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22860"/>
            <a:ext cx="1001712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5240"/>
            <a:ext cx="9798050" cy="6811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11</cp:revision>
  <dcterms:created xsi:type="dcterms:W3CDTF">2019-01-26T09:30:42Z</dcterms:created>
  <dcterms:modified xsi:type="dcterms:W3CDTF">2019-01-26T09:30:42Z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