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4" r:id="rId3"/>
    <p:sldId id="280" r:id="rId4"/>
    <p:sldId id="282" r:id="rId5"/>
    <p:sldId id="281" r:id="rId6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>
      <p:cViewPr>
        <p:scale>
          <a:sx n="100" d="100"/>
          <a:sy n="100" d="100"/>
        </p:scale>
        <p:origin x="4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6782" y="2553455"/>
            <a:ext cx="1161673" cy="405383"/>
            <a:chOff x="4766782" y="2553455"/>
            <a:chExt cx="1161673" cy="4053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0000">
              <a:off x="4766782" y="2553455"/>
              <a:ext cx="1161673" cy="40538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660000">
            <a:off x="4442200" y="2543236"/>
            <a:ext cx="1829854" cy="403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F5F5F5"/>
                </a:solidFill>
                <a:latin typeface="KoPubWorldDotum_Pro Bold" pitchFamily="34" charset="0"/>
                <a:cs typeface="KoPubWorldDotum_Pro Bold" pitchFamily="34" charset="0"/>
              </a:rPr>
              <a:t>CHAPTER.2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83167" y="2877770"/>
            <a:ext cx="13261572" cy="14449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900" kern="0" spc="-200" dirty="0">
                <a:solidFill>
                  <a:srgbClr val="F5F5F5"/>
                </a:solidFill>
                <a:latin typeface="KoPubWorldDotum_Pro Bold" pitchFamily="34" charset="0"/>
                <a:cs typeface="KoPubWorldDotum_Pro Bold" pitchFamily="34" charset="0"/>
              </a:rPr>
              <a:t>개발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046850" y="4022358"/>
            <a:ext cx="8601529" cy="5117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F5F5F5"/>
                </a:solidFill>
                <a:latin typeface="KoPubWorldDotum_Pro Light" pitchFamily="34" charset="0"/>
                <a:cs typeface="KoPubWorldDotum_Pro Light" pitchFamily="34" charset="0"/>
              </a:rPr>
              <a:t>1.  주요 기술 코드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D5788-2792-8360-73FF-42D1FE5F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63" y="2271266"/>
            <a:ext cx="8283046" cy="498294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874347" y="1099200"/>
            <a:ext cx="494654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1. </a:t>
            </a:r>
            <a:r>
              <a:rPr lang="ko-KR" alt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기술코드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sp>
        <p:nvSpPr>
          <p:cNvPr id="13" name="Object 4">
            <a:extLst>
              <a:ext uri="{FF2B5EF4-FFF2-40B4-BE49-F238E27FC236}">
                <a16:creationId xmlns:a16="http://schemas.microsoft.com/office/drawing/2014/main" id="{CF5FB850-CB0B-751B-2DAF-D2638D703EF2}"/>
              </a:ext>
            </a:extLst>
          </p:cNvPr>
          <p:cNvSpPr txBox="1"/>
          <p:nvPr/>
        </p:nvSpPr>
        <p:spPr>
          <a:xfrm>
            <a:off x="319087" y="1633204"/>
            <a:ext cx="86106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1. </a:t>
            </a:r>
            <a:r>
              <a:rPr lang="ko-KR" altLang="en-US" sz="30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학습용으로 저장한 사진으로 얼굴 학습하는 함수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9F6D34-F500-3A24-46FD-73C9CC21BFDC}"/>
              </a:ext>
            </a:extLst>
          </p:cNvPr>
          <p:cNvSpPr/>
          <p:nvPr/>
        </p:nvSpPr>
        <p:spPr>
          <a:xfrm>
            <a:off x="1538287" y="6283650"/>
            <a:ext cx="50292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8D6FD16F-AF6D-2B0C-B069-4498CD1573DC}"/>
              </a:ext>
            </a:extLst>
          </p:cNvPr>
          <p:cNvSpPr txBox="1"/>
          <p:nvPr/>
        </p:nvSpPr>
        <p:spPr>
          <a:xfrm>
            <a:off x="6547327" y="6216604"/>
            <a:ext cx="25257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pc="-110" dirty="0" err="1">
                <a:solidFill>
                  <a:srgbClr val="FF0000"/>
                </a:solidFill>
              </a:rPr>
              <a:t>LBPHFaceRecognizer_create</a:t>
            </a:r>
            <a:r>
              <a:rPr lang="en-US" altLang="ko-KR" spc="-110" dirty="0">
                <a:solidFill>
                  <a:srgbClr val="FF0000"/>
                </a:solidFill>
              </a:rPr>
              <a:t>()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모델 생성 및 학습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3290B-859F-C09D-3C83-57A8960B510D}"/>
              </a:ext>
            </a:extLst>
          </p:cNvPr>
          <p:cNvSpPr/>
          <p:nvPr/>
        </p:nvSpPr>
        <p:spPr>
          <a:xfrm>
            <a:off x="1843087" y="4708425"/>
            <a:ext cx="70104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763DA408-44CA-27A6-8CB7-AE53C32383A5}"/>
              </a:ext>
            </a:extLst>
          </p:cNvPr>
          <p:cNvSpPr txBox="1"/>
          <p:nvPr/>
        </p:nvSpPr>
        <p:spPr>
          <a:xfrm>
            <a:off x="5195887" y="4354482"/>
            <a:ext cx="3657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학습할 사진 배열화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>
                <a:solidFill>
                  <a:srgbClr val="FF0000"/>
                </a:solidFill>
              </a:rPr>
              <a:t>리스트화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8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3C59A2-1746-F30E-1169-1EB75E637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6" y="2351447"/>
            <a:ext cx="9186870" cy="477635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874347" y="1099200"/>
            <a:ext cx="494654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1. </a:t>
            </a:r>
            <a:r>
              <a:rPr lang="ko-KR" alt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기술코드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sp>
        <p:nvSpPr>
          <p:cNvPr id="13" name="Object 4">
            <a:extLst>
              <a:ext uri="{FF2B5EF4-FFF2-40B4-BE49-F238E27FC236}">
                <a16:creationId xmlns:a16="http://schemas.microsoft.com/office/drawing/2014/main" id="{CF5FB850-CB0B-751B-2DAF-D2638D703EF2}"/>
              </a:ext>
            </a:extLst>
          </p:cNvPr>
          <p:cNvSpPr txBox="1"/>
          <p:nvPr/>
        </p:nvSpPr>
        <p:spPr>
          <a:xfrm>
            <a:off x="319087" y="1633204"/>
            <a:ext cx="84582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2. </a:t>
            </a:r>
            <a:r>
              <a:rPr lang="ko-KR" altLang="en-US" sz="30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사용자가 입력한사진에서 얼굴 인식하는 함수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F3258C-F13A-F719-6EDE-1E50497A59FB}"/>
              </a:ext>
            </a:extLst>
          </p:cNvPr>
          <p:cNvSpPr/>
          <p:nvPr/>
        </p:nvSpPr>
        <p:spPr>
          <a:xfrm>
            <a:off x="1233487" y="3131512"/>
            <a:ext cx="8758793" cy="486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0EFF94-9670-FA99-DC84-8B2E4F420B91}"/>
              </a:ext>
            </a:extLst>
          </p:cNvPr>
          <p:cNvSpPr/>
          <p:nvPr/>
        </p:nvSpPr>
        <p:spPr>
          <a:xfrm>
            <a:off x="1305186" y="4291425"/>
            <a:ext cx="526230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2BCBD7-48A1-86B1-1C04-63A2A81A35F7}"/>
              </a:ext>
            </a:extLst>
          </p:cNvPr>
          <p:cNvSpPr/>
          <p:nvPr/>
        </p:nvSpPr>
        <p:spPr>
          <a:xfrm>
            <a:off x="1641187" y="6096825"/>
            <a:ext cx="6336000" cy="50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52538B0-C924-936F-5F8A-ED29069613F8}"/>
              </a:ext>
            </a:extLst>
          </p:cNvPr>
          <p:cNvSpPr txBox="1"/>
          <p:nvPr/>
        </p:nvSpPr>
        <p:spPr>
          <a:xfrm>
            <a:off x="7172880" y="2776205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얼굴 인식 객체 생성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5D7BD5-DDD6-71A9-2461-9839763C07A7}"/>
              </a:ext>
            </a:extLst>
          </p:cNvPr>
          <p:cNvSpPr txBox="1"/>
          <p:nvPr/>
        </p:nvSpPr>
        <p:spPr>
          <a:xfrm>
            <a:off x="6567487" y="4238625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얼굴 인식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6707080-5814-7793-81ED-1FF85ED407AE}"/>
              </a:ext>
            </a:extLst>
          </p:cNvPr>
          <p:cNvSpPr txBox="1"/>
          <p:nvPr/>
        </p:nvSpPr>
        <p:spPr>
          <a:xfrm>
            <a:off x="5199214" y="5690236"/>
            <a:ext cx="27779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얼굴 좌표 사용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5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4347" y="1099200"/>
            <a:ext cx="494654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1. </a:t>
            </a:r>
            <a:r>
              <a:rPr lang="ko-KR" alt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기술코드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sp>
        <p:nvSpPr>
          <p:cNvPr id="13" name="Object 4">
            <a:extLst>
              <a:ext uri="{FF2B5EF4-FFF2-40B4-BE49-F238E27FC236}">
                <a16:creationId xmlns:a16="http://schemas.microsoft.com/office/drawing/2014/main" id="{CF5FB850-CB0B-751B-2DAF-D2638D703EF2}"/>
              </a:ext>
            </a:extLst>
          </p:cNvPr>
          <p:cNvSpPr txBox="1"/>
          <p:nvPr/>
        </p:nvSpPr>
        <p:spPr>
          <a:xfrm>
            <a:off x="319087" y="1633204"/>
            <a:ext cx="97536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3. </a:t>
            </a:r>
            <a:r>
              <a:rPr lang="ko-KR" altLang="en-US" sz="30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학습한 모델로 예측하여</a:t>
            </a:r>
            <a:r>
              <a:rPr lang="en-US" altLang="ko-KR" sz="30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, </a:t>
            </a:r>
            <a:r>
              <a:rPr lang="ko-KR" altLang="en-US" sz="30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사용자가 입력한 사진에 적용</a:t>
            </a:r>
            <a:endParaRPr lang="en-US" altLang="ko-KR" sz="3000" kern="0" spc="-200" dirty="0">
              <a:solidFill>
                <a:srgbClr val="7A4FBA"/>
              </a:solidFill>
              <a:latin typeface="KoPubWorldDotum_Pro Bold" pitchFamily="34" charset="0"/>
              <a:cs typeface="KoPubWorldDotum_Pro Bold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8BFF3-1BA5-6F33-F5D5-B7B5C432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1" y="2427899"/>
            <a:ext cx="7035756" cy="47946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4127443-2BD7-0000-6D70-A9DD457FB977}"/>
              </a:ext>
            </a:extLst>
          </p:cNvPr>
          <p:cNvSpPr/>
          <p:nvPr/>
        </p:nvSpPr>
        <p:spPr>
          <a:xfrm>
            <a:off x="477877" y="2991825"/>
            <a:ext cx="5010662" cy="14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7577F04-1E53-D6B0-987A-12B217F2263A}"/>
              </a:ext>
            </a:extLst>
          </p:cNvPr>
          <p:cNvSpPr txBox="1"/>
          <p:nvPr/>
        </p:nvSpPr>
        <p:spPr>
          <a:xfrm>
            <a:off x="5496229" y="2883483"/>
            <a:ext cx="20177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학습 모델로 얼굴 예측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6ACCD-3D0F-E261-9773-B42B0A4FA016}"/>
              </a:ext>
            </a:extLst>
          </p:cNvPr>
          <p:cNvSpPr/>
          <p:nvPr/>
        </p:nvSpPr>
        <p:spPr>
          <a:xfrm>
            <a:off x="674076" y="4042905"/>
            <a:ext cx="6707821" cy="111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ACC2A-4C00-7A72-5A3F-62BE77F51255}"/>
              </a:ext>
            </a:extLst>
          </p:cNvPr>
          <p:cNvSpPr/>
          <p:nvPr/>
        </p:nvSpPr>
        <p:spPr>
          <a:xfrm>
            <a:off x="684877" y="5284578"/>
            <a:ext cx="6182510" cy="735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1FCD8E-8B18-C522-F6C4-A19C7991968E}"/>
              </a:ext>
            </a:extLst>
          </p:cNvPr>
          <p:cNvSpPr/>
          <p:nvPr/>
        </p:nvSpPr>
        <p:spPr>
          <a:xfrm>
            <a:off x="477877" y="6093945"/>
            <a:ext cx="5657199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07C0FAB-E2AB-6486-CD33-5291055A08ED}"/>
              </a:ext>
            </a:extLst>
          </p:cNvPr>
          <p:cNvSpPr txBox="1"/>
          <p:nvPr/>
        </p:nvSpPr>
        <p:spPr>
          <a:xfrm>
            <a:off x="2575867" y="4059890"/>
            <a:ext cx="483936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결과</a:t>
            </a:r>
            <a:r>
              <a:rPr lang="en-US" altLang="ko-KR" sz="1200" dirty="0">
                <a:solidFill>
                  <a:srgbClr val="FF0000"/>
                </a:solidFill>
              </a:rPr>
              <a:t>1) </a:t>
            </a:r>
            <a:r>
              <a:rPr lang="ko-KR" altLang="en-US" sz="1200" dirty="0">
                <a:solidFill>
                  <a:srgbClr val="FF0000"/>
                </a:solidFill>
              </a:rPr>
              <a:t>얼굴인식 </a:t>
            </a:r>
            <a:r>
              <a:rPr lang="en-US" altLang="ko-KR" sz="1200" dirty="0">
                <a:solidFill>
                  <a:srgbClr val="FF0000"/>
                </a:solidFill>
              </a:rPr>
              <a:t>OK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학습 얼굴일 확률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&gt;50%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11F2449-CC23-F749-84B1-B424CB7B2DA8}"/>
              </a:ext>
            </a:extLst>
          </p:cNvPr>
          <p:cNvSpPr txBox="1"/>
          <p:nvPr/>
        </p:nvSpPr>
        <p:spPr>
          <a:xfrm>
            <a:off x="1701840" y="5302143"/>
            <a:ext cx="51816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결과</a:t>
            </a:r>
            <a:r>
              <a:rPr lang="en-US" altLang="ko-KR" sz="1200" dirty="0">
                <a:solidFill>
                  <a:srgbClr val="FF0000"/>
                </a:solidFill>
              </a:rPr>
              <a:t>2) </a:t>
            </a:r>
            <a:r>
              <a:rPr lang="ko-KR" altLang="en-US" sz="1200" dirty="0">
                <a:solidFill>
                  <a:srgbClr val="FF0000"/>
                </a:solidFill>
              </a:rPr>
              <a:t>얼굴인식 </a:t>
            </a:r>
            <a:r>
              <a:rPr lang="en-US" altLang="ko-KR" sz="1200" dirty="0">
                <a:solidFill>
                  <a:srgbClr val="FF0000"/>
                </a:solidFill>
              </a:rPr>
              <a:t>OK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학습 얼굴일 확률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&lt;=50%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4EA290B1-C7A8-8C34-0DF3-163DB994C8D4}"/>
              </a:ext>
            </a:extLst>
          </p:cNvPr>
          <p:cNvSpPr txBox="1"/>
          <p:nvPr/>
        </p:nvSpPr>
        <p:spPr>
          <a:xfrm>
            <a:off x="3772876" y="6102018"/>
            <a:ext cx="23622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결과</a:t>
            </a:r>
            <a:r>
              <a:rPr lang="en-US" altLang="ko-KR" sz="1200" dirty="0">
                <a:solidFill>
                  <a:srgbClr val="FF0000"/>
                </a:solidFill>
              </a:rPr>
              <a:t>3) </a:t>
            </a:r>
            <a:r>
              <a:rPr lang="ko-KR" altLang="en-US" sz="1200" dirty="0">
                <a:solidFill>
                  <a:srgbClr val="FF0000"/>
                </a:solidFill>
              </a:rPr>
              <a:t>얼굴인식 </a:t>
            </a:r>
            <a:r>
              <a:rPr lang="en-US" altLang="ko-KR" sz="1200" dirty="0">
                <a:solidFill>
                  <a:srgbClr val="FF0000"/>
                </a:solidFill>
              </a:rPr>
              <a:t> X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1305CF9-BD51-3037-D891-E2D3DF32562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r="3519"/>
          <a:stretch/>
        </p:blipFill>
        <p:spPr>
          <a:xfrm>
            <a:off x="8484434" y="4288197"/>
            <a:ext cx="1848600" cy="162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C083F95-81E5-F0FF-0AFE-0467B074010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r="1687" b="23768"/>
          <a:stretch/>
        </p:blipFill>
        <p:spPr>
          <a:xfrm>
            <a:off x="8473719" y="2439889"/>
            <a:ext cx="1848600" cy="1747041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6A5721-8A89-5855-D7F6-09E16F21BE32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7381897" y="3313410"/>
            <a:ext cx="1091822" cy="12845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66F892-E0FF-84E6-A365-645CE2957CF9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867387" y="5093511"/>
            <a:ext cx="1605100" cy="5588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821C38-A20A-ECA6-788C-4B6B8BF5E533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6135076" y="6453945"/>
            <a:ext cx="2331021" cy="2724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DB177CE7-5394-0EDA-4B0C-79A3A8505C6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b="17415"/>
          <a:stretch/>
        </p:blipFill>
        <p:spPr>
          <a:xfrm>
            <a:off x="8479730" y="6071343"/>
            <a:ext cx="1886641" cy="133788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E7880-FA8D-ED11-9B6B-B2BAAC48D68B}"/>
              </a:ext>
            </a:extLst>
          </p:cNvPr>
          <p:cNvSpPr/>
          <p:nvPr/>
        </p:nvSpPr>
        <p:spPr>
          <a:xfrm>
            <a:off x="8472487" y="2409825"/>
            <a:ext cx="1848600" cy="180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0848C7-D00A-5CB2-3E11-924BBBE67DD1}"/>
              </a:ext>
            </a:extLst>
          </p:cNvPr>
          <p:cNvSpPr/>
          <p:nvPr/>
        </p:nvSpPr>
        <p:spPr>
          <a:xfrm>
            <a:off x="8472487" y="4257375"/>
            <a:ext cx="1848600" cy="1672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6411DB-E748-3639-AC48-8051C7ADDA03}"/>
              </a:ext>
            </a:extLst>
          </p:cNvPr>
          <p:cNvSpPr/>
          <p:nvPr/>
        </p:nvSpPr>
        <p:spPr>
          <a:xfrm>
            <a:off x="8466097" y="6060363"/>
            <a:ext cx="1900274" cy="133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8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4347" y="1099200"/>
            <a:ext cx="494654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1. </a:t>
            </a:r>
            <a:r>
              <a:rPr lang="ko-KR" alt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기술코드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sp>
        <p:nvSpPr>
          <p:cNvPr id="13" name="Object 4">
            <a:extLst>
              <a:ext uri="{FF2B5EF4-FFF2-40B4-BE49-F238E27FC236}">
                <a16:creationId xmlns:a16="http://schemas.microsoft.com/office/drawing/2014/main" id="{CF5FB850-CB0B-751B-2DAF-D2638D703EF2}"/>
              </a:ext>
            </a:extLst>
          </p:cNvPr>
          <p:cNvSpPr txBox="1"/>
          <p:nvPr/>
        </p:nvSpPr>
        <p:spPr>
          <a:xfrm>
            <a:off x="76200" y="1648593"/>
            <a:ext cx="1075848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4. (</a:t>
            </a:r>
            <a:r>
              <a:rPr lang="ko-KR" altLang="en-US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결과</a:t>
            </a:r>
            <a:r>
              <a:rPr lang="en-US" altLang="ko-KR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1)</a:t>
            </a:r>
            <a:r>
              <a:rPr lang="ko-KR" altLang="en-US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일 때</a:t>
            </a:r>
            <a:r>
              <a:rPr lang="en-US" altLang="ko-KR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, </a:t>
            </a:r>
            <a:r>
              <a:rPr lang="en-US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Trackbar</a:t>
            </a:r>
            <a:r>
              <a:rPr lang="ko-KR" altLang="en-US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로 로고 크기 조절해서</a:t>
            </a:r>
            <a:r>
              <a:rPr lang="en-US" altLang="ko-KR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 </a:t>
            </a:r>
            <a:r>
              <a:rPr lang="ko-KR" altLang="en-US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사용자가 가져온 사진과 합성</a:t>
            </a:r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EBA89D-74BA-47B5-3C7B-D01875AC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95" y="2867025"/>
            <a:ext cx="2578183" cy="36168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F2CD2-4793-EE49-8F07-C3AAFC77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86" y="2427899"/>
            <a:ext cx="6814401" cy="4794623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3CE9000D-1479-1FAA-34A9-C69BC4210E97}"/>
              </a:ext>
            </a:extLst>
          </p:cNvPr>
          <p:cNvSpPr txBox="1"/>
          <p:nvPr/>
        </p:nvSpPr>
        <p:spPr>
          <a:xfrm>
            <a:off x="5347619" y="2778891"/>
            <a:ext cx="300748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Trackbar</a:t>
            </a:r>
            <a:r>
              <a:rPr lang="ko-KR" altLang="en-US" sz="1600" dirty="0">
                <a:solidFill>
                  <a:srgbClr val="FF0000"/>
                </a:solidFill>
              </a:rPr>
              <a:t> 생성 및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기본값 설정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9ECED3-5922-91F1-74F8-0461F871AEF8}"/>
              </a:ext>
            </a:extLst>
          </p:cNvPr>
          <p:cNvSpPr/>
          <p:nvPr/>
        </p:nvSpPr>
        <p:spPr>
          <a:xfrm>
            <a:off x="471487" y="2742134"/>
            <a:ext cx="4889083" cy="658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01C0-DF07-416D-946F-77F0B296FE02}"/>
              </a:ext>
            </a:extLst>
          </p:cNvPr>
          <p:cNvSpPr/>
          <p:nvPr/>
        </p:nvSpPr>
        <p:spPr>
          <a:xfrm>
            <a:off x="928688" y="4324079"/>
            <a:ext cx="6251072" cy="2355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EF56A46-7294-0510-B6F9-0AA1E2DAA7BB}"/>
              </a:ext>
            </a:extLst>
          </p:cNvPr>
          <p:cNvSpPr txBox="1"/>
          <p:nvPr/>
        </p:nvSpPr>
        <p:spPr>
          <a:xfrm>
            <a:off x="3290887" y="3874131"/>
            <a:ext cx="28358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변동되는 </a:t>
            </a:r>
            <a:r>
              <a:rPr lang="en-US" altLang="ko-KR" sz="1600" dirty="0">
                <a:solidFill>
                  <a:srgbClr val="FF0000"/>
                </a:solidFill>
              </a:rPr>
              <a:t>Trackbar</a:t>
            </a:r>
            <a:r>
              <a:rPr lang="ko-KR" altLang="en-US" sz="1600" dirty="0">
                <a:solidFill>
                  <a:srgbClr val="FF0000"/>
                </a:solidFill>
              </a:rPr>
              <a:t> 값 가져옴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E979B656-7AF4-E567-5D42-AED384B53569}"/>
              </a:ext>
            </a:extLst>
          </p:cNvPr>
          <p:cNvSpPr txBox="1"/>
          <p:nvPr/>
        </p:nvSpPr>
        <p:spPr>
          <a:xfrm>
            <a:off x="5124449" y="6791019"/>
            <a:ext cx="2060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600" dirty="0">
                <a:solidFill>
                  <a:srgbClr val="FF0000"/>
                </a:solidFill>
              </a:rPr>
              <a:t>사진과 로고 합성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0FC61-5081-9654-213C-CBADDA1FF5D4}"/>
              </a:ext>
            </a:extLst>
          </p:cNvPr>
          <p:cNvSpPr/>
          <p:nvPr/>
        </p:nvSpPr>
        <p:spPr>
          <a:xfrm>
            <a:off x="928687" y="3857625"/>
            <a:ext cx="2362200" cy="371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5B524-AD02-67E5-F1F7-36B6268D99C4}"/>
              </a:ext>
            </a:extLst>
          </p:cNvPr>
          <p:cNvSpPr/>
          <p:nvPr/>
        </p:nvSpPr>
        <p:spPr>
          <a:xfrm>
            <a:off x="7820894" y="2982913"/>
            <a:ext cx="2578183" cy="353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0B7BE2-F1AA-5EFD-A41F-42745A7EF5B2}"/>
              </a:ext>
            </a:extLst>
          </p:cNvPr>
          <p:cNvSpPr/>
          <p:nvPr/>
        </p:nvSpPr>
        <p:spPr>
          <a:xfrm>
            <a:off x="9526487" y="3374261"/>
            <a:ext cx="872590" cy="353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417DA8-EB6D-2090-D747-298385F8BB6C}"/>
              </a:ext>
            </a:extLst>
          </p:cNvPr>
          <p:cNvCxnSpPr>
            <a:cxnSpLocks/>
          </p:cNvCxnSpPr>
          <p:nvPr/>
        </p:nvCxnSpPr>
        <p:spPr>
          <a:xfrm flipV="1">
            <a:off x="7179760" y="3552825"/>
            <a:ext cx="2346727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03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134</Words>
  <Application>Microsoft Office PowerPoint</Application>
  <PresentationFormat>사용자 지정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KoPubWorldDotum_Pro Bold</vt:lpstr>
      <vt:lpstr>KoPubWorldDotum_Pro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보영</cp:lastModifiedBy>
  <cp:revision>4</cp:revision>
  <dcterms:created xsi:type="dcterms:W3CDTF">2022-12-27T18:22:40Z</dcterms:created>
  <dcterms:modified xsi:type="dcterms:W3CDTF">2022-12-28T04:08:37Z</dcterms:modified>
</cp:coreProperties>
</file>