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2" r:id="rId2"/>
  </p:sldIdLst>
  <p:sldSz cx="10696575" cy="7562850"/>
  <p:notesSz cx="7562850" cy="106965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2" autoAdjust="0"/>
    <p:restoredTop sz="94660"/>
  </p:normalViewPr>
  <p:slideViewPr>
    <p:cSldViewPr>
      <p:cViewPr varScale="1">
        <p:scale>
          <a:sx n="101" d="100"/>
          <a:sy n="101" d="100"/>
        </p:scale>
        <p:origin x="1098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74347" y="1099200"/>
            <a:ext cx="4946548" cy="3077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400" b="1" kern="0" spc="400" dirty="0">
                <a:solidFill>
                  <a:srgbClr val="7A4FBA"/>
                </a:solidFill>
                <a:latin typeface="KoPubWorldDotum_Pro Bold" pitchFamily="34" charset="0"/>
                <a:cs typeface="KoPubWorldDotum_Pro Bold" pitchFamily="34" charset="0"/>
              </a:rPr>
              <a:t>1. </a:t>
            </a:r>
            <a:r>
              <a:rPr lang="ko-KR" altLang="en-US" sz="1400" b="1" kern="0" spc="400" dirty="0">
                <a:solidFill>
                  <a:srgbClr val="7A4FBA"/>
                </a:solidFill>
                <a:latin typeface="KoPubWorldDotum_Pro Bold" pitchFamily="34" charset="0"/>
                <a:cs typeface="KoPubWorldDotum_Pro Bold" pitchFamily="34" charset="0"/>
              </a:rPr>
              <a:t>기술코드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-311944" y="1449399"/>
            <a:ext cx="11319127" cy="27540"/>
            <a:chOff x="-311944" y="1449399"/>
            <a:chExt cx="11319127" cy="27540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311944" y="1449399"/>
              <a:ext cx="11319127" cy="27540"/>
            </a:xfrm>
            <a:prstGeom prst="rect">
              <a:avLst/>
            </a:prstGeom>
          </p:spPr>
        </p:pic>
      </p:grpSp>
      <p:sp>
        <p:nvSpPr>
          <p:cNvPr id="13" name="Object 4">
            <a:extLst>
              <a:ext uri="{FF2B5EF4-FFF2-40B4-BE49-F238E27FC236}">
                <a16:creationId xmlns:a16="http://schemas.microsoft.com/office/drawing/2014/main" id="{CF5FB850-CB0B-751B-2DAF-D2638D703EF2}"/>
              </a:ext>
            </a:extLst>
          </p:cNvPr>
          <p:cNvSpPr txBox="1"/>
          <p:nvPr/>
        </p:nvSpPr>
        <p:spPr>
          <a:xfrm>
            <a:off x="76200" y="1648593"/>
            <a:ext cx="10758487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800" kern="0" spc="-200" dirty="0">
                <a:solidFill>
                  <a:srgbClr val="7A4FBA"/>
                </a:solidFill>
                <a:latin typeface="KoPubWorldDotum_Pro Bold" pitchFamily="34" charset="0"/>
                <a:cs typeface="KoPubWorldDotum_Pro Bold" pitchFamily="34" charset="0"/>
              </a:rPr>
              <a:t>1</a:t>
            </a:r>
            <a:r>
              <a:rPr lang="en-US" sz="2800" kern="0" spc="-200" dirty="0" smtClean="0">
                <a:solidFill>
                  <a:srgbClr val="7A4FBA"/>
                </a:solidFill>
                <a:latin typeface="KoPubWorldDotum_Pro Bold" pitchFamily="34" charset="0"/>
                <a:cs typeface="KoPubWorldDotum_Pro Bold" pitchFamily="34" charset="0"/>
              </a:rPr>
              <a:t>. </a:t>
            </a:r>
            <a:r>
              <a:rPr lang="ko-KR" altLang="en-US" sz="2800" kern="0" spc="-200" dirty="0" smtClean="0">
                <a:solidFill>
                  <a:srgbClr val="7A4FBA"/>
                </a:solidFill>
                <a:latin typeface="KoPubWorldDotum_Pro Bold" pitchFamily="34" charset="0"/>
                <a:cs typeface="KoPubWorldDotum_Pro Bold" pitchFamily="34" charset="0"/>
              </a:rPr>
              <a:t>원본 사진을 학습용 데이터로 가공</a:t>
            </a:r>
            <a:r>
              <a:rPr lang="en-US" altLang="ko-KR" sz="2800" kern="0" spc="-200" dirty="0">
                <a:solidFill>
                  <a:srgbClr val="7A4FBA"/>
                </a:solidFill>
                <a:latin typeface="KoPubWorldDotum_Pro Bold" pitchFamily="34" charset="0"/>
                <a:cs typeface="KoPubWorldDotum_Pro Bold" pitchFamily="34" charset="0"/>
              </a:rPr>
              <a:t> </a:t>
            </a:r>
            <a:r>
              <a:rPr lang="en-US" altLang="ko-KR" sz="2800" kern="0" spc="-200" dirty="0" smtClean="0">
                <a:solidFill>
                  <a:srgbClr val="7A4FBA"/>
                </a:solidFill>
                <a:latin typeface="KoPubWorldDotum_Pro Bold" pitchFamily="34" charset="0"/>
                <a:cs typeface="KoPubWorldDotum_Pro Bold" pitchFamily="34" charset="0"/>
              </a:rPr>
              <a:t>(</a:t>
            </a:r>
            <a:r>
              <a:rPr lang="ko-KR" altLang="en-US" sz="2800" kern="0" spc="-200" dirty="0" smtClean="0">
                <a:solidFill>
                  <a:srgbClr val="7A4FBA"/>
                </a:solidFill>
                <a:latin typeface="KoPubWorldDotum_Pro Bold" pitchFamily="34" charset="0"/>
                <a:cs typeface="KoPubWorldDotum_Pro Bold" pitchFamily="34" charset="0"/>
              </a:rPr>
              <a:t>얼굴 부분 추출 및 크기 조정</a:t>
            </a:r>
            <a:r>
              <a:rPr lang="en-US" altLang="ko-KR" sz="2800" kern="0" spc="-200" dirty="0" smtClean="0">
                <a:solidFill>
                  <a:srgbClr val="7A4FBA"/>
                </a:solidFill>
                <a:latin typeface="KoPubWorldDotum_Pro Bold" pitchFamily="34" charset="0"/>
                <a:cs typeface="KoPubWorldDotum_Pro Bold" pitchFamily="34" charset="0"/>
              </a:rPr>
              <a:t>)</a:t>
            </a:r>
            <a:endParaRPr lang="en-US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9487" y="2343467"/>
            <a:ext cx="3008711" cy="219995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9487" y="5000897"/>
            <a:ext cx="3008711" cy="2175416"/>
          </a:xfrm>
          <a:prstGeom prst="rect">
            <a:avLst/>
          </a:prstGeom>
        </p:spPr>
      </p:pic>
      <p:sp>
        <p:nvSpPr>
          <p:cNvPr id="8" name="오른쪽 화살표 7"/>
          <p:cNvSpPr/>
          <p:nvPr/>
        </p:nvSpPr>
        <p:spPr>
          <a:xfrm rot="5400000">
            <a:off x="8690797" y="4657861"/>
            <a:ext cx="286089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487" y="2714625"/>
            <a:ext cx="6483223" cy="4114664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C99ECED3-5922-91F1-74F8-0461F871AEF8}"/>
              </a:ext>
            </a:extLst>
          </p:cNvPr>
          <p:cNvSpPr/>
          <p:nvPr/>
        </p:nvSpPr>
        <p:spPr>
          <a:xfrm>
            <a:off x="714374" y="3467100"/>
            <a:ext cx="4924425" cy="16764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Object 4">
            <a:extLst>
              <a:ext uri="{FF2B5EF4-FFF2-40B4-BE49-F238E27FC236}">
                <a16:creationId xmlns:a16="http://schemas.microsoft.com/office/drawing/2014/main" id="{3CE9000D-1479-1FAA-34A9-C69BC4210E97}"/>
              </a:ext>
            </a:extLst>
          </p:cNvPr>
          <p:cNvSpPr txBox="1"/>
          <p:nvPr/>
        </p:nvSpPr>
        <p:spPr>
          <a:xfrm>
            <a:off x="5631655" y="3599769"/>
            <a:ext cx="1430211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</a:rPr>
              <a:t>원본 사진에서 </a:t>
            </a:r>
            <a:r>
              <a:rPr lang="ko-KR" altLang="en-US" sz="1200" dirty="0" err="1" smtClean="0">
                <a:solidFill>
                  <a:srgbClr val="FF0000"/>
                </a:solidFill>
              </a:rPr>
              <a:t>얼굴부분만</a:t>
            </a:r>
            <a:r>
              <a:rPr lang="ko-KR" altLang="en-US" sz="1200" dirty="0" smtClean="0">
                <a:solidFill>
                  <a:srgbClr val="FF0000"/>
                </a:solidFill>
              </a:rPr>
              <a:t> </a:t>
            </a:r>
            <a:r>
              <a:rPr lang="ko-KR" altLang="en-US" sz="1200" dirty="0" err="1" smtClean="0">
                <a:solidFill>
                  <a:srgbClr val="FF0000"/>
                </a:solidFill>
              </a:rPr>
              <a:t>크롭하여</a:t>
            </a:r>
            <a:r>
              <a:rPr lang="ko-KR" altLang="en-US" sz="1200" dirty="0" smtClean="0">
                <a:solidFill>
                  <a:srgbClr val="FF0000"/>
                </a:solidFill>
              </a:rPr>
              <a:t> 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180*180 </a:t>
            </a:r>
            <a:r>
              <a:rPr lang="ko-KR" altLang="en-US" sz="1200" dirty="0" smtClean="0">
                <a:solidFill>
                  <a:srgbClr val="FF0000"/>
                </a:solidFill>
              </a:rPr>
              <a:t>크기로 바꾸고 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0</a:t>
            </a:r>
            <a:r>
              <a:rPr lang="ko-KR" altLang="en-US" sz="1200" dirty="0" smtClean="0">
                <a:solidFill>
                  <a:srgbClr val="FF0000"/>
                </a:solidFill>
              </a:rPr>
              <a:t>˚</a:t>
            </a:r>
            <a:r>
              <a:rPr lang="en-US" altLang="ko-KR" sz="1200" dirty="0" smtClean="0">
                <a:solidFill>
                  <a:srgbClr val="FF0000"/>
                </a:solidFill>
              </a:rPr>
              <a:t>, 90</a:t>
            </a:r>
            <a:r>
              <a:rPr lang="ko-KR" altLang="en-US" sz="1200" dirty="0">
                <a:solidFill>
                  <a:srgbClr val="FF0000"/>
                </a:solidFill>
              </a:rPr>
              <a:t> </a:t>
            </a:r>
            <a:r>
              <a:rPr lang="ko-KR" altLang="en-US" sz="1200" dirty="0" smtClean="0">
                <a:solidFill>
                  <a:srgbClr val="FF0000"/>
                </a:solidFill>
              </a:rPr>
              <a:t>˚</a:t>
            </a:r>
            <a:r>
              <a:rPr lang="en-US" altLang="ko-KR" sz="1200" dirty="0" smtClean="0">
                <a:solidFill>
                  <a:srgbClr val="FF0000"/>
                </a:solidFill>
              </a:rPr>
              <a:t>, 180</a:t>
            </a:r>
            <a:r>
              <a:rPr lang="ko-KR" altLang="en-US" sz="1200" dirty="0">
                <a:solidFill>
                  <a:srgbClr val="FF0000"/>
                </a:solidFill>
              </a:rPr>
              <a:t> </a:t>
            </a:r>
            <a:r>
              <a:rPr lang="ko-KR" altLang="en-US" sz="1200" dirty="0" smtClean="0">
                <a:solidFill>
                  <a:srgbClr val="FF0000"/>
                </a:solidFill>
              </a:rPr>
              <a:t>˚</a:t>
            </a:r>
            <a:r>
              <a:rPr lang="en-US" altLang="ko-KR" sz="1200" dirty="0" smtClean="0">
                <a:solidFill>
                  <a:srgbClr val="FF0000"/>
                </a:solidFill>
              </a:rPr>
              <a:t>, 270</a:t>
            </a:r>
            <a:r>
              <a:rPr lang="ko-KR" altLang="en-US" sz="1200" dirty="0">
                <a:solidFill>
                  <a:srgbClr val="FF0000"/>
                </a:solidFill>
              </a:rPr>
              <a:t> </a:t>
            </a:r>
            <a:r>
              <a:rPr lang="ko-KR" altLang="en-US" sz="1200" dirty="0" smtClean="0">
                <a:solidFill>
                  <a:srgbClr val="FF0000"/>
                </a:solidFill>
              </a:rPr>
              <a:t>˚ 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r>
              <a:rPr lang="ko-KR" altLang="en-US" sz="1200" dirty="0" smtClean="0">
                <a:solidFill>
                  <a:srgbClr val="FF0000"/>
                </a:solidFill>
              </a:rPr>
              <a:t>회전시켜 저장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99ECED3-5922-91F1-74F8-0461F871AEF8}"/>
              </a:ext>
            </a:extLst>
          </p:cNvPr>
          <p:cNvSpPr/>
          <p:nvPr/>
        </p:nvSpPr>
        <p:spPr>
          <a:xfrm>
            <a:off x="457200" y="5572125"/>
            <a:ext cx="3781425" cy="12571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Object 4">
            <a:extLst>
              <a:ext uri="{FF2B5EF4-FFF2-40B4-BE49-F238E27FC236}">
                <a16:creationId xmlns:a16="http://schemas.microsoft.com/office/drawing/2014/main" id="{3CE9000D-1479-1FAA-34A9-C69BC4210E97}"/>
              </a:ext>
            </a:extLst>
          </p:cNvPr>
          <p:cNvSpPr txBox="1"/>
          <p:nvPr/>
        </p:nvSpPr>
        <p:spPr>
          <a:xfrm>
            <a:off x="4252912" y="5676585"/>
            <a:ext cx="2701798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</a:rPr>
              <a:t> 멤버들의 원본 사진들이 저장된 각 폴더들을 돌면서</a:t>
            </a:r>
            <a:r>
              <a:rPr lang="en-US" altLang="ko-KR" sz="1200" dirty="0" smtClean="0">
                <a:solidFill>
                  <a:srgbClr val="FF0000"/>
                </a:solidFill>
              </a:rPr>
              <a:t>, </a:t>
            </a:r>
          </a:p>
          <a:p>
            <a:r>
              <a:rPr lang="ko-KR" altLang="en-US" sz="1200" dirty="0" smtClean="0">
                <a:solidFill>
                  <a:srgbClr val="FF0000"/>
                </a:solidFill>
              </a:rPr>
              <a:t>모든 사진 파일들이 위 전처리 함수의 인자로 전달되어 학습용 데이터로 저장됨</a:t>
            </a:r>
            <a:endParaRPr 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0786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</TotalTime>
  <Words>58</Words>
  <Application>Microsoft Office PowerPoint</Application>
  <PresentationFormat>사용자 지정</PresentationFormat>
  <Paragraphs>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?? ??</vt:lpstr>
      <vt:lpstr>KoPubWorldDotum_Pro Bold</vt:lpstr>
      <vt:lpstr>Arial</vt:lpstr>
      <vt:lpstr>Calibri</vt:lpstr>
      <vt:lpstr>Office Theme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ASIA-15</cp:lastModifiedBy>
  <cp:revision>10</cp:revision>
  <dcterms:created xsi:type="dcterms:W3CDTF">2022-12-27T18:22:40Z</dcterms:created>
  <dcterms:modified xsi:type="dcterms:W3CDTF">2022-12-28T07:29:28Z</dcterms:modified>
</cp:coreProperties>
</file>