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6FF"/>
    <a:srgbClr val="AA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0" d="100"/>
          <a:sy n="100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884294" y="1086936"/>
            <a:ext cx="926649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한계점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1BBBE04-CE55-1E22-99D9-A371A9BBBBBB}"/>
              </a:ext>
            </a:extLst>
          </p:cNvPr>
          <p:cNvGrpSpPr/>
          <p:nvPr/>
        </p:nvGrpSpPr>
        <p:grpSpPr>
          <a:xfrm>
            <a:off x="1051816" y="2240963"/>
            <a:ext cx="3196656" cy="4646950"/>
            <a:chOff x="1276017" y="2409825"/>
            <a:chExt cx="3196656" cy="4646950"/>
          </a:xfrm>
        </p:grpSpPr>
        <p:sp>
          <p:nvSpPr>
            <p:cNvPr id="15" name="Object 15"/>
            <p:cNvSpPr txBox="1"/>
            <p:nvPr/>
          </p:nvSpPr>
          <p:spPr>
            <a:xfrm>
              <a:off x="1276017" y="5610225"/>
              <a:ext cx="3196656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CNN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을 활용한 다중분류모델을 만들어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cs typeface="KoPubWorldDotum_Pro Light" pitchFamily="34" charset="0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여러 멤버들을 동시에 검출할 수 있는 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다중분류모델을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 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만들고자 하였으나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,  </a:t>
              </a: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원하는 결과 도출 실패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</a:rPr>
                <a:t>.</a:t>
              </a:r>
            </a:p>
            <a:p>
              <a:pPr algn="ctr"/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</a:endParaRPr>
            </a:p>
            <a:p>
              <a:pPr marL="171450" indent="-171450" algn="ctr">
                <a:buFont typeface="Wingdings" panose="05000000000000000000" pitchFamily="2" charset="2"/>
                <a:buChar char="à"/>
              </a:pP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추후 해당 모델을 발전시키거나 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YOLO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모델을 통해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다중 분류 모델을 탑재할 예정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335366" y="2409825"/>
              <a:ext cx="308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1. </a:t>
              </a:r>
              <a:r>
                <a:rPr lang="ko-KR" altLang="en-US" sz="1600" b="1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모든 멤버 동시 검출 불가 </a:t>
              </a:r>
              <a:endParaRPr lang="en-US" b="1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D0E7F4B-7AEB-9931-5B4E-C7D6703B53A0}"/>
                </a:ext>
              </a:extLst>
            </p:cNvPr>
            <p:cNvGrpSpPr/>
            <p:nvPr/>
          </p:nvGrpSpPr>
          <p:grpSpPr>
            <a:xfrm>
              <a:off x="1672756" y="3279655"/>
              <a:ext cx="2403177" cy="2054042"/>
              <a:chOff x="1733672" y="3240577"/>
              <a:chExt cx="2403177" cy="2054042"/>
            </a:xfrm>
          </p:grpSpPr>
          <p:sp>
            <p:nvSpPr>
              <p:cNvPr id="18" name="Object 18"/>
              <p:cNvSpPr txBox="1"/>
              <p:nvPr/>
            </p:nvSpPr>
            <p:spPr>
              <a:xfrm>
                <a:off x="1790846" y="4802176"/>
                <a:ext cx="620818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00" kern="0" spc="-100" dirty="0">
                    <a:solidFill>
                      <a:srgbClr val="7A4FBA"/>
                    </a:solidFill>
                    <a:latin typeface="KoPubWorldDotum_Pro Bold" pitchFamily="34" charset="0"/>
                    <a:cs typeface="KoPubWorldDotum_Pro Bold" pitchFamily="34" charset="0"/>
                  </a:rPr>
                  <a:t>Train</a:t>
                </a:r>
              </a:p>
              <a:p>
                <a:pPr algn="ctr"/>
                <a:r>
                  <a:rPr lang="en-US" sz="1300" kern="0" spc="-100" dirty="0">
                    <a:solidFill>
                      <a:srgbClr val="7A4FBA"/>
                    </a:solidFill>
                    <a:latin typeface="KoPubWorldDotum_Pro Bold" pitchFamily="34" charset="0"/>
                    <a:cs typeface="KoPubWorldDotum_Pro Bold" pitchFamily="34" charset="0"/>
                  </a:rPr>
                  <a:t>90~ %</a:t>
                </a:r>
                <a:endParaRPr lang="en-US" sz="1300" dirty="0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E1599001-E101-6BBA-2F95-383DBA23D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7678" y="3240577"/>
                <a:ext cx="735166" cy="735166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E392F56-DE95-5D26-6C1A-2D2C68C3D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672" y="3979814"/>
                <a:ext cx="735166" cy="735166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6DB9C7B-5E1B-6024-6665-D944A5873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683" y="3975744"/>
                <a:ext cx="735166" cy="735166"/>
              </a:xfrm>
              <a:prstGeom prst="rect">
                <a:avLst/>
              </a:prstGeom>
              <a:noFill/>
            </p:spPr>
          </p:pic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7147D53F-4D35-826C-5794-8928EDFD17D1}"/>
                  </a:ext>
                </a:extLst>
              </p:cNvPr>
              <p:cNvSpPr txBox="1"/>
              <p:nvPr/>
            </p:nvSpPr>
            <p:spPr>
              <a:xfrm>
                <a:off x="3490521" y="4802175"/>
                <a:ext cx="557490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00" kern="0" spc="-100" dirty="0">
                    <a:solidFill>
                      <a:srgbClr val="7A4FBA"/>
                    </a:solidFill>
                    <a:latin typeface="KoPubWorldDotum_Pro Bold" pitchFamily="34" charset="0"/>
                    <a:cs typeface="KoPubWorldDotum_Pro Bold" pitchFamily="34" charset="0"/>
                  </a:rPr>
                  <a:t>Test</a:t>
                </a:r>
              </a:p>
              <a:p>
                <a:pPr algn="ctr"/>
                <a:r>
                  <a:rPr lang="en-US" sz="1300" kern="0" spc="-100" dirty="0">
                    <a:solidFill>
                      <a:srgbClr val="7A4FBA"/>
                    </a:solidFill>
                    <a:latin typeface="KoPubWorldDotum_Pro Bold" pitchFamily="34" charset="0"/>
                    <a:cs typeface="KoPubWorldDotum_Pro Bold" pitchFamily="34" charset="0"/>
                  </a:rPr>
                  <a:t>~40 %</a:t>
                </a:r>
                <a:endParaRPr lang="en-US" sz="1300" dirty="0"/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6B8284B-9E35-446C-5192-07F8E9FBC5DD}"/>
              </a:ext>
            </a:extLst>
          </p:cNvPr>
          <p:cNvCxnSpPr>
            <a:cxnSpLocks/>
          </p:cNvCxnSpPr>
          <p:nvPr/>
        </p:nvCxnSpPr>
        <p:spPr>
          <a:xfrm>
            <a:off x="5351766" y="1685513"/>
            <a:ext cx="0" cy="5555299"/>
          </a:xfrm>
          <a:prstGeom prst="line">
            <a:avLst/>
          </a:prstGeom>
          <a:ln w="19050">
            <a:solidFill>
              <a:srgbClr val="AB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D8A01BD-82BE-4DC9-A35F-F2C734BE78AD}"/>
              </a:ext>
            </a:extLst>
          </p:cNvPr>
          <p:cNvGrpSpPr/>
          <p:nvPr/>
        </p:nvGrpSpPr>
        <p:grpSpPr>
          <a:xfrm>
            <a:off x="6455061" y="2240963"/>
            <a:ext cx="3196656" cy="4477673"/>
            <a:chOff x="6154367" y="2409825"/>
            <a:chExt cx="3196656" cy="4477673"/>
          </a:xfrm>
        </p:grpSpPr>
        <p:sp>
          <p:nvSpPr>
            <p:cNvPr id="29" name="Object 29"/>
            <p:cNvSpPr txBox="1"/>
            <p:nvPr/>
          </p:nvSpPr>
          <p:spPr>
            <a:xfrm>
              <a:off x="6154367" y="5779502"/>
              <a:ext cx="3196656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시간 부족 문제로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cs typeface="KoPubWorldDotum_Pro Light" pitchFamily="34" charset="0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원하는 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Graphic User Interface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를  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cs typeface="KoPubWorldDotum_Pro Light" pitchFamily="34" charset="0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모두 담지 못하였음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  <a:cs typeface="KoPubWorldDotum_Pro Light" pitchFamily="34" charset="0"/>
                </a:rPr>
                <a:t>.</a:t>
              </a:r>
            </a:p>
            <a:p>
              <a:pPr algn="ctr"/>
              <a:endParaRPr lang="en-US" sz="1100" kern="0" spc="-100" dirty="0">
                <a:solidFill>
                  <a:srgbClr val="7A4FBA"/>
                </a:solidFill>
                <a:latin typeface="KoPubWorldDotum_Pro Light" pitchFamily="34" charset="0"/>
              </a:endParaRPr>
            </a:p>
            <a:p>
              <a:pPr marL="171450" indent="-171450" algn="ctr">
                <a:buFont typeface="Wingdings" panose="05000000000000000000" pitchFamily="2" charset="2"/>
                <a:buChar char="à"/>
              </a:pP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추후 </a:t>
              </a:r>
              <a:r>
                <a:rPr lang="en-US" altLang="ko-KR" sz="1100" kern="0" spc="-100" dirty="0" err="1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tkinter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를 활용하여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더욱 많은 </a:t>
              </a:r>
              <a:r>
                <a:rPr lang="en-US" altLang="ko-KR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Graphic User Interface</a:t>
              </a:r>
              <a:r>
                <a:rPr lang="ko-KR" altLang="en-US" sz="1100" kern="0" spc="-100" dirty="0">
                  <a:solidFill>
                    <a:srgbClr val="7A4FBA"/>
                  </a:solidFill>
                  <a:latin typeface="KoPubWorldDotum_Pro Light" pitchFamily="34" charset="0"/>
                  <a:sym typeface="Wingdings" panose="05000000000000000000" pitchFamily="2" charset="2"/>
                </a:rPr>
                <a:t>를 추가할 예정</a:t>
              </a:r>
              <a:endParaRPr lang="en-US" altLang="ko-KR" sz="1100" kern="0" spc="-100" dirty="0">
                <a:solidFill>
                  <a:srgbClr val="7A4FBA"/>
                </a:solidFill>
                <a:latin typeface="KoPubWorldDotum_Pro Light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504D59FD-3E03-1AE8-AC14-057790303314}"/>
                </a:ext>
              </a:extLst>
            </p:cNvPr>
            <p:cNvSpPr txBox="1"/>
            <p:nvPr/>
          </p:nvSpPr>
          <p:spPr>
            <a:xfrm>
              <a:off x="6658740" y="4941280"/>
              <a:ext cx="233604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Graphic User Interface (</a:t>
              </a:r>
              <a:r>
                <a:rPr lang="en-US" altLang="ko-KR" sz="1300" kern="0" spc="-100" dirty="0" err="1">
                  <a:solidFill>
                    <a:srgbClr val="7A4FBA"/>
                  </a:solidFill>
                  <a:latin typeface="KoPubWorldDotum_Pro Bold" pitchFamily="34" charset="0"/>
                </a:rPr>
                <a:t>tkinter</a:t>
              </a:r>
              <a:r>
                <a:rPr lang="en-US" altLang="ko-KR" sz="1300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)</a:t>
              </a:r>
              <a:endParaRPr lang="en-US" sz="1300" dirty="0"/>
            </a:p>
          </p:txBody>
        </p:sp>
        <p:sp>
          <p:nvSpPr>
            <p:cNvPr id="33" name="Object 16">
              <a:extLst>
                <a:ext uri="{FF2B5EF4-FFF2-40B4-BE49-F238E27FC236}">
                  <a16:creationId xmlns:a16="http://schemas.microsoft.com/office/drawing/2014/main" id="{E1BAA8BA-11C6-C153-9CD8-B7FB71C0F89A}"/>
                </a:ext>
              </a:extLst>
            </p:cNvPr>
            <p:cNvSpPr txBox="1"/>
            <p:nvPr/>
          </p:nvSpPr>
          <p:spPr>
            <a:xfrm>
              <a:off x="6206964" y="2409825"/>
              <a:ext cx="308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2. GUI </a:t>
              </a:r>
              <a:r>
                <a:rPr lang="ko-KR" altLang="en-US" sz="1600" b="1" kern="0" spc="-100" dirty="0">
                  <a:solidFill>
                    <a:srgbClr val="7A4FBA"/>
                  </a:solidFill>
                  <a:latin typeface="KoPubWorldDotum_Pro Bold" pitchFamily="34" charset="0"/>
                </a:rPr>
                <a:t>부족</a:t>
              </a:r>
              <a:endParaRPr lang="en-US" b="1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065546-D290-BED2-8765-56B0FF2F18D7}"/>
                </a:ext>
              </a:extLst>
            </p:cNvPr>
            <p:cNvGrpSpPr/>
            <p:nvPr/>
          </p:nvGrpSpPr>
          <p:grpSpPr>
            <a:xfrm>
              <a:off x="7139102" y="3404554"/>
              <a:ext cx="1363581" cy="1220534"/>
              <a:chOff x="7239015" y="3432944"/>
              <a:chExt cx="1300147" cy="1163755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E6A0310-6E90-368F-CF45-55D7901D3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015" y="3432944"/>
                <a:ext cx="1163755" cy="1163755"/>
              </a:xfrm>
              <a:prstGeom prst="rect">
                <a:avLst/>
              </a:prstGeom>
            </p:spPr>
          </p:pic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003A3375-C39C-BBDB-B743-F2D1D2F22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9162" y="3905251"/>
                <a:ext cx="0" cy="323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862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82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KoPubWorldDotum_Pro Bold</vt:lpstr>
      <vt:lpstr>KoPubWorldDotum_Pro Light</vt:lpstr>
      <vt:lpstr>Arial</vt:lpstr>
      <vt:lpstr>Calibri</vt:lpstr>
      <vt:lpstr>Wingdings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승범</cp:lastModifiedBy>
  <cp:revision>23</cp:revision>
  <dcterms:created xsi:type="dcterms:W3CDTF">2022-12-27T18:22:40Z</dcterms:created>
  <dcterms:modified xsi:type="dcterms:W3CDTF">2022-12-27T10:45:16Z</dcterms:modified>
</cp:coreProperties>
</file>