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Relationship Id="rId10" Type="http://schemas.openxmlformats.org/officeDocument/2006/relationships/image" Target="../media/image154.png"/><Relationship Id="rId11" Type="http://schemas.openxmlformats.org/officeDocument/2006/relationships/image" Target="../media/image15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Relationship Id="rId11" Type="http://schemas.openxmlformats.org/officeDocument/2006/relationships/image" Target="../media/image17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9" Type="http://schemas.openxmlformats.org/officeDocument/2006/relationships/image" Target="../media/image200.png"/><Relationship Id="rId10" Type="http://schemas.openxmlformats.org/officeDocument/2006/relationships/image" Target="../media/image201.png"/><Relationship Id="rId11" Type="http://schemas.openxmlformats.org/officeDocument/2006/relationships/image" Target="../media/image202.png"/><Relationship Id="rId12" Type="http://schemas.openxmlformats.org/officeDocument/2006/relationships/image" Target="../media/image203.png"/><Relationship Id="rId13" Type="http://schemas.openxmlformats.org/officeDocument/2006/relationships/image" Target="../media/image204.png"/><Relationship Id="rId14" Type="http://schemas.openxmlformats.org/officeDocument/2006/relationships/image" Target="../media/image205.png"/><Relationship Id="rId15" Type="http://schemas.openxmlformats.org/officeDocument/2006/relationships/image" Target="../media/image206.png"/><Relationship Id="rId16" Type="http://schemas.openxmlformats.org/officeDocument/2006/relationships/image" Target="../media/image207.png"/><Relationship Id="rId17" Type="http://schemas.openxmlformats.org/officeDocument/2006/relationships/image" Target="../media/image208.png"/><Relationship Id="rId18" Type="http://schemas.openxmlformats.org/officeDocument/2006/relationships/image" Target="../media/image209.png"/><Relationship Id="rId19" Type="http://schemas.openxmlformats.org/officeDocument/2006/relationships/image" Target="../media/image210.png"/><Relationship Id="rId20" Type="http://schemas.openxmlformats.org/officeDocument/2006/relationships/image" Target="../media/image211.png"/><Relationship Id="rId21" Type="http://schemas.openxmlformats.org/officeDocument/2006/relationships/image" Target="../media/image212.png"/><Relationship Id="rId22" Type="http://schemas.openxmlformats.org/officeDocument/2006/relationships/image" Target="../media/image213.png"/><Relationship Id="rId23" Type="http://schemas.openxmlformats.org/officeDocument/2006/relationships/image" Target="../media/image214.png"/><Relationship Id="rId24" Type="http://schemas.openxmlformats.org/officeDocument/2006/relationships/image" Target="../media/image215.png"/><Relationship Id="rId25" Type="http://schemas.openxmlformats.org/officeDocument/2006/relationships/image" Target="../media/image216.png"/><Relationship Id="rId26" Type="http://schemas.openxmlformats.org/officeDocument/2006/relationships/image" Target="../media/image21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1" Type="http://schemas.openxmlformats.org/officeDocument/2006/relationships/image" Target="../media/image23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2.png"/><Relationship Id="rId3" Type="http://schemas.openxmlformats.org/officeDocument/2006/relationships/image" Target="../media/image233.png"/><Relationship Id="rId4" Type="http://schemas.openxmlformats.org/officeDocument/2006/relationships/image" Target="../media/image234.png"/><Relationship Id="rId5" Type="http://schemas.openxmlformats.org/officeDocument/2006/relationships/image" Target="../media/image23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6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244.png"/><Relationship Id="rId11" Type="http://schemas.openxmlformats.org/officeDocument/2006/relationships/image" Target="../media/image245.png"/><Relationship Id="rId12" Type="http://schemas.openxmlformats.org/officeDocument/2006/relationships/image" Target="../media/image246.png"/><Relationship Id="rId13" Type="http://schemas.openxmlformats.org/officeDocument/2006/relationships/image" Target="../media/image247.png"/><Relationship Id="rId14" Type="http://schemas.openxmlformats.org/officeDocument/2006/relationships/image" Target="../media/image248.png"/><Relationship Id="rId15" Type="http://schemas.openxmlformats.org/officeDocument/2006/relationships/image" Target="../media/image249.png"/><Relationship Id="rId16" Type="http://schemas.openxmlformats.org/officeDocument/2006/relationships/image" Target="../media/image250.png"/><Relationship Id="rId17" Type="http://schemas.openxmlformats.org/officeDocument/2006/relationships/image" Target="../media/image251.png"/><Relationship Id="rId18" Type="http://schemas.openxmlformats.org/officeDocument/2006/relationships/image" Target="../media/image25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image" Target="../media/image259.png"/><Relationship Id="rId7" Type="http://schemas.openxmlformats.org/officeDocument/2006/relationships/image" Target="../media/image260.png"/><Relationship Id="rId8" Type="http://schemas.openxmlformats.org/officeDocument/2006/relationships/image" Target="../media/image261.png"/><Relationship Id="rId9" Type="http://schemas.openxmlformats.org/officeDocument/2006/relationships/image" Target="../media/image262.png"/><Relationship Id="rId10" Type="http://schemas.openxmlformats.org/officeDocument/2006/relationships/image" Target="../media/image263.png"/><Relationship Id="rId11" Type="http://schemas.openxmlformats.org/officeDocument/2006/relationships/image" Target="../media/image264.png"/><Relationship Id="rId12" Type="http://schemas.openxmlformats.org/officeDocument/2006/relationships/image" Target="../media/image265.png"/><Relationship Id="rId13" Type="http://schemas.openxmlformats.org/officeDocument/2006/relationships/image" Target="../media/image266.png"/><Relationship Id="rId14" Type="http://schemas.openxmlformats.org/officeDocument/2006/relationships/image" Target="../media/image267.png"/><Relationship Id="rId15" Type="http://schemas.openxmlformats.org/officeDocument/2006/relationships/image" Target="../media/image26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Relationship Id="rId25" Type="http://schemas.openxmlformats.org/officeDocument/2006/relationships/image" Target="../media/image99.png"/><Relationship Id="rId26" Type="http://schemas.openxmlformats.org/officeDocument/2006/relationships/image" Target="../media/image100.png"/><Relationship Id="rId27" Type="http://schemas.openxmlformats.org/officeDocument/2006/relationships/image" Target="../media/image101.png"/><Relationship Id="rId28" Type="http://schemas.openxmlformats.org/officeDocument/2006/relationships/image" Target="../media/image102.png"/><Relationship Id="rId29" Type="http://schemas.openxmlformats.org/officeDocument/2006/relationships/image" Target="../media/image103.png"/><Relationship Id="rId30" Type="http://schemas.openxmlformats.org/officeDocument/2006/relationships/image" Target="../media/image104.png"/><Relationship Id="rId31" Type="http://schemas.openxmlformats.org/officeDocument/2006/relationships/image" Target="../media/image105.png"/><Relationship Id="rId32" Type="http://schemas.openxmlformats.org/officeDocument/2006/relationships/image" Target="../media/image106.png"/><Relationship Id="rId33" Type="http://schemas.openxmlformats.org/officeDocument/2006/relationships/image" Target="../media/image107.png"/><Relationship Id="rId34" Type="http://schemas.openxmlformats.org/officeDocument/2006/relationships/image" Target="../media/image108.png"/><Relationship Id="rId35" Type="http://schemas.openxmlformats.org/officeDocument/2006/relationships/image" Target="../media/image109.png"/><Relationship Id="rId36" Type="http://schemas.openxmlformats.org/officeDocument/2006/relationships/image" Target="../media/image110.png"/><Relationship Id="rId37" Type="http://schemas.openxmlformats.org/officeDocument/2006/relationships/image" Target="../media/image111.png"/><Relationship Id="rId38" Type="http://schemas.openxmlformats.org/officeDocument/2006/relationships/image" Target="../media/image1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AA8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6354" y="1748425"/>
            <a:ext cx="3382530" cy="3437888"/>
            <a:chOff x="3656354" y="1748425"/>
            <a:chExt cx="3382530" cy="34378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6354" y="1748425"/>
              <a:ext cx="3382530" cy="34378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9039" y="4507896"/>
            <a:ext cx="2615426" cy="3078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9039" y="2149086"/>
            <a:ext cx="1990578" cy="3173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9191" y="6064268"/>
            <a:ext cx="9636855" cy="27540"/>
            <a:chOff x="529191" y="6064268"/>
            <a:chExt cx="9636855" cy="2754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191" y="6064268"/>
              <a:ext cx="9636855" cy="27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66711" y="2333809"/>
            <a:ext cx="4961816" cy="2429777"/>
            <a:chOff x="2866711" y="2333809"/>
            <a:chExt cx="4961816" cy="24297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6711" y="2333809"/>
              <a:ext cx="4961816" cy="2429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AA8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413" y="4337518"/>
            <a:ext cx="4857824" cy="4966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81" y="3175013"/>
            <a:ext cx="6215729" cy="12433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93391" y="2566649"/>
            <a:ext cx="1356012" cy="473201"/>
            <a:chOff x="4693391" y="2566649"/>
            <a:chExt cx="1356012" cy="4732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4693391" y="2566649"/>
              <a:ext cx="1356012" cy="47320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4629284" y="2650203"/>
            <a:ext cx="1360265" cy="340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1022" y="1646763"/>
            <a:ext cx="7272595" cy="6458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504" y="749599"/>
            <a:ext cx="3792966" cy="7621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995" y="105796"/>
            <a:ext cx="2337446" cy="657316"/>
            <a:chOff x="110995" y="105796"/>
            <a:chExt cx="2337446" cy="65731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7434" y="197854"/>
              <a:ext cx="1356012" cy="473201"/>
              <a:chOff x="157434" y="197854"/>
              <a:chExt cx="1356012" cy="473201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480000">
                <a:off x="157434" y="197854"/>
                <a:ext cx="1356012" cy="473201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80000">
              <a:off x="92921" y="280273"/>
              <a:ext cx="1360179" cy="33729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8516" y="99642"/>
              <a:ext cx="1095309" cy="6699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3687" y="2206046"/>
            <a:ext cx="9907863" cy="5114582"/>
            <a:chOff x="393687" y="2206046"/>
            <a:chExt cx="9907863" cy="51145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687" y="2206046"/>
              <a:ext cx="9907863" cy="511458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82759" y="3763712"/>
            <a:ext cx="1410410" cy="10218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5220" y="5742629"/>
            <a:ext cx="2315474" cy="14661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20699" y="4488861"/>
            <a:ext cx="715246" cy="548952"/>
            <a:chOff x="8420699" y="4488861"/>
            <a:chExt cx="715246" cy="5489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20699" y="4488861"/>
              <a:ext cx="715246" cy="548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3687" y="2206046"/>
            <a:ext cx="9907863" cy="5114582"/>
            <a:chOff x="393687" y="2206046"/>
            <a:chExt cx="9907863" cy="51145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687" y="2206046"/>
              <a:ext cx="9907863" cy="5114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1022" y="1677515"/>
            <a:ext cx="5566891" cy="5676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5714" y="4151455"/>
            <a:ext cx="3515824" cy="4885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51691" y="6233472"/>
            <a:ext cx="2970149" cy="7842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504" y="749599"/>
            <a:ext cx="3792966" cy="7621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995" y="105796"/>
            <a:ext cx="2337446" cy="657316"/>
            <a:chOff x="110995" y="105796"/>
            <a:chExt cx="2337446" cy="65731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7434" y="197854"/>
              <a:ext cx="1356012" cy="473201"/>
              <a:chOff x="157434" y="197854"/>
              <a:chExt cx="1356012" cy="4732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480000">
                <a:off x="157434" y="197854"/>
                <a:ext cx="1356012" cy="473201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480000">
              <a:off x="92921" y="280273"/>
              <a:ext cx="1360179" cy="33729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16" y="99642"/>
              <a:ext cx="1095309" cy="6699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3687" y="2206046"/>
            <a:ext cx="9907863" cy="5147881"/>
            <a:chOff x="393687" y="2206046"/>
            <a:chExt cx="9907863" cy="5147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687" y="2206046"/>
              <a:ext cx="9907863" cy="5147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1070" y="1646763"/>
            <a:ext cx="5368853" cy="6458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46918" y="2560797"/>
            <a:ext cx="2277643" cy="4885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77588" y="4185309"/>
            <a:ext cx="1186015" cy="48859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78026" y="6261389"/>
            <a:ext cx="1750872" cy="4885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995" y="105796"/>
            <a:ext cx="2337446" cy="657316"/>
            <a:chOff x="110995" y="105796"/>
            <a:chExt cx="2337446" cy="65731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7434" y="197854"/>
              <a:ext cx="1356012" cy="473201"/>
              <a:chOff x="157434" y="197854"/>
              <a:chExt cx="1356012" cy="4732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480000">
                <a:off x="157434" y="197854"/>
                <a:ext cx="1356012" cy="473201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480000">
              <a:off x="92921" y="280273"/>
              <a:ext cx="1360179" cy="33729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16" y="99642"/>
              <a:ext cx="1095309" cy="66990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5504" y="749599"/>
            <a:ext cx="3792966" cy="7621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451" y="1613306"/>
            <a:ext cx="6220434" cy="645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995" y="105796"/>
            <a:ext cx="2337446" cy="657316"/>
            <a:chOff x="110995" y="105796"/>
            <a:chExt cx="2337446" cy="65731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7434" y="197854"/>
              <a:ext cx="1356012" cy="473201"/>
              <a:chOff x="157434" y="197854"/>
              <a:chExt cx="1356012" cy="47320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480000">
                <a:off x="157434" y="197854"/>
                <a:ext cx="1356012" cy="473201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480000">
              <a:off x="92921" y="280273"/>
              <a:ext cx="1360179" cy="33729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8516" y="99642"/>
              <a:ext cx="1095309" cy="6699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3687" y="2206046"/>
            <a:ext cx="9907863" cy="5147881"/>
            <a:chOff x="393687" y="2206046"/>
            <a:chExt cx="9907863" cy="51478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687" y="2206046"/>
              <a:ext cx="9907863" cy="514788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541" y="2692062"/>
            <a:ext cx="1744858" cy="3355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23858" y="3916120"/>
            <a:ext cx="3510601" cy="3322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52149" y="5155249"/>
            <a:ext cx="3613048" cy="3322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67041" y="6007778"/>
            <a:ext cx="1425715" cy="3099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504" y="749599"/>
            <a:ext cx="3792966" cy="7621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4640" y="2206046"/>
            <a:ext cx="9926911" cy="5114582"/>
            <a:chOff x="374640" y="2206046"/>
            <a:chExt cx="9926911" cy="51145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640" y="2206046"/>
              <a:ext cx="9926911" cy="5114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1974" y="1666649"/>
            <a:ext cx="8410538" cy="5676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9239" y="2483434"/>
            <a:ext cx="1875987" cy="8985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76578" y="3689707"/>
            <a:ext cx="3296634" cy="48859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28290" y="6775527"/>
            <a:ext cx="2017824" cy="4885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995" y="105796"/>
            <a:ext cx="2337446" cy="657316"/>
            <a:chOff x="110995" y="105796"/>
            <a:chExt cx="2337446" cy="65731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7434" y="197854"/>
              <a:ext cx="1356012" cy="473201"/>
              <a:chOff x="157434" y="197854"/>
              <a:chExt cx="1356012" cy="4732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480000">
                <a:off x="157434" y="197854"/>
                <a:ext cx="1356012" cy="473201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480000">
              <a:off x="92921" y="280273"/>
              <a:ext cx="1360179" cy="33729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16" y="99642"/>
              <a:ext cx="1095309" cy="66990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5504" y="749599"/>
            <a:ext cx="3792966" cy="7621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794" y="3686129"/>
            <a:ext cx="3481842" cy="1598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3395" y="2449601"/>
            <a:ext cx="3147332" cy="40718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1679" y="2449601"/>
            <a:ext cx="2832599" cy="40718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0794" y="3686129"/>
            <a:ext cx="3481842" cy="1598805"/>
            <a:chOff x="270794" y="3686129"/>
            <a:chExt cx="3481842" cy="15988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794" y="3686129"/>
              <a:ext cx="3481842" cy="15988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13395" y="2449601"/>
            <a:ext cx="3147332" cy="4071861"/>
            <a:chOff x="4013395" y="2449601"/>
            <a:chExt cx="3147332" cy="40718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3395" y="2449601"/>
              <a:ext cx="3147332" cy="4071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84312" y="2449601"/>
            <a:ext cx="3147332" cy="4071861"/>
            <a:chOff x="7384312" y="2449601"/>
            <a:chExt cx="3147332" cy="4071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4312" y="2449601"/>
              <a:ext cx="3147332" cy="4071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995" y="105796"/>
            <a:ext cx="2337446" cy="657316"/>
            <a:chOff x="110995" y="105796"/>
            <a:chExt cx="2337446" cy="65731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7434" y="197854"/>
              <a:ext cx="1356012" cy="473201"/>
              <a:chOff x="157434" y="197854"/>
              <a:chExt cx="1356012" cy="47320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480000">
                <a:off x="157434" y="197854"/>
                <a:ext cx="1356012" cy="473201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480000">
              <a:off x="92921" y="280273"/>
              <a:ext cx="1360179" cy="33729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8516" y="99642"/>
              <a:ext cx="1095309" cy="66990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504" y="749599"/>
            <a:ext cx="3792966" cy="76216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1974" y="1660296"/>
            <a:ext cx="1416891" cy="5803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AA8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413" y="4336803"/>
            <a:ext cx="4164425" cy="5023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81" y="3118784"/>
            <a:ext cx="6206205" cy="13653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93391" y="2566649"/>
            <a:ext cx="1356012" cy="473201"/>
            <a:chOff x="4693391" y="2566649"/>
            <a:chExt cx="1356012" cy="4732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4693391" y="2566649"/>
              <a:ext cx="1356012" cy="47320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4823408" y="2636507"/>
            <a:ext cx="1167741" cy="3408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4350" y="5709303"/>
            <a:ext cx="3361619" cy="1459142"/>
            <a:chOff x="444350" y="5709303"/>
            <a:chExt cx="3361619" cy="14591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350" y="5709303"/>
              <a:ext cx="3361619" cy="14591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4350" y="1775408"/>
            <a:ext cx="3361619" cy="1459142"/>
            <a:chOff x="444350" y="1775408"/>
            <a:chExt cx="3361619" cy="14591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350" y="1775408"/>
              <a:ext cx="3361619" cy="14591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4911" y="1918070"/>
            <a:ext cx="2326644" cy="11709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8926" y="3780952"/>
            <a:ext cx="3361619" cy="1459142"/>
            <a:chOff x="418926" y="3780952"/>
            <a:chExt cx="3361619" cy="14591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926" y="3780952"/>
              <a:ext cx="3361619" cy="145914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4960" y="4075498"/>
            <a:ext cx="2154366" cy="8357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4911" y="6213091"/>
            <a:ext cx="2771759" cy="4321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25352" y="4145119"/>
            <a:ext cx="2770654" cy="79396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36220" y="5950919"/>
            <a:ext cx="3294577" cy="117438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71158" y="1980875"/>
            <a:ext cx="3221721" cy="11743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22452" y="5586067"/>
            <a:ext cx="749632" cy="295979"/>
            <a:chOff x="6922452" y="5586067"/>
            <a:chExt cx="749632" cy="29597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2452" y="5586067"/>
              <a:ext cx="749632" cy="2959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75253" y="5493303"/>
            <a:ext cx="2600000" cy="1891144"/>
            <a:chOff x="7775253" y="5493303"/>
            <a:chExt cx="2600000" cy="189114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775253" y="5508256"/>
              <a:ext cx="2591379" cy="1874779"/>
              <a:chOff x="7775253" y="5508256"/>
              <a:chExt cx="2591379" cy="187477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775253" y="5508256"/>
                <a:ext cx="2591379" cy="187477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775253" y="5493303"/>
              <a:ext cx="2591379" cy="1889732"/>
              <a:chOff x="7775253" y="5493303"/>
              <a:chExt cx="2591379" cy="188973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775253" y="5493303"/>
                <a:ext cx="2591379" cy="1889732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7197978" y="3867417"/>
            <a:ext cx="1565852" cy="1248332"/>
            <a:chOff x="7197978" y="3867417"/>
            <a:chExt cx="1565852" cy="124833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97978" y="3867417"/>
              <a:ext cx="1565852" cy="1248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82293" y="3780952"/>
            <a:ext cx="749632" cy="295979"/>
            <a:chOff x="6282293" y="3780952"/>
            <a:chExt cx="749632" cy="29597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82293" y="3780952"/>
              <a:ext cx="749632" cy="2959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13309" y="3877238"/>
            <a:ext cx="1492550" cy="1248332"/>
            <a:chOff x="8913309" y="3877238"/>
            <a:chExt cx="1492550" cy="124833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3309" y="3877238"/>
              <a:ext cx="1492550" cy="12483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197978" y="3867417"/>
            <a:ext cx="1565852" cy="1267151"/>
            <a:chOff x="7197978" y="3867417"/>
            <a:chExt cx="1565852" cy="126715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97978" y="3867417"/>
              <a:ext cx="1565852" cy="126715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913309" y="3867417"/>
            <a:ext cx="1492550" cy="1286214"/>
            <a:chOff x="8913309" y="3867417"/>
            <a:chExt cx="1492550" cy="12862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3309" y="3867417"/>
              <a:ext cx="1492550" cy="12862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192519" y="1793025"/>
            <a:ext cx="1380369" cy="1693396"/>
            <a:chOff x="8192519" y="1793025"/>
            <a:chExt cx="1380369" cy="169339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92519" y="1793025"/>
              <a:ext cx="1380369" cy="169339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297267" y="1864313"/>
            <a:ext cx="749632" cy="295979"/>
            <a:chOff x="7297267" y="1864313"/>
            <a:chExt cx="749632" cy="29597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97267" y="1864313"/>
              <a:ext cx="749632" cy="29597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192519" y="1771287"/>
            <a:ext cx="1380369" cy="1715134"/>
            <a:chOff x="8192519" y="1771287"/>
            <a:chExt cx="1380369" cy="171513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92519" y="1771287"/>
              <a:ext cx="1380369" cy="171513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1145" y="105796"/>
            <a:ext cx="2337296" cy="657316"/>
            <a:chOff x="111145" y="105796"/>
            <a:chExt cx="2337296" cy="65731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57434" y="197854"/>
              <a:ext cx="1356012" cy="473201"/>
              <a:chOff x="157434" y="197854"/>
              <a:chExt cx="1356012" cy="473201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480000">
                <a:off x="157434" y="197854"/>
                <a:ext cx="1356012" cy="473201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480000">
              <a:off x="92711" y="281363"/>
              <a:ext cx="1360236" cy="332122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28516" y="94455"/>
              <a:ext cx="1085813" cy="67989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5504" y="747687"/>
            <a:ext cx="1978575" cy="65132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AA8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413" y="4336803"/>
            <a:ext cx="4008596" cy="4928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81" y="3175013"/>
            <a:ext cx="6448738" cy="12433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93391" y="2566649"/>
            <a:ext cx="1356012" cy="473201"/>
            <a:chOff x="4693391" y="2566649"/>
            <a:chExt cx="1356012" cy="4732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4693391" y="2566649"/>
              <a:ext cx="1356012" cy="47320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4823362" y="2635844"/>
            <a:ext cx="1177265" cy="340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1959" y="3162017"/>
            <a:ext cx="1498629" cy="1498629"/>
            <a:chOff x="371959" y="3162017"/>
            <a:chExt cx="1498629" cy="14986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959" y="3162017"/>
              <a:ext cx="1498629" cy="1498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908" y="4960359"/>
            <a:ext cx="1406031" cy="5742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606" y="5525975"/>
            <a:ext cx="1770760" cy="3059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61626" y="3162017"/>
            <a:ext cx="1498629" cy="1498629"/>
            <a:chOff x="2461626" y="3162017"/>
            <a:chExt cx="1498629" cy="14986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1626" y="3162017"/>
              <a:ext cx="1498629" cy="14986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51292" y="3162017"/>
            <a:ext cx="1498629" cy="1498629"/>
            <a:chOff x="4551292" y="3162017"/>
            <a:chExt cx="1498629" cy="14986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1292" y="3162017"/>
              <a:ext cx="1498629" cy="14986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40959" y="3162017"/>
            <a:ext cx="1498629" cy="1498629"/>
            <a:chOff x="6640959" y="3162017"/>
            <a:chExt cx="1498629" cy="14986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0959" y="3162017"/>
              <a:ext cx="1498629" cy="14986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09578" y="4941387"/>
            <a:ext cx="1434603" cy="5742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07277" y="5525977"/>
            <a:ext cx="1675398" cy="30593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99245" y="4941387"/>
            <a:ext cx="1415555" cy="5742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96943" y="5525977"/>
            <a:ext cx="1498826" cy="3059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88911" y="4903445"/>
            <a:ext cx="1434603" cy="57423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86610" y="5525977"/>
            <a:ext cx="1479779" cy="3059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18458" y="2033849"/>
            <a:ext cx="4491728" cy="6815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6005" y="4224313"/>
            <a:ext cx="983572" cy="531183"/>
            <a:chOff x="936005" y="4224313"/>
            <a:chExt cx="983572" cy="53118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63030" y="4330251"/>
              <a:ext cx="915011" cy="319307"/>
              <a:chOff x="963030" y="4330251"/>
              <a:chExt cx="915011" cy="31930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840000">
                <a:off x="963030" y="4330251"/>
                <a:ext cx="915011" cy="31930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840000">
              <a:off x="930374" y="4408999"/>
              <a:ext cx="669466" cy="2447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10147" y="3095599"/>
            <a:ext cx="983572" cy="531183"/>
            <a:chOff x="2410147" y="3095599"/>
            <a:chExt cx="983572" cy="53118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441914" y="3201537"/>
              <a:ext cx="915011" cy="319307"/>
              <a:chOff x="2441914" y="3201537"/>
              <a:chExt cx="915011" cy="31930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840000">
                <a:off x="2441914" y="3201537"/>
                <a:ext cx="915011" cy="319307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840000">
              <a:off x="2404551" y="3280565"/>
              <a:ext cx="667152" cy="2447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86881" y="4224313"/>
            <a:ext cx="983572" cy="531183"/>
            <a:chOff x="5086881" y="4224313"/>
            <a:chExt cx="983572" cy="53118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113908" y="4330251"/>
              <a:ext cx="915011" cy="319307"/>
              <a:chOff x="5113908" y="4330251"/>
              <a:chExt cx="915011" cy="31930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840000">
                <a:off x="5113908" y="4330251"/>
                <a:ext cx="915011" cy="319307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840000">
              <a:off x="5081538" y="4416093"/>
              <a:ext cx="650028" cy="24476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676609" y="3162017"/>
            <a:ext cx="1498629" cy="1498629"/>
            <a:chOff x="8676609" y="3162017"/>
            <a:chExt cx="1498629" cy="14986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76609" y="3162017"/>
              <a:ext cx="1498629" cy="149862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524559" y="4903445"/>
            <a:ext cx="1434603" cy="574231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522254" y="5525977"/>
            <a:ext cx="1694445" cy="30593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204703" y="4243283"/>
            <a:ext cx="991065" cy="531183"/>
            <a:chOff x="9204703" y="4243283"/>
            <a:chExt cx="991065" cy="53118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229737" y="4349221"/>
              <a:ext cx="915011" cy="319307"/>
              <a:chOff x="9229737" y="4349221"/>
              <a:chExt cx="915011" cy="319307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840000">
                <a:off x="9229737" y="4349221"/>
                <a:ext cx="915011" cy="319307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840000">
              <a:off x="9206600" y="4428253"/>
              <a:ext cx="667152" cy="24476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504681" y="3095599"/>
            <a:ext cx="983572" cy="531183"/>
            <a:chOff x="6504681" y="3095599"/>
            <a:chExt cx="983572" cy="53118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6536449" y="3201537"/>
              <a:ext cx="915011" cy="319307"/>
              <a:chOff x="6536449" y="3201537"/>
              <a:chExt cx="915011" cy="319307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840000">
                <a:off x="6536449" y="3201537"/>
                <a:ext cx="915011" cy="319307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840000">
              <a:off x="6499050" y="3280285"/>
              <a:ext cx="669466" cy="24476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340820" y="704351"/>
            <a:ext cx="3437309" cy="6100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130" y="1799820"/>
            <a:ext cx="3669328" cy="5784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27560" y="1946861"/>
            <a:ext cx="2124630" cy="1686543"/>
            <a:chOff x="6627560" y="1946861"/>
            <a:chExt cx="2124630" cy="16865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691185" y="1946861"/>
              <a:ext cx="1971135" cy="1210697"/>
              <a:chOff x="6691185" y="1946861"/>
              <a:chExt cx="1971135" cy="121069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91185" y="1946861"/>
                <a:ext cx="1971135" cy="121069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6353" y="3199975"/>
              <a:ext cx="684858" cy="4399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6218" y="3199975"/>
              <a:ext cx="684858" cy="4399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2098" y="2407077"/>
            <a:ext cx="5259158" cy="11137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7434" y="197854"/>
            <a:ext cx="1356012" cy="473201"/>
            <a:chOff x="157434" y="197854"/>
            <a:chExt cx="1356012" cy="4732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80000">
              <a:off x="157434" y="197854"/>
              <a:ext cx="1356012" cy="47320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480000">
            <a:off x="92665" y="280700"/>
            <a:ext cx="1369760" cy="33212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2635" y="108740"/>
            <a:ext cx="1225394" cy="6513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5504" y="747687"/>
            <a:ext cx="1565480" cy="6513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AA8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413" y="4332622"/>
            <a:ext cx="4193063" cy="4849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81" y="3175013"/>
            <a:ext cx="6448738" cy="12433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93391" y="2566649"/>
            <a:ext cx="1356012" cy="473201"/>
            <a:chOff x="4693391" y="2566649"/>
            <a:chExt cx="1356012" cy="4732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4693391" y="2566649"/>
              <a:ext cx="1356012" cy="47320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4823362" y="2635844"/>
            <a:ext cx="1177265" cy="3408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110" y="2970706"/>
            <a:ext cx="2792347" cy="10875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24382" y="3675690"/>
            <a:ext cx="300804" cy="248620"/>
            <a:chOff x="2924382" y="3675690"/>
            <a:chExt cx="300804" cy="24862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4382" y="3675690"/>
              <a:ext cx="300804" cy="24862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135" y="3265347"/>
            <a:ext cx="1392090" cy="5837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17881" y="3532332"/>
            <a:ext cx="300804" cy="248620"/>
            <a:chOff x="9317881" y="3532332"/>
            <a:chExt cx="300804" cy="2486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7881" y="3532332"/>
              <a:ext cx="300804" cy="2486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66064" y="2963616"/>
            <a:ext cx="1982281" cy="10970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48633" y="3675690"/>
            <a:ext cx="300804" cy="248620"/>
            <a:chOff x="6048633" y="3675690"/>
            <a:chExt cx="300804" cy="2486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8633" y="3675690"/>
              <a:ext cx="300804" cy="24862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5151" y="4430818"/>
            <a:ext cx="2995654" cy="13965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85344" y="4406086"/>
            <a:ext cx="2937216" cy="168426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24099" y="4430818"/>
            <a:ext cx="2783121" cy="13620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6101" y="3020800"/>
            <a:ext cx="300804" cy="248620"/>
            <a:chOff x="586101" y="3020800"/>
            <a:chExt cx="300804" cy="2486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586101" y="3020800"/>
              <a:ext cx="300804" cy="2486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0746" y="2995811"/>
            <a:ext cx="300804" cy="248620"/>
            <a:chOff x="4090746" y="2995811"/>
            <a:chExt cx="300804" cy="2486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4090746" y="2995811"/>
              <a:ext cx="300804" cy="2486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96864" y="3273569"/>
            <a:ext cx="300804" cy="248620"/>
            <a:chOff x="7696864" y="3273569"/>
            <a:chExt cx="300804" cy="24862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7696864" y="3273569"/>
              <a:ext cx="300804" cy="2486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434" y="197854"/>
            <a:ext cx="1356012" cy="473201"/>
            <a:chOff x="157434" y="197854"/>
            <a:chExt cx="1356012" cy="47320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480000">
              <a:off x="157434" y="197854"/>
              <a:ext cx="1356012" cy="47320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-480000">
            <a:off x="92665" y="280700"/>
            <a:ext cx="1369760" cy="33212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82635" y="108740"/>
            <a:ext cx="1225394" cy="65132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5504" y="747687"/>
            <a:ext cx="1981842" cy="7657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AA8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6229" y="266192"/>
            <a:ext cx="7577598" cy="73348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6082" y="4971640"/>
            <a:ext cx="4290039" cy="13703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AA8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67" y="2258205"/>
            <a:ext cx="10461905" cy="3375653"/>
            <a:chOff x="116667" y="2258205"/>
            <a:chExt cx="10461905" cy="33756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97596" y="1343943"/>
              <a:ext cx="13701709" cy="644788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88072" y="1343943"/>
              <a:ext cx="13701709" cy="64478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02421" y="6259255"/>
            <a:ext cx="11319127" cy="27540"/>
            <a:chOff x="-302421" y="6259255"/>
            <a:chExt cx="11319127" cy="275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02421" y="6259255"/>
              <a:ext cx="11319127" cy="275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60836" y="1799956"/>
            <a:ext cx="592338" cy="586340"/>
            <a:chOff x="6260836" y="1799956"/>
            <a:chExt cx="592338" cy="5863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2938" y="1545057"/>
              <a:ext cx="1184677" cy="117268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0836" y="1799956"/>
              <a:ext cx="592338" cy="5863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62122" y="1794141"/>
            <a:ext cx="518219" cy="597970"/>
            <a:chOff x="4462122" y="1794141"/>
            <a:chExt cx="518219" cy="5979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6838" y="1528981"/>
              <a:ext cx="1036438" cy="1195941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2122" y="1794141"/>
              <a:ext cx="518219" cy="5979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8448" y="1791081"/>
            <a:ext cx="483374" cy="604089"/>
            <a:chOff x="5088448" y="1791081"/>
            <a:chExt cx="483374" cy="6040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8312" y="1520587"/>
              <a:ext cx="966748" cy="120817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8448" y="1791081"/>
              <a:ext cx="483374" cy="6040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42064" y="1794141"/>
            <a:ext cx="527822" cy="597970"/>
            <a:chOff x="3842064" y="1794141"/>
            <a:chExt cx="527822" cy="5979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2604" y="1529607"/>
              <a:ext cx="1055645" cy="119594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42064" y="1794141"/>
              <a:ext cx="527822" cy="5979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76784" y="1794141"/>
            <a:ext cx="527822" cy="597970"/>
            <a:chOff x="5676784" y="1794141"/>
            <a:chExt cx="527822" cy="59797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47324" y="1529607"/>
              <a:ext cx="1055645" cy="119594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76784" y="1794141"/>
              <a:ext cx="527822" cy="5979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5593" y="2919029"/>
            <a:ext cx="1760620" cy="1760620"/>
            <a:chOff x="785593" y="2919029"/>
            <a:chExt cx="1760620" cy="17606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85593" y="2919029"/>
              <a:ext cx="1760620" cy="17606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09" y="3630633"/>
            <a:ext cx="1224453" cy="437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40070" y="2919029"/>
            <a:ext cx="1760620" cy="1760620"/>
            <a:chOff x="3240070" y="2919029"/>
            <a:chExt cx="1760620" cy="1760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240070" y="2919029"/>
              <a:ext cx="1760620" cy="17606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1024" y="3585358"/>
            <a:ext cx="1233987" cy="4374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49026" y="2919029"/>
            <a:ext cx="1760620" cy="1760620"/>
            <a:chOff x="8149026" y="2919029"/>
            <a:chExt cx="1760620" cy="17606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149026" y="2919029"/>
              <a:ext cx="1760620" cy="17606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39503" y="3585358"/>
            <a:ext cx="1320882" cy="4374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94548" y="2919029"/>
            <a:ext cx="1760620" cy="1760620"/>
            <a:chOff x="5694548" y="2919029"/>
            <a:chExt cx="1760620" cy="17606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5694548" y="2919029"/>
              <a:ext cx="1760620" cy="176062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70592" y="3585358"/>
            <a:ext cx="1233987" cy="4374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10472" y="5056053"/>
            <a:ext cx="2058969" cy="72334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0015" y="5245339"/>
            <a:ext cx="1584188" cy="3375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94491" y="5059948"/>
            <a:ext cx="1565283" cy="71381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77271" y="2919029"/>
            <a:ext cx="881846" cy="302703"/>
            <a:chOff x="2377271" y="2919029"/>
            <a:chExt cx="881846" cy="30270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660000">
              <a:off x="2377271" y="2919029"/>
              <a:ext cx="881846" cy="3027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01125" y="2919029"/>
            <a:ext cx="881846" cy="302703"/>
            <a:chOff x="4901125" y="2919029"/>
            <a:chExt cx="881846" cy="30270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660000">
              <a:off x="4901125" y="2919029"/>
              <a:ext cx="881846" cy="3027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89258" y="2919029"/>
            <a:ext cx="881846" cy="302703"/>
            <a:chOff x="7389258" y="2919029"/>
            <a:chExt cx="881846" cy="30270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660000">
              <a:off x="7389258" y="2919029"/>
              <a:ext cx="881846" cy="30270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55678" y="5056051"/>
            <a:ext cx="1661579" cy="71381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40820" y="704351"/>
            <a:ext cx="3707518" cy="610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AA8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413" y="4332613"/>
            <a:ext cx="4560197" cy="5030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81" y="3180821"/>
            <a:ext cx="6168110" cy="12374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93391" y="2566649"/>
            <a:ext cx="1356012" cy="473201"/>
            <a:chOff x="4693391" y="2566649"/>
            <a:chExt cx="1356012" cy="4732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4693391" y="2566649"/>
              <a:ext cx="1356012" cy="47320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4628591" y="2640227"/>
            <a:ext cx="1322170" cy="353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659" y="1874317"/>
            <a:ext cx="5565315" cy="18191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87039" y="1730170"/>
            <a:ext cx="3097971" cy="2313936"/>
            <a:chOff x="6687039" y="1730170"/>
            <a:chExt cx="3097971" cy="231393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7039" y="1730170"/>
              <a:ext cx="3097971" cy="2313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35650" y="1780955"/>
            <a:ext cx="1168359" cy="298829"/>
            <a:chOff x="6335650" y="1780955"/>
            <a:chExt cx="1168359" cy="2988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80000">
              <a:off x="6335650" y="1780955"/>
              <a:ext cx="1168359" cy="2988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80000">
            <a:off x="6271418" y="1884824"/>
            <a:ext cx="1096132" cy="21339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3096" y="3825993"/>
            <a:ext cx="5245496" cy="18544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134" y="5801704"/>
            <a:ext cx="5244382" cy="13950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95470" y="4195871"/>
            <a:ext cx="3097971" cy="1732509"/>
            <a:chOff x="6695470" y="4195871"/>
            <a:chExt cx="3097971" cy="17325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5470" y="4195871"/>
              <a:ext cx="3097971" cy="17325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72205" y="6150661"/>
            <a:ext cx="4127637" cy="1206638"/>
            <a:chOff x="6172205" y="6150661"/>
            <a:chExt cx="4127637" cy="120663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172205" y="6150661"/>
              <a:ext cx="4127637" cy="1206638"/>
              <a:chOff x="6172205" y="6150661"/>
              <a:chExt cx="4127637" cy="120663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46" y="5626100"/>
                <a:ext cx="8255275" cy="2413277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172205" y="6150661"/>
                <a:ext cx="4127637" cy="1206638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64755" y="6000316"/>
              <a:ext cx="3979050" cy="18262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38872" y="5920356"/>
            <a:ext cx="589800" cy="522710"/>
            <a:chOff x="6038872" y="5920356"/>
            <a:chExt cx="589800" cy="5227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78090" y="5693119"/>
              <a:ext cx="1179600" cy="104542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38872" y="5920356"/>
              <a:ext cx="589800" cy="52271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46810" y="749447"/>
            <a:ext cx="3026337" cy="6593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392" y="105796"/>
            <a:ext cx="2339045" cy="657316"/>
            <a:chOff x="109392" y="105796"/>
            <a:chExt cx="2339045" cy="65731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7434" y="197854"/>
              <a:ext cx="1356012" cy="473201"/>
              <a:chOff x="157434" y="197854"/>
              <a:chExt cx="1356012" cy="47320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480000">
                <a:off x="157434" y="197854"/>
                <a:ext cx="1356012" cy="473201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480000">
              <a:off x="92024" y="271477"/>
              <a:ext cx="1322141" cy="344770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8512" y="110512"/>
              <a:ext cx="1066813" cy="6591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AA8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413" y="4332622"/>
            <a:ext cx="4552701" cy="493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81" y="3180821"/>
            <a:ext cx="6168110" cy="12374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93391" y="2566649"/>
            <a:ext cx="1356012" cy="473201"/>
            <a:chOff x="4693391" y="2566649"/>
            <a:chExt cx="1356012" cy="4732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4693391" y="2566649"/>
              <a:ext cx="1356012" cy="47320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4628591" y="2640227"/>
            <a:ext cx="1322170" cy="3535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7412" y="2666681"/>
            <a:ext cx="1465106" cy="1465106"/>
            <a:chOff x="507412" y="2666681"/>
            <a:chExt cx="1465106" cy="14651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12" y="2666681"/>
              <a:ext cx="1465106" cy="14651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76554" y="3303061"/>
            <a:ext cx="475632" cy="192347"/>
            <a:chOff x="2176554" y="3303061"/>
            <a:chExt cx="475632" cy="192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6554" y="3303061"/>
              <a:ext cx="475632" cy="1923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82847" y="2666681"/>
            <a:ext cx="4837509" cy="1461321"/>
            <a:chOff x="2682847" y="2666681"/>
            <a:chExt cx="4837509" cy="14613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2847" y="2666681"/>
              <a:ext cx="4837509" cy="14613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6512" y="3037969"/>
            <a:ext cx="1305227" cy="6863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45839" y="3059311"/>
            <a:ext cx="1293912" cy="68631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00929" y="2836339"/>
            <a:ext cx="1462131" cy="11358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55892" y="2621399"/>
            <a:ext cx="1531014" cy="1531014"/>
            <a:chOff x="8455892" y="2621399"/>
            <a:chExt cx="1531014" cy="15310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55892" y="2621399"/>
              <a:ext cx="1531014" cy="15310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02972" y="3303061"/>
            <a:ext cx="475632" cy="192347"/>
            <a:chOff x="7702972" y="3303061"/>
            <a:chExt cx="475632" cy="1923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02972" y="3303061"/>
              <a:ext cx="475632" cy="19234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93893" y="3054549"/>
            <a:ext cx="1398770" cy="69573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6749" y="1124336"/>
            <a:ext cx="3468049" cy="1974604"/>
            <a:chOff x="1616749" y="1124336"/>
            <a:chExt cx="3468049" cy="197460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6749" y="1124336"/>
              <a:ext cx="3468049" cy="197460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35080" y="1616925"/>
            <a:ext cx="1113220" cy="52198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02667" y="3571120"/>
            <a:ext cx="1148458" cy="49047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5504" y="749600"/>
            <a:ext cx="4314261" cy="64816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392" y="105796"/>
            <a:ext cx="2339045" cy="657316"/>
            <a:chOff x="109392" y="105796"/>
            <a:chExt cx="2339045" cy="65731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7434" y="197854"/>
              <a:ext cx="1356012" cy="473201"/>
              <a:chOff x="157434" y="197854"/>
              <a:chExt cx="1356012" cy="47320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480000">
                <a:off x="157434" y="197854"/>
                <a:ext cx="1356012" cy="473201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480000">
              <a:off x="92634" y="271432"/>
              <a:ext cx="1322170" cy="35354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8512" y="110512"/>
              <a:ext cx="1066766" cy="64953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8803" y="4628652"/>
            <a:ext cx="1456576" cy="100110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516275" y="5768708"/>
            <a:ext cx="1455968" cy="1455968"/>
            <a:chOff x="3516275" y="5768708"/>
            <a:chExt cx="1455968" cy="145596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83324" y="5135757"/>
              <a:ext cx="2911936" cy="2911936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16275" y="5768708"/>
              <a:ext cx="1455968" cy="14559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7637" y="4131788"/>
            <a:ext cx="684655" cy="525472"/>
            <a:chOff x="897637" y="4131788"/>
            <a:chExt cx="684655" cy="52547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7637" y="4131788"/>
              <a:ext cx="684655" cy="5254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879071" y="4131788"/>
            <a:ext cx="684655" cy="525472"/>
            <a:chOff x="8879071" y="4131788"/>
            <a:chExt cx="684655" cy="52547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79071" y="4131788"/>
              <a:ext cx="684655" cy="52547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942487" y="4866557"/>
            <a:ext cx="2276414" cy="65765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054628" y="5994844"/>
            <a:ext cx="1439085" cy="1439979"/>
            <a:chOff x="6054628" y="5994844"/>
            <a:chExt cx="1439085" cy="143997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29017" y="5368786"/>
              <a:ext cx="2878170" cy="2879957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54628" y="5994844"/>
              <a:ext cx="1439085" cy="14399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434239" y="4131788"/>
            <a:ext cx="684655" cy="525472"/>
            <a:chOff x="6434239" y="4131788"/>
            <a:chExt cx="684655" cy="52547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34239" y="4131788"/>
              <a:ext cx="684655" cy="525472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870579" y="4609605"/>
            <a:ext cx="1858479" cy="134452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47111" y="5743311"/>
            <a:ext cx="1267259" cy="766043"/>
            <a:chOff x="1147111" y="5743311"/>
            <a:chExt cx="1267259" cy="76604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47111" y="5743311"/>
              <a:ext cx="1267259" cy="7660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58621" y="5848617"/>
            <a:ext cx="431644" cy="431644"/>
            <a:chOff x="1358621" y="5848617"/>
            <a:chExt cx="431644" cy="43164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58621" y="5848617"/>
              <a:ext cx="431644" cy="43164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23541" y="5908456"/>
            <a:ext cx="478324" cy="435753"/>
            <a:chOff x="223541" y="5908456"/>
            <a:chExt cx="478324" cy="43575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3541" y="5908456"/>
              <a:ext cx="478324" cy="43575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15046" y="5896607"/>
            <a:ext cx="711750" cy="284913"/>
            <a:chOff x="715046" y="5896607"/>
            <a:chExt cx="711750" cy="28491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15046" y="5896607"/>
              <a:ext cx="711750" cy="28491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519943" y="5757607"/>
            <a:ext cx="705455" cy="705455"/>
            <a:chOff x="9519943" y="5757607"/>
            <a:chExt cx="705455" cy="70545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519943" y="5757607"/>
              <a:ext cx="705455" cy="70545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130581" y="5709875"/>
            <a:ext cx="896466" cy="843799"/>
            <a:chOff x="8130581" y="5709875"/>
            <a:chExt cx="896466" cy="843799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30581" y="5709875"/>
              <a:ext cx="896466" cy="84379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759597" y="5885645"/>
            <a:ext cx="770272" cy="284913"/>
            <a:chOff x="8759597" y="5885645"/>
            <a:chExt cx="770272" cy="28491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759597" y="5885645"/>
              <a:ext cx="770272" cy="284913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027452" y="4723471"/>
            <a:ext cx="2282943" cy="943686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3901932" y="4152413"/>
            <a:ext cx="684655" cy="525472"/>
            <a:chOff x="3901932" y="4152413"/>
            <a:chExt cx="684655" cy="525472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901932" y="4152413"/>
              <a:ext cx="684655" cy="52547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488196" y="6459489"/>
            <a:ext cx="824020" cy="824020"/>
            <a:chOff x="9488196" y="6459489"/>
            <a:chExt cx="824020" cy="824020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488196" y="6459489"/>
              <a:ext cx="824020" cy="824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AA8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413" y="4332619"/>
            <a:ext cx="4469168" cy="5030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81" y="3175013"/>
            <a:ext cx="6215729" cy="12433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93391" y="2566649"/>
            <a:ext cx="1356012" cy="473201"/>
            <a:chOff x="4693391" y="2566649"/>
            <a:chExt cx="1356012" cy="4732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4693391" y="2566649"/>
              <a:ext cx="1356012" cy="47320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4629284" y="2650203"/>
            <a:ext cx="1360265" cy="340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504" y="749600"/>
            <a:ext cx="2728261" cy="6481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995" y="105796"/>
            <a:ext cx="2337446" cy="657316"/>
            <a:chOff x="110995" y="105796"/>
            <a:chExt cx="2337446" cy="65731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7434" y="197854"/>
              <a:ext cx="1356012" cy="473201"/>
              <a:chOff x="157434" y="197854"/>
              <a:chExt cx="1356012" cy="47320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480000">
                <a:off x="157434" y="197854"/>
                <a:ext cx="1356012" cy="473201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480000">
              <a:off x="92921" y="280273"/>
              <a:ext cx="1360179" cy="33729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8516" y="99642"/>
              <a:ext cx="1095309" cy="66990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726989" y="-997956"/>
            <a:ext cx="20149217" cy="110347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2022-12-28T17:07:39Z</dcterms:created>
  <dcterms:modified xsi:type="dcterms:W3CDTF">2022-12-28T17:07:39Z</dcterms:modified>
</cp:coreProperties>
</file>