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2384d0a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2384d0a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b2384d0a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b2384d0a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b2384d0a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b2384d0a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b2384d0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b2384d0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b2384d0a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b2384d0a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b2384d0a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b2384d0a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b2384d0a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b2384d0a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b2384d0a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b2384d0a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b2384d0a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b2384d0a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b2384d0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b2384d0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b2384d0a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b2384d0a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 y="0"/>
            <a:ext cx="9144000" cy="5290962"/>
          </a:xfrm>
          <a:prstGeom prst="rect">
            <a:avLst/>
          </a:prstGeom>
          <a:noFill/>
          <a:ln>
            <a:noFill/>
          </a:ln>
        </p:spPr>
      </p:pic>
      <p:sp>
        <p:nvSpPr>
          <p:cNvPr id="55" name="Google Shape;55;p13"/>
          <p:cNvSpPr txBox="1"/>
          <p:nvPr>
            <p:ph type="ctrTitle"/>
          </p:nvPr>
        </p:nvSpPr>
        <p:spPr>
          <a:xfrm>
            <a:off x="-525225" y="152175"/>
            <a:ext cx="7707900" cy="1130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Venice-The Sinking City</a:t>
            </a:r>
            <a:endParaRPr sz="4200"/>
          </a:p>
        </p:txBody>
      </p:sp>
      <p:sp>
        <p:nvSpPr>
          <p:cNvPr id="56" name="Google Shape;56;p13"/>
          <p:cNvSpPr txBox="1"/>
          <p:nvPr>
            <p:ph idx="1" type="subTitle"/>
          </p:nvPr>
        </p:nvSpPr>
        <p:spPr>
          <a:xfrm>
            <a:off x="-931575" y="1662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a:t>y Ryca Zhang</a:t>
            </a:r>
            <a:endParaRPr/>
          </a:p>
        </p:txBody>
      </p:sp>
      <p:sp>
        <p:nvSpPr>
          <p:cNvPr id="57" name="Google Shape;57;p13"/>
          <p:cNvSpPr txBox="1"/>
          <p:nvPr/>
        </p:nvSpPr>
        <p:spPr>
          <a:xfrm>
            <a:off x="7098925" y="5059800"/>
            <a:ext cx="474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https://www.jiemian.com/article/4990611.html</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0" y="-17847"/>
            <a:ext cx="9080960" cy="5143500"/>
          </a:xfrm>
          <a:prstGeom prst="rect">
            <a:avLst/>
          </a:prstGeom>
          <a:noFill/>
          <a:ln>
            <a:noFill/>
          </a:ln>
        </p:spPr>
      </p:pic>
      <p:sp>
        <p:nvSpPr>
          <p:cNvPr id="121" name="Google Shape;121;p22"/>
          <p:cNvSpPr txBox="1"/>
          <p:nvPr>
            <p:ph idx="1" type="body"/>
          </p:nvPr>
        </p:nvSpPr>
        <p:spPr>
          <a:xfrm>
            <a:off x="311700" y="1152475"/>
            <a:ext cx="258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Scene 6: Battle scene</a:t>
            </a:r>
            <a:endParaRPr/>
          </a:p>
          <a:p>
            <a:pPr indent="0" lvl="0" marL="0" rtl="0" algn="l">
              <a:spcBef>
                <a:spcPts val="1200"/>
              </a:spcBef>
              <a:spcAft>
                <a:spcPts val="1200"/>
              </a:spcAft>
              <a:buNone/>
            </a:pPr>
            <a:r>
              <a:rPr lang="en"/>
              <a:t>A ghost </a:t>
            </a:r>
            <a:r>
              <a:rPr lang="en"/>
              <a:t>appears</a:t>
            </a:r>
            <a:r>
              <a:rPr lang="en"/>
              <a:t> and it starts to attack you! You take out your sword from your bag. Although you are afraid, you must fight with it!</a:t>
            </a:r>
            <a:endParaRPr/>
          </a:p>
        </p:txBody>
      </p:sp>
      <p:pic>
        <p:nvPicPr>
          <p:cNvPr id="122" name="Google Shape;122;p22"/>
          <p:cNvPicPr preferRelativeResize="0"/>
          <p:nvPr/>
        </p:nvPicPr>
        <p:blipFill>
          <a:blip r:embed="rId4">
            <a:alphaModFix/>
          </a:blip>
          <a:stretch>
            <a:fillRect/>
          </a:stretch>
        </p:blipFill>
        <p:spPr>
          <a:xfrm>
            <a:off x="2898900" y="-17850"/>
            <a:ext cx="6182049"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0" y="-17850"/>
            <a:ext cx="8848950" cy="5161350"/>
          </a:xfrm>
          <a:prstGeom prst="rect">
            <a:avLst/>
          </a:prstGeom>
          <a:noFill/>
          <a:ln>
            <a:noFill/>
          </a:ln>
        </p:spPr>
      </p:pic>
      <p:sp>
        <p:nvSpPr>
          <p:cNvPr id="128" name="Google Shape;128;p23"/>
          <p:cNvSpPr txBox="1"/>
          <p:nvPr>
            <p:ph idx="1" type="body"/>
          </p:nvPr>
        </p:nvSpPr>
        <p:spPr>
          <a:xfrm>
            <a:off x="311700" y="1152475"/>
            <a:ext cx="3477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Scene 7:</a:t>
            </a:r>
            <a:endParaRPr/>
          </a:p>
          <a:p>
            <a:pPr indent="0" lvl="0" marL="0" rtl="0" algn="l">
              <a:spcBef>
                <a:spcPts val="1200"/>
              </a:spcBef>
              <a:spcAft>
                <a:spcPts val="1200"/>
              </a:spcAft>
              <a:buNone/>
            </a:pPr>
            <a:r>
              <a:rPr lang="en"/>
              <a:t>You beat the ghost. The ghost disappears and turns into a light bumps into your sword. You feel you are more powerful. You walk down the bridge. This time, you see more ghosts appear. You are shocked but you find they don’t attack you. You walk closed to them. They </a:t>
            </a:r>
            <a:r>
              <a:rPr lang="en"/>
              <a:t>make lots of noise saying some words.</a:t>
            </a:r>
            <a:endParaRPr/>
          </a:p>
        </p:txBody>
      </p:sp>
      <p:pic>
        <p:nvPicPr>
          <p:cNvPr id="129" name="Google Shape;129;p23"/>
          <p:cNvPicPr preferRelativeResize="0"/>
          <p:nvPr/>
        </p:nvPicPr>
        <p:blipFill>
          <a:blip r:embed="rId4">
            <a:alphaModFix/>
          </a:blip>
          <a:stretch>
            <a:fillRect/>
          </a:stretch>
        </p:blipFill>
        <p:spPr>
          <a:xfrm>
            <a:off x="3888050" y="643050"/>
            <a:ext cx="4960901" cy="385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0" y="-17850"/>
            <a:ext cx="9144000" cy="5179219"/>
          </a:xfrm>
          <a:prstGeom prst="rect">
            <a:avLst/>
          </a:prstGeom>
          <a:noFill/>
          <a:ln>
            <a:noFill/>
          </a:ln>
        </p:spPr>
      </p:pic>
      <p:sp>
        <p:nvSpPr>
          <p:cNvPr id="135" name="Google Shape;135;p24"/>
          <p:cNvSpPr txBox="1"/>
          <p:nvPr>
            <p:ph idx="1" type="body"/>
          </p:nvPr>
        </p:nvSpPr>
        <p:spPr>
          <a:xfrm>
            <a:off x="220375" y="1160100"/>
            <a:ext cx="38427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Scene 8:</a:t>
            </a:r>
            <a:endParaRPr/>
          </a:p>
          <a:p>
            <a:pPr indent="0" lvl="0" marL="0" rtl="0" algn="l">
              <a:spcBef>
                <a:spcPts val="1200"/>
              </a:spcBef>
              <a:spcAft>
                <a:spcPts val="0"/>
              </a:spcAft>
              <a:buNone/>
            </a:pPr>
            <a:r>
              <a:rPr lang="en"/>
              <a:t>You </a:t>
            </a:r>
            <a:r>
              <a:rPr lang="en"/>
              <a:t>learned</a:t>
            </a:r>
            <a:r>
              <a:rPr lang="en"/>
              <a:t> that they are the souls of people who died from the flood. They asked you to save them or they will be trapped in this sinking city forever. You take these souls and continue to find paths to leave the city. Every day and night you have various adventures in this city. (Game Continues)</a:t>
            </a:r>
            <a:endParaRPr/>
          </a:p>
          <a:p>
            <a:pPr indent="0" lvl="0" marL="0" rtl="0" algn="l">
              <a:spcBef>
                <a:spcPts val="1200"/>
              </a:spcBef>
              <a:spcAft>
                <a:spcPts val="0"/>
              </a:spcAft>
              <a:buNone/>
            </a:pPr>
            <a:r>
              <a:rPr lang="en"/>
              <a:t>Finally, one day you use your ability to open a </a:t>
            </a:r>
            <a:r>
              <a:rPr lang="en"/>
              <a:t>portal to leave here. Hope the tragedy of Venice won’t happen anymore.</a:t>
            </a:r>
            <a:endParaRPr/>
          </a:p>
          <a:p>
            <a:pPr indent="0" lvl="0" marL="0" rtl="0" algn="l">
              <a:spcBef>
                <a:spcPts val="1200"/>
              </a:spcBef>
              <a:spcAft>
                <a:spcPts val="1200"/>
              </a:spcAft>
              <a:buNone/>
            </a:pPr>
            <a:r>
              <a:t/>
            </a:r>
            <a:endParaRPr/>
          </a:p>
        </p:txBody>
      </p:sp>
      <p:pic>
        <p:nvPicPr>
          <p:cNvPr id="136" name="Google Shape;136;p24"/>
          <p:cNvPicPr preferRelativeResize="0"/>
          <p:nvPr/>
        </p:nvPicPr>
        <p:blipFill>
          <a:blip r:embed="rId4">
            <a:alphaModFix/>
          </a:blip>
          <a:stretch>
            <a:fillRect/>
          </a:stretch>
        </p:blipFill>
        <p:spPr>
          <a:xfrm>
            <a:off x="4025025" y="931900"/>
            <a:ext cx="4953274" cy="364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17850"/>
            <a:ext cx="9144000" cy="5179219"/>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
            </a:r>
            <a:r>
              <a:rPr lang="en"/>
              <a:t>ame Setting</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Venice, Italy 2040</a:t>
            </a:r>
            <a:endParaRPr/>
          </a:p>
          <a:p>
            <a:pPr indent="-342900" lvl="0" marL="457200" rtl="0" algn="l">
              <a:lnSpc>
                <a:spcPct val="150000"/>
              </a:lnSpc>
              <a:spcBef>
                <a:spcPts val="0"/>
              </a:spcBef>
              <a:spcAft>
                <a:spcPts val="0"/>
              </a:spcAft>
              <a:buSzPts val="1800"/>
              <a:buChar char="●"/>
            </a:pPr>
            <a:r>
              <a:rPr lang="en"/>
              <a:t>Player: A traveller</a:t>
            </a:r>
            <a:endParaRPr/>
          </a:p>
          <a:p>
            <a:pPr indent="-342900" lvl="0" marL="457200" rtl="0" algn="l">
              <a:lnSpc>
                <a:spcPct val="150000"/>
              </a:lnSpc>
              <a:spcBef>
                <a:spcPts val="0"/>
              </a:spcBef>
              <a:spcAft>
                <a:spcPts val="0"/>
              </a:spcAft>
              <a:buSzPts val="1800"/>
              <a:buChar char="●"/>
            </a:pPr>
            <a:r>
              <a:rPr lang="en"/>
              <a:t>Background Story: In the year of 2040, most residents moved out of Venice because the city is sinking due to global warming. At this moment, the narrator comes here to have the last chance to see this city. However, something </a:t>
            </a:r>
            <a:r>
              <a:rPr lang="en"/>
              <a:t>not normal</a:t>
            </a:r>
            <a:r>
              <a:rPr lang="en"/>
              <a:t> will happen during his stay in Venice. The player must survive and escape the city.</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0"/>
            <a:ext cx="9144000" cy="5179219"/>
          </a:xfrm>
          <a:prstGeom prst="rect">
            <a:avLst/>
          </a:prstGeom>
          <a:noFill/>
          <a:ln>
            <a:noFill/>
          </a:ln>
        </p:spPr>
      </p:pic>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Mechanics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Day: </a:t>
            </a:r>
            <a:endParaRPr/>
          </a:p>
          <a:p>
            <a:pPr indent="-317500" lvl="1" marL="914400" rtl="0" algn="l">
              <a:spcBef>
                <a:spcPts val="0"/>
              </a:spcBef>
              <a:spcAft>
                <a:spcPts val="0"/>
              </a:spcAft>
              <a:buSzPts val="1400"/>
              <a:buChar char="○"/>
            </a:pPr>
            <a:r>
              <a:rPr lang="en"/>
              <a:t>Explore the city</a:t>
            </a:r>
            <a:endParaRPr/>
          </a:p>
          <a:p>
            <a:pPr indent="-317500" lvl="1" marL="914400" rtl="0" algn="l">
              <a:spcBef>
                <a:spcPts val="0"/>
              </a:spcBef>
              <a:spcAft>
                <a:spcPts val="0"/>
              </a:spcAft>
              <a:buSzPts val="1400"/>
              <a:buChar char="○"/>
            </a:pPr>
            <a:r>
              <a:rPr lang="en"/>
              <a:t>Meet NPCs to get information</a:t>
            </a:r>
            <a:endParaRPr/>
          </a:p>
          <a:p>
            <a:pPr indent="-317500" lvl="1" marL="914400" rtl="0" algn="l">
              <a:spcBef>
                <a:spcPts val="0"/>
              </a:spcBef>
              <a:spcAft>
                <a:spcPts val="0"/>
              </a:spcAft>
              <a:buSzPts val="1400"/>
              <a:buChar char="○"/>
            </a:pPr>
            <a:r>
              <a:rPr lang="en"/>
              <a:t>Gain food and exchange useful tools</a:t>
            </a:r>
            <a:endParaRPr/>
          </a:p>
          <a:p>
            <a:pPr indent="-342900" lvl="0" marL="457200" rtl="0" algn="l">
              <a:spcBef>
                <a:spcPts val="0"/>
              </a:spcBef>
              <a:spcAft>
                <a:spcPts val="0"/>
              </a:spcAft>
              <a:buSzPts val="1800"/>
              <a:buChar char="●"/>
            </a:pPr>
            <a:r>
              <a:rPr lang="en"/>
              <a:t>Night:</a:t>
            </a:r>
            <a:endParaRPr/>
          </a:p>
          <a:p>
            <a:pPr indent="-317500" lvl="1" marL="914400" rtl="0" algn="l">
              <a:spcBef>
                <a:spcPts val="0"/>
              </a:spcBef>
              <a:spcAft>
                <a:spcPts val="0"/>
              </a:spcAft>
              <a:buSzPts val="1400"/>
              <a:buChar char="○"/>
            </a:pPr>
            <a:r>
              <a:rPr lang="en"/>
              <a:t>Ghosts will appear</a:t>
            </a:r>
            <a:endParaRPr/>
          </a:p>
          <a:p>
            <a:pPr indent="-317500" lvl="1" marL="914400" rtl="0" algn="l">
              <a:spcBef>
                <a:spcPts val="0"/>
              </a:spcBef>
              <a:spcAft>
                <a:spcPts val="0"/>
              </a:spcAft>
              <a:buSzPts val="1400"/>
              <a:buChar char="○"/>
            </a:pPr>
            <a:r>
              <a:rPr lang="en"/>
              <a:t>Kill bad ghosts and save good ghosts </a:t>
            </a:r>
            <a:endParaRPr/>
          </a:p>
          <a:p>
            <a:pPr indent="-317500" lvl="1" marL="914400" rtl="0" algn="l">
              <a:spcBef>
                <a:spcPts val="0"/>
              </a:spcBef>
              <a:spcAft>
                <a:spcPts val="0"/>
              </a:spcAft>
              <a:buSzPts val="1400"/>
              <a:buChar char="○"/>
            </a:pPr>
            <a:r>
              <a:rPr lang="en"/>
              <a:t>Find paths to escape</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4">
            <a:alphaModFix/>
          </a:blip>
          <a:stretch>
            <a:fillRect/>
          </a:stretch>
        </p:blipFill>
        <p:spPr>
          <a:xfrm>
            <a:off x="4449425" y="1088050"/>
            <a:ext cx="4732626" cy="296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31523" y="0"/>
            <a:ext cx="9080946" cy="5143500"/>
          </a:xfrm>
          <a:prstGeom prst="rect">
            <a:avLst/>
          </a:prstGeom>
          <a:noFill/>
          <a:ln>
            <a:noFill/>
          </a:ln>
        </p:spPr>
      </p:pic>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
            </a:r>
            <a:r>
              <a:rPr lang="en"/>
              <a:t>layers’ Experience Goal</a:t>
            </a:r>
            <a:endParaRPr/>
          </a:p>
        </p:txBody>
      </p:sp>
      <p:sp>
        <p:nvSpPr>
          <p:cNvPr id="79" name="Google Shape;79;p16"/>
          <p:cNvSpPr txBox="1"/>
          <p:nvPr>
            <p:ph idx="1" type="body"/>
          </p:nvPr>
        </p:nvSpPr>
        <p:spPr>
          <a:xfrm>
            <a:off x="311700" y="13655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first, players will feel peace and love.</a:t>
            </a:r>
            <a:endParaRPr/>
          </a:p>
          <a:p>
            <a:pPr indent="-317500" lvl="1" marL="914400" rtl="0" algn="l">
              <a:spcBef>
                <a:spcPts val="0"/>
              </a:spcBef>
              <a:spcAft>
                <a:spcPts val="0"/>
              </a:spcAft>
              <a:buSzPts val="1400"/>
              <a:buChar char="○"/>
            </a:pPr>
            <a:r>
              <a:rPr lang="en"/>
              <a:t>Exploring the city in a first-person VR view is very beautiful.</a:t>
            </a:r>
            <a:endParaRPr/>
          </a:p>
          <a:p>
            <a:pPr indent="-317500" lvl="2" marL="1371600" rtl="0" algn="l">
              <a:spcBef>
                <a:spcPts val="0"/>
              </a:spcBef>
              <a:spcAft>
                <a:spcPts val="0"/>
              </a:spcAft>
              <a:buSzPts val="1400"/>
              <a:buChar char="■"/>
            </a:pPr>
            <a:r>
              <a:rPr lang="en"/>
              <a:t>Use hand controller to control the movement</a:t>
            </a:r>
            <a:endParaRPr/>
          </a:p>
          <a:p>
            <a:pPr indent="-317500" lvl="1" marL="914400" rtl="0" algn="l">
              <a:spcBef>
                <a:spcPts val="0"/>
              </a:spcBef>
              <a:spcAft>
                <a:spcPts val="0"/>
              </a:spcAft>
              <a:buSzPts val="1400"/>
              <a:buChar char="○"/>
            </a:pPr>
            <a:r>
              <a:rPr lang="en"/>
              <a:t>Have the experience of collecting things, boating and fishing in the game.</a:t>
            </a:r>
            <a:endParaRPr/>
          </a:p>
          <a:p>
            <a:pPr indent="-342900" lvl="0" marL="457200" rtl="0" algn="l">
              <a:spcBef>
                <a:spcPts val="0"/>
              </a:spcBef>
              <a:spcAft>
                <a:spcPts val="0"/>
              </a:spcAft>
              <a:buSzPts val="1800"/>
              <a:buChar char="●"/>
            </a:pPr>
            <a:r>
              <a:rPr lang="en"/>
              <a:t>When the night comes, players </a:t>
            </a:r>
            <a:r>
              <a:rPr lang="en"/>
              <a:t>will feel scared.</a:t>
            </a:r>
            <a:endParaRPr/>
          </a:p>
          <a:p>
            <a:pPr indent="-317500" lvl="1" marL="914400" rtl="0" algn="l">
              <a:spcBef>
                <a:spcPts val="0"/>
              </a:spcBef>
              <a:spcAft>
                <a:spcPts val="0"/>
              </a:spcAft>
              <a:buSzPts val="1400"/>
              <a:buChar char="○"/>
            </a:pPr>
            <a:r>
              <a:rPr lang="en"/>
              <a:t>Ghosts appear and some of them will attack players</a:t>
            </a:r>
            <a:endParaRPr/>
          </a:p>
          <a:p>
            <a:pPr indent="-317500" lvl="2" marL="1371600" rtl="0" algn="l">
              <a:spcBef>
                <a:spcPts val="0"/>
              </a:spcBef>
              <a:spcAft>
                <a:spcPts val="0"/>
              </a:spcAft>
              <a:buSzPts val="1400"/>
              <a:buChar char="■"/>
            </a:pPr>
            <a:r>
              <a:rPr lang="en"/>
              <a:t>Fight them with your sword</a:t>
            </a:r>
            <a:endParaRPr/>
          </a:p>
          <a:p>
            <a:pPr indent="-317500" lvl="2" marL="1371600" rtl="0" algn="l">
              <a:spcBef>
                <a:spcPts val="0"/>
              </a:spcBef>
              <a:spcAft>
                <a:spcPts val="0"/>
              </a:spcAft>
              <a:buSzPts val="1400"/>
              <a:buChar char="■"/>
            </a:pPr>
            <a:r>
              <a:rPr lang="en"/>
              <a:t>Save ghosts will help s</a:t>
            </a:r>
            <a:r>
              <a:rPr lang="en"/>
              <a:t>trengthen your abilities</a:t>
            </a:r>
            <a:endParaRPr/>
          </a:p>
          <a:p>
            <a:pPr indent="-342900" lvl="0" marL="457200" rtl="0" algn="l">
              <a:spcBef>
                <a:spcPts val="0"/>
              </a:spcBef>
              <a:spcAft>
                <a:spcPts val="0"/>
              </a:spcAft>
              <a:buSzPts val="1800"/>
              <a:buChar char="●"/>
            </a:pPr>
            <a:r>
              <a:rPr lang="en"/>
              <a:t>Overall, warn players to have the consciousness of stopping the world from global warming.</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 Board</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Scene 1：</a:t>
            </a:r>
            <a:endParaRPr/>
          </a:p>
          <a:p>
            <a:pPr indent="0" lvl="0" marL="0" rtl="0" algn="l">
              <a:spcBef>
                <a:spcPts val="1200"/>
              </a:spcBef>
              <a:spcAft>
                <a:spcPts val="1200"/>
              </a:spcAft>
              <a:buNone/>
            </a:pPr>
            <a:r>
              <a:rPr lang="en"/>
              <a:t>You</a:t>
            </a:r>
            <a:r>
              <a:rPr lang="en"/>
              <a:t> landed at Venice. You know this city have no population. It </a:t>
            </a:r>
            <a:r>
              <a:rPr lang="en"/>
              <a:t>was flooded because of global warming.</a:t>
            </a:r>
            <a:r>
              <a:rPr lang="en"/>
              <a:t>You walk ahead and pick up a book on the ground. This is a traveller guide. You read it. The book wakes up your memory. In your memory, about 20 years ago, this city is one of the most famous places for travellers </a:t>
            </a:r>
            <a:r>
              <a:rPr lang="en"/>
              <a:t>around</a:t>
            </a:r>
            <a:r>
              <a:rPr lang="en"/>
              <a:t> the world. Millions of people come here every year. You feel sad. However, this is a chance for you to </a:t>
            </a:r>
            <a:r>
              <a:rPr lang="en"/>
              <a:t>explore</a:t>
            </a:r>
            <a:r>
              <a:rPr lang="en"/>
              <a:t> the city that you have never been 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0" y="-17850"/>
            <a:ext cx="9144000" cy="5143500"/>
          </a:xfrm>
          <a:prstGeom prst="rect">
            <a:avLst/>
          </a:prstGeom>
          <a:noFill/>
          <a:ln>
            <a:noFill/>
          </a:ln>
        </p:spPr>
      </p:pic>
      <p:sp>
        <p:nvSpPr>
          <p:cNvPr id="92" name="Google Shape;92;p18"/>
          <p:cNvSpPr txBox="1"/>
          <p:nvPr>
            <p:ph idx="1" type="body"/>
          </p:nvPr>
        </p:nvSpPr>
        <p:spPr>
          <a:xfrm>
            <a:off x="311700" y="760875"/>
            <a:ext cx="2716500" cy="415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Scene 2:</a:t>
            </a:r>
            <a:endParaRPr/>
          </a:p>
          <a:p>
            <a:pPr indent="0" lvl="0" marL="0" rtl="0" algn="l">
              <a:spcBef>
                <a:spcPts val="1200"/>
              </a:spcBef>
              <a:spcAft>
                <a:spcPts val="0"/>
              </a:spcAft>
              <a:buNone/>
            </a:pPr>
            <a:r>
              <a:rPr lang="en"/>
              <a:t>You </a:t>
            </a:r>
            <a:r>
              <a:rPr lang="en"/>
              <a:t>continue walk ahead, you find there is a boat parking near you. You find this place is the old canal. You start boating along the canal into the city. Houses along the canal are all empty except for a store. You are surprised. You go to the store to see if there are people.</a:t>
            </a:r>
            <a:endParaRPr/>
          </a:p>
          <a:p>
            <a:pPr indent="0" lvl="0" marL="0" rtl="0" algn="l">
              <a:spcBef>
                <a:spcPts val="1200"/>
              </a:spcBef>
              <a:spcAft>
                <a:spcPts val="1200"/>
              </a:spcAft>
              <a:buNone/>
            </a:pPr>
            <a:r>
              <a:t/>
            </a:r>
            <a:endParaRPr/>
          </a:p>
        </p:txBody>
      </p:sp>
      <p:pic>
        <p:nvPicPr>
          <p:cNvPr id="93" name="Google Shape;93;p18"/>
          <p:cNvPicPr preferRelativeResize="0"/>
          <p:nvPr/>
        </p:nvPicPr>
        <p:blipFill>
          <a:blip r:embed="rId4">
            <a:alphaModFix/>
          </a:blip>
          <a:stretch>
            <a:fillRect/>
          </a:stretch>
        </p:blipFill>
        <p:spPr>
          <a:xfrm>
            <a:off x="3210875" y="453200"/>
            <a:ext cx="5676125" cy="423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17850"/>
            <a:ext cx="9144000" cy="5179219"/>
          </a:xfrm>
          <a:prstGeom prst="rect">
            <a:avLst/>
          </a:prstGeom>
          <a:noFill/>
          <a:ln>
            <a:noFill/>
          </a:ln>
        </p:spPr>
      </p:pic>
      <p:sp>
        <p:nvSpPr>
          <p:cNvPr id="99" name="Google Shape;99;p19"/>
          <p:cNvSpPr txBox="1"/>
          <p:nvPr>
            <p:ph idx="1" type="body"/>
          </p:nvPr>
        </p:nvSpPr>
        <p:spPr>
          <a:xfrm>
            <a:off x="311700" y="601100"/>
            <a:ext cx="3492600" cy="396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Scene 3:</a:t>
            </a:r>
            <a:endParaRPr/>
          </a:p>
          <a:p>
            <a:pPr indent="0" lvl="0" marL="0" rtl="0" algn="l">
              <a:spcBef>
                <a:spcPts val="1200"/>
              </a:spcBef>
              <a:spcAft>
                <a:spcPts val="1200"/>
              </a:spcAft>
              <a:buNone/>
            </a:pPr>
            <a:r>
              <a:rPr lang="en"/>
              <a:t>You walk in the store. You see a person. This person is </a:t>
            </a:r>
            <a:r>
              <a:rPr lang="en"/>
              <a:t>surprised</a:t>
            </a:r>
            <a:r>
              <a:rPr lang="en"/>
              <a:t> too. “Wow, It has been a long time since I saw a traveller here. I have some </a:t>
            </a:r>
            <a:r>
              <a:rPr lang="en"/>
              <a:t>merchandise </a:t>
            </a:r>
            <a:r>
              <a:rPr lang="en"/>
              <a:t>left at my store. What do you want?” According to the conversation, you learn that you can exchange things with him. He also tells you that you can go fishing. In the end of the conversation, he asks you to be careful at night.</a:t>
            </a:r>
            <a:endParaRPr/>
          </a:p>
        </p:txBody>
      </p:sp>
      <p:pic>
        <p:nvPicPr>
          <p:cNvPr id="100" name="Google Shape;100;p19"/>
          <p:cNvPicPr preferRelativeResize="0"/>
          <p:nvPr/>
        </p:nvPicPr>
        <p:blipFill>
          <a:blip r:embed="rId4">
            <a:alphaModFix/>
          </a:blip>
          <a:stretch>
            <a:fillRect/>
          </a:stretch>
        </p:blipFill>
        <p:spPr>
          <a:xfrm>
            <a:off x="3844275" y="768475"/>
            <a:ext cx="5012276" cy="353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0"/>
          <p:cNvPicPr preferRelativeResize="0"/>
          <p:nvPr/>
        </p:nvPicPr>
        <p:blipFill>
          <a:blip r:embed="rId3">
            <a:alphaModFix/>
          </a:blip>
          <a:stretch>
            <a:fillRect/>
          </a:stretch>
        </p:blipFill>
        <p:spPr>
          <a:xfrm>
            <a:off x="0" y="-17850"/>
            <a:ext cx="9144000" cy="5179219"/>
          </a:xfrm>
          <a:prstGeom prst="rect">
            <a:avLst/>
          </a:prstGeom>
          <a:noFill/>
          <a:ln>
            <a:noFill/>
          </a:ln>
        </p:spPr>
      </p:pic>
      <p:sp>
        <p:nvSpPr>
          <p:cNvPr id="106" name="Google Shape;106;p20"/>
          <p:cNvSpPr txBox="1"/>
          <p:nvPr>
            <p:ph idx="1" type="body"/>
          </p:nvPr>
        </p:nvSpPr>
        <p:spPr>
          <a:xfrm>
            <a:off x="311700" y="563050"/>
            <a:ext cx="2944800" cy="40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Scene 4:</a:t>
            </a:r>
            <a:endParaRPr/>
          </a:p>
          <a:p>
            <a:pPr indent="0" lvl="0" marL="0" rtl="0" algn="l">
              <a:spcBef>
                <a:spcPts val="1200"/>
              </a:spcBef>
              <a:spcAft>
                <a:spcPts val="1200"/>
              </a:spcAft>
              <a:buNone/>
            </a:pPr>
            <a:r>
              <a:rPr lang="en"/>
              <a:t>You think this person, this store and this city are weird. However, you decide to try to catch some fish to eat. You enjoy going </a:t>
            </a:r>
            <a:r>
              <a:rPr lang="en"/>
              <a:t>fishing</a:t>
            </a:r>
            <a:r>
              <a:rPr lang="en"/>
              <a:t> here. After fishing, you paddle the boat along the canal, to a huge bridge.</a:t>
            </a:r>
            <a:endParaRPr/>
          </a:p>
        </p:txBody>
      </p:sp>
      <p:pic>
        <p:nvPicPr>
          <p:cNvPr id="107" name="Google Shape;107;p20"/>
          <p:cNvPicPr preferRelativeResize="0"/>
          <p:nvPr/>
        </p:nvPicPr>
        <p:blipFill>
          <a:blip r:embed="rId4">
            <a:alphaModFix/>
          </a:blip>
          <a:stretch>
            <a:fillRect/>
          </a:stretch>
        </p:blipFill>
        <p:spPr>
          <a:xfrm>
            <a:off x="3608871" y="701900"/>
            <a:ext cx="5179198" cy="3665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0" y="-17850"/>
            <a:ext cx="9144000" cy="5179219"/>
          </a:xfrm>
          <a:prstGeom prst="rect">
            <a:avLst/>
          </a:prstGeom>
          <a:noFill/>
          <a:ln>
            <a:noFill/>
          </a:ln>
        </p:spPr>
      </p:pic>
      <p:sp>
        <p:nvSpPr>
          <p:cNvPr id="113" name="Google Shape;113;p21"/>
          <p:cNvSpPr txBox="1"/>
          <p:nvPr>
            <p:ph idx="1" type="body"/>
          </p:nvPr>
        </p:nvSpPr>
        <p:spPr>
          <a:xfrm>
            <a:off x="311700" y="1152475"/>
            <a:ext cx="3096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Scene 5: The sky turns dark. You see a huge bridge. Some voice spread from the bridge. You hear some sighs. You are not sure if you are mishearing. You decide to approach it to see what happened.</a:t>
            </a:r>
            <a:endParaRPr/>
          </a:p>
        </p:txBody>
      </p:sp>
      <p:pic>
        <p:nvPicPr>
          <p:cNvPr id="114" name="Google Shape;114;p21"/>
          <p:cNvPicPr preferRelativeResize="0"/>
          <p:nvPr/>
        </p:nvPicPr>
        <p:blipFill>
          <a:blip r:embed="rId4">
            <a:alphaModFix/>
          </a:blip>
          <a:stretch>
            <a:fillRect/>
          </a:stretch>
        </p:blipFill>
        <p:spPr>
          <a:xfrm>
            <a:off x="3627096" y="1056025"/>
            <a:ext cx="4849024" cy="3212474"/>
          </a:xfrm>
          <a:prstGeom prst="rect">
            <a:avLst/>
          </a:prstGeom>
          <a:noFill/>
          <a:ln>
            <a:noFill/>
          </a:ln>
        </p:spPr>
      </p:pic>
      <p:sp>
        <p:nvSpPr>
          <p:cNvPr id="115" name="Google Shape;115;p21"/>
          <p:cNvSpPr txBox="1"/>
          <p:nvPr/>
        </p:nvSpPr>
        <p:spPr>
          <a:xfrm>
            <a:off x="6817425" y="4207650"/>
            <a:ext cx="5037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https://www.wikiwand.com/en/Bridge_of_Sighs</a:t>
            </a:r>
            <a:endParaRPr sz="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