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8034-E4AF-494E-AA62-C59E0F8F6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运动会新闻特刊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D54BF-4EDC-1B41-9CA6-6DF035326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Sqaure root press </a:t>
            </a:r>
          </a:p>
        </p:txBody>
      </p:sp>
    </p:spTree>
    <p:extLst>
      <p:ext uri="{BB962C8B-B14F-4D97-AF65-F5344CB8AC3E}">
        <p14:creationId xmlns:p14="http://schemas.microsoft.com/office/powerpoint/2010/main" val="27171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0B4-5C1B-5849-8240-8BC83317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A.0.报纸栏目分配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4CD6-E9EB-184C-9CA0-FD3A211CC8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SECTION A – 文章</a:t>
            </a:r>
          </a:p>
          <a:p>
            <a:pPr marL="0" indent="0">
              <a:buNone/>
            </a:pPr>
            <a:r>
              <a:rPr lang="en-US"/>
              <a:t>Section B – “广告”</a:t>
            </a:r>
          </a:p>
          <a:p>
            <a:pPr marL="0" indent="0">
              <a:buNone/>
            </a:pPr>
            <a:r>
              <a:rPr lang="en-US"/>
              <a:t>SECTION C – 作者名单</a:t>
            </a:r>
          </a:p>
        </p:txBody>
      </p:sp>
    </p:spTree>
    <p:extLst>
      <p:ext uri="{BB962C8B-B14F-4D97-AF65-F5344CB8AC3E}">
        <p14:creationId xmlns:p14="http://schemas.microsoft.com/office/powerpoint/2010/main" val="367758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200-CCE3-BC43-B2EC-0C0E7C59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708676"/>
          </a:xfrm>
        </p:spPr>
        <p:txBody>
          <a:bodyPr/>
          <a:lstStyle/>
          <a:p>
            <a:r>
              <a:rPr lang="en-US"/>
              <a:t>LESS IS MORE. Simplistic Design.</a:t>
            </a:r>
          </a:p>
        </p:txBody>
      </p:sp>
    </p:spTree>
    <p:extLst>
      <p:ext uri="{BB962C8B-B14F-4D97-AF65-F5344CB8AC3E}">
        <p14:creationId xmlns:p14="http://schemas.microsoft.com/office/powerpoint/2010/main" val="16769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BE0-1A90-4B45-A8B9-C47C78C2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A.1.第一部分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70D9-D183-6542-9EA0-DAEA25B07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文章内容</a:t>
            </a:r>
          </a:p>
          <a:p>
            <a:pPr marL="0" indent="0">
              <a:buNone/>
            </a:pPr>
            <a:r>
              <a:rPr lang="en-US"/>
              <a:t>使用宋体搭配楷体的字体展现，文章与文章之间使用黑色直线进行隔离。</a:t>
            </a:r>
          </a:p>
          <a:p>
            <a:pPr marL="0" indent="0">
              <a:buNone/>
            </a:pPr>
            <a:r>
              <a:rPr lang="en-US"/>
              <a:t>纵向隔离线与横向隔离线互相垂直，横向隔离线、纵向隔离线互相平行。</a:t>
            </a:r>
          </a:p>
          <a:p>
            <a:pPr marL="0" indent="0">
              <a:buNone/>
            </a:pPr>
            <a:r>
              <a:rPr lang="en-US"/>
              <a:t>内容分割之间不添加任何花边等影响简约设计的物品。</a:t>
            </a:r>
          </a:p>
        </p:txBody>
      </p:sp>
    </p:spTree>
    <p:extLst>
      <p:ext uri="{BB962C8B-B14F-4D97-AF65-F5344CB8AC3E}">
        <p14:creationId xmlns:p14="http://schemas.microsoft.com/office/powerpoint/2010/main" val="40859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9392-D0CD-6A43-A5BA-42769250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A.2.第二部分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DDA1-858C-0E4A-83FC-A9DAA13FED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广告</a:t>
            </a:r>
          </a:p>
          <a:p>
            <a:pPr marL="0" indent="0">
              <a:buNone/>
            </a:pPr>
            <a:r>
              <a:rPr lang="en-US"/>
              <a:t>为丰富报纸内容的多样性，我们在上面放了一些不影响观感的公益广告。</a:t>
            </a:r>
          </a:p>
        </p:txBody>
      </p:sp>
    </p:spTree>
    <p:extLst>
      <p:ext uri="{BB962C8B-B14F-4D97-AF65-F5344CB8AC3E}">
        <p14:creationId xmlns:p14="http://schemas.microsoft.com/office/powerpoint/2010/main" val="3728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7F8B-1C67-AB4C-8CD1-96A480E0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A.3.第三部分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F5CF-713B-7A4C-BAD8-F2E72C75A9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作者名单</a:t>
            </a:r>
          </a:p>
          <a:p>
            <a:pPr marL="0" indent="0">
              <a:buNone/>
            </a:pPr>
            <a:r>
              <a:rPr lang="en-US"/>
              <a:t>每篇文章都有报社内成员所书写。每人都有自己的文风，我们在报纸的最下面放出了每一篇文章的作者和标题。</a:t>
            </a:r>
          </a:p>
        </p:txBody>
      </p:sp>
    </p:spTree>
    <p:extLst>
      <p:ext uri="{BB962C8B-B14F-4D97-AF65-F5344CB8AC3E}">
        <p14:creationId xmlns:p14="http://schemas.microsoft.com/office/powerpoint/2010/main" val="309778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7C6-54D8-404C-9257-88BB5A95B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长长的路我们慢慢地走</a:t>
            </a:r>
            <a:br>
              <a:rPr lang="en-US"/>
            </a:br>
            <a:r>
              <a:rPr lang="en-US"/>
              <a:t>深深的话我们浅浅地说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2090-B423-BE4A-9C77-8E0178932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--毕淑敏《恰到好处的幸福》</a:t>
            </a:r>
          </a:p>
        </p:txBody>
      </p:sp>
    </p:spTree>
    <p:extLst>
      <p:ext uri="{BB962C8B-B14F-4D97-AF65-F5344CB8AC3E}">
        <p14:creationId xmlns:p14="http://schemas.microsoft.com/office/powerpoint/2010/main" val="141608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Main Event</vt:lpstr>
      <vt:lpstr>运动会新闻特刊</vt:lpstr>
      <vt:lpstr>A.0.报纸栏目分配</vt:lpstr>
      <vt:lpstr>LESS IS MORE. Simplistic Design.</vt:lpstr>
      <vt:lpstr>A.1.第一部分</vt:lpstr>
      <vt:lpstr>A.2.第二部分</vt:lpstr>
      <vt:lpstr>A.3.第三部分</vt:lpstr>
      <vt:lpstr>长长的路我们慢慢地走 深深的话我们浅浅地说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运动会新闻特刊</dc:title>
  <dc:creator>Yang Chenming</dc:creator>
  <cp:lastModifiedBy>Yang Chenming</cp:lastModifiedBy>
  <cp:revision>1</cp:revision>
  <dcterms:created xsi:type="dcterms:W3CDTF">2021-10-21T15:45:23Z</dcterms:created>
  <dcterms:modified xsi:type="dcterms:W3CDTF">2021-10-21T16:04:06Z</dcterms:modified>
</cp:coreProperties>
</file>