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86" r:id="rId2"/>
    <p:sldId id="267" r:id="rId3"/>
    <p:sldId id="287" r:id="rId4"/>
    <p:sldId id="288" r:id="rId5"/>
    <p:sldId id="289" r:id="rId6"/>
    <p:sldId id="290" r:id="rId7"/>
    <p:sldId id="291" r:id="rId8"/>
    <p:sldId id="477" r:id="rId9"/>
    <p:sldId id="478" r:id="rId10"/>
    <p:sldId id="770" r:id="rId11"/>
  </p:sldIdLst>
  <p:sldSz cx="12192000" cy="6858000"/>
  <p:notesSz cx="6858000" cy="9144000"/>
  <p:custDataLst>
    <p:tags r:id="rId12"/>
  </p:custDataLst>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77"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2117" y="0"/>
            <a:ext cx="12194117" cy="6858000"/>
          </a:xfrm>
          <a:prstGeom prst="rect">
            <a:avLst/>
          </a:prstGeom>
          <a:pattFill prst="pct5">
            <a:fgClr>
              <a:srgbClr val="EBE7C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Rectangle 24"/>
          <p:cNvSpPr>
            <a:spLocks noChangeArrowheads="1"/>
          </p:cNvSpPr>
          <p:nvPr/>
        </p:nvSpPr>
        <p:spPr bwMode="auto">
          <a:xfrm>
            <a:off x="476251" y="937897"/>
            <a:ext cx="11207749" cy="477202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pic>
        <p:nvPicPr>
          <p:cNvPr id="18" name="Picture 30" descr="03_back"/>
          <p:cNvPicPr>
            <a:picLocks noChangeAspect="1" noChangeArrowheads="1"/>
          </p:cNvPicPr>
          <p:nvPr/>
        </p:nvPicPr>
        <p:blipFill rotWithShape="1">
          <a:blip r:embed="rId2">
            <a:extLst>
              <a:ext uri="{28A0092B-C50C-407E-A947-70E740481C1C}">
                <a14:useLocalDpi xmlns:a14="http://schemas.microsoft.com/office/drawing/2010/main" val="0"/>
              </a:ext>
            </a:extLst>
          </a:blip>
          <a:srcRect t="8628"/>
          <a:stretch/>
        </p:blipFill>
        <p:spPr bwMode="auto">
          <a:xfrm>
            <a:off x="499536" y="965200"/>
            <a:ext cx="10503745" cy="4693149"/>
          </a:xfrm>
          <a:prstGeom prst="rect">
            <a:avLst/>
          </a:prstGeom>
          <a:noFill/>
          <a:extLst>
            <a:ext uri="{909E8E84-426E-40DD-AFC4-6F175D3DCCD1}">
              <a14:hiddenFill xmlns:a14="http://schemas.microsoft.com/office/drawing/2010/main">
                <a:solidFill>
                  <a:srgbClr val="FFFFFF"/>
                </a:solidFill>
              </a14:hiddenFill>
            </a:ext>
          </a:extLst>
        </p:spPr>
      </p:pic>
      <p:sp>
        <p:nvSpPr>
          <p:cNvPr id="20" name="Line 32"/>
          <p:cNvSpPr>
            <a:spLocks noChangeShapeType="1"/>
          </p:cNvSpPr>
          <p:nvPr/>
        </p:nvSpPr>
        <p:spPr bwMode="auto">
          <a:xfrm>
            <a:off x="4847167" y="4795520"/>
            <a:ext cx="6807200" cy="0"/>
          </a:xfrm>
          <a:prstGeom prst="line">
            <a:avLst/>
          </a:prstGeom>
          <a:noFill/>
          <a:ln w="9525">
            <a:solidFill>
              <a:schemeClr val="bg1">
                <a:lumMod val="6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4" name="Date Placeholder 3"/>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9C5B58-A7EA-4DAF-993F-D6B4EE32A548}" type="slidenum">
              <a:rPr lang="zh-CN" altLang="en-US" smtClean="0"/>
              <a:t>‹#›</a:t>
            </a:fld>
            <a:endParaRPr lang="zh-CN" altLang="en-US"/>
          </a:p>
        </p:txBody>
      </p:sp>
      <p:sp>
        <p:nvSpPr>
          <p:cNvPr id="2" name="Title 1"/>
          <p:cNvSpPr>
            <a:spLocks noGrp="1"/>
          </p:cNvSpPr>
          <p:nvPr>
            <p:ph type="ctrTitle"/>
          </p:nvPr>
        </p:nvSpPr>
        <p:spPr>
          <a:xfrm>
            <a:off x="4826847" y="3789045"/>
            <a:ext cx="6781800" cy="897257"/>
          </a:xfrm>
        </p:spPr>
        <p:txBody>
          <a:bodyPr anchor="ctr">
            <a:noAutofit/>
          </a:bodyPr>
          <a:lstStyle>
            <a:lvl1pPr algn="ctr">
              <a:lnSpc>
                <a:spcPct val="110000"/>
              </a:lnSpc>
              <a:defRPr sz="3200" b="1">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826847" y="4845683"/>
            <a:ext cx="6781800" cy="427356"/>
          </a:xfrm>
        </p:spPr>
        <p:txBody>
          <a:bodyPr>
            <a:normAutofit/>
          </a:bodyPr>
          <a:lstStyle>
            <a:lvl1pPr marL="0" indent="0" algn="ctr">
              <a:buNone/>
              <a:defRPr sz="16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grpSp>
        <p:nvGrpSpPr>
          <p:cNvPr id="22" name="组合 21"/>
          <p:cNvGrpSpPr/>
          <p:nvPr/>
        </p:nvGrpSpPr>
        <p:grpSpPr>
          <a:xfrm>
            <a:off x="4221481" y="4566920"/>
            <a:ext cx="458652" cy="457201"/>
            <a:chOff x="3169920" y="4563291"/>
            <a:chExt cx="465909" cy="465909"/>
          </a:xfrm>
        </p:grpSpPr>
        <p:sp>
          <p:nvSpPr>
            <p:cNvPr id="16" name="椭圆 15"/>
            <p:cNvSpPr/>
            <p:nvPr userDrawn="1"/>
          </p:nvSpPr>
          <p:spPr>
            <a:xfrm>
              <a:off x="3169920" y="4563291"/>
              <a:ext cx="465909" cy="465909"/>
            </a:xfrm>
            <a:prstGeom prst="ellipse">
              <a:avLst/>
            </a:prstGeom>
            <a:pattFill prst="pct20">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右箭头 20"/>
            <p:cNvSpPr/>
            <p:nvPr userDrawn="1"/>
          </p:nvSpPr>
          <p:spPr>
            <a:xfrm>
              <a:off x="3263084" y="4702628"/>
              <a:ext cx="307431" cy="217714"/>
            </a:xfrm>
            <a:prstGeom prst="rightArrow">
              <a:avLst>
                <a:gd name="adj1" fmla="val 50000"/>
                <a:gd name="adj2" fmla="val 7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4179287079"/>
      </p:ext>
    </p:extLst>
  </p:cSld>
  <p:clrMapOvr>
    <a:masterClrMapping/>
  </p:clrMapOvr>
  <p:extLst>
    <p:ext uri="{DCECCB84-F9BA-43D5-87BE-67443E8EF086}">
      <p15:sldGuideLst xmlns:p15="http://schemas.microsoft.com/office/powerpoint/2012/main">
        <p15:guide id="1" orient="horz" pos="1620">
          <p15:clr>
            <a:srgbClr val="FBAE40"/>
          </p15:clr>
        </p15:guide>
        <p15:guide id="2" pos="4967">
          <p15:clr>
            <a:srgbClr val="FBAE40"/>
          </p15:clr>
        </p15:guide>
        <p15:guide id="0"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197298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139302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p:txBody>
      </p:sp>
      <p:sp>
        <p:nvSpPr>
          <p:cNvPr id="4" name="Date Placeholder 3"/>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84384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23703" y="2865122"/>
            <a:ext cx="9544596" cy="1697356"/>
          </a:xfrm>
        </p:spPr>
        <p:txBody>
          <a:bodyPr anchor="b">
            <a:normAutofit/>
          </a:bodyPr>
          <a:lstStyle>
            <a:lvl1pPr>
              <a:defRPr sz="4400">
                <a:solidFill>
                  <a:schemeClr val="accent1">
                    <a:lumMod val="7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23703" y="4562477"/>
            <a:ext cx="9544596" cy="892600"/>
          </a:xfrm>
        </p:spPr>
        <p:txBody>
          <a:bodyPr>
            <a:normAutofit/>
          </a:bodyPr>
          <a:lstStyle>
            <a:lvl1pPr marL="0" indent="0">
              <a:buNone/>
              <a:defRPr sz="18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256613596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22999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111647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324146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169203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376135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8"/>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6A2574-47AD-41AB-A8E6-345D13296F33}" type="datetimeFigureOut">
              <a:rPr lang="zh-CN" altLang="en-US" smtClean="0"/>
              <a:t>2019/10/7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9C5B58-A7EA-4DAF-993F-D6B4EE32A548}" type="slidenum">
              <a:rPr lang="zh-CN" altLang="en-US" smtClean="0"/>
              <a:t>‹#›</a:t>
            </a:fld>
            <a:endParaRPr lang="zh-CN" altLang="en-US"/>
          </a:p>
        </p:txBody>
      </p:sp>
    </p:spTree>
    <p:extLst>
      <p:ext uri="{BB962C8B-B14F-4D97-AF65-F5344CB8AC3E}">
        <p14:creationId xmlns:p14="http://schemas.microsoft.com/office/powerpoint/2010/main" val="367152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3">
            <a:extLst>
              <a:ext uri="{28A0092B-C50C-407E-A947-70E740481C1C}">
                <a14:useLocalDpi xmlns:a14="http://schemas.microsoft.com/office/drawing/2010/main" val="0"/>
              </a:ext>
            </a:extLst>
          </a:blip>
          <a:srcRect l="55745" t="5767" r="3970" b="46740"/>
          <a:stretch/>
        </p:blipFill>
        <p:spPr>
          <a:xfrm>
            <a:off x="7711440" y="570370"/>
            <a:ext cx="4267200" cy="3257007"/>
          </a:xfrm>
          <a:prstGeom prst="rect">
            <a:avLst/>
          </a:prstGeom>
        </p:spPr>
      </p:pic>
      <p:sp>
        <p:nvSpPr>
          <p:cNvPr id="3" name="Text Placeholder 2"/>
          <p:cNvSpPr>
            <a:spLocks noGrp="1"/>
          </p:cNvSpPr>
          <p:nvPr>
            <p:ph type="body" idx="1"/>
          </p:nvPr>
        </p:nvSpPr>
        <p:spPr>
          <a:xfrm>
            <a:off x="779992" y="1208865"/>
            <a:ext cx="8414808" cy="503318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A2574-47AD-41AB-A8E6-345D13296F33}" type="datetimeFigureOut">
              <a:rPr lang="zh-CN" altLang="en-US" smtClean="0"/>
              <a:t>2019/10/7</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C5B58-A7EA-4DAF-993F-D6B4EE32A548}" type="slidenum">
              <a:rPr lang="zh-CN" altLang="en-US" smtClean="0"/>
              <a:t>‹#›</a:t>
            </a:fld>
            <a:endParaRPr lang="zh-CN" altLang="en-US"/>
          </a:p>
        </p:txBody>
      </p:sp>
      <p:sp>
        <p:nvSpPr>
          <p:cNvPr id="16" name="Rectangle 53"/>
          <p:cNvSpPr>
            <a:spLocks noChangeArrowheads="1"/>
          </p:cNvSpPr>
          <p:nvPr/>
        </p:nvSpPr>
        <p:spPr bwMode="auto">
          <a:xfrm>
            <a:off x="304800" y="590551"/>
            <a:ext cx="11582400" cy="57912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2" name="Title Placeholder 1"/>
          <p:cNvSpPr>
            <a:spLocks noGrp="1"/>
          </p:cNvSpPr>
          <p:nvPr>
            <p:ph type="title"/>
          </p:nvPr>
        </p:nvSpPr>
        <p:spPr>
          <a:xfrm>
            <a:off x="779991" y="311635"/>
            <a:ext cx="7237699" cy="631384"/>
          </a:xfrm>
          <a:prstGeom prst="rect">
            <a:avLst/>
          </a:prstGeom>
          <a:solidFill>
            <a:schemeClr val="bg1"/>
          </a:solidFill>
        </p:spPr>
        <p:txBody>
          <a:bodyPr vert="horz" lIns="91440" tIns="45720" rIns="91440" bIns="45720" rtlCol="0" anchor="ctr">
            <a:normAutofit/>
          </a:bodyPr>
          <a:lstStyle/>
          <a:p>
            <a:r>
              <a:rPr lang="zh-CN" altLang="en-US" dirty="0"/>
              <a:t>单击此处编辑母版标题样式</a:t>
            </a:r>
            <a:endParaRPr lang="en-US" dirty="0"/>
          </a:p>
        </p:txBody>
      </p:sp>
      <p:grpSp>
        <p:nvGrpSpPr>
          <p:cNvPr id="20" name="组合 19"/>
          <p:cNvGrpSpPr/>
          <p:nvPr/>
        </p:nvGrpSpPr>
        <p:grpSpPr>
          <a:xfrm flipH="1">
            <a:off x="8017690" y="367755"/>
            <a:ext cx="458652" cy="450583"/>
            <a:chOff x="3169920" y="4563291"/>
            <a:chExt cx="465909" cy="465909"/>
          </a:xfrm>
        </p:grpSpPr>
        <p:sp>
          <p:nvSpPr>
            <p:cNvPr id="21" name="椭圆 20"/>
            <p:cNvSpPr/>
            <p:nvPr userDrawn="1"/>
          </p:nvSpPr>
          <p:spPr>
            <a:xfrm>
              <a:off x="3169920" y="4563291"/>
              <a:ext cx="465909" cy="465909"/>
            </a:xfrm>
            <a:prstGeom prst="ellipse">
              <a:avLst/>
            </a:prstGeom>
            <a:pattFill prst="pct20">
              <a:fgClr>
                <a:schemeClr val="accent1">
                  <a:lumMod val="60000"/>
                  <a:lumOff val="40000"/>
                </a:schemeClr>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右箭头 21"/>
            <p:cNvSpPr/>
            <p:nvPr userDrawn="1"/>
          </p:nvSpPr>
          <p:spPr>
            <a:xfrm>
              <a:off x="3263084" y="4702628"/>
              <a:ext cx="307431" cy="217714"/>
            </a:xfrm>
            <a:prstGeom prst="rightArrow">
              <a:avLst>
                <a:gd name="adj1" fmla="val 50000"/>
                <a:gd name="adj2" fmla="val 7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24143831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377" rtl="0" eaLnBrk="1" latinLnBrk="0" hangingPunct="1">
        <a:lnSpc>
          <a:spcPct val="90000"/>
        </a:lnSpc>
        <a:spcBef>
          <a:spcPct val="0"/>
        </a:spcBef>
        <a:buNone/>
        <a:defRPr sz="2800" b="1" kern="1200">
          <a:solidFill>
            <a:schemeClr val="accent1"/>
          </a:solidFill>
          <a:latin typeface="+mj-lt"/>
          <a:ea typeface="+mj-ea"/>
          <a:cs typeface="+mj-cs"/>
        </a:defRPr>
      </a:lvl1pPr>
    </p:titleStyle>
    <p:bodyStyle>
      <a:lvl1pPr marL="357179" indent="-357179" algn="l" defTabSz="914377" rtl="0" eaLnBrk="1" latinLnBrk="0" hangingPunct="1">
        <a:lnSpc>
          <a:spcPct val="110000"/>
        </a:lnSpc>
        <a:spcBef>
          <a:spcPts val="1800"/>
        </a:spcBef>
        <a:buClr>
          <a:schemeClr val="accent1"/>
        </a:buClr>
        <a:buSzPct val="60000"/>
        <a:buFont typeface="Wingdings" panose="05000000000000000000" pitchFamily="2" charset="2"/>
        <a:buChar char="l"/>
        <a:defRPr sz="2000" kern="1200">
          <a:solidFill>
            <a:schemeClr val="accent2">
              <a:lumMod val="75000"/>
            </a:schemeClr>
          </a:solidFill>
          <a:latin typeface="+mn-lt"/>
          <a:ea typeface="+mn-ea"/>
          <a:cs typeface="+mn-cs"/>
        </a:defRPr>
      </a:lvl1pPr>
      <a:lvl2pPr marL="357179" indent="-357179" algn="l" defTabSz="914377" rtl="0" eaLnBrk="1" latinLnBrk="0" hangingPunct="1">
        <a:lnSpc>
          <a:spcPct val="130000"/>
        </a:lnSpc>
        <a:spcBef>
          <a:spcPts val="500"/>
        </a:spcBef>
        <a:buFont typeface="Calibri" panose="020F0502020204030204" pitchFamily="34" charset="0"/>
        <a:buChar char=" "/>
        <a:defRPr sz="1400" kern="1200">
          <a:solidFill>
            <a:schemeClr val="bg1">
              <a:lumMod val="50000"/>
            </a:schemeClr>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6" Type="http://schemas.openxmlformats.org/officeDocument/2006/relationships/tags" Target="../tags/tag27.xml"/><Relationship Id="rId117" Type="http://schemas.openxmlformats.org/officeDocument/2006/relationships/tags" Target="../tags/tag118.xml"/><Relationship Id="rId21" Type="http://schemas.openxmlformats.org/officeDocument/2006/relationships/tags" Target="../tags/tag22.xml"/><Relationship Id="rId42" Type="http://schemas.openxmlformats.org/officeDocument/2006/relationships/tags" Target="../tags/tag43.xml"/><Relationship Id="rId47" Type="http://schemas.openxmlformats.org/officeDocument/2006/relationships/tags" Target="../tags/tag48.xml"/><Relationship Id="rId63" Type="http://schemas.openxmlformats.org/officeDocument/2006/relationships/tags" Target="../tags/tag64.xml"/><Relationship Id="rId68" Type="http://schemas.openxmlformats.org/officeDocument/2006/relationships/tags" Target="../tags/tag69.xml"/><Relationship Id="rId84" Type="http://schemas.openxmlformats.org/officeDocument/2006/relationships/tags" Target="../tags/tag85.xml"/><Relationship Id="rId89" Type="http://schemas.openxmlformats.org/officeDocument/2006/relationships/tags" Target="../tags/tag90.xml"/><Relationship Id="rId112" Type="http://schemas.openxmlformats.org/officeDocument/2006/relationships/tags" Target="../tags/tag113.xml"/><Relationship Id="rId133" Type="http://schemas.openxmlformats.org/officeDocument/2006/relationships/tags" Target="../tags/tag134.xml"/><Relationship Id="rId138" Type="http://schemas.openxmlformats.org/officeDocument/2006/relationships/tags" Target="../tags/tag139.xml"/><Relationship Id="rId154" Type="http://schemas.openxmlformats.org/officeDocument/2006/relationships/tags" Target="../tags/tag155.xml"/><Relationship Id="rId16" Type="http://schemas.openxmlformats.org/officeDocument/2006/relationships/tags" Target="../tags/tag17.xml"/><Relationship Id="rId107" Type="http://schemas.openxmlformats.org/officeDocument/2006/relationships/tags" Target="../tags/tag108.xml"/><Relationship Id="rId11" Type="http://schemas.openxmlformats.org/officeDocument/2006/relationships/tags" Target="../tags/tag12.xml"/><Relationship Id="rId32" Type="http://schemas.openxmlformats.org/officeDocument/2006/relationships/tags" Target="../tags/tag33.xml"/><Relationship Id="rId37" Type="http://schemas.openxmlformats.org/officeDocument/2006/relationships/tags" Target="../tags/tag38.xml"/><Relationship Id="rId53" Type="http://schemas.openxmlformats.org/officeDocument/2006/relationships/tags" Target="../tags/tag54.xml"/><Relationship Id="rId58" Type="http://schemas.openxmlformats.org/officeDocument/2006/relationships/tags" Target="../tags/tag59.xml"/><Relationship Id="rId74" Type="http://schemas.openxmlformats.org/officeDocument/2006/relationships/tags" Target="../tags/tag75.xml"/><Relationship Id="rId79" Type="http://schemas.openxmlformats.org/officeDocument/2006/relationships/tags" Target="../tags/tag80.xml"/><Relationship Id="rId102" Type="http://schemas.openxmlformats.org/officeDocument/2006/relationships/tags" Target="../tags/tag103.xml"/><Relationship Id="rId123" Type="http://schemas.openxmlformats.org/officeDocument/2006/relationships/tags" Target="../tags/tag124.xml"/><Relationship Id="rId128" Type="http://schemas.openxmlformats.org/officeDocument/2006/relationships/tags" Target="../tags/tag129.xml"/><Relationship Id="rId144" Type="http://schemas.openxmlformats.org/officeDocument/2006/relationships/tags" Target="../tags/tag145.xml"/><Relationship Id="rId149" Type="http://schemas.openxmlformats.org/officeDocument/2006/relationships/tags" Target="../tags/tag150.xml"/><Relationship Id="rId5" Type="http://schemas.openxmlformats.org/officeDocument/2006/relationships/tags" Target="../tags/tag6.xml"/><Relationship Id="rId90" Type="http://schemas.openxmlformats.org/officeDocument/2006/relationships/tags" Target="../tags/tag91.xml"/><Relationship Id="rId95" Type="http://schemas.openxmlformats.org/officeDocument/2006/relationships/tags" Target="../tags/tag96.xml"/><Relationship Id="rId22" Type="http://schemas.openxmlformats.org/officeDocument/2006/relationships/tags" Target="../tags/tag23.xml"/><Relationship Id="rId27" Type="http://schemas.openxmlformats.org/officeDocument/2006/relationships/tags" Target="../tags/tag28.xml"/><Relationship Id="rId43" Type="http://schemas.openxmlformats.org/officeDocument/2006/relationships/tags" Target="../tags/tag44.xml"/><Relationship Id="rId48" Type="http://schemas.openxmlformats.org/officeDocument/2006/relationships/tags" Target="../tags/tag49.xml"/><Relationship Id="rId64" Type="http://schemas.openxmlformats.org/officeDocument/2006/relationships/tags" Target="../tags/tag65.xml"/><Relationship Id="rId69" Type="http://schemas.openxmlformats.org/officeDocument/2006/relationships/tags" Target="../tags/tag70.xml"/><Relationship Id="rId113" Type="http://schemas.openxmlformats.org/officeDocument/2006/relationships/tags" Target="../tags/tag114.xml"/><Relationship Id="rId118" Type="http://schemas.openxmlformats.org/officeDocument/2006/relationships/tags" Target="../tags/tag119.xml"/><Relationship Id="rId134" Type="http://schemas.openxmlformats.org/officeDocument/2006/relationships/tags" Target="../tags/tag135.xml"/><Relationship Id="rId139" Type="http://schemas.openxmlformats.org/officeDocument/2006/relationships/tags" Target="../tags/tag140.xml"/><Relationship Id="rId80" Type="http://schemas.openxmlformats.org/officeDocument/2006/relationships/tags" Target="../tags/tag81.xml"/><Relationship Id="rId85" Type="http://schemas.openxmlformats.org/officeDocument/2006/relationships/tags" Target="../tags/tag86.xml"/><Relationship Id="rId150" Type="http://schemas.openxmlformats.org/officeDocument/2006/relationships/tags" Target="../tags/tag151.xml"/><Relationship Id="rId155" Type="http://schemas.openxmlformats.org/officeDocument/2006/relationships/slideLayout" Target="../slideLayouts/slideLayout7.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tags" Target="../tags/tag60.xml"/><Relationship Id="rId67" Type="http://schemas.openxmlformats.org/officeDocument/2006/relationships/tags" Target="../tags/tag68.xml"/><Relationship Id="rId103" Type="http://schemas.openxmlformats.org/officeDocument/2006/relationships/tags" Target="../tags/tag104.xml"/><Relationship Id="rId108" Type="http://schemas.openxmlformats.org/officeDocument/2006/relationships/tags" Target="../tags/tag109.xml"/><Relationship Id="rId116" Type="http://schemas.openxmlformats.org/officeDocument/2006/relationships/tags" Target="../tags/tag117.xml"/><Relationship Id="rId124" Type="http://schemas.openxmlformats.org/officeDocument/2006/relationships/tags" Target="../tags/tag125.xml"/><Relationship Id="rId129" Type="http://schemas.openxmlformats.org/officeDocument/2006/relationships/tags" Target="../tags/tag130.xml"/><Relationship Id="rId137" Type="http://schemas.openxmlformats.org/officeDocument/2006/relationships/tags" Target="../tags/tag138.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tags" Target="../tags/tag55.xml"/><Relationship Id="rId62" Type="http://schemas.openxmlformats.org/officeDocument/2006/relationships/tags" Target="../tags/tag63.xml"/><Relationship Id="rId70" Type="http://schemas.openxmlformats.org/officeDocument/2006/relationships/tags" Target="../tags/tag71.xml"/><Relationship Id="rId75" Type="http://schemas.openxmlformats.org/officeDocument/2006/relationships/tags" Target="../tags/tag76.xml"/><Relationship Id="rId83" Type="http://schemas.openxmlformats.org/officeDocument/2006/relationships/tags" Target="../tags/tag84.xml"/><Relationship Id="rId88" Type="http://schemas.openxmlformats.org/officeDocument/2006/relationships/tags" Target="../tags/tag89.xml"/><Relationship Id="rId91" Type="http://schemas.openxmlformats.org/officeDocument/2006/relationships/tags" Target="../tags/tag92.xml"/><Relationship Id="rId96" Type="http://schemas.openxmlformats.org/officeDocument/2006/relationships/tags" Target="../tags/tag97.xml"/><Relationship Id="rId111" Type="http://schemas.openxmlformats.org/officeDocument/2006/relationships/tags" Target="../tags/tag112.xml"/><Relationship Id="rId132" Type="http://schemas.openxmlformats.org/officeDocument/2006/relationships/tags" Target="../tags/tag133.xml"/><Relationship Id="rId140" Type="http://schemas.openxmlformats.org/officeDocument/2006/relationships/tags" Target="../tags/tag141.xml"/><Relationship Id="rId145" Type="http://schemas.openxmlformats.org/officeDocument/2006/relationships/tags" Target="../tags/tag146.xml"/><Relationship Id="rId153" Type="http://schemas.openxmlformats.org/officeDocument/2006/relationships/tags" Target="../tags/tag154.xml"/><Relationship Id="rId1" Type="http://schemas.openxmlformats.org/officeDocument/2006/relationships/tags" Target="../tags/tag2.xml"/><Relationship Id="rId6" Type="http://schemas.openxmlformats.org/officeDocument/2006/relationships/tags" Target="../tags/tag7.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106" Type="http://schemas.openxmlformats.org/officeDocument/2006/relationships/tags" Target="../tags/tag107.xml"/><Relationship Id="rId114" Type="http://schemas.openxmlformats.org/officeDocument/2006/relationships/tags" Target="../tags/tag115.xml"/><Relationship Id="rId119" Type="http://schemas.openxmlformats.org/officeDocument/2006/relationships/tags" Target="../tags/tag120.xml"/><Relationship Id="rId127" Type="http://schemas.openxmlformats.org/officeDocument/2006/relationships/tags" Target="../tags/tag128.xml"/><Relationship Id="rId10" Type="http://schemas.openxmlformats.org/officeDocument/2006/relationships/tags" Target="../tags/tag11.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tags" Target="../tags/tag61.xml"/><Relationship Id="rId65" Type="http://schemas.openxmlformats.org/officeDocument/2006/relationships/tags" Target="../tags/tag66.xml"/><Relationship Id="rId73" Type="http://schemas.openxmlformats.org/officeDocument/2006/relationships/tags" Target="../tags/tag74.xml"/><Relationship Id="rId78" Type="http://schemas.openxmlformats.org/officeDocument/2006/relationships/tags" Target="../tags/tag79.xml"/><Relationship Id="rId81" Type="http://schemas.openxmlformats.org/officeDocument/2006/relationships/tags" Target="../tags/tag82.xml"/><Relationship Id="rId86" Type="http://schemas.openxmlformats.org/officeDocument/2006/relationships/tags" Target="../tags/tag87.xml"/><Relationship Id="rId94" Type="http://schemas.openxmlformats.org/officeDocument/2006/relationships/tags" Target="../tags/tag95.xml"/><Relationship Id="rId99" Type="http://schemas.openxmlformats.org/officeDocument/2006/relationships/tags" Target="../tags/tag100.xml"/><Relationship Id="rId101" Type="http://schemas.openxmlformats.org/officeDocument/2006/relationships/tags" Target="../tags/tag102.xml"/><Relationship Id="rId122" Type="http://schemas.openxmlformats.org/officeDocument/2006/relationships/tags" Target="../tags/tag123.xml"/><Relationship Id="rId130" Type="http://schemas.openxmlformats.org/officeDocument/2006/relationships/tags" Target="../tags/tag131.xml"/><Relationship Id="rId135" Type="http://schemas.openxmlformats.org/officeDocument/2006/relationships/tags" Target="../tags/tag136.xml"/><Relationship Id="rId143" Type="http://schemas.openxmlformats.org/officeDocument/2006/relationships/tags" Target="../tags/tag144.xml"/><Relationship Id="rId148" Type="http://schemas.openxmlformats.org/officeDocument/2006/relationships/tags" Target="../tags/tag149.xml"/><Relationship Id="rId151" Type="http://schemas.openxmlformats.org/officeDocument/2006/relationships/tags" Target="../tags/tag152.xml"/><Relationship Id="rId156" Type="http://schemas.openxmlformats.org/officeDocument/2006/relationships/image" Target="../media/image3.jpg"/><Relationship Id="rId4" Type="http://schemas.openxmlformats.org/officeDocument/2006/relationships/tags" Target="../tags/tag5.xml"/><Relationship Id="rId9" Type="http://schemas.openxmlformats.org/officeDocument/2006/relationships/tags" Target="../tags/tag10.xml"/><Relationship Id="rId13" Type="http://schemas.openxmlformats.org/officeDocument/2006/relationships/tags" Target="../tags/tag14.xml"/><Relationship Id="rId18" Type="http://schemas.openxmlformats.org/officeDocument/2006/relationships/tags" Target="../tags/tag19.xml"/><Relationship Id="rId39" Type="http://schemas.openxmlformats.org/officeDocument/2006/relationships/tags" Target="../tags/tag40.xml"/><Relationship Id="rId109" Type="http://schemas.openxmlformats.org/officeDocument/2006/relationships/tags" Target="../tags/tag110.xml"/><Relationship Id="rId34" Type="http://schemas.openxmlformats.org/officeDocument/2006/relationships/tags" Target="../tags/tag35.xml"/><Relationship Id="rId50" Type="http://schemas.openxmlformats.org/officeDocument/2006/relationships/tags" Target="../tags/tag51.xml"/><Relationship Id="rId55" Type="http://schemas.openxmlformats.org/officeDocument/2006/relationships/tags" Target="../tags/tag56.xml"/><Relationship Id="rId76" Type="http://schemas.openxmlformats.org/officeDocument/2006/relationships/tags" Target="../tags/tag77.xml"/><Relationship Id="rId97" Type="http://schemas.openxmlformats.org/officeDocument/2006/relationships/tags" Target="../tags/tag98.xml"/><Relationship Id="rId104" Type="http://schemas.openxmlformats.org/officeDocument/2006/relationships/tags" Target="../tags/tag105.xml"/><Relationship Id="rId120" Type="http://schemas.openxmlformats.org/officeDocument/2006/relationships/tags" Target="../tags/tag121.xml"/><Relationship Id="rId125" Type="http://schemas.openxmlformats.org/officeDocument/2006/relationships/tags" Target="../tags/tag126.xml"/><Relationship Id="rId141" Type="http://schemas.openxmlformats.org/officeDocument/2006/relationships/tags" Target="../tags/tag142.xml"/><Relationship Id="rId146" Type="http://schemas.openxmlformats.org/officeDocument/2006/relationships/tags" Target="../tags/tag147.xml"/><Relationship Id="rId7" Type="http://schemas.openxmlformats.org/officeDocument/2006/relationships/tags" Target="../tags/tag8.xml"/><Relationship Id="rId71" Type="http://schemas.openxmlformats.org/officeDocument/2006/relationships/tags" Target="../tags/tag72.xml"/><Relationship Id="rId92" Type="http://schemas.openxmlformats.org/officeDocument/2006/relationships/tags" Target="../tags/tag93.xml"/><Relationship Id="rId2" Type="http://schemas.openxmlformats.org/officeDocument/2006/relationships/tags" Target="../tags/tag3.xml"/><Relationship Id="rId29" Type="http://schemas.openxmlformats.org/officeDocument/2006/relationships/tags" Target="../tags/tag30.xml"/><Relationship Id="rId24" Type="http://schemas.openxmlformats.org/officeDocument/2006/relationships/tags" Target="../tags/tag25.xml"/><Relationship Id="rId40" Type="http://schemas.openxmlformats.org/officeDocument/2006/relationships/tags" Target="../tags/tag41.xml"/><Relationship Id="rId45" Type="http://schemas.openxmlformats.org/officeDocument/2006/relationships/tags" Target="../tags/tag46.xml"/><Relationship Id="rId66" Type="http://schemas.openxmlformats.org/officeDocument/2006/relationships/tags" Target="../tags/tag67.xml"/><Relationship Id="rId87" Type="http://schemas.openxmlformats.org/officeDocument/2006/relationships/tags" Target="../tags/tag88.xml"/><Relationship Id="rId110" Type="http://schemas.openxmlformats.org/officeDocument/2006/relationships/tags" Target="../tags/tag111.xml"/><Relationship Id="rId115" Type="http://schemas.openxmlformats.org/officeDocument/2006/relationships/tags" Target="../tags/tag116.xml"/><Relationship Id="rId131" Type="http://schemas.openxmlformats.org/officeDocument/2006/relationships/tags" Target="../tags/tag132.xml"/><Relationship Id="rId136" Type="http://schemas.openxmlformats.org/officeDocument/2006/relationships/tags" Target="../tags/tag137.xml"/><Relationship Id="rId61" Type="http://schemas.openxmlformats.org/officeDocument/2006/relationships/tags" Target="../tags/tag62.xml"/><Relationship Id="rId82" Type="http://schemas.openxmlformats.org/officeDocument/2006/relationships/tags" Target="../tags/tag83.xml"/><Relationship Id="rId152" Type="http://schemas.openxmlformats.org/officeDocument/2006/relationships/tags" Target="../tags/tag153.xml"/><Relationship Id="rId19" Type="http://schemas.openxmlformats.org/officeDocument/2006/relationships/tags" Target="../tags/tag20.xml"/><Relationship Id="rId14" Type="http://schemas.openxmlformats.org/officeDocument/2006/relationships/tags" Target="../tags/tag15.xml"/><Relationship Id="rId30" Type="http://schemas.openxmlformats.org/officeDocument/2006/relationships/tags" Target="../tags/tag31.xml"/><Relationship Id="rId35" Type="http://schemas.openxmlformats.org/officeDocument/2006/relationships/tags" Target="../tags/tag36.xml"/><Relationship Id="rId56" Type="http://schemas.openxmlformats.org/officeDocument/2006/relationships/tags" Target="../tags/tag57.xml"/><Relationship Id="rId77" Type="http://schemas.openxmlformats.org/officeDocument/2006/relationships/tags" Target="../tags/tag78.xml"/><Relationship Id="rId100" Type="http://schemas.openxmlformats.org/officeDocument/2006/relationships/tags" Target="../tags/tag101.xml"/><Relationship Id="rId105" Type="http://schemas.openxmlformats.org/officeDocument/2006/relationships/tags" Target="../tags/tag106.xml"/><Relationship Id="rId126" Type="http://schemas.openxmlformats.org/officeDocument/2006/relationships/tags" Target="../tags/tag127.xml"/><Relationship Id="rId147" Type="http://schemas.openxmlformats.org/officeDocument/2006/relationships/tags" Target="../tags/tag148.xml"/><Relationship Id="rId8" Type="http://schemas.openxmlformats.org/officeDocument/2006/relationships/tags" Target="../tags/tag9.xml"/><Relationship Id="rId51" Type="http://schemas.openxmlformats.org/officeDocument/2006/relationships/tags" Target="../tags/tag52.xml"/><Relationship Id="rId72" Type="http://schemas.openxmlformats.org/officeDocument/2006/relationships/tags" Target="../tags/tag73.xml"/><Relationship Id="rId93" Type="http://schemas.openxmlformats.org/officeDocument/2006/relationships/tags" Target="../tags/tag94.xml"/><Relationship Id="rId98" Type="http://schemas.openxmlformats.org/officeDocument/2006/relationships/tags" Target="../tags/tag99.xml"/><Relationship Id="rId121" Type="http://schemas.openxmlformats.org/officeDocument/2006/relationships/tags" Target="../tags/tag122.xml"/><Relationship Id="rId142" Type="http://schemas.openxmlformats.org/officeDocument/2006/relationships/tags" Target="../tags/tag143.xml"/><Relationship Id="rId3"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3" Type="http://schemas.openxmlformats.org/officeDocument/2006/relationships/tags" Target="../tags/tag227.xml"/><Relationship Id="rId7" Type="http://schemas.openxmlformats.org/officeDocument/2006/relationships/tags" Target="../tags/tag231.xml"/><Relationship Id="rId12" Type="http://schemas.openxmlformats.org/officeDocument/2006/relationships/tags" Target="../tags/tag236.xml"/><Relationship Id="rId2" Type="http://schemas.openxmlformats.org/officeDocument/2006/relationships/tags" Target="../tags/tag226.xml"/><Relationship Id="rId16" Type="http://schemas.openxmlformats.org/officeDocument/2006/relationships/slideLayout" Target="../slideLayouts/slideLayout7.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5" Type="http://schemas.openxmlformats.org/officeDocument/2006/relationships/tags" Target="../tags/tag229.xml"/><Relationship Id="rId15" Type="http://schemas.openxmlformats.org/officeDocument/2006/relationships/tags" Target="../tags/tag239.xml"/><Relationship Id="rId10" Type="http://schemas.openxmlformats.org/officeDocument/2006/relationships/tags" Target="../tags/tag234.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s>
</file>

<file path=ppt/slides/_rels/slide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slideLayout" Target="../slideLayouts/slideLayout7.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tags" Target="../tags/tag170.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3" Type="http://schemas.openxmlformats.org/officeDocument/2006/relationships/tags" Target="../tags/tag188.xml"/><Relationship Id="rId18" Type="http://schemas.openxmlformats.org/officeDocument/2006/relationships/tags" Target="../tags/tag193.xml"/><Relationship Id="rId26" Type="http://schemas.openxmlformats.org/officeDocument/2006/relationships/tags" Target="../tags/tag201.xml"/><Relationship Id="rId39" Type="http://schemas.openxmlformats.org/officeDocument/2006/relationships/tags" Target="../tags/tag214.xml"/><Relationship Id="rId3" Type="http://schemas.openxmlformats.org/officeDocument/2006/relationships/tags" Target="../tags/tag178.xml"/><Relationship Id="rId21" Type="http://schemas.openxmlformats.org/officeDocument/2006/relationships/tags" Target="../tags/tag196.xml"/><Relationship Id="rId34" Type="http://schemas.openxmlformats.org/officeDocument/2006/relationships/tags" Target="../tags/tag209.xml"/><Relationship Id="rId42" Type="http://schemas.openxmlformats.org/officeDocument/2006/relationships/tags" Target="../tags/tag217.xml"/><Relationship Id="rId47" Type="http://schemas.openxmlformats.org/officeDocument/2006/relationships/tags" Target="../tags/tag222.xml"/><Relationship Id="rId50" Type="http://schemas.openxmlformats.org/officeDocument/2006/relationships/slideLayout" Target="../slideLayouts/slideLayout7.xml"/><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tags" Target="../tags/tag192.xml"/><Relationship Id="rId25" Type="http://schemas.openxmlformats.org/officeDocument/2006/relationships/tags" Target="../tags/tag200.xml"/><Relationship Id="rId33" Type="http://schemas.openxmlformats.org/officeDocument/2006/relationships/tags" Target="../tags/tag208.xml"/><Relationship Id="rId38" Type="http://schemas.openxmlformats.org/officeDocument/2006/relationships/tags" Target="../tags/tag213.xml"/><Relationship Id="rId46" Type="http://schemas.openxmlformats.org/officeDocument/2006/relationships/tags" Target="../tags/tag221.xml"/><Relationship Id="rId2" Type="http://schemas.openxmlformats.org/officeDocument/2006/relationships/tags" Target="../tags/tag177.xml"/><Relationship Id="rId16" Type="http://schemas.openxmlformats.org/officeDocument/2006/relationships/tags" Target="../tags/tag191.xml"/><Relationship Id="rId20" Type="http://schemas.openxmlformats.org/officeDocument/2006/relationships/tags" Target="../tags/tag195.xml"/><Relationship Id="rId29" Type="http://schemas.openxmlformats.org/officeDocument/2006/relationships/tags" Target="../tags/tag204.xml"/><Relationship Id="rId41" Type="http://schemas.openxmlformats.org/officeDocument/2006/relationships/tags" Target="../tags/tag216.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24" Type="http://schemas.openxmlformats.org/officeDocument/2006/relationships/tags" Target="../tags/tag199.xml"/><Relationship Id="rId32" Type="http://schemas.openxmlformats.org/officeDocument/2006/relationships/tags" Target="../tags/tag207.xml"/><Relationship Id="rId37" Type="http://schemas.openxmlformats.org/officeDocument/2006/relationships/tags" Target="../tags/tag212.xml"/><Relationship Id="rId40" Type="http://schemas.openxmlformats.org/officeDocument/2006/relationships/tags" Target="../tags/tag215.xml"/><Relationship Id="rId45" Type="http://schemas.openxmlformats.org/officeDocument/2006/relationships/tags" Target="../tags/tag220.xml"/><Relationship Id="rId5" Type="http://schemas.openxmlformats.org/officeDocument/2006/relationships/tags" Target="../tags/tag180.xml"/><Relationship Id="rId15" Type="http://schemas.openxmlformats.org/officeDocument/2006/relationships/tags" Target="../tags/tag190.xml"/><Relationship Id="rId23" Type="http://schemas.openxmlformats.org/officeDocument/2006/relationships/tags" Target="../tags/tag198.xml"/><Relationship Id="rId28" Type="http://schemas.openxmlformats.org/officeDocument/2006/relationships/tags" Target="../tags/tag203.xml"/><Relationship Id="rId36" Type="http://schemas.openxmlformats.org/officeDocument/2006/relationships/tags" Target="../tags/tag211.xml"/><Relationship Id="rId49" Type="http://schemas.openxmlformats.org/officeDocument/2006/relationships/tags" Target="../tags/tag224.xml"/><Relationship Id="rId10" Type="http://schemas.openxmlformats.org/officeDocument/2006/relationships/tags" Target="../tags/tag185.xml"/><Relationship Id="rId19" Type="http://schemas.openxmlformats.org/officeDocument/2006/relationships/tags" Target="../tags/tag194.xml"/><Relationship Id="rId31" Type="http://schemas.openxmlformats.org/officeDocument/2006/relationships/tags" Target="../tags/tag206.xml"/><Relationship Id="rId44" Type="http://schemas.openxmlformats.org/officeDocument/2006/relationships/tags" Target="../tags/tag219.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 Id="rId22" Type="http://schemas.openxmlformats.org/officeDocument/2006/relationships/tags" Target="../tags/tag197.xml"/><Relationship Id="rId27" Type="http://schemas.openxmlformats.org/officeDocument/2006/relationships/tags" Target="../tags/tag202.xml"/><Relationship Id="rId30" Type="http://schemas.openxmlformats.org/officeDocument/2006/relationships/tags" Target="../tags/tag205.xml"/><Relationship Id="rId35" Type="http://schemas.openxmlformats.org/officeDocument/2006/relationships/tags" Target="../tags/tag210.xml"/><Relationship Id="rId43" Type="http://schemas.openxmlformats.org/officeDocument/2006/relationships/tags" Target="../tags/tag218.xml"/><Relationship Id="rId48" Type="http://schemas.openxmlformats.org/officeDocument/2006/relationships/tags" Target="../tags/tag223.xml"/><Relationship Id="rId8" Type="http://schemas.openxmlformats.org/officeDocument/2006/relationships/tags" Target="../tags/tag1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5A186731-FB9C-4B90-9BC4-D9AB6B909869}"/>
              </a:ext>
            </a:extLst>
          </p:cNvPr>
          <p:cNvSpPr/>
          <p:nvPr>
            <p:custDataLst>
              <p:tags r:id="rId2"/>
            </p:custData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 name="PA-椭圆 2">
            <a:extLst>
              <a:ext uri="{FF2B5EF4-FFF2-40B4-BE49-F238E27FC236}">
                <a16:creationId xmlns:a16="http://schemas.microsoft.com/office/drawing/2014/main" id="{71DB12F0-867E-407A-9A69-4C4B4FB9A0CC}"/>
              </a:ext>
            </a:extLst>
          </p:cNvPr>
          <p:cNvSpPr/>
          <p:nvPr>
            <p:custDataLst>
              <p:tags r:id="rId3"/>
            </p:custDataLst>
          </p:nvPr>
        </p:nvSpPr>
        <p:spPr>
          <a:xfrm>
            <a:off x="4907998" y="2199434"/>
            <a:ext cx="2376004" cy="2376004"/>
          </a:xfrm>
          <a:prstGeom prst="ellipse">
            <a:avLst/>
          </a:prstGeom>
          <a:solidFill>
            <a:schemeClr val="bg1">
              <a:lumMod val="95000"/>
            </a:schemeClr>
          </a:solidFill>
          <a:ln>
            <a:noFill/>
          </a:ln>
          <a:effectLst>
            <a:innerShdw blurRad="25400">
              <a:prstClr val="black">
                <a:alpha val="9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PA_直接连接符 12">
            <a:extLst>
              <a:ext uri="{FF2B5EF4-FFF2-40B4-BE49-F238E27FC236}">
                <a16:creationId xmlns:a16="http://schemas.microsoft.com/office/drawing/2014/main" id="{117AD1AD-678A-4C1B-A9D2-A6808994F224}"/>
              </a:ext>
            </a:extLst>
          </p:cNvPr>
          <p:cNvCxnSpPr>
            <a:cxnSpLocks/>
          </p:cNvCxnSpPr>
          <p:nvPr>
            <p:custDataLst>
              <p:tags r:id="rId4"/>
            </p:custDataLst>
          </p:nvPr>
        </p:nvCxnSpPr>
        <p:spPr>
          <a:xfrm>
            <a:off x="7779152" y="5371263"/>
            <a:ext cx="1408391" cy="111662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PA_直接连接符 14">
            <a:extLst>
              <a:ext uri="{FF2B5EF4-FFF2-40B4-BE49-F238E27FC236}">
                <a16:creationId xmlns:a16="http://schemas.microsoft.com/office/drawing/2014/main" id="{4C6945D7-8E46-4F30-B85D-2EEC57F704CA}"/>
              </a:ext>
            </a:extLst>
          </p:cNvPr>
          <p:cNvCxnSpPr>
            <a:cxnSpLocks/>
          </p:cNvCxnSpPr>
          <p:nvPr>
            <p:custDataLst>
              <p:tags r:id="rId5"/>
            </p:custDataLst>
          </p:nvPr>
        </p:nvCxnSpPr>
        <p:spPr>
          <a:xfrm>
            <a:off x="8711112" y="3968217"/>
            <a:ext cx="2375988" cy="375155"/>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6" name="PA_直接连接符 16">
            <a:extLst>
              <a:ext uri="{FF2B5EF4-FFF2-40B4-BE49-F238E27FC236}">
                <a16:creationId xmlns:a16="http://schemas.microsoft.com/office/drawing/2014/main" id="{3FAA8B30-9311-4190-9D67-AC5D9705D34D}"/>
              </a:ext>
            </a:extLst>
          </p:cNvPr>
          <p:cNvCxnSpPr>
            <a:cxnSpLocks/>
          </p:cNvCxnSpPr>
          <p:nvPr>
            <p:custDataLst>
              <p:tags r:id="rId6"/>
            </p:custDataLst>
          </p:nvPr>
        </p:nvCxnSpPr>
        <p:spPr>
          <a:xfrm flipV="1">
            <a:off x="7728857" y="1320801"/>
            <a:ext cx="1008743" cy="52584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PA_直接连接符 18">
            <a:extLst>
              <a:ext uri="{FF2B5EF4-FFF2-40B4-BE49-F238E27FC236}">
                <a16:creationId xmlns:a16="http://schemas.microsoft.com/office/drawing/2014/main" id="{1BB17D1E-EC6D-49CC-91DD-20FA429315F4}"/>
              </a:ext>
            </a:extLst>
          </p:cNvPr>
          <p:cNvCxnSpPr>
            <a:cxnSpLocks/>
          </p:cNvCxnSpPr>
          <p:nvPr>
            <p:custDataLst>
              <p:tags r:id="rId7"/>
            </p:custDataLst>
          </p:nvPr>
        </p:nvCxnSpPr>
        <p:spPr>
          <a:xfrm flipH="1" flipV="1">
            <a:off x="5486824" y="1074057"/>
            <a:ext cx="293441" cy="685437"/>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8" name="PA_直接连接符 20">
            <a:extLst>
              <a:ext uri="{FF2B5EF4-FFF2-40B4-BE49-F238E27FC236}">
                <a16:creationId xmlns:a16="http://schemas.microsoft.com/office/drawing/2014/main" id="{7F03EBB3-377C-4612-BB19-EC04AF099ABE}"/>
              </a:ext>
            </a:extLst>
          </p:cNvPr>
          <p:cNvCxnSpPr>
            <a:cxnSpLocks/>
          </p:cNvCxnSpPr>
          <p:nvPr>
            <p:custDataLst>
              <p:tags r:id="rId8"/>
            </p:custDataLst>
          </p:nvPr>
        </p:nvCxnSpPr>
        <p:spPr>
          <a:xfrm flipH="1" flipV="1">
            <a:off x="2960914" y="1001487"/>
            <a:ext cx="1203166" cy="758007"/>
          </a:xfrm>
          <a:prstGeom prst="line">
            <a:avLst/>
          </a:prstGeom>
          <a:ln w="127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9" name="PA_直接连接符 22">
            <a:extLst>
              <a:ext uri="{FF2B5EF4-FFF2-40B4-BE49-F238E27FC236}">
                <a16:creationId xmlns:a16="http://schemas.microsoft.com/office/drawing/2014/main" id="{4D8CED17-A734-41C9-9A1C-B85ACD6BEA6C}"/>
              </a:ext>
            </a:extLst>
          </p:cNvPr>
          <p:cNvCxnSpPr>
            <a:cxnSpLocks/>
          </p:cNvCxnSpPr>
          <p:nvPr>
            <p:custDataLst>
              <p:tags r:id="rId9"/>
            </p:custDataLst>
          </p:nvPr>
        </p:nvCxnSpPr>
        <p:spPr>
          <a:xfrm flipH="1" flipV="1">
            <a:off x="3004458" y="2540001"/>
            <a:ext cx="577217" cy="875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PA_直接连接符 24">
            <a:extLst>
              <a:ext uri="{FF2B5EF4-FFF2-40B4-BE49-F238E27FC236}">
                <a16:creationId xmlns:a16="http://schemas.microsoft.com/office/drawing/2014/main" id="{9EB71F1C-F68A-4A63-B1D9-14BA0D348675}"/>
              </a:ext>
            </a:extLst>
          </p:cNvPr>
          <p:cNvCxnSpPr>
            <a:cxnSpLocks/>
          </p:cNvCxnSpPr>
          <p:nvPr>
            <p:custDataLst>
              <p:tags r:id="rId10"/>
            </p:custDataLst>
          </p:nvPr>
        </p:nvCxnSpPr>
        <p:spPr>
          <a:xfrm flipH="1">
            <a:off x="1756229" y="4412343"/>
            <a:ext cx="1828799" cy="508000"/>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cxnSp>
        <p:nvCxnSpPr>
          <p:cNvPr id="11" name="PA_直接连接符 30">
            <a:extLst>
              <a:ext uri="{FF2B5EF4-FFF2-40B4-BE49-F238E27FC236}">
                <a16:creationId xmlns:a16="http://schemas.microsoft.com/office/drawing/2014/main" id="{DF5776CB-E2BD-4637-9A91-78ACF077A008}"/>
              </a:ext>
            </a:extLst>
          </p:cNvPr>
          <p:cNvCxnSpPr>
            <a:cxnSpLocks/>
          </p:cNvCxnSpPr>
          <p:nvPr>
            <p:custDataLst>
              <p:tags r:id="rId11"/>
            </p:custDataLst>
          </p:nvPr>
        </p:nvCxnSpPr>
        <p:spPr>
          <a:xfrm flipH="1">
            <a:off x="5486825" y="5061857"/>
            <a:ext cx="222300" cy="816429"/>
          </a:xfrm>
          <a:prstGeom prst="line">
            <a:avLst/>
          </a:prstGeom>
          <a:ln w="38100">
            <a:solidFill>
              <a:srgbClr val="CC7C34"/>
            </a:solidFill>
          </a:ln>
        </p:spPr>
        <p:style>
          <a:lnRef idx="1">
            <a:schemeClr val="accent1"/>
          </a:lnRef>
          <a:fillRef idx="0">
            <a:schemeClr val="accent1"/>
          </a:fillRef>
          <a:effectRef idx="0">
            <a:schemeClr val="accent1"/>
          </a:effectRef>
          <a:fontRef idx="minor">
            <a:schemeClr val="tx1"/>
          </a:fontRef>
        </p:style>
      </p:cxnSp>
      <p:sp>
        <p:nvSpPr>
          <p:cNvPr id="12" name="PA_椭圆 10">
            <a:extLst>
              <a:ext uri="{FF2B5EF4-FFF2-40B4-BE49-F238E27FC236}">
                <a16:creationId xmlns:a16="http://schemas.microsoft.com/office/drawing/2014/main" id="{AA2EC5FF-9045-4627-BCD1-BB63CAF7B16E}"/>
              </a:ext>
            </a:extLst>
          </p:cNvPr>
          <p:cNvSpPr>
            <a:spLocks/>
          </p:cNvSpPr>
          <p:nvPr>
            <p:custDataLst>
              <p:tags r:id="rId12"/>
            </p:custDataLst>
          </p:nvPr>
        </p:nvSpPr>
        <p:spPr>
          <a:xfrm>
            <a:off x="5805488" y="3156105"/>
            <a:ext cx="545790" cy="54579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PA_椭圆 11">
            <a:extLst>
              <a:ext uri="{FF2B5EF4-FFF2-40B4-BE49-F238E27FC236}">
                <a16:creationId xmlns:a16="http://schemas.microsoft.com/office/drawing/2014/main" id="{8C84C739-C013-4F18-8252-85A5151F9348}"/>
              </a:ext>
            </a:extLst>
          </p:cNvPr>
          <p:cNvSpPr>
            <a:spLocks/>
          </p:cNvSpPr>
          <p:nvPr>
            <p:custDataLst>
              <p:tags r:id="rId13"/>
            </p:custDataLst>
          </p:nvPr>
        </p:nvSpPr>
        <p:spPr>
          <a:xfrm>
            <a:off x="5487834" y="3905251"/>
            <a:ext cx="561974" cy="56197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PA_椭圆 12">
            <a:extLst>
              <a:ext uri="{FF2B5EF4-FFF2-40B4-BE49-F238E27FC236}">
                <a16:creationId xmlns:a16="http://schemas.microsoft.com/office/drawing/2014/main" id="{1B6BB08D-B633-4F4E-98BB-0DEF47DCC552}"/>
              </a:ext>
            </a:extLst>
          </p:cNvPr>
          <p:cNvSpPr>
            <a:spLocks/>
          </p:cNvSpPr>
          <p:nvPr>
            <p:custDataLst>
              <p:tags r:id="rId14"/>
            </p:custDataLst>
          </p:nvPr>
        </p:nvSpPr>
        <p:spPr>
          <a:xfrm>
            <a:off x="5351153" y="2063595"/>
            <a:ext cx="540060" cy="540060"/>
          </a:xfrm>
          <a:prstGeom prst="ellipse">
            <a:avLst/>
          </a:prstGeom>
          <a:solidFill>
            <a:srgbClr val="00B0F0"/>
          </a:solidFill>
          <a:ln>
            <a:noFill/>
          </a:ln>
          <a:effectLst>
            <a:outerShdw dir="5400000" sx="200000" sy="200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PA_椭圆 13">
            <a:extLst>
              <a:ext uri="{FF2B5EF4-FFF2-40B4-BE49-F238E27FC236}">
                <a16:creationId xmlns:a16="http://schemas.microsoft.com/office/drawing/2014/main" id="{A577A714-03BF-4218-AC93-3D98167E0D4C}"/>
              </a:ext>
            </a:extLst>
          </p:cNvPr>
          <p:cNvSpPr>
            <a:spLocks/>
          </p:cNvSpPr>
          <p:nvPr>
            <p:custDataLst>
              <p:tags r:id="rId15"/>
            </p:custDataLst>
          </p:nvPr>
        </p:nvSpPr>
        <p:spPr>
          <a:xfrm>
            <a:off x="5684045" y="2852738"/>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PA_椭圆 14">
            <a:extLst>
              <a:ext uri="{FF2B5EF4-FFF2-40B4-BE49-F238E27FC236}">
                <a16:creationId xmlns:a16="http://schemas.microsoft.com/office/drawing/2014/main" id="{A4FBDB88-5163-4981-8060-AD2B219C181A}"/>
              </a:ext>
            </a:extLst>
          </p:cNvPr>
          <p:cNvSpPr>
            <a:spLocks/>
          </p:cNvSpPr>
          <p:nvPr>
            <p:custDataLst>
              <p:tags r:id="rId16"/>
            </p:custDataLst>
          </p:nvPr>
        </p:nvSpPr>
        <p:spPr>
          <a:xfrm>
            <a:off x="6331745" y="3305175"/>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PA_椭圆 15">
            <a:extLst>
              <a:ext uri="{FF2B5EF4-FFF2-40B4-BE49-F238E27FC236}">
                <a16:creationId xmlns:a16="http://schemas.microsoft.com/office/drawing/2014/main" id="{893A4C1E-91FA-4625-9D71-70C3CB9D9911}"/>
              </a:ext>
            </a:extLst>
          </p:cNvPr>
          <p:cNvSpPr>
            <a:spLocks/>
          </p:cNvSpPr>
          <p:nvPr>
            <p:custDataLst>
              <p:tags r:id="rId17"/>
            </p:custDataLst>
          </p:nvPr>
        </p:nvSpPr>
        <p:spPr>
          <a:xfrm>
            <a:off x="6026945" y="4110037"/>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PA_椭圆 16">
            <a:extLst>
              <a:ext uri="{FF2B5EF4-FFF2-40B4-BE49-F238E27FC236}">
                <a16:creationId xmlns:a16="http://schemas.microsoft.com/office/drawing/2014/main" id="{E2C6F1AC-EB92-4713-A3C2-F06266D7D9B7}"/>
              </a:ext>
            </a:extLst>
          </p:cNvPr>
          <p:cNvSpPr>
            <a:spLocks/>
          </p:cNvSpPr>
          <p:nvPr>
            <p:custDataLst>
              <p:tags r:id="rId18"/>
            </p:custDataLst>
          </p:nvPr>
        </p:nvSpPr>
        <p:spPr>
          <a:xfrm>
            <a:off x="5526883" y="3514724"/>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PA_椭圆 17">
            <a:extLst>
              <a:ext uri="{FF2B5EF4-FFF2-40B4-BE49-F238E27FC236}">
                <a16:creationId xmlns:a16="http://schemas.microsoft.com/office/drawing/2014/main" id="{13BA6CDB-BA0D-41CE-8988-2268320BE634}"/>
              </a:ext>
            </a:extLst>
          </p:cNvPr>
          <p:cNvSpPr>
            <a:spLocks/>
          </p:cNvSpPr>
          <p:nvPr>
            <p:custDataLst>
              <p:tags r:id="rId19"/>
            </p:custDataLst>
          </p:nvPr>
        </p:nvSpPr>
        <p:spPr>
          <a:xfrm>
            <a:off x="5455445" y="3176587"/>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PA_椭圆 18">
            <a:extLst>
              <a:ext uri="{FF2B5EF4-FFF2-40B4-BE49-F238E27FC236}">
                <a16:creationId xmlns:a16="http://schemas.microsoft.com/office/drawing/2014/main" id="{539490A5-3EB5-46BA-8C7B-3B3ACEF7D37A}"/>
              </a:ext>
            </a:extLst>
          </p:cNvPr>
          <p:cNvSpPr>
            <a:spLocks/>
          </p:cNvSpPr>
          <p:nvPr>
            <p:custDataLst>
              <p:tags r:id="rId20"/>
            </p:custDataLst>
          </p:nvPr>
        </p:nvSpPr>
        <p:spPr>
          <a:xfrm>
            <a:off x="6669643" y="3795473"/>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PA_椭圆 19">
            <a:extLst>
              <a:ext uri="{FF2B5EF4-FFF2-40B4-BE49-F238E27FC236}">
                <a16:creationId xmlns:a16="http://schemas.microsoft.com/office/drawing/2014/main" id="{C4E09237-3CB2-4376-9B45-188C3593064D}"/>
              </a:ext>
            </a:extLst>
          </p:cNvPr>
          <p:cNvSpPr>
            <a:spLocks/>
          </p:cNvSpPr>
          <p:nvPr>
            <p:custDataLst>
              <p:tags r:id="rId21"/>
            </p:custDataLst>
          </p:nvPr>
        </p:nvSpPr>
        <p:spPr>
          <a:xfrm>
            <a:off x="6655355" y="2904886"/>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PA_椭圆 20">
            <a:extLst>
              <a:ext uri="{FF2B5EF4-FFF2-40B4-BE49-F238E27FC236}">
                <a16:creationId xmlns:a16="http://schemas.microsoft.com/office/drawing/2014/main" id="{E03BBB5E-0C1E-4185-A9BC-E539AD5798A1}"/>
              </a:ext>
            </a:extLst>
          </p:cNvPr>
          <p:cNvSpPr>
            <a:spLocks/>
          </p:cNvSpPr>
          <p:nvPr>
            <p:custDataLst>
              <p:tags r:id="rId22"/>
            </p:custDataLst>
          </p:nvPr>
        </p:nvSpPr>
        <p:spPr>
          <a:xfrm>
            <a:off x="6912530" y="3219211"/>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PA_椭圆 21">
            <a:extLst>
              <a:ext uri="{FF2B5EF4-FFF2-40B4-BE49-F238E27FC236}">
                <a16:creationId xmlns:a16="http://schemas.microsoft.com/office/drawing/2014/main" id="{96BE372F-6B15-48F6-A650-4C08BDE819EB}"/>
              </a:ext>
            </a:extLst>
          </p:cNvPr>
          <p:cNvSpPr>
            <a:spLocks/>
          </p:cNvSpPr>
          <p:nvPr>
            <p:custDataLst>
              <p:tags r:id="rId23"/>
            </p:custDataLst>
          </p:nvPr>
        </p:nvSpPr>
        <p:spPr>
          <a:xfrm>
            <a:off x="7007780" y="3595449"/>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PA_椭圆 22">
            <a:extLst>
              <a:ext uri="{FF2B5EF4-FFF2-40B4-BE49-F238E27FC236}">
                <a16:creationId xmlns:a16="http://schemas.microsoft.com/office/drawing/2014/main" id="{6DDD0884-95DC-43BD-89CB-564C715B72AE}"/>
              </a:ext>
            </a:extLst>
          </p:cNvPr>
          <p:cNvSpPr>
            <a:spLocks/>
          </p:cNvSpPr>
          <p:nvPr>
            <p:custDataLst>
              <p:tags r:id="rId24"/>
            </p:custDataLst>
          </p:nvPr>
        </p:nvSpPr>
        <p:spPr>
          <a:xfrm>
            <a:off x="7041118" y="2847737"/>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PA_椭圆 23">
            <a:extLst>
              <a:ext uri="{FF2B5EF4-FFF2-40B4-BE49-F238E27FC236}">
                <a16:creationId xmlns:a16="http://schemas.microsoft.com/office/drawing/2014/main" id="{1A0D63F5-5C11-49F9-A243-B2E50067F864}"/>
              </a:ext>
            </a:extLst>
          </p:cNvPr>
          <p:cNvSpPr>
            <a:spLocks/>
          </p:cNvSpPr>
          <p:nvPr>
            <p:custDataLst>
              <p:tags r:id="rId25"/>
            </p:custDataLst>
          </p:nvPr>
        </p:nvSpPr>
        <p:spPr>
          <a:xfrm>
            <a:off x="6436280" y="2185749"/>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PA_椭圆 24">
            <a:extLst>
              <a:ext uri="{FF2B5EF4-FFF2-40B4-BE49-F238E27FC236}">
                <a16:creationId xmlns:a16="http://schemas.microsoft.com/office/drawing/2014/main" id="{388DCD3D-E264-4B28-B343-E1A1EE8FB76A}"/>
              </a:ext>
            </a:extLst>
          </p:cNvPr>
          <p:cNvSpPr>
            <a:spLocks/>
          </p:cNvSpPr>
          <p:nvPr>
            <p:custDataLst>
              <p:tags r:id="rId26"/>
            </p:custDataLst>
          </p:nvPr>
        </p:nvSpPr>
        <p:spPr>
          <a:xfrm>
            <a:off x="5183981" y="3405187"/>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PA_椭圆 25">
            <a:extLst>
              <a:ext uri="{FF2B5EF4-FFF2-40B4-BE49-F238E27FC236}">
                <a16:creationId xmlns:a16="http://schemas.microsoft.com/office/drawing/2014/main" id="{7926271F-243B-49D0-82A1-598315CD2B9A}"/>
              </a:ext>
            </a:extLst>
          </p:cNvPr>
          <p:cNvSpPr>
            <a:spLocks/>
          </p:cNvSpPr>
          <p:nvPr>
            <p:custDataLst>
              <p:tags r:id="rId27"/>
            </p:custDataLst>
          </p:nvPr>
        </p:nvSpPr>
        <p:spPr>
          <a:xfrm>
            <a:off x="5855493" y="2290762"/>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PA_椭圆 26">
            <a:extLst>
              <a:ext uri="{FF2B5EF4-FFF2-40B4-BE49-F238E27FC236}">
                <a16:creationId xmlns:a16="http://schemas.microsoft.com/office/drawing/2014/main" id="{B6601CB4-FDFE-42BF-8CBD-1A776C223475}"/>
              </a:ext>
            </a:extLst>
          </p:cNvPr>
          <p:cNvSpPr>
            <a:spLocks/>
          </p:cNvSpPr>
          <p:nvPr>
            <p:custDataLst>
              <p:tags r:id="rId28"/>
            </p:custDataLst>
          </p:nvPr>
        </p:nvSpPr>
        <p:spPr>
          <a:xfrm>
            <a:off x="6567487" y="2563537"/>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PA_椭圆 27">
            <a:extLst>
              <a:ext uri="{FF2B5EF4-FFF2-40B4-BE49-F238E27FC236}">
                <a16:creationId xmlns:a16="http://schemas.microsoft.com/office/drawing/2014/main" id="{A575A1BA-D9F5-4D73-90E8-AD5F62D699D1}"/>
              </a:ext>
            </a:extLst>
          </p:cNvPr>
          <p:cNvSpPr>
            <a:spLocks/>
          </p:cNvSpPr>
          <p:nvPr>
            <p:custDataLst>
              <p:tags r:id="rId29"/>
            </p:custDataLst>
          </p:nvPr>
        </p:nvSpPr>
        <p:spPr>
          <a:xfrm>
            <a:off x="6896100" y="2520674"/>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PA_椭圆 28">
            <a:extLst>
              <a:ext uri="{FF2B5EF4-FFF2-40B4-BE49-F238E27FC236}">
                <a16:creationId xmlns:a16="http://schemas.microsoft.com/office/drawing/2014/main" id="{C220621D-EE1A-4952-ABF0-32EF789CBC2C}"/>
              </a:ext>
            </a:extLst>
          </p:cNvPr>
          <p:cNvSpPr>
            <a:spLocks/>
          </p:cNvSpPr>
          <p:nvPr>
            <p:custDataLst>
              <p:tags r:id="rId30"/>
            </p:custDataLst>
          </p:nvPr>
        </p:nvSpPr>
        <p:spPr>
          <a:xfrm>
            <a:off x="5238750" y="2544486"/>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PA_椭圆 29">
            <a:extLst>
              <a:ext uri="{FF2B5EF4-FFF2-40B4-BE49-F238E27FC236}">
                <a16:creationId xmlns:a16="http://schemas.microsoft.com/office/drawing/2014/main" id="{0578D86B-0482-4AB9-8DAB-61685DC90959}"/>
              </a:ext>
            </a:extLst>
          </p:cNvPr>
          <p:cNvSpPr>
            <a:spLocks/>
          </p:cNvSpPr>
          <p:nvPr>
            <p:custDataLst>
              <p:tags r:id="rId31"/>
            </p:custDataLst>
          </p:nvPr>
        </p:nvSpPr>
        <p:spPr>
          <a:xfrm>
            <a:off x="5133975" y="3092174"/>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2" name="PA_椭圆 30">
            <a:extLst>
              <a:ext uri="{FF2B5EF4-FFF2-40B4-BE49-F238E27FC236}">
                <a16:creationId xmlns:a16="http://schemas.microsoft.com/office/drawing/2014/main" id="{88492ED7-DE1B-478D-883B-3825276F48FB}"/>
              </a:ext>
            </a:extLst>
          </p:cNvPr>
          <p:cNvSpPr>
            <a:spLocks/>
          </p:cNvSpPr>
          <p:nvPr>
            <p:custDataLst>
              <p:tags r:id="rId32"/>
            </p:custDataLst>
          </p:nvPr>
        </p:nvSpPr>
        <p:spPr>
          <a:xfrm>
            <a:off x="4848225" y="2930249"/>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PA_椭圆 31">
            <a:extLst>
              <a:ext uri="{FF2B5EF4-FFF2-40B4-BE49-F238E27FC236}">
                <a16:creationId xmlns:a16="http://schemas.microsoft.com/office/drawing/2014/main" id="{D21A67EE-E0B2-485F-BBC6-C16B7A9BA787}"/>
              </a:ext>
            </a:extLst>
          </p:cNvPr>
          <p:cNvSpPr>
            <a:spLocks/>
          </p:cNvSpPr>
          <p:nvPr>
            <p:custDataLst>
              <p:tags r:id="rId33"/>
            </p:custDataLst>
          </p:nvPr>
        </p:nvSpPr>
        <p:spPr>
          <a:xfrm>
            <a:off x="4900612" y="2592112"/>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 name="PA_椭圆 32">
            <a:extLst>
              <a:ext uri="{FF2B5EF4-FFF2-40B4-BE49-F238E27FC236}">
                <a16:creationId xmlns:a16="http://schemas.microsoft.com/office/drawing/2014/main" id="{F008B1D9-535C-475E-87F1-265FECBFE20C}"/>
              </a:ext>
            </a:extLst>
          </p:cNvPr>
          <p:cNvSpPr>
            <a:spLocks/>
          </p:cNvSpPr>
          <p:nvPr>
            <p:custDataLst>
              <p:tags r:id="rId34"/>
            </p:custDataLst>
          </p:nvPr>
        </p:nvSpPr>
        <p:spPr>
          <a:xfrm>
            <a:off x="5172075" y="4030387"/>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PA_椭圆 33">
            <a:extLst>
              <a:ext uri="{FF2B5EF4-FFF2-40B4-BE49-F238E27FC236}">
                <a16:creationId xmlns:a16="http://schemas.microsoft.com/office/drawing/2014/main" id="{9F22E650-B540-49FF-8692-7944515EA2A5}"/>
              </a:ext>
            </a:extLst>
          </p:cNvPr>
          <p:cNvSpPr>
            <a:spLocks/>
          </p:cNvSpPr>
          <p:nvPr>
            <p:custDataLst>
              <p:tags r:id="rId35"/>
            </p:custDataLst>
          </p:nvPr>
        </p:nvSpPr>
        <p:spPr>
          <a:xfrm>
            <a:off x="4867275" y="3906562"/>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6" name="PA_椭圆 34">
            <a:extLst>
              <a:ext uri="{FF2B5EF4-FFF2-40B4-BE49-F238E27FC236}">
                <a16:creationId xmlns:a16="http://schemas.microsoft.com/office/drawing/2014/main" id="{52A497CE-0FE0-4C72-8E3E-5C45227F1D43}"/>
              </a:ext>
            </a:extLst>
          </p:cNvPr>
          <p:cNvSpPr>
            <a:spLocks/>
          </p:cNvSpPr>
          <p:nvPr>
            <p:custDataLst>
              <p:tags r:id="rId36"/>
            </p:custDataLst>
          </p:nvPr>
        </p:nvSpPr>
        <p:spPr>
          <a:xfrm>
            <a:off x="5294355" y="3742673"/>
            <a:ext cx="319084" cy="31908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 name="PA_椭圆 35">
            <a:extLst>
              <a:ext uri="{FF2B5EF4-FFF2-40B4-BE49-F238E27FC236}">
                <a16:creationId xmlns:a16="http://schemas.microsoft.com/office/drawing/2014/main" id="{7D65EA86-555B-4A78-8D4F-FEC097076545}"/>
              </a:ext>
            </a:extLst>
          </p:cNvPr>
          <p:cNvSpPr>
            <a:spLocks/>
          </p:cNvSpPr>
          <p:nvPr>
            <p:custDataLst>
              <p:tags r:id="rId37"/>
            </p:custDataLst>
          </p:nvPr>
        </p:nvSpPr>
        <p:spPr>
          <a:xfrm>
            <a:off x="5380080" y="2880661"/>
            <a:ext cx="319084" cy="31908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PA_椭圆 36">
            <a:extLst>
              <a:ext uri="{FF2B5EF4-FFF2-40B4-BE49-F238E27FC236}">
                <a16:creationId xmlns:a16="http://schemas.microsoft.com/office/drawing/2014/main" id="{1C5932CA-BF71-4B82-B1AD-F1626B8C6F12}"/>
              </a:ext>
            </a:extLst>
          </p:cNvPr>
          <p:cNvSpPr>
            <a:spLocks/>
          </p:cNvSpPr>
          <p:nvPr>
            <p:custDataLst>
              <p:tags r:id="rId38"/>
            </p:custDataLst>
          </p:nvPr>
        </p:nvSpPr>
        <p:spPr>
          <a:xfrm>
            <a:off x="6176481" y="2974423"/>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PA_椭圆 37">
            <a:extLst>
              <a:ext uri="{FF2B5EF4-FFF2-40B4-BE49-F238E27FC236}">
                <a16:creationId xmlns:a16="http://schemas.microsoft.com/office/drawing/2014/main" id="{5833567F-A476-438A-8F7E-7C12D2AC3E14}"/>
              </a:ext>
            </a:extLst>
          </p:cNvPr>
          <p:cNvSpPr>
            <a:spLocks/>
          </p:cNvSpPr>
          <p:nvPr>
            <p:custDataLst>
              <p:tags r:id="rId39"/>
            </p:custDataLst>
          </p:nvPr>
        </p:nvSpPr>
        <p:spPr>
          <a:xfrm>
            <a:off x="6419368" y="3055386"/>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PA_椭圆 38">
            <a:extLst>
              <a:ext uri="{FF2B5EF4-FFF2-40B4-BE49-F238E27FC236}">
                <a16:creationId xmlns:a16="http://schemas.microsoft.com/office/drawing/2014/main" id="{748BE640-2E64-4C8E-A7E4-947659CA4AFC}"/>
              </a:ext>
            </a:extLst>
          </p:cNvPr>
          <p:cNvSpPr>
            <a:spLocks/>
          </p:cNvSpPr>
          <p:nvPr>
            <p:custDataLst>
              <p:tags r:id="rId40"/>
            </p:custDataLst>
          </p:nvPr>
        </p:nvSpPr>
        <p:spPr>
          <a:xfrm>
            <a:off x="6243155" y="2726773"/>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PA_椭圆 39">
            <a:extLst>
              <a:ext uri="{FF2B5EF4-FFF2-40B4-BE49-F238E27FC236}">
                <a16:creationId xmlns:a16="http://schemas.microsoft.com/office/drawing/2014/main" id="{EEBF05AD-7830-4664-878C-05A47ABDBFE8}"/>
              </a:ext>
            </a:extLst>
          </p:cNvPr>
          <p:cNvSpPr>
            <a:spLocks/>
          </p:cNvSpPr>
          <p:nvPr>
            <p:custDataLst>
              <p:tags r:id="rId41"/>
            </p:custDataLst>
          </p:nvPr>
        </p:nvSpPr>
        <p:spPr>
          <a:xfrm>
            <a:off x="6181242" y="2240998"/>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PA_椭圆 40">
            <a:extLst>
              <a:ext uri="{FF2B5EF4-FFF2-40B4-BE49-F238E27FC236}">
                <a16:creationId xmlns:a16="http://schemas.microsoft.com/office/drawing/2014/main" id="{60F7AE43-9DF5-4C54-AB1A-11D42AA1097D}"/>
              </a:ext>
            </a:extLst>
          </p:cNvPr>
          <p:cNvSpPr>
            <a:spLocks/>
          </p:cNvSpPr>
          <p:nvPr>
            <p:custDataLst>
              <p:tags r:id="rId42"/>
            </p:custDataLst>
          </p:nvPr>
        </p:nvSpPr>
        <p:spPr>
          <a:xfrm>
            <a:off x="5981217" y="3874536"/>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 name="PA_椭圆 41">
            <a:extLst>
              <a:ext uri="{FF2B5EF4-FFF2-40B4-BE49-F238E27FC236}">
                <a16:creationId xmlns:a16="http://schemas.microsoft.com/office/drawing/2014/main" id="{6621BE60-7939-473F-B93C-9DDA3EA7A41E}"/>
              </a:ext>
            </a:extLst>
          </p:cNvPr>
          <p:cNvSpPr>
            <a:spLocks/>
          </p:cNvSpPr>
          <p:nvPr>
            <p:custDataLst>
              <p:tags r:id="rId43"/>
            </p:custDataLst>
          </p:nvPr>
        </p:nvSpPr>
        <p:spPr>
          <a:xfrm>
            <a:off x="6233629" y="3898349"/>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PA_椭圆 42">
            <a:extLst>
              <a:ext uri="{FF2B5EF4-FFF2-40B4-BE49-F238E27FC236}">
                <a16:creationId xmlns:a16="http://schemas.microsoft.com/office/drawing/2014/main" id="{B260762B-BA83-4C21-93D0-6C197CF59C4F}"/>
              </a:ext>
            </a:extLst>
          </p:cNvPr>
          <p:cNvSpPr>
            <a:spLocks/>
          </p:cNvSpPr>
          <p:nvPr>
            <p:custDataLst>
              <p:tags r:id="rId44"/>
            </p:custDataLst>
          </p:nvPr>
        </p:nvSpPr>
        <p:spPr>
          <a:xfrm>
            <a:off x="6375316" y="4094803"/>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PA_椭圆 43">
            <a:extLst>
              <a:ext uri="{FF2B5EF4-FFF2-40B4-BE49-F238E27FC236}">
                <a16:creationId xmlns:a16="http://schemas.microsoft.com/office/drawing/2014/main" id="{2CAC1FA1-37D7-4632-B742-15D49DCF607D}"/>
              </a:ext>
            </a:extLst>
          </p:cNvPr>
          <p:cNvSpPr>
            <a:spLocks/>
          </p:cNvSpPr>
          <p:nvPr>
            <p:custDataLst>
              <p:tags r:id="rId45"/>
            </p:custDataLst>
          </p:nvPr>
        </p:nvSpPr>
        <p:spPr>
          <a:xfrm>
            <a:off x="6441991" y="4337690"/>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PA_椭圆 44">
            <a:extLst>
              <a:ext uri="{FF2B5EF4-FFF2-40B4-BE49-F238E27FC236}">
                <a16:creationId xmlns:a16="http://schemas.microsoft.com/office/drawing/2014/main" id="{77E879A6-1E96-4AB8-9895-5AD39FF703F6}"/>
              </a:ext>
            </a:extLst>
          </p:cNvPr>
          <p:cNvSpPr>
            <a:spLocks/>
          </p:cNvSpPr>
          <p:nvPr>
            <p:custDataLst>
              <p:tags r:id="rId46"/>
            </p:custDataLst>
          </p:nvPr>
        </p:nvSpPr>
        <p:spPr>
          <a:xfrm>
            <a:off x="5152563" y="2852922"/>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PA_椭圆 45">
            <a:extLst>
              <a:ext uri="{FF2B5EF4-FFF2-40B4-BE49-F238E27FC236}">
                <a16:creationId xmlns:a16="http://schemas.microsoft.com/office/drawing/2014/main" id="{85798083-71C3-4862-9479-161D62EBF485}"/>
              </a:ext>
            </a:extLst>
          </p:cNvPr>
          <p:cNvSpPr>
            <a:spLocks/>
          </p:cNvSpPr>
          <p:nvPr>
            <p:custDataLst>
              <p:tags r:id="rId47"/>
            </p:custDataLst>
          </p:nvPr>
        </p:nvSpPr>
        <p:spPr>
          <a:xfrm>
            <a:off x="4972049" y="334868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PA_椭圆 46">
            <a:extLst>
              <a:ext uri="{FF2B5EF4-FFF2-40B4-BE49-F238E27FC236}">
                <a16:creationId xmlns:a16="http://schemas.microsoft.com/office/drawing/2014/main" id="{54A44AEE-9A92-407D-8534-189FB25FB295}"/>
              </a:ext>
            </a:extLst>
          </p:cNvPr>
          <p:cNvSpPr>
            <a:spLocks/>
          </p:cNvSpPr>
          <p:nvPr>
            <p:custDataLst>
              <p:tags r:id="rId48"/>
            </p:custDataLst>
          </p:nvPr>
        </p:nvSpPr>
        <p:spPr>
          <a:xfrm>
            <a:off x="5062076" y="3705409"/>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PA_椭圆 47">
            <a:extLst>
              <a:ext uri="{FF2B5EF4-FFF2-40B4-BE49-F238E27FC236}">
                <a16:creationId xmlns:a16="http://schemas.microsoft.com/office/drawing/2014/main" id="{7DB7AEE7-6E1A-431A-9E54-D148CE2CA153}"/>
              </a:ext>
            </a:extLst>
          </p:cNvPr>
          <p:cNvSpPr>
            <a:spLocks/>
          </p:cNvSpPr>
          <p:nvPr>
            <p:custDataLst>
              <p:tags r:id="rId49"/>
            </p:custDataLst>
          </p:nvPr>
        </p:nvSpPr>
        <p:spPr>
          <a:xfrm>
            <a:off x="4866814" y="3567297"/>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PA_椭圆 49">
            <a:extLst>
              <a:ext uri="{FF2B5EF4-FFF2-40B4-BE49-F238E27FC236}">
                <a16:creationId xmlns:a16="http://schemas.microsoft.com/office/drawing/2014/main" id="{602B6C4D-D291-4987-97E9-4C586EC4B22E}"/>
              </a:ext>
            </a:extLst>
          </p:cNvPr>
          <p:cNvSpPr>
            <a:spLocks/>
          </p:cNvSpPr>
          <p:nvPr>
            <p:custDataLst>
              <p:tags r:id="rId50"/>
            </p:custDataLst>
          </p:nvPr>
        </p:nvSpPr>
        <p:spPr>
          <a:xfrm>
            <a:off x="5571663" y="2667184"/>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PA_椭圆 50">
            <a:extLst>
              <a:ext uri="{FF2B5EF4-FFF2-40B4-BE49-F238E27FC236}">
                <a16:creationId xmlns:a16="http://schemas.microsoft.com/office/drawing/2014/main" id="{875F32DB-0990-40DE-B660-B0486E69E434}"/>
              </a:ext>
            </a:extLst>
          </p:cNvPr>
          <p:cNvSpPr>
            <a:spLocks/>
          </p:cNvSpPr>
          <p:nvPr>
            <p:custDataLst>
              <p:tags r:id="rId51"/>
            </p:custDataLst>
          </p:nvPr>
        </p:nvSpPr>
        <p:spPr>
          <a:xfrm>
            <a:off x="5833600" y="264337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PA_椭圆 51">
            <a:extLst>
              <a:ext uri="{FF2B5EF4-FFF2-40B4-BE49-F238E27FC236}">
                <a16:creationId xmlns:a16="http://schemas.microsoft.com/office/drawing/2014/main" id="{1DE90E12-251E-4658-A17E-A8F41A5BC789}"/>
              </a:ext>
            </a:extLst>
          </p:cNvPr>
          <p:cNvSpPr>
            <a:spLocks/>
          </p:cNvSpPr>
          <p:nvPr>
            <p:custDataLst>
              <p:tags r:id="rId52"/>
            </p:custDataLst>
          </p:nvPr>
        </p:nvSpPr>
        <p:spPr>
          <a:xfrm>
            <a:off x="6028863" y="281482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PA_椭圆 52">
            <a:extLst>
              <a:ext uri="{FF2B5EF4-FFF2-40B4-BE49-F238E27FC236}">
                <a16:creationId xmlns:a16="http://schemas.microsoft.com/office/drawing/2014/main" id="{9F521802-3FF3-4782-93EC-8942DFDA73BB}"/>
              </a:ext>
            </a:extLst>
          </p:cNvPr>
          <p:cNvSpPr>
            <a:spLocks/>
          </p:cNvSpPr>
          <p:nvPr>
            <p:custDataLst>
              <p:tags r:id="rId53"/>
            </p:custDataLst>
          </p:nvPr>
        </p:nvSpPr>
        <p:spPr>
          <a:xfrm>
            <a:off x="6071726" y="257669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 name="PA_椭圆 53">
            <a:extLst>
              <a:ext uri="{FF2B5EF4-FFF2-40B4-BE49-F238E27FC236}">
                <a16:creationId xmlns:a16="http://schemas.microsoft.com/office/drawing/2014/main" id="{FA6A32A7-4629-4483-8E31-11EB864AF3A1}"/>
              </a:ext>
            </a:extLst>
          </p:cNvPr>
          <p:cNvSpPr>
            <a:spLocks/>
          </p:cNvSpPr>
          <p:nvPr>
            <p:custDataLst>
              <p:tags r:id="rId54"/>
            </p:custDataLst>
          </p:nvPr>
        </p:nvSpPr>
        <p:spPr>
          <a:xfrm>
            <a:off x="6286039" y="2500496"/>
            <a:ext cx="245852" cy="24585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PA_椭圆 54">
            <a:extLst>
              <a:ext uri="{FF2B5EF4-FFF2-40B4-BE49-F238E27FC236}">
                <a16:creationId xmlns:a16="http://schemas.microsoft.com/office/drawing/2014/main" id="{FCD7CBA8-AF60-400D-94AC-06779FE8F02D}"/>
              </a:ext>
            </a:extLst>
          </p:cNvPr>
          <p:cNvSpPr>
            <a:spLocks/>
          </p:cNvSpPr>
          <p:nvPr>
            <p:custDataLst>
              <p:tags r:id="rId55"/>
            </p:custDataLst>
          </p:nvPr>
        </p:nvSpPr>
        <p:spPr>
          <a:xfrm>
            <a:off x="6467014" y="284339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PA_椭圆 55">
            <a:extLst>
              <a:ext uri="{FF2B5EF4-FFF2-40B4-BE49-F238E27FC236}">
                <a16:creationId xmlns:a16="http://schemas.microsoft.com/office/drawing/2014/main" id="{11D24FBC-B66B-49CF-99D1-73AB9C8C9A93}"/>
              </a:ext>
            </a:extLst>
          </p:cNvPr>
          <p:cNvSpPr>
            <a:spLocks/>
          </p:cNvSpPr>
          <p:nvPr>
            <p:custDataLst>
              <p:tags r:id="rId56"/>
            </p:custDataLst>
          </p:nvPr>
        </p:nvSpPr>
        <p:spPr>
          <a:xfrm>
            <a:off x="6686089" y="336727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PA_椭圆 56">
            <a:extLst>
              <a:ext uri="{FF2B5EF4-FFF2-40B4-BE49-F238E27FC236}">
                <a16:creationId xmlns:a16="http://schemas.microsoft.com/office/drawing/2014/main" id="{073AB2C5-9A98-4D6F-9F7C-4463E26DB536}"/>
              </a:ext>
            </a:extLst>
          </p:cNvPr>
          <p:cNvSpPr>
            <a:spLocks/>
          </p:cNvSpPr>
          <p:nvPr>
            <p:custDataLst>
              <p:tags r:id="rId57"/>
            </p:custDataLst>
          </p:nvPr>
        </p:nvSpPr>
        <p:spPr>
          <a:xfrm>
            <a:off x="6786101" y="355777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PA_椭圆 57">
            <a:extLst>
              <a:ext uri="{FF2B5EF4-FFF2-40B4-BE49-F238E27FC236}">
                <a16:creationId xmlns:a16="http://schemas.microsoft.com/office/drawing/2014/main" id="{A013DB7C-5E96-4647-8A87-86228BCAFCFA}"/>
              </a:ext>
            </a:extLst>
          </p:cNvPr>
          <p:cNvSpPr>
            <a:spLocks/>
          </p:cNvSpPr>
          <p:nvPr>
            <p:custDataLst>
              <p:tags r:id="rId58"/>
            </p:custDataLst>
          </p:nvPr>
        </p:nvSpPr>
        <p:spPr>
          <a:xfrm>
            <a:off x="6547976" y="3610159"/>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PA_椭圆 58">
            <a:extLst>
              <a:ext uri="{FF2B5EF4-FFF2-40B4-BE49-F238E27FC236}">
                <a16:creationId xmlns:a16="http://schemas.microsoft.com/office/drawing/2014/main" id="{02F22BBD-75B0-44BF-A63E-5C2A36EE64B1}"/>
              </a:ext>
            </a:extLst>
          </p:cNvPr>
          <p:cNvSpPr>
            <a:spLocks/>
          </p:cNvSpPr>
          <p:nvPr>
            <p:custDataLst>
              <p:tags r:id="rId59"/>
            </p:custDataLst>
          </p:nvPr>
        </p:nvSpPr>
        <p:spPr>
          <a:xfrm>
            <a:off x="6452726" y="3810184"/>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0" name="PA_椭圆 59">
            <a:extLst>
              <a:ext uri="{FF2B5EF4-FFF2-40B4-BE49-F238E27FC236}">
                <a16:creationId xmlns:a16="http://schemas.microsoft.com/office/drawing/2014/main" id="{7165E3FA-C6F5-4199-A8D4-E451DF7E95B7}"/>
              </a:ext>
            </a:extLst>
          </p:cNvPr>
          <p:cNvSpPr>
            <a:spLocks/>
          </p:cNvSpPr>
          <p:nvPr>
            <p:custDataLst>
              <p:tags r:id="rId60"/>
            </p:custDataLst>
          </p:nvPr>
        </p:nvSpPr>
        <p:spPr>
          <a:xfrm>
            <a:off x="6314614" y="3633972"/>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1" name="PA_椭圆 60">
            <a:extLst>
              <a:ext uri="{FF2B5EF4-FFF2-40B4-BE49-F238E27FC236}">
                <a16:creationId xmlns:a16="http://schemas.microsoft.com/office/drawing/2014/main" id="{06114C1B-CDF3-49F5-BCE3-AC3018EEC531}"/>
              </a:ext>
            </a:extLst>
          </p:cNvPr>
          <p:cNvSpPr>
            <a:spLocks/>
          </p:cNvSpPr>
          <p:nvPr>
            <p:custDataLst>
              <p:tags r:id="rId61"/>
            </p:custDataLst>
          </p:nvPr>
        </p:nvSpPr>
        <p:spPr>
          <a:xfrm>
            <a:off x="6086014" y="3672072"/>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2" name="PA_椭圆 61">
            <a:extLst>
              <a:ext uri="{FF2B5EF4-FFF2-40B4-BE49-F238E27FC236}">
                <a16:creationId xmlns:a16="http://schemas.microsoft.com/office/drawing/2014/main" id="{631B84AB-BD11-4B1E-9C34-CDC9FF0D4F64}"/>
              </a:ext>
            </a:extLst>
          </p:cNvPr>
          <p:cNvSpPr>
            <a:spLocks/>
          </p:cNvSpPr>
          <p:nvPr>
            <p:custDataLst>
              <p:tags r:id="rId62"/>
            </p:custDataLst>
          </p:nvPr>
        </p:nvSpPr>
        <p:spPr>
          <a:xfrm>
            <a:off x="5871329" y="3686679"/>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PA_椭圆 64">
            <a:extLst>
              <a:ext uri="{FF2B5EF4-FFF2-40B4-BE49-F238E27FC236}">
                <a16:creationId xmlns:a16="http://schemas.microsoft.com/office/drawing/2014/main" id="{DDFB8C4A-8AD0-46C0-98C0-66348FAC8449}"/>
              </a:ext>
            </a:extLst>
          </p:cNvPr>
          <p:cNvSpPr>
            <a:spLocks/>
          </p:cNvSpPr>
          <p:nvPr>
            <p:custDataLst>
              <p:tags r:id="rId63"/>
            </p:custDataLst>
          </p:nvPr>
        </p:nvSpPr>
        <p:spPr>
          <a:xfrm>
            <a:off x="5809416" y="4439154"/>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4" name="PA_椭圆 65">
            <a:extLst>
              <a:ext uri="{FF2B5EF4-FFF2-40B4-BE49-F238E27FC236}">
                <a16:creationId xmlns:a16="http://schemas.microsoft.com/office/drawing/2014/main" id="{C189DA60-8363-4EF7-BDA8-2AE744A46647}"/>
              </a:ext>
            </a:extLst>
          </p:cNvPr>
          <p:cNvSpPr>
            <a:spLocks/>
          </p:cNvSpPr>
          <p:nvPr>
            <p:custDataLst>
              <p:tags r:id="rId64"/>
            </p:custDataLst>
          </p:nvPr>
        </p:nvSpPr>
        <p:spPr>
          <a:xfrm>
            <a:off x="6018966" y="4448679"/>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5" name="PA_椭圆 66">
            <a:extLst>
              <a:ext uri="{FF2B5EF4-FFF2-40B4-BE49-F238E27FC236}">
                <a16:creationId xmlns:a16="http://schemas.microsoft.com/office/drawing/2014/main" id="{BF1C0B1F-D298-46ED-8452-75A841D65E05}"/>
              </a:ext>
            </a:extLst>
          </p:cNvPr>
          <p:cNvSpPr>
            <a:spLocks/>
          </p:cNvSpPr>
          <p:nvPr>
            <p:custDataLst>
              <p:tags r:id="rId65"/>
            </p:custDataLst>
          </p:nvPr>
        </p:nvSpPr>
        <p:spPr>
          <a:xfrm>
            <a:off x="6233278" y="4443917"/>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6" name="PA_椭圆 67">
            <a:extLst>
              <a:ext uri="{FF2B5EF4-FFF2-40B4-BE49-F238E27FC236}">
                <a16:creationId xmlns:a16="http://schemas.microsoft.com/office/drawing/2014/main" id="{39B04FD7-88A2-4D55-A611-114D4904653A}"/>
              </a:ext>
            </a:extLst>
          </p:cNvPr>
          <p:cNvSpPr>
            <a:spLocks/>
          </p:cNvSpPr>
          <p:nvPr>
            <p:custDataLst>
              <p:tags r:id="rId66"/>
            </p:custDataLst>
          </p:nvPr>
        </p:nvSpPr>
        <p:spPr>
          <a:xfrm>
            <a:off x="6623803" y="4153405"/>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7" name="PA_椭圆 68">
            <a:extLst>
              <a:ext uri="{FF2B5EF4-FFF2-40B4-BE49-F238E27FC236}">
                <a16:creationId xmlns:a16="http://schemas.microsoft.com/office/drawing/2014/main" id="{D473C6AA-2395-490D-A3BF-47C12D8166C3}"/>
              </a:ext>
            </a:extLst>
          </p:cNvPr>
          <p:cNvSpPr>
            <a:spLocks/>
          </p:cNvSpPr>
          <p:nvPr>
            <p:custDataLst>
              <p:tags r:id="rId67"/>
            </p:custDataLst>
          </p:nvPr>
        </p:nvSpPr>
        <p:spPr>
          <a:xfrm>
            <a:off x="6833353" y="4172455"/>
            <a:ext cx="260130" cy="26012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8" name="PA_椭圆 43">
            <a:extLst>
              <a:ext uri="{FF2B5EF4-FFF2-40B4-BE49-F238E27FC236}">
                <a16:creationId xmlns:a16="http://schemas.microsoft.com/office/drawing/2014/main" id="{F4825A79-C088-47A4-A974-7069A607AE5A}"/>
              </a:ext>
            </a:extLst>
          </p:cNvPr>
          <p:cNvSpPr>
            <a:spLocks/>
          </p:cNvSpPr>
          <p:nvPr>
            <p:custDataLst>
              <p:tags r:id="rId68"/>
            </p:custDataLst>
          </p:nvPr>
        </p:nvSpPr>
        <p:spPr>
          <a:xfrm>
            <a:off x="5003098" y="4285524"/>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9" name="PA_椭圆 68">
            <a:extLst>
              <a:ext uri="{FF2B5EF4-FFF2-40B4-BE49-F238E27FC236}">
                <a16:creationId xmlns:a16="http://schemas.microsoft.com/office/drawing/2014/main" id="{6022F947-35D1-416B-9C77-6F1160423E44}"/>
              </a:ext>
            </a:extLst>
          </p:cNvPr>
          <p:cNvSpPr>
            <a:spLocks/>
          </p:cNvSpPr>
          <p:nvPr>
            <p:custDataLst>
              <p:tags r:id="rId69"/>
            </p:custDataLst>
          </p:nvPr>
        </p:nvSpPr>
        <p:spPr>
          <a:xfrm>
            <a:off x="5366873" y="4333711"/>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0" name="PA_椭圆 43">
            <a:extLst>
              <a:ext uri="{FF2B5EF4-FFF2-40B4-BE49-F238E27FC236}">
                <a16:creationId xmlns:a16="http://schemas.microsoft.com/office/drawing/2014/main" id="{7A05A660-C7D2-492B-8586-F92E8A412E97}"/>
              </a:ext>
            </a:extLst>
          </p:cNvPr>
          <p:cNvSpPr>
            <a:spLocks/>
          </p:cNvSpPr>
          <p:nvPr>
            <p:custDataLst>
              <p:tags r:id="rId70"/>
            </p:custDataLst>
          </p:nvPr>
        </p:nvSpPr>
        <p:spPr>
          <a:xfrm>
            <a:off x="7011986" y="4017720"/>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1" name="PA_椭圆 53">
            <a:extLst>
              <a:ext uri="{FF2B5EF4-FFF2-40B4-BE49-F238E27FC236}">
                <a16:creationId xmlns:a16="http://schemas.microsoft.com/office/drawing/2014/main" id="{315B55E2-CB3D-49AB-B542-F342E9EA8E3D}"/>
              </a:ext>
            </a:extLst>
          </p:cNvPr>
          <p:cNvSpPr>
            <a:spLocks/>
          </p:cNvSpPr>
          <p:nvPr>
            <p:custDataLst>
              <p:tags r:id="rId71"/>
            </p:custDataLst>
          </p:nvPr>
        </p:nvSpPr>
        <p:spPr>
          <a:xfrm>
            <a:off x="5089708" y="2377571"/>
            <a:ext cx="245852" cy="24585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2" name="PA_椭圆 39">
            <a:extLst>
              <a:ext uri="{FF2B5EF4-FFF2-40B4-BE49-F238E27FC236}">
                <a16:creationId xmlns:a16="http://schemas.microsoft.com/office/drawing/2014/main" id="{4BAC86C7-A5A8-48C6-9937-12D546465C2F}"/>
              </a:ext>
            </a:extLst>
          </p:cNvPr>
          <p:cNvSpPr>
            <a:spLocks/>
          </p:cNvSpPr>
          <p:nvPr>
            <p:custDataLst>
              <p:tags r:id="rId72"/>
            </p:custDataLst>
          </p:nvPr>
        </p:nvSpPr>
        <p:spPr>
          <a:xfrm>
            <a:off x="6834188" y="2288294"/>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3" name="PA-任意多边形 72">
            <a:extLst>
              <a:ext uri="{FF2B5EF4-FFF2-40B4-BE49-F238E27FC236}">
                <a16:creationId xmlns:a16="http://schemas.microsoft.com/office/drawing/2014/main" id="{3F04EDD6-C811-4294-B233-15E92C908B33}"/>
              </a:ext>
            </a:extLst>
          </p:cNvPr>
          <p:cNvSpPr/>
          <p:nvPr>
            <p:custDataLst>
              <p:tags r:id="rId73"/>
            </p:custDataLst>
          </p:nvPr>
        </p:nvSpPr>
        <p:spPr>
          <a:xfrm>
            <a:off x="0" y="0"/>
            <a:ext cx="12192000" cy="6858000"/>
          </a:xfrm>
          <a:custGeom>
            <a:avLst/>
            <a:gdLst>
              <a:gd name="connsiteX0" fmla="*/ 6096000 w 12192000"/>
              <a:gd name="connsiteY0" fmla="*/ 2199434 h 6858000"/>
              <a:gd name="connsiteX1" fmla="*/ 4907998 w 12192000"/>
              <a:gd name="connsiteY1" fmla="*/ 3387436 h 6858000"/>
              <a:gd name="connsiteX2" fmla="*/ 6096000 w 12192000"/>
              <a:gd name="connsiteY2" fmla="*/ 4575438 h 6858000"/>
              <a:gd name="connsiteX3" fmla="*/ 7284002 w 12192000"/>
              <a:gd name="connsiteY3" fmla="*/ 3387436 h 6858000"/>
              <a:gd name="connsiteX4" fmla="*/ 6096000 w 12192000"/>
              <a:gd name="connsiteY4" fmla="*/ 219943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2199434"/>
                </a:moveTo>
                <a:cubicBezTo>
                  <a:pt x="5439886" y="2199434"/>
                  <a:pt x="4907998" y="2731321"/>
                  <a:pt x="4907998" y="3387436"/>
                </a:cubicBezTo>
                <a:cubicBezTo>
                  <a:pt x="4907998" y="4043551"/>
                  <a:pt x="5439886" y="4575438"/>
                  <a:pt x="6096000" y="4575438"/>
                </a:cubicBezTo>
                <a:cubicBezTo>
                  <a:pt x="6752115" y="4575438"/>
                  <a:pt x="7284002" y="4043551"/>
                  <a:pt x="7284002" y="3387436"/>
                </a:cubicBezTo>
                <a:cubicBezTo>
                  <a:pt x="7284002" y="2731321"/>
                  <a:pt x="6752115" y="2199434"/>
                  <a:pt x="6096000" y="2199434"/>
                </a:cubicBezTo>
                <a:close/>
                <a:moveTo>
                  <a:pt x="0" y="0"/>
                </a:moveTo>
                <a:lnTo>
                  <a:pt x="12192000" y="0"/>
                </a:lnTo>
                <a:lnTo>
                  <a:pt x="12192000" y="6858000"/>
                </a:lnTo>
                <a:lnTo>
                  <a:pt x="0"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4" name="PA-任意多边形 73">
            <a:extLst>
              <a:ext uri="{FF2B5EF4-FFF2-40B4-BE49-F238E27FC236}">
                <a16:creationId xmlns:a16="http://schemas.microsoft.com/office/drawing/2014/main" id="{FC4094B1-96EC-42AC-995D-6B1EEFFDF5C8}"/>
              </a:ext>
            </a:extLst>
          </p:cNvPr>
          <p:cNvSpPr/>
          <p:nvPr>
            <p:custDataLst>
              <p:tags r:id="rId74"/>
            </p:custDataLst>
          </p:nvPr>
        </p:nvSpPr>
        <p:spPr>
          <a:xfrm>
            <a:off x="4381500" y="1672936"/>
            <a:ext cx="3429000" cy="3429000"/>
          </a:xfrm>
          <a:custGeom>
            <a:avLst/>
            <a:gdLst>
              <a:gd name="connsiteX0" fmla="*/ 1714500 w 3429000"/>
              <a:gd name="connsiteY0" fmla="*/ 526498 h 3429000"/>
              <a:gd name="connsiteX1" fmla="*/ 526498 w 3429000"/>
              <a:gd name="connsiteY1" fmla="*/ 1714500 h 3429000"/>
              <a:gd name="connsiteX2" fmla="*/ 1714500 w 3429000"/>
              <a:gd name="connsiteY2" fmla="*/ 2902502 h 3429000"/>
              <a:gd name="connsiteX3" fmla="*/ 2902502 w 3429000"/>
              <a:gd name="connsiteY3" fmla="*/ 1714500 h 3429000"/>
              <a:gd name="connsiteX4" fmla="*/ 1714500 w 3429000"/>
              <a:gd name="connsiteY4" fmla="*/ 526498 h 3429000"/>
              <a:gd name="connsiteX5" fmla="*/ 1714500 w 3429000"/>
              <a:gd name="connsiteY5" fmla="*/ 0 h 3429000"/>
              <a:gd name="connsiteX6" fmla="*/ 3429000 w 3429000"/>
              <a:gd name="connsiteY6" fmla="*/ 1714500 h 3429000"/>
              <a:gd name="connsiteX7" fmla="*/ 1714500 w 3429000"/>
              <a:gd name="connsiteY7" fmla="*/ 3429000 h 3429000"/>
              <a:gd name="connsiteX8" fmla="*/ 0 w 3429000"/>
              <a:gd name="connsiteY8" fmla="*/ 1714500 h 3429000"/>
              <a:gd name="connsiteX9" fmla="*/ 1714500 w 3429000"/>
              <a:gd name="connsiteY9"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0" h="3429000">
                <a:moveTo>
                  <a:pt x="1714500" y="526498"/>
                </a:moveTo>
                <a:cubicBezTo>
                  <a:pt x="1058386" y="526498"/>
                  <a:pt x="526498" y="1058385"/>
                  <a:pt x="526498" y="1714500"/>
                </a:cubicBezTo>
                <a:cubicBezTo>
                  <a:pt x="526498" y="2370615"/>
                  <a:pt x="1058386" y="2902502"/>
                  <a:pt x="1714500" y="2902502"/>
                </a:cubicBezTo>
                <a:cubicBezTo>
                  <a:pt x="2370615" y="2902502"/>
                  <a:pt x="2902502" y="2370615"/>
                  <a:pt x="2902502" y="1714500"/>
                </a:cubicBezTo>
                <a:cubicBezTo>
                  <a:pt x="2902502" y="1058385"/>
                  <a:pt x="2370615" y="526498"/>
                  <a:pt x="1714500" y="526498"/>
                </a:cubicBezTo>
                <a:close/>
                <a:moveTo>
                  <a:pt x="1714500" y="0"/>
                </a:moveTo>
                <a:cubicBezTo>
                  <a:pt x="2661392" y="0"/>
                  <a:pt x="3429000" y="767608"/>
                  <a:pt x="3429000" y="1714500"/>
                </a:cubicBezTo>
                <a:cubicBezTo>
                  <a:pt x="3429000" y="2661392"/>
                  <a:pt x="2661392" y="3429000"/>
                  <a:pt x="1714500" y="3429000"/>
                </a:cubicBezTo>
                <a:cubicBezTo>
                  <a:pt x="767608" y="3429000"/>
                  <a:pt x="0" y="2661392"/>
                  <a:pt x="0" y="1714500"/>
                </a:cubicBezTo>
                <a:cubicBezTo>
                  <a:pt x="0" y="767608"/>
                  <a:pt x="767608" y="0"/>
                  <a:pt x="17145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5" name="PA_直接连接符 77">
            <a:extLst>
              <a:ext uri="{FF2B5EF4-FFF2-40B4-BE49-F238E27FC236}">
                <a16:creationId xmlns:a16="http://schemas.microsoft.com/office/drawing/2014/main" id="{BDA1A9D5-B857-46E0-87B5-855E567BFC64}"/>
              </a:ext>
            </a:extLst>
          </p:cNvPr>
          <p:cNvCxnSpPr/>
          <p:nvPr>
            <p:custDataLst>
              <p:tags r:id="rId75"/>
            </p:custDataLst>
          </p:nvPr>
        </p:nvCxnSpPr>
        <p:spPr>
          <a:xfrm>
            <a:off x="8698412" y="2080857"/>
            <a:ext cx="0" cy="1356360"/>
          </a:xfrm>
          <a:prstGeom prst="line">
            <a:avLst/>
          </a:prstGeom>
          <a:ln w="28575">
            <a:solidFill>
              <a:srgbClr val="ED9F24"/>
            </a:solidFill>
          </a:ln>
        </p:spPr>
        <p:style>
          <a:lnRef idx="1">
            <a:schemeClr val="accent1"/>
          </a:lnRef>
          <a:fillRef idx="0">
            <a:schemeClr val="accent1"/>
          </a:fillRef>
          <a:effectRef idx="0">
            <a:schemeClr val="accent1"/>
          </a:effectRef>
          <a:fontRef idx="minor">
            <a:schemeClr val="tx1"/>
          </a:fontRef>
        </p:style>
      </p:cxnSp>
      <p:cxnSp>
        <p:nvCxnSpPr>
          <p:cNvPr id="76" name="PA_直接连接符 78">
            <a:extLst>
              <a:ext uri="{FF2B5EF4-FFF2-40B4-BE49-F238E27FC236}">
                <a16:creationId xmlns:a16="http://schemas.microsoft.com/office/drawing/2014/main" id="{A7E55DAE-1CD7-461D-A77A-27E6C22FF006}"/>
              </a:ext>
            </a:extLst>
          </p:cNvPr>
          <p:cNvCxnSpPr/>
          <p:nvPr>
            <p:custDataLst>
              <p:tags r:id="rId76"/>
            </p:custDataLst>
          </p:nvPr>
        </p:nvCxnSpPr>
        <p:spPr>
          <a:xfrm>
            <a:off x="1595846" y="4478890"/>
            <a:ext cx="0" cy="1356360"/>
          </a:xfrm>
          <a:prstGeom prst="line">
            <a:avLst/>
          </a:prstGeom>
          <a:ln w="28575">
            <a:solidFill>
              <a:srgbClr val="7BB746"/>
            </a:solidFill>
          </a:ln>
        </p:spPr>
        <p:style>
          <a:lnRef idx="1">
            <a:schemeClr val="accent1"/>
          </a:lnRef>
          <a:fillRef idx="0">
            <a:schemeClr val="accent1"/>
          </a:fillRef>
          <a:effectRef idx="0">
            <a:schemeClr val="accent1"/>
          </a:effectRef>
          <a:fontRef idx="minor">
            <a:schemeClr val="tx1"/>
          </a:fontRef>
        </p:style>
      </p:cxnSp>
      <p:cxnSp>
        <p:nvCxnSpPr>
          <p:cNvPr id="77" name="PA_直接连接符 79">
            <a:extLst>
              <a:ext uri="{FF2B5EF4-FFF2-40B4-BE49-F238E27FC236}">
                <a16:creationId xmlns:a16="http://schemas.microsoft.com/office/drawing/2014/main" id="{7F99399C-4912-4D53-BC28-0E237410240F}"/>
              </a:ext>
            </a:extLst>
          </p:cNvPr>
          <p:cNvCxnSpPr/>
          <p:nvPr>
            <p:custDataLst>
              <p:tags r:id="rId77"/>
            </p:custDataLst>
          </p:nvPr>
        </p:nvCxnSpPr>
        <p:spPr>
          <a:xfrm>
            <a:off x="3840480" y="3789045"/>
            <a:ext cx="0" cy="1356360"/>
          </a:xfrm>
          <a:prstGeom prst="line">
            <a:avLst/>
          </a:prstGeom>
          <a:ln w="12700">
            <a:solidFill>
              <a:srgbClr val="1B9996"/>
            </a:solidFill>
          </a:ln>
        </p:spPr>
        <p:style>
          <a:lnRef idx="1">
            <a:schemeClr val="accent1"/>
          </a:lnRef>
          <a:fillRef idx="0">
            <a:schemeClr val="accent1"/>
          </a:fillRef>
          <a:effectRef idx="0">
            <a:schemeClr val="accent1"/>
          </a:effectRef>
          <a:fontRef idx="minor">
            <a:schemeClr val="tx1"/>
          </a:fontRef>
        </p:style>
      </p:cxnSp>
      <p:cxnSp>
        <p:nvCxnSpPr>
          <p:cNvPr id="78" name="PA_直接连接符 80">
            <a:extLst>
              <a:ext uri="{FF2B5EF4-FFF2-40B4-BE49-F238E27FC236}">
                <a16:creationId xmlns:a16="http://schemas.microsoft.com/office/drawing/2014/main" id="{2D90F06B-9D35-4740-8B49-9AFDE54C9741}"/>
              </a:ext>
            </a:extLst>
          </p:cNvPr>
          <p:cNvCxnSpPr/>
          <p:nvPr>
            <p:custDataLst>
              <p:tags r:id="rId78"/>
            </p:custDataLst>
          </p:nvPr>
        </p:nvCxnSpPr>
        <p:spPr>
          <a:xfrm>
            <a:off x="10476412" y="1213947"/>
            <a:ext cx="0" cy="1356360"/>
          </a:xfrm>
          <a:prstGeom prst="line">
            <a:avLst/>
          </a:prstGeom>
          <a:ln w="28575">
            <a:solidFill>
              <a:srgbClr val="ED9F24"/>
            </a:solidFill>
          </a:ln>
        </p:spPr>
        <p:style>
          <a:lnRef idx="1">
            <a:schemeClr val="accent1"/>
          </a:lnRef>
          <a:fillRef idx="0">
            <a:schemeClr val="accent1"/>
          </a:fillRef>
          <a:effectRef idx="0">
            <a:schemeClr val="accent1"/>
          </a:effectRef>
          <a:fontRef idx="minor">
            <a:schemeClr val="tx1"/>
          </a:fontRef>
        </p:style>
      </p:cxnSp>
      <p:cxnSp>
        <p:nvCxnSpPr>
          <p:cNvPr id="79" name="PA_直接连接符 81">
            <a:extLst>
              <a:ext uri="{FF2B5EF4-FFF2-40B4-BE49-F238E27FC236}">
                <a16:creationId xmlns:a16="http://schemas.microsoft.com/office/drawing/2014/main" id="{05112770-E55D-440A-BB10-6F28648ACCD1}"/>
              </a:ext>
            </a:extLst>
          </p:cNvPr>
          <p:cNvCxnSpPr>
            <a:cxnSpLocks/>
          </p:cNvCxnSpPr>
          <p:nvPr>
            <p:custDataLst>
              <p:tags r:id="rId79"/>
            </p:custDataLst>
          </p:nvPr>
        </p:nvCxnSpPr>
        <p:spPr>
          <a:xfrm flipH="1">
            <a:off x="2467429" y="1618063"/>
            <a:ext cx="7983" cy="1601148"/>
          </a:xfrm>
          <a:prstGeom prst="line">
            <a:avLst/>
          </a:prstGeom>
          <a:ln w="28575">
            <a:solidFill>
              <a:srgbClr val="BE212E"/>
            </a:solidFill>
          </a:ln>
        </p:spPr>
        <p:style>
          <a:lnRef idx="1">
            <a:schemeClr val="accent1"/>
          </a:lnRef>
          <a:fillRef idx="0">
            <a:schemeClr val="accent1"/>
          </a:fillRef>
          <a:effectRef idx="0">
            <a:schemeClr val="accent1"/>
          </a:effectRef>
          <a:fontRef idx="minor">
            <a:schemeClr val="tx1"/>
          </a:fontRef>
        </p:style>
      </p:cxnSp>
      <p:cxnSp>
        <p:nvCxnSpPr>
          <p:cNvPr id="80" name="PA_直接连接符 82">
            <a:extLst>
              <a:ext uri="{FF2B5EF4-FFF2-40B4-BE49-F238E27FC236}">
                <a16:creationId xmlns:a16="http://schemas.microsoft.com/office/drawing/2014/main" id="{C24699DB-3503-4A64-9A59-73E601F43886}"/>
              </a:ext>
            </a:extLst>
          </p:cNvPr>
          <p:cNvCxnSpPr/>
          <p:nvPr>
            <p:custDataLst>
              <p:tags r:id="rId80"/>
            </p:custDataLst>
          </p:nvPr>
        </p:nvCxnSpPr>
        <p:spPr>
          <a:xfrm>
            <a:off x="9561286" y="3325775"/>
            <a:ext cx="0" cy="135636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PA_直接连接符 83">
            <a:extLst>
              <a:ext uri="{FF2B5EF4-FFF2-40B4-BE49-F238E27FC236}">
                <a16:creationId xmlns:a16="http://schemas.microsoft.com/office/drawing/2014/main" id="{53CF4950-632A-4D0D-B488-1D254852EC37}"/>
              </a:ext>
            </a:extLst>
          </p:cNvPr>
          <p:cNvCxnSpPr/>
          <p:nvPr>
            <p:custDataLst>
              <p:tags r:id="rId81"/>
            </p:custDataLst>
          </p:nvPr>
        </p:nvCxnSpPr>
        <p:spPr>
          <a:xfrm>
            <a:off x="4385492" y="2185749"/>
            <a:ext cx="0" cy="1356360"/>
          </a:xfrm>
          <a:prstGeom prst="line">
            <a:avLst/>
          </a:prstGeom>
          <a:ln w="12700">
            <a:solidFill>
              <a:srgbClr val="7BB746"/>
            </a:solidFill>
          </a:ln>
        </p:spPr>
        <p:style>
          <a:lnRef idx="1">
            <a:schemeClr val="accent1"/>
          </a:lnRef>
          <a:fillRef idx="0">
            <a:schemeClr val="accent1"/>
          </a:fillRef>
          <a:effectRef idx="0">
            <a:schemeClr val="accent1"/>
          </a:effectRef>
          <a:fontRef idx="minor">
            <a:schemeClr val="tx1"/>
          </a:fontRef>
        </p:style>
      </p:cxnSp>
      <p:cxnSp>
        <p:nvCxnSpPr>
          <p:cNvPr id="82" name="PA_直接连接符 84">
            <a:extLst>
              <a:ext uri="{FF2B5EF4-FFF2-40B4-BE49-F238E27FC236}">
                <a16:creationId xmlns:a16="http://schemas.microsoft.com/office/drawing/2014/main" id="{4934CD5F-93E9-4906-9440-9D612FF3D6D8}"/>
              </a:ext>
            </a:extLst>
          </p:cNvPr>
          <p:cNvCxnSpPr/>
          <p:nvPr>
            <p:custDataLst>
              <p:tags r:id="rId82"/>
            </p:custDataLst>
          </p:nvPr>
        </p:nvCxnSpPr>
        <p:spPr>
          <a:xfrm>
            <a:off x="6049808" y="934402"/>
            <a:ext cx="0" cy="1356360"/>
          </a:xfrm>
          <a:prstGeom prst="line">
            <a:avLst/>
          </a:prstGeom>
          <a:ln w="38100">
            <a:solidFill>
              <a:srgbClr val="1B9996"/>
            </a:solidFill>
          </a:ln>
        </p:spPr>
        <p:style>
          <a:lnRef idx="1">
            <a:schemeClr val="accent1"/>
          </a:lnRef>
          <a:fillRef idx="0">
            <a:schemeClr val="accent1"/>
          </a:fillRef>
          <a:effectRef idx="0">
            <a:schemeClr val="accent1"/>
          </a:effectRef>
          <a:fontRef idx="minor">
            <a:schemeClr val="tx1"/>
          </a:fontRef>
        </p:style>
      </p:cxnSp>
      <p:cxnSp>
        <p:nvCxnSpPr>
          <p:cNvPr id="83" name="PA_直接连接符 85">
            <a:extLst>
              <a:ext uri="{FF2B5EF4-FFF2-40B4-BE49-F238E27FC236}">
                <a16:creationId xmlns:a16="http://schemas.microsoft.com/office/drawing/2014/main" id="{F9C16359-A184-46B0-8D72-E7B19502FFA4}"/>
              </a:ext>
            </a:extLst>
          </p:cNvPr>
          <p:cNvCxnSpPr/>
          <p:nvPr>
            <p:custDataLst>
              <p:tags r:id="rId83"/>
            </p:custDataLst>
          </p:nvPr>
        </p:nvCxnSpPr>
        <p:spPr>
          <a:xfrm>
            <a:off x="7310438" y="4478890"/>
            <a:ext cx="0" cy="135636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84" name="PA_椭圆 86">
            <a:extLst>
              <a:ext uri="{FF2B5EF4-FFF2-40B4-BE49-F238E27FC236}">
                <a16:creationId xmlns:a16="http://schemas.microsoft.com/office/drawing/2014/main" id="{7D7929AE-6D8C-429E-B90D-DDDDCB6986F8}"/>
              </a:ext>
            </a:extLst>
          </p:cNvPr>
          <p:cNvSpPr/>
          <p:nvPr>
            <p:custDataLst>
              <p:tags r:id="rId84"/>
            </p:custDataLst>
          </p:nvPr>
        </p:nvSpPr>
        <p:spPr>
          <a:xfrm>
            <a:off x="372574" y="2253027"/>
            <a:ext cx="2406225" cy="2406225"/>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5" name="PA_椭圆 87">
            <a:extLst>
              <a:ext uri="{FF2B5EF4-FFF2-40B4-BE49-F238E27FC236}">
                <a16:creationId xmlns:a16="http://schemas.microsoft.com/office/drawing/2014/main" id="{C8578E80-5296-4348-838C-C185193D6289}"/>
              </a:ext>
            </a:extLst>
          </p:cNvPr>
          <p:cNvSpPr/>
          <p:nvPr>
            <p:custDataLst>
              <p:tags r:id="rId85"/>
            </p:custDataLst>
          </p:nvPr>
        </p:nvSpPr>
        <p:spPr>
          <a:xfrm>
            <a:off x="9174116" y="4003955"/>
            <a:ext cx="2406225" cy="2406225"/>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6" name="PA_椭圆 88">
            <a:extLst>
              <a:ext uri="{FF2B5EF4-FFF2-40B4-BE49-F238E27FC236}">
                <a16:creationId xmlns:a16="http://schemas.microsoft.com/office/drawing/2014/main" id="{E11EB619-E4C1-457C-BA8B-70846AE2BCE2}"/>
              </a:ext>
            </a:extLst>
          </p:cNvPr>
          <p:cNvSpPr/>
          <p:nvPr>
            <p:custDataLst>
              <p:tags r:id="rId86"/>
            </p:custDataLst>
          </p:nvPr>
        </p:nvSpPr>
        <p:spPr>
          <a:xfrm>
            <a:off x="8080239" y="999917"/>
            <a:ext cx="811467" cy="811467"/>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7" name="PA_椭圆 89">
            <a:extLst>
              <a:ext uri="{FF2B5EF4-FFF2-40B4-BE49-F238E27FC236}">
                <a16:creationId xmlns:a16="http://schemas.microsoft.com/office/drawing/2014/main" id="{690B3587-B2A7-4D1E-AFA3-0ACCF91802CF}"/>
              </a:ext>
            </a:extLst>
          </p:cNvPr>
          <p:cNvSpPr/>
          <p:nvPr>
            <p:custDataLst>
              <p:tags r:id="rId87"/>
            </p:custDataLst>
          </p:nvPr>
        </p:nvSpPr>
        <p:spPr>
          <a:xfrm>
            <a:off x="3178703" y="4562131"/>
            <a:ext cx="1064945" cy="1064945"/>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8" name="PA_椭圆 90">
            <a:extLst>
              <a:ext uri="{FF2B5EF4-FFF2-40B4-BE49-F238E27FC236}">
                <a16:creationId xmlns:a16="http://schemas.microsoft.com/office/drawing/2014/main" id="{05DA6848-BE04-489B-A497-5B4FE1E89B24}"/>
              </a:ext>
            </a:extLst>
          </p:cNvPr>
          <p:cNvSpPr/>
          <p:nvPr>
            <p:custDataLst>
              <p:tags r:id="rId88"/>
            </p:custDataLst>
          </p:nvPr>
        </p:nvSpPr>
        <p:spPr>
          <a:xfrm>
            <a:off x="3811552" y="1136262"/>
            <a:ext cx="1276733" cy="1276733"/>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9" name="PA_椭圆 91">
            <a:extLst>
              <a:ext uri="{FF2B5EF4-FFF2-40B4-BE49-F238E27FC236}">
                <a16:creationId xmlns:a16="http://schemas.microsoft.com/office/drawing/2014/main" id="{CF1E9737-20C1-4EED-962B-708CA86DD046}"/>
              </a:ext>
            </a:extLst>
          </p:cNvPr>
          <p:cNvSpPr/>
          <p:nvPr>
            <p:custDataLst>
              <p:tags r:id="rId89"/>
            </p:custDataLst>
          </p:nvPr>
        </p:nvSpPr>
        <p:spPr>
          <a:xfrm>
            <a:off x="7328714" y="4251605"/>
            <a:ext cx="763808" cy="763808"/>
          </a:xfrm>
          <a:prstGeom prst="ellipse">
            <a:avLst/>
          </a:prstGeom>
          <a:solidFill>
            <a:srgbClr val="00B0F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0" name="PA_椭圆 11">
            <a:extLst>
              <a:ext uri="{FF2B5EF4-FFF2-40B4-BE49-F238E27FC236}">
                <a16:creationId xmlns:a16="http://schemas.microsoft.com/office/drawing/2014/main" id="{BD687F9E-A471-47E6-91B8-FF2FAC6EF8B0}"/>
              </a:ext>
            </a:extLst>
          </p:cNvPr>
          <p:cNvSpPr>
            <a:spLocks noChangeAspect="1"/>
          </p:cNvSpPr>
          <p:nvPr>
            <p:custDataLst>
              <p:tags r:id="rId90"/>
            </p:custDataLst>
          </p:nvPr>
        </p:nvSpPr>
        <p:spPr>
          <a:xfrm>
            <a:off x="5487834" y="3905251"/>
            <a:ext cx="561974" cy="56197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1" name="PA_椭圆 12">
            <a:extLst>
              <a:ext uri="{FF2B5EF4-FFF2-40B4-BE49-F238E27FC236}">
                <a16:creationId xmlns:a16="http://schemas.microsoft.com/office/drawing/2014/main" id="{73073D99-0F8B-482B-9AC0-33CAAD34028E}"/>
              </a:ext>
            </a:extLst>
          </p:cNvPr>
          <p:cNvSpPr>
            <a:spLocks noChangeAspect="1"/>
          </p:cNvSpPr>
          <p:nvPr>
            <p:custDataLst>
              <p:tags r:id="rId91"/>
            </p:custDataLst>
          </p:nvPr>
        </p:nvSpPr>
        <p:spPr>
          <a:xfrm>
            <a:off x="5351153" y="2063595"/>
            <a:ext cx="540060" cy="54006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2" name="PA_椭圆 13">
            <a:extLst>
              <a:ext uri="{FF2B5EF4-FFF2-40B4-BE49-F238E27FC236}">
                <a16:creationId xmlns:a16="http://schemas.microsoft.com/office/drawing/2014/main" id="{03633E0F-E7A1-4905-8777-6B14591121C4}"/>
              </a:ext>
            </a:extLst>
          </p:cNvPr>
          <p:cNvSpPr>
            <a:spLocks noChangeAspect="1"/>
          </p:cNvSpPr>
          <p:nvPr>
            <p:custDataLst>
              <p:tags r:id="rId92"/>
            </p:custDataLst>
          </p:nvPr>
        </p:nvSpPr>
        <p:spPr>
          <a:xfrm>
            <a:off x="5684045" y="2852738"/>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3" name="PA_椭圆 14">
            <a:extLst>
              <a:ext uri="{FF2B5EF4-FFF2-40B4-BE49-F238E27FC236}">
                <a16:creationId xmlns:a16="http://schemas.microsoft.com/office/drawing/2014/main" id="{8C9BA490-878A-44E6-8E56-71C1AA8AD8EC}"/>
              </a:ext>
            </a:extLst>
          </p:cNvPr>
          <p:cNvSpPr>
            <a:spLocks noChangeAspect="1"/>
          </p:cNvSpPr>
          <p:nvPr>
            <p:custDataLst>
              <p:tags r:id="rId93"/>
            </p:custDataLst>
          </p:nvPr>
        </p:nvSpPr>
        <p:spPr>
          <a:xfrm>
            <a:off x="6331745" y="3305175"/>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4" name="PA_椭圆 15">
            <a:extLst>
              <a:ext uri="{FF2B5EF4-FFF2-40B4-BE49-F238E27FC236}">
                <a16:creationId xmlns:a16="http://schemas.microsoft.com/office/drawing/2014/main" id="{51533308-386B-4B40-905C-C3570E1DFC79}"/>
              </a:ext>
            </a:extLst>
          </p:cNvPr>
          <p:cNvSpPr>
            <a:spLocks noChangeAspect="1"/>
          </p:cNvSpPr>
          <p:nvPr>
            <p:custDataLst>
              <p:tags r:id="rId94"/>
            </p:custDataLst>
          </p:nvPr>
        </p:nvSpPr>
        <p:spPr>
          <a:xfrm>
            <a:off x="6026945" y="4110037"/>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5" name="PA_椭圆 16">
            <a:extLst>
              <a:ext uri="{FF2B5EF4-FFF2-40B4-BE49-F238E27FC236}">
                <a16:creationId xmlns:a16="http://schemas.microsoft.com/office/drawing/2014/main" id="{C2AE21E9-8591-45B4-A523-9700EAA3EC8D}"/>
              </a:ext>
            </a:extLst>
          </p:cNvPr>
          <p:cNvSpPr>
            <a:spLocks noChangeAspect="1"/>
          </p:cNvSpPr>
          <p:nvPr>
            <p:custDataLst>
              <p:tags r:id="rId95"/>
            </p:custDataLst>
          </p:nvPr>
        </p:nvSpPr>
        <p:spPr>
          <a:xfrm>
            <a:off x="5526883" y="3514724"/>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6" name="PA_椭圆 17">
            <a:extLst>
              <a:ext uri="{FF2B5EF4-FFF2-40B4-BE49-F238E27FC236}">
                <a16:creationId xmlns:a16="http://schemas.microsoft.com/office/drawing/2014/main" id="{C474E595-ECC3-4E90-AE29-B3EFBFCCAD50}"/>
              </a:ext>
            </a:extLst>
          </p:cNvPr>
          <p:cNvSpPr>
            <a:spLocks noChangeAspect="1"/>
          </p:cNvSpPr>
          <p:nvPr>
            <p:custDataLst>
              <p:tags r:id="rId96"/>
            </p:custDataLst>
          </p:nvPr>
        </p:nvSpPr>
        <p:spPr>
          <a:xfrm>
            <a:off x="5455445" y="3176587"/>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7" name="PA_椭圆 18">
            <a:extLst>
              <a:ext uri="{FF2B5EF4-FFF2-40B4-BE49-F238E27FC236}">
                <a16:creationId xmlns:a16="http://schemas.microsoft.com/office/drawing/2014/main" id="{9430725B-AF3B-4876-8E2D-D3697D1C54AD}"/>
              </a:ext>
            </a:extLst>
          </p:cNvPr>
          <p:cNvSpPr>
            <a:spLocks noChangeAspect="1"/>
          </p:cNvSpPr>
          <p:nvPr>
            <p:custDataLst>
              <p:tags r:id="rId97"/>
            </p:custDataLst>
          </p:nvPr>
        </p:nvSpPr>
        <p:spPr>
          <a:xfrm>
            <a:off x="6669643" y="3795473"/>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8" name="PA_椭圆 19">
            <a:extLst>
              <a:ext uri="{FF2B5EF4-FFF2-40B4-BE49-F238E27FC236}">
                <a16:creationId xmlns:a16="http://schemas.microsoft.com/office/drawing/2014/main" id="{CDCF9653-6AE5-402A-959C-37557B6A3229}"/>
              </a:ext>
            </a:extLst>
          </p:cNvPr>
          <p:cNvSpPr>
            <a:spLocks noChangeAspect="1"/>
          </p:cNvSpPr>
          <p:nvPr>
            <p:custDataLst>
              <p:tags r:id="rId98"/>
            </p:custDataLst>
          </p:nvPr>
        </p:nvSpPr>
        <p:spPr>
          <a:xfrm>
            <a:off x="6655355" y="2904886"/>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9" name="PA_椭圆 20">
            <a:extLst>
              <a:ext uri="{FF2B5EF4-FFF2-40B4-BE49-F238E27FC236}">
                <a16:creationId xmlns:a16="http://schemas.microsoft.com/office/drawing/2014/main" id="{1B631773-09AB-4B75-B13B-1C7386A3F73F}"/>
              </a:ext>
            </a:extLst>
          </p:cNvPr>
          <p:cNvSpPr>
            <a:spLocks noChangeAspect="1"/>
          </p:cNvSpPr>
          <p:nvPr>
            <p:custDataLst>
              <p:tags r:id="rId99"/>
            </p:custDataLst>
          </p:nvPr>
        </p:nvSpPr>
        <p:spPr>
          <a:xfrm>
            <a:off x="6912530" y="3219211"/>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0" name="PA_椭圆 21">
            <a:extLst>
              <a:ext uri="{FF2B5EF4-FFF2-40B4-BE49-F238E27FC236}">
                <a16:creationId xmlns:a16="http://schemas.microsoft.com/office/drawing/2014/main" id="{C13714B1-7CA8-49C7-B3D7-427FCCA06BA8}"/>
              </a:ext>
            </a:extLst>
          </p:cNvPr>
          <p:cNvSpPr>
            <a:spLocks noChangeAspect="1"/>
          </p:cNvSpPr>
          <p:nvPr>
            <p:custDataLst>
              <p:tags r:id="rId100"/>
            </p:custDataLst>
          </p:nvPr>
        </p:nvSpPr>
        <p:spPr>
          <a:xfrm>
            <a:off x="7007780" y="3595449"/>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1" name="PA_椭圆 22">
            <a:extLst>
              <a:ext uri="{FF2B5EF4-FFF2-40B4-BE49-F238E27FC236}">
                <a16:creationId xmlns:a16="http://schemas.microsoft.com/office/drawing/2014/main" id="{771955F4-A26E-4409-97C3-7522A7778056}"/>
              </a:ext>
            </a:extLst>
          </p:cNvPr>
          <p:cNvSpPr>
            <a:spLocks noChangeAspect="1"/>
          </p:cNvSpPr>
          <p:nvPr>
            <p:custDataLst>
              <p:tags r:id="rId101"/>
            </p:custDataLst>
          </p:nvPr>
        </p:nvSpPr>
        <p:spPr>
          <a:xfrm>
            <a:off x="7041118" y="2847737"/>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2" name="PA_椭圆 23">
            <a:extLst>
              <a:ext uri="{FF2B5EF4-FFF2-40B4-BE49-F238E27FC236}">
                <a16:creationId xmlns:a16="http://schemas.microsoft.com/office/drawing/2014/main" id="{3FE12201-C032-4BC9-B088-75F1340925A0}"/>
              </a:ext>
            </a:extLst>
          </p:cNvPr>
          <p:cNvSpPr>
            <a:spLocks noChangeAspect="1"/>
          </p:cNvSpPr>
          <p:nvPr>
            <p:custDataLst>
              <p:tags r:id="rId102"/>
            </p:custDataLst>
          </p:nvPr>
        </p:nvSpPr>
        <p:spPr>
          <a:xfrm>
            <a:off x="6436280" y="2185749"/>
            <a:ext cx="397908" cy="39790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3" name="PA_椭圆 24">
            <a:extLst>
              <a:ext uri="{FF2B5EF4-FFF2-40B4-BE49-F238E27FC236}">
                <a16:creationId xmlns:a16="http://schemas.microsoft.com/office/drawing/2014/main" id="{64FF9F74-A87D-422D-B155-24382881F7A5}"/>
              </a:ext>
            </a:extLst>
          </p:cNvPr>
          <p:cNvSpPr>
            <a:spLocks noChangeAspect="1"/>
          </p:cNvSpPr>
          <p:nvPr>
            <p:custDataLst>
              <p:tags r:id="rId103"/>
            </p:custDataLst>
          </p:nvPr>
        </p:nvSpPr>
        <p:spPr>
          <a:xfrm>
            <a:off x="5183981" y="3405187"/>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4" name="PA_椭圆 25">
            <a:extLst>
              <a:ext uri="{FF2B5EF4-FFF2-40B4-BE49-F238E27FC236}">
                <a16:creationId xmlns:a16="http://schemas.microsoft.com/office/drawing/2014/main" id="{9A33B05F-ACE9-4DF9-B39C-C0BB6BB07D33}"/>
              </a:ext>
            </a:extLst>
          </p:cNvPr>
          <p:cNvSpPr>
            <a:spLocks noChangeAspect="1"/>
          </p:cNvSpPr>
          <p:nvPr>
            <p:custDataLst>
              <p:tags r:id="rId104"/>
            </p:custDataLst>
          </p:nvPr>
        </p:nvSpPr>
        <p:spPr>
          <a:xfrm>
            <a:off x="5855493" y="2290762"/>
            <a:ext cx="368853" cy="36885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5" name="PA_椭圆 26">
            <a:extLst>
              <a:ext uri="{FF2B5EF4-FFF2-40B4-BE49-F238E27FC236}">
                <a16:creationId xmlns:a16="http://schemas.microsoft.com/office/drawing/2014/main" id="{6FE9DE36-41F7-4437-8166-1E53B186B164}"/>
              </a:ext>
            </a:extLst>
          </p:cNvPr>
          <p:cNvSpPr>
            <a:spLocks noChangeAspect="1"/>
          </p:cNvSpPr>
          <p:nvPr>
            <p:custDataLst>
              <p:tags r:id="rId105"/>
            </p:custDataLst>
          </p:nvPr>
        </p:nvSpPr>
        <p:spPr>
          <a:xfrm>
            <a:off x="6567487" y="2563537"/>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6" name="PA_椭圆 27">
            <a:extLst>
              <a:ext uri="{FF2B5EF4-FFF2-40B4-BE49-F238E27FC236}">
                <a16:creationId xmlns:a16="http://schemas.microsoft.com/office/drawing/2014/main" id="{599E1C1C-E9D0-45C5-A95B-226E6E359E93}"/>
              </a:ext>
            </a:extLst>
          </p:cNvPr>
          <p:cNvSpPr>
            <a:spLocks noChangeAspect="1"/>
          </p:cNvSpPr>
          <p:nvPr>
            <p:custDataLst>
              <p:tags r:id="rId106"/>
            </p:custDataLst>
          </p:nvPr>
        </p:nvSpPr>
        <p:spPr>
          <a:xfrm>
            <a:off x="6896100" y="2520674"/>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7" name="PA_椭圆 28">
            <a:extLst>
              <a:ext uri="{FF2B5EF4-FFF2-40B4-BE49-F238E27FC236}">
                <a16:creationId xmlns:a16="http://schemas.microsoft.com/office/drawing/2014/main" id="{8ADD17FA-51C2-47ED-AC99-38E653FD4944}"/>
              </a:ext>
            </a:extLst>
          </p:cNvPr>
          <p:cNvSpPr>
            <a:spLocks noChangeAspect="1"/>
          </p:cNvSpPr>
          <p:nvPr>
            <p:custDataLst>
              <p:tags r:id="rId107"/>
            </p:custDataLst>
          </p:nvPr>
        </p:nvSpPr>
        <p:spPr>
          <a:xfrm>
            <a:off x="5238750" y="2544486"/>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8" name="PA_椭圆 29">
            <a:extLst>
              <a:ext uri="{FF2B5EF4-FFF2-40B4-BE49-F238E27FC236}">
                <a16:creationId xmlns:a16="http://schemas.microsoft.com/office/drawing/2014/main" id="{64D524F1-5C60-4F1E-B0A8-1ED9DCFAE6AC}"/>
              </a:ext>
            </a:extLst>
          </p:cNvPr>
          <p:cNvSpPr>
            <a:spLocks noChangeAspect="1"/>
          </p:cNvSpPr>
          <p:nvPr>
            <p:custDataLst>
              <p:tags r:id="rId108"/>
            </p:custDataLst>
          </p:nvPr>
        </p:nvSpPr>
        <p:spPr>
          <a:xfrm>
            <a:off x="5133975" y="3092174"/>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9" name="PA_椭圆 30">
            <a:extLst>
              <a:ext uri="{FF2B5EF4-FFF2-40B4-BE49-F238E27FC236}">
                <a16:creationId xmlns:a16="http://schemas.microsoft.com/office/drawing/2014/main" id="{DBA2D6EB-EE21-4186-A5EE-8AB895BEE27E}"/>
              </a:ext>
            </a:extLst>
          </p:cNvPr>
          <p:cNvSpPr>
            <a:spLocks noChangeAspect="1"/>
          </p:cNvSpPr>
          <p:nvPr>
            <p:custDataLst>
              <p:tags r:id="rId109"/>
            </p:custDataLst>
          </p:nvPr>
        </p:nvSpPr>
        <p:spPr>
          <a:xfrm>
            <a:off x="4848225" y="2930249"/>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0" name="PA_椭圆 31">
            <a:extLst>
              <a:ext uri="{FF2B5EF4-FFF2-40B4-BE49-F238E27FC236}">
                <a16:creationId xmlns:a16="http://schemas.microsoft.com/office/drawing/2014/main" id="{9D3A34B6-11A6-4849-9B9B-D4FDC046A2C4}"/>
              </a:ext>
            </a:extLst>
          </p:cNvPr>
          <p:cNvSpPr>
            <a:spLocks noChangeAspect="1"/>
          </p:cNvSpPr>
          <p:nvPr>
            <p:custDataLst>
              <p:tags r:id="rId110"/>
            </p:custDataLst>
          </p:nvPr>
        </p:nvSpPr>
        <p:spPr>
          <a:xfrm>
            <a:off x="4900612" y="2592112"/>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1" name="PA_椭圆 32">
            <a:extLst>
              <a:ext uri="{FF2B5EF4-FFF2-40B4-BE49-F238E27FC236}">
                <a16:creationId xmlns:a16="http://schemas.microsoft.com/office/drawing/2014/main" id="{6B6480BF-D063-4D82-84B8-8E3A8530DA64}"/>
              </a:ext>
            </a:extLst>
          </p:cNvPr>
          <p:cNvSpPr>
            <a:spLocks noChangeAspect="1"/>
          </p:cNvSpPr>
          <p:nvPr>
            <p:custDataLst>
              <p:tags r:id="rId111"/>
            </p:custDataLst>
          </p:nvPr>
        </p:nvSpPr>
        <p:spPr>
          <a:xfrm>
            <a:off x="5172075" y="4030387"/>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2" name="PA_椭圆 33">
            <a:extLst>
              <a:ext uri="{FF2B5EF4-FFF2-40B4-BE49-F238E27FC236}">
                <a16:creationId xmlns:a16="http://schemas.microsoft.com/office/drawing/2014/main" id="{A673457C-472C-4BAF-99A4-FE9DFACFC679}"/>
              </a:ext>
            </a:extLst>
          </p:cNvPr>
          <p:cNvSpPr>
            <a:spLocks noChangeAspect="1"/>
          </p:cNvSpPr>
          <p:nvPr>
            <p:custDataLst>
              <p:tags r:id="rId112"/>
            </p:custDataLst>
          </p:nvPr>
        </p:nvSpPr>
        <p:spPr>
          <a:xfrm>
            <a:off x="4867275" y="3906562"/>
            <a:ext cx="345043" cy="345043"/>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3" name="PA_椭圆 34">
            <a:extLst>
              <a:ext uri="{FF2B5EF4-FFF2-40B4-BE49-F238E27FC236}">
                <a16:creationId xmlns:a16="http://schemas.microsoft.com/office/drawing/2014/main" id="{D2A577AF-2FB0-4820-9AE6-590F55E5F26E}"/>
              </a:ext>
            </a:extLst>
          </p:cNvPr>
          <p:cNvSpPr>
            <a:spLocks noChangeAspect="1"/>
          </p:cNvSpPr>
          <p:nvPr>
            <p:custDataLst>
              <p:tags r:id="rId113"/>
            </p:custDataLst>
          </p:nvPr>
        </p:nvSpPr>
        <p:spPr>
          <a:xfrm>
            <a:off x="5294355" y="3742673"/>
            <a:ext cx="319084" cy="31908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4" name="PA_椭圆 35">
            <a:extLst>
              <a:ext uri="{FF2B5EF4-FFF2-40B4-BE49-F238E27FC236}">
                <a16:creationId xmlns:a16="http://schemas.microsoft.com/office/drawing/2014/main" id="{D1EF43F8-BCC6-4713-AB46-21CDC090F670}"/>
              </a:ext>
            </a:extLst>
          </p:cNvPr>
          <p:cNvSpPr>
            <a:spLocks noChangeAspect="1"/>
          </p:cNvSpPr>
          <p:nvPr>
            <p:custDataLst>
              <p:tags r:id="rId114"/>
            </p:custDataLst>
          </p:nvPr>
        </p:nvSpPr>
        <p:spPr>
          <a:xfrm>
            <a:off x="5380080" y="2880661"/>
            <a:ext cx="319084" cy="319082"/>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5" name="PA_椭圆 36">
            <a:extLst>
              <a:ext uri="{FF2B5EF4-FFF2-40B4-BE49-F238E27FC236}">
                <a16:creationId xmlns:a16="http://schemas.microsoft.com/office/drawing/2014/main" id="{E819E2BC-2135-4C37-AF1B-9AA38BE67128}"/>
              </a:ext>
            </a:extLst>
          </p:cNvPr>
          <p:cNvSpPr>
            <a:spLocks noChangeAspect="1"/>
          </p:cNvSpPr>
          <p:nvPr>
            <p:custDataLst>
              <p:tags r:id="rId115"/>
            </p:custDataLst>
          </p:nvPr>
        </p:nvSpPr>
        <p:spPr>
          <a:xfrm>
            <a:off x="6176481" y="2974423"/>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6" name="PA_椭圆 37">
            <a:extLst>
              <a:ext uri="{FF2B5EF4-FFF2-40B4-BE49-F238E27FC236}">
                <a16:creationId xmlns:a16="http://schemas.microsoft.com/office/drawing/2014/main" id="{EA1A764C-6B26-4753-BED2-ABEBF302C737}"/>
              </a:ext>
            </a:extLst>
          </p:cNvPr>
          <p:cNvSpPr>
            <a:spLocks noChangeAspect="1"/>
          </p:cNvSpPr>
          <p:nvPr>
            <p:custDataLst>
              <p:tags r:id="rId116"/>
            </p:custDataLst>
          </p:nvPr>
        </p:nvSpPr>
        <p:spPr>
          <a:xfrm>
            <a:off x="6419368" y="3055386"/>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7" name="PA_椭圆 38">
            <a:extLst>
              <a:ext uri="{FF2B5EF4-FFF2-40B4-BE49-F238E27FC236}">
                <a16:creationId xmlns:a16="http://schemas.microsoft.com/office/drawing/2014/main" id="{5E099FA9-6FAB-48C2-BFB2-D97F54637BB3}"/>
              </a:ext>
            </a:extLst>
          </p:cNvPr>
          <p:cNvSpPr>
            <a:spLocks noChangeAspect="1"/>
          </p:cNvSpPr>
          <p:nvPr>
            <p:custDataLst>
              <p:tags r:id="rId117"/>
            </p:custDataLst>
          </p:nvPr>
        </p:nvSpPr>
        <p:spPr>
          <a:xfrm>
            <a:off x="6243155" y="2726773"/>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8" name="PA_椭圆 39">
            <a:extLst>
              <a:ext uri="{FF2B5EF4-FFF2-40B4-BE49-F238E27FC236}">
                <a16:creationId xmlns:a16="http://schemas.microsoft.com/office/drawing/2014/main" id="{AD9EE16D-1AD5-4185-80D5-7E6A9AF3F143}"/>
              </a:ext>
            </a:extLst>
          </p:cNvPr>
          <p:cNvSpPr>
            <a:spLocks noChangeAspect="1"/>
          </p:cNvSpPr>
          <p:nvPr>
            <p:custDataLst>
              <p:tags r:id="rId118"/>
            </p:custDataLst>
          </p:nvPr>
        </p:nvSpPr>
        <p:spPr>
          <a:xfrm>
            <a:off x="6181242" y="2240998"/>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9" name="PA_椭圆 40">
            <a:extLst>
              <a:ext uri="{FF2B5EF4-FFF2-40B4-BE49-F238E27FC236}">
                <a16:creationId xmlns:a16="http://schemas.microsoft.com/office/drawing/2014/main" id="{EE69BB59-BF63-413A-A6B9-9BAA53C41CA1}"/>
              </a:ext>
            </a:extLst>
          </p:cNvPr>
          <p:cNvSpPr>
            <a:spLocks noChangeAspect="1"/>
          </p:cNvSpPr>
          <p:nvPr>
            <p:custDataLst>
              <p:tags r:id="rId119"/>
            </p:custDataLst>
          </p:nvPr>
        </p:nvSpPr>
        <p:spPr>
          <a:xfrm>
            <a:off x="5981217" y="3874536"/>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0" name="PA_椭圆 41">
            <a:extLst>
              <a:ext uri="{FF2B5EF4-FFF2-40B4-BE49-F238E27FC236}">
                <a16:creationId xmlns:a16="http://schemas.microsoft.com/office/drawing/2014/main" id="{49EF96B4-E75C-43EE-8EE2-AE431B640AD3}"/>
              </a:ext>
            </a:extLst>
          </p:cNvPr>
          <p:cNvSpPr>
            <a:spLocks noChangeAspect="1"/>
          </p:cNvSpPr>
          <p:nvPr>
            <p:custDataLst>
              <p:tags r:id="rId120"/>
            </p:custDataLst>
          </p:nvPr>
        </p:nvSpPr>
        <p:spPr>
          <a:xfrm>
            <a:off x="6233629" y="3898349"/>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1" name="PA_椭圆 42">
            <a:extLst>
              <a:ext uri="{FF2B5EF4-FFF2-40B4-BE49-F238E27FC236}">
                <a16:creationId xmlns:a16="http://schemas.microsoft.com/office/drawing/2014/main" id="{CD1C2F7C-51D5-4DE8-9C58-3168306D9A4B}"/>
              </a:ext>
            </a:extLst>
          </p:cNvPr>
          <p:cNvSpPr>
            <a:spLocks noChangeAspect="1"/>
          </p:cNvSpPr>
          <p:nvPr>
            <p:custDataLst>
              <p:tags r:id="rId121"/>
            </p:custDataLst>
          </p:nvPr>
        </p:nvSpPr>
        <p:spPr>
          <a:xfrm>
            <a:off x="6375316" y="4094803"/>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2" name="PA_椭圆 43">
            <a:extLst>
              <a:ext uri="{FF2B5EF4-FFF2-40B4-BE49-F238E27FC236}">
                <a16:creationId xmlns:a16="http://schemas.microsoft.com/office/drawing/2014/main" id="{DD9A0F33-A4EA-40C2-9BC4-B0A4150B498A}"/>
              </a:ext>
            </a:extLst>
          </p:cNvPr>
          <p:cNvSpPr>
            <a:spLocks noChangeAspect="1"/>
          </p:cNvSpPr>
          <p:nvPr>
            <p:custDataLst>
              <p:tags r:id="rId122"/>
            </p:custDataLst>
          </p:nvPr>
        </p:nvSpPr>
        <p:spPr>
          <a:xfrm>
            <a:off x="6441991" y="4337690"/>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3" name="PA_椭圆 44">
            <a:extLst>
              <a:ext uri="{FF2B5EF4-FFF2-40B4-BE49-F238E27FC236}">
                <a16:creationId xmlns:a16="http://schemas.microsoft.com/office/drawing/2014/main" id="{D403FC59-80EC-4064-AAE3-3E18975FD6AD}"/>
              </a:ext>
            </a:extLst>
          </p:cNvPr>
          <p:cNvSpPr>
            <a:spLocks noChangeAspect="1"/>
          </p:cNvSpPr>
          <p:nvPr>
            <p:custDataLst>
              <p:tags r:id="rId123"/>
            </p:custDataLst>
          </p:nvPr>
        </p:nvSpPr>
        <p:spPr>
          <a:xfrm>
            <a:off x="5152563" y="2852922"/>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4" name="PA_椭圆 45">
            <a:extLst>
              <a:ext uri="{FF2B5EF4-FFF2-40B4-BE49-F238E27FC236}">
                <a16:creationId xmlns:a16="http://schemas.microsoft.com/office/drawing/2014/main" id="{ABEA07DF-E566-4EF5-9D47-2D1A699DE9DA}"/>
              </a:ext>
            </a:extLst>
          </p:cNvPr>
          <p:cNvSpPr>
            <a:spLocks noChangeAspect="1"/>
          </p:cNvSpPr>
          <p:nvPr>
            <p:custDataLst>
              <p:tags r:id="rId124"/>
            </p:custDataLst>
          </p:nvPr>
        </p:nvSpPr>
        <p:spPr>
          <a:xfrm>
            <a:off x="4972049" y="334868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5" name="PA_椭圆 46">
            <a:extLst>
              <a:ext uri="{FF2B5EF4-FFF2-40B4-BE49-F238E27FC236}">
                <a16:creationId xmlns:a16="http://schemas.microsoft.com/office/drawing/2014/main" id="{EC010FD8-9365-418D-8D45-C8170E04939C}"/>
              </a:ext>
            </a:extLst>
          </p:cNvPr>
          <p:cNvSpPr>
            <a:spLocks noChangeAspect="1"/>
          </p:cNvSpPr>
          <p:nvPr>
            <p:custDataLst>
              <p:tags r:id="rId125"/>
            </p:custDataLst>
          </p:nvPr>
        </p:nvSpPr>
        <p:spPr>
          <a:xfrm>
            <a:off x="5062076" y="3705409"/>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6" name="PA_椭圆 47">
            <a:extLst>
              <a:ext uri="{FF2B5EF4-FFF2-40B4-BE49-F238E27FC236}">
                <a16:creationId xmlns:a16="http://schemas.microsoft.com/office/drawing/2014/main" id="{60BBB72C-BB4F-43B4-89B4-96A57CA1744E}"/>
              </a:ext>
            </a:extLst>
          </p:cNvPr>
          <p:cNvSpPr>
            <a:spLocks noChangeAspect="1"/>
          </p:cNvSpPr>
          <p:nvPr>
            <p:custDataLst>
              <p:tags r:id="rId126"/>
            </p:custDataLst>
          </p:nvPr>
        </p:nvSpPr>
        <p:spPr>
          <a:xfrm>
            <a:off x="4866814" y="3567297"/>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7" name="PA_椭圆 49">
            <a:extLst>
              <a:ext uri="{FF2B5EF4-FFF2-40B4-BE49-F238E27FC236}">
                <a16:creationId xmlns:a16="http://schemas.microsoft.com/office/drawing/2014/main" id="{32116350-37F2-4A03-857C-800B1844C69F}"/>
              </a:ext>
            </a:extLst>
          </p:cNvPr>
          <p:cNvSpPr>
            <a:spLocks noChangeAspect="1"/>
          </p:cNvSpPr>
          <p:nvPr>
            <p:custDataLst>
              <p:tags r:id="rId127"/>
            </p:custDataLst>
          </p:nvPr>
        </p:nvSpPr>
        <p:spPr>
          <a:xfrm>
            <a:off x="5571663" y="2667184"/>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8" name="PA_椭圆 50">
            <a:extLst>
              <a:ext uri="{FF2B5EF4-FFF2-40B4-BE49-F238E27FC236}">
                <a16:creationId xmlns:a16="http://schemas.microsoft.com/office/drawing/2014/main" id="{07B14E2A-39B9-4159-93C6-7868F0A3C512}"/>
              </a:ext>
            </a:extLst>
          </p:cNvPr>
          <p:cNvSpPr>
            <a:spLocks noChangeAspect="1"/>
          </p:cNvSpPr>
          <p:nvPr>
            <p:custDataLst>
              <p:tags r:id="rId128"/>
            </p:custDataLst>
          </p:nvPr>
        </p:nvSpPr>
        <p:spPr>
          <a:xfrm>
            <a:off x="5833600" y="264337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9" name="PA_椭圆 51">
            <a:extLst>
              <a:ext uri="{FF2B5EF4-FFF2-40B4-BE49-F238E27FC236}">
                <a16:creationId xmlns:a16="http://schemas.microsoft.com/office/drawing/2014/main" id="{B76351F1-480A-41C6-AD7F-36151797BA3B}"/>
              </a:ext>
            </a:extLst>
          </p:cNvPr>
          <p:cNvSpPr>
            <a:spLocks noChangeAspect="1"/>
          </p:cNvSpPr>
          <p:nvPr>
            <p:custDataLst>
              <p:tags r:id="rId129"/>
            </p:custDataLst>
          </p:nvPr>
        </p:nvSpPr>
        <p:spPr>
          <a:xfrm>
            <a:off x="6028863" y="281482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0" name="PA_椭圆 52">
            <a:extLst>
              <a:ext uri="{FF2B5EF4-FFF2-40B4-BE49-F238E27FC236}">
                <a16:creationId xmlns:a16="http://schemas.microsoft.com/office/drawing/2014/main" id="{2D0B5432-2B8F-48FF-A218-D118BE66A0FA}"/>
              </a:ext>
            </a:extLst>
          </p:cNvPr>
          <p:cNvSpPr>
            <a:spLocks noChangeAspect="1"/>
          </p:cNvSpPr>
          <p:nvPr>
            <p:custDataLst>
              <p:tags r:id="rId130"/>
            </p:custDataLst>
          </p:nvPr>
        </p:nvSpPr>
        <p:spPr>
          <a:xfrm>
            <a:off x="6071726" y="257669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1" name="PA_椭圆 53">
            <a:extLst>
              <a:ext uri="{FF2B5EF4-FFF2-40B4-BE49-F238E27FC236}">
                <a16:creationId xmlns:a16="http://schemas.microsoft.com/office/drawing/2014/main" id="{C1380B5D-7749-42B1-B366-FBE6A2DFAA17}"/>
              </a:ext>
            </a:extLst>
          </p:cNvPr>
          <p:cNvSpPr>
            <a:spLocks noChangeAspect="1"/>
          </p:cNvSpPr>
          <p:nvPr>
            <p:custDataLst>
              <p:tags r:id="rId131"/>
            </p:custDataLst>
          </p:nvPr>
        </p:nvSpPr>
        <p:spPr>
          <a:xfrm>
            <a:off x="6286039" y="250049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2" name="PA_椭圆 54">
            <a:extLst>
              <a:ext uri="{FF2B5EF4-FFF2-40B4-BE49-F238E27FC236}">
                <a16:creationId xmlns:a16="http://schemas.microsoft.com/office/drawing/2014/main" id="{DDC8791E-9F91-4CB6-B184-D3A06238388B}"/>
              </a:ext>
            </a:extLst>
          </p:cNvPr>
          <p:cNvSpPr>
            <a:spLocks noChangeAspect="1"/>
          </p:cNvSpPr>
          <p:nvPr>
            <p:custDataLst>
              <p:tags r:id="rId132"/>
            </p:custDataLst>
          </p:nvPr>
        </p:nvSpPr>
        <p:spPr>
          <a:xfrm>
            <a:off x="6467014" y="2843396"/>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3" name="PA_椭圆 55">
            <a:extLst>
              <a:ext uri="{FF2B5EF4-FFF2-40B4-BE49-F238E27FC236}">
                <a16:creationId xmlns:a16="http://schemas.microsoft.com/office/drawing/2014/main" id="{9E0CC310-5E96-49FF-9EC5-447AA164B497}"/>
              </a:ext>
            </a:extLst>
          </p:cNvPr>
          <p:cNvSpPr>
            <a:spLocks noChangeAspect="1"/>
          </p:cNvSpPr>
          <p:nvPr>
            <p:custDataLst>
              <p:tags r:id="rId133"/>
            </p:custDataLst>
          </p:nvPr>
        </p:nvSpPr>
        <p:spPr>
          <a:xfrm>
            <a:off x="6686089" y="336727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4" name="PA_椭圆 56">
            <a:extLst>
              <a:ext uri="{FF2B5EF4-FFF2-40B4-BE49-F238E27FC236}">
                <a16:creationId xmlns:a16="http://schemas.microsoft.com/office/drawing/2014/main" id="{2856668A-7CC7-4893-968F-B200E6EA60EE}"/>
              </a:ext>
            </a:extLst>
          </p:cNvPr>
          <p:cNvSpPr>
            <a:spLocks noChangeAspect="1"/>
          </p:cNvSpPr>
          <p:nvPr>
            <p:custDataLst>
              <p:tags r:id="rId134"/>
            </p:custDataLst>
          </p:nvPr>
        </p:nvSpPr>
        <p:spPr>
          <a:xfrm>
            <a:off x="6786101" y="3557771"/>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5" name="PA_椭圆 57">
            <a:extLst>
              <a:ext uri="{FF2B5EF4-FFF2-40B4-BE49-F238E27FC236}">
                <a16:creationId xmlns:a16="http://schemas.microsoft.com/office/drawing/2014/main" id="{BEDEB68C-72BB-484D-824C-FEF14C25A26F}"/>
              </a:ext>
            </a:extLst>
          </p:cNvPr>
          <p:cNvSpPr>
            <a:spLocks noChangeAspect="1"/>
          </p:cNvSpPr>
          <p:nvPr>
            <p:custDataLst>
              <p:tags r:id="rId135"/>
            </p:custDataLst>
          </p:nvPr>
        </p:nvSpPr>
        <p:spPr>
          <a:xfrm>
            <a:off x="6547976" y="3610159"/>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 name="PA_椭圆 58">
            <a:extLst>
              <a:ext uri="{FF2B5EF4-FFF2-40B4-BE49-F238E27FC236}">
                <a16:creationId xmlns:a16="http://schemas.microsoft.com/office/drawing/2014/main" id="{70C13590-DBD6-4922-B6C1-17462F0C8F43}"/>
              </a:ext>
            </a:extLst>
          </p:cNvPr>
          <p:cNvSpPr>
            <a:spLocks noChangeAspect="1"/>
          </p:cNvSpPr>
          <p:nvPr>
            <p:custDataLst>
              <p:tags r:id="rId136"/>
            </p:custDataLst>
          </p:nvPr>
        </p:nvSpPr>
        <p:spPr>
          <a:xfrm>
            <a:off x="6452726" y="3810184"/>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 name="PA_椭圆 59">
            <a:extLst>
              <a:ext uri="{FF2B5EF4-FFF2-40B4-BE49-F238E27FC236}">
                <a16:creationId xmlns:a16="http://schemas.microsoft.com/office/drawing/2014/main" id="{B604BA63-04B9-4B52-832A-0CC697602538}"/>
              </a:ext>
            </a:extLst>
          </p:cNvPr>
          <p:cNvSpPr>
            <a:spLocks noChangeAspect="1"/>
          </p:cNvSpPr>
          <p:nvPr>
            <p:custDataLst>
              <p:tags r:id="rId137"/>
            </p:custDataLst>
          </p:nvPr>
        </p:nvSpPr>
        <p:spPr>
          <a:xfrm>
            <a:off x="6314614" y="3633972"/>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 name="PA_椭圆 60">
            <a:extLst>
              <a:ext uri="{FF2B5EF4-FFF2-40B4-BE49-F238E27FC236}">
                <a16:creationId xmlns:a16="http://schemas.microsoft.com/office/drawing/2014/main" id="{EC081041-BCAD-4579-992E-4440FDBEAD2D}"/>
              </a:ext>
            </a:extLst>
          </p:cNvPr>
          <p:cNvSpPr>
            <a:spLocks noChangeAspect="1"/>
          </p:cNvSpPr>
          <p:nvPr>
            <p:custDataLst>
              <p:tags r:id="rId138"/>
            </p:custDataLst>
          </p:nvPr>
        </p:nvSpPr>
        <p:spPr>
          <a:xfrm>
            <a:off x="6086014" y="3672072"/>
            <a:ext cx="243350" cy="243348"/>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 name="PA_椭圆 61">
            <a:extLst>
              <a:ext uri="{FF2B5EF4-FFF2-40B4-BE49-F238E27FC236}">
                <a16:creationId xmlns:a16="http://schemas.microsoft.com/office/drawing/2014/main" id="{1425E944-0DE5-4346-9636-93CE7E351FD9}"/>
              </a:ext>
            </a:extLst>
          </p:cNvPr>
          <p:cNvSpPr>
            <a:spLocks noChangeAspect="1"/>
          </p:cNvSpPr>
          <p:nvPr>
            <p:custDataLst>
              <p:tags r:id="rId139"/>
            </p:custDataLst>
          </p:nvPr>
        </p:nvSpPr>
        <p:spPr>
          <a:xfrm>
            <a:off x="5871329" y="3686679"/>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0" name="PA_椭圆 64">
            <a:extLst>
              <a:ext uri="{FF2B5EF4-FFF2-40B4-BE49-F238E27FC236}">
                <a16:creationId xmlns:a16="http://schemas.microsoft.com/office/drawing/2014/main" id="{DBCE5B64-6112-4B54-BD4B-2E44B09DCE88}"/>
              </a:ext>
            </a:extLst>
          </p:cNvPr>
          <p:cNvSpPr>
            <a:spLocks noChangeAspect="1"/>
          </p:cNvSpPr>
          <p:nvPr>
            <p:custDataLst>
              <p:tags r:id="rId140"/>
            </p:custDataLst>
          </p:nvPr>
        </p:nvSpPr>
        <p:spPr>
          <a:xfrm>
            <a:off x="5809416" y="4439154"/>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1" name="PA_椭圆 65">
            <a:extLst>
              <a:ext uri="{FF2B5EF4-FFF2-40B4-BE49-F238E27FC236}">
                <a16:creationId xmlns:a16="http://schemas.microsoft.com/office/drawing/2014/main" id="{AC450B7F-A74A-4DFD-B86F-2E00F1E41EED}"/>
              </a:ext>
            </a:extLst>
          </p:cNvPr>
          <p:cNvSpPr>
            <a:spLocks noChangeAspect="1"/>
          </p:cNvSpPr>
          <p:nvPr>
            <p:custDataLst>
              <p:tags r:id="rId141"/>
            </p:custDataLst>
          </p:nvPr>
        </p:nvSpPr>
        <p:spPr>
          <a:xfrm>
            <a:off x="6018966" y="4448679"/>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2" name="PA_椭圆 66">
            <a:extLst>
              <a:ext uri="{FF2B5EF4-FFF2-40B4-BE49-F238E27FC236}">
                <a16:creationId xmlns:a16="http://schemas.microsoft.com/office/drawing/2014/main" id="{92F007C6-B088-4C9F-B049-BF6B79B23CDC}"/>
              </a:ext>
            </a:extLst>
          </p:cNvPr>
          <p:cNvSpPr>
            <a:spLocks noChangeAspect="1"/>
          </p:cNvSpPr>
          <p:nvPr>
            <p:custDataLst>
              <p:tags r:id="rId142"/>
            </p:custDataLst>
          </p:nvPr>
        </p:nvSpPr>
        <p:spPr>
          <a:xfrm>
            <a:off x="6233278" y="4443917"/>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3" name="PA_椭圆 67">
            <a:extLst>
              <a:ext uri="{FF2B5EF4-FFF2-40B4-BE49-F238E27FC236}">
                <a16:creationId xmlns:a16="http://schemas.microsoft.com/office/drawing/2014/main" id="{F186A7B8-7CE1-430D-82BE-CFBC7AFAAB0C}"/>
              </a:ext>
            </a:extLst>
          </p:cNvPr>
          <p:cNvSpPr>
            <a:spLocks noChangeAspect="1"/>
          </p:cNvSpPr>
          <p:nvPr>
            <p:custDataLst>
              <p:tags r:id="rId143"/>
            </p:custDataLst>
          </p:nvPr>
        </p:nvSpPr>
        <p:spPr>
          <a:xfrm>
            <a:off x="6623803" y="4153405"/>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4" name="PA_椭圆 68">
            <a:extLst>
              <a:ext uri="{FF2B5EF4-FFF2-40B4-BE49-F238E27FC236}">
                <a16:creationId xmlns:a16="http://schemas.microsoft.com/office/drawing/2014/main" id="{8D58354E-B857-451E-AFFF-AA7528709DE9}"/>
              </a:ext>
            </a:extLst>
          </p:cNvPr>
          <p:cNvSpPr>
            <a:spLocks noChangeAspect="1"/>
          </p:cNvSpPr>
          <p:nvPr>
            <p:custDataLst>
              <p:tags r:id="rId144"/>
            </p:custDataLst>
          </p:nvPr>
        </p:nvSpPr>
        <p:spPr>
          <a:xfrm>
            <a:off x="6833353" y="4172455"/>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5" name="PA_椭圆 43">
            <a:extLst>
              <a:ext uri="{FF2B5EF4-FFF2-40B4-BE49-F238E27FC236}">
                <a16:creationId xmlns:a16="http://schemas.microsoft.com/office/drawing/2014/main" id="{663E9859-D46F-44E3-8599-5BFB35CE3212}"/>
              </a:ext>
            </a:extLst>
          </p:cNvPr>
          <p:cNvSpPr>
            <a:spLocks/>
          </p:cNvSpPr>
          <p:nvPr>
            <p:custDataLst>
              <p:tags r:id="rId145"/>
            </p:custDataLst>
          </p:nvPr>
        </p:nvSpPr>
        <p:spPr>
          <a:xfrm>
            <a:off x="7011986" y="4017720"/>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6" name="PA_椭圆 43">
            <a:extLst>
              <a:ext uri="{FF2B5EF4-FFF2-40B4-BE49-F238E27FC236}">
                <a16:creationId xmlns:a16="http://schemas.microsoft.com/office/drawing/2014/main" id="{553C9577-3E39-4A05-A57E-45C7CC904435}"/>
              </a:ext>
            </a:extLst>
          </p:cNvPr>
          <p:cNvSpPr>
            <a:spLocks/>
          </p:cNvSpPr>
          <p:nvPr>
            <p:custDataLst>
              <p:tags r:id="rId146"/>
            </p:custDataLst>
          </p:nvPr>
        </p:nvSpPr>
        <p:spPr>
          <a:xfrm>
            <a:off x="5003098" y="4285524"/>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7" name="PA_椭圆 68">
            <a:extLst>
              <a:ext uri="{FF2B5EF4-FFF2-40B4-BE49-F238E27FC236}">
                <a16:creationId xmlns:a16="http://schemas.microsoft.com/office/drawing/2014/main" id="{5BD612DC-1CF3-4856-A876-18C1A824CAA2}"/>
              </a:ext>
            </a:extLst>
          </p:cNvPr>
          <p:cNvSpPr>
            <a:spLocks/>
          </p:cNvSpPr>
          <p:nvPr>
            <p:custDataLst>
              <p:tags r:id="rId147"/>
            </p:custDataLst>
          </p:nvPr>
        </p:nvSpPr>
        <p:spPr>
          <a:xfrm>
            <a:off x="5366873" y="4333711"/>
            <a:ext cx="226906" cy="226904"/>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8" name="PA_椭圆 53">
            <a:extLst>
              <a:ext uri="{FF2B5EF4-FFF2-40B4-BE49-F238E27FC236}">
                <a16:creationId xmlns:a16="http://schemas.microsoft.com/office/drawing/2014/main" id="{AF31D96E-B764-4046-85E9-E2EC33F47E53}"/>
              </a:ext>
            </a:extLst>
          </p:cNvPr>
          <p:cNvSpPr>
            <a:spLocks/>
          </p:cNvSpPr>
          <p:nvPr>
            <p:custDataLst>
              <p:tags r:id="rId148"/>
            </p:custDataLst>
          </p:nvPr>
        </p:nvSpPr>
        <p:spPr>
          <a:xfrm>
            <a:off x="5089708" y="2377571"/>
            <a:ext cx="245852" cy="24585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9" name="PA_椭圆 39">
            <a:extLst>
              <a:ext uri="{FF2B5EF4-FFF2-40B4-BE49-F238E27FC236}">
                <a16:creationId xmlns:a16="http://schemas.microsoft.com/office/drawing/2014/main" id="{95744FDE-4DD9-48FA-9572-CA4B9FAA5B0C}"/>
              </a:ext>
            </a:extLst>
          </p:cNvPr>
          <p:cNvSpPr>
            <a:spLocks/>
          </p:cNvSpPr>
          <p:nvPr>
            <p:custDataLst>
              <p:tags r:id="rId149"/>
            </p:custDataLst>
          </p:nvPr>
        </p:nvSpPr>
        <p:spPr>
          <a:xfrm>
            <a:off x="6834188" y="2288294"/>
            <a:ext cx="264322" cy="26432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0" name="PA_椭圆 10">
            <a:extLst>
              <a:ext uri="{FF2B5EF4-FFF2-40B4-BE49-F238E27FC236}">
                <a16:creationId xmlns:a16="http://schemas.microsoft.com/office/drawing/2014/main" id="{4AD0BBA8-EA49-491E-9E4D-B27B4EE46D8F}"/>
              </a:ext>
            </a:extLst>
          </p:cNvPr>
          <p:cNvSpPr>
            <a:spLocks noChangeAspect="1"/>
          </p:cNvSpPr>
          <p:nvPr>
            <p:custDataLst>
              <p:tags r:id="rId150"/>
            </p:custDataLst>
          </p:nvPr>
        </p:nvSpPr>
        <p:spPr>
          <a:xfrm>
            <a:off x="5805488" y="3156105"/>
            <a:ext cx="545790" cy="545790"/>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6" name="图片 155">
            <a:extLst>
              <a:ext uri="{FF2B5EF4-FFF2-40B4-BE49-F238E27FC236}">
                <a16:creationId xmlns:a16="http://schemas.microsoft.com/office/drawing/2014/main" id="{8C6F2270-984C-4AC8-A52B-0CA8B9B12DD0}"/>
              </a:ext>
            </a:extLst>
          </p:cNvPr>
          <p:cNvPicPr>
            <a:picLocks/>
          </p:cNvPicPr>
          <p:nvPr>
            <p:custDataLst>
              <p:tags r:id="rId151"/>
            </p:custDataLst>
          </p:nvPr>
        </p:nvPicPr>
        <p:blipFill>
          <a:blip r:embed="rId156">
            <a:extLst>
              <a:ext uri="{28A0092B-C50C-407E-A947-70E740481C1C}">
                <a14:useLocalDpi xmlns:a14="http://schemas.microsoft.com/office/drawing/2010/main" val="0"/>
              </a:ext>
            </a:extLst>
          </a:blip>
          <a:stretch>
            <a:fillRect/>
          </a:stretch>
        </p:blipFill>
        <p:spPr>
          <a:xfrm>
            <a:off x="5297544" y="2583343"/>
            <a:ext cx="1596912" cy="1596912"/>
          </a:xfrm>
          <a:prstGeom prst="rect">
            <a:avLst/>
          </a:prstGeom>
          <a:effectLst>
            <a:outerShdw blurRad="63500" dist="38100" dir="2700000" algn="tl" rotWithShape="0">
              <a:prstClr val="black">
                <a:alpha val="41000"/>
              </a:prstClr>
            </a:outerShdw>
          </a:effectLst>
        </p:spPr>
      </p:pic>
      <p:sp>
        <p:nvSpPr>
          <p:cNvPr id="152" name="PA-任意多边形 151">
            <a:extLst>
              <a:ext uri="{FF2B5EF4-FFF2-40B4-BE49-F238E27FC236}">
                <a16:creationId xmlns:a16="http://schemas.microsoft.com/office/drawing/2014/main" id="{69EC0D32-4977-40B5-9380-9D7972DD9023}"/>
              </a:ext>
            </a:extLst>
          </p:cNvPr>
          <p:cNvSpPr/>
          <p:nvPr>
            <p:custDataLst>
              <p:tags r:id="rId152"/>
            </p:custDataLst>
          </p:nvPr>
        </p:nvSpPr>
        <p:spPr>
          <a:xfrm>
            <a:off x="0" y="0"/>
            <a:ext cx="12192000" cy="6858000"/>
          </a:xfrm>
          <a:custGeom>
            <a:avLst/>
            <a:gdLst>
              <a:gd name="connsiteX0" fmla="*/ 6096000 w 12192000"/>
              <a:gd name="connsiteY0" fmla="*/ 2199434 h 6858000"/>
              <a:gd name="connsiteX1" fmla="*/ 4907998 w 12192000"/>
              <a:gd name="connsiteY1" fmla="*/ 3387436 h 6858000"/>
              <a:gd name="connsiteX2" fmla="*/ 6096000 w 12192000"/>
              <a:gd name="connsiteY2" fmla="*/ 4575438 h 6858000"/>
              <a:gd name="connsiteX3" fmla="*/ 7284002 w 12192000"/>
              <a:gd name="connsiteY3" fmla="*/ 3387436 h 6858000"/>
              <a:gd name="connsiteX4" fmla="*/ 6096000 w 12192000"/>
              <a:gd name="connsiteY4" fmla="*/ 2199434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2199434"/>
                </a:moveTo>
                <a:cubicBezTo>
                  <a:pt x="5439886" y="2199434"/>
                  <a:pt x="4907998" y="2731321"/>
                  <a:pt x="4907998" y="3387436"/>
                </a:cubicBezTo>
                <a:cubicBezTo>
                  <a:pt x="4907998" y="4043551"/>
                  <a:pt x="5439886" y="4575438"/>
                  <a:pt x="6096000" y="4575438"/>
                </a:cubicBezTo>
                <a:cubicBezTo>
                  <a:pt x="6752115" y="4575438"/>
                  <a:pt x="7284002" y="4043551"/>
                  <a:pt x="7284002" y="3387436"/>
                </a:cubicBezTo>
                <a:cubicBezTo>
                  <a:pt x="7284002" y="2731321"/>
                  <a:pt x="6752115" y="2199434"/>
                  <a:pt x="6096000" y="2199434"/>
                </a:cubicBezTo>
                <a:close/>
                <a:moveTo>
                  <a:pt x="0" y="0"/>
                </a:moveTo>
                <a:lnTo>
                  <a:pt x="12192000" y="0"/>
                </a:lnTo>
                <a:lnTo>
                  <a:pt x="12192000" y="6858000"/>
                </a:lnTo>
                <a:lnTo>
                  <a:pt x="0"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3" name="PA-矩形 152">
            <a:extLst>
              <a:ext uri="{FF2B5EF4-FFF2-40B4-BE49-F238E27FC236}">
                <a16:creationId xmlns:a16="http://schemas.microsoft.com/office/drawing/2014/main" id="{95C55E4C-005C-4790-9535-F444F02810BE}"/>
              </a:ext>
            </a:extLst>
          </p:cNvPr>
          <p:cNvSpPr/>
          <p:nvPr>
            <p:custDataLst>
              <p:tags r:id="rId153"/>
            </p:custDataLst>
          </p:nvPr>
        </p:nvSpPr>
        <p:spPr>
          <a:xfrm>
            <a:off x="5200671" y="4549725"/>
            <a:ext cx="1866858"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altLang="zh-CN" sz="2000" b="0" i="0" u="none" strike="noStrike" kern="1200" cap="none" spc="120" normalizeH="0" baseline="0" noProof="0">
                <a:ln>
                  <a:noFill/>
                </a:ln>
                <a:solidFill>
                  <a:srgbClr val="00B0F0"/>
                </a:solidFill>
                <a:effectLst/>
                <a:uLnTx/>
                <a:uFillTx/>
                <a:latin typeface="Arial Narrow" panose="020B0606020202030204" pitchFamily="34" charset="0"/>
                <a:ea typeface="等线" panose="02010600030101010101" pitchFamily="2" charset="-122"/>
                <a:cs typeface="Calibri" panose="020F0502020204030204" pitchFamily="34" charset="0"/>
              </a:rPr>
              <a:t>@Cute_</a:t>
            </a:r>
            <a:r>
              <a:rPr kumimoji="0" lang="zh-CN" altLang="en-US" sz="2000" b="0" i="0" u="none" strike="noStrike" kern="1200" cap="none" spc="120" normalizeH="0" baseline="0" noProof="0">
                <a:ln>
                  <a:noFill/>
                </a:ln>
                <a:solidFill>
                  <a:srgbClr val="00B0F0"/>
                </a:solidFill>
                <a:effectLst/>
                <a:uLnTx/>
                <a:uFillTx/>
                <a:latin typeface="Arial Narrow" panose="020B0606020202030204" pitchFamily="34" charset="0"/>
                <a:ea typeface="等线" panose="02010600030101010101" pitchFamily="2" charset="-122"/>
                <a:cs typeface="Calibri" panose="020F0502020204030204" pitchFamily="34" charset="0"/>
              </a:rPr>
              <a:t>羊咩咩</a:t>
            </a:r>
            <a:endParaRPr kumimoji="0" lang="zh-CN" altLang="en-US" sz="2000" b="0" i="0" u="none" strike="noStrike" kern="1200" cap="none" spc="120" normalizeH="0" baseline="0" noProof="0" dirty="0">
              <a:ln>
                <a:noFill/>
              </a:ln>
              <a:solidFill>
                <a:srgbClr val="00B0F0"/>
              </a:solidFill>
              <a:effectLst/>
              <a:uLnTx/>
              <a:uFillTx/>
              <a:latin typeface="Arial Narrow" panose="020B0606020202030204" pitchFamily="34" charset="0"/>
              <a:ea typeface="等线" panose="02010600030101010101" pitchFamily="2" charset="-122"/>
              <a:cs typeface="Calibri" panose="020F0502020204030204" pitchFamily="34" charset="0"/>
            </a:endParaRPr>
          </a:p>
        </p:txBody>
      </p:sp>
      <p:sp>
        <p:nvSpPr>
          <p:cNvPr id="154" name="PA-同心圆 153">
            <a:extLst>
              <a:ext uri="{FF2B5EF4-FFF2-40B4-BE49-F238E27FC236}">
                <a16:creationId xmlns:a16="http://schemas.microsoft.com/office/drawing/2014/main" id="{BB3FF2EB-1E7C-4377-95DB-445B48855C59}"/>
              </a:ext>
            </a:extLst>
          </p:cNvPr>
          <p:cNvSpPr/>
          <p:nvPr>
            <p:custDataLst>
              <p:tags r:id="rId154"/>
            </p:custDataLst>
          </p:nvPr>
        </p:nvSpPr>
        <p:spPr>
          <a:xfrm>
            <a:off x="4346865" y="1700647"/>
            <a:ext cx="3498272" cy="3498272"/>
          </a:xfrm>
          <a:prstGeom prst="donut">
            <a:avLst>
              <a:gd name="adj" fmla="val 311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41783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200"/>
                                        <p:tgtEl>
                                          <p:spTgt spid="9"/>
                                        </p:tgtEl>
                                      </p:cBhvr>
                                    </p:animEffect>
                                  </p:childTnLst>
                                </p:cTn>
                              </p:par>
                              <p:par>
                                <p:cTn id="8" presetID="22" presetClass="entr" presetSubtype="2" fill="hold"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200"/>
                                        <p:tgtEl>
                                          <p:spTgt spid="8"/>
                                        </p:tgtEl>
                                      </p:cBhvr>
                                    </p:animEffect>
                                  </p:childTnLst>
                                </p:cTn>
                              </p:par>
                              <p:par>
                                <p:cTn id="11" presetID="22" presetClass="entr" presetSubtype="4" fill="hold" nodeType="withEffect">
                                  <p:stCondLst>
                                    <p:cond delay="2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2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
                                        <p:tgtEl>
                                          <p:spTgt spid="6"/>
                                        </p:tgtEl>
                                      </p:cBhvr>
                                    </p:animEffect>
                                  </p:childTnLst>
                                </p:cTn>
                              </p:par>
                              <p:par>
                                <p:cTn id="17" presetID="22" presetClass="entr" presetSubtype="8" fill="hold" nodeType="withEffect">
                                  <p:stCondLst>
                                    <p:cond delay="1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00"/>
                                        <p:tgtEl>
                                          <p:spTgt spid="5"/>
                                        </p:tgtEl>
                                      </p:cBhvr>
                                    </p:animEffect>
                                  </p:childTnLst>
                                </p:cTn>
                              </p:par>
                              <p:par>
                                <p:cTn id="20" presetID="22" presetClass="entr" presetSubtype="8" fill="hold" nodeType="withEffect">
                                  <p:stCondLst>
                                    <p:cond delay="20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200"/>
                                        <p:tgtEl>
                                          <p:spTgt spid="4"/>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200"/>
                                        <p:tgtEl>
                                          <p:spTgt spid="10"/>
                                        </p:tgtEl>
                                      </p:cBhvr>
                                    </p:animEffect>
                                  </p:childTnLst>
                                </p:cTn>
                              </p:par>
                              <p:par>
                                <p:cTn id="26" presetID="22" presetClass="entr" presetSubtype="2" fill="hold" nodeType="withEffect">
                                  <p:stCondLst>
                                    <p:cond delay="10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200"/>
                                        <p:tgtEl>
                                          <p:spTgt spid="11"/>
                                        </p:tgtEl>
                                      </p:cBhvr>
                                    </p:animEffect>
                                  </p:childTnLst>
                                </p:cTn>
                              </p:par>
                              <p:par>
                                <p:cTn id="29" presetID="42" presetClass="path" presetSubtype="0" decel="100000" fill="hold" nodeType="withEffect">
                                  <p:stCondLst>
                                    <p:cond delay="0"/>
                                  </p:stCondLst>
                                  <p:childTnLst>
                                    <p:animMotion origin="layout" path="M 0.1349 0.03704 L -2.08333E-06 -3.7037E-07 E" pathEditMode="relative" ptsTypes="">
                                      <p:cBhvr>
                                        <p:cTn id="30" dur="500" fill="hold"/>
                                        <p:tgtEl>
                                          <p:spTgt spid="9"/>
                                        </p:tgtEl>
                                        <p:attrNameLst>
                                          <p:attrName>ppt_x</p:attrName>
                                          <p:attrName>ppt_y</p:attrName>
                                        </p:attrNameLst>
                                      </p:cBhvr>
                                    </p:animMotion>
                                  </p:childTnLst>
                                </p:cTn>
                              </p:par>
                              <p:par>
                                <p:cTn id="31" presetID="42" presetClass="path" presetSubtype="0" decel="100000" fill="hold" nodeType="withEffect">
                                  <p:stCondLst>
                                    <p:cond delay="100"/>
                                  </p:stCondLst>
                                  <p:childTnLst>
                                    <p:animMotion origin="layout" path="M 0.10208 0.11065 L 2.5E-06 2.59259E-06 E" pathEditMode="relative" ptsTypes="">
                                      <p:cBhvr>
                                        <p:cTn id="32" dur="500" fill="hold"/>
                                        <p:tgtEl>
                                          <p:spTgt spid="8"/>
                                        </p:tgtEl>
                                        <p:attrNameLst>
                                          <p:attrName>ppt_x</p:attrName>
                                          <p:attrName>ppt_y</p:attrName>
                                        </p:attrNameLst>
                                      </p:cBhvr>
                                    </p:animMotion>
                                  </p:childTnLst>
                                </p:cTn>
                              </p:par>
                              <p:par>
                                <p:cTn id="33" presetID="42" presetClass="path" presetSubtype="0" decel="100000" fill="hold" nodeType="withEffect">
                                  <p:stCondLst>
                                    <p:cond delay="200"/>
                                  </p:stCondLst>
                                  <p:childTnLst>
                                    <p:animMotion origin="layout" path="M 0.01927 0.08565 L -0.00417 -0.01157 E" pathEditMode="relative" ptsTypes="">
                                      <p:cBhvr>
                                        <p:cTn id="34" dur="500" fill="hold"/>
                                        <p:tgtEl>
                                          <p:spTgt spid="7"/>
                                        </p:tgtEl>
                                        <p:attrNameLst>
                                          <p:attrName>ppt_x</p:attrName>
                                          <p:attrName>ppt_y</p:attrName>
                                        </p:attrNameLst>
                                      </p:cBhvr>
                                    </p:animMotion>
                                  </p:childTnLst>
                                </p:cTn>
                              </p:par>
                              <p:par>
                                <p:cTn id="35" presetID="42" presetClass="path" presetSubtype="0" decel="100000" fill="hold" nodeType="withEffect">
                                  <p:stCondLst>
                                    <p:cond delay="0"/>
                                  </p:stCondLst>
                                  <p:childTnLst>
                                    <p:animMotion origin="layout" path="M -0.10156 0.09907 L -4.16667E-07 2.96296E-06 E" pathEditMode="relative" ptsTypes="">
                                      <p:cBhvr>
                                        <p:cTn id="36" dur="500" fill="hold"/>
                                        <p:tgtEl>
                                          <p:spTgt spid="6"/>
                                        </p:tgtEl>
                                        <p:attrNameLst>
                                          <p:attrName>ppt_x</p:attrName>
                                          <p:attrName>ppt_y</p:attrName>
                                        </p:attrNameLst>
                                      </p:cBhvr>
                                    </p:animMotion>
                                  </p:childTnLst>
                                </p:cTn>
                              </p:par>
                              <p:par>
                                <p:cTn id="37" presetID="42" presetClass="path" presetSubtype="0" decel="100000" fill="hold" nodeType="withEffect">
                                  <p:stCondLst>
                                    <p:cond delay="100"/>
                                  </p:stCondLst>
                                  <p:childTnLst>
                                    <p:animMotion origin="layout" path="M -0.15482 -0.04653 L 1.04167E-06 1.48148E-06 E" pathEditMode="relative" ptsTypes="">
                                      <p:cBhvr>
                                        <p:cTn id="38" dur="500" fill="hold"/>
                                        <p:tgtEl>
                                          <p:spTgt spid="5"/>
                                        </p:tgtEl>
                                        <p:attrNameLst>
                                          <p:attrName>ppt_x</p:attrName>
                                          <p:attrName>ppt_y</p:attrName>
                                        </p:attrNameLst>
                                      </p:cBhvr>
                                    </p:animMotion>
                                  </p:childTnLst>
                                </p:cTn>
                              </p:par>
                              <p:par>
                                <p:cTn id="39" presetID="42" presetClass="path" presetSubtype="0" decel="100000" fill="hold" nodeType="withEffect">
                                  <p:stCondLst>
                                    <p:cond delay="200"/>
                                  </p:stCondLst>
                                  <p:childTnLst>
                                    <p:animMotion origin="layout" path="M -0.08632 -0.11828 L -3.125E-06 -3.33333E-06 E" pathEditMode="relative" ptsTypes="">
                                      <p:cBhvr>
                                        <p:cTn id="40" dur="500" fill="hold"/>
                                        <p:tgtEl>
                                          <p:spTgt spid="4"/>
                                        </p:tgtEl>
                                        <p:attrNameLst>
                                          <p:attrName>ppt_x</p:attrName>
                                          <p:attrName>ppt_y</p:attrName>
                                        </p:attrNameLst>
                                      </p:cBhvr>
                                    </p:animMotion>
                                  </p:childTnLst>
                                </p:cTn>
                              </p:par>
                              <p:par>
                                <p:cTn id="41" presetID="42" presetClass="path" presetSubtype="0" decel="100000" fill="hold" nodeType="withEffect">
                                  <p:stCondLst>
                                    <p:cond delay="0"/>
                                  </p:stCondLst>
                                  <p:childTnLst>
                                    <p:animMotion origin="layout" path="M 0.11797 -0.06157 L -4.16667E-07 -4.07407E-06 E" pathEditMode="relative" ptsTypes="">
                                      <p:cBhvr>
                                        <p:cTn id="42" dur="500" fill="hold"/>
                                        <p:tgtEl>
                                          <p:spTgt spid="10"/>
                                        </p:tgtEl>
                                        <p:attrNameLst>
                                          <p:attrName>ppt_x</p:attrName>
                                          <p:attrName>ppt_y</p:attrName>
                                        </p:attrNameLst>
                                      </p:cBhvr>
                                    </p:animMotion>
                                  </p:childTnLst>
                                </p:cTn>
                              </p:par>
                              <p:par>
                                <p:cTn id="43" presetID="42" presetClass="path" presetSubtype="0" decel="100000" fill="hold" nodeType="withEffect">
                                  <p:stCondLst>
                                    <p:cond delay="100"/>
                                  </p:stCondLst>
                                  <p:childTnLst>
                                    <p:animMotion origin="layout" path="M 0.02709 -0.15394 L -4.58333E-06 4.81481E-06 E" pathEditMode="relative" ptsTypes="">
                                      <p:cBhvr>
                                        <p:cTn id="44" dur="500" fill="hold"/>
                                        <p:tgtEl>
                                          <p:spTgt spid="11"/>
                                        </p:tgtEl>
                                        <p:attrNameLst>
                                          <p:attrName>ppt_x</p:attrName>
                                          <p:attrName>ppt_y</p:attrName>
                                        </p:attrNameLst>
                                      </p:cBhvr>
                                    </p:animMotion>
                                  </p:childTnLst>
                                </p:cTn>
                              </p:par>
                              <p:par>
                                <p:cTn id="45" presetID="22" presetClass="exit" presetSubtype="2" fill="hold" nodeType="withEffect">
                                  <p:stCondLst>
                                    <p:cond delay="200"/>
                                  </p:stCondLst>
                                  <p:childTnLst>
                                    <p:animEffect transition="out" filter="wipe(right)">
                                      <p:cBhvr>
                                        <p:cTn id="46" dur="200"/>
                                        <p:tgtEl>
                                          <p:spTgt spid="9"/>
                                        </p:tgtEl>
                                      </p:cBhvr>
                                    </p:animEffect>
                                    <p:set>
                                      <p:cBhvr>
                                        <p:cTn id="47" dur="1" fill="hold">
                                          <p:stCondLst>
                                            <p:cond delay="199"/>
                                          </p:stCondLst>
                                        </p:cTn>
                                        <p:tgtEl>
                                          <p:spTgt spid="9"/>
                                        </p:tgtEl>
                                        <p:attrNameLst>
                                          <p:attrName>style.visibility</p:attrName>
                                        </p:attrNameLst>
                                      </p:cBhvr>
                                      <p:to>
                                        <p:strVal val="hidden"/>
                                      </p:to>
                                    </p:set>
                                  </p:childTnLst>
                                </p:cTn>
                              </p:par>
                              <p:par>
                                <p:cTn id="48" presetID="22" presetClass="exit" presetSubtype="2" fill="hold" nodeType="withEffect">
                                  <p:stCondLst>
                                    <p:cond delay="300"/>
                                  </p:stCondLst>
                                  <p:childTnLst>
                                    <p:animEffect transition="out" filter="wipe(right)">
                                      <p:cBhvr>
                                        <p:cTn id="49" dur="200"/>
                                        <p:tgtEl>
                                          <p:spTgt spid="8"/>
                                        </p:tgtEl>
                                      </p:cBhvr>
                                    </p:animEffect>
                                    <p:set>
                                      <p:cBhvr>
                                        <p:cTn id="50" dur="1" fill="hold">
                                          <p:stCondLst>
                                            <p:cond delay="199"/>
                                          </p:stCondLst>
                                        </p:cTn>
                                        <p:tgtEl>
                                          <p:spTgt spid="8"/>
                                        </p:tgtEl>
                                        <p:attrNameLst>
                                          <p:attrName>style.visibility</p:attrName>
                                        </p:attrNameLst>
                                      </p:cBhvr>
                                      <p:to>
                                        <p:strVal val="hidden"/>
                                      </p:to>
                                    </p:set>
                                  </p:childTnLst>
                                </p:cTn>
                              </p:par>
                              <p:par>
                                <p:cTn id="51" presetID="22" presetClass="exit" presetSubtype="4" fill="hold" nodeType="withEffect">
                                  <p:stCondLst>
                                    <p:cond delay="400"/>
                                  </p:stCondLst>
                                  <p:childTnLst>
                                    <p:animEffect transition="out" filter="wipe(down)">
                                      <p:cBhvr>
                                        <p:cTn id="52" dur="200"/>
                                        <p:tgtEl>
                                          <p:spTgt spid="7"/>
                                        </p:tgtEl>
                                      </p:cBhvr>
                                    </p:animEffect>
                                    <p:set>
                                      <p:cBhvr>
                                        <p:cTn id="53" dur="1" fill="hold">
                                          <p:stCondLst>
                                            <p:cond delay="199"/>
                                          </p:stCondLst>
                                        </p:cTn>
                                        <p:tgtEl>
                                          <p:spTgt spid="7"/>
                                        </p:tgtEl>
                                        <p:attrNameLst>
                                          <p:attrName>style.visibility</p:attrName>
                                        </p:attrNameLst>
                                      </p:cBhvr>
                                      <p:to>
                                        <p:strVal val="hidden"/>
                                      </p:to>
                                    </p:set>
                                  </p:childTnLst>
                                </p:cTn>
                              </p:par>
                              <p:par>
                                <p:cTn id="54" presetID="22" presetClass="exit" presetSubtype="8" fill="hold" nodeType="withEffect">
                                  <p:stCondLst>
                                    <p:cond delay="200"/>
                                  </p:stCondLst>
                                  <p:childTnLst>
                                    <p:animEffect transition="out" filter="wipe(left)">
                                      <p:cBhvr>
                                        <p:cTn id="55" dur="200"/>
                                        <p:tgtEl>
                                          <p:spTgt spid="6"/>
                                        </p:tgtEl>
                                      </p:cBhvr>
                                    </p:animEffect>
                                    <p:set>
                                      <p:cBhvr>
                                        <p:cTn id="56" dur="1" fill="hold">
                                          <p:stCondLst>
                                            <p:cond delay="199"/>
                                          </p:stCondLst>
                                        </p:cTn>
                                        <p:tgtEl>
                                          <p:spTgt spid="6"/>
                                        </p:tgtEl>
                                        <p:attrNameLst>
                                          <p:attrName>style.visibility</p:attrName>
                                        </p:attrNameLst>
                                      </p:cBhvr>
                                      <p:to>
                                        <p:strVal val="hidden"/>
                                      </p:to>
                                    </p:set>
                                  </p:childTnLst>
                                </p:cTn>
                              </p:par>
                              <p:par>
                                <p:cTn id="57" presetID="22" presetClass="exit" presetSubtype="8" fill="hold" nodeType="withEffect">
                                  <p:stCondLst>
                                    <p:cond delay="300"/>
                                  </p:stCondLst>
                                  <p:childTnLst>
                                    <p:animEffect transition="out" filter="wipe(left)">
                                      <p:cBhvr>
                                        <p:cTn id="58" dur="200"/>
                                        <p:tgtEl>
                                          <p:spTgt spid="5"/>
                                        </p:tgtEl>
                                      </p:cBhvr>
                                    </p:animEffect>
                                    <p:set>
                                      <p:cBhvr>
                                        <p:cTn id="59" dur="1" fill="hold">
                                          <p:stCondLst>
                                            <p:cond delay="199"/>
                                          </p:stCondLst>
                                        </p:cTn>
                                        <p:tgtEl>
                                          <p:spTgt spid="5"/>
                                        </p:tgtEl>
                                        <p:attrNameLst>
                                          <p:attrName>style.visibility</p:attrName>
                                        </p:attrNameLst>
                                      </p:cBhvr>
                                      <p:to>
                                        <p:strVal val="hidden"/>
                                      </p:to>
                                    </p:set>
                                  </p:childTnLst>
                                </p:cTn>
                              </p:par>
                              <p:par>
                                <p:cTn id="60" presetID="22" presetClass="exit" presetSubtype="8" fill="hold" nodeType="withEffect">
                                  <p:stCondLst>
                                    <p:cond delay="400"/>
                                  </p:stCondLst>
                                  <p:childTnLst>
                                    <p:animEffect transition="out" filter="wipe(left)">
                                      <p:cBhvr>
                                        <p:cTn id="61" dur="200"/>
                                        <p:tgtEl>
                                          <p:spTgt spid="4"/>
                                        </p:tgtEl>
                                      </p:cBhvr>
                                    </p:animEffect>
                                    <p:set>
                                      <p:cBhvr>
                                        <p:cTn id="62" dur="1" fill="hold">
                                          <p:stCondLst>
                                            <p:cond delay="199"/>
                                          </p:stCondLst>
                                        </p:cTn>
                                        <p:tgtEl>
                                          <p:spTgt spid="4"/>
                                        </p:tgtEl>
                                        <p:attrNameLst>
                                          <p:attrName>style.visibility</p:attrName>
                                        </p:attrNameLst>
                                      </p:cBhvr>
                                      <p:to>
                                        <p:strVal val="hidden"/>
                                      </p:to>
                                    </p:set>
                                  </p:childTnLst>
                                </p:cTn>
                              </p:par>
                              <p:par>
                                <p:cTn id="63" presetID="22" presetClass="exit" presetSubtype="2" fill="hold" nodeType="withEffect">
                                  <p:stCondLst>
                                    <p:cond delay="200"/>
                                  </p:stCondLst>
                                  <p:childTnLst>
                                    <p:animEffect transition="out" filter="wipe(right)">
                                      <p:cBhvr>
                                        <p:cTn id="64" dur="200"/>
                                        <p:tgtEl>
                                          <p:spTgt spid="10"/>
                                        </p:tgtEl>
                                      </p:cBhvr>
                                    </p:animEffect>
                                    <p:set>
                                      <p:cBhvr>
                                        <p:cTn id="65" dur="1" fill="hold">
                                          <p:stCondLst>
                                            <p:cond delay="199"/>
                                          </p:stCondLst>
                                        </p:cTn>
                                        <p:tgtEl>
                                          <p:spTgt spid="10"/>
                                        </p:tgtEl>
                                        <p:attrNameLst>
                                          <p:attrName>style.visibility</p:attrName>
                                        </p:attrNameLst>
                                      </p:cBhvr>
                                      <p:to>
                                        <p:strVal val="hidden"/>
                                      </p:to>
                                    </p:set>
                                  </p:childTnLst>
                                </p:cTn>
                              </p:par>
                              <p:par>
                                <p:cTn id="66" presetID="22" presetClass="exit" presetSubtype="2" fill="hold" nodeType="withEffect">
                                  <p:stCondLst>
                                    <p:cond delay="300"/>
                                  </p:stCondLst>
                                  <p:childTnLst>
                                    <p:animEffect transition="out" filter="wipe(right)">
                                      <p:cBhvr>
                                        <p:cTn id="67" dur="200"/>
                                        <p:tgtEl>
                                          <p:spTgt spid="11"/>
                                        </p:tgtEl>
                                      </p:cBhvr>
                                    </p:animEffect>
                                    <p:set>
                                      <p:cBhvr>
                                        <p:cTn id="68" dur="1" fill="hold">
                                          <p:stCondLst>
                                            <p:cond delay="199"/>
                                          </p:stCondLst>
                                        </p:cTn>
                                        <p:tgtEl>
                                          <p:spTgt spid="11"/>
                                        </p:tgtEl>
                                        <p:attrNameLst>
                                          <p:attrName>style.visibility</p:attrName>
                                        </p:attrNameLst>
                                      </p:cBhvr>
                                      <p:to>
                                        <p:strVal val="hidden"/>
                                      </p:to>
                                    </p:set>
                                  </p:childTnLst>
                                </p:cTn>
                              </p:par>
                              <p:par>
                                <p:cTn id="69" presetID="23" presetClass="entr" presetSubtype="16" accel="40000"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p:cTn id="71" dur="500" fill="hold"/>
                                        <p:tgtEl>
                                          <p:spTgt spid="3"/>
                                        </p:tgtEl>
                                        <p:attrNameLst>
                                          <p:attrName>ppt_w</p:attrName>
                                        </p:attrNameLst>
                                      </p:cBhvr>
                                      <p:tavLst>
                                        <p:tav tm="0">
                                          <p:val>
                                            <p:fltVal val="0"/>
                                          </p:val>
                                        </p:tav>
                                        <p:tav tm="100000">
                                          <p:val>
                                            <p:strVal val="#ppt_w"/>
                                          </p:val>
                                        </p:tav>
                                      </p:tavLst>
                                    </p:anim>
                                    <p:anim calcmode="lin" valueType="num">
                                      <p:cBhvr>
                                        <p:cTn id="72" dur="500" fill="hold"/>
                                        <p:tgtEl>
                                          <p:spTgt spid="3"/>
                                        </p:tgtEl>
                                        <p:attrNameLst>
                                          <p:attrName>ppt_h</p:attrName>
                                        </p:attrNameLst>
                                      </p:cBhvr>
                                      <p:tavLst>
                                        <p:tav tm="0">
                                          <p:val>
                                            <p:fltVal val="0"/>
                                          </p:val>
                                        </p:tav>
                                        <p:tav tm="100000">
                                          <p:val>
                                            <p:strVal val="#ppt_h"/>
                                          </p:val>
                                        </p:tav>
                                      </p:tavLst>
                                    </p:anim>
                                  </p:childTnLst>
                                </p:cTn>
                              </p:par>
                              <p:par>
                                <p:cTn id="73" presetID="6" presetClass="emph" presetSubtype="0" decel="80000" autoRev="1" fill="hold" grpId="1" nodeType="withEffect">
                                  <p:stCondLst>
                                    <p:cond delay="500"/>
                                  </p:stCondLst>
                                  <p:childTnLst>
                                    <p:animScale>
                                      <p:cBhvr>
                                        <p:cTn id="74" dur="250" fill="hold"/>
                                        <p:tgtEl>
                                          <p:spTgt spid="3"/>
                                        </p:tgtEl>
                                      </p:cBhvr>
                                      <p:by x="110000" y="110000"/>
                                    </p:animScale>
                                  </p:childTnLst>
                                </p:cTn>
                              </p:par>
                              <p:par>
                                <p:cTn id="75" presetID="1" presetClass="entr" presetSubtype="0" fill="hold" grpId="0" nodeType="withEffect">
                                  <p:stCondLst>
                                    <p:cond delay="97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970"/>
                                  </p:stCondLst>
                                  <p:childTnLst>
                                    <p:set>
                                      <p:cBhvr>
                                        <p:cTn id="78" dur="1" fill="hold">
                                          <p:stCondLst>
                                            <p:cond delay="0"/>
                                          </p:stCondLst>
                                        </p:cTn>
                                        <p:tgtEl>
                                          <p:spTgt spid="73"/>
                                        </p:tgtEl>
                                        <p:attrNameLst>
                                          <p:attrName>style.visibility</p:attrName>
                                        </p:attrNameLst>
                                      </p:cBhvr>
                                      <p:to>
                                        <p:strVal val="visible"/>
                                      </p:to>
                                    </p:set>
                                  </p:childTnLst>
                                </p:cTn>
                              </p:par>
                              <p:par>
                                <p:cTn id="79" presetID="2" presetClass="entr" presetSubtype="1" decel="100000" fill="hold" grpId="0" nodeType="withEffect">
                                  <p:stCondLst>
                                    <p:cond delay="97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1070"/>
                                  </p:stCondLst>
                                  <p:childTnLst>
                                    <p:set>
                                      <p:cBhvr>
                                        <p:cTn id="84" dur="1" fill="hold">
                                          <p:stCondLst>
                                            <p:cond delay="0"/>
                                          </p:stCondLst>
                                        </p:cTn>
                                        <p:tgtEl>
                                          <p:spTgt spid="64"/>
                                        </p:tgtEl>
                                        <p:attrNameLst>
                                          <p:attrName>style.visibility</p:attrName>
                                        </p:attrNameLst>
                                      </p:cBhvr>
                                      <p:to>
                                        <p:strVal val="visible"/>
                                      </p:to>
                                    </p:set>
                                    <p:anim calcmode="lin" valueType="num">
                                      <p:cBhvr additive="base">
                                        <p:cTn id="85" dur="500" fill="hold"/>
                                        <p:tgtEl>
                                          <p:spTgt spid="64"/>
                                        </p:tgtEl>
                                        <p:attrNameLst>
                                          <p:attrName>ppt_x</p:attrName>
                                        </p:attrNameLst>
                                      </p:cBhvr>
                                      <p:tavLst>
                                        <p:tav tm="0">
                                          <p:val>
                                            <p:strVal val="#ppt_x"/>
                                          </p:val>
                                        </p:tav>
                                        <p:tav tm="100000">
                                          <p:val>
                                            <p:strVal val="#ppt_x"/>
                                          </p:val>
                                        </p:tav>
                                      </p:tavLst>
                                    </p:anim>
                                    <p:anim calcmode="lin" valueType="num">
                                      <p:cBhvr additive="base">
                                        <p:cTn id="86" dur="500" fill="hold"/>
                                        <p:tgtEl>
                                          <p:spTgt spid="64"/>
                                        </p:tgtEl>
                                        <p:attrNameLst>
                                          <p:attrName>ppt_y</p:attrName>
                                        </p:attrNameLst>
                                      </p:cBhvr>
                                      <p:tavLst>
                                        <p:tav tm="0">
                                          <p:val>
                                            <p:strVal val="0-#ppt_h/2"/>
                                          </p:val>
                                        </p:tav>
                                        <p:tav tm="100000">
                                          <p:val>
                                            <p:strVal val="#ppt_y"/>
                                          </p:val>
                                        </p:tav>
                                      </p:tavLst>
                                    </p:anim>
                                  </p:childTnLst>
                                </p:cTn>
                              </p:par>
                              <p:par>
                                <p:cTn id="87" presetID="2" presetClass="entr" presetSubtype="1" decel="100000" fill="hold" grpId="0" nodeType="withEffect">
                                  <p:stCondLst>
                                    <p:cond delay="1170"/>
                                  </p:stCondLst>
                                  <p:childTnLst>
                                    <p:set>
                                      <p:cBhvr>
                                        <p:cTn id="88" dur="1" fill="hold">
                                          <p:stCondLst>
                                            <p:cond delay="0"/>
                                          </p:stCondLst>
                                        </p:cTn>
                                        <p:tgtEl>
                                          <p:spTgt spid="65"/>
                                        </p:tgtEl>
                                        <p:attrNameLst>
                                          <p:attrName>style.visibility</p:attrName>
                                        </p:attrNameLst>
                                      </p:cBhvr>
                                      <p:to>
                                        <p:strVal val="visible"/>
                                      </p:to>
                                    </p:set>
                                    <p:anim calcmode="lin" valueType="num">
                                      <p:cBhvr additive="base">
                                        <p:cTn id="89" dur="500" fill="hold"/>
                                        <p:tgtEl>
                                          <p:spTgt spid="65"/>
                                        </p:tgtEl>
                                        <p:attrNameLst>
                                          <p:attrName>ppt_x</p:attrName>
                                        </p:attrNameLst>
                                      </p:cBhvr>
                                      <p:tavLst>
                                        <p:tav tm="0">
                                          <p:val>
                                            <p:strVal val="#ppt_x"/>
                                          </p:val>
                                        </p:tav>
                                        <p:tav tm="100000">
                                          <p:val>
                                            <p:strVal val="#ppt_x"/>
                                          </p:val>
                                        </p:tav>
                                      </p:tavLst>
                                    </p:anim>
                                    <p:anim calcmode="lin" valueType="num">
                                      <p:cBhvr additive="base">
                                        <p:cTn id="90" dur="500" fill="hold"/>
                                        <p:tgtEl>
                                          <p:spTgt spid="65"/>
                                        </p:tgtEl>
                                        <p:attrNameLst>
                                          <p:attrName>ppt_y</p:attrName>
                                        </p:attrNameLst>
                                      </p:cBhvr>
                                      <p:tavLst>
                                        <p:tav tm="0">
                                          <p:val>
                                            <p:strVal val="0-#ppt_h/2"/>
                                          </p:val>
                                        </p:tav>
                                        <p:tav tm="100000">
                                          <p:val>
                                            <p:strVal val="#ppt_y"/>
                                          </p:val>
                                        </p:tav>
                                      </p:tavLst>
                                    </p:anim>
                                  </p:childTnLst>
                                </p:cTn>
                              </p:par>
                              <p:par>
                                <p:cTn id="91" presetID="2" presetClass="entr" presetSubtype="1" decel="100000" fill="hold" grpId="0" nodeType="withEffect">
                                  <p:stCondLst>
                                    <p:cond delay="1270"/>
                                  </p:stCondLst>
                                  <p:childTnLst>
                                    <p:set>
                                      <p:cBhvr>
                                        <p:cTn id="92" dur="1" fill="hold">
                                          <p:stCondLst>
                                            <p:cond delay="0"/>
                                          </p:stCondLst>
                                        </p:cTn>
                                        <p:tgtEl>
                                          <p:spTgt spid="45"/>
                                        </p:tgtEl>
                                        <p:attrNameLst>
                                          <p:attrName>style.visibility</p:attrName>
                                        </p:attrNameLst>
                                      </p:cBhvr>
                                      <p:to>
                                        <p:strVal val="visible"/>
                                      </p:to>
                                    </p:set>
                                    <p:anim calcmode="lin" valueType="num">
                                      <p:cBhvr additive="base">
                                        <p:cTn id="93" dur="500" fill="hold"/>
                                        <p:tgtEl>
                                          <p:spTgt spid="45"/>
                                        </p:tgtEl>
                                        <p:attrNameLst>
                                          <p:attrName>ppt_x</p:attrName>
                                        </p:attrNameLst>
                                      </p:cBhvr>
                                      <p:tavLst>
                                        <p:tav tm="0">
                                          <p:val>
                                            <p:strVal val="#ppt_x"/>
                                          </p:val>
                                        </p:tav>
                                        <p:tav tm="100000">
                                          <p:val>
                                            <p:strVal val="#ppt_x"/>
                                          </p:val>
                                        </p:tav>
                                      </p:tavLst>
                                    </p:anim>
                                    <p:anim calcmode="lin" valueType="num">
                                      <p:cBhvr additive="base">
                                        <p:cTn id="94" dur="500" fill="hold"/>
                                        <p:tgtEl>
                                          <p:spTgt spid="45"/>
                                        </p:tgtEl>
                                        <p:attrNameLst>
                                          <p:attrName>ppt_y</p:attrName>
                                        </p:attrNameLst>
                                      </p:cBhvr>
                                      <p:tavLst>
                                        <p:tav tm="0">
                                          <p:val>
                                            <p:strVal val="0-#ppt_h/2"/>
                                          </p:val>
                                        </p:tav>
                                        <p:tav tm="100000">
                                          <p:val>
                                            <p:strVal val="#ppt_y"/>
                                          </p:val>
                                        </p:tav>
                                      </p:tavLst>
                                    </p:anim>
                                  </p:childTnLst>
                                </p:cTn>
                              </p:par>
                              <p:par>
                                <p:cTn id="95" presetID="2" presetClass="entr" presetSubtype="1" decel="100000" fill="hold" grpId="0" nodeType="withEffect">
                                  <p:stCondLst>
                                    <p:cond delay="1370"/>
                                  </p:stCondLst>
                                  <p:childTnLst>
                                    <p:set>
                                      <p:cBhvr>
                                        <p:cTn id="96" dur="1" fill="hold">
                                          <p:stCondLst>
                                            <p:cond delay="0"/>
                                          </p:stCondLst>
                                        </p:cTn>
                                        <p:tgtEl>
                                          <p:spTgt spid="67"/>
                                        </p:tgtEl>
                                        <p:attrNameLst>
                                          <p:attrName>style.visibility</p:attrName>
                                        </p:attrNameLst>
                                      </p:cBhvr>
                                      <p:to>
                                        <p:strVal val="visible"/>
                                      </p:to>
                                    </p:set>
                                    <p:anim calcmode="lin" valueType="num">
                                      <p:cBhvr additive="base">
                                        <p:cTn id="97" dur="500" fill="hold"/>
                                        <p:tgtEl>
                                          <p:spTgt spid="67"/>
                                        </p:tgtEl>
                                        <p:attrNameLst>
                                          <p:attrName>ppt_x</p:attrName>
                                        </p:attrNameLst>
                                      </p:cBhvr>
                                      <p:tavLst>
                                        <p:tav tm="0">
                                          <p:val>
                                            <p:strVal val="#ppt_x"/>
                                          </p:val>
                                        </p:tav>
                                        <p:tav tm="100000">
                                          <p:val>
                                            <p:strVal val="#ppt_x"/>
                                          </p:val>
                                        </p:tav>
                                      </p:tavLst>
                                    </p:anim>
                                    <p:anim calcmode="lin" valueType="num">
                                      <p:cBhvr additive="base">
                                        <p:cTn id="98" dur="500" fill="hold"/>
                                        <p:tgtEl>
                                          <p:spTgt spid="67"/>
                                        </p:tgtEl>
                                        <p:attrNameLst>
                                          <p:attrName>ppt_y</p:attrName>
                                        </p:attrNameLst>
                                      </p:cBhvr>
                                      <p:tavLst>
                                        <p:tav tm="0">
                                          <p:val>
                                            <p:strVal val="0-#ppt_h/2"/>
                                          </p:val>
                                        </p:tav>
                                        <p:tav tm="100000">
                                          <p:val>
                                            <p:strVal val="#ppt_y"/>
                                          </p:val>
                                        </p:tav>
                                      </p:tavLst>
                                    </p:anim>
                                  </p:childTnLst>
                                </p:cTn>
                              </p:par>
                              <p:par>
                                <p:cTn id="99" presetID="2" presetClass="entr" presetSubtype="1" decel="100000" fill="hold" grpId="0" nodeType="withEffect">
                                  <p:stCondLst>
                                    <p:cond delay="970"/>
                                  </p:stCondLst>
                                  <p:childTnLst>
                                    <p:set>
                                      <p:cBhvr>
                                        <p:cTn id="100" dur="1" fill="hold">
                                          <p:stCondLst>
                                            <p:cond delay="0"/>
                                          </p:stCondLst>
                                        </p:cTn>
                                        <p:tgtEl>
                                          <p:spTgt spid="66"/>
                                        </p:tgtEl>
                                        <p:attrNameLst>
                                          <p:attrName>style.visibility</p:attrName>
                                        </p:attrNameLst>
                                      </p:cBhvr>
                                      <p:to>
                                        <p:strVal val="visible"/>
                                      </p:to>
                                    </p:set>
                                    <p:anim calcmode="lin" valueType="num">
                                      <p:cBhvr additive="base">
                                        <p:cTn id="101" dur="500" fill="hold"/>
                                        <p:tgtEl>
                                          <p:spTgt spid="66"/>
                                        </p:tgtEl>
                                        <p:attrNameLst>
                                          <p:attrName>ppt_x</p:attrName>
                                        </p:attrNameLst>
                                      </p:cBhvr>
                                      <p:tavLst>
                                        <p:tav tm="0">
                                          <p:val>
                                            <p:strVal val="#ppt_x"/>
                                          </p:val>
                                        </p:tav>
                                        <p:tav tm="100000">
                                          <p:val>
                                            <p:strVal val="#ppt_x"/>
                                          </p:val>
                                        </p:tav>
                                      </p:tavLst>
                                    </p:anim>
                                    <p:anim calcmode="lin" valueType="num">
                                      <p:cBhvr additive="base">
                                        <p:cTn id="102" dur="500" fill="hold"/>
                                        <p:tgtEl>
                                          <p:spTgt spid="66"/>
                                        </p:tgtEl>
                                        <p:attrNameLst>
                                          <p:attrName>ppt_y</p:attrName>
                                        </p:attrNameLst>
                                      </p:cBhvr>
                                      <p:tavLst>
                                        <p:tav tm="0">
                                          <p:val>
                                            <p:strVal val="0-#ppt_h/2"/>
                                          </p:val>
                                        </p:tav>
                                        <p:tav tm="100000">
                                          <p:val>
                                            <p:strVal val="#ppt_y"/>
                                          </p:val>
                                        </p:tav>
                                      </p:tavLst>
                                    </p:anim>
                                  </p:childTnLst>
                                </p:cTn>
                              </p:par>
                              <p:par>
                                <p:cTn id="103" presetID="2" presetClass="entr" presetSubtype="1" decel="100000" fill="hold" grpId="0" nodeType="withEffect">
                                  <p:stCondLst>
                                    <p:cond delay="1070"/>
                                  </p:stCondLst>
                                  <p:childTnLst>
                                    <p:set>
                                      <p:cBhvr>
                                        <p:cTn id="104" dur="1" fill="hold">
                                          <p:stCondLst>
                                            <p:cond delay="0"/>
                                          </p:stCondLst>
                                        </p:cTn>
                                        <p:tgtEl>
                                          <p:spTgt spid="44"/>
                                        </p:tgtEl>
                                        <p:attrNameLst>
                                          <p:attrName>style.visibility</p:attrName>
                                        </p:attrNameLst>
                                      </p:cBhvr>
                                      <p:to>
                                        <p:strVal val="visible"/>
                                      </p:to>
                                    </p:set>
                                    <p:anim calcmode="lin" valueType="num">
                                      <p:cBhvr additive="base">
                                        <p:cTn id="105" dur="500" fill="hold"/>
                                        <p:tgtEl>
                                          <p:spTgt spid="44"/>
                                        </p:tgtEl>
                                        <p:attrNameLst>
                                          <p:attrName>ppt_x</p:attrName>
                                        </p:attrNameLst>
                                      </p:cBhvr>
                                      <p:tavLst>
                                        <p:tav tm="0">
                                          <p:val>
                                            <p:strVal val="#ppt_x"/>
                                          </p:val>
                                        </p:tav>
                                        <p:tav tm="100000">
                                          <p:val>
                                            <p:strVal val="#ppt_x"/>
                                          </p:val>
                                        </p:tav>
                                      </p:tavLst>
                                    </p:anim>
                                    <p:anim calcmode="lin" valueType="num">
                                      <p:cBhvr additive="base">
                                        <p:cTn id="106" dur="500" fill="hold"/>
                                        <p:tgtEl>
                                          <p:spTgt spid="44"/>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1170"/>
                                  </p:stCondLst>
                                  <p:childTnLst>
                                    <p:set>
                                      <p:cBhvr>
                                        <p:cTn id="108" dur="1" fill="hold">
                                          <p:stCondLst>
                                            <p:cond delay="0"/>
                                          </p:stCondLst>
                                        </p:cTn>
                                        <p:tgtEl>
                                          <p:spTgt spid="17"/>
                                        </p:tgtEl>
                                        <p:attrNameLst>
                                          <p:attrName>style.visibility</p:attrName>
                                        </p:attrNameLst>
                                      </p:cBhvr>
                                      <p:to>
                                        <p:strVal val="visible"/>
                                      </p:to>
                                    </p:set>
                                    <p:anim calcmode="lin" valueType="num">
                                      <p:cBhvr additive="base">
                                        <p:cTn id="109" dur="500" fill="hold"/>
                                        <p:tgtEl>
                                          <p:spTgt spid="17"/>
                                        </p:tgtEl>
                                        <p:attrNameLst>
                                          <p:attrName>ppt_x</p:attrName>
                                        </p:attrNameLst>
                                      </p:cBhvr>
                                      <p:tavLst>
                                        <p:tav tm="0">
                                          <p:val>
                                            <p:strVal val="#ppt_x"/>
                                          </p:val>
                                        </p:tav>
                                        <p:tav tm="100000">
                                          <p:val>
                                            <p:strVal val="#ppt_x"/>
                                          </p:val>
                                        </p:tav>
                                      </p:tavLst>
                                    </p:anim>
                                    <p:anim calcmode="lin" valueType="num">
                                      <p:cBhvr additive="base">
                                        <p:cTn id="110" dur="500" fill="hold"/>
                                        <p:tgtEl>
                                          <p:spTgt spid="17"/>
                                        </p:tgtEl>
                                        <p:attrNameLst>
                                          <p:attrName>ppt_y</p:attrName>
                                        </p:attrNameLst>
                                      </p:cBhvr>
                                      <p:tavLst>
                                        <p:tav tm="0">
                                          <p:val>
                                            <p:strVal val="0-#ppt_h/2"/>
                                          </p:val>
                                        </p:tav>
                                        <p:tav tm="100000">
                                          <p:val>
                                            <p:strVal val="#ppt_y"/>
                                          </p:val>
                                        </p:tav>
                                      </p:tavLst>
                                    </p:anim>
                                  </p:childTnLst>
                                </p:cTn>
                              </p:par>
                              <p:par>
                                <p:cTn id="111" presetID="2" presetClass="entr" presetSubtype="1" decel="100000" fill="hold" grpId="0" nodeType="withEffect">
                                  <p:stCondLst>
                                    <p:cond delay="127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ppt_x"/>
                                          </p:val>
                                        </p:tav>
                                        <p:tav tm="100000">
                                          <p:val>
                                            <p:strVal val="#ppt_x"/>
                                          </p:val>
                                        </p:tav>
                                      </p:tavLst>
                                    </p:anim>
                                    <p:anim calcmode="lin" valueType="num">
                                      <p:cBhvr additive="base">
                                        <p:cTn id="114" dur="500" fill="hold"/>
                                        <p:tgtEl>
                                          <p:spTgt spid="13"/>
                                        </p:tgtEl>
                                        <p:attrNameLst>
                                          <p:attrName>ppt_y</p:attrName>
                                        </p:attrNameLst>
                                      </p:cBhvr>
                                      <p:tavLst>
                                        <p:tav tm="0">
                                          <p:val>
                                            <p:strVal val="0-#ppt_h/2"/>
                                          </p:val>
                                        </p:tav>
                                        <p:tav tm="100000">
                                          <p:val>
                                            <p:strVal val="#ppt_y"/>
                                          </p:val>
                                        </p:tav>
                                      </p:tavLst>
                                    </p:anim>
                                  </p:childTnLst>
                                </p:cTn>
                              </p:par>
                              <p:par>
                                <p:cTn id="115" presetID="2" presetClass="entr" presetSubtype="1" decel="100000" fill="hold" grpId="0" nodeType="withEffect">
                                  <p:stCondLst>
                                    <p:cond delay="1370"/>
                                  </p:stCondLst>
                                  <p:childTnLst>
                                    <p:set>
                                      <p:cBhvr>
                                        <p:cTn id="116" dur="1" fill="hold">
                                          <p:stCondLst>
                                            <p:cond delay="0"/>
                                          </p:stCondLst>
                                        </p:cTn>
                                        <p:tgtEl>
                                          <p:spTgt spid="34"/>
                                        </p:tgtEl>
                                        <p:attrNameLst>
                                          <p:attrName>style.visibility</p:attrName>
                                        </p:attrNameLst>
                                      </p:cBhvr>
                                      <p:to>
                                        <p:strVal val="visible"/>
                                      </p:to>
                                    </p:set>
                                    <p:anim calcmode="lin" valueType="num">
                                      <p:cBhvr additive="base">
                                        <p:cTn id="117" dur="500" fill="hold"/>
                                        <p:tgtEl>
                                          <p:spTgt spid="34"/>
                                        </p:tgtEl>
                                        <p:attrNameLst>
                                          <p:attrName>ppt_x</p:attrName>
                                        </p:attrNameLst>
                                      </p:cBhvr>
                                      <p:tavLst>
                                        <p:tav tm="0">
                                          <p:val>
                                            <p:strVal val="#ppt_x"/>
                                          </p:val>
                                        </p:tav>
                                        <p:tav tm="100000">
                                          <p:val>
                                            <p:strVal val="#ppt_x"/>
                                          </p:val>
                                        </p:tav>
                                      </p:tavLst>
                                    </p:anim>
                                    <p:anim calcmode="lin" valueType="num">
                                      <p:cBhvr additive="base">
                                        <p:cTn id="118" dur="500" fill="hold"/>
                                        <p:tgtEl>
                                          <p:spTgt spid="34"/>
                                        </p:tgtEl>
                                        <p:attrNameLst>
                                          <p:attrName>ppt_y</p:attrName>
                                        </p:attrNameLst>
                                      </p:cBhvr>
                                      <p:tavLst>
                                        <p:tav tm="0">
                                          <p:val>
                                            <p:strVal val="0-#ppt_h/2"/>
                                          </p:val>
                                        </p:tav>
                                        <p:tav tm="100000">
                                          <p:val>
                                            <p:strVal val="#ppt_y"/>
                                          </p:val>
                                        </p:tav>
                                      </p:tavLst>
                                    </p:anim>
                                  </p:childTnLst>
                                </p:cTn>
                              </p:par>
                              <p:par>
                                <p:cTn id="119" presetID="2" presetClass="entr" presetSubtype="1" decel="100000" fill="hold" grpId="0" nodeType="withEffect">
                                  <p:stCondLst>
                                    <p:cond delay="97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500" fill="hold"/>
                                        <p:tgtEl>
                                          <p:spTgt spid="35"/>
                                        </p:tgtEl>
                                        <p:attrNameLst>
                                          <p:attrName>ppt_x</p:attrName>
                                        </p:attrNameLst>
                                      </p:cBhvr>
                                      <p:tavLst>
                                        <p:tav tm="0">
                                          <p:val>
                                            <p:strVal val="#ppt_x"/>
                                          </p:val>
                                        </p:tav>
                                        <p:tav tm="100000">
                                          <p:val>
                                            <p:strVal val="#ppt_x"/>
                                          </p:val>
                                        </p:tav>
                                      </p:tavLst>
                                    </p:anim>
                                    <p:anim calcmode="lin" valueType="num">
                                      <p:cBhvr additive="base">
                                        <p:cTn id="122" dur="500" fill="hold"/>
                                        <p:tgtEl>
                                          <p:spTgt spid="35"/>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107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1170"/>
                                  </p:stCondLst>
                                  <p:childTnLst>
                                    <p:set>
                                      <p:cBhvr>
                                        <p:cTn id="128" dur="1" fill="hold">
                                          <p:stCondLst>
                                            <p:cond delay="0"/>
                                          </p:stCondLst>
                                        </p:cTn>
                                        <p:tgtEl>
                                          <p:spTgt spid="43"/>
                                        </p:tgtEl>
                                        <p:attrNameLst>
                                          <p:attrName>style.visibility</p:attrName>
                                        </p:attrNameLst>
                                      </p:cBhvr>
                                      <p:to>
                                        <p:strVal val="visible"/>
                                      </p:to>
                                    </p:set>
                                    <p:anim calcmode="lin" valueType="num">
                                      <p:cBhvr additive="base">
                                        <p:cTn id="129" dur="500" fill="hold"/>
                                        <p:tgtEl>
                                          <p:spTgt spid="43"/>
                                        </p:tgtEl>
                                        <p:attrNameLst>
                                          <p:attrName>ppt_x</p:attrName>
                                        </p:attrNameLst>
                                      </p:cBhvr>
                                      <p:tavLst>
                                        <p:tav tm="0">
                                          <p:val>
                                            <p:strVal val="#ppt_x"/>
                                          </p:val>
                                        </p:tav>
                                        <p:tav tm="100000">
                                          <p:val>
                                            <p:strVal val="#ppt_x"/>
                                          </p:val>
                                        </p:tav>
                                      </p:tavLst>
                                    </p:anim>
                                    <p:anim calcmode="lin" valueType="num">
                                      <p:cBhvr additive="base">
                                        <p:cTn id="130" dur="500" fill="hold"/>
                                        <p:tgtEl>
                                          <p:spTgt spid="43"/>
                                        </p:tgtEl>
                                        <p:attrNameLst>
                                          <p:attrName>ppt_y</p:attrName>
                                        </p:attrNameLst>
                                      </p:cBhvr>
                                      <p:tavLst>
                                        <p:tav tm="0">
                                          <p:val>
                                            <p:strVal val="0-#ppt_h/2"/>
                                          </p:val>
                                        </p:tav>
                                        <p:tav tm="100000">
                                          <p:val>
                                            <p:strVal val="#ppt_y"/>
                                          </p:val>
                                        </p:tav>
                                      </p:tavLst>
                                    </p:anim>
                                  </p:childTnLst>
                                </p:cTn>
                              </p:par>
                              <p:par>
                                <p:cTn id="131" presetID="2" presetClass="entr" presetSubtype="1" decel="100000" fill="hold" grpId="0" nodeType="withEffect">
                                  <p:stCondLst>
                                    <p:cond delay="1270"/>
                                  </p:stCondLst>
                                  <p:childTnLst>
                                    <p:set>
                                      <p:cBhvr>
                                        <p:cTn id="132" dur="1" fill="hold">
                                          <p:stCondLst>
                                            <p:cond delay="0"/>
                                          </p:stCondLst>
                                        </p:cTn>
                                        <p:tgtEl>
                                          <p:spTgt spid="59"/>
                                        </p:tgtEl>
                                        <p:attrNameLst>
                                          <p:attrName>style.visibility</p:attrName>
                                        </p:attrNameLst>
                                      </p:cBhvr>
                                      <p:to>
                                        <p:strVal val="visible"/>
                                      </p:to>
                                    </p:set>
                                    <p:anim calcmode="lin" valueType="num">
                                      <p:cBhvr additive="base">
                                        <p:cTn id="133" dur="500" fill="hold"/>
                                        <p:tgtEl>
                                          <p:spTgt spid="59"/>
                                        </p:tgtEl>
                                        <p:attrNameLst>
                                          <p:attrName>ppt_x</p:attrName>
                                        </p:attrNameLst>
                                      </p:cBhvr>
                                      <p:tavLst>
                                        <p:tav tm="0">
                                          <p:val>
                                            <p:strVal val="#ppt_x"/>
                                          </p:val>
                                        </p:tav>
                                        <p:tav tm="100000">
                                          <p:val>
                                            <p:strVal val="#ppt_x"/>
                                          </p:val>
                                        </p:tav>
                                      </p:tavLst>
                                    </p:anim>
                                    <p:anim calcmode="lin" valueType="num">
                                      <p:cBhvr additive="base">
                                        <p:cTn id="134" dur="500" fill="hold"/>
                                        <p:tgtEl>
                                          <p:spTgt spid="59"/>
                                        </p:tgtEl>
                                        <p:attrNameLst>
                                          <p:attrName>ppt_y</p:attrName>
                                        </p:attrNameLst>
                                      </p:cBhvr>
                                      <p:tavLst>
                                        <p:tav tm="0">
                                          <p:val>
                                            <p:strVal val="0-#ppt_h/2"/>
                                          </p:val>
                                        </p:tav>
                                        <p:tav tm="100000">
                                          <p:val>
                                            <p:strVal val="#ppt_y"/>
                                          </p:val>
                                        </p:tav>
                                      </p:tavLst>
                                    </p:anim>
                                  </p:childTnLst>
                                </p:cTn>
                              </p:par>
                              <p:par>
                                <p:cTn id="135" presetID="2" presetClass="entr" presetSubtype="1" decel="100000" fill="hold" grpId="0" nodeType="withEffect">
                                  <p:stCondLst>
                                    <p:cond delay="1370"/>
                                  </p:stCondLst>
                                  <p:childTnLst>
                                    <p:set>
                                      <p:cBhvr>
                                        <p:cTn id="136" dur="1" fill="hold">
                                          <p:stCondLst>
                                            <p:cond delay="0"/>
                                          </p:stCondLst>
                                        </p:cTn>
                                        <p:tgtEl>
                                          <p:spTgt spid="20"/>
                                        </p:tgtEl>
                                        <p:attrNameLst>
                                          <p:attrName>style.visibility</p:attrName>
                                        </p:attrNameLst>
                                      </p:cBhvr>
                                      <p:to>
                                        <p:strVal val="visible"/>
                                      </p:to>
                                    </p:set>
                                    <p:anim calcmode="lin" valueType="num">
                                      <p:cBhvr additive="base">
                                        <p:cTn id="137" dur="500" fill="hold"/>
                                        <p:tgtEl>
                                          <p:spTgt spid="20"/>
                                        </p:tgtEl>
                                        <p:attrNameLst>
                                          <p:attrName>ppt_x</p:attrName>
                                        </p:attrNameLst>
                                      </p:cBhvr>
                                      <p:tavLst>
                                        <p:tav tm="0">
                                          <p:val>
                                            <p:strVal val="#ppt_x"/>
                                          </p:val>
                                        </p:tav>
                                        <p:tav tm="100000">
                                          <p:val>
                                            <p:strVal val="#ppt_x"/>
                                          </p:val>
                                        </p:tav>
                                      </p:tavLst>
                                    </p:anim>
                                    <p:anim calcmode="lin" valueType="num">
                                      <p:cBhvr additive="base">
                                        <p:cTn id="138" dur="500" fill="hold"/>
                                        <p:tgtEl>
                                          <p:spTgt spid="20"/>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970"/>
                                  </p:stCondLst>
                                  <p:childTnLst>
                                    <p:set>
                                      <p:cBhvr>
                                        <p:cTn id="140" dur="1" fill="hold">
                                          <p:stCondLst>
                                            <p:cond delay="0"/>
                                          </p:stCondLst>
                                        </p:cTn>
                                        <p:tgtEl>
                                          <p:spTgt spid="23"/>
                                        </p:tgtEl>
                                        <p:attrNameLst>
                                          <p:attrName>style.visibility</p:attrName>
                                        </p:attrNameLst>
                                      </p:cBhvr>
                                      <p:to>
                                        <p:strVal val="visible"/>
                                      </p:to>
                                    </p:set>
                                    <p:anim calcmode="lin" valueType="num">
                                      <p:cBhvr additive="base">
                                        <p:cTn id="141" dur="500" fill="hold"/>
                                        <p:tgtEl>
                                          <p:spTgt spid="23"/>
                                        </p:tgtEl>
                                        <p:attrNameLst>
                                          <p:attrName>ppt_x</p:attrName>
                                        </p:attrNameLst>
                                      </p:cBhvr>
                                      <p:tavLst>
                                        <p:tav tm="0">
                                          <p:val>
                                            <p:strVal val="#ppt_x"/>
                                          </p:val>
                                        </p:tav>
                                        <p:tav tm="100000">
                                          <p:val>
                                            <p:strVal val="#ppt_x"/>
                                          </p:val>
                                        </p:tav>
                                      </p:tavLst>
                                    </p:anim>
                                    <p:anim calcmode="lin" valueType="num">
                                      <p:cBhvr additive="base">
                                        <p:cTn id="142" dur="500" fill="hold"/>
                                        <p:tgtEl>
                                          <p:spTgt spid="23"/>
                                        </p:tgtEl>
                                        <p:attrNameLst>
                                          <p:attrName>ppt_y</p:attrName>
                                        </p:attrNameLst>
                                      </p:cBhvr>
                                      <p:tavLst>
                                        <p:tav tm="0">
                                          <p:val>
                                            <p:strVal val="0-#ppt_h/2"/>
                                          </p:val>
                                        </p:tav>
                                        <p:tav tm="100000">
                                          <p:val>
                                            <p:strVal val="#ppt_y"/>
                                          </p:val>
                                        </p:tav>
                                      </p:tavLst>
                                    </p:anim>
                                  </p:childTnLst>
                                </p:cTn>
                              </p:par>
                              <p:par>
                                <p:cTn id="143" presetID="2" presetClass="entr" presetSubtype="1" decel="100000" fill="hold" grpId="0" nodeType="withEffect">
                                  <p:stCondLst>
                                    <p:cond delay="1070"/>
                                  </p:stCondLst>
                                  <p:childTnLst>
                                    <p:set>
                                      <p:cBhvr>
                                        <p:cTn id="144" dur="1" fill="hold">
                                          <p:stCondLst>
                                            <p:cond delay="0"/>
                                          </p:stCondLst>
                                        </p:cTn>
                                        <p:tgtEl>
                                          <p:spTgt spid="57"/>
                                        </p:tgtEl>
                                        <p:attrNameLst>
                                          <p:attrName>style.visibility</p:attrName>
                                        </p:attrNameLst>
                                      </p:cBhvr>
                                      <p:to>
                                        <p:strVal val="visible"/>
                                      </p:to>
                                    </p:set>
                                    <p:anim calcmode="lin" valueType="num">
                                      <p:cBhvr additive="base">
                                        <p:cTn id="145" dur="500" fill="hold"/>
                                        <p:tgtEl>
                                          <p:spTgt spid="57"/>
                                        </p:tgtEl>
                                        <p:attrNameLst>
                                          <p:attrName>ppt_x</p:attrName>
                                        </p:attrNameLst>
                                      </p:cBhvr>
                                      <p:tavLst>
                                        <p:tav tm="0">
                                          <p:val>
                                            <p:strVal val="#ppt_x"/>
                                          </p:val>
                                        </p:tav>
                                        <p:tav tm="100000">
                                          <p:val>
                                            <p:strVal val="#ppt_x"/>
                                          </p:val>
                                        </p:tav>
                                      </p:tavLst>
                                    </p:anim>
                                    <p:anim calcmode="lin" valueType="num">
                                      <p:cBhvr additive="base">
                                        <p:cTn id="146" dur="500" fill="hold"/>
                                        <p:tgtEl>
                                          <p:spTgt spid="57"/>
                                        </p:tgtEl>
                                        <p:attrNameLst>
                                          <p:attrName>ppt_y</p:attrName>
                                        </p:attrNameLst>
                                      </p:cBhvr>
                                      <p:tavLst>
                                        <p:tav tm="0">
                                          <p:val>
                                            <p:strVal val="0-#ppt_h/2"/>
                                          </p:val>
                                        </p:tav>
                                        <p:tav tm="100000">
                                          <p:val>
                                            <p:strVal val="#ppt_y"/>
                                          </p:val>
                                        </p:tav>
                                      </p:tavLst>
                                    </p:anim>
                                  </p:childTnLst>
                                </p:cTn>
                              </p:par>
                              <p:par>
                                <p:cTn id="147" presetID="2" presetClass="entr" presetSubtype="1" decel="100000" fill="hold" grpId="0" nodeType="withEffect">
                                  <p:stCondLst>
                                    <p:cond delay="1170"/>
                                  </p:stCondLst>
                                  <p:childTnLst>
                                    <p:set>
                                      <p:cBhvr>
                                        <p:cTn id="148" dur="1" fill="hold">
                                          <p:stCondLst>
                                            <p:cond delay="0"/>
                                          </p:stCondLst>
                                        </p:cTn>
                                        <p:tgtEl>
                                          <p:spTgt spid="58"/>
                                        </p:tgtEl>
                                        <p:attrNameLst>
                                          <p:attrName>style.visibility</p:attrName>
                                        </p:attrNameLst>
                                      </p:cBhvr>
                                      <p:to>
                                        <p:strVal val="visible"/>
                                      </p:to>
                                    </p:set>
                                    <p:anim calcmode="lin" valueType="num">
                                      <p:cBhvr additive="base">
                                        <p:cTn id="149" dur="500" fill="hold"/>
                                        <p:tgtEl>
                                          <p:spTgt spid="58"/>
                                        </p:tgtEl>
                                        <p:attrNameLst>
                                          <p:attrName>ppt_x</p:attrName>
                                        </p:attrNameLst>
                                      </p:cBhvr>
                                      <p:tavLst>
                                        <p:tav tm="0">
                                          <p:val>
                                            <p:strVal val="#ppt_x"/>
                                          </p:val>
                                        </p:tav>
                                        <p:tav tm="100000">
                                          <p:val>
                                            <p:strVal val="#ppt_x"/>
                                          </p:val>
                                        </p:tav>
                                      </p:tavLst>
                                    </p:anim>
                                    <p:anim calcmode="lin" valueType="num">
                                      <p:cBhvr additive="base">
                                        <p:cTn id="150" dur="500" fill="hold"/>
                                        <p:tgtEl>
                                          <p:spTgt spid="58"/>
                                        </p:tgtEl>
                                        <p:attrNameLst>
                                          <p:attrName>ppt_y</p:attrName>
                                        </p:attrNameLst>
                                      </p:cBhvr>
                                      <p:tavLst>
                                        <p:tav tm="0">
                                          <p:val>
                                            <p:strVal val="0-#ppt_h/2"/>
                                          </p:val>
                                        </p:tav>
                                        <p:tav tm="100000">
                                          <p:val>
                                            <p:strVal val="#ppt_y"/>
                                          </p:val>
                                        </p:tav>
                                      </p:tavLst>
                                    </p:anim>
                                  </p:childTnLst>
                                </p:cTn>
                              </p:par>
                              <p:par>
                                <p:cTn id="151" presetID="2" presetClass="entr" presetSubtype="1" decel="100000" fill="hold" grpId="0" nodeType="withEffect">
                                  <p:stCondLst>
                                    <p:cond delay="1270"/>
                                  </p:stCondLst>
                                  <p:childTnLst>
                                    <p:set>
                                      <p:cBhvr>
                                        <p:cTn id="152" dur="1" fill="hold">
                                          <p:stCondLst>
                                            <p:cond delay="0"/>
                                          </p:stCondLst>
                                        </p:cTn>
                                        <p:tgtEl>
                                          <p:spTgt spid="60"/>
                                        </p:tgtEl>
                                        <p:attrNameLst>
                                          <p:attrName>style.visibility</p:attrName>
                                        </p:attrNameLst>
                                      </p:cBhvr>
                                      <p:to>
                                        <p:strVal val="visible"/>
                                      </p:to>
                                    </p:set>
                                    <p:anim calcmode="lin" valueType="num">
                                      <p:cBhvr additive="base">
                                        <p:cTn id="153" dur="500" fill="hold"/>
                                        <p:tgtEl>
                                          <p:spTgt spid="60"/>
                                        </p:tgtEl>
                                        <p:attrNameLst>
                                          <p:attrName>ppt_x</p:attrName>
                                        </p:attrNameLst>
                                      </p:cBhvr>
                                      <p:tavLst>
                                        <p:tav tm="0">
                                          <p:val>
                                            <p:strVal val="#ppt_x"/>
                                          </p:val>
                                        </p:tav>
                                        <p:tav tm="100000">
                                          <p:val>
                                            <p:strVal val="#ppt_x"/>
                                          </p:val>
                                        </p:tav>
                                      </p:tavLst>
                                    </p:anim>
                                    <p:anim calcmode="lin" valueType="num">
                                      <p:cBhvr additive="base">
                                        <p:cTn id="154" dur="500" fill="hold"/>
                                        <p:tgtEl>
                                          <p:spTgt spid="60"/>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0" nodeType="withEffect">
                                  <p:stCondLst>
                                    <p:cond delay="1370"/>
                                  </p:stCondLst>
                                  <p:childTnLst>
                                    <p:set>
                                      <p:cBhvr>
                                        <p:cTn id="156" dur="1" fill="hold">
                                          <p:stCondLst>
                                            <p:cond delay="0"/>
                                          </p:stCondLst>
                                        </p:cTn>
                                        <p:tgtEl>
                                          <p:spTgt spid="61"/>
                                        </p:tgtEl>
                                        <p:attrNameLst>
                                          <p:attrName>style.visibility</p:attrName>
                                        </p:attrNameLst>
                                      </p:cBhvr>
                                      <p:to>
                                        <p:strVal val="visible"/>
                                      </p:to>
                                    </p:set>
                                    <p:anim calcmode="lin" valueType="num">
                                      <p:cBhvr additive="base">
                                        <p:cTn id="157" dur="500" fill="hold"/>
                                        <p:tgtEl>
                                          <p:spTgt spid="61"/>
                                        </p:tgtEl>
                                        <p:attrNameLst>
                                          <p:attrName>ppt_x</p:attrName>
                                        </p:attrNameLst>
                                      </p:cBhvr>
                                      <p:tavLst>
                                        <p:tav tm="0">
                                          <p:val>
                                            <p:strVal val="#ppt_x"/>
                                          </p:val>
                                        </p:tav>
                                        <p:tav tm="100000">
                                          <p:val>
                                            <p:strVal val="#ppt_x"/>
                                          </p:val>
                                        </p:tav>
                                      </p:tavLst>
                                    </p:anim>
                                    <p:anim calcmode="lin" valueType="num">
                                      <p:cBhvr additive="base">
                                        <p:cTn id="158" dur="500" fill="hold"/>
                                        <p:tgtEl>
                                          <p:spTgt spid="6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0" nodeType="withEffect">
                                  <p:stCondLst>
                                    <p:cond delay="970"/>
                                  </p:stCondLst>
                                  <p:childTnLst>
                                    <p:set>
                                      <p:cBhvr>
                                        <p:cTn id="160" dur="1" fill="hold">
                                          <p:stCondLst>
                                            <p:cond delay="0"/>
                                          </p:stCondLst>
                                        </p:cTn>
                                        <p:tgtEl>
                                          <p:spTgt spid="62"/>
                                        </p:tgtEl>
                                        <p:attrNameLst>
                                          <p:attrName>style.visibility</p:attrName>
                                        </p:attrNameLst>
                                      </p:cBhvr>
                                      <p:to>
                                        <p:strVal val="visible"/>
                                      </p:to>
                                    </p:set>
                                    <p:anim calcmode="lin" valueType="num">
                                      <p:cBhvr additive="base">
                                        <p:cTn id="161" dur="500" fill="hold"/>
                                        <p:tgtEl>
                                          <p:spTgt spid="62"/>
                                        </p:tgtEl>
                                        <p:attrNameLst>
                                          <p:attrName>ppt_x</p:attrName>
                                        </p:attrNameLst>
                                      </p:cBhvr>
                                      <p:tavLst>
                                        <p:tav tm="0">
                                          <p:val>
                                            <p:strVal val="#ppt_x"/>
                                          </p:val>
                                        </p:tav>
                                        <p:tav tm="100000">
                                          <p:val>
                                            <p:strVal val="#ppt_x"/>
                                          </p:val>
                                        </p:tav>
                                      </p:tavLst>
                                    </p:anim>
                                    <p:anim calcmode="lin" valueType="num">
                                      <p:cBhvr additive="base">
                                        <p:cTn id="162" dur="500" fill="hold"/>
                                        <p:tgtEl>
                                          <p:spTgt spid="62"/>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0" nodeType="withEffect">
                                  <p:stCondLst>
                                    <p:cond delay="1070"/>
                                  </p:stCondLst>
                                  <p:childTnLst>
                                    <p:set>
                                      <p:cBhvr>
                                        <p:cTn id="164" dur="1" fill="hold">
                                          <p:stCondLst>
                                            <p:cond delay="0"/>
                                          </p:stCondLst>
                                        </p:cTn>
                                        <p:tgtEl>
                                          <p:spTgt spid="18"/>
                                        </p:tgtEl>
                                        <p:attrNameLst>
                                          <p:attrName>style.visibility</p:attrName>
                                        </p:attrNameLst>
                                      </p:cBhvr>
                                      <p:to>
                                        <p:strVal val="visible"/>
                                      </p:to>
                                    </p:set>
                                    <p:anim calcmode="lin" valueType="num">
                                      <p:cBhvr additive="base">
                                        <p:cTn id="165" dur="500" fill="hold"/>
                                        <p:tgtEl>
                                          <p:spTgt spid="18"/>
                                        </p:tgtEl>
                                        <p:attrNameLst>
                                          <p:attrName>ppt_x</p:attrName>
                                        </p:attrNameLst>
                                      </p:cBhvr>
                                      <p:tavLst>
                                        <p:tav tm="0">
                                          <p:val>
                                            <p:strVal val="#ppt_x"/>
                                          </p:val>
                                        </p:tav>
                                        <p:tav tm="100000">
                                          <p:val>
                                            <p:strVal val="#ppt_x"/>
                                          </p:val>
                                        </p:tav>
                                      </p:tavLst>
                                    </p:anim>
                                    <p:anim calcmode="lin" valueType="num">
                                      <p:cBhvr additive="base">
                                        <p:cTn id="166" dur="500" fill="hold"/>
                                        <p:tgtEl>
                                          <p:spTgt spid="18"/>
                                        </p:tgtEl>
                                        <p:attrNameLst>
                                          <p:attrName>ppt_y</p:attrName>
                                        </p:attrNameLst>
                                      </p:cBhvr>
                                      <p:tavLst>
                                        <p:tav tm="0">
                                          <p:val>
                                            <p:strVal val="0-#ppt_h/2"/>
                                          </p:val>
                                        </p:tav>
                                        <p:tav tm="100000">
                                          <p:val>
                                            <p:strVal val="#ppt_y"/>
                                          </p:val>
                                        </p:tav>
                                      </p:tavLst>
                                    </p:anim>
                                  </p:childTnLst>
                                </p:cTn>
                              </p:par>
                              <p:par>
                                <p:cTn id="167" presetID="2" presetClass="entr" presetSubtype="1" decel="100000" fill="hold" grpId="0" nodeType="withEffect">
                                  <p:stCondLst>
                                    <p:cond delay="1170"/>
                                  </p:stCondLst>
                                  <p:childTnLst>
                                    <p:set>
                                      <p:cBhvr>
                                        <p:cTn id="168" dur="1" fill="hold">
                                          <p:stCondLst>
                                            <p:cond delay="0"/>
                                          </p:stCondLst>
                                        </p:cTn>
                                        <p:tgtEl>
                                          <p:spTgt spid="36"/>
                                        </p:tgtEl>
                                        <p:attrNameLst>
                                          <p:attrName>style.visibility</p:attrName>
                                        </p:attrNameLst>
                                      </p:cBhvr>
                                      <p:to>
                                        <p:strVal val="visible"/>
                                      </p:to>
                                    </p:set>
                                    <p:anim calcmode="lin" valueType="num">
                                      <p:cBhvr additive="base">
                                        <p:cTn id="169" dur="500" fill="hold"/>
                                        <p:tgtEl>
                                          <p:spTgt spid="36"/>
                                        </p:tgtEl>
                                        <p:attrNameLst>
                                          <p:attrName>ppt_x</p:attrName>
                                        </p:attrNameLst>
                                      </p:cBhvr>
                                      <p:tavLst>
                                        <p:tav tm="0">
                                          <p:val>
                                            <p:strVal val="#ppt_x"/>
                                          </p:val>
                                        </p:tav>
                                        <p:tav tm="100000">
                                          <p:val>
                                            <p:strVal val="#ppt_x"/>
                                          </p:val>
                                        </p:tav>
                                      </p:tavLst>
                                    </p:anim>
                                    <p:anim calcmode="lin" valueType="num">
                                      <p:cBhvr additive="base">
                                        <p:cTn id="170" dur="500" fill="hold"/>
                                        <p:tgtEl>
                                          <p:spTgt spid="36"/>
                                        </p:tgtEl>
                                        <p:attrNameLst>
                                          <p:attrName>ppt_y</p:attrName>
                                        </p:attrNameLst>
                                      </p:cBhvr>
                                      <p:tavLst>
                                        <p:tav tm="0">
                                          <p:val>
                                            <p:strVal val="0-#ppt_h/2"/>
                                          </p:val>
                                        </p:tav>
                                        <p:tav tm="100000">
                                          <p:val>
                                            <p:strVal val="#ppt_y"/>
                                          </p:val>
                                        </p:tav>
                                      </p:tavLst>
                                    </p:anim>
                                  </p:childTnLst>
                                </p:cTn>
                              </p:par>
                              <p:par>
                                <p:cTn id="171" presetID="2" presetClass="entr" presetSubtype="1" decel="100000" fill="hold" grpId="0" nodeType="withEffect">
                                  <p:stCondLst>
                                    <p:cond delay="1270"/>
                                  </p:stCondLst>
                                  <p:childTnLst>
                                    <p:set>
                                      <p:cBhvr>
                                        <p:cTn id="172" dur="1" fill="hold">
                                          <p:stCondLst>
                                            <p:cond delay="0"/>
                                          </p:stCondLst>
                                        </p:cTn>
                                        <p:tgtEl>
                                          <p:spTgt spid="48"/>
                                        </p:tgtEl>
                                        <p:attrNameLst>
                                          <p:attrName>style.visibility</p:attrName>
                                        </p:attrNameLst>
                                      </p:cBhvr>
                                      <p:to>
                                        <p:strVal val="visible"/>
                                      </p:to>
                                    </p:set>
                                    <p:anim calcmode="lin" valueType="num">
                                      <p:cBhvr additive="base">
                                        <p:cTn id="173" dur="500" fill="hold"/>
                                        <p:tgtEl>
                                          <p:spTgt spid="48"/>
                                        </p:tgtEl>
                                        <p:attrNameLst>
                                          <p:attrName>ppt_x</p:attrName>
                                        </p:attrNameLst>
                                      </p:cBhvr>
                                      <p:tavLst>
                                        <p:tav tm="0">
                                          <p:val>
                                            <p:strVal val="#ppt_x"/>
                                          </p:val>
                                        </p:tav>
                                        <p:tav tm="100000">
                                          <p:val>
                                            <p:strVal val="#ppt_x"/>
                                          </p:val>
                                        </p:tav>
                                      </p:tavLst>
                                    </p:anim>
                                    <p:anim calcmode="lin" valueType="num">
                                      <p:cBhvr additive="base">
                                        <p:cTn id="174" dur="500" fill="hold"/>
                                        <p:tgtEl>
                                          <p:spTgt spid="48"/>
                                        </p:tgtEl>
                                        <p:attrNameLst>
                                          <p:attrName>ppt_y</p:attrName>
                                        </p:attrNameLst>
                                      </p:cBhvr>
                                      <p:tavLst>
                                        <p:tav tm="0">
                                          <p:val>
                                            <p:strVal val="0-#ppt_h/2"/>
                                          </p:val>
                                        </p:tav>
                                        <p:tav tm="100000">
                                          <p:val>
                                            <p:strVal val="#ppt_y"/>
                                          </p:val>
                                        </p:tav>
                                      </p:tavLst>
                                    </p:anim>
                                  </p:childTnLst>
                                </p:cTn>
                              </p:par>
                              <p:par>
                                <p:cTn id="175" presetID="2" presetClass="entr" presetSubtype="1" decel="100000" fill="hold" grpId="0" nodeType="withEffect">
                                  <p:stCondLst>
                                    <p:cond delay="137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0-#ppt_h/2"/>
                                          </p:val>
                                        </p:tav>
                                        <p:tav tm="100000">
                                          <p:val>
                                            <p:strVal val="#ppt_y"/>
                                          </p:val>
                                        </p:tav>
                                      </p:tavLst>
                                    </p:anim>
                                  </p:childTnLst>
                                </p:cTn>
                              </p:par>
                              <p:par>
                                <p:cTn id="179" presetID="2" presetClass="entr" presetSubtype="1" decel="100000" fill="hold" grpId="0" nodeType="withEffect">
                                  <p:stCondLst>
                                    <p:cond delay="970"/>
                                  </p:stCondLst>
                                  <p:childTnLst>
                                    <p:set>
                                      <p:cBhvr>
                                        <p:cTn id="180" dur="1" fill="hold">
                                          <p:stCondLst>
                                            <p:cond delay="0"/>
                                          </p:stCondLst>
                                        </p:cTn>
                                        <p:tgtEl>
                                          <p:spTgt spid="47"/>
                                        </p:tgtEl>
                                        <p:attrNameLst>
                                          <p:attrName>style.visibility</p:attrName>
                                        </p:attrNameLst>
                                      </p:cBhvr>
                                      <p:to>
                                        <p:strVal val="visible"/>
                                      </p:to>
                                    </p:set>
                                    <p:anim calcmode="lin" valueType="num">
                                      <p:cBhvr additive="base">
                                        <p:cTn id="181" dur="500" fill="hold"/>
                                        <p:tgtEl>
                                          <p:spTgt spid="47"/>
                                        </p:tgtEl>
                                        <p:attrNameLst>
                                          <p:attrName>ppt_x</p:attrName>
                                        </p:attrNameLst>
                                      </p:cBhvr>
                                      <p:tavLst>
                                        <p:tav tm="0">
                                          <p:val>
                                            <p:strVal val="#ppt_x"/>
                                          </p:val>
                                        </p:tav>
                                        <p:tav tm="100000">
                                          <p:val>
                                            <p:strVal val="#ppt_x"/>
                                          </p:val>
                                        </p:tav>
                                      </p:tavLst>
                                    </p:anim>
                                    <p:anim calcmode="lin" valueType="num">
                                      <p:cBhvr additive="base">
                                        <p:cTn id="182" dur="500" fill="hold"/>
                                        <p:tgtEl>
                                          <p:spTgt spid="47"/>
                                        </p:tgtEl>
                                        <p:attrNameLst>
                                          <p:attrName>ppt_y</p:attrName>
                                        </p:attrNameLst>
                                      </p:cBhvr>
                                      <p:tavLst>
                                        <p:tav tm="0">
                                          <p:val>
                                            <p:strVal val="0-#ppt_h/2"/>
                                          </p:val>
                                        </p:tav>
                                        <p:tav tm="100000">
                                          <p:val>
                                            <p:strVal val="#ppt_y"/>
                                          </p:val>
                                        </p:tav>
                                      </p:tavLst>
                                    </p:anim>
                                  </p:childTnLst>
                                </p:cTn>
                              </p:par>
                              <p:par>
                                <p:cTn id="183" presetID="2" presetClass="entr" presetSubtype="1" decel="100000" fill="hold" grpId="0" nodeType="withEffect">
                                  <p:stCondLst>
                                    <p:cond delay="1070"/>
                                  </p:stCondLst>
                                  <p:childTnLst>
                                    <p:set>
                                      <p:cBhvr>
                                        <p:cTn id="184" dur="1" fill="hold">
                                          <p:stCondLst>
                                            <p:cond delay="0"/>
                                          </p:stCondLst>
                                        </p:cTn>
                                        <p:tgtEl>
                                          <p:spTgt spid="26"/>
                                        </p:tgtEl>
                                        <p:attrNameLst>
                                          <p:attrName>style.visibility</p:attrName>
                                        </p:attrNameLst>
                                      </p:cBhvr>
                                      <p:to>
                                        <p:strVal val="visible"/>
                                      </p:to>
                                    </p:set>
                                    <p:anim calcmode="lin" valueType="num">
                                      <p:cBhvr additive="base">
                                        <p:cTn id="185" dur="500" fill="hold"/>
                                        <p:tgtEl>
                                          <p:spTgt spid="26"/>
                                        </p:tgtEl>
                                        <p:attrNameLst>
                                          <p:attrName>ppt_x</p:attrName>
                                        </p:attrNameLst>
                                      </p:cBhvr>
                                      <p:tavLst>
                                        <p:tav tm="0">
                                          <p:val>
                                            <p:strVal val="#ppt_x"/>
                                          </p:val>
                                        </p:tav>
                                        <p:tav tm="100000">
                                          <p:val>
                                            <p:strVal val="#ppt_x"/>
                                          </p:val>
                                        </p:tav>
                                      </p:tavLst>
                                    </p:anim>
                                    <p:anim calcmode="lin" valueType="num">
                                      <p:cBhvr additive="base">
                                        <p:cTn id="186" dur="500" fill="hold"/>
                                        <p:tgtEl>
                                          <p:spTgt spid="26"/>
                                        </p:tgtEl>
                                        <p:attrNameLst>
                                          <p:attrName>ppt_y</p:attrName>
                                        </p:attrNameLst>
                                      </p:cBhvr>
                                      <p:tavLst>
                                        <p:tav tm="0">
                                          <p:val>
                                            <p:strVal val="0-#ppt_h/2"/>
                                          </p:val>
                                        </p:tav>
                                        <p:tav tm="100000">
                                          <p:val>
                                            <p:strVal val="#ppt_y"/>
                                          </p:val>
                                        </p:tav>
                                      </p:tavLst>
                                    </p:anim>
                                  </p:childTnLst>
                                </p:cTn>
                              </p:par>
                              <p:par>
                                <p:cTn id="187" presetID="2" presetClass="entr" presetSubtype="1" decel="100000" fill="hold" grpId="0" nodeType="withEffect">
                                  <p:stCondLst>
                                    <p:cond delay="1170"/>
                                  </p:stCondLst>
                                  <p:childTnLst>
                                    <p:set>
                                      <p:cBhvr>
                                        <p:cTn id="188" dur="1" fill="hold">
                                          <p:stCondLst>
                                            <p:cond delay="0"/>
                                          </p:stCondLst>
                                        </p:cTn>
                                        <p:tgtEl>
                                          <p:spTgt spid="19"/>
                                        </p:tgtEl>
                                        <p:attrNameLst>
                                          <p:attrName>style.visibility</p:attrName>
                                        </p:attrNameLst>
                                      </p:cBhvr>
                                      <p:to>
                                        <p:strVal val="visible"/>
                                      </p:to>
                                    </p:set>
                                    <p:anim calcmode="lin" valueType="num">
                                      <p:cBhvr additive="base">
                                        <p:cTn id="189" dur="500" fill="hold"/>
                                        <p:tgtEl>
                                          <p:spTgt spid="19"/>
                                        </p:tgtEl>
                                        <p:attrNameLst>
                                          <p:attrName>ppt_x</p:attrName>
                                        </p:attrNameLst>
                                      </p:cBhvr>
                                      <p:tavLst>
                                        <p:tav tm="0">
                                          <p:val>
                                            <p:strVal val="#ppt_x"/>
                                          </p:val>
                                        </p:tav>
                                        <p:tav tm="100000">
                                          <p:val>
                                            <p:strVal val="#ppt_x"/>
                                          </p:val>
                                        </p:tav>
                                      </p:tavLst>
                                    </p:anim>
                                    <p:anim calcmode="lin" valueType="num">
                                      <p:cBhvr additive="base">
                                        <p:cTn id="190" dur="500" fill="hold"/>
                                        <p:tgtEl>
                                          <p:spTgt spid="19"/>
                                        </p:tgtEl>
                                        <p:attrNameLst>
                                          <p:attrName>ppt_y</p:attrName>
                                        </p:attrNameLst>
                                      </p:cBhvr>
                                      <p:tavLst>
                                        <p:tav tm="0">
                                          <p:val>
                                            <p:strVal val="0-#ppt_h/2"/>
                                          </p:val>
                                        </p:tav>
                                        <p:tav tm="100000">
                                          <p:val>
                                            <p:strVal val="#ppt_y"/>
                                          </p:val>
                                        </p:tav>
                                      </p:tavLst>
                                    </p:anim>
                                  </p:childTnLst>
                                </p:cTn>
                              </p:par>
                              <p:par>
                                <p:cTn id="191" presetID="2" presetClass="entr" presetSubtype="1" decel="100000" fill="hold" grpId="0" nodeType="withEffect">
                                  <p:stCondLst>
                                    <p:cond delay="1270"/>
                                  </p:stCondLst>
                                  <p:childTnLst>
                                    <p:set>
                                      <p:cBhvr>
                                        <p:cTn id="192" dur="1" fill="hold">
                                          <p:stCondLst>
                                            <p:cond delay="0"/>
                                          </p:stCondLst>
                                        </p:cTn>
                                        <p:tgtEl>
                                          <p:spTgt spid="12"/>
                                        </p:tgtEl>
                                        <p:attrNameLst>
                                          <p:attrName>style.visibility</p:attrName>
                                        </p:attrNameLst>
                                      </p:cBhvr>
                                      <p:to>
                                        <p:strVal val="visible"/>
                                      </p:to>
                                    </p:set>
                                    <p:anim calcmode="lin" valueType="num">
                                      <p:cBhvr additive="base">
                                        <p:cTn id="193" dur="500" fill="hold"/>
                                        <p:tgtEl>
                                          <p:spTgt spid="12"/>
                                        </p:tgtEl>
                                        <p:attrNameLst>
                                          <p:attrName>ppt_x</p:attrName>
                                        </p:attrNameLst>
                                      </p:cBhvr>
                                      <p:tavLst>
                                        <p:tav tm="0">
                                          <p:val>
                                            <p:strVal val="#ppt_x"/>
                                          </p:val>
                                        </p:tav>
                                        <p:tav tm="100000">
                                          <p:val>
                                            <p:strVal val="#ppt_x"/>
                                          </p:val>
                                        </p:tav>
                                      </p:tavLst>
                                    </p:anim>
                                    <p:anim calcmode="lin" valueType="num">
                                      <p:cBhvr additive="base">
                                        <p:cTn id="194" dur="500" fill="hold"/>
                                        <p:tgtEl>
                                          <p:spTgt spid="12"/>
                                        </p:tgtEl>
                                        <p:attrNameLst>
                                          <p:attrName>ppt_y</p:attrName>
                                        </p:attrNameLst>
                                      </p:cBhvr>
                                      <p:tavLst>
                                        <p:tav tm="0">
                                          <p:val>
                                            <p:strVal val="0-#ppt_h/2"/>
                                          </p:val>
                                        </p:tav>
                                        <p:tav tm="100000">
                                          <p:val>
                                            <p:strVal val="#ppt_y"/>
                                          </p:val>
                                        </p:tav>
                                      </p:tavLst>
                                    </p:anim>
                                  </p:childTnLst>
                                </p:cTn>
                              </p:par>
                              <p:par>
                                <p:cTn id="195" presetID="2" presetClass="entr" presetSubtype="1" decel="100000" fill="hold" grpId="0" nodeType="withEffect">
                                  <p:stCondLst>
                                    <p:cond delay="1370"/>
                                  </p:stCondLst>
                                  <p:childTnLst>
                                    <p:set>
                                      <p:cBhvr>
                                        <p:cTn id="196" dur="1" fill="hold">
                                          <p:stCondLst>
                                            <p:cond delay="0"/>
                                          </p:stCondLst>
                                        </p:cTn>
                                        <p:tgtEl>
                                          <p:spTgt spid="16"/>
                                        </p:tgtEl>
                                        <p:attrNameLst>
                                          <p:attrName>style.visibility</p:attrName>
                                        </p:attrNameLst>
                                      </p:cBhvr>
                                      <p:to>
                                        <p:strVal val="visible"/>
                                      </p:to>
                                    </p:set>
                                    <p:anim calcmode="lin" valueType="num">
                                      <p:cBhvr additive="base">
                                        <p:cTn id="197" dur="500" fill="hold"/>
                                        <p:tgtEl>
                                          <p:spTgt spid="16"/>
                                        </p:tgtEl>
                                        <p:attrNameLst>
                                          <p:attrName>ppt_x</p:attrName>
                                        </p:attrNameLst>
                                      </p:cBhvr>
                                      <p:tavLst>
                                        <p:tav tm="0">
                                          <p:val>
                                            <p:strVal val="#ppt_x"/>
                                          </p:val>
                                        </p:tav>
                                        <p:tav tm="100000">
                                          <p:val>
                                            <p:strVal val="#ppt_x"/>
                                          </p:val>
                                        </p:tav>
                                      </p:tavLst>
                                    </p:anim>
                                    <p:anim calcmode="lin" valueType="num">
                                      <p:cBhvr additive="base">
                                        <p:cTn id="198" dur="500" fill="hold"/>
                                        <p:tgtEl>
                                          <p:spTgt spid="16"/>
                                        </p:tgtEl>
                                        <p:attrNameLst>
                                          <p:attrName>ppt_y</p:attrName>
                                        </p:attrNameLst>
                                      </p:cBhvr>
                                      <p:tavLst>
                                        <p:tav tm="0">
                                          <p:val>
                                            <p:strVal val="0-#ppt_h/2"/>
                                          </p:val>
                                        </p:tav>
                                        <p:tav tm="100000">
                                          <p:val>
                                            <p:strVal val="#ppt_y"/>
                                          </p:val>
                                        </p:tav>
                                      </p:tavLst>
                                    </p:anim>
                                  </p:childTnLst>
                                </p:cTn>
                              </p:par>
                              <p:par>
                                <p:cTn id="199" presetID="2" presetClass="entr" presetSubtype="1" decel="100000" fill="hold" grpId="0" nodeType="withEffect">
                                  <p:stCondLst>
                                    <p:cond delay="970"/>
                                  </p:stCondLst>
                                  <p:childTnLst>
                                    <p:set>
                                      <p:cBhvr>
                                        <p:cTn id="200" dur="1" fill="hold">
                                          <p:stCondLst>
                                            <p:cond delay="0"/>
                                          </p:stCondLst>
                                        </p:cTn>
                                        <p:tgtEl>
                                          <p:spTgt spid="56"/>
                                        </p:tgtEl>
                                        <p:attrNameLst>
                                          <p:attrName>style.visibility</p:attrName>
                                        </p:attrNameLst>
                                      </p:cBhvr>
                                      <p:to>
                                        <p:strVal val="visible"/>
                                      </p:to>
                                    </p:set>
                                    <p:anim calcmode="lin" valueType="num">
                                      <p:cBhvr additive="base">
                                        <p:cTn id="201" dur="500" fill="hold"/>
                                        <p:tgtEl>
                                          <p:spTgt spid="56"/>
                                        </p:tgtEl>
                                        <p:attrNameLst>
                                          <p:attrName>ppt_x</p:attrName>
                                        </p:attrNameLst>
                                      </p:cBhvr>
                                      <p:tavLst>
                                        <p:tav tm="0">
                                          <p:val>
                                            <p:strVal val="#ppt_x"/>
                                          </p:val>
                                        </p:tav>
                                        <p:tav tm="100000">
                                          <p:val>
                                            <p:strVal val="#ppt_x"/>
                                          </p:val>
                                        </p:tav>
                                      </p:tavLst>
                                    </p:anim>
                                    <p:anim calcmode="lin" valueType="num">
                                      <p:cBhvr additive="base">
                                        <p:cTn id="202" dur="500" fill="hold"/>
                                        <p:tgtEl>
                                          <p:spTgt spid="56"/>
                                        </p:tgtEl>
                                        <p:attrNameLst>
                                          <p:attrName>ppt_y</p:attrName>
                                        </p:attrNameLst>
                                      </p:cBhvr>
                                      <p:tavLst>
                                        <p:tav tm="0">
                                          <p:val>
                                            <p:strVal val="0-#ppt_h/2"/>
                                          </p:val>
                                        </p:tav>
                                        <p:tav tm="100000">
                                          <p:val>
                                            <p:strVal val="#ppt_y"/>
                                          </p:val>
                                        </p:tav>
                                      </p:tavLst>
                                    </p:anim>
                                  </p:childTnLst>
                                </p:cTn>
                              </p:par>
                              <p:par>
                                <p:cTn id="203" presetID="2" presetClass="entr" presetSubtype="1" decel="100000" fill="hold" grpId="0" nodeType="withEffect">
                                  <p:stCondLst>
                                    <p:cond delay="1070"/>
                                  </p:stCondLst>
                                  <p:childTnLst>
                                    <p:set>
                                      <p:cBhvr>
                                        <p:cTn id="204" dur="1" fill="hold">
                                          <p:stCondLst>
                                            <p:cond delay="0"/>
                                          </p:stCondLst>
                                        </p:cTn>
                                        <p:tgtEl>
                                          <p:spTgt spid="22"/>
                                        </p:tgtEl>
                                        <p:attrNameLst>
                                          <p:attrName>style.visibility</p:attrName>
                                        </p:attrNameLst>
                                      </p:cBhvr>
                                      <p:to>
                                        <p:strVal val="visible"/>
                                      </p:to>
                                    </p:set>
                                    <p:anim calcmode="lin" valueType="num">
                                      <p:cBhvr additive="base">
                                        <p:cTn id="205" dur="500" fill="hold"/>
                                        <p:tgtEl>
                                          <p:spTgt spid="22"/>
                                        </p:tgtEl>
                                        <p:attrNameLst>
                                          <p:attrName>ppt_x</p:attrName>
                                        </p:attrNameLst>
                                      </p:cBhvr>
                                      <p:tavLst>
                                        <p:tav tm="0">
                                          <p:val>
                                            <p:strVal val="#ppt_x"/>
                                          </p:val>
                                        </p:tav>
                                        <p:tav tm="100000">
                                          <p:val>
                                            <p:strVal val="#ppt_x"/>
                                          </p:val>
                                        </p:tav>
                                      </p:tavLst>
                                    </p:anim>
                                    <p:anim calcmode="lin" valueType="num">
                                      <p:cBhvr additive="base">
                                        <p:cTn id="206" dur="500" fill="hold"/>
                                        <p:tgtEl>
                                          <p:spTgt spid="22"/>
                                        </p:tgtEl>
                                        <p:attrNameLst>
                                          <p:attrName>ppt_y</p:attrName>
                                        </p:attrNameLst>
                                      </p:cBhvr>
                                      <p:tavLst>
                                        <p:tav tm="0">
                                          <p:val>
                                            <p:strVal val="0-#ppt_h/2"/>
                                          </p:val>
                                        </p:tav>
                                        <p:tav tm="100000">
                                          <p:val>
                                            <p:strVal val="#ppt_y"/>
                                          </p:val>
                                        </p:tav>
                                      </p:tavLst>
                                    </p:anim>
                                  </p:childTnLst>
                                </p:cTn>
                              </p:par>
                              <p:par>
                                <p:cTn id="207" presetID="2" presetClass="entr" presetSubtype="1" decel="100000" fill="hold" grpId="0" nodeType="withEffect">
                                  <p:stCondLst>
                                    <p:cond delay="1170"/>
                                  </p:stCondLst>
                                  <p:childTnLst>
                                    <p:set>
                                      <p:cBhvr>
                                        <p:cTn id="208" dur="1" fill="hold">
                                          <p:stCondLst>
                                            <p:cond delay="0"/>
                                          </p:stCondLst>
                                        </p:cTn>
                                        <p:tgtEl>
                                          <p:spTgt spid="24"/>
                                        </p:tgtEl>
                                        <p:attrNameLst>
                                          <p:attrName>style.visibility</p:attrName>
                                        </p:attrNameLst>
                                      </p:cBhvr>
                                      <p:to>
                                        <p:strVal val="visible"/>
                                      </p:to>
                                    </p:set>
                                    <p:anim calcmode="lin" valueType="num">
                                      <p:cBhvr additive="base">
                                        <p:cTn id="209" dur="500" fill="hold"/>
                                        <p:tgtEl>
                                          <p:spTgt spid="24"/>
                                        </p:tgtEl>
                                        <p:attrNameLst>
                                          <p:attrName>ppt_x</p:attrName>
                                        </p:attrNameLst>
                                      </p:cBhvr>
                                      <p:tavLst>
                                        <p:tav tm="0">
                                          <p:val>
                                            <p:strVal val="#ppt_x"/>
                                          </p:val>
                                        </p:tav>
                                        <p:tav tm="100000">
                                          <p:val>
                                            <p:strVal val="#ppt_x"/>
                                          </p:val>
                                        </p:tav>
                                      </p:tavLst>
                                    </p:anim>
                                    <p:anim calcmode="lin" valueType="num">
                                      <p:cBhvr additive="base">
                                        <p:cTn id="210" dur="500" fill="hold"/>
                                        <p:tgtEl>
                                          <p:spTgt spid="24"/>
                                        </p:tgtEl>
                                        <p:attrNameLst>
                                          <p:attrName>ppt_y</p:attrName>
                                        </p:attrNameLst>
                                      </p:cBhvr>
                                      <p:tavLst>
                                        <p:tav tm="0">
                                          <p:val>
                                            <p:strVal val="0-#ppt_h/2"/>
                                          </p:val>
                                        </p:tav>
                                        <p:tav tm="100000">
                                          <p:val>
                                            <p:strVal val="#ppt_y"/>
                                          </p:val>
                                        </p:tav>
                                      </p:tavLst>
                                    </p:anim>
                                  </p:childTnLst>
                                </p:cTn>
                              </p:par>
                              <p:par>
                                <p:cTn id="211" presetID="2" presetClass="entr" presetSubtype="1" decel="100000" fill="hold" grpId="0" nodeType="withEffect">
                                  <p:stCondLst>
                                    <p:cond delay="1270"/>
                                  </p:stCondLst>
                                  <p:childTnLst>
                                    <p:set>
                                      <p:cBhvr>
                                        <p:cTn id="212" dur="1" fill="hold">
                                          <p:stCondLst>
                                            <p:cond delay="0"/>
                                          </p:stCondLst>
                                        </p:cTn>
                                        <p:tgtEl>
                                          <p:spTgt spid="21"/>
                                        </p:tgtEl>
                                        <p:attrNameLst>
                                          <p:attrName>style.visibility</p:attrName>
                                        </p:attrNameLst>
                                      </p:cBhvr>
                                      <p:to>
                                        <p:strVal val="visible"/>
                                      </p:to>
                                    </p:set>
                                    <p:anim calcmode="lin" valueType="num">
                                      <p:cBhvr additive="base">
                                        <p:cTn id="213" dur="500" fill="hold"/>
                                        <p:tgtEl>
                                          <p:spTgt spid="21"/>
                                        </p:tgtEl>
                                        <p:attrNameLst>
                                          <p:attrName>ppt_x</p:attrName>
                                        </p:attrNameLst>
                                      </p:cBhvr>
                                      <p:tavLst>
                                        <p:tav tm="0">
                                          <p:val>
                                            <p:strVal val="#ppt_x"/>
                                          </p:val>
                                        </p:tav>
                                        <p:tav tm="100000">
                                          <p:val>
                                            <p:strVal val="#ppt_x"/>
                                          </p:val>
                                        </p:tav>
                                      </p:tavLst>
                                    </p:anim>
                                    <p:anim calcmode="lin" valueType="num">
                                      <p:cBhvr additive="base">
                                        <p:cTn id="214" dur="500" fill="hold"/>
                                        <p:tgtEl>
                                          <p:spTgt spid="21"/>
                                        </p:tgtEl>
                                        <p:attrNameLst>
                                          <p:attrName>ppt_y</p:attrName>
                                        </p:attrNameLst>
                                      </p:cBhvr>
                                      <p:tavLst>
                                        <p:tav tm="0">
                                          <p:val>
                                            <p:strVal val="0-#ppt_h/2"/>
                                          </p:val>
                                        </p:tav>
                                        <p:tav tm="100000">
                                          <p:val>
                                            <p:strVal val="#ppt_y"/>
                                          </p:val>
                                        </p:tav>
                                      </p:tavLst>
                                    </p:anim>
                                  </p:childTnLst>
                                </p:cTn>
                              </p:par>
                              <p:par>
                                <p:cTn id="215" presetID="2" presetClass="entr" presetSubtype="1" decel="100000" fill="hold" grpId="0" nodeType="withEffect">
                                  <p:stCondLst>
                                    <p:cond delay="1370"/>
                                  </p:stCondLst>
                                  <p:childTnLst>
                                    <p:set>
                                      <p:cBhvr>
                                        <p:cTn id="216" dur="1" fill="hold">
                                          <p:stCondLst>
                                            <p:cond delay="0"/>
                                          </p:stCondLst>
                                        </p:cTn>
                                        <p:tgtEl>
                                          <p:spTgt spid="39"/>
                                        </p:tgtEl>
                                        <p:attrNameLst>
                                          <p:attrName>style.visibility</p:attrName>
                                        </p:attrNameLst>
                                      </p:cBhvr>
                                      <p:to>
                                        <p:strVal val="visible"/>
                                      </p:to>
                                    </p:set>
                                    <p:anim calcmode="lin" valueType="num">
                                      <p:cBhvr additive="base">
                                        <p:cTn id="217" dur="500" fill="hold"/>
                                        <p:tgtEl>
                                          <p:spTgt spid="39"/>
                                        </p:tgtEl>
                                        <p:attrNameLst>
                                          <p:attrName>ppt_x</p:attrName>
                                        </p:attrNameLst>
                                      </p:cBhvr>
                                      <p:tavLst>
                                        <p:tav tm="0">
                                          <p:val>
                                            <p:strVal val="#ppt_x"/>
                                          </p:val>
                                        </p:tav>
                                        <p:tav tm="100000">
                                          <p:val>
                                            <p:strVal val="#ppt_x"/>
                                          </p:val>
                                        </p:tav>
                                      </p:tavLst>
                                    </p:anim>
                                    <p:anim calcmode="lin" valueType="num">
                                      <p:cBhvr additive="base">
                                        <p:cTn id="218" dur="500" fill="hold"/>
                                        <p:tgtEl>
                                          <p:spTgt spid="39"/>
                                        </p:tgtEl>
                                        <p:attrNameLst>
                                          <p:attrName>ppt_y</p:attrName>
                                        </p:attrNameLst>
                                      </p:cBhvr>
                                      <p:tavLst>
                                        <p:tav tm="0">
                                          <p:val>
                                            <p:strVal val="0-#ppt_h/2"/>
                                          </p:val>
                                        </p:tav>
                                        <p:tav tm="100000">
                                          <p:val>
                                            <p:strVal val="#ppt_y"/>
                                          </p:val>
                                        </p:tav>
                                      </p:tavLst>
                                    </p:anim>
                                  </p:childTnLst>
                                </p:cTn>
                              </p:par>
                              <p:par>
                                <p:cTn id="219" presetID="2" presetClass="entr" presetSubtype="1" decel="100000" fill="hold" grpId="0" nodeType="withEffect">
                                  <p:stCondLst>
                                    <p:cond delay="970"/>
                                  </p:stCondLst>
                                  <p:childTnLst>
                                    <p:set>
                                      <p:cBhvr>
                                        <p:cTn id="220" dur="1" fill="hold">
                                          <p:stCondLst>
                                            <p:cond delay="0"/>
                                          </p:stCondLst>
                                        </p:cTn>
                                        <p:tgtEl>
                                          <p:spTgt spid="38"/>
                                        </p:tgtEl>
                                        <p:attrNameLst>
                                          <p:attrName>style.visibility</p:attrName>
                                        </p:attrNameLst>
                                      </p:cBhvr>
                                      <p:to>
                                        <p:strVal val="visible"/>
                                      </p:to>
                                    </p:set>
                                    <p:anim calcmode="lin" valueType="num">
                                      <p:cBhvr additive="base">
                                        <p:cTn id="221" dur="500" fill="hold"/>
                                        <p:tgtEl>
                                          <p:spTgt spid="38"/>
                                        </p:tgtEl>
                                        <p:attrNameLst>
                                          <p:attrName>ppt_x</p:attrName>
                                        </p:attrNameLst>
                                      </p:cBhvr>
                                      <p:tavLst>
                                        <p:tav tm="0">
                                          <p:val>
                                            <p:strVal val="#ppt_x"/>
                                          </p:val>
                                        </p:tav>
                                        <p:tav tm="100000">
                                          <p:val>
                                            <p:strVal val="#ppt_x"/>
                                          </p:val>
                                        </p:tav>
                                      </p:tavLst>
                                    </p:anim>
                                    <p:anim calcmode="lin" valueType="num">
                                      <p:cBhvr additive="base">
                                        <p:cTn id="222" dur="500" fill="hold"/>
                                        <p:tgtEl>
                                          <p:spTgt spid="38"/>
                                        </p:tgtEl>
                                        <p:attrNameLst>
                                          <p:attrName>ppt_y</p:attrName>
                                        </p:attrNameLst>
                                      </p:cBhvr>
                                      <p:tavLst>
                                        <p:tav tm="0">
                                          <p:val>
                                            <p:strVal val="0-#ppt_h/2"/>
                                          </p:val>
                                        </p:tav>
                                        <p:tav tm="100000">
                                          <p:val>
                                            <p:strVal val="#ppt_y"/>
                                          </p:val>
                                        </p:tav>
                                      </p:tavLst>
                                    </p:anim>
                                  </p:childTnLst>
                                </p:cTn>
                              </p:par>
                              <p:par>
                                <p:cTn id="223" presetID="2" presetClass="entr" presetSubtype="1" decel="100000" fill="hold" grpId="0" nodeType="withEffect">
                                  <p:stCondLst>
                                    <p:cond delay="1070"/>
                                  </p:stCondLst>
                                  <p:childTnLst>
                                    <p:set>
                                      <p:cBhvr>
                                        <p:cTn id="224" dur="1" fill="hold">
                                          <p:stCondLst>
                                            <p:cond delay="0"/>
                                          </p:stCondLst>
                                        </p:cTn>
                                        <p:tgtEl>
                                          <p:spTgt spid="52"/>
                                        </p:tgtEl>
                                        <p:attrNameLst>
                                          <p:attrName>style.visibility</p:attrName>
                                        </p:attrNameLst>
                                      </p:cBhvr>
                                      <p:to>
                                        <p:strVal val="visible"/>
                                      </p:to>
                                    </p:set>
                                    <p:anim calcmode="lin" valueType="num">
                                      <p:cBhvr additive="base">
                                        <p:cTn id="225" dur="500" fill="hold"/>
                                        <p:tgtEl>
                                          <p:spTgt spid="52"/>
                                        </p:tgtEl>
                                        <p:attrNameLst>
                                          <p:attrName>ppt_x</p:attrName>
                                        </p:attrNameLst>
                                      </p:cBhvr>
                                      <p:tavLst>
                                        <p:tav tm="0">
                                          <p:val>
                                            <p:strVal val="#ppt_x"/>
                                          </p:val>
                                        </p:tav>
                                        <p:tav tm="100000">
                                          <p:val>
                                            <p:strVal val="#ppt_x"/>
                                          </p:val>
                                        </p:tav>
                                      </p:tavLst>
                                    </p:anim>
                                    <p:anim calcmode="lin" valueType="num">
                                      <p:cBhvr additive="base">
                                        <p:cTn id="226" dur="500" fill="hold"/>
                                        <p:tgtEl>
                                          <p:spTgt spid="52"/>
                                        </p:tgtEl>
                                        <p:attrNameLst>
                                          <p:attrName>ppt_y</p:attrName>
                                        </p:attrNameLst>
                                      </p:cBhvr>
                                      <p:tavLst>
                                        <p:tav tm="0">
                                          <p:val>
                                            <p:strVal val="0-#ppt_h/2"/>
                                          </p:val>
                                        </p:tav>
                                        <p:tav tm="100000">
                                          <p:val>
                                            <p:strVal val="#ppt_y"/>
                                          </p:val>
                                        </p:tav>
                                      </p:tavLst>
                                    </p:anim>
                                  </p:childTnLst>
                                </p:cTn>
                              </p:par>
                              <p:par>
                                <p:cTn id="227" presetID="2" presetClass="entr" presetSubtype="1" decel="100000" fill="hold" grpId="0" nodeType="withEffect">
                                  <p:stCondLst>
                                    <p:cond delay="1170"/>
                                  </p:stCondLst>
                                  <p:childTnLst>
                                    <p:set>
                                      <p:cBhvr>
                                        <p:cTn id="228" dur="1" fill="hold">
                                          <p:stCondLst>
                                            <p:cond delay="0"/>
                                          </p:stCondLst>
                                        </p:cTn>
                                        <p:tgtEl>
                                          <p:spTgt spid="37"/>
                                        </p:tgtEl>
                                        <p:attrNameLst>
                                          <p:attrName>style.visibility</p:attrName>
                                        </p:attrNameLst>
                                      </p:cBhvr>
                                      <p:to>
                                        <p:strVal val="visible"/>
                                      </p:to>
                                    </p:set>
                                    <p:anim calcmode="lin" valueType="num">
                                      <p:cBhvr additive="base">
                                        <p:cTn id="229" dur="500" fill="hold"/>
                                        <p:tgtEl>
                                          <p:spTgt spid="37"/>
                                        </p:tgtEl>
                                        <p:attrNameLst>
                                          <p:attrName>ppt_x</p:attrName>
                                        </p:attrNameLst>
                                      </p:cBhvr>
                                      <p:tavLst>
                                        <p:tav tm="0">
                                          <p:val>
                                            <p:strVal val="#ppt_x"/>
                                          </p:val>
                                        </p:tav>
                                        <p:tav tm="100000">
                                          <p:val>
                                            <p:strVal val="#ppt_x"/>
                                          </p:val>
                                        </p:tav>
                                      </p:tavLst>
                                    </p:anim>
                                    <p:anim calcmode="lin" valueType="num">
                                      <p:cBhvr additive="base">
                                        <p:cTn id="230" dur="500" fill="hold"/>
                                        <p:tgtEl>
                                          <p:spTgt spid="37"/>
                                        </p:tgtEl>
                                        <p:attrNameLst>
                                          <p:attrName>ppt_y</p:attrName>
                                        </p:attrNameLst>
                                      </p:cBhvr>
                                      <p:tavLst>
                                        <p:tav tm="0">
                                          <p:val>
                                            <p:strVal val="0-#ppt_h/2"/>
                                          </p:val>
                                        </p:tav>
                                        <p:tav tm="100000">
                                          <p:val>
                                            <p:strVal val="#ppt_y"/>
                                          </p:val>
                                        </p:tav>
                                      </p:tavLst>
                                    </p:anim>
                                  </p:childTnLst>
                                </p:cTn>
                              </p:par>
                              <p:par>
                                <p:cTn id="231" presetID="2" presetClass="entr" presetSubtype="1" decel="100000" fill="hold" grpId="0" nodeType="withEffect">
                                  <p:stCondLst>
                                    <p:cond delay="1270"/>
                                  </p:stCondLst>
                                  <p:childTnLst>
                                    <p:set>
                                      <p:cBhvr>
                                        <p:cTn id="232" dur="1" fill="hold">
                                          <p:stCondLst>
                                            <p:cond delay="0"/>
                                          </p:stCondLst>
                                        </p:cTn>
                                        <p:tgtEl>
                                          <p:spTgt spid="31"/>
                                        </p:tgtEl>
                                        <p:attrNameLst>
                                          <p:attrName>style.visibility</p:attrName>
                                        </p:attrNameLst>
                                      </p:cBhvr>
                                      <p:to>
                                        <p:strVal val="visible"/>
                                      </p:to>
                                    </p:set>
                                    <p:anim calcmode="lin" valueType="num">
                                      <p:cBhvr additive="base">
                                        <p:cTn id="233" dur="500" fill="hold"/>
                                        <p:tgtEl>
                                          <p:spTgt spid="31"/>
                                        </p:tgtEl>
                                        <p:attrNameLst>
                                          <p:attrName>ppt_x</p:attrName>
                                        </p:attrNameLst>
                                      </p:cBhvr>
                                      <p:tavLst>
                                        <p:tav tm="0">
                                          <p:val>
                                            <p:strVal val="#ppt_x"/>
                                          </p:val>
                                        </p:tav>
                                        <p:tav tm="100000">
                                          <p:val>
                                            <p:strVal val="#ppt_x"/>
                                          </p:val>
                                        </p:tav>
                                      </p:tavLst>
                                    </p:anim>
                                    <p:anim calcmode="lin" valueType="num">
                                      <p:cBhvr additive="base">
                                        <p:cTn id="234" dur="500" fill="hold"/>
                                        <p:tgtEl>
                                          <p:spTgt spid="31"/>
                                        </p:tgtEl>
                                        <p:attrNameLst>
                                          <p:attrName>ppt_y</p:attrName>
                                        </p:attrNameLst>
                                      </p:cBhvr>
                                      <p:tavLst>
                                        <p:tav tm="0">
                                          <p:val>
                                            <p:strVal val="0-#ppt_h/2"/>
                                          </p:val>
                                        </p:tav>
                                        <p:tav tm="100000">
                                          <p:val>
                                            <p:strVal val="#ppt_y"/>
                                          </p:val>
                                        </p:tav>
                                      </p:tavLst>
                                    </p:anim>
                                  </p:childTnLst>
                                </p:cTn>
                              </p:par>
                              <p:par>
                                <p:cTn id="235" presetID="2" presetClass="entr" presetSubtype="1" decel="100000" fill="hold" grpId="0" nodeType="withEffect">
                                  <p:stCondLst>
                                    <p:cond delay="1370"/>
                                  </p:stCondLst>
                                  <p:childTnLst>
                                    <p:set>
                                      <p:cBhvr>
                                        <p:cTn id="236" dur="1" fill="hold">
                                          <p:stCondLst>
                                            <p:cond delay="0"/>
                                          </p:stCondLst>
                                        </p:cTn>
                                        <p:tgtEl>
                                          <p:spTgt spid="46"/>
                                        </p:tgtEl>
                                        <p:attrNameLst>
                                          <p:attrName>style.visibility</p:attrName>
                                        </p:attrNameLst>
                                      </p:cBhvr>
                                      <p:to>
                                        <p:strVal val="visible"/>
                                      </p:to>
                                    </p:set>
                                    <p:anim calcmode="lin" valueType="num">
                                      <p:cBhvr additive="base">
                                        <p:cTn id="237" dur="500" fill="hold"/>
                                        <p:tgtEl>
                                          <p:spTgt spid="46"/>
                                        </p:tgtEl>
                                        <p:attrNameLst>
                                          <p:attrName>ppt_x</p:attrName>
                                        </p:attrNameLst>
                                      </p:cBhvr>
                                      <p:tavLst>
                                        <p:tav tm="0">
                                          <p:val>
                                            <p:strVal val="#ppt_x"/>
                                          </p:val>
                                        </p:tav>
                                        <p:tav tm="100000">
                                          <p:val>
                                            <p:strVal val="#ppt_x"/>
                                          </p:val>
                                        </p:tav>
                                      </p:tavLst>
                                    </p:anim>
                                    <p:anim calcmode="lin" valueType="num">
                                      <p:cBhvr additive="base">
                                        <p:cTn id="238" dur="500" fill="hold"/>
                                        <p:tgtEl>
                                          <p:spTgt spid="46"/>
                                        </p:tgtEl>
                                        <p:attrNameLst>
                                          <p:attrName>ppt_y</p:attrName>
                                        </p:attrNameLst>
                                      </p:cBhvr>
                                      <p:tavLst>
                                        <p:tav tm="0">
                                          <p:val>
                                            <p:strVal val="0-#ppt_h/2"/>
                                          </p:val>
                                        </p:tav>
                                        <p:tav tm="100000">
                                          <p:val>
                                            <p:strVal val="#ppt_y"/>
                                          </p:val>
                                        </p:tav>
                                      </p:tavLst>
                                    </p:anim>
                                  </p:childTnLst>
                                </p:cTn>
                              </p:par>
                              <p:par>
                                <p:cTn id="239" presetID="2" presetClass="entr" presetSubtype="1" decel="100000" fill="hold" grpId="0" nodeType="withEffect">
                                  <p:stCondLst>
                                    <p:cond delay="970"/>
                                  </p:stCondLst>
                                  <p:childTnLst>
                                    <p:set>
                                      <p:cBhvr>
                                        <p:cTn id="240" dur="1" fill="hold">
                                          <p:stCondLst>
                                            <p:cond delay="0"/>
                                          </p:stCondLst>
                                        </p:cTn>
                                        <p:tgtEl>
                                          <p:spTgt spid="32"/>
                                        </p:tgtEl>
                                        <p:attrNameLst>
                                          <p:attrName>style.visibility</p:attrName>
                                        </p:attrNameLst>
                                      </p:cBhvr>
                                      <p:to>
                                        <p:strVal val="visible"/>
                                      </p:to>
                                    </p:set>
                                    <p:anim calcmode="lin" valueType="num">
                                      <p:cBhvr additive="base">
                                        <p:cTn id="241" dur="500" fill="hold"/>
                                        <p:tgtEl>
                                          <p:spTgt spid="32"/>
                                        </p:tgtEl>
                                        <p:attrNameLst>
                                          <p:attrName>ppt_x</p:attrName>
                                        </p:attrNameLst>
                                      </p:cBhvr>
                                      <p:tavLst>
                                        <p:tav tm="0">
                                          <p:val>
                                            <p:strVal val="#ppt_x"/>
                                          </p:val>
                                        </p:tav>
                                        <p:tav tm="100000">
                                          <p:val>
                                            <p:strVal val="#ppt_x"/>
                                          </p:val>
                                        </p:tav>
                                      </p:tavLst>
                                    </p:anim>
                                    <p:anim calcmode="lin" valueType="num">
                                      <p:cBhvr additive="base">
                                        <p:cTn id="242" dur="500" fill="hold"/>
                                        <p:tgtEl>
                                          <p:spTgt spid="32"/>
                                        </p:tgtEl>
                                        <p:attrNameLst>
                                          <p:attrName>ppt_y</p:attrName>
                                        </p:attrNameLst>
                                      </p:cBhvr>
                                      <p:tavLst>
                                        <p:tav tm="0">
                                          <p:val>
                                            <p:strVal val="0-#ppt_h/2"/>
                                          </p:val>
                                        </p:tav>
                                        <p:tav tm="100000">
                                          <p:val>
                                            <p:strVal val="#ppt_y"/>
                                          </p:val>
                                        </p:tav>
                                      </p:tavLst>
                                    </p:anim>
                                  </p:childTnLst>
                                </p:cTn>
                              </p:par>
                              <p:par>
                                <p:cTn id="243" presetID="2" presetClass="entr" presetSubtype="1" decel="100000" fill="hold" grpId="0" nodeType="withEffect">
                                  <p:stCondLst>
                                    <p:cond delay="1070"/>
                                  </p:stCondLst>
                                  <p:childTnLst>
                                    <p:set>
                                      <p:cBhvr>
                                        <p:cTn id="244" dur="1" fill="hold">
                                          <p:stCondLst>
                                            <p:cond delay="0"/>
                                          </p:stCondLst>
                                        </p:cTn>
                                        <p:tgtEl>
                                          <p:spTgt spid="33"/>
                                        </p:tgtEl>
                                        <p:attrNameLst>
                                          <p:attrName>style.visibility</p:attrName>
                                        </p:attrNameLst>
                                      </p:cBhvr>
                                      <p:to>
                                        <p:strVal val="visible"/>
                                      </p:to>
                                    </p:set>
                                    <p:anim calcmode="lin" valueType="num">
                                      <p:cBhvr additive="base">
                                        <p:cTn id="245" dur="500" fill="hold"/>
                                        <p:tgtEl>
                                          <p:spTgt spid="33"/>
                                        </p:tgtEl>
                                        <p:attrNameLst>
                                          <p:attrName>ppt_x</p:attrName>
                                        </p:attrNameLst>
                                      </p:cBhvr>
                                      <p:tavLst>
                                        <p:tav tm="0">
                                          <p:val>
                                            <p:strVal val="#ppt_x"/>
                                          </p:val>
                                        </p:tav>
                                        <p:tav tm="100000">
                                          <p:val>
                                            <p:strVal val="#ppt_x"/>
                                          </p:val>
                                        </p:tav>
                                      </p:tavLst>
                                    </p:anim>
                                    <p:anim calcmode="lin" valueType="num">
                                      <p:cBhvr additive="base">
                                        <p:cTn id="246" dur="500" fill="hold"/>
                                        <p:tgtEl>
                                          <p:spTgt spid="33"/>
                                        </p:tgtEl>
                                        <p:attrNameLst>
                                          <p:attrName>ppt_y</p:attrName>
                                        </p:attrNameLst>
                                      </p:cBhvr>
                                      <p:tavLst>
                                        <p:tav tm="0">
                                          <p:val>
                                            <p:strVal val="0-#ppt_h/2"/>
                                          </p:val>
                                        </p:tav>
                                        <p:tav tm="100000">
                                          <p:val>
                                            <p:strVal val="#ppt_y"/>
                                          </p:val>
                                        </p:tav>
                                      </p:tavLst>
                                    </p:anim>
                                  </p:childTnLst>
                                </p:cTn>
                              </p:par>
                              <p:par>
                                <p:cTn id="247" presetID="2" presetClass="entr" presetSubtype="1" decel="100000" fill="hold" grpId="0" nodeType="withEffect">
                                  <p:stCondLst>
                                    <p:cond delay="1170"/>
                                  </p:stCondLst>
                                  <p:childTnLst>
                                    <p:set>
                                      <p:cBhvr>
                                        <p:cTn id="248" dur="1" fill="hold">
                                          <p:stCondLst>
                                            <p:cond delay="0"/>
                                          </p:stCondLst>
                                        </p:cTn>
                                        <p:tgtEl>
                                          <p:spTgt spid="30"/>
                                        </p:tgtEl>
                                        <p:attrNameLst>
                                          <p:attrName>style.visibility</p:attrName>
                                        </p:attrNameLst>
                                      </p:cBhvr>
                                      <p:to>
                                        <p:strVal val="visible"/>
                                      </p:to>
                                    </p:set>
                                    <p:anim calcmode="lin" valueType="num">
                                      <p:cBhvr additive="base">
                                        <p:cTn id="249" dur="500" fill="hold"/>
                                        <p:tgtEl>
                                          <p:spTgt spid="30"/>
                                        </p:tgtEl>
                                        <p:attrNameLst>
                                          <p:attrName>ppt_x</p:attrName>
                                        </p:attrNameLst>
                                      </p:cBhvr>
                                      <p:tavLst>
                                        <p:tav tm="0">
                                          <p:val>
                                            <p:strVal val="#ppt_x"/>
                                          </p:val>
                                        </p:tav>
                                        <p:tav tm="100000">
                                          <p:val>
                                            <p:strVal val="#ppt_x"/>
                                          </p:val>
                                        </p:tav>
                                      </p:tavLst>
                                    </p:anim>
                                    <p:anim calcmode="lin" valueType="num">
                                      <p:cBhvr additive="base">
                                        <p:cTn id="250" dur="500" fill="hold"/>
                                        <p:tgtEl>
                                          <p:spTgt spid="30"/>
                                        </p:tgtEl>
                                        <p:attrNameLst>
                                          <p:attrName>ppt_y</p:attrName>
                                        </p:attrNameLst>
                                      </p:cBhvr>
                                      <p:tavLst>
                                        <p:tav tm="0">
                                          <p:val>
                                            <p:strVal val="0-#ppt_h/2"/>
                                          </p:val>
                                        </p:tav>
                                        <p:tav tm="100000">
                                          <p:val>
                                            <p:strVal val="#ppt_y"/>
                                          </p:val>
                                        </p:tav>
                                      </p:tavLst>
                                    </p:anim>
                                  </p:childTnLst>
                                </p:cTn>
                              </p:par>
                              <p:par>
                                <p:cTn id="251" presetID="2" presetClass="entr" presetSubtype="1" decel="100000" fill="hold" grpId="0" nodeType="withEffect">
                                  <p:stCondLst>
                                    <p:cond delay="1270"/>
                                  </p:stCondLst>
                                  <p:childTnLst>
                                    <p:set>
                                      <p:cBhvr>
                                        <p:cTn id="252" dur="1" fill="hold">
                                          <p:stCondLst>
                                            <p:cond delay="0"/>
                                          </p:stCondLst>
                                        </p:cTn>
                                        <p:tgtEl>
                                          <p:spTgt spid="50"/>
                                        </p:tgtEl>
                                        <p:attrNameLst>
                                          <p:attrName>style.visibility</p:attrName>
                                        </p:attrNameLst>
                                      </p:cBhvr>
                                      <p:to>
                                        <p:strVal val="visible"/>
                                      </p:to>
                                    </p:set>
                                    <p:anim calcmode="lin" valueType="num">
                                      <p:cBhvr additive="base">
                                        <p:cTn id="253" dur="500" fill="hold"/>
                                        <p:tgtEl>
                                          <p:spTgt spid="50"/>
                                        </p:tgtEl>
                                        <p:attrNameLst>
                                          <p:attrName>ppt_x</p:attrName>
                                        </p:attrNameLst>
                                      </p:cBhvr>
                                      <p:tavLst>
                                        <p:tav tm="0">
                                          <p:val>
                                            <p:strVal val="#ppt_x"/>
                                          </p:val>
                                        </p:tav>
                                        <p:tav tm="100000">
                                          <p:val>
                                            <p:strVal val="#ppt_x"/>
                                          </p:val>
                                        </p:tav>
                                      </p:tavLst>
                                    </p:anim>
                                    <p:anim calcmode="lin" valueType="num">
                                      <p:cBhvr additive="base">
                                        <p:cTn id="254" dur="500" fill="hold"/>
                                        <p:tgtEl>
                                          <p:spTgt spid="50"/>
                                        </p:tgtEl>
                                        <p:attrNameLst>
                                          <p:attrName>ppt_y</p:attrName>
                                        </p:attrNameLst>
                                      </p:cBhvr>
                                      <p:tavLst>
                                        <p:tav tm="0">
                                          <p:val>
                                            <p:strVal val="0-#ppt_h/2"/>
                                          </p:val>
                                        </p:tav>
                                        <p:tav tm="100000">
                                          <p:val>
                                            <p:strVal val="#ppt_y"/>
                                          </p:val>
                                        </p:tav>
                                      </p:tavLst>
                                    </p:anim>
                                  </p:childTnLst>
                                </p:cTn>
                              </p:par>
                              <p:par>
                                <p:cTn id="255" presetID="2" presetClass="entr" presetSubtype="1" decel="100000" fill="hold" grpId="0" nodeType="withEffect">
                                  <p:stCondLst>
                                    <p:cond delay="1370"/>
                                  </p:stCondLst>
                                  <p:childTnLst>
                                    <p:set>
                                      <p:cBhvr>
                                        <p:cTn id="256" dur="1" fill="hold">
                                          <p:stCondLst>
                                            <p:cond delay="0"/>
                                          </p:stCondLst>
                                        </p:cTn>
                                        <p:tgtEl>
                                          <p:spTgt spid="15"/>
                                        </p:tgtEl>
                                        <p:attrNameLst>
                                          <p:attrName>style.visibility</p:attrName>
                                        </p:attrNameLst>
                                      </p:cBhvr>
                                      <p:to>
                                        <p:strVal val="visible"/>
                                      </p:to>
                                    </p:set>
                                    <p:anim calcmode="lin" valueType="num">
                                      <p:cBhvr additive="base">
                                        <p:cTn id="257" dur="500" fill="hold"/>
                                        <p:tgtEl>
                                          <p:spTgt spid="15"/>
                                        </p:tgtEl>
                                        <p:attrNameLst>
                                          <p:attrName>ppt_x</p:attrName>
                                        </p:attrNameLst>
                                      </p:cBhvr>
                                      <p:tavLst>
                                        <p:tav tm="0">
                                          <p:val>
                                            <p:strVal val="#ppt_x"/>
                                          </p:val>
                                        </p:tav>
                                        <p:tav tm="100000">
                                          <p:val>
                                            <p:strVal val="#ppt_x"/>
                                          </p:val>
                                        </p:tav>
                                      </p:tavLst>
                                    </p:anim>
                                    <p:anim calcmode="lin" valueType="num">
                                      <p:cBhvr additive="base">
                                        <p:cTn id="258" dur="500" fill="hold"/>
                                        <p:tgtEl>
                                          <p:spTgt spid="15"/>
                                        </p:tgtEl>
                                        <p:attrNameLst>
                                          <p:attrName>ppt_y</p:attrName>
                                        </p:attrNameLst>
                                      </p:cBhvr>
                                      <p:tavLst>
                                        <p:tav tm="0">
                                          <p:val>
                                            <p:strVal val="0-#ppt_h/2"/>
                                          </p:val>
                                        </p:tav>
                                        <p:tav tm="100000">
                                          <p:val>
                                            <p:strVal val="#ppt_y"/>
                                          </p:val>
                                        </p:tav>
                                      </p:tavLst>
                                    </p:anim>
                                  </p:childTnLst>
                                </p:cTn>
                              </p:par>
                              <p:par>
                                <p:cTn id="259" presetID="2" presetClass="entr" presetSubtype="1" decel="100000" fill="hold" grpId="0" nodeType="withEffect">
                                  <p:stCondLst>
                                    <p:cond delay="970"/>
                                  </p:stCondLst>
                                  <p:childTnLst>
                                    <p:set>
                                      <p:cBhvr>
                                        <p:cTn id="260" dur="1" fill="hold">
                                          <p:stCondLst>
                                            <p:cond delay="0"/>
                                          </p:stCondLst>
                                        </p:cTn>
                                        <p:tgtEl>
                                          <p:spTgt spid="51"/>
                                        </p:tgtEl>
                                        <p:attrNameLst>
                                          <p:attrName>style.visibility</p:attrName>
                                        </p:attrNameLst>
                                      </p:cBhvr>
                                      <p:to>
                                        <p:strVal val="visible"/>
                                      </p:to>
                                    </p:set>
                                    <p:anim calcmode="lin" valueType="num">
                                      <p:cBhvr additive="base">
                                        <p:cTn id="261" dur="500" fill="hold"/>
                                        <p:tgtEl>
                                          <p:spTgt spid="51"/>
                                        </p:tgtEl>
                                        <p:attrNameLst>
                                          <p:attrName>ppt_x</p:attrName>
                                        </p:attrNameLst>
                                      </p:cBhvr>
                                      <p:tavLst>
                                        <p:tav tm="0">
                                          <p:val>
                                            <p:strVal val="#ppt_x"/>
                                          </p:val>
                                        </p:tav>
                                        <p:tav tm="100000">
                                          <p:val>
                                            <p:strVal val="#ppt_x"/>
                                          </p:val>
                                        </p:tav>
                                      </p:tavLst>
                                    </p:anim>
                                    <p:anim calcmode="lin" valueType="num">
                                      <p:cBhvr additive="base">
                                        <p:cTn id="262" dur="500" fill="hold"/>
                                        <p:tgtEl>
                                          <p:spTgt spid="51"/>
                                        </p:tgtEl>
                                        <p:attrNameLst>
                                          <p:attrName>ppt_y</p:attrName>
                                        </p:attrNameLst>
                                      </p:cBhvr>
                                      <p:tavLst>
                                        <p:tav tm="0">
                                          <p:val>
                                            <p:strVal val="0-#ppt_h/2"/>
                                          </p:val>
                                        </p:tav>
                                        <p:tav tm="100000">
                                          <p:val>
                                            <p:strVal val="#ppt_y"/>
                                          </p:val>
                                        </p:tav>
                                      </p:tavLst>
                                    </p:anim>
                                  </p:childTnLst>
                                </p:cTn>
                              </p:par>
                              <p:par>
                                <p:cTn id="263" presetID="2" presetClass="entr" presetSubtype="1" decel="100000" fill="hold" grpId="0" nodeType="withEffect">
                                  <p:stCondLst>
                                    <p:cond delay="1070"/>
                                  </p:stCondLst>
                                  <p:childTnLst>
                                    <p:set>
                                      <p:cBhvr>
                                        <p:cTn id="264" dur="1" fill="hold">
                                          <p:stCondLst>
                                            <p:cond delay="0"/>
                                          </p:stCondLst>
                                        </p:cTn>
                                        <p:tgtEl>
                                          <p:spTgt spid="53"/>
                                        </p:tgtEl>
                                        <p:attrNameLst>
                                          <p:attrName>style.visibility</p:attrName>
                                        </p:attrNameLst>
                                      </p:cBhvr>
                                      <p:to>
                                        <p:strVal val="visible"/>
                                      </p:to>
                                    </p:set>
                                    <p:anim calcmode="lin" valueType="num">
                                      <p:cBhvr additive="base">
                                        <p:cTn id="265" dur="500" fill="hold"/>
                                        <p:tgtEl>
                                          <p:spTgt spid="53"/>
                                        </p:tgtEl>
                                        <p:attrNameLst>
                                          <p:attrName>ppt_x</p:attrName>
                                        </p:attrNameLst>
                                      </p:cBhvr>
                                      <p:tavLst>
                                        <p:tav tm="0">
                                          <p:val>
                                            <p:strVal val="#ppt_x"/>
                                          </p:val>
                                        </p:tav>
                                        <p:tav tm="100000">
                                          <p:val>
                                            <p:strVal val="#ppt_x"/>
                                          </p:val>
                                        </p:tav>
                                      </p:tavLst>
                                    </p:anim>
                                    <p:anim calcmode="lin" valueType="num">
                                      <p:cBhvr additive="base">
                                        <p:cTn id="266" dur="500" fill="hold"/>
                                        <p:tgtEl>
                                          <p:spTgt spid="53"/>
                                        </p:tgtEl>
                                        <p:attrNameLst>
                                          <p:attrName>ppt_y</p:attrName>
                                        </p:attrNameLst>
                                      </p:cBhvr>
                                      <p:tavLst>
                                        <p:tav tm="0">
                                          <p:val>
                                            <p:strVal val="0-#ppt_h/2"/>
                                          </p:val>
                                        </p:tav>
                                        <p:tav tm="100000">
                                          <p:val>
                                            <p:strVal val="#ppt_y"/>
                                          </p:val>
                                        </p:tav>
                                      </p:tavLst>
                                    </p:anim>
                                  </p:childTnLst>
                                </p:cTn>
                              </p:par>
                              <p:par>
                                <p:cTn id="267" presetID="2" presetClass="entr" presetSubtype="1" decel="100000" fill="hold" grpId="0" nodeType="withEffect">
                                  <p:stCondLst>
                                    <p:cond delay="1170"/>
                                  </p:stCondLst>
                                  <p:childTnLst>
                                    <p:set>
                                      <p:cBhvr>
                                        <p:cTn id="268" dur="1" fill="hold">
                                          <p:stCondLst>
                                            <p:cond delay="0"/>
                                          </p:stCondLst>
                                        </p:cTn>
                                        <p:tgtEl>
                                          <p:spTgt spid="40"/>
                                        </p:tgtEl>
                                        <p:attrNameLst>
                                          <p:attrName>style.visibility</p:attrName>
                                        </p:attrNameLst>
                                      </p:cBhvr>
                                      <p:to>
                                        <p:strVal val="visible"/>
                                      </p:to>
                                    </p:set>
                                    <p:anim calcmode="lin" valueType="num">
                                      <p:cBhvr additive="base">
                                        <p:cTn id="269" dur="500" fill="hold"/>
                                        <p:tgtEl>
                                          <p:spTgt spid="40"/>
                                        </p:tgtEl>
                                        <p:attrNameLst>
                                          <p:attrName>ppt_x</p:attrName>
                                        </p:attrNameLst>
                                      </p:cBhvr>
                                      <p:tavLst>
                                        <p:tav tm="0">
                                          <p:val>
                                            <p:strVal val="#ppt_x"/>
                                          </p:val>
                                        </p:tav>
                                        <p:tav tm="100000">
                                          <p:val>
                                            <p:strVal val="#ppt_x"/>
                                          </p:val>
                                        </p:tav>
                                      </p:tavLst>
                                    </p:anim>
                                    <p:anim calcmode="lin" valueType="num">
                                      <p:cBhvr additive="base">
                                        <p:cTn id="270" dur="500" fill="hold"/>
                                        <p:tgtEl>
                                          <p:spTgt spid="40"/>
                                        </p:tgtEl>
                                        <p:attrNameLst>
                                          <p:attrName>ppt_y</p:attrName>
                                        </p:attrNameLst>
                                      </p:cBhvr>
                                      <p:tavLst>
                                        <p:tav tm="0">
                                          <p:val>
                                            <p:strVal val="0-#ppt_h/2"/>
                                          </p:val>
                                        </p:tav>
                                        <p:tav tm="100000">
                                          <p:val>
                                            <p:strVal val="#ppt_y"/>
                                          </p:val>
                                        </p:tav>
                                      </p:tavLst>
                                    </p:anim>
                                  </p:childTnLst>
                                </p:cTn>
                              </p:par>
                              <p:par>
                                <p:cTn id="271" presetID="2" presetClass="entr" presetSubtype="1" decel="100000" fill="hold" grpId="0" nodeType="withEffect">
                                  <p:stCondLst>
                                    <p:cond delay="1270"/>
                                  </p:stCondLst>
                                  <p:childTnLst>
                                    <p:set>
                                      <p:cBhvr>
                                        <p:cTn id="272" dur="1" fill="hold">
                                          <p:stCondLst>
                                            <p:cond delay="0"/>
                                          </p:stCondLst>
                                        </p:cTn>
                                        <p:tgtEl>
                                          <p:spTgt spid="55"/>
                                        </p:tgtEl>
                                        <p:attrNameLst>
                                          <p:attrName>style.visibility</p:attrName>
                                        </p:attrNameLst>
                                      </p:cBhvr>
                                      <p:to>
                                        <p:strVal val="visible"/>
                                      </p:to>
                                    </p:set>
                                    <p:anim calcmode="lin" valueType="num">
                                      <p:cBhvr additive="base">
                                        <p:cTn id="273" dur="500" fill="hold"/>
                                        <p:tgtEl>
                                          <p:spTgt spid="55"/>
                                        </p:tgtEl>
                                        <p:attrNameLst>
                                          <p:attrName>ppt_x</p:attrName>
                                        </p:attrNameLst>
                                      </p:cBhvr>
                                      <p:tavLst>
                                        <p:tav tm="0">
                                          <p:val>
                                            <p:strVal val="#ppt_x"/>
                                          </p:val>
                                        </p:tav>
                                        <p:tav tm="100000">
                                          <p:val>
                                            <p:strVal val="#ppt_x"/>
                                          </p:val>
                                        </p:tav>
                                      </p:tavLst>
                                    </p:anim>
                                    <p:anim calcmode="lin" valueType="num">
                                      <p:cBhvr additive="base">
                                        <p:cTn id="274" dur="500" fill="hold"/>
                                        <p:tgtEl>
                                          <p:spTgt spid="55"/>
                                        </p:tgtEl>
                                        <p:attrNameLst>
                                          <p:attrName>ppt_y</p:attrName>
                                        </p:attrNameLst>
                                      </p:cBhvr>
                                      <p:tavLst>
                                        <p:tav tm="0">
                                          <p:val>
                                            <p:strVal val="0-#ppt_h/2"/>
                                          </p:val>
                                        </p:tav>
                                        <p:tav tm="100000">
                                          <p:val>
                                            <p:strVal val="#ppt_y"/>
                                          </p:val>
                                        </p:tav>
                                      </p:tavLst>
                                    </p:anim>
                                  </p:childTnLst>
                                </p:cTn>
                              </p:par>
                              <p:par>
                                <p:cTn id="275" presetID="2" presetClass="entr" presetSubtype="1" decel="100000" fill="hold" grpId="0" nodeType="withEffect">
                                  <p:stCondLst>
                                    <p:cond delay="1370"/>
                                  </p:stCondLst>
                                  <p:childTnLst>
                                    <p:set>
                                      <p:cBhvr>
                                        <p:cTn id="276" dur="1" fill="hold">
                                          <p:stCondLst>
                                            <p:cond delay="0"/>
                                          </p:stCondLst>
                                        </p:cTn>
                                        <p:tgtEl>
                                          <p:spTgt spid="54"/>
                                        </p:tgtEl>
                                        <p:attrNameLst>
                                          <p:attrName>style.visibility</p:attrName>
                                        </p:attrNameLst>
                                      </p:cBhvr>
                                      <p:to>
                                        <p:strVal val="visible"/>
                                      </p:to>
                                    </p:set>
                                    <p:anim calcmode="lin" valueType="num">
                                      <p:cBhvr additive="base">
                                        <p:cTn id="277" dur="500" fill="hold"/>
                                        <p:tgtEl>
                                          <p:spTgt spid="54"/>
                                        </p:tgtEl>
                                        <p:attrNameLst>
                                          <p:attrName>ppt_x</p:attrName>
                                        </p:attrNameLst>
                                      </p:cBhvr>
                                      <p:tavLst>
                                        <p:tav tm="0">
                                          <p:val>
                                            <p:strVal val="#ppt_x"/>
                                          </p:val>
                                        </p:tav>
                                        <p:tav tm="100000">
                                          <p:val>
                                            <p:strVal val="#ppt_x"/>
                                          </p:val>
                                        </p:tav>
                                      </p:tavLst>
                                    </p:anim>
                                    <p:anim calcmode="lin" valueType="num">
                                      <p:cBhvr additive="base">
                                        <p:cTn id="278" dur="500" fill="hold"/>
                                        <p:tgtEl>
                                          <p:spTgt spid="54"/>
                                        </p:tgtEl>
                                        <p:attrNameLst>
                                          <p:attrName>ppt_y</p:attrName>
                                        </p:attrNameLst>
                                      </p:cBhvr>
                                      <p:tavLst>
                                        <p:tav tm="0">
                                          <p:val>
                                            <p:strVal val="0-#ppt_h/2"/>
                                          </p:val>
                                        </p:tav>
                                        <p:tav tm="100000">
                                          <p:val>
                                            <p:strVal val="#ppt_y"/>
                                          </p:val>
                                        </p:tav>
                                      </p:tavLst>
                                    </p:anim>
                                  </p:childTnLst>
                                </p:cTn>
                              </p:par>
                              <p:par>
                                <p:cTn id="279" presetID="2" presetClass="entr" presetSubtype="1" decel="100000" fill="hold" grpId="0" nodeType="withEffect">
                                  <p:stCondLst>
                                    <p:cond delay="970"/>
                                  </p:stCondLst>
                                  <p:childTnLst>
                                    <p:set>
                                      <p:cBhvr>
                                        <p:cTn id="280" dur="1" fill="hold">
                                          <p:stCondLst>
                                            <p:cond delay="0"/>
                                          </p:stCondLst>
                                        </p:cTn>
                                        <p:tgtEl>
                                          <p:spTgt spid="28"/>
                                        </p:tgtEl>
                                        <p:attrNameLst>
                                          <p:attrName>style.visibility</p:attrName>
                                        </p:attrNameLst>
                                      </p:cBhvr>
                                      <p:to>
                                        <p:strVal val="visible"/>
                                      </p:to>
                                    </p:set>
                                    <p:anim calcmode="lin" valueType="num">
                                      <p:cBhvr additive="base">
                                        <p:cTn id="281" dur="500" fill="hold"/>
                                        <p:tgtEl>
                                          <p:spTgt spid="28"/>
                                        </p:tgtEl>
                                        <p:attrNameLst>
                                          <p:attrName>ppt_x</p:attrName>
                                        </p:attrNameLst>
                                      </p:cBhvr>
                                      <p:tavLst>
                                        <p:tav tm="0">
                                          <p:val>
                                            <p:strVal val="#ppt_x"/>
                                          </p:val>
                                        </p:tav>
                                        <p:tav tm="100000">
                                          <p:val>
                                            <p:strVal val="#ppt_x"/>
                                          </p:val>
                                        </p:tav>
                                      </p:tavLst>
                                    </p:anim>
                                    <p:anim calcmode="lin" valueType="num">
                                      <p:cBhvr additive="base">
                                        <p:cTn id="282" dur="500" fill="hold"/>
                                        <p:tgtEl>
                                          <p:spTgt spid="28"/>
                                        </p:tgtEl>
                                        <p:attrNameLst>
                                          <p:attrName>ppt_y</p:attrName>
                                        </p:attrNameLst>
                                      </p:cBhvr>
                                      <p:tavLst>
                                        <p:tav tm="0">
                                          <p:val>
                                            <p:strVal val="0-#ppt_h/2"/>
                                          </p:val>
                                        </p:tav>
                                        <p:tav tm="100000">
                                          <p:val>
                                            <p:strVal val="#ppt_y"/>
                                          </p:val>
                                        </p:tav>
                                      </p:tavLst>
                                    </p:anim>
                                  </p:childTnLst>
                                </p:cTn>
                              </p:par>
                              <p:par>
                                <p:cTn id="283" presetID="2" presetClass="entr" presetSubtype="1" decel="100000" fill="hold" grpId="0" nodeType="withEffect">
                                  <p:stCondLst>
                                    <p:cond delay="1070"/>
                                  </p:stCondLst>
                                  <p:childTnLst>
                                    <p:set>
                                      <p:cBhvr>
                                        <p:cTn id="284" dur="1" fill="hold">
                                          <p:stCondLst>
                                            <p:cond delay="0"/>
                                          </p:stCondLst>
                                        </p:cTn>
                                        <p:tgtEl>
                                          <p:spTgt spid="29"/>
                                        </p:tgtEl>
                                        <p:attrNameLst>
                                          <p:attrName>style.visibility</p:attrName>
                                        </p:attrNameLst>
                                      </p:cBhvr>
                                      <p:to>
                                        <p:strVal val="visible"/>
                                      </p:to>
                                    </p:set>
                                    <p:anim calcmode="lin" valueType="num">
                                      <p:cBhvr additive="base">
                                        <p:cTn id="285" dur="500" fill="hold"/>
                                        <p:tgtEl>
                                          <p:spTgt spid="29"/>
                                        </p:tgtEl>
                                        <p:attrNameLst>
                                          <p:attrName>ppt_x</p:attrName>
                                        </p:attrNameLst>
                                      </p:cBhvr>
                                      <p:tavLst>
                                        <p:tav tm="0">
                                          <p:val>
                                            <p:strVal val="#ppt_x"/>
                                          </p:val>
                                        </p:tav>
                                        <p:tav tm="100000">
                                          <p:val>
                                            <p:strVal val="#ppt_x"/>
                                          </p:val>
                                        </p:tav>
                                      </p:tavLst>
                                    </p:anim>
                                    <p:anim calcmode="lin" valueType="num">
                                      <p:cBhvr additive="base">
                                        <p:cTn id="286" dur="500" fill="hold"/>
                                        <p:tgtEl>
                                          <p:spTgt spid="29"/>
                                        </p:tgtEl>
                                        <p:attrNameLst>
                                          <p:attrName>ppt_y</p:attrName>
                                        </p:attrNameLst>
                                      </p:cBhvr>
                                      <p:tavLst>
                                        <p:tav tm="0">
                                          <p:val>
                                            <p:strVal val="0-#ppt_h/2"/>
                                          </p:val>
                                        </p:tav>
                                        <p:tav tm="100000">
                                          <p:val>
                                            <p:strVal val="#ppt_y"/>
                                          </p:val>
                                        </p:tav>
                                      </p:tavLst>
                                    </p:anim>
                                  </p:childTnLst>
                                </p:cTn>
                              </p:par>
                              <p:par>
                                <p:cTn id="287" presetID="2" presetClass="entr" presetSubtype="1" decel="100000" fill="hold" grpId="0" nodeType="withEffect">
                                  <p:stCondLst>
                                    <p:cond delay="1170"/>
                                  </p:stCondLst>
                                  <p:childTnLst>
                                    <p:set>
                                      <p:cBhvr>
                                        <p:cTn id="288" dur="1" fill="hold">
                                          <p:stCondLst>
                                            <p:cond delay="0"/>
                                          </p:stCondLst>
                                        </p:cTn>
                                        <p:tgtEl>
                                          <p:spTgt spid="25"/>
                                        </p:tgtEl>
                                        <p:attrNameLst>
                                          <p:attrName>style.visibility</p:attrName>
                                        </p:attrNameLst>
                                      </p:cBhvr>
                                      <p:to>
                                        <p:strVal val="visible"/>
                                      </p:to>
                                    </p:set>
                                    <p:anim calcmode="lin" valueType="num">
                                      <p:cBhvr additive="base">
                                        <p:cTn id="289" dur="500" fill="hold"/>
                                        <p:tgtEl>
                                          <p:spTgt spid="25"/>
                                        </p:tgtEl>
                                        <p:attrNameLst>
                                          <p:attrName>ppt_x</p:attrName>
                                        </p:attrNameLst>
                                      </p:cBhvr>
                                      <p:tavLst>
                                        <p:tav tm="0">
                                          <p:val>
                                            <p:strVal val="#ppt_x"/>
                                          </p:val>
                                        </p:tav>
                                        <p:tav tm="100000">
                                          <p:val>
                                            <p:strVal val="#ppt_x"/>
                                          </p:val>
                                        </p:tav>
                                      </p:tavLst>
                                    </p:anim>
                                    <p:anim calcmode="lin" valueType="num">
                                      <p:cBhvr additive="base">
                                        <p:cTn id="290" dur="500" fill="hold"/>
                                        <p:tgtEl>
                                          <p:spTgt spid="25"/>
                                        </p:tgtEl>
                                        <p:attrNameLst>
                                          <p:attrName>ppt_y</p:attrName>
                                        </p:attrNameLst>
                                      </p:cBhvr>
                                      <p:tavLst>
                                        <p:tav tm="0">
                                          <p:val>
                                            <p:strVal val="0-#ppt_h/2"/>
                                          </p:val>
                                        </p:tav>
                                        <p:tav tm="100000">
                                          <p:val>
                                            <p:strVal val="#ppt_y"/>
                                          </p:val>
                                        </p:tav>
                                      </p:tavLst>
                                    </p:anim>
                                  </p:childTnLst>
                                </p:cTn>
                              </p:par>
                              <p:par>
                                <p:cTn id="291" presetID="2" presetClass="entr" presetSubtype="1" decel="100000" fill="hold" grpId="0" nodeType="withEffect">
                                  <p:stCondLst>
                                    <p:cond delay="1270"/>
                                  </p:stCondLst>
                                  <p:childTnLst>
                                    <p:set>
                                      <p:cBhvr>
                                        <p:cTn id="292" dur="1" fill="hold">
                                          <p:stCondLst>
                                            <p:cond delay="0"/>
                                          </p:stCondLst>
                                        </p:cTn>
                                        <p:tgtEl>
                                          <p:spTgt spid="41"/>
                                        </p:tgtEl>
                                        <p:attrNameLst>
                                          <p:attrName>style.visibility</p:attrName>
                                        </p:attrNameLst>
                                      </p:cBhvr>
                                      <p:to>
                                        <p:strVal val="visible"/>
                                      </p:to>
                                    </p:set>
                                    <p:anim calcmode="lin" valueType="num">
                                      <p:cBhvr additive="base">
                                        <p:cTn id="293" dur="500" fill="hold"/>
                                        <p:tgtEl>
                                          <p:spTgt spid="41"/>
                                        </p:tgtEl>
                                        <p:attrNameLst>
                                          <p:attrName>ppt_x</p:attrName>
                                        </p:attrNameLst>
                                      </p:cBhvr>
                                      <p:tavLst>
                                        <p:tav tm="0">
                                          <p:val>
                                            <p:strVal val="#ppt_x"/>
                                          </p:val>
                                        </p:tav>
                                        <p:tav tm="100000">
                                          <p:val>
                                            <p:strVal val="#ppt_x"/>
                                          </p:val>
                                        </p:tav>
                                      </p:tavLst>
                                    </p:anim>
                                    <p:anim calcmode="lin" valueType="num">
                                      <p:cBhvr additive="base">
                                        <p:cTn id="294" dur="500" fill="hold"/>
                                        <p:tgtEl>
                                          <p:spTgt spid="41"/>
                                        </p:tgtEl>
                                        <p:attrNameLst>
                                          <p:attrName>ppt_y</p:attrName>
                                        </p:attrNameLst>
                                      </p:cBhvr>
                                      <p:tavLst>
                                        <p:tav tm="0">
                                          <p:val>
                                            <p:strVal val="0-#ppt_h/2"/>
                                          </p:val>
                                        </p:tav>
                                        <p:tav tm="100000">
                                          <p:val>
                                            <p:strVal val="#ppt_y"/>
                                          </p:val>
                                        </p:tav>
                                      </p:tavLst>
                                    </p:anim>
                                  </p:childTnLst>
                                </p:cTn>
                              </p:par>
                              <p:par>
                                <p:cTn id="295" presetID="2" presetClass="entr" presetSubtype="1" decel="100000" fill="hold" grpId="0" nodeType="withEffect">
                                  <p:stCondLst>
                                    <p:cond delay="1370"/>
                                  </p:stCondLst>
                                  <p:childTnLst>
                                    <p:set>
                                      <p:cBhvr>
                                        <p:cTn id="296" dur="1" fill="hold">
                                          <p:stCondLst>
                                            <p:cond delay="0"/>
                                          </p:stCondLst>
                                        </p:cTn>
                                        <p:tgtEl>
                                          <p:spTgt spid="14"/>
                                        </p:tgtEl>
                                        <p:attrNameLst>
                                          <p:attrName>style.visibility</p:attrName>
                                        </p:attrNameLst>
                                      </p:cBhvr>
                                      <p:to>
                                        <p:strVal val="visible"/>
                                      </p:to>
                                    </p:set>
                                    <p:anim calcmode="lin" valueType="num">
                                      <p:cBhvr additive="base">
                                        <p:cTn id="297" dur="500" fill="hold"/>
                                        <p:tgtEl>
                                          <p:spTgt spid="14"/>
                                        </p:tgtEl>
                                        <p:attrNameLst>
                                          <p:attrName>ppt_x</p:attrName>
                                        </p:attrNameLst>
                                      </p:cBhvr>
                                      <p:tavLst>
                                        <p:tav tm="0">
                                          <p:val>
                                            <p:strVal val="#ppt_x"/>
                                          </p:val>
                                        </p:tav>
                                        <p:tav tm="100000">
                                          <p:val>
                                            <p:strVal val="#ppt_x"/>
                                          </p:val>
                                        </p:tav>
                                      </p:tavLst>
                                    </p:anim>
                                    <p:anim calcmode="lin" valueType="num">
                                      <p:cBhvr additive="base">
                                        <p:cTn id="298" dur="500" fill="hold"/>
                                        <p:tgtEl>
                                          <p:spTgt spid="14"/>
                                        </p:tgtEl>
                                        <p:attrNameLst>
                                          <p:attrName>ppt_y</p:attrName>
                                        </p:attrNameLst>
                                      </p:cBhvr>
                                      <p:tavLst>
                                        <p:tav tm="0">
                                          <p:val>
                                            <p:strVal val="0-#ppt_h/2"/>
                                          </p:val>
                                        </p:tav>
                                        <p:tav tm="100000">
                                          <p:val>
                                            <p:strVal val="#ppt_y"/>
                                          </p:val>
                                        </p:tav>
                                      </p:tavLst>
                                    </p:anim>
                                  </p:childTnLst>
                                </p:cTn>
                              </p:par>
                              <p:par>
                                <p:cTn id="299" presetID="2" presetClass="entr" presetSubtype="1" decel="100000" fill="hold" grpId="0" nodeType="withEffect">
                                  <p:stCondLst>
                                    <p:cond delay="1470"/>
                                  </p:stCondLst>
                                  <p:childTnLst>
                                    <p:set>
                                      <p:cBhvr>
                                        <p:cTn id="300" dur="1" fill="hold">
                                          <p:stCondLst>
                                            <p:cond delay="0"/>
                                          </p:stCondLst>
                                        </p:cTn>
                                        <p:tgtEl>
                                          <p:spTgt spid="27"/>
                                        </p:tgtEl>
                                        <p:attrNameLst>
                                          <p:attrName>style.visibility</p:attrName>
                                        </p:attrNameLst>
                                      </p:cBhvr>
                                      <p:to>
                                        <p:strVal val="visible"/>
                                      </p:to>
                                    </p:set>
                                    <p:anim calcmode="lin" valueType="num">
                                      <p:cBhvr additive="base">
                                        <p:cTn id="301" dur="500" fill="hold"/>
                                        <p:tgtEl>
                                          <p:spTgt spid="27"/>
                                        </p:tgtEl>
                                        <p:attrNameLst>
                                          <p:attrName>ppt_x</p:attrName>
                                        </p:attrNameLst>
                                      </p:cBhvr>
                                      <p:tavLst>
                                        <p:tav tm="0">
                                          <p:val>
                                            <p:strVal val="#ppt_x"/>
                                          </p:val>
                                        </p:tav>
                                        <p:tav tm="100000">
                                          <p:val>
                                            <p:strVal val="#ppt_x"/>
                                          </p:val>
                                        </p:tav>
                                      </p:tavLst>
                                    </p:anim>
                                    <p:anim calcmode="lin" valueType="num">
                                      <p:cBhvr additive="base">
                                        <p:cTn id="302" dur="500" fill="hold"/>
                                        <p:tgtEl>
                                          <p:spTgt spid="27"/>
                                        </p:tgtEl>
                                        <p:attrNameLst>
                                          <p:attrName>ppt_y</p:attrName>
                                        </p:attrNameLst>
                                      </p:cBhvr>
                                      <p:tavLst>
                                        <p:tav tm="0">
                                          <p:val>
                                            <p:strVal val="0-#ppt_h/2"/>
                                          </p:val>
                                        </p:tav>
                                        <p:tav tm="100000">
                                          <p:val>
                                            <p:strVal val="#ppt_y"/>
                                          </p:val>
                                        </p:tav>
                                      </p:tavLst>
                                    </p:anim>
                                  </p:childTnLst>
                                </p:cTn>
                              </p:par>
                              <p:par>
                                <p:cTn id="303" presetID="0" presetClass="entr" presetSubtype="0" decel="100000" autoRev="1" fill="hold" grpId="1" nodeType="withEffect">
                                  <p:stCondLst>
                                    <p:cond delay="1420"/>
                                  </p:stCondLst>
                                  <p:childTnLst>
                                    <p:animMotion origin="layout" path="M 2.91667E-6 2.59259E-6 L -0.00052 0.01666 " pathEditMode="relative">
                                      <p:cBhvr from="" to="">
                                        <p:cTn id="304" dur="250" fill="hold">
                                          <p:stCondLst>
                                            <p:cond delay="0"/>
                                          </p:stCondLst>
                                        </p:cTn>
                                        <p:tgtEl>
                                          <p:spTgt spid="63"/>
                                        </p:tgtEl>
                                        <p:attrNameLst>
                                          <p:attrName>ppt_x</p:attrName>
                                          <p:attrName>ppt_y</p:attrName>
                                        </p:attrNameLst>
                                      </p:cBhvr>
                                    </p:animMotion>
                                  </p:childTnLst>
                                </p:cTn>
                              </p:par>
                              <p:par>
                                <p:cTn id="305" presetID="0" presetClass="entr" presetSubtype="0" decel="100000" autoRev="1" fill="hold" grpId="1" nodeType="withEffect">
                                  <p:stCondLst>
                                    <p:cond delay="1520"/>
                                  </p:stCondLst>
                                  <p:childTnLst>
                                    <p:animMotion origin="layout" path="M -4.58333E-6 3.7037E-6 L 0.00079 0.01898 " pathEditMode="relative">
                                      <p:cBhvr from="" to="">
                                        <p:cTn id="306" dur="250" fill="hold">
                                          <p:stCondLst>
                                            <p:cond delay="0"/>
                                          </p:stCondLst>
                                        </p:cTn>
                                        <p:tgtEl>
                                          <p:spTgt spid="64"/>
                                        </p:tgtEl>
                                        <p:attrNameLst>
                                          <p:attrName>ppt_x</p:attrName>
                                          <p:attrName>ppt_y</p:attrName>
                                        </p:attrNameLst>
                                      </p:cBhvr>
                                    </p:animMotion>
                                  </p:childTnLst>
                                </p:cTn>
                              </p:par>
                              <p:par>
                                <p:cTn id="307" presetID="0" presetClass="entr" presetSubtype="0" decel="100000" autoRev="1" fill="hold" grpId="1" nodeType="withEffect">
                                  <p:stCondLst>
                                    <p:cond delay="1620"/>
                                  </p:stCondLst>
                                  <p:childTnLst>
                                    <p:animMotion origin="layout" path="M -2.70833E-6 -1.85185E-6 L -0.00065 0.01597 " pathEditMode="relative">
                                      <p:cBhvr from="" to="">
                                        <p:cTn id="308" dur="250" fill="hold">
                                          <p:stCondLst>
                                            <p:cond delay="0"/>
                                          </p:stCondLst>
                                        </p:cTn>
                                        <p:tgtEl>
                                          <p:spTgt spid="65"/>
                                        </p:tgtEl>
                                        <p:attrNameLst>
                                          <p:attrName>ppt_x</p:attrName>
                                          <p:attrName>ppt_y</p:attrName>
                                        </p:attrNameLst>
                                      </p:cBhvr>
                                    </p:animMotion>
                                  </p:childTnLst>
                                </p:cTn>
                              </p:par>
                              <p:par>
                                <p:cTn id="309" presetID="0" presetClass="entr" presetSubtype="0" decel="100000" autoRev="1" fill="hold" grpId="1" nodeType="withEffect">
                                  <p:stCondLst>
                                    <p:cond delay="1720"/>
                                  </p:stCondLst>
                                  <p:childTnLst>
                                    <p:animMotion origin="layout" path="M -2.70833E-6 -3.7037E-7 L -0.0013 0.01875 " pathEditMode="relative">
                                      <p:cBhvr from="" to="">
                                        <p:cTn id="310" dur="250" fill="hold">
                                          <p:stCondLst>
                                            <p:cond delay="0"/>
                                          </p:stCondLst>
                                        </p:cTn>
                                        <p:tgtEl>
                                          <p:spTgt spid="45"/>
                                        </p:tgtEl>
                                        <p:attrNameLst>
                                          <p:attrName>ppt_x</p:attrName>
                                          <p:attrName>ppt_y</p:attrName>
                                        </p:attrNameLst>
                                      </p:cBhvr>
                                    </p:animMotion>
                                  </p:childTnLst>
                                </p:cTn>
                              </p:par>
                              <p:par>
                                <p:cTn id="311" presetID="0" presetClass="entr" presetSubtype="0" decel="100000" autoRev="1" fill="hold" grpId="1" nodeType="withEffect">
                                  <p:stCondLst>
                                    <p:cond delay="1820"/>
                                  </p:stCondLst>
                                  <p:childTnLst>
                                    <p:animMotion origin="layout" path="M -3.75E-6 -4.81481E-6 L -3.75E-6 0.01945 " pathEditMode="relative">
                                      <p:cBhvr from="" to="">
                                        <p:cTn id="312" dur="250" fill="hold">
                                          <p:stCondLst>
                                            <p:cond delay="0"/>
                                          </p:stCondLst>
                                        </p:cTn>
                                        <p:tgtEl>
                                          <p:spTgt spid="67"/>
                                        </p:tgtEl>
                                        <p:attrNameLst>
                                          <p:attrName>ppt_x</p:attrName>
                                          <p:attrName>ppt_y</p:attrName>
                                        </p:attrNameLst>
                                      </p:cBhvr>
                                    </p:animMotion>
                                  </p:childTnLst>
                                </p:cTn>
                              </p:par>
                              <p:par>
                                <p:cTn id="313" presetID="0" presetClass="entr" presetSubtype="0" decel="100000" autoRev="1" fill="hold" grpId="1" nodeType="withEffect">
                                  <p:stCondLst>
                                    <p:cond delay="1420"/>
                                  </p:stCondLst>
                                  <p:childTnLst>
                                    <p:animMotion origin="layout" path="M -3.95833E-6 -7.40741E-7 L 0.00144 0.01644 " pathEditMode="relative">
                                      <p:cBhvr from="" to="">
                                        <p:cTn id="314" dur="250" fill="hold">
                                          <p:stCondLst>
                                            <p:cond delay="0"/>
                                          </p:stCondLst>
                                        </p:cTn>
                                        <p:tgtEl>
                                          <p:spTgt spid="66"/>
                                        </p:tgtEl>
                                        <p:attrNameLst>
                                          <p:attrName>ppt_x</p:attrName>
                                          <p:attrName>ppt_y</p:attrName>
                                        </p:attrNameLst>
                                      </p:cBhvr>
                                    </p:animMotion>
                                  </p:childTnLst>
                                </p:cTn>
                              </p:par>
                              <p:par>
                                <p:cTn id="315" presetID="0" presetClass="entr" presetSubtype="0" decel="100000" autoRev="1" fill="hold" grpId="1" nodeType="withEffect">
                                  <p:stCondLst>
                                    <p:cond delay="1520"/>
                                  </p:stCondLst>
                                  <p:childTnLst>
                                    <p:animMotion origin="layout" path="M -3.95833E-6 -3.7037E-6 L -3.95833E-6 0.01019 " pathEditMode="relative">
                                      <p:cBhvr from="" to="">
                                        <p:cTn id="316" dur="250" fill="hold">
                                          <p:stCondLst>
                                            <p:cond delay="0"/>
                                          </p:stCondLst>
                                        </p:cTn>
                                        <p:tgtEl>
                                          <p:spTgt spid="44"/>
                                        </p:tgtEl>
                                        <p:attrNameLst>
                                          <p:attrName>ppt_x</p:attrName>
                                          <p:attrName>ppt_y</p:attrName>
                                        </p:attrNameLst>
                                      </p:cBhvr>
                                    </p:animMotion>
                                  </p:childTnLst>
                                </p:cTn>
                              </p:par>
                              <p:par>
                                <p:cTn id="317" presetID="0" presetClass="entr" presetSubtype="0" decel="100000" autoRev="1" fill="hold" grpId="1" nodeType="withEffect">
                                  <p:stCondLst>
                                    <p:cond delay="1620"/>
                                  </p:stCondLst>
                                  <p:childTnLst>
                                    <p:animMotion origin="layout" path="M 4.79167E-6 2.59259E-6 L 4.79167E-6 0.0118 " pathEditMode="relative">
                                      <p:cBhvr from="" to="">
                                        <p:cTn id="318" dur="250" fill="hold">
                                          <p:stCondLst>
                                            <p:cond delay="0"/>
                                          </p:stCondLst>
                                        </p:cTn>
                                        <p:tgtEl>
                                          <p:spTgt spid="17"/>
                                        </p:tgtEl>
                                        <p:attrNameLst>
                                          <p:attrName>ppt_x</p:attrName>
                                          <p:attrName>ppt_y</p:attrName>
                                        </p:attrNameLst>
                                      </p:cBhvr>
                                    </p:animMotion>
                                  </p:childTnLst>
                                </p:cTn>
                              </p:par>
                              <p:par>
                                <p:cTn id="319" presetID="0" presetClass="entr" presetSubtype="0" decel="100000" autoRev="1" fill="hold" grpId="1" nodeType="withEffect">
                                  <p:stCondLst>
                                    <p:cond delay="1720"/>
                                  </p:stCondLst>
                                  <p:childTnLst>
                                    <p:animMotion origin="layout" path="M 2.91667E-6 3.33333E-6 L 2.91667E-6 0.01666 " pathEditMode="relative">
                                      <p:cBhvr from="" to="">
                                        <p:cTn id="320" dur="250" fill="hold">
                                          <p:stCondLst>
                                            <p:cond delay="0"/>
                                          </p:stCondLst>
                                        </p:cTn>
                                        <p:tgtEl>
                                          <p:spTgt spid="13"/>
                                        </p:tgtEl>
                                        <p:attrNameLst>
                                          <p:attrName>ppt_x</p:attrName>
                                          <p:attrName>ppt_y</p:attrName>
                                        </p:attrNameLst>
                                      </p:cBhvr>
                                    </p:animMotion>
                                  </p:childTnLst>
                                </p:cTn>
                              </p:par>
                              <p:par>
                                <p:cTn id="321" presetID="0" presetClass="entr" presetSubtype="0" decel="100000" autoRev="1" fill="hold" grpId="1" nodeType="withEffect">
                                  <p:stCondLst>
                                    <p:cond delay="1820"/>
                                  </p:stCondLst>
                                  <p:childTnLst>
                                    <p:animMotion origin="layout" path="M -1.25E-6 -1.48148E-6 L -1.25E-6 0.02292 " pathEditMode="relative">
                                      <p:cBhvr from="" to="">
                                        <p:cTn id="322" dur="250" fill="hold">
                                          <p:stCondLst>
                                            <p:cond delay="0"/>
                                          </p:stCondLst>
                                        </p:cTn>
                                        <p:tgtEl>
                                          <p:spTgt spid="34"/>
                                        </p:tgtEl>
                                        <p:attrNameLst>
                                          <p:attrName>ppt_x</p:attrName>
                                          <p:attrName>ppt_y</p:attrName>
                                        </p:attrNameLst>
                                      </p:cBhvr>
                                    </p:animMotion>
                                  </p:childTnLst>
                                </p:cTn>
                              </p:par>
                              <p:par>
                                <p:cTn id="323" presetID="0" presetClass="entr" presetSubtype="0" decel="100000" autoRev="1" fill="hold" grpId="1" nodeType="withEffect">
                                  <p:stCondLst>
                                    <p:cond delay="1420"/>
                                  </p:stCondLst>
                                  <p:childTnLst>
                                    <p:animMotion origin="layout" path="M -1.25E-6 4.07407E-6 L 0.00065 0.01666 " pathEditMode="relative">
                                      <p:cBhvr from="" to="">
                                        <p:cTn id="324" dur="250" fill="hold">
                                          <p:stCondLst>
                                            <p:cond delay="0"/>
                                          </p:stCondLst>
                                        </p:cTn>
                                        <p:tgtEl>
                                          <p:spTgt spid="35"/>
                                        </p:tgtEl>
                                        <p:attrNameLst>
                                          <p:attrName>ppt_x</p:attrName>
                                          <p:attrName>ppt_y</p:attrName>
                                        </p:attrNameLst>
                                      </p:cBhvr>
                                    </p:animMotion>
                                  </p:childTnLst>
                                </p:cTn>
                              </p:par>
                              <p:par>
                                <p:cTn id="325" presetID="0" presetClass="entr" presetSubtype="0" decel="100000" autoRev="1" fill="hold" grpId="1" nodeType="withEffect">
                                  <p:stCondLst>
                                    <p:cond delay="1520"/>
                                  </p:stCondLst>
                                  <p:childTnLst>
                                    <p:animMotion origin="layout" path="M -2.29167E-6 7.40741E-7 L -0.00091 0.01204 " pathEditMode="relative">
                                      <p:cBhvr from="" to="">
                                        <p:cTn id="326" dur="250" fill="hold">
                                          <p:stCondLst>
                                            <p:cond delay="0"/>
                                          </p:stCondLst>
                                        </p:cTn>
                                        <p:tgtEl>
                                          <p:spTgt spid="42"/>
                                        </p:tgtEl>
                                        <p:attrNameLst>
                                          <p:attrName>ppt_x</p:attrName>
                                          <p:attrName>ppt_y</p:attrName>
                                        </p:attrNameLst>
                                      </p:cBhvr>
                                    </p:animMotion>
                                  </p:childTnLst>
                                </p:cTn>
                              </p:par>
                              <p:par>
                                <p:cTn id="327" presetID="0" presetClass="entr" presetSubtype="0" decel="100000" autoRev="1" fill="hold" grpId="1" nodeType="withEffect">
                                  <p:stCondLst>
                                    <p:cond delay="1620"/>
                                  </p:stCondLst>
                                  <p:childTnLst>
                                    <p:animMotion origin="layout" path="M 4.58333E-6 -1.48148E-6 L -0.00066 0.01088 " pathEditMode="relative">
                                      <p:cBhvr from="" to="">
                                        <p:cTn id="328" dur="250" fill="hold">
                                          <p:stCondLst>
                                            <p:cond delay="0"/>
                                          </p:stCondLst>
                                        </p:cTn>
                                        <p:tgtEl>
                                          <p:spTgt spid="43"/>
                                        </p:tgtEl>
                                        <p:attrNameLst>
                                          <p:attrName>ppt_x</p:attrName>
                                          <p:attrName>ppt_y</p:attrName>
                                        </p:attrNameLst>
                                      </p:cBhvr>
                                    </p:animMotion>
                                  </p:childTnLst>
                                </p:cTn>
                              </p:par>
                              <p:par>
                                <p:cTn id="329" presetID="0" presetClass="entr" presetSubtype="0" decel="100000" autoRev="1" fill="hold" grpId="1" nodeType="withEffect">
                                  <p:stCondLst>
                                    <p:cond delay="1720"/>
                                  </p:stCondLst>
                                  <p:childTnLst>
                                    <p:animMotion origin="layout" path="M -2.70833E-6 1.85185E-6 L 0.00052 0.01551 " pathEditMode="relative">
                                      <p:cBhvr from="" to="">
                                        <p:cTn id="330" dur="250" fill="hold">
                                          <p:stCondLst>
                                            <p:cond delay="0"/>
                                          </p:stCondLst>
                                        </p:cTn>
                                        <p:tgtEl>
                                          <p:spTgt spid="59"/>
                                        </p:tgtEl>
                                        <p:attrNameLst>
                                          <p:attrName>ppt_x</p:attrName>
                                          <p:attrName>ppt_y</p:attrName>
                                        </p:attrNameLst>
                                      </p:cBhvr>
                                    </p:animMotion>
                                  </p:childTnLst>
                                </p:cTn>
                              </p:par>
                              <p:par>
                                <p:cTn id="331" presetID="0" presetClass="entr" presetSubtype="0" decel="100000" autoRev="1" fill="hold" grpId="1" nodeType="withEffect">
                                  <p:stCondLst>
                                    <p:cond delay="1820"/>
                                  </p:stCondLst>
                                  <p:childTnLst>
                                    <p:animMotion origin="layout" path="M -1.25E-6 2.59259E-6 L -1.25E-6 0.01227 " pathEditMode="relative">
                                      <p:cBhvr from="" to="">
                                        <p:cTn id="332" dur="250" fill="hold">
                                          <p:stCondLst>
                                            <p:cond delay="0"/>
                                          </p:stCondLst>
                                        </p:cTn>
                                        <p:tgtEl>
                                          <p:spTgt spid="20"/>
                                        </p:tgtEl>
                                        <p:attrNameLst>
                                          <p:attrName>ppt_x</p:attrName>
                                          <p:attrName>ppt_y</p:attrName>
                                        </p:attrNameLst>
                                      </p:cBhvr>
                                    </p:animMotion>
                                  </p:childTnLst>
                                </p:cTn>
                              </p:par>
                              <p:par>
                                <p:cTn id="333" presetID="0" presetClass="entr" presetSubtype="0" decel="100000" autoRev="1" fill="hold" grpId="1" nodeType="withEffect">
                                  <p:stCondLst>
                                    <p:cond delay="1420"/>
                                  </p:stCondLst>
                                  <p:childTnLst>
                                    <p:animMotion origin="layout" path="M 4.375E-6 -7.40741E-7 L 0.00026 0.01181 " pathEditMode="relative">
                                      <p:cBhvr from="" to="">
                                        <p:cTn id="334" dur="250" fill="hold">
                                          <p:stCondLst>
                                            <p:cond delay="0"/>
                                          </p:stCondLst>
                                        </p:cTn>
                                        <p:tgtEl>
                                          <p:spTgt spid="23"/>
                                        </p:tgtEl>
                                        <p:attrNameLst>
                                          <p:attrName>ppt_x</p:attrName>
                                          <p:attrName>ppt_y</p:attrName>
                                        </p:attrNameLst>
                                      </p:cBhvr>
                                    </p:animMotion>
                                  </p:childTnLst>
                                </p:cTn>
                              </p:par>
                              <p:par>
                                <p:cTn id="335" presetID="0" presetClass="entr" presetSubtype="0" decel="100000" autoRev="1" fill="hold" grpId="1" nodeType="withEffect">
                                  <p:stCondLst>
                                    <p:cond delay="1520"/>
                                  </p:stCondLst>
                                  <p:childTnLst>
                                    <p:animMotion origin="layout" path="M 3.54167E-6 -2.59259E-6 L 0.00039 0.01621 " pathEditMode="relative">
                                      <p:cBhvr from="" to="">
                                        <p:cTn id="336" dur="250" fill="hold">
                                          <p:stCondLst>
                                            <p:cond delay="0"/>
                                          </p:stCondLst>
                                        </p:cTn>
                                        <p:tgtEl>
                                          <p:spTgt spid="57"/>
                                        </p:tgtEl>
                                        <p:attrNameLst>
                                          <p:attrName>ppt_x</p:attrName>
                                          <p:attrName>ppt_y</p:attrName>
                                        </p:attrNameLst>
                                      </p:cBhvr>
                                    </p:animMotion>
                                  </p:childTnLst>
                                </p:cTn>
                              </p:par>
                              <p:par>
                                <p:cTn id="337" presetID="0" presetClass="entr" presetSubtype="0" decel="100000" autoRev="1" fill="hold" grpId="1" nodeType="withEffect">
                                  <p:stCondLst>
                                    <p:cond delay="1620"/>
                                  </p:stCondLst>
                                  <p:childTnLst>
                                    <p:animMotion origin="layout" path="M 4.79167E-6 -1.48148E-6 L 0.00039 0.01273 " pathEditMode="relative">
                                      <p:cBhvr from="" to="">
                                        <p:cTn id="338" dur="250" fill="hold">
                                          <p:stCondLst>
                                            <p:cond delay="0"/>
                                          </p:stCondLst>
                                        </p:cTn>
                                        <p:tgtEl>
                                          <p:spTgt spid="58"/>
                                        </p:tgtEl>
                                        <p:attrNameLst>
                                          <p:attrName>ppt_x</p:attrName>
                                          <p:attrName>ppt_y</p:attrName>
                                        </p:attrNameLst>
                                      </p:cBhvr>
                                    </p:animMotion>
                                  </p:childTnLst>
                                </p:cTn>
                              </p:par>
                              <p:par>
                                <p:cTn id="339" presetID="0" presetClass="entr" presetSubtype="0" decel="100000" autoRev="1" fill="hold" grpId="1" nodeType="withEffect">
                                  <p:stCondLst>
                                    <p:cond delay="1720"/>
                                  </p:stCondLst>
                                  <p:childTnLst>
                                    <p:animMotion origin="layout" path="M -4.58333E-6 -3.7037E-6 L -0.00013 0.01621 " pathEditMode="relative">
                                      <p:cBhvr from="" to="">
                                        <p:cTn id="340" dur="250" fill="hold">
                                          <p:stCondLst>
                                            <p:cond delay="0"/>
                                          </p:stCondLst>
                                        </p:cTn>
                                        <p:tgtEl>
                                          <p:spTgt spid="60"/>
                                        </p:tgtEl>
                                        <p:attrNameLst>
                                          <p:attrName>ppt_x</p:attrName>
                                          <p:attrName>ppt_y</p:attrName>
                                        </p:attrNameLst>
                                      </p:cBhvr>
                                    </p:animMotion>
                                  </p:childTnLst>
                                </p:cTn>
                              </p:par>
                              <p:par>
                                <p:cTn id="341" presetID="0" presetClass="entr" presetSubtype="0" decel="100000" autoRev="1" fill="hold" grpId="1" nodeType="withEffect">
                                  <p:stCondLst>
                                    <p:cond delay="1820"/>
                                  </p:stCondLst>
                                  <p:childTnLst>
                                    <p:animMotion origin="layout" path="M -4.58333E-6 7.40741E-7 L 0.00027 0.01088 " pathEditMode="relative">
                                      <p:cBhvr from="" to="">
                                        <p:cTn id="342" dur="250" fill="hold">
                                          <p:stCondLst>
                                            <p:cond delay="0"/>
                                          </p:stCondLst>
                                        </p:cTn>
                                        <p:tgtEl>
                                          <p:spTgt spid="61"/>
                                        </p:tgtEl>
                                        <p:attrNameLst>
                                          <p:attrName>ppt_x</p:attrName>
                                          <p:attrName>ppt_y</p:attrName>
                                        </p:attrNameLst>
                                      </p:cBhvr>
                                    </p:animMotion>
                                  </p:childTnLst>
                                </p:cTn>
                              </p:par>
                              <p:par>
                                <p:cTn id="343" presetID="0" presetClass="entr" presetSubtype="0" decel="100000" autoRev="1" fill="hold" grpId="1" nodeType="withEffect">
                                  <p:stCondLst>
                                    <p:cond delay="1420"/>
                                  </p:stCondLst>
                                  <p:childTnLst>
                                    <p:animMotion origin="layout" path="M 4.79167E-6 4.81481E-6 L -0.00079 0.01111 " pathEditMode="relative">
                                      <p:cBhvr from="" to="">
                                        <p:cTn id="344" dur="250" fill="hold">
                                          <p:stCondLst>
                                            <p:cond delay="0"/>
                                          </p:stCondLst>
                                        </p:cTn>
                                        <p:tgtEl>
                                          <p:spTgt spid="62"/>
                                        </p:tgtEl>
                                        <p:attrNameLst>
                                          <p:attrName>ppt_x</p:attrName>
                                          <p:attrName>ppt_y</p:attrName>
                                        </p:attrNameLst>
                                      </p:cBhvr>
                                    </p:animMotion>
                                  </p:childTnLst>
                                </p:cTn>
                              </p:par>
                              <p:par>
                                <p:cTn id="345" presetID="0" presetClass="entr" presetSubtype="0" decel="100000" autoRev="1" fill="hold" grpId="1" nodeType="withEffect">
                                  <p:stCondLst>
                                    <p:cond delay="1520"/>
                                  </p:stCondLst>
                                  <p:childTnLst>
                                    <p:animMotion origin="layout" path="M 4.16667E-7 -1.85185E-6 L -0.00039 0.0132 " pathEditMode="relative">
                                      <p:cBhvr from="" to="">
                                        <p:cTn id="346" dur="250" fill="hold">
                                          <p:stCondLst>
                                            <p:cond delay="0"/>
                                          </p:stCondLst>
                                        </p:cTn>
                                        <p:tgtEl>
                                          <p:spTgt spid="18"/>
                                        </p:tgtEl>
                                        <p:attrNameLst>
                                          <p:attrName>ppt_x</p:attrName>
                                          <p:attrName>ppt_y</p:attrName>
                                        </p:attrNameLst>
                                      </p:cBhvr>
                                    </p:animMotion>
                                  </p:childTnLst>
                                </p:cTn>
                              </p:par>
                              <p:par>
                                <p:cTn id="347" presetID="0" presetClass="entr" presetSubtype="0" decel="100000" autoRev="1" fill="hold" grpId="1" nodeType="withEffect">
                                  <p:stCondLst>
                                    <p:cond delay="1620"/>
                                  </p:stCondLst>
                                  <p:childTnLst>
                                    <p:animMotion origin="layout" path="M 4.375E-6 -1.48148E-6 L 0.00026 0.01482 " pathEditMode="relative">
                                      <p:cBhvr from="" to="">
                                        <p:cTn id="348" dur="250" fill="hold">
                                          <p:stCondLst>
                                            <p:cond delay="0"/>
                                          </p:stCondLst>
                                        </p:cTn>
                                        <p:tgtEl>
                                          <p:spTgt spid="36"/>
                                        </p:tgtEl>
                                        <p:attrNameLst>
                                          <p:attrName>ppt_x</p:attrName>
                                          <p:attrName>ppt_y</p:attrName>
                                        </p:attrNameLst>
                                      </p:cBhvr>
                                    </p:animMotion>
                                  </p:childTnLst>
                                </p:cTn>
                              </p:par>
                              <p:par>
                                <p:cTn id="349" presetID="0" presetClass="entr" presetSubtype="0" decel="100000" autoRev="1" fill="hold" grpId="1" nodeType="withEffect">
                                  <p:stCondLst>
                                    <p:cond delay="1720"/>
                                  </p:stCondLst>
                                  <p:childTnLst>
                                    <p:animMotion origin="layout" path="M -2.08333E-7 -3.7037E-7 L -2.08333E-7 0.01273 " pathEditMode="relative">
                                      <p:cBhvr from="" to="">
                                        <p:cTn id="350" dur="250" fill="hold">
                                          <p:stCondLst>
                                            <p:cond delay="0"/>
                                          </p:stCondLst>
                                        </p:cTn>
                                        <p:tgtEl>
                                          <p:spTgt spid="48"/>
                                        </p:tgtEl>
                                        <p:attrNameLst>
                                          <p:attrName>ppt_x</p:attrName>
                                          <p:attrName>ppt_y</p:attrName>
                                        </p:attrNameLst>
                                      </p:cBhvr>
                                    </p:animMotion>
                                  </p:childTnLst>
                                </p:cTn>
                              </p:par>
                              <p:par>
                                <p:cTn id="351" presetID="0" presetClass="entr" presetSubtype="0" decel="100000" autoRev="1" fill="hold" grpId="1" nodeType="withEffect">
                                  <p:stCondLst>
                                    <p:cond delay="1820"/>
                                  </p:stCondLst>
                                  <p:childTnLst>
                                    <p:animMotion origin="layout" path="M -4.58333E-6 -1.48148E-6 L 0.00118 0.01783 " pathEditMode="relative">
                                      <p:cBhvr from="" to="">
                                        <p:cTn id="352" dur="250" fill="hold">
                                          <p:stCondLst>
                                            <p:cond delay="0"/>
                                          </p:stCondLst>
                                        </p:cTn>
                                        <p:tgtEl>
                                          <p:spTgt spid="49"/>
                                        </p:tgtEl>
                                        <p:attrNameLst>
                                          <p:attrName>ppt_x</p:attrName>
                                          <p:attrName>ppt_y</p:attrName>
                                        </p:attrNameLst>
                                      </p:cBhvr>
                                    </p:animMotion>
                                  </p:childTnLst>
                                </p:cTn>
                              </p:par>
                              <p:par>
                                <p:cTn id="353" presetID="0" presetClass="entr" presetSubtype="0" decel="100000" autoRev="1" fill="hold" grpId="1" nodeType="withEffect">
                                  <p:stCondLst>
                                    <p:cond delay="1420"/>
                                  </p:stCondLst>
                                  <p:childTnLst>
                                    <p:animMotion origin="layout" path="M 1.66667E-6 1.48148E-6 L -0.00039 0.00833 " pathEditMode="relative">
                                      <p:cBhvr from="" to="">
                                        <p:cTn id="354" dur="250" fill="hold">
                                          <p:stCondLst>
                                            <p:cond delay="0"/>
                                          </p:stCondLst>
                                        </p:cTn>
                                        <p:tgtEl>
                                          <p:spTgt spid="47"/>
                                        </p:tgtEl>
                                        <p:attrNameLst>
                                          <p:attrName>ppt_x</p:attrName>
                                          <p:attrName>ppt_y</p:attrName>
                                        </p:attrNameLst>
                                      </p:cBhvr>
                                    </p:animMotion>
                                  </p:childTnLst>
                                </p:cTn>
                              </p:par>
                              <p:par>
                                <p:cTn id="355" presetID="0" presetClass="entr" presetSubtype="0" decel="100000" autoRev="1" fill="hold" grpId="1" nodeType="withEffect">
                                  <p:stCondLst>
                                    <p:cond delay="1520"/>
                                  </p:stCondLst>
                                  <p:childTnLst>
                                    <p:animMotion origin="layout" path="M -4.375E-6 3.7037E-7 L 0.00105 0.01528 " pathEditMode="relative">
                                      <p:cBhvr from="" to="">
                                        <p:cTn id="356" dur="250" fill="hold">
                                          <p:stCondLst>
                                            <p:cond delay="0"/>
                                          </p:stCondLst>
                                        </p:cTn>
                                        <p:tgtEl>
                                          <p:spTgt spid="26"/>
                                        </p:tgtEl>
                                        <p:attrNameLst>
                                          <p:attrName>ppt_x</p:attrName>
                                          <p:attrName>ppt_y</p:attrName>
                                        </p:attrNameLst>
                                      </p:cBhvr>
                                    </p:animMotion>
                                  </p:childTnLst>
                                </p:cTn>
                              </p:par>
                              <p:par>
                                <p:cTn id="357" presetID="0" presetClass="entr" presetSubtype="0" decel="100000" autoRev="1" fill="hold" grpId="1" nodeType="withEffect">
                                  <p:stCondLst>
                                    <p:cond delay="1620"/>
                                  </p:stCondLst>
                                  <p:childTnLst>
                                    <p:animMotion origin="layout" path="M -2.08333E-7 3.7037E-6 L -0.00052 0.01689 " pathEditMode="relative">
                                      <p:cBhvr from="" to="">
                                        <p:cTn id="358" dur="250" fill="hold">
                                          <p:stCondLst>
                                            <p:cond delay="0"/>
                                          </p:stCondLst>
                                        </p:cTn>
                                        <p:tgtEl>
                                          <p:spTgt spid="19"/>
                                        </p:tgtEl>
                                        <p:attrNameLst>
                                          <p:attrName>ppt_x</p:attrName>
                                          <p:attrName>ppt_y</p:attrName>
                                        </p:attrNameLst>
                                      </p:cBhvr>
                                    </p:animMotion>
                                  </p:childTnLst>
                                </p:cTn>
                              </p:par>
                              <p:par>
                                <p:cTn id="359" presetID="0" presetClass="entr" presetSubtype="0" decel="100000" autoRev="1" fill="hold" grpId="1" nodeType="withEffect">
                                  <p:stCondLst>
                                    <p:cond delay="1720"/>
                                  </p:stCondLst>
                                  <p:childTnLst>
                                    <p:animMotion origin="layout" path="M 2.29167E-6 0 L 2.29167E-6 0.0125 " pathEditMode="relative">
                                      <p:cBhvr from="" to="">
                                        <p:cTn id="360" dur="250" fill="hold">
                                          <p:stCondLst>
                                            <p:cond delay="0"/>
                                          </p:stCondLst>
                                        </p:cTn>
                                        <p:tgtEl>
                                          <p:spTgt spid="12"/>
                                        </p:tgtEl>
                                        <p:attrNameLst>
                                          <p:attrName>ppt_x</p:attrName>
                                          <p:attrName>ppt_y</p:attrName>
                                        </p:attrNameLst>
                                      </p:cBhvr>
                                    </p:animMotion>
                                  </p:childTnLst>
                                </p:cTn>
                              </p:par>
                              <p:par>
                                <p:cTn id="361" presetID="0" presetClass="entr" presetSubtype="0" decel="100000" autoRev="1" fill="hold" grpId="1" nodeType="withEffect">
                                  <p:stCondLst>
                                    <p:cond delay="1820"/>
                                  </p:stCondLst>
                                  <p:childTnLst>
                                    <p:animMotion origin="layout" path="M 4.79167E-6 3.7037E-6 L -0.0004 0.01713 " pathEditMode="relative">
                                      <p:cBhvr from="" to="">
                                        <p:cTn id="362" dur="250" fill="hold">
                                          <p:stCondLst>
                                            <p:cond delay="0"/>
                                          </p:stCondLst>
                                        </p:cTn>
                                        <p:tgtEl>
                                          <p:spTgt spid="16"/>
                                        </p:tgtEl>
                                        <p:attrNameLst>
                                          <p:attrName>ppt_x</p:attrName>
                                          <p:attrName>ppt_y</p:attrName>
                                        </p:attrNameLst>
                                      </p:cBhvr>
                                    </p:animMotion>
                                  </p:childTnLst>
                                </p:cTn>
                              </p:par>
                              <p:par>
                                <p:cTn id="363" presetID="0" presetClass="entr" presetSubtype="0" decel="100000" autoRev="1" fill="hold" grpId="1" nodeType="withEffect">
                                  <p:stCondLst>
                                    <p:cond delay="1420"/>
                                  </p:stCondLst>
                                  <p:childTnLst>
                                    <p:animMotion origin="layout" path="M -3.33333E-6 -4.81481E-6 L 0.00013 0.00741 " pathEditMode="relative">
                                      <p:cBhvr from="" to="">
                                        <p:cTn id="364" dur="250" fill="hold">
                                          <p:stCondLst>
                                            <p:cond delay="0"/>
                                          </p:stCondLst>
                                        </p:cTn>
                                        <p:tgtEl>
                                          <p:spTgt spid="56"/>
                                        </p:tgtEl>
                                        <p:attrNameLst>
                                          <p:attrName>ppt_x</p:attrName>
                                          <p:attrName>ppt_y</p:attrName>
                                        </p:attrNameLst>
                                      </p:cBhvr>
                                    </p:animMotion>
                                  </p:childTnLst>
                                </p:cTn>
                              </p:par>
                              <p:par>
                                <p:cTn id="365" presetID="0" presetClass="entr" presetSubtype="0" decel="100000" autoRev="1" fill="hold" grpId="1" nodeType="withEffect">
                                  <p:stCondLst>
                                    <p:cond delay="1520"/>
                                  </p:stCondLst>
                                  <p:childTnLst>
                                    <p:animMotion origin="layout" path="M -3.125E-6 3.7037E-7 L -3.125E-6 0.01366 " pathEditMode="relative">
                                      <p:cBhvr from="" to="">
                                        <p:cTn id="366" dur="250" fill="hold">
                                          <p:stCondLst>
                                            <p:cond delay="0"/>
                                          </p:stCondLst>
                                        </p:cTn>
                                        <p:tgtEl>
                                          <p:spTgt spid="22"/>
                                        </p:tgtEl>
                                        <p:attrNameLst>
                                          <p:attrName>ppt_x</p:attrName>
                                          <p:attrName>ppt_y</p:attrName>
                                        </p:attrNameLst>
                                      </p:cBhvr>
                                    </p:animMotion>
                                  </p:childTnLst>
                                </p:cTn>
                              </p:par>
                              <p:par>
                                <p:cTn id="367" presetID="0" presetClass="entr" presetSubtype="0" decel="100000" autoRev="1" fill="hold" grpId="1" nodeType="withEffect">
                                  <p:stCondLst>
                                    <p:cond delay="1620"/>
                                  </p:stCondLst>
                                  <p:childTnLst>
                                    <p:animMotion origin="layout" path="M 1.11022E-16 -2.96296E-6 L 0.00013 0.01204 " pathEditMode="relative">
                                      <p:cBhvr from="" to="">
                                        <p:cTn id="368" dur="250" fill="hold">
                                          <p:stCondLst>
                                            <p:cond delay="0"/>
                                          </p:stCondLst>
                                        </p:cTn>
                                        <p:tgtEl>
                                          <p:spTgt spid="24"/>
                                        </p:tgtEl>
                                        <p:attrNameLst>
                                          <p:attrName>ppt_x</p:attrName>
                                          <p:attrName>ppt_y</p:attrName>
                                        </p:attrNameLst>
                                      </p:cBhvr>
                                    </p:animMotion>
                                  </p:childTnLst>
                                </p:cTn>
                              </p:par>
                              <p:par>
                                <p:cTn id="369" presetID="0" presetClass="entr" presetSubtype="0" decel="100000" autoRev="1" fill="hold" grpId="1" nodeType="withEffect">
                                  <p:stCondLst>
                                    <p:cond delay="1720"/>
                                  </p:stCondLst>
                                  <p:childTnLst>
                                    <p:animMotion origin="layout" path="M 6.25E-7 3.7037E-6 L 0.00065 0.01203 " pathEditMode="relative">
                                      <p:cBhvr from="" to="">
                                        <p:cTn id="370" dur="250" fill="hold">
                                          <p:stCondLst>
                                            <p:cond delay="0"/>
                                          </p:stCondLst>
                                        </p:cTn>
                                        <p:tgtEl>
                                          <p:spTgt spid="21"/>
                                        </p:tgtEl>
                                        <p:attrNameLst>
                                          <p:attrName>ppt_x</p:attrName>
                                          <p:attrName>ppt_y</p:attrName>
                                        </p:attrNameLst>
                                      </p:cBhvr>
                                    </p:animMotion>
                                  </p:childTnLst>
                                </p:cTn>
                              </p:par>
                              <p:par>
                                <p:cTn id="371" presetID="0" presetClass="entr" presetSubtype="0" decel="100000" autoRev="1" fill="hold" grpId="1" nodeType="withEffect">
                                  <p:stCondLst>
                                    <p:cond delay="1820"/>
                                  </p:stCondLst>
                                  <p:childTnLst>
                                    <p:animMotion origin="layout" path="M 2.08333E-7 -4.81481E-6 L -0.00026 0.01204 " pathEditMode="relative">
                                      <p:cBhvr from="" to="">
                                        <p:cTn id="372" dur="250" fill="hold">
                                          <p:stCondLst>
                                            <p:cond delay="0"/>
                                          </p:stCondLst>
                                        </p:cTn>
                                        <p:tgtEl>
                                          <p:spTgt spid="39"/>
                                        </p:tgtEl>
                                        <p:attrNameLst>
                                          <p:attrName>ppt_x</p:attrName>
                                          <p:attrName>ppt_y</p:attrName>
                                        </p:attrNameLst>
                                      </p:cBhvr>
                                    </p:animMotion>
                                  </p:childTnLst>
                                </p:cTn>
                              </p:par>
                              <p:par>
                                <p:cTn id="373" presetID="0" presetClass="entr" presetSubtype="0" decel="100000" autoRev="1" fill="hold" grpId="1" nodeType="withEffect">
                                  <p:stCondLst>
                                    <p:cond delay="1420"/>
                                  </p:stCondLst>
                                  <p:childTnLst>
                                    <p:animMotion origin="layout" path="M 2.08333E-6 7.40741E-7 L 0.00039 0.01157 " pathEditMode="relative">
                                      <p:cBhvr from="" to="">
                                        <p:cTn id="374" dur="250" fill="hold">
                                          <p:stCondLst>
                                            <p:cond delay="0"/>
                                          </p:stCondLst>
                                        </p:cTn>
                                        <p:tgtEl>
                                          <p:spTgt spid="38"/>
                                        </p:tgtEl>
                                        <p:attrNameLst>
                                          <p:attrName>ppt_x</p:attrName>
                                          <p:attrName>ppt_y</p:attrName>
                                        </p:attrNameLst>
                                      </p:cBhvr>
                                    </p:animMotion>
                                  </p:childTnLst>
                                </p:cTn>
                              </p:par>
                              <p:par>
                                <p:cTn id="375" presetID="0" presetClass="entr" presetSubtype="0" decel="100000" autoRev="1" fill="hold" grpId="1" nodeType="withEffect">
                                  <p:stCondLst>
                                    <p:cond delay="1520"/>
                                  </p:stCondLst>
                                  <p:childTnLst>
                                    <p:animMotion origin="layout" path="M 2.91667E-6 7.40741E-7 L 2.91667E-6 0.0081 " pathEditMode="relative">
                                      <p:cBhvr from="" to="">
                                        <p:cTn id="376" dur="250" fill="hold">
                                          <p:stCondLst>
                                            <p:cond delay="0"/>
                                          </p:stCondLst>
                                        </p:cTn>
                                        <p:tgtEl>
                                          <p:spTgt spid="52"/>
                                        </p:tgtEl>
                                        <p:attrNameLst>
                                          <p:attrName>ppt_x</p:attrName>
                                          <p:attrName>ppt_y</p:attrName>
                                        </p:attrNameLst>
                                      </p:cBhvr>
                                    </p:animMotion>
                                  </p:childTnLst>
                                </p:cTn>
                              </p:par>
                              <p:par>
                                <p:cTn id="377" presetID="0" presetClass="entr" presetSubtype="0" decel="100000" autoRev="1" fill="hold" grpId="1" nodeType="withEffect">
                                  <p:stCondLst>
                                    <p:cond delay="1620"/>
                                  </p:stCondLst>
                                  <p:childTnLst>
                                    <p:animMotion origin="layout" path="M 3.125E-6 2.96296E-6 L -0.00065 0.01597 " pathEditMode="relative">
                                      <p:cBhvr from="" to="">
                                        <p:cTn id="378" dur="250" fill="hold">
                                          <p:stCondLst>
                                            <p:cond delay="0"/>
                                          </p:stCondLst>
                                        </p:cTn>
                                        <p:tgtEl>
                                          <p:spTgt spid="37"/>
                                        </p:tgtEl>
                                        <p:attrNameLst>
                                          <p:attrName>ppt_x</p:attrName>
                                          <p:attrName>ppt_y</p:attrName>
                                        </p:attrNameLst>
                                      </p:cBhvr>
                                    </p:animMotion>
                                  </p:childTnLst>
                                </p:cTn>
                              </p:par>
                              <p:par>
                                <p:cTn id="379" presetID="0" presetClass="entr" presetSubtype="0" decel="100000" autoRev="1" fill="hold" grpId="1" nodeType="withEffect">
                                  <p:stCondLst>
                                    <p:cond delay="1720"/>
                                  </p:stCondLst>
                                  <p:childTnLst>
                                    <p:animMotion origin="layout" path="M 3.75E-6 4.07407E-6 L 3.75E-6 0.01458 " pathEditMode="relative">
                                      <p:cBhvr from="" to="">
                                        <p:cTn id="380" dur="250" fill="hold">
                                          <p:stCondLst>
                                            <p:cond delay="0"/>
                                          </p:stCondLst>
                                        </p:cTn>
                                        <p:tgtEl>
                                          <p:spTgt spid="31"/>
                                        </p:tgtEl>
                                        <p:attrNameLst>
                                          <p:attrName>ppt_x</p:attrName>
                                          <p:attrName>ppt_y</p:attrName>
                                        </p:attrNameLst>
                                      </p:cBhvr>
                                    </p:animMotion>
                                  </p:childTnLst>
                                </p:cTn>
                              </p:par>
                              <p:par>
                                <p:cTn id="381" presetID="0" presetClass="entr" presetSubtype="0" decel="100000" autoRev="1" fill="hold" grpId="1" nodeType="withEffect">
                                  <p:stCondLst>
                                    <p:cond delay="1820"/>
                                  </p:stCondLst>
                                  <p:childTnLst>
                                    <p:animMotion origin="layout" path="M -2.08333E-6 -4.81481E-6 L -2.08333E-6 0.01204 " pathEditMode="relative">
                                      <p:cBhvr from="" to="">
                                        <p:cTn id="382" dur="250" fill="hold">
                                          <p:stCondLst>
                                            <p:cond delay="0"/>
                                          </p:stCondLst>
                                        </p:cTn>
                                        <p:tgtEl>
                                          <p:spTgt spid="46"/>
                                        </p:tgtEl>
                                        <p:attrNameLst>
                                          <p:attrName>ppt_x</p:attrName>
                                          <p:attrName>ppt_y</p:attrName>
                                        </p:attrNameLst>
                                      </p:cBhvr>
                                    </p:animMotion>
                                  </p:childTnLst>
                                </p:cTn>
                              </p:par>
                              <p:par>
                                <p:cTn id="383" presetID="0" presetClass="entr" presetSubtype="0" decel="100000" autoRev="1" fill="hold" grpId="1" nodeType="withEffect">
                                  <p:stCondLst>
                                    <p:cond delay="1420"/>
                                  </p:stCondLst>
                                  <p:childTnLst>
                                    <p:animMotion origin="layout" path="M 1.25E-6 -4.81481E-6 L -0.00013 0.01274 " pathEditMode="relative">
                                      <p:cBhvr from="" to="">
                                        <p:cTn id="384" dur="250" fill="hold">
                                          <p:stCondLst>
                                            <p:cond delay="0"/>
                                          </p:stCondLst>
                                        </p:cTn>
                                        <p:tgtEl>
                                          <p:spTgt spid="32"/>
                                        </p:tgtEl>
                                        <p:attrNameLst>
                                          <p:attrName>ppt_x</p:attrName>
                                          <p:attrName>ppt_y</p:attrName>
                                        </p:attrNameLst>
                                      </p:cBhvr>
                                    </p:animMotion>
                                  </p:childTnLst>
                                </p:cTn>
                              </p:par>
                              <p:par>
                                <p:cTn id="385" presetID="0" presetClass="entr" presetSubtype="0" decel="100000" autoRev="1" fill="hold" grpId="1" nodeType="withEffect">
                                  <p:stCondLst>
                                    <p:cond delay="1520"/>
                                  </p:stCondLst>
                                  <p:childTnLst>
                                    <p:animMotion origin="layout" path="M 4.375E-6 7.40741E-7 L -0.00026 0.01296 " pathEditMode="relative">
                                      <p:cBhvr from="" to="">
                                        <p:cTn id="386" dur="250" fill="hold">
                                          <p:stCondLst>
                                            <p:cond delay="0"/>
                                          </p:stCondLst>
                                        </p:cTn>
                                        <p:tgtEl>
                                          <p:spTgt spid="33"/>
                                        </p:tgtEl>
                                        <p:attrNameLst>
                                          <p:attrName>ppt_x</p:attrName>
                                          <p:attrName>ppt_y</p:attrName>
                                        </p:attrNameLst>
                                      </p:cBhvr>
                                    </p:animMotion>
                                  </p:childTnLst>
                                </p:cTn>
                              </p:par>
                              <p:par>
                                <p:cTn id="387" presetID="0" presetClass="entr" presetSubtype="0" decel="100000" autoRev="1" fill="hold" grpId="1" nodeType="withEffect">
                                  <p:stCondLst>
                                    <p:cond delay="1620"/>
                                  </p:stCondLst>
                                  <p:childTnLst>
                                    <p:animMotion origin="layout" path="M 5.55112E-17 -4.81481E-6 L 0.00013 0.01436 " pathEditMode="relative">
                                      <p:cBhvr from="" to="">
                                        <p:cTn id="388" dur="250" fill="hold">
                                          <p:stCondLst>
                                            <p:cond delay="0"/>
                                          </p:stCondLst>
                                        </p:cTn>
                                        <p:tgtEl>
                                          <p:spTgt spid="30"/>
                                        </p:tgtEl>
                                        <p:attrNameLst>
                                          <p:attrName>ppt_x</p:attrName>
                                          <p:attrName>ppt_y</p:attrName>
                                        </p:attrNameLst>
                                      </p:cBhvr>
                                    </p:animMotion>
                                  </p:childTnLst>
                                </p:cTn>
                              </p:par>
                              <p:par>
                                <p:cTn id="389" presetID="0" presetClass="entr" presetSubtype="0" decel="100000" autoRev="1" fill="hold" grpId="1" nodeType="withEffect">
                                  <p:stCondLst>
                                    <p:cond delay="1720"/>
                                  </p:stCondLst>
                                  <p:childTnLst>
                                    <p:animMotion origin="layout" path="M 2.91667E-6 -1.48148E-6 L 0.00039 0.01366 " pathEditMode="relative">
                                      <p:cBhvr from="" to="">
                                        <p:cTn id="390" dur="250" fill="hold">
                                          <p:stCondLst>
                                            <p:cond delay="0"/>
                                          </p:stCondLst>
                                        </p:cTn>
                                        <p:tgtEl>
                                          <p:spTgt spid="50"/>
                                        </p:tgtEl>
                                        <p:attrNameLst>
                                          <p:attrName>ppt_x</p:attrName>
                                          <p:attrName>ppt_y</p:attrName>
                                        </p:attrNameLst>
                                      </p:cBhvr>
                                    </p:animMotion>
                                  </p:childTnLst>
                                </p:cTn>
                              </p:par>
                              <p:par>
                                <p:cTn id="391" presetID="0" presetClass="entr" presetSubtype="0" decel="100000" autoRev="1" fill="hold" grpId="1" nodeType="withEffect">
                                  <p:stCondLst>
                                    <p:cond delay="1820"/>
                                  </p:stCondLst>
                                  <p:childTnLst>
                                    <p:animMotion origin="layout" path="M -2.08333E-7 -4.07407E-6 L 0.00013 0.01343 " pathEditMode="relative">
                                      <p:cBhvr from="" to="">
                                        <p:cTn id="392" dur="250" fill="hold">
                                          <p:stCondLst>
                                            <p:cond delay="0"/>
                                          </p:stCondLst>
                                        </p:cTn>
                                        <p:tgtEl>
                                          <p:spTgt spid="15"/>
                                        </p:tgtEl>
                                        <p:attrNameLst>
                                          <p:attrName>ppt_x</p:attrName>
                                          <p:attrName>ppt_y</p:attrName>
                                        </p:attrNameLst>
                                      </p:cBhvr>
                                    </p:animMotion>
                                  </p:childTnLst>
                                </p:cTn>
                              </p:par>
                              <p:par>
                                <p:cTn id="393" presetID="0" presetClass="entr" presetSubtype="0" decel="100000" autoRev="1" fill="hold" grpId="1" nodeType="withEffect">
                                  <p:stCondLst>
                                    <p:cond delay="1420"/>
                                  </p:stCondLst>
                                  <p:childTnLst>
                                    <p:animMotion origin="layout" path="M -1.45833E-6 7.40741E-7 L -0.00039 0.01296 " pathEditMode="relative">
                                      <p:cBhvr from="" to="">
                                        <p:cTn id="394" dur="250" fill="hold">
                                          <p:stCondLst>
                                            <p:cond delay="0"/>
                                          </p:stCondLst>
                                        </p:cTn>
                                        <p:tgtEl>
                                          <p:spTgt spid="51"/>
                                        </p:tgtEl>
                                        <p:attrNameLst>
                                          <p:attrName>ppt_x</p:attrName>
                                          <p:attrName>ppt_y</p:attrName>
                                        </p:attrNameLst>
                                      </p:cBhvr>
                                    </p:animMotion>
                                  </p:childTnLst>
                                </p:cTn>
                              </p:par>
                              <p:par>
                                <p:cTn id="395" presetID="0" presetClass="entr" presetSubtype="0" decel="100000" autoRev="1" fill="hold" grpId="1" nodeType="withEffect">
                                  <p:stCondLst>
                                    <p:cond delay="1520"/>
                                  </p:stCondLst>
                                  <p:childTnLst>
                                    <p:animMotion origin="layout" path="M -2.70833E-6 2.96296E-6 L 0.00104 0.01365 " pathEditMode="relative">
                                      <p:cBhvr from="" to="">
                                        <p:cTn id="396" dur="250" fill="hold">
                                          <p:stCondLst>
                                            <p:cond delay="0"/>
                                          </p:stCondLst>
                                        </p:cTn>
                                        <p:tgtEl>
                                          <p:spTgt spid="53"/>
                                        </p:tgtEl>
                                        <p:attrNameLst>
                                          <p:attrName>ppt_x</p:attrName>
                                          <p:attrName>ppt_y</p:attrName>
                                        </p:attrNameLst>
                                      </p:cBhvr>
                                    </p:animMotion>
                                  </p:childTnLst>
                                </p:cTn>
                              </p:par>
                              <p:par>
                                <p:cTn id="397" presetID="0" presetClass="entr" presetSubtype="0" decel="100000" autoRev="1" fill="hold" grpId="1" nodeType="withEffect">
                                  <p:stCondLst>
                                    <p:cond delay="1620"/>
                                  </p:stCondLst>
                                  <p:childTnLst>
                                    <p:animMotion origin="layout" path="M 3.33333E-6 1.85185E-6 L 0.00065 0.00995 " pathEditMode="relative">
                                      <p:cBhvr from="" to="">
                                        <p:cTn id="398" dur="250" fill="hold">
                                          <p:stCondLst>
                                            <p:cond delay="0"/>
                                          </p:stCondLst>
                                        </p:cTn>
                                        <p:tgtEl>
                                          <p:spTgt spid="40"/>
                                        </p:tgtEl>
                                        <p:attrNameLst>
                                          <p:attrName>ppt_x</p:attrName>
                                          <p:attrName>ppt_y</p:attrName>
                                        </p:attrNameLst>
                                      </p:cBhvr>
                                    </p:animMotion>
                                  </p:childTnLst>
                                </p:cTn>
                              </p:par>
                              <p:par>
                                <p:cTn id="399" presetID="0" presetClass="entr" presetSubtype="0" decel="100000" autoRev="1" fill="hold" grpId="1" nodeType="withEffect">
                                  <p:stCondLst>
                                    <p:cond delay="1720"/>
                                  </p:stCondLst>
                                  <p:childTnLst>
                                    <p:animMotion origin="layout" path="M -4.58333E-6 4.07407E-6 L -4.58333E-6 0.0118 " pathEditMode="relative">
                                      <p:cBhvr from="" to="">
                                        <p:cTn id="400" dur="250" fill="hold">
                                          <p:stCondLst>
                                            <p:cond delay="0"/>
                                          </p:stCondLst>
                                        </p:cTn>
                                        <p:tgtEl>
                                          <p:spTgt spid="55"/>
                                        </p:tgtEl>
                                        <p:attrNameLst>
                                          <p:attrName>ppt_x</p:attrName>
                                          <p:attrName>ppt_y</p:attrName>
                                        </p:attrNameLst>
                                      </p:cBhvr>
                                    </p:animMotion>
                                  </p:childTnLst>
                                </p:cTn>
                              </p:par>
                              <p:par>
                                <p:cTn id="401" presetID="0" presetClass="entr" presetSubtype="0" decel="100000" autoRev="1" fill="hold" grpId="1" nodeType="withEffect">
                                  <p:stCondLst>
                                    <p:cond delay="1820"/>
                                  </p:stCondLst>
                                  <p:childTnLst>
                                    <p:animMotion origin="layout" path="M -1.04167E-6 2.59259E-6 L -0.00013 0.0118 " pathEditMode="relative">
                                      <p:cBhvr from="" to="">
                                        <p:cTn id="402" dur="250" fill="hold">
                                          <p:stCondLst>
                                            <p:cond delay="0"/>
                                          </p:stCondLst>
                                        </p:cTn>
                                        <p:tgtEl>
                                          <p:spTgt spid="54"/>
                                        </p:tgtEl>
                                        <p:attrNameLst>
                                          <p:attrName>ppt_x</p:attrName>
                                          <p:attrName>ppt_y</p:attrName>
                                        </p:attrNameLst>
                                      </p:cBhvr>
                                    </p:animMotion>
                                  </p:childTnLst>
                                </p:cTn>
                              </p:par>
                              <p:par>
                                <p:cTn id="403" presetID="0" presetClass="entr" presetSubtype="0" decel="100000" autoRev="1" fill="hold" grpId="1" nodeType="withEffect">
                                  <p:stCondLst>
                                    <p:cond delay="1420"/>
                                  </p:stCondLst>
                                  <p:childTnLst>
                                    <p:animMotion origin="layout" path="M -4.375E-6 -2.59259E-6 L -0.00026 0.01343 " pathEditMode="relative">
                                      <p:cBhvr from="" to="">
                                        <p:cTn id="404" dur="250" fill="hold">
                                          <p:stCondLst>
                                            <p:cond delay="0"/>
                                          </p:stCondLst>
                                        </p:cTn>
                                        <p:tgtEl>
                                          <p:spTgt spid="28"/>
                                        </p:tgtEl>
                                        <p:attrNameLst>
                                          <p:attrName>ppt_x</p:attrName>
                                          <p:attrName>ppt_y</p:attrName>
                                        </p:attrNameLst>
                                      </p:cBhvr>
                                    </p:animMotion>
                                  </p:childTnLst>
                                </p:cTn>
                              </p:par>
                              <p:par>
                                <p:cTn id="405" presetID="0" presetClass="entr" presetSubtype="0" decel="100000" autoRev="1" fill="hold" grpId="1" nodeType="withEffect">
                                  <p:stCondLst>
                                    <p:cond delay="1520"/>
                                  </p:stCondLst>
                                  <p:childTnLst>
                                    <p:animMotion origin="layout" path="M 2.5E-6 -2.59259E-6 L 2.5E-6 0.01435 " pathEditMode="relative">
                                      <p:cBhvr from="" to="">
                                        <p:cTn id="406" dur="250" fill="hold">
                                          <p:stCondLst>
                                            <p:cond delay="0"/>
                                          </p:stCondLst>
                                        </p:cTn>
                                        <p:tgtEl>
                                          <p:spTgt spid="29"/>
                                        </p:tgtEl>
                                        <p:attrNameLst>
                                          <p:attrName>ppt_x</p:attrName>
                                          <p:attrName>ppt_y</p:attrName>
                                        </p:attrNameLst>
                                      </p:cBhvr>
                                    </p:animMotion>
                                  </p:childTnLst>
                                </p:cTn>
                              </p:par>
                              <p:par>
                                <p:cTn id="407" presetID="0" presetClass="entr" presetSubtype="0" decel="100000" autoRev="1" fill="hold" grpId="1" nodeType="withEffect">
                                  <p:stCondLst>
                                    <p:cond delay="1620"/>
                                  </p:stCondLst>
                                  <p:childTnLst>
                                    <p:animMotion origin="layout" path="M -6.25E-7 4.81481E-6 L -0.00013 0.01157 " pathEditMode="relative">
                                      <p:cBhvr from="" to="">
                                        <p:cTn id="408" dur="250" fill="hold">
                                          <p:stCondLst>
                                            <p:cond delay="0"/>
                                          </p:stCondLst>
                                        </p:cTn>
                                        <p:tgtEl>
                                          <p:spTgt spid="25"/>
                                        </p:tgtEl>
                                        <p:attrNameLst>
                                          <p:attrName>ppt_x</p:attrName>
                                          <p:attrName>ppt_y</p:attrName>
                                        </p:attrNameLst>
                                      </p:cBhvr>
                                    </p:animMotion>
                                  </p:childTnLst>
                                </p:cTn>
                              </p:par>
                              <p:par>
                                <p:cTn id="409" presetID="0" presetClass="entr" presetSubtype="0" decel="100000" autoRev="1" fill="hold" grpId="1" nodeType="withEffect">
                                  <p:stCondLst>
                                    <p:cond delay="1720"/>
                                  </p:stCondLst>
                                  <p:childTnLst>
                                    <p:animMotion origin="layout" path="M 1.45833E-6 -4.81481E-6 L 0.00013 0.01042 " pathEditMode="relative">
                                      <p:cBhvr from="" to="">
                                        <p:cTn id="410" dur="250" fill="hold">
                                          <p:stCondLst>
                                            <p:cond delay="0"/>
                                          </p:stCondLst>
                                        </p:cTn>
                                        <p:tgtEl>
                                          <p:spTgt spid="41"/>
                                        </p:tgtEl>
                                        <p:attrNameLst>
                                          <p:attrName>ppt_x</p:attrName>
                                          <p:attrName>ppt_y</p:attrName>
                                        </p:attrNameLst>
                                      </p:cBhvr>
                                    </p:animMotion>
                                  </p:childTnLst>
                                </p:cTn>
                              </p:par>
                              <p:par>
                                <p:cTn id="411" presetID="0" presetClass="entr" presetSubtype="0" decel="100000" autoRev="1" fill="hold" grpId="1" nodeType="withEffect">
                                  <p:stCondLst>
                                    <p:cond delay="1820"/>
                                  </p:stCondLst>
                                  <p:childTnLst>
                                    <p:animMotion origin="layout" path="M 2.29167E-6 2.22222E-6 L -0.00065 0.01875 " pathEditMode="relative">
                                      <p:cBhvr from="" to="">
                                        <p:cTn id="412" dur="250" fill="hold">
                                          <p:stCondLst>
                                            <p:cond delay="0"/>
                                          </p:stCondLst>
                                        </p:cTn>
                                        <p:tgtEl>
                                          <p:spTgt spid="14"/>
                                        </p:tgtEl>
                                        <p:attrNameLst>
                                          <p:attrName>ppt_x</p:attrName>
                                          <p:attrName>ppt_y</p:attrName>
                                        </p:attrNameLst>
                                      </p:cBhvr>
                                    </p:animMotion>
                                  </p:childTnLst>
                                </p:cTn>
                              </p:par>
                              <p:par>
                                <p:cTn id="413" presetID="0" presetClass="entr" presetSubtype="0" decel="100000" autoRev="1" fill="hold" grpId="1" nodeType="withEffect">
                                  <p:stCondLst>
                                    <p:cond delay="1920"/>
                                  </p:stCondLst>
                                  <p:childTnLst>
                                    <p:animMotion origin="layout" path="M -2.5E-6 3.7037E-7 L -0.00026 0.01088 " pathEditMode="relative">
                                      <p:cBhvr from="" to="">
                                        <p:cTn id="414" dur="250" fill="hold">
                                          <p:stCondLst>
                                            <p:cond delay="0"/>
                                          </p:stCondLst>
                                        </p:cTn>
                                        <p:tgtEl>
                                          <p:spTgt spid="27"/>
                                        </p:tgtEl>
                                        <p:attrNameLst>
                                          <p:attrName>ppt_x</p:attrName>
                                          <p:attrName>ppt_y</p:attrName>
                                        </p:attrNameLst>
                                      </p:cBhvr>
                                    </p:animMotion>
                                  </p:childTnLst>
                                </p:cTn>
                              </p:par>
                              <p:par>
                                <p:cTn id="415" presetID="12" presetClass="entr" presetSubtype="4" fill="hold" nodeType="withEffect">
                                  <p:stCondLst>
                                    <p:cond delay="970"/>
                                  </p:stCondLst>
                                  <p:childTnLst>
                                    <p:set>
                                      <p:cBhvr>
                                        <p:cTn id="416" dur="1" fill="hold">
                                          <p:stCondLst>
                                            <p:cond delay="0"/>
                                          </p:stCondLst>
                                        </p:cTn>
                                        <p:tgtEl>
                                          <p:spTgt spid="75"/>
                                        </p:tgtEl>
                                        <p:attrNameLst>
                                          <p:attrName>style.visibility</p:attrName>
                                        </p:attrNameLst>
                                      </p:cBhvr>
                                      <p:to>
                                        <p:strVal val="visible"/>
                                      </p:to>
                                    </p:set>
                                    <p:anim calcmode="lin" valueType="num">
                                      <p:cBhvr additive="base">
                                        <p:cTn id="417" dur="250"/>
                                        <p:tgtEl>
                                          <p:spTgt spid="75"/>
                                        </p:tgtEl>
                                        <p:attrNameLst>
                                          <p:attrName>ppt_y</p:attrName>
                                        </p:attrNameLst>
                                      </p:cBhvr>
                                      <p:tavLst>
                                        <p:tav tm="0">
                                          <p:val>
                                            <p:strVal val="#ppt_y+#ppt_h*1.125000"/>
                                          </p:val>
                                        </p:tav>
                                        <p:tav tm="100000">
                                          <p:val>
                                            <p:strVal val="#ppt_y"/>
                                          </p:val>
                                        </p:tav>
                                      </p:tavLst>
                                    </p:anim>
                                    <p:animEffect transition="in" filter="wipe(up)">
                                      <p:cBhvr>
                                        <p:cTn id="418" dur="250"/>
                                        <p:tgtEl>
                                          <p:spTgt spid="75"/>
                                        </p:tgtEl>
                                      </p:cBhvr>
                                    </p:animEffect>
                                  </p:childTnLst>
                                </p:cTn>
                              </p:par>
                              <p:par>
                                <p:cTn id="419" presetID="22" presetClass="exit" presetSubtype="4" fill="hold" nodeType="withEffect">
                                  <p:stCondLst>
                                    <p:cond delay="1220"/>
                                  </p:stCondLst>
                                  <p:childTnLst>
                                    <p:animEffect transition="out" filter="wipe(down)">
                                      <p:cBhvr>
                                        <p:cTn id="420" dur="250"/>
                                        <p:tgtEl>
                                          <p:spTgt spid="75"/>
                                        </p:tgtEl>
                                      </p:cBhvr>
                                    </p:animEffect>
                                    <p:set>
                                      <p:cBhvr>
                                        <p:cTn id="421" dur="1" fill="hold">
                                          <p:stCondLst>
                                            <p:cond delay="249"/>
                                          </p:stCondLst>
                                        </p:cTn>
                                        <p:tgtEl>
                                          <p:spTgt spid="75"/>
                                        </p:tgtEl>
                                        <p:attrNameLst>
                                          <p:attrName>style.visibility</p:attrName>
                                        </p:attrNameLst>
                                      </p:cBhvr>
                                      <p:to>
                                        <p:strVal val="hidden"/>
                                      </p:to>
                                    </p:set>
                                  </p:childTnLst>
                                </p:cTn>
                              </p:par>
                              <p:par>
                                <p:cTn id="422" presetID="64" presetClass="path" presetSubtype="0" decel="100000" fill="hold" nodeType="withEffect">
                                  <p:stCondLst>
                                    <p:cond delay="1220"/>
                                  </p:stCondLst>
                                  <p:childTnLst>
                                    <p:animMotion origin="layout" path="M -1.45833E-6 -4.81481E-6 L -1.45833E-6 -0.11666 " pathEditMode="relative" ptsTypes="">
                                      <p:cBhvr>
                                        <p:cTn id="423" dur="250" fill="hold"/>
                                        <p:tgtEl>
                                          <p:spTgt spid="75"/>
                                        </p:tgtEl>
                                        <p:attrNameLst>
                                          <p:attrName>ppt_x</p:attrName>
                                          <p:attrName>ppt_y</p:attrName>
                                        </p:attrNameLst>
                                      </p:cBhvr>
                                    </p:animMotion>
                                  </p:childTnLst>
                                </p:cTn>
                              </p:par>
                              <p:par>
                                <p:cTn id="424" presetID="12" presetClass="entr" presetSubtype="4" fill="hold" nodeType="withEffect">
                                  <p:stCondLst>
                                    <p:cond delay="970"/>
                                  </p:stCondLst>
                                  <p:childTnLst>
                                    <p:set>
                                      <p:cBhvr>
                                        <p:cTn id="425" dur="1" fill="hold">
                                          <p:stCondLst>
                                            <p:cond delay="0"/>
                                          </p:stCondLst>
                                        </p:cTn>
                                        <p:tgtEl>
                                          <p:spTgt spid="76"/>
                                        </p:tgtEl>
                                        <p:attrNameLst>
                                          <p:attrName>style.visibility</p:attrName>
                                        </p:attrNameLst>
                                      </p:cBhvr>
                                      <p:to>
                                        <p:strVal val="visible"/>
                                      </p:to>
                                    </p:set>
                                    <p:anim calcmode="lin" valueType="num">
                                      <p:cBhvr additive="base">
                                        <p:cTn id="426" dur="250"/>
                                        <p:tgtEl>
                                          <p:spTgt spid="76"/>
                                        </p:tgtEl>
                                        <p:attrNameLst>
                                          <p:attrName>ppt_y</p:attrName>
                                        </p:attrNameLst>
                                      </p:cBhvr>
                                      <p:tavLst>
                                        <p:tav tm="0">
                                          <p:val>
                                            <p:strVal val="#ppt_y+#ppt_h*1.125000"/>
                                          </p:val>
                                        </p:tav>
                                        <p:tav tm="100000">
                                          <p:val>
                                            <p:strVal val="#ppt_y"/>
                                          </p:val>
                                        </p:tav>
                                      </p:tavLst>
                                    </p:anim>
                                    <p:animEffect transition="in" filter="wipe(up)">
                                      <p:cBhvr>
                                        <p:cTn id="427" dur="250"/>
                                        <p:tgtEl>
                                          <p:spTgt spid="76"/>
                                        </p:tgtEl>
                                      </p:cBhvr>
                                    </p:animEffect>
                                  </p:childTnLst>
                                </p:cTn>
                              </p:par>
                              <p:par>
                                <p:cTn id="428" presetID="22" presetClass="exit" presetSubtype="4" fill="hold" nodeType="withEffect">
                                  <p:stCondLst>
                                    <p:cond delay="1220"/>
                                  </p:stCondLst>
                                  <p:childTnLst>
                                    <p:animEffect transition="out" filter="wipe(down)">
                                      <p:cBhvr>
                                        <p:cTn id="429" dur="250"/>
                                        <p:tgtEl>
                                          <p:spTgt spid="76"/>
                                        </p:tgtEl>
                                      </p:cBhvr>
                                    </p:animEffect>
                                    <p:set>
                                      <p:cBhvr>
                                        <p:cTn id="430" dur="1" fill="hold">
                                          <p:stCondLst>
                                            <p:cond delay="249"/>
                                          </p:stCondLst>
                                        </p:cTn>
                                        <p:tgtEl>
                                          <p:spTgt spid="76"/>
                                        </p:tgtEl>
                                        <p:attrNameLst>
                                          <p:attrName>style.visibility</p:attrName>
                                        </p:attrNameLst>
                                      </p:cBhvr>
                                      <p:to>
                                        <p:strVal val="hidden"/>
                                      </p:to>
                                    </p:set>
                                  </p:childTnLst>
                                </p:cTn>
                              </p:par>
                              <p:par>
                                <p:cTn id="431" presetID="64" presetClass="path" presetSubtype="0" decel="100000" fill="hold" nodeType="withEffect">
                                  <p:stCondLst>
                                    <p:cond delay="1220"/>
                                  </p:stCondLst>
                                  <p:childTnLst>
                                    <p:animMotion origin="layout" path="M 6.25E-7 -1.85185E-6 L 6.25E-7 -0.11666 " pathEditMode="relative" ptsTypes="">
                                      <p:cBhvr>
                                        <p:cTn id="432" dur="250" fill="hold"/>
                                        <p:tgtEl>
                                          <p:spTgt spid="76"/>
                                        </p:tgtEl>
                                        <p:attrNameLst>
                                          <p:attrName>ppt_x</p:attrName>
                                          <p:attrName>ppt_y</p:attrName>
                                        </p:attrNameLst>
                                      </p:cBhvr>
                                    </p:animMotion>
                                  </p:childTnLst>
                                </p:cTn>
                              </p:par>
                              <p:par>
                                <p:cTn id="433" presetID="12" presetClass="entr" presetSubtype="4" fill="hold" nodeType="withEffect">
                                  <p:stCondLst>
                                    <p:cond delay="1220"/>
                                  </p:stCondLst>
                                  <p:childTnLst>
                                    <p:set>
                                      <p:cBhvr>
                                        <p:cTn id="434" dur="1" fill="hold">
                                          <p:stCondLst>
                                            <p:cond delay="0"/>
                                          </p:stCondLst>
                                        </p:cTn>
                                        <p:tgtEl>
                                          <p:spTgt spid="77"/>
                                        </p:tgtEl>
                                        <p:attrNameLst>
                                          <p:attrName>style.visibility</p:attrName>
                                        </p:attrNameLst>
                                      </p:cBhvr>
                                      <p:to>
                                        <p:strVal val="visible"/>
                                      </p:to>
                                    </p:set>
                                    <p:anim calcmode="lin" valueType="num">
                                      <p:cBhvr additive="base">
                                        <p:cTn id="435" dur="250"/>
                                        <p:tgtEl>
                                          <p:spTgt spid="77"/>
                                        </p:tgtEl>
                                        <p:attrNameLst>
                                          <p:attrName>ppt_y</p:attrName>
                                        </p:attrNameLst>
                                      </p:cBhvr>
                                      <p:tavLst>
                                        <p:tav tm="0">
                                          <p:val>
                                            <p:strVal val="#ppt_y+#ppt_h*1.125000"/>
                                          </p:val>
                                        </p:tav>
                                        <p:tav tm="100000">
                                          <p:val>
                                            <p:strVal val="#ppt_y"/>
                                          </p:val>
                                        </p:tav>
                                      </p:tavLst>
                                    </p:anim>
                                    <p:animEffect transition="in" filter="wipe(up)">
                                      <p:cBhvr>
                                        <p:cTn id="436" dur="250"/>
                                        <p:tgtEl>
                                          <p:spTgt spid="77"/>
                                        </p:tgtEl>
                                      </p:cBhvr>
                                    </p:animEffect>
                                  </p:childTnLst>
                                </p:cTn>
                              </p:par>
                              <p:par>
                                <p:cTn id="437" presetID="22" presetClass="exit" presetSubtype="4" fill="hold" nodeType="withEffect">
                                  <p:stCondLst>
                                    <p:cond delay="1470"/>
                                  </p:stCondLst>
                                  <p:childTnLst>
                                    <p:animEffect transition="out" filter="wipe(down)">
                                      <p:cBhvr>
                                        <p:cTn id="438" dur="250"/>
                                        <p:tgtEl>
                                          <p:spTgt spid="77"/>
                                        </p:tgtEl>
                                      </p:cBhvr>
                                    </p:animEffect>
                                    <p:set>
                                      <p:cBhvr>
                                        <p:cTn id="439" dur="1" fill="hold">
                                          <p:stCondLst>
                                            <p:cond delay="249"/>
                                          </p:stCondLst>
                                        </p:cTn>
                                        <p:tgtEl>
                                          <p:spTgt spid="77"/>
                                        </p:tgtEl>
                                        <p:attrNameLst>
                                          <p:attrName>style.visibility</p:attrName>
                                        </p:attrNameLst>
                                      </p:cBhvr>
                                      <p:to>
                                        <p:strVal val="hidden"/>
                                      </p:to>
                                    </p:set>
                                  </p:childTnLst>
                                </p:cTn>
                              </p:par>
                              <p:par>
                                <p:cTn id="440" presetID="64" presetClass="path" presetSubtype="0" decel="100000" fill="hold" nodeType="withEffect">
                                  <p:stCondLst>
                                    <p:cond delay="1470"/>
                                  </p:stCondLst>
                                  <p:childTnLst>
                                    <p:animMotion origin="layout" path="M -3.95833E-6 1.11111E-6 L -3.95833E-6 -0.11667 " pathEditMode="relative" ptsTypes="">
                                      <p:cBhvr>
                                        <p:cTn id="441" dur="250" fill="hold"/>
                                        <p:tgtEl>
                                          <p:spTgt spid="77"/>
                                        </p:tgtEl>
                                        <p:attrNameLst>
                                          <p:attrName>ppt_x</p:attrName>
                                          <p:attrName>ppt_y</p:attrName>
                                        </p:attrNameLst>
                                      </p:cBhvr>
                                    </p:animMotion>
                                  </p:childTnLst>
                                </p:cTn>
                              </p:par>
                              <p:par>
                                <p:cTn id="442" presetID="12" presetClass="entr" presetSubtype="4" fill="hold" nodeType="withEffect">
                                  <p:stCondLst>
                                    <p:cond delay="1220"/>
                                  </p:stCondLst>
                                  <p:childTnLst>
                                    <p:set>
                                      <p:cBhvr>
                                        <p:cTn id="443" dur="1" fill="hold">
                                          <p:stCondLst>
                                            <p:cond delay="0"/>
                                          </p:stCondLst>
                                        </p:cTn>
                                        <p:tgtEl>
                                          <p:spTgt spid="78"/>
                                        </p:tgtEl>
                                        <p:attrNameLst>
                                          <p:attrName>style.visibility</p:attrName>
                                        </p:attrNameLst>
                                      </p:cBhvr>
                                      <p:to>
                                        <p:strVal val="visible"/>
                                      </p:to>
                                    </p:set>
                                    <p:anim calcmode="lin" valueType="num">
                                      <p:cBhvr additive="base">
                                        <p:cTn id="444" dur="250"/>
                                        <p:tgtEl>
                                          <p:spTgt spid="78"/>
                                        </p:tgtEl>
                                        <p:attrNameLst>
                                          <p:attrName>ppt_y</p:attrName>
                                        </p:attrNameLst>
                                      </p:cBhvr>
                                      <p:tavLst>
                                        <p:tav tm="0">
                                          <p:val>
                                            <p:strVal val="#ppt_y+#ppt_h*1.125000"/>
                                          </p:val>
                                        </p:tav>
                                        <p:tav tm="100000">
                                          <p:val>
                                            <p:strVal val="#ppt_y"/>
                                          </p:val>
                                        </p:tav>
                                      </p:tavLst>
                                    </p:anim>
                                    <p:animEffect transition="in" filter="wipe(up)">
                                      <p:cBhvr>
                                        <p:cTn id="445" dur="250"/>
                                        <p:tgtEl>
                                          <p:spTgt spid="78"/>
                                        </p:tgtEl>
                                      </p:cBhvr>
                                    </p:animEffect>
                                  </p:childTnLst>
                                </p:cTn>
                              </p:par>
                              <p:par>
                                <p:cTn id="446" presetID="22" presetClass="exit" presetSubtype="4" fill="hold" nodeType="withEffect">
                                  <p:stCondLst>
                                    <p:cond delay="1470"/>
                                  </p:stCondLst>
                                  <p:childTnLst>
                                    <p:animEffect transition="out" filter="wipe(down)">
                                      <p:cBhvr>
                                        <p:cTn id="447" dur="250"/>
                                        <p:tgtEl>
                                          <p:spTgt spid="78"/>
                                        </p:tgtEl>
                                      </p:cBhvr>
                                    </p:animEffect>
                                    <p:set>
                                      <p:cBhvr>
                                        <p:cTn id="448" dur="1" fill="hold">
                                          <p:stCondLst>
                                            <p:cond delay="249"/>
                                          </p:stCondLst>
                                        </p:cTn>
                                        <p:tgtEl>
                                          <p:spTgt spid="78"/>
                                        </p:tgtEl>
                                        <p:attrNameLst>
                                          <p:attrName>style.visibility</p:attrName>
                                        </p:attrNameLst>
                                      </p:cBhvr>
                                      <p:to>
                                        <p:strVal val="hidden"/>
                                      </p:to>
                                    </p:set>
                                  </p:childTnLst>
                                </p:cTn>
                              </p:par>
                              <p:par>
                                <p:cTn id="449" presetID="64" presetClass="path" presetSubtype="0" decel="100000" fill="hold" nodeType="withEffect">
                                  <p:stCondLst>
                                    <p:cond delay="1470"/>
                                  </p:stCondLst>
                                  <p:childTnLst>
                                    <p:animMotion origin="layout" path="M -4.79167E-6 4.07407E-6 L -4.79167E-6 -0.11667 " pathEditMode="relative" ptsTypes="">
                                      <p:cBhvr>
                                        <p:cTn id="450" dur="250" fill="hold"/>
                                        <p:tgtEl>
                                          <p:spTgt spid="78"/>
                                        </p:tgtEl>
                                        <p:attrNameLst>
                                          <p:attrName>ppt_x</p:attrName>
                                          <p:attrName>ppt_y</p:attrName>
                                        </p:attrNameLst>
                                      </p:cBhvr>
                                    </p:animMotion>
                                  </p:childTnLst>
                                </p:cTn>
                              </p:par>
                              <p:par>
                                <p:cTn id="451" presetID="12" presetClass="entr" presetSubtype="4" fill="hold" nodeType="withEffect">
                                  <p:stCondLst>
                                    <p:cond delay="1220"/>
                                  </p:stCondLst>
                                  <p:childTnLst>
                                    <p:set>
                                      <p:cBhvr>
                                        <p:cTn id="452" dur="1" fill="hold">
                                          <p:stCondLst>
                                            <p:cond delay="0"/>
                                          </p:stCondLst>
                                        </p:cTn>
                                        <p:tgtEl>
                                          <p:spTgt spid="79"/>
                                        </p:tgtEl>
                                        <p:attrNameLst>
                                          <p:attrName>style.visibility</p:attrName>
                                        </p:attrNameLst>
                                      </p:cBhvr>
                                      <p:to>
                                        <p:strVal val="visible"/>
                                      </p:to>
                                    </p:set>
                                    <p:anim calcmode="lin" valueType="num">
                                      <p:cBhvr additive="base">
                                        <p:cTn id="453" dur="250"/>
                                        <p:tgtEl>
                                          <p:spTgt spid="79"/>
                                        </p:tgtEl>
                                        <p:attrNameLst>
                                          <p:attrName>ppt_y</p:attrName>
                                        </p:attrNameLst>
                                      </p:cBhvr>
                                      <p:tavLst>
                                        <p:tav tm="0">
                                          <p:val>
                                            <p:strVal val="#ppt_y+#ppt_h*1.125000"/>
                                          </p:val>
                                        </p:tav>
                                        <p:tav tm="100000">
                                          <p:val>
                                            <p:strVal val="#ppt_y"/>
                                          </p:val>
                                        </p:tav>
                                      </p:tavLst>
                                    </p:anim>
                                    <p:animEffect transition="in" filter="wipe(up)">
                                      <p:cBhvr>
                                        <p:cTn id="454" dur="250"/>
                                        <p:tgtEl>
                                          <p:spTgt spid="79"/>
                                        </p:tgtEl>
                                      </p:cBhvr>
                                    </p:animEffect>
                                  </p:childTnLst>
                                </p:cTn>
                              </p:par>
                              <p:par>
                                <p:cTn id="455" presetID="22" presetClass="exit" presetSubtype="4" fill="hold" nodeType="withEffect">
                                  <p:stCondLst>
                                    <p:cond delay="1470"/>
                                  </p:stCondLst>
                                  <p:childTnLst>
                                    <p:animEffect transition="out" filter="wipe(down)">
                                      <p:cBhvr>
                                        <p:cTn id="456" dur="250"/>
                                        <p:tgtEl>
                                          <p:spTgt spid="79"/>
                                        </p:tgtEl>
                                      </p:cBhvr>
                                    </p:animEffect>
                                    <p:set>
                                      <p:cBhvr>
                                        <p:cTn id="457" dur="1" fill="hold">
                                          <p:stCondLst>
                                            <p:cond delay="249"/>
                                          </p:stCondLst>
                                        </p:cTn>
                                        <p:tgtEl>
                                          <p:spTgt spid="79"/>
                                        </p:tgtEl>
                                        <p:attrNameLst>
                                          <p:attrName>style.visibility</p:attrName>
                                        </p:attrNameLst>
                                      </p:cBhvr>
                                      <p:to>
                                        <p:strVal val="hidden"/>
                                      </p:to>
                                    </p:set>
                                  </p:childTnLst>
                                </p:cTn>
                              </p:par>
                              <p:par>
                                <p:cTn id="458" presetID="64" presetClass="path" presetSubtype="0" decel="100000" fill="hold" nodeType="withEffect">
                                  <p:stCondLst>
                                    <p:cond delay="1470"/>
                                  </p:stCondLst>
                                  <p:childTnLst>
                                    <p:animMotion origin="layout" path="M -4.16667E-6 3.7037E-6 L -4.16667E-6 -0.11667 " pathEditMode="relative" ptsTypes="">
                                      <p:cBhvr>
                                        <p:cTn id="459" dur="250" fill="hold"/>
                                        <p:tgtEl>
                                          <p:spTgt spid="79"/>
                                        </p:tgtEl>
                                        <p:attrNameLst>
                                          <p:attrName>ppt_x</p:attrName>
                                          <p:attrName>ppt_y</p:attrName>
                                        </p:attrNameLst>
                                      </p:cBhvr>
                                    </p:animMotion>
                                  </p:childTnLst>
                                </p:cTn>
                              </p:par>
                              <p:par>
                                <p:cTn id="460" presetID="12" presetClass="entr" presetSubtype="4" fill="hold" nodeType="withEffect">
                                  <p:stCondLst>
                                    <p:cond delay="1470"/>
                                  </p:stCondLst>
                                  <p:childTnLst>
                                    <p:set>
                                      <p:cBhvr>
                                        <p:cTn id="461" dur="1" fill="hold">
                                          <p:stCondLst>
                                            <p:cond delay="0"/>
                                          </p:stCondLst>
                                        </p:cTn>
                                        <p:tgtEl>
                                          <p:spTgt spid="80"/>
                                        </p:tgtEl>
                                        <p:attrNameLst>
                                          <p:attrName>style.visibility</p:attrName>
                                        </p:attrNameLst>
                                      </p:cBhvr>
                                      <p:to>
                                        <p:strVal val="visible"/>
                                      </p:to>
                                    </p:set>
                                    <p:anim calcmode="lin" valueType="num">
                                      <p:cBhvr additive="base">
                                        <p:cTn id="462" dur="250"/>
                                        <p:tgtEl>
                                          <p:spTgt spid="80"/>
                                        </p:tgtEl>
                                        <p:attrNameLst>
                                          <p:attrName>ppt_y</p:attrName>
                                        </p:attrNameLst>
                                      </p:cBhvr>
                                      <p:tavLst>
                                        <p:tav tm="0">
                                          <p:val>
                                            <p:strVal val="#ppt_y+#ppt_h*1.125000"/>
                                          </p:val>
                                        </p:tav>
                                        <p:tav tm="100000">
                                          <p:val>
                                            <p:strVal val="#ppt_y"/>
                                          </p:val>
                                        </p:tav>
                                      </p:tavLst>
                                    </p:anim>
                                    <p:animEffect transition="in" filter="wipe(up)">
                                      <p:cBhvr>
                                        <p:cTn id="463" dur="250"/>
                                        <p:tgtEl>
                                          <p:spTgt spid="80"/>
                                        </p:tgtEl>
                                      </p:cBhvr>
                                    </p:animEffect>
                                  </p:childTnLst>
                                </p:cTn>
                              </p:par>
                              <p:par>
                                <p:cTn id="464" presetID="22" presetClass="exit" presetSubtype="4" fill="hold" nodeType="withEffect">
                                  <p:stCondLst>
                                    <p:cond delay="1720"/>
                                  </p:stCondLst>
                                  <p:childTnLst>
                                    <p:animEffect transition="out" filter="wipe(down)">
                                      <p:cBhvr>
                                        <p:cTn id="465" dur="250"/>
                                        <p:tgtEl>
                                          <p:spTgt spid="80"/>
                                        </p:tgtEl>
                                      </p:cBhvr>
                                    </p:animEffect>
                                    <p:set>
                                      <p:cBhvr>
                                        <p:cTn id="466" dur="1" fill="hold">
                                          <p:stCondLst>
                                            <p:cond delay="249"/>
                                          </p:stCondLst>
                                        </p:cTn>
                                        <p:tgtEl>
                                          <p:spTgt spid="80"/>
                                        </p:tgtEl>
                                        <p:attrNameLst>
                                          <p:attrName>style.visibility</p:attrName>
                                        </p:attrNameLst>
                                      </p:cBhvr>
                                      <p:to>
                                        <p:strVal val="hidden"/>
                                      </p:to>
                                    </p:set>
                                  </p:childTnLst>
                                </p:cTn>
                              </p:par>
                              <p:par>
                                <p:cTn id="467" presetID="64" presetClass="path" presetSubtype="0" decel="100000" fill="hold" nodeType="withEffect">
                                  <p:stCondLst>
                                    <p:cond delay="1720"/>
                                  </p:stCondLst>
                                  <p:childTnLst>
                                    <p:animMotion origin="layout" path="M -4.79167E-6 3.7037E-6 L -4.79167E-6 -0.11667 " pathEditMode="relative" ptsTypes="">
                                      <p:cBhvr>
                                        <p:cTn id="468" dur="250" fill="hold"/>
                                        <p:tgtEl>
                                          <p:spTgt spid="80"/>
                                        </p:tgtEl>
                                        <p:attrNameLst>
                                          <p:attrName>ppt_x</p:attrName>
                                          <p:attrName>ppt_y</p:attrName>
                                        </p:attrNameLst>
                                      </p:cBhvr>
                                    </p:animMotion>
                                  </p:childTnLst>
                                </p:cTn>
                              </p:par>
                              <p:par>
                                <p:cTn id="469" presetID="12" presetClass="entr" presetSubtype="4" fill="hold" nodeType="withEffect">
                                  <p:stCondLst>
                                    <p:cond delay="1470"/>
                                  </p:stCondLst>
                                  <p:childTnLst>
                                    <p:set>
                                      <p:cBhvr>
                                        <p:cTn id="470" dur="1" fill="hold">
                                          <p:stCondLst>
                                            <p:cond delay="0"/>
                                          </p:stCondLst>
                                        </p:cTn>
                                        <p:tgtEl>
                                          <p:spTgt spid="81"/>
                                        </p:tgtEl>
                                        <p:attrNameLst>
                                          <p:attrName>style.visibility</p:attrName>
                                        </p:attrNameLst>
                                      </p:cBhvr>
                                      <p:to>
                                        <p:strVal val="visible"/>
                                      </p:to>
                                    </p:set>
                                    <p:anim calcmode="lin" valueType="num">
                                      <p:cBhvr additive="base">
                                        <p:cTn id="471" dur="250"/>
                                        <p:tgtEl>
                                          <p:spTgt spid="81"/>
                                        </p:tgtEl>
                                        <p:attrNameLst>
                                          <p:attrName>ppt_y</p:attrName>
                                        </p:attrNameLst>
                                      </p:cBhvr>
                                      <p:tavLst>
                                        <p:tav tm="0">
                                          <p:val>
                                            <p:strVal val="#ppt_y+#ppt_h*1.125000"/>
                                          </p:val>
                                        </p:tav>
                                        <p:tav tm="100000">
                                          <p:val>
                                            <p:strVal val="#ppt_y"/>
                                          </p:val>
                                        </p:tav>
                                      </p:tavLst>
                                    </p:anim>
                                    <p:animEffect transition="in" filter="wipe(up)">
                                      <p:cBhvr>
                                        <p:cTn id="472" dur="250"/>
                                        <p:tgtEl>
                                          <p:spTgt spid="81"/>
                                        </p:tgtEl>
                                      </p:cBhvr>
                                    </p:animEffect>
                                  </p:childTnLst>
                                </p:cTn>
                              </p:par>
                              <p:par>
                                <p:cTn id="473" presetID="22" presetClass="exit" presetSubtype="4" fill="hold" nodeType="withEffect">
                                  <p:stCondLst>
                                    <p:cond delay="1720"/>
                                  </p:stCondLst>
                                  <p:childTnLst>
                                    <p:animEffect transition="out" filter="wipe(down)">
                                      <p:cBhvr>
                                        <p:cTn id="474" dur="250"/>
                                        <p:tgtEl>
                                          <p:spTgt spid="81"/>
                                        </p:tgtEl>
                                      </p:cBhvr>
                                    </p:animEffect>
                                    <p:set>
                                      <p:cBhvr>
                                        <p:cTn id="475" dur="1" fill="hold">
                                          <p:stCondLst>
                                            <p:cond delay="249"/>
                                          </p:stCondLst>
                                        </p:cTn>
                                        <p:tgtEl>
                                          <p:spTgt spid="81"/>
                                        </p:tgtEl>
                                        <p:attrNameLst>
                                          <p:attrName>style.visibility</p:attrName>
                                        </p:attrNameLst>
                                      </p:cBhvr>
                                      <p:to>
                                        <p:strVal val="hidden"/>
                                      </p:to>
                                    </p:set>
                                  </p:childTnLst>
                                </p:cTn>
                              </p:par>
                              <p:par>
                                <p:cTn id="476" presetID="64" presetClass="path" presetSubtype="0" decel="100000" fill="hold" nodeType="withEffect">
                                  <p:stCondLst>
                                    <p:cond delay="1720"/>
                                  </p:stCondLst>
                                  <p:childTnLst>
                                    <p:animMotion origin="layout" path="M 4.375E-6 -2.59259E-6 L 4.375E-6 -0.11666 " pathEditMode="relative" ptsTypes="">
                                      <p:cBhvr>
                                        <p:cTn id="477" dur="250" fill="hold"/>
                                        <p:tgtEl>
                                          <p:spTgt spid="81"/>
                                        </p:tgtEl>
                                        <p:attrNameLst>
                                          <p:attrName>ppt_x</p:attrName>
                                          <p:attrName>ppt_y</p:attrName>
                                        </p:attrNameLst>
                                      </p:cBhvr>
                                    </p:animMotion>
                                  </p:childTnLst>
                                </p:cTn>
                              </p:par>
                              <p:par>
                                <p:cTn id="478" presetID="12" presetClass="entr" presetSubtype="4" fill="hold" nodeType="withEffect">
                                  <p:stCondLst>
                                    <p:cond delay="1720"/>
                                  </p:stCondLst>
                                  <p:childTnLst>
                                    <p:set>
                                      <p:cBhvr>
                                        <p:cTn id="479" dur="1" fill="hold">
                                          <p:stCondLst>
                                            <p:cond delay="0"/>
                                          </p:stCondLst>
                                        </p:cTn>
                                        <p:tgtEl>
                                          <p:spTgt spid="82"/>
                                        </p:tgtEl>
                                        <p:attrNameLst>
                                          <p:attrName>style.visibility</p:attrName>
                                        </p:attrNameLst>
                                      </p:cBhvr>
                                      <p:to>
                                        <p:strVal val="visible"/>
                                      </p:to>
                                    </p:set>
                                    <p:anim calcmode="lin" valueType="num">
                                      <p:cBhvr additive="base">
                                        <p:cTn id="480" dur="250"/>
                                        <p:tgtEl>
                                          <p:spTgt spid="82"/>
                                        </p:tgtEl>
                                        <p:attrNameLst>
                                          <p:attrName>ppt_y</p:attrName>
                                        </p:attrNameLst>
                                      </p:cBhvr>
                                      <p:tavLst>
                                        <p:tav tm="0">
                                          <p:val>
                                            <p:strVal val="#ppt_y+#ppt_h*1.125000"/>
                                          </p:val>
                                        </p:tav>
                                        <p:tav tm="100000">
                                          <p:val>
                                            <p:strVal val="#ppt_y"/>
                                          </p:val>
                                        </p:tav>
                                      </p:tavLst>
                                    </p:anim>
                                    <p:animEffect transition="in" filter="wipe(up)">
                                      <p:cBhvr>
                                        <p:cTn id="481" dur="250"/>
                                        <p:tgtEl>
                                          <p:spTgt spid="82"/>
                                        </p:tgtEl>
                                      </p:cBhvr>
                                    </p:animEffect>
                                  </p:childTnLst>
                                </p:cTn>
                              </p:par>
                              <p:par>
                                <p:cTn id="482" presetID="22" presetClass="exit" presetSubtype="4" fill="hold" nodeType="withEffect">
                                  <p:stCondLst>
                                    <p:cond delay="1970"/>
                                  </p:stCondLst>
                                  <p:childTnLst>
                                    <p:animEffect transition="out" filter="wipe(down)">
                                      <p:cBhvr>
                                        <p:cTn id="483" dur="250"/>
                                        <p:tgtEl>
                                          <p:spTgt spid="82"/>
                                        </p:tgtEl>
                                      </p:cBhvr>
                                    </p:animEffect>
                                    <p:set>
                                      <p:cBhvr>
                                        <p:cTn id="484" dur="1" fill="hold">
                                          <p:stCondLst>
                                            <p:cond delay="249"/>
                                          </p:stCondLst>
                                        </p:cTn>
                                        <p:tgtEl>
                                          <p:spTgt spid="82"/>
                                        </p:tgtEl>
                                        <p:attrNameLst>
                                          <p:attrName>style.visibility</p:attrName>
                                        </p:attrNameLst>
                                      </p:cBhvr>
                                      <p:to>
                                        <p:strVal val="hidden"/>
                                      </p:to>
                                    </p:set>
                                  </p:childTnLst>
                                </p:cTn>
                              </p:par>
                              <p:par>
                                <p:cTn id="485" presetID="64" presetClass="path" presetSubtype="0" decel="100000" fill="hold" nodeType="withEffect">
                                  <p:stCondLst>
                                    <p:cond delay="1970"/>
                                  </p:stCondLst>
                                  <p:childTnLst>
                                    <p:animMotion origin="layout" path="M -3.95833E-6 4.81481E-6 L -3.95833E-6 -0.11667 " pathEditMode="relative" ptsTypes="">
                                      <p:cBhvr>
                                        <p:cTn id="486" dur="250" fill="hold"/>
                                        <p:tgtEl>
                                          <p:spTgt spid="82"/>
                                        </p:tgtEl>
                                        <p:attrNameLst>
                                          <p:attrName>ppt_x</p:attrName>
                                          <p:attrName>ppt_y</p:attrName>
                                        </p:attrNameLst>
                                      </p:cBhvr>
                                    </p:animMotion>
                                  </p:childTnLst>
                                </p:cTn>
                              </p:par>
                              <p:par>
                                <p:cTn id="487" presetID="12" presetClass="entr" presetSubtype="4" fill="hold" nodeType="withEffect">
                                  <p:stCondLst>
                                    <p:cond delay="1720"/>
                                  </p:stCondLst>
                                  <p:childTnLst>
                                    <p:set>
                                      <p:cBhvr>
                                        <p:cTn id="488" dur="1" fill="hold">
                                          <p:stCondLst>
                                            <p:cond delay="0"/>
                                          </p:stCondLst>
                                        </p:cTn>
                                        <p:tgtEl>
                                          <p:spTgt spid="83"/>
                                        </p:tgtEl>
                                        <p:attrNameLst>
                                          <p:attrName>style.visibility</p:attrName>
                                        </p:attrNameLst>
                                      </p:cBhvr>
                                      <p:to>
                                        <p:strVal val="visible"/>
                                      </p:to>
                                    </p:set>
                                    <p:anim calcmode="lin" valueType="num">
                                      <p:cBhvr additive="base">
                                        <p:cTn id="489" dur="250"/>
                                        <p:tgtEl>
                                          <p:spTgt spid="83"/>
                                        </p:tgtEl>
                                        <p:attrNameLst>
                                          <p:attrName>ppt_y</p:attrName>
                                        </p:attrNameLst>
                                      </p:cBhvr>
                                      <p:tavLst>
                                        <p:tav tm="0">
                                          <p:val>
                                            <p:strVal val="#ppt_y+#ppt_h*1.125000"/>
                                          </p:val>
                                        </p:tav>
                                        <p:tav tm="100000">
                                          <p:val>
                                            <p:strVal val="#ppt_y"/>
                                          </p:val>
                                        </p:tav>
                                      </p:tavLst>
                                    </p:anim>
                                    <p:animEffect transition="in" filter="wipe(up)">
                                      <p:cBhvr>
                                        <p:cTn id="490" dur="250"/>
                                        <p:tgtEl>
                                          <p:spTgt spid="83"/>
                                        </p:tgtEl>
                                      </p:cBhvr>
                                    </p:animEffect>
                                  </p:childTnLst>
                                </p:cTn>
                              </p:par>
                              <p:par>
                                <p:cTn id="491" presetID="22" presetClass="exit" presetSubtype="4" fill="hold" nodeType="withEffect">
                                  <p:stCondLst>
                                    <p:cond delay="1970"/>
                                  </p:stCondLst>
                                  <p:childTnLst>
                                    <p:animEffect transition="out" filter="wipe(down)">
                                      <p:cBhvr>
                                        <p:cTn id="492" dur="250"/>
                                        <p:tgtEl>
                                          <p:spTgt spid="83"/>
                                        </p:tgtEl>
                                      </p:cBhvr>
                                    </p:animEffect>
                                    <p:set>
                                      <p:cBhvr>
                                        <p:cTn id="493" dur="1" fill="hold">
                                          <p:stCondLst>
                                            <p:cond delay="249"/>
                                          </p:stCondLst>
                                        </p:cTn>
                                        <p:tgtEl>
                                          <p:spTgt spid="83"/>
                                        </p:tgtEl>
                                        <p:attrNameLst>
                                          <p:attrName>style.visibility</p:attrName>
                                        </p:attrNameLst>
                                      </p:cBhvr>
                                      <p:to>
                                        <p:strVal val="hidden"/>
                                      </p:to>
                                    </p:set>
                                  </p:childTnLst>
                                </p:cTn>
                              </p:par>
                              <p:par>
                                <p:cTn id="494" presetID="64" presetClass="path" presetSubtype="0" decel="100000" fill="hold" nodeType="withEffect">
                                  <p:stCondLst>
                                    <p:cond delay="1970"/>
                                  </p:stCondLst>
                                  <p:childTnLst>
                                    <p:animMotion origin="layout" path="M 6.25E-7 -1.85185E-6 L 6.25E-7 -0.11666 " pathEditMode="relative" ptsTypes="">
                                      <p:cBhvr>
                                        <p:cTn id="495" dur="250" fill="hold"/>
                                        <p:tgtEl>
                                          <p:spTgt spid="83"/>
                                        </p:tgtEl>
                                        <p:attrNameLst>
                                          <p:attrName>ppt_x</p:attrName>
                                          <p:attrName>ppt_y</p:attrName>
                                        </p:attrNameLst>
                                      </p:cBhvr>
                                    </p:animMotion>
                                  </p:childTnLst>
                                </p:cTn>
                              </p:par>
                              <p:par>
                                <p:cTn id="496" presetID="10" presetClass="entr" presetSubtype="0" fill="hold" grpId="0" nodeType="withEffect">
                                  <p:stCondLst>
                                    <p:cond delay="1220"/>
                                  </p:stCondLst>
                                  <p:childTnLst>
                                    <p:set>
                                      <p:cBhvr>
                                        <p:cTn id="497" dur="1" fill="hold">
                                          <p:stCondLst>
                                            <p:cond delay="0"/>
                                          </p:stCondLst>
                                        </p:cTn>
                                        <p:tgtEl>
                                          <p:spTgt spid="84"/>
                                        </p:tgtEl>
                                        <p:attrNameLst>
                                          <p:attrName>style.visibility</p:attrName>
                                        </p:attrNameLst>
                                      </p:cBhvr>
                                      <p:to>
                                        <p:strVal val="visible"/>
                                      </p:to>
                                    </p:set>
                                    <p:animEffect transition="in" filter="fade">
                                      <p:cBhvr>
                                        <p:cTn id="498" dur="250"/>
                                        <p:tgtEl>
                                          <p:spTgt spid="84"/>
                                        </p:tgtEl>
                                      </p:cBhvr>
                                    </p:animEffect>
                                  </p:childTnLst>
                                </p:cTn>
                              </p:par>
                              <p:par>
                                <p:cTn id="499" presetID="10" presetClass="exit" presetSubtype="0" fill="hold" grpId="1" nodeType="withEffect">
                                  <p:stCondLst>
                                    <p:cond delay="1470"/>
                                  </p:stCondLst>
                                  <p:childTnLst>
                                    <p:animEffect transition="out" filter="fade">
                                      <p:cBhvr>
                                        <p:cTn id="500" dur="250"/>
                                        <p:tgtEl>
                                          <p:spTgt spid="84"/>
                                        </p:tgtEl>
                                      </p:cBhvr>
                                    </p:animEffect>
                                    <p:set>
                                      <p:cBhvr>
                                        <p:cTn id="501" dur="1" fill="hold">
                                          <p:stCondLst>
                                            <p:cond delay="249"/>
                                          </p:stCondLst>
                                        </p:cTn>
                                        <p:tgtEl>
                                          <p:spTgt spid="84"/>
                                        </p:tgtEl>
                                        <p:attrNameLst>
                                          <p:attrName>style.visibility</p:attrName>
                                        </p:attrNameLst>
                                      </p:cBhvr>
                                      <p:to>
                                        <p:strVal val="hidden"/>
                                      </p:to>
                                    </p:set>
                                  </p:childTnLst>
                                </p:cTn>
                              </p:par>
                              <p:par>
                                <p:cTn id="502" presetID="64" presetClass="path" presetSubtype="0" decel="100000" fill="hold" grpId="2" nodeType="withEffect">
                                  <p:stCondLst>
                                    <p:cond delay="1220"/>
                                  </p:stCondLst>
                                  <p:childTnLst>
                                    <p:animMotion origin="layout" path="M 3.33333E-6 4.81481E-6 L 3.33333E-6 -0.25163 " pathEditMode="relative" ptsTypes="">
                                      <p:cBhvr>
                                        <p:cTn id="503" dur="500" fill="hold"/>
                                        <p:tgtEl>
                                          <p:spTgt spid="84"/>
                                        </p:tgtEl>
                                        <p:attrNameLst>
                                          <p:attrName>ppt_x</p:attrName>
                                          <p:attrName>ppt_y</p:attrName>
                                        </p:attrNameLst>
                                      </p:cBhvr>
                                    </p:animMotion>
                                  </p:childTnLst>
                                </p:cTn>
                              </p:par>
                              <p:par>
                                <p:cTn id="504" presetID="10" presetClass="entr" presetSubtype="0" fill="hold" grpId="0" nodeType="withEffect">
                                  <p:stCondLst>
                                    <p:cond delay="1220"/>
                                  </p:stCondLst>
                                  <p:childTnLst>
                                    <p:set>
                                      <p:cBhvr>
                                        <p:cTn id="505" dur="1" fill="hold">
                                          <p:stCondLst>
                                            <p:cond delay="0"/>
                                          </p:stCondLst>
                                        </p:cTn>
                                        <p:tgtEl>
                                          <p:spTgt spid="85"/>
                                        </p:tgtEl>
                                        <p:attrNameLst>
                                          <p:attrName>style.visibility</p:attrName>
                                        </p:attrNameLst>
                                      </p:cBhvr>
                                      <p:to>
                                        <p:strVal val="visible"/>
                                      </p:to>
                                    </p:set>
                                    <p:animEffect transition="in" filter="fade">
                                      <p:cBhvr>
                                        <p:cTn id="506" dur="250"/>
                                        <p:tgtEl>
                                          <p:spTgt spid="85"/>
                                        </p:tgtEl>
                                      </p:cBhvr>
                                    </p:animEffect>
                                  </p:childTnLst>
                                </p:cTn>
                              </p:par>
                              <p:par>
                                <p:cTn id="507" presetID="10" presetClass="exit" presetSubtype="0" fill="hold" grpId="1" nodeType="withEffect">
                                  <p:stCondLst>
                                    <p:cond delay="1470"/>
                                  </p:stCondLst>
                                  <p:childTnLst>
                                    <p:animEffect transition="out" filter="fade">
                                      <p:cBhvr>
                                        <p:cTn id="508" dur="250"/>
                                        <p:tgtEl>
                                          <p:spTgt spid="85"/>
                                        </p:tgtEl>
                                      </p:cBhvr>
                                    </p:animEffect>
                                    <p:set>
                                      <p:cBhvr>
                                        <p:cTn id="509" dur="1" fill="hold">
                                          <p:stCondLst>
                                            <p:cond delay="249"/>
                                          </p:stCondLst>
                                        </p:cTn>
                                        <p:tgtEl>
                                          <p:spTgt spid="85"/>
                                        </p:tgtEl>
                                        <p:attrNameLst>
                                          <p:attrName>style.visibility</p:attrName>
                                        </p:attrNameLst>
                                      </p:cBhvr>
                                      <p:to>
                                        <p:strVal val="hidden"/>
                                      </p:to>
                                    </p:set>
                                  </p:childTnLst>
                                </p:cTn>
                              </p:par>
                              <p:par>
                                <p:cTn id="510" presetID="64" presetClass="path" presetSubtype="0" decel="100000" fill="hold" grpId="2" nodeType="withEffect">
                                  <p:stCondLst>
                                    <p:cond delay="1220"/>
                                  </p:stCondLst>
                                  <p:childTnLst>
                                    <p:animMotion origin="layout" path="M -1.875E-6 7.40741E-7 L -1.875E-6 -0.25162 " pathEditMode="relative" ptsTypes="">
                                      <p:cBhvr>
                                        <p:cTn id="511" dur="500" fill="hold"/>
                                        <p:tgtEl>
                                          <p:spTgt spid="85"/>
                                        </p:tgtEl>
                                        <p:attrNameLst>
                                          <p:attrName>ppt_x</p:attrName>
                                          <p:attrName>ppt_y</p:attrName>
                                        </p:attrNameLst>
                                      </p:cBhvr>
                                    </p:animMotion>
                                  </p:childTnLst>
                                </p:cTn>
                              </p:par>
                              <p:par>
                                <p:cTn id="512" presetID="10" presetClass="entr" presetSubtype="0" fill="hold" grpId="0" nodeType="withEffect">
                                  <p:stCondLst>
                                    <p:cond delay="1220"/>
                                  </p:stCondLst>
                                  <p:childTnLst>
                                    <p:set>
                                      <p:cBhvr>
                                        <p:cTn id="513" dur="1" fill="hold">
                                          <p:stCondLst>
                                            <p:cond delay="0"/>
                                          </p:stCondLst>
                                        </p:cTn>
                                        <p:tgtEl>
                                          <p:spTgt spid="86"/>
                                        </p:tgtEl>
                                        <p:attrNameLst>
                                          <p:attrName>style.visibility</p:attrName>
                                        </p:attrNameLst>
                                      </p:cBhvr>
                                      <p:to>
                                        <p:strVal val="visible"/>
                                      </p:to>
                                    </p:set>
                                    <p:animEffect transition="in" filter="fade">
                                      <p:cBhvr>
                                        <p:cTn id="514" dur="250"/>
                                        <p:tgtEl>
                                          <p:spTgt spid="86"/>
                                        </p:tgtEl>
                                      </p:cBhvr>
                                    </p:animEffect>
                                  </p:childTnLst>
                                </p:cTn>
                              </p:par>
                              <p:par>
                                <p:cTn id="515" presetID="10" presetClass="exit" presetSubtype="0" fill="hold" grpId="1" nodeType="withEffect">
                                  <p:stCondLst>
                                    <p:cond delay="1470"/>
                                  </p:stCondLst>
                                  <p:childTnLst>
                                    <p:animEffect transition="out" filter="fade">
                                      <p:cBhvr>
                                        <p:cTn id="516" dur="250"/>
                                        <p:tgtEl>
                                          <p:spTgt spid="86"/>
                                        </p:tgtEl>
                                      </p:cBhvr>
                                    </p:animEffect>
                                    <p:set>
                                      <p:cBhvr>
                                        <p:cTn id="517" dur="1" fill="hold">
                                          <p:stCondLst>
                                            <p:cond delay="249"/>
                                          </p:stCondLst>
                                        </p:cTn>
                                        <p:tgtEl>
                                          <p:spTgt spid="86"/>
                                        </p:tgtEl>
                                        <p:attrNameLst>
                                          <p:attrName>style.visibility</p:attrName>
                                        </p:attrNameLst>
                                      </p:cBhvr>
                                      <p:to>
                                        <p:strVal val="hidden"/>
                                      </p:to>
                                    </p:set>
                                  </p:childTnLst>
                                </p:cTn>
                              </p:par>
                              <p:par>
                                <p:cTn id="518" presetID="64" presetClass="path" presetSubtype="0" decel="100000" fill="hold" grpId="2" nodeType="withEffect">
                                  <p:stCondLst>
                                    <p:cond delay="1220"/>
                                  </p:stCondLst>
                                  <p:childTnLst>
                                    <p:animMotion origin="layout" path="M -3.54167E-6 -1.11111E-6 L -3.54167E-6 -0.25162 " pathEditMode="relative" ptsTypes="">
                                      <p:cBhvr>
                                        <p:cTn id="519" dur="500" fill="hold"/>
                                        <p:tgtEl>
                                          <p:spTgt spid="86"/>
                                        </p:tgtEl>
                                        <p:attrNameLst>
                                          <p:attrName>ppt_x</p:attrName>
                                          <p:attrName>ppt_y</p:attrName>
                                        </p:attrNameLst>
                                      </p:cBhvr>
                                    </p:animMotion>
                                  </p:childTnLst>
                                </p:cTn>
                              </p:par>
                              <p:par>
                                <p:cTn id="520" presetID="10" presetClass="entr" presetSubtype="0" fill="hold" grpId="0" nodeType="withEffect">
                                  <p:stCondLst>
                                    <p:cond delay="1470"/>
                                  </p:stCondLst>
                                  <p:childTnLst>
                                    <p:set>
                                      <p:cBhvr>
                                        <p:cTn id="521" dur="1" fill="hold">
                                          <p:stCondLst>
                                            <p:cond delay="0"/>
                                          </p:stCondLst>
                                        </p:cTn>
                                        <p:tgtEl>
                                          <p:spTgt spid="87"/>
                                        </p:tgtEl>
                                        <p:attrNameLst>
                                          <p:attrName>style.visibility</p:attrName>
                                        </p:attrNameLst>
                                      </p:cBhvr>
                                      <p:to>
                                        <p:strVal val="visible"/>
                                      </p:to>
                                    </p:set>
                                    <p:animEffect transition="in" filter="fade">
                                      <p:cBhvr>
                                        <p:cTn id="522" dur="250"/>
                                        <p:tgtEl>
                                          <p:spTgt spid="87"/>
                                        </p:tgtEl>
                                      </p:cBhvr>
                                    </p:animEffect>
                                  </p:childTnLst>
                                </p:cTn>
                              </p:par>
                              <p:par>
                                <p:cTn id="523" presetID="10" presetClass="exit" presetSubtype="0" fill="hold" grpId="1" nodeType="withEffect">
                                  <p:stCondLst>
                                    <p:cond delay="1720"/>
                                  </p:stCondLst>
                                  <p:childTnLst>
                                    <p:animEffect transition="out" filter="fade">
                                      <p:cBhvr>
                                        <p:cTn id="524" dur="250"/>
                                        <p:tgtEl>
                                          <p:spTgt spid="87"/>
                                        </p:tgtEl>
                                      </p:cBhvr>
                                    </p:animEffect>
                                    <p:set>
                                      <p:cBhvr>
                                        <p:cTn id="525" dur="1" fill="hold">
                                          <p:stCondLst>
                                            <p:cond delay="249"/>
                                          </p:stCondLst>
                                        </p:cTn>
                                        <p:tgtEl>
                                          <p:spTgt spid="87"/>
                                        </p:tgtEl>
                                        <p:attrNameLst>
                                          <p:attrName>style.visibility</p:attrName>
                                        </p:attrNameLst>
                                      </p:cBhvr>
                                      <p:to>
                                        <p:strVal val="hidden"/>
                                      </p:to>
                                    </p:set>
                                  </p:childTnLst>
                                </p:cTn>
                              </p:par>
                              <p:par>
                                <p:cTn id="526" presetID="64" presetClass="path" presetSubtype="0" decel="100000" fill="hold" grpId="2" nodeType="withEffect">
                                  <p:stCondLst>
                                    <p:cond delay="1470"/>
                                  </p:stCondLst>
                                  <p:childTnLst>
                                    <p:animMotion origin="layout" path="M 3.125E-6 -4.07407E-6 L 3.125E-6 -0.25162 " pathEditMode="relative" ptsTypes="">
                                      <p:cBhvr>
                                        <p:cTn id="527" dur="500" fill="hold"/>
                                        <p:tgtEl>
                                          <p:spTgt spid="87"/>
                                        </p:tgtEl>
                                        <p:attrNameLst>
                                          <p:attrName>ppt_x</p:attrName>
                                          <p:attrName>ppt_y</p:attrName>
                                        </p:attrNameLst>
                                      </p:cBhvr>
                                    </p:animMotion>
                                  </p:childTnLst>
                                </p:cTn>
                              </p:par>
                              <p:par>
                                <p:cTn id="528" presetID="10" presetClass="entr" presetSubtype="0" fill="hold" grpId="0" nodeType="withEffect">
                                  <p:stCondLst>
                                    <p:cond delay="1470"/>
                                  </p:stCondLst>
                                  <p:childTnLst>
                                    <p:set>
                                      <p:cBhvr>
                                        <p:cTn id="529" dur="1" fill="hold">
                                          <p:stCondLst>
                                            <p:cond delay="0"/>
                                          </p:stCondLst>
                                        </p:cTn>
                                        <p:tgtEl>
                                          <p:spTgt spid="88"/>
                                        </p:tgtEl>
                                        <p:attrNameLst>
                                          <p:attrName>style.visibility</p:attrName>
                                        </p:attrNameLst>
                                      </p:cBhvr>
                                      <p:to>
                                        <p:strVal val="visible"/>
                                      </p:to>
                                    </p:set>
                                    <p:animEffect transition="in" filter="fade">
                                      <p:cBhvr>
                                        <p:cTn id="530" dur="250"/>
                                        <p:tgtEl>
                                          <p:spTgt spid="88"/>
                                        </p:tgtEl>
                                      </p:cBhvr>
                                    </p:animEffect>
                                  </p:childTnLst>
                                </p:cTn>
                              </p:par>
                              <p:par>
                                <p:cTn id="531" presetID="10" presetClass="exit" presetSubtype="0" fill="hold" grpId="1" nodeType="withEffect">
                                  <p:stCondLst>
                                    <p:cond delay="1720"/>
                                  </p:stCondLst>
                                  <p:childTnLst>
                                    <p:animEffect transition="out" filter="fade">
                                      <p:cBhvr>
                                        <p:cTn id="532" dur="250"/>
                                        <p:tgtEl>
                                          <p:spTgt spid="88"/>
                                        </p:tgtEl>
                                      </p:cBhvr>
                                    </p:animEffect>
                                    <p:set>
                                      <p:cBhvr>
                                        <p:cTn id="533" dur="1" fill="hold">
                                          <p:stCondLst>
                                            <p:cond delay="249"/>
                                          </p:stCondLst>
                                        </p:cTn>
                                        <p:tgtEl>
                                          <p:spTgt spid="88"/>
                                        </p:tgtEl>
                                        <p:attrNameLst>
                                          <p:attrName>style.visibility</p:attrName>
                                        </p:attrNameLst>
                                      </p:cBhvr>
                                      <p:to>
                                        <p:strVal val="hidden"/>
                                      </p:to>
                                    </p:set>
                                  </p:childTnLst>
                                </p:cTn>
                              </p:par>
                              <p:par>
                                <p:cTn id="534" presetID="64" presetClass="path" presetSubtype="0" decel="100000" fill="hold" grpId="2" nodeType="withEffect">
                                  <p:stCondLst>
                                    <p:cond delay="1470"/>
                                  </p:stCondLst>
                                  <p:childTnLst>
                                    <p:animMotion origin="layout" path="M -3.95833E-6 3.7037E-6 L -3.95833E-6 -0.25162 " pathEditMode="relative" ptsTypes="">
                                      <p:cBhvr>
                                        <p:cTn id="535" dur="500" fill="hold"/>
                                        <p:tgtEl>
                                          <p:spTgt spid="88"/>
                                        </p:tgtEl>
                                        <p:attrNameLst>
                                          <p:attrName>ppt_x</p:attrName>
                                          <p:attrName>ppt_y</p:attrName>
                                        </p:attrNameLst>
                                      </p:cBhvr>
                                    </p:animMotion>
                                  </p:childTnLst>
                                </p:cTn>
                              </p:par>
                              <p:par>
                                <p:cTn id="536" presetID="10" presetClass="entr" presetSubtype="0" fill="hold" grpId="0" nodeType="withEffect">
                                  <p:stCondLst>
                                    <p:cond delay="1470"/>
                                  </p:stCondLst>
                                  <p:childTnLst>
                                    <p:set>
                                      <p:cBhvr>
                                        <p:cTn id="537" dur="1" fill="hold">
                                          <p:stCondLst>
                                            <p:cond delay="0"/>
                                          </p:stCondLst>
                                        </p:cTn>
                                        <p:tgtEl>
                                          <p:spTgt spid="89"/>
                                        </p:tgtEl>
                                        <p:attrNameLst>
                                          <p:attrName>style.visibility</p:attrName>
                                        </p:attrNameLst>
                                      </p:cBhvr>
                                      <p:to>
                                        <p:strVal val="visible"/>
                                      </p:to>
                                    </p:set>
                                    <p:animEffect transition="in" filter="fade">
                                      <p:cBhvr>
                                        <p:cTn id="538" dur="250"/>
                                        <p:tgtEl>
                                          <p:spTgt spid="89"/>
                                        </p:tgtEl>
                                      </p:cBhvr>
                                    </p:animEffect>
                                  </p:childTnLst>
                                </p:cTn>
                              </p:par>
                              <p:par>
                                <p:cTn id="539" presetID="10" presetClass="exit" presetSubtype="0" fill="hold" grpId="1" nodeType="withEffect">
                                  <p:stCondLst>
                                    <p:cond delay="1720"/>
                                  </p:stCondLst>
                                  <p:childTnLst>
                                    <p:animEffect transition="out" filter="fade">
                                      <p:cBhvr>
                                        <p:cTn id="540" dur="250"/>
                                        <p:tgtEl>
                                          <p:spTgt spid="89"/>
                                        </p:tgtEl>
                                      </p:cBhvr>
                                    </p:animEffect>
                                    <p:set>
                                      <p:cBhvr>
                                        <p:cTn id="541" dur="1" fill="hold">
                                          <p:stCondLst>
                                            <p:cond delay="249"/>
                                          </p:stCondLst>
                                        </p:cTn>
                                        <p:tgtEl>
                                          <p:spTgt spid="89"/>
                                        </p:tgtEl>
                                        <p:attrNameLst>
                                          <p:attrName>style.visibility</p:attrName>
                                        </p:attrNameLst>
                                      </p:cBhvr>
                                      <p:to>
                                        <p:strVal val="hidden"/>
                                      </p:to>
                                    </p:set>
                                  </p:childTnLst>
                                </p:cTn>
                              </p:par>
                              <p:par>
                                <p:cTn id="542" presetID="64" presetClass="path" presetSubtype="0" decel="100000" fill="hold" grpId="2" nodeType="withEffect">
                                  <p:stCondLst>
                                    <p:cond delay="1470"/>
                                  </p:stCondLst>
                                  <p:childTnLst>
                                    <p:animMotion origin="layout" path="M -1.875E-6 -2.96296E-6 L -1.875E-6 -0.25162 " pathEditMode="relative" ptsTypes="">
                                      <p:cBhvr>
                                        <p:cTn id="543" dur="500" fill="hold"/>
                                        <p:tgtEl>
                                          <p:spTgt spid="89"/>
                                        </p:tgtEl>
                                        <p:attrNameLst>
                                          <p:attrName>ppt_x</p:attrName>
                                          <p:attrName>ppt_y</p:attrName>
                                        </p:attrNameLst>
                                      </p:cBhvr>
                                    </p:animMotion>
                                  </p:childTnLst>
                                </p:cTn>
                              </p:par>
                              <p:par>
                                <p:cTn id="544" presetID="2" presetClass="entr" presetSubtype="1" decel="100000" fill="hold" grpId="0" nodeType="withEffect">
                                  <p:stCondLst>
                                    <p:cond delay="1270"/>
                                  </p:stCondLst>
                                  <p:childTnLst>
                                    <p:set>
                                      <p:cBhvr>
                                        <p:cTn id="545" dur="1" fill="hold">
                                          <p:stCondLst>
                                            <p:cond delay="0"/>
                                          </p:stCondLst>
                                        </p:cTn>
                                        <p:tgtEl>
                                          <p:spTgt spid="68"/>
                                        </p:tgtEl>
                                        <p:attrNameLst>
                                          <p:attrName>style.visibility</p:attrName>
                                        </p:attrNameLst>
                                      </p:cBhvr>
                                      <p:to>
                                        <p:strVal val="visible"/>
                                      </p:to>
                                    </p:set>
                                    <p:anim calcmode="lin" valueType="num">
                                      <p:cBhvr additive="base">
                                        <p:cTn id="546" dur="500" fill="hold"/>
                                        <p:tgtEl>
                                          <p:spTgt spid="68"/>
                                        </p:tgtEl>
                                        <p:attrNameLst>
                                          <p:attrName>ppt_x</p:attrName>
                                        </p:attrNameLst>
                                      </p:cBhvr>
                                      <p:tavLst>
                                        <p:tav tm="0">
                                          <p:val>
                                            <p:strVal val="#ppt_x"/>
                                          </p:val>
                                        </p:tav>
                                        <p:tav tm="100000">
                                          <p:val>
                                            <p:strVal val="#ppt_x"/>
                                          </p:val>
                                        </p:tav>
                                      </p:tavLst>
                                    </p:anim>
                                    <p:anim calcmode="lin" valueType="num">
                                      <p:cBhvr additive="base">
                                        <p:cTn id="547" dur="500" fill="hold"/>
                                        <p:tgtEl>
                                          <p:spTgt spid="68"/>
                                        </p:tgtEl>
                                        <p:attrNameLst>
                                          <p:attrName>ppt_y</p:attrName>
                                        </p:attrNameLst>
                                      </p:cBhvr>
                                      <p:tavLst>
                                        <p:tav tm="0">
                                          <p:val>
                                            <p:strVal val="0-#ppt_h/2"/>
                                          </p:val>
                                        </p:tav>
                                        <p:tav tm="100000">
                                          <p:val>
                                            <p:strVal val="#ppt_y"/>
                                          </p:val>
                                        </p:tav>
                                      </p:tavLst>
                                    </p:anim>
                                  </p:childTnLst>
                                </p:cTn>
                              </p:par>
                              <p:par>
                                <p:cTn id="548" presetID="0" presetClass="entr" presetSubtype="0" decel="100000" autoRev="1" fill="hold" grpId="1" nodeType="withEffect">
                                  <p:stCondLst>
                                    <p:cond delay="1720"/>
                                  </p:stCondLst>
                                  <p:childTnLst>
                                    <p:animMotion origin="layout" path="M -2.70833E-6 -3.7037E-7 L -0.0013 0.01875 " pathEditMode="relative">
                                      <p:cBhvr from="" to="">
                                        <p:cTn id="549" dur="250" fill="hold">
                                          <p:stCondLst>
                                            <p:cond delay="0"/>
                                          </p:stCondLst>
                                        </p:cTn>
                                        <p:tgtEl>
                                          <p:spTgt spid="68"/>
                                        </p:tgtEl>
                                        <p:attrNameLst>
                                          <p:attrName>ppt_x</p:attrName>
                                          <p:attrName>ppt_y</p:attrName>
                                        </p:attrNameLst>
                                      </p:cBhvr>
                                    </p:animMotion>
                                  </p:childTnLst>
                                </p:cTn>
                              </p:par>
                              <p:par>
                                <p:cTn id="550" presetID="2" presetClass="entr" presetSubtype="1" decel="100000" fill="hold" grpId="0" nodeType="withEffect">
                                  <p:stCondLst>
                                    <p:cond delay="1370"/>
                                  </p:stCondLst>
                                  <p:childTnLst>
                                    <p:set>
                                      <p:cBhvr>
                                        <p:cTn id="551" dur="1" fill="hold">
                                          <p:stCondLst>
                                            <p:cond delay="0"/>
                                          </p:stCondLst>
                                        </p:cTn>
                                        <p:tgtEl>
                                          <p:spTgt spid="69"/>
                                        </p:tgtEl>
                                        <p:attrNameLst>
                                          <p:attrName>style.visibility</p:attrName>
                                        </p:attrNameLst>
                                      </p:cBhvr>
                                      <p:to>
                                        <p:strVal val="visible"/>
                                      </p:to>
                                    </p:set>
                                    <p:anim calcmode="lin" valueType="num">
                                      <p:cBhvr additive="base">
                                        <p:cTn id="552" dur="500" fill="hold"/>
                                        <p:tgtEl>
                                          <p:spTgt spid="69"/>
                                        </p:tgtEl>
                                        <p:attrNameLst>
                                          <p:attrName>ppt_x</p:attrName>
                                        </p:attrNameLst>
                                      </p:cBhvr>
                                      <p:tavLst>
                                        <p:tav tm="0">
                                          <p:val>
                                            <p:strVal val="#ppt_x"/>
                                          </p:val>
                                        </p:tav>
                                        <p:tav tm="100000">
                                          <p:val>
                                            <p:strVal val="#ppt_x"/>
                                          </p:val>
                                        </p:tav>
                                      </p:tavLst>
                                    </p:anim>
                                    <p:anim calcmode="lin" valueType="num">
                                      <p:cBhvr additive="base">
                                        <p:cTn id="553" dur="500" fill="hold"/>
                                        <p:tgtEl>
                                          <p:spTgt spid="69"/>
                                        </p:tgtEl>
                                        <p:attrNameLst>
                                          <p:attrName>ppt_y</p:attrName>
                                        </p:attrNameLst>
                                      </p:cBhvr>
                                      <p:tavLst>
                                        <p:tav tm="0">
                                          <p:val>
                                            <p:strVal val="0-#ppt_h/2"/>
                                          </p:val>
                                        </p:tav>
                                        <p:tav tm="100000">
                                          <p:val>
                                            <p:strVal val="#ppt_y"/>
                                          </p:val>
                                        </p:tav>
                                      </p:tavLst>
                                    </p:anim>
                                  </p:childTnLst>
                                </p:cTn>
                              </p:par>
                              <p:par>
                                <p:cTn id="554" presetID="0" presetClass="entr" presetSubtype="0" decel="100000" autoRev="1" fill="hold" grpId="1" nodeType="withEffect">
                                  <p:stCondLst>
                                    <p:cond delay="1820"/>
                                  </p:stCondLst>
                                  <p:childTnLst>
                                    <p:animMotion origin="layout" path="M -1.45833E-6 1.48148E-6 L -1.45833E-6 0.01944 " pathEditMode="relative">
                                      <p:cBhvr from="" to="">
                                        <p:cTn id="555" dur="250" fill="hold">
                                          <p:stCondLst>
                                            <p:cond delay="0"/>
                                          </p:stCondLst>
                                        </p:cTn>
                                        <p:tgtEl>
                                          <p:spTgt spid="69"/>
                                        </p:tgtEl>
                                        <p:attrNameLst>
                                          <p:attrName>ppt_x</p:attrName>
                                          <p:attrName>ppt_y</p:attrName>
                                        </p:attrNameLst>
                                      </p:cBhvr>
                                    </p:animMotion>
                                  </p:childTnLst>
                                </p:cTn>
                              </p:par>
                              <p:par>
                                <p:cTn id="556" presetID="2" presetClass="entr" presetSubtype="1" decel="100000" fill="hold" grpId="0" nodeType="withEffect">
                                  <p:stCondLst>
                                    <p:cond delay="1270"/>
                                  </p:stCondLst>
                                  <p:childTnLst>
                                    <p:set>
                                      <p:cBhvr>
                                        <p:cTn id="557" dur="1" fill="hold">
                                          <p:stCondLst>
                                            <p:cond delay="0"/>
                                          </p:stCondLst>
                                        </p:cTn>
                                        <p:tgtEl>
                                          <p:spTgt spid="70"/>
                                        </p:tgtEl>
                                        <p:attrNameLst>
                                          <p:attrName>style.visibility</p:attrName>
                                        </p:attrNameLst>
                                      </p:cBhvr>
                                      <p:to>
                                        <p:strVal val="visible"/>
                                      </p:to>
                                    </p:set>
                                    <p:anim calcmode="lin" valueType="num">
                                      <p:cBhvr additive="base">
                                        <p:cTn id="558" dur="500" fill="hold"/>
                                        <p:tgtEl>
                                          <p:spTgt spid="70"/>
                                        </p:tgtEl>
                                        <p:attrNameLst>
                                          <p:attrName>ppt_x</p:attrName>
                                        </p:attrNameLst>
                                      </p:cBhvr>
                                      <p:tavLst>
                                        <p:tav tm="0">
                                          <p:val>
                                            <p:strVal val="#ppt_x"/>
                                          </p:val>
                                        </p:tav>
                                        <p:tav tm="100000">
                                          <p:val>
                                            <p:strVal val="#ppt_x"/>
                                          </p:val>
                                        </p:tav>
                                      </p:tavLst>
                                    </p:anim>
                                    <p:anim calcmode="lin" valueType="num">
                                      <p:cBhvr additive="base">
                                        <p:cTn id="559" dur="500" fill="hold"/>
                                        <p:tgtEl>
                                          <p:spTgt spid="70"/>
                                        </p:tgtEl>
                                        <p:attrNameLst>
                                          <p:attrName>ppt_y</p:attrName>
                                        </p:attrNameLst>
                                      </p:cBhvr>
                                      <p:tavLst>
                                        <p:tav tm="0">
                                          <p:val>
                                            <p:strVal val="0-#ppt_h/2"/>
                                          </p:val>
                                        </p:tav>
                                        <p:tav tm="100000">
                                          <p:val>
                                            <p:strVal val="#ppt_y"/>
                                          </p:val>
                                        </p:tav>
                                      </p:tavLst>
                                    </p:anim>
                                  </p:childTnLst>
                                </p:cTn>
                              </p:par>
                              <p:par>
                                <p:cTn id="560" presetID="0" presetClass="entr" presetSubtype="0" decel="100000" autoRev="1" fill="hold" grpId="1" nodeType="withEffect">
                                  <p:stCondLst>
                                    <p:cond delay="1720"/>
                                  </p:stCondLst>
                                  <p:childTnLst>
                                    <p:animMotion origin="layout" path="M -2.70833E-6 -3.7037E-7 L -0.0013 0.01875 " pathEditMode="relative">
                                      <p:cBhvr from="" to="">
                                        <p:cTn id="561" dur="250" fill="hold">
                                          <p:stCondLst>
                                            <p:cond delay="0"/>
                                          </p:stCondLst>
                                        </p:cTn>
                                        <p:tgtEl>
                                          <p:spTgt spid="70"/>
                                        </p:tgtEl>
                                        <p:attrNameLst>
                                          <p:attrName>ppt_x</p:attrName>
                                          <p:attrName>ppt_y</p:attrName>
                                        </p:attrNameLst>
                                      </p:cBhvr>
                                    </p:animMotion>
                                  </p:childTnLst>
                                </p:cTn>
                              </p:par>
                              <p:par>
                                <p:cTn id="562" presetID="2" presetClass="entr" presetSubtype="1" decel="100000" fill="hold" grpId="0" nodeType="withEffect">
                                  <p:stCondLst>
                                    <p:cond delay="1370"/>
                                  </p:stCondLst>
                                  <p:childTnLst>
                                    <p:set>
                                      <p:cBhvr>
                                        <p:cTn id="563" dur="1" fill="hold">
                                          <p:stCondLst>
                                            <p:cond delay="0"/>
                                          </p:stCondLst>
                                        </p:cTn>
                                        <p:tgtEl>
                                          <p:spTgt spid="71"/>
                                        </p:tgtEl>
                                        <p:attrNameLst>
                                          <p:attrName>style.visibility</p:attrName>
                                        </p:attrNameLst>
                                      </p:cBhvr>
                                      <p:to>
                                        <p:strVal val="visible"/>
                                      </p:to>
                                    </p:set>
                                    <p:anim calcmode="lin" valueType="num">
                                      <p:cBhvr additive="base">
                                        <p:cTn id="564" dur="500" fill="hold"/>
                                        <p:tgtEl>
                                          <p:spTgt spid="71"/>
                                        </p:tgtEl>
                                        <p:attrNameLst>
                                          <p:attrName>ppt_x</p:attrName>
                                        </p:attrNameLst>
                                      </p:cBhvr>
                                      <p:tavLst>
                                        <p:tav tm="0">
                                          <p:val>
                                            <p:strVal val="#ppt_x"/>
                                          </p:val>
                                        </p:tav>
                                        <p:tav tm="100000">
                                          <p:val>
                                            <p:strVal val="#ppt_x"/>
                                          </p:val>
                                        </p:tav>
                                      </p:tavLst>
                                    </p:anim>
                                    <p:anim calcmode="lin" valueType="num">
                                      <p:cBhvr additive="base">
                                        <p:cTn id="565" dur="500" fill="hold"/>
                                        <p:tgtEl>
                                          <p:spTgt spid="71"/>
                                        </p:tgtEl>
                                        <p:attrNameLst>
                                          <p:attrName>ppt_y</p:attrName>
                                        </p:attrNameLst>
                                      </p:cBhvr>
                                      <p:tavLst>
                                        <p:tav tm="0">
                                          <p:val>
                                            <p:strVal val="0-#ppt_h/2"/>
                                          </p:val>
                                        </p:tav>
                                        <p:tav tm="100000">
                                          <p:val>
                                            <p:strVal val="#ppt_y"/>
                                          </p:val>
                                        </p:tav>
                                      </p:tavLst>
                                    </p:anim>
                                  </p:childTnLst>
                                </p:cTn>
                              </p:par>
                              <p:par>
                                <p:cTn id="566" presetID="0" presetClass="entr" presetSubtype="0" decel="100000" autoRev="1" fill="hold" grpId="1" nodeType="withEffect">
                                  <p:stCondLst>
                                    <p:cond delay="1820"/>
                                  </p:stCondLst>
                                  <p:childTnLst>
                                    <p:animMotion origin="layout" path="M -1.04167E-6 2.59259E-6 L -0.00013 0.0118 " pathEditMode="relative">
                                      <p:cBhvr from="" to="">
                                        <p:cTn id="567" dur="250" fill="hold">
                                          <p:stCondLst>
                                            <p:cond delay="0"/>
                                          </p:stCondLst>
                                        </p:cTn>
                                        <p:tgtEl>
                                          <p:spTgt spid="71"/>
                                        </p:tgtEl>
                                        <p:attrNameLst>
                                          <p:attrName>ppt_x</p:attrName>
                                          <p:attrName>ppt_y</p:attrName>
                                        </p:attrNameLst>
                                      </p:cBhvr>
                                    </p:animMotion>
                                  </p:childTnLst>
                                </p:cTn>
                              </p:par>
                              <p:par>
                                <p:cTn id="568" presetID="2" presetClass="entr" presetSubtype="1" decel="100000" fill="hold" grpId="0" nodeType="withEffect">
                                  <p:stCondLst>
                                    <p:cond delay="1270"/>
                                  </p:stCondLst>
                                  <p:childTnLst>
                                    <p:set>
                                      <p:cBhvr>
                                        <p:cTn id="569" dur="1" fill="hold">
                                          <p:stCondLst>
                                            <p:cond delay="0"/>
                                          </p:stCondLst>
                                        </p:cTn>
                                        <p:tgtEl>
                                          <p:spTgt spid="72"/>
                                        </p:tgtEl>
                                        <p:attrNameLst>
                                          <p:attrName>style.visibility</p:attrName>
                                        </p:attrNameLst>
                                      </p:cBhvr>
                                      <p:to>
                                        <p:strVal val="visible"/>
                                      </p:to>
                                    </p:set>
                                    <p:anim calcmode="lin" valueType="num">
                                      <p:cBhvr additive="base">
                                        <p:cTn id="570" dur="500" fill="hold"/>
                                        <p:tgtEl>
                                          <p:spTgt spid="72"/>
                                        </p:tgtEl>
                                        <p:attrNameLst>
                                          <p:attrName>ppt_x</p:attrName>
                                        </p:attrNameLst>
                                      </p:cBhvr>
                                      <p:tavLst>
                                        <p:tav tm="0">
                                          <p:val>
                                            <p:strVal val="#ppt_x"/>
                                          </p:val>
                                        </p:tav>
                                        <p:tav tm="100000">
                                          <p:val>
                                            <p:strVal val="#ppt_x"/>
                                          </p:val>
                                        </p:tav>
                                      </p:tavLst>
                                    </p:anim>
                                    <p:anim calcmode="lin" valueType="num">
                                      <p:cBhvr additive="base">
                                        <p:cTn id="571" dur="500" fill="hold"/>
                                        <p:tgtEl>
                                          <p:spTgt spid="72"/>
                                        </p:tgtEl>
                                        <p:attrNameLst>
                                          <p:attrName>ppt_y</p:attrName>
                                        </p:attrNameLst>
                                      </p:cBhvr>
                                      <p:tavLst>
                                        <p:tav tm="0">
                                          <p:val>
                                            <p:strVal val="0-#ppt_h/2"/>
                                          </p:val>
                                        </p:tav>
                                        <p:tav tm="100000">
                                          <p:val>
                                            <p:strVal val="#ppt_y"/>
                                          </p:val>
                                        </p:tav>
                                      </p:tavLst>
                                    </p:anim>
                                  </p:childTnLst>
                                </p:cTn>
                              </p:par>
                              <p:par>
                                <p:cTn id="572" presetID="0" presetClass="entr" presetSubtype="0" decel="100000" autoRev="1" fill="hold" grpId="1" nodeType="withEffect">
                                  <p:stCondLst>
                                    <p:cond delay="1720"/>
                                  </p:stCondLst>
                                  <p:childTnLst>
                                    <p:animMotion origin="layout" path="M 1.45833E-6 -4.81481E-6 L 0.00013 0.01042 " pathEditMode="relative">
                                      <p:cBhvr from="" to="">
                                        <p:cTn id="573" dur="250" fill="hold">
                                          <p:stCondLst>
                                            <p:cond delay="0"/>
                                          </p:stCondLst>
                                        </p:cTn>
                                        <p:tgtEl>
                                          <p:spTgt spid="72"/>
                                        </p:tgtEl>
                                        <p:attrNameLst>
                                          <p:attrName>ppt_x</p:attrName>
                                          <p:attrName>ppt_y</p:attrName>
                                        </p:attrNameLst>
                                      </p:cBhvr>
                                    </p:animMotion>
                                  </p:childTnLst>
                                </p:cTn>
                              </p:par>
                            </p:childTnLst>
                          </p:cTn>
                        </p:par>
                        <p:par>
                          <p:cTn id="574" fill="hold">
                            <p:stCondLst>
                              <p:cond delay="2420"/>
                            </p:stCondLst>
                            <p:childTnLst>
                              <p:par>
                                <p:cTn id="575" presetID="1" presetClass="entr" presetSubtype="0" fill="hold" grpId="0" nodeType="afterEffect">
                                  <p:stCondLst>
                                    <p:cond delay="0"/>
                                  </p:stCondLst>
                                  <p:childTnLst>
                                    <p:set>
                                      <p:cBhvr>
                                        <p:cTn id="576" dur="1" fill="hold">
                                          <p:stCondLst>
                                            <p:cond delay="0"/>
                                          </p:stCondLst>
                                        </p:cTn>
                                        <p:tgtEl>
                                          <p:spTgt spid="150"/>
                                        </p:tgtEl>
                                        <p:attrNameLst>
                                          <p:attrName>style.visibility</p:attrName>
                                        </p:attrNameLst>
                                      </p:cBhvr>
                                      <p:to>
                                        <p:strVal val="visible"/>
                                      </p:to>
                                    </p:set>
                                  </p:childTnLst>
                                </p:cTn>
                              </p:par>
                              <p:par>
                                <p:cTn id="577" presetID="1" presetClass="entr" presetSubtype="0" fill="hold" grpId="0" nodeType="withEffect">
                                  <p:stCondLst>
                                    <p:cond delay="0"/>
                                  </p:stCondLst>
                                  <p:childTnLst>
                                    <p:set>
                                      <p:cBhvr>
                                        <p:cTn id="578" dur="1" fill="hold">
                                          <p:stCondLst>
                                            <p:cond delay="0"/>
                                          </p:stCondLst>
                                        </p:cTn>
                                        <p:tgtEl>
                                          <p:spTgt spid="90"/>
                                        </p:tgtEl>
                                        <p:attrNameLst>
                                          <p:attrName>style.visibility</p:attrName>
                                        </p:attrNameLst>
                                      </p:cBhvr>
                                      <p:to>
                                        <p:strVal val="visible"/>
                                      </p:to>
                                    </p:set>
                                  </p:childTnLst>
                                </p:cTn>
                              </p:par>
                              <p:par>
                                <p:cTn id="579" presetID="1" presetClass="entr" presetSubtype="0" fill="hold" grpId="0" nodeType="withEffect">
                                  <p:stCondLst>
                                    <p:cond delay="0"/>
                                  </p:stCondLst>
                                  <p:childTnLst>
                                    <p:set>
                                      <p:cBhvr>
                                        <p:cTn id="580" dur="1" fill="hold">
                                          <p:stCondLst>
                                            <p:cond delay="0"/>
                                          </p:stCondLst>
                                        </p:cTn>
                                        <p:tgtEl>
                                          <p:spTgt spid="91"/>
                                        </p:tgtEl>
                                        <p:attrNameLst>
                                          <p:attrName>style.visibility</p:attrName>
                                        </p:attrNameLst>
                                      </p:cBhvr>
                                      <p:to>
                                        <p:strVal val="visible"/>
                                      </p:to>
                                    </p:set>
                                  </p:childTnLst>
                                </p:cTn>
                              </p:par>
                              <p:par>
                                <p:cTn id="581" presetID="1" presetClass="entr" presetSubtype="0" fill="hold" grpId="0" nodeType="withEffect">
                                  <p:stCondLst>
                                    <p:cond delay="0"/>
                                  </p:stCondLst>
                                  <p:childTnLst>
                                    <p:set>
                                      <p:cBhvr>
                                        <p:cTn id="582" dur="1" fill="hold">
                                          <p:stCondLst>
                                            <p:cond delay="0"/>
                                          </p:stCondLst>
                                        </p:cTn>
                                        <p:tgtEl>
                                          <p:spTgt spid="92"/>
                                        </p:tgtEl>
                                        <p:attrNameLst>
                                          <p:attrName>style.visibility</p:attrName>
                                        </p:attrNameLst>
                                      </p:cBhvr>
                                      <p:to>
                                        <p:strVal val="visible"/>
                                      </p:to>
                                    </p:set>
                                  </p:childTnLst>
                                </p:cTn>
                              </p:par>
                              <p:par>
                                <p:cTn id="583" presetID="1" presetClass="entr" presetSubtype="0" fill="hold" grpId="0" nodeType="withEffect">
                                  <p:stCondLst>
                                    <p:cond delay="0"/>
                                  </p:stCondLst>
                                  <p:childTnLst>
                                    <p:set>
                                      <p:cBhvr>
                                        <p:cTn id="584" dur="1" fill="hold">
                                          <p:stCondLst>
                                            <p:cond delay="0"/>
                                          </p:stCondLst>
                                        </p:cTn>
                                        <p:tgtEl>
                                          <p:spTgt spid="93"/>
                                        </p:tgtEl>
                                        <p:attrNameLst>
                                          <p:attrName>style.visibility</p:attrName>
                                        </p:attrNameLst>
                                      </p:cBhvr>
                                      <p:to>
                                        <p:strVal val="visible"/>
                                      </p:to>
                                    </p:set>
                                  </p:childTnLst>
                                </p:cTn>
                              </p:par>
                              <p:par>
                                <p:cTn id="585" presetID="1" presetClass="entr" presetSubtype="0" fill="hold" grpId="0" nodeType="withEffect">
                                  <p:stCondLst>
                                    <p:cond delay="0"/>
                                  </p:stCondLst>
                                  <p:childTnLst>
                                    <p:set>
                                      <p:cBhvr>
                                        <p:cTn id="586" dur="1" fill="hold">
                                          <p:stCondLst>
                                            <p:cond delay="0"/>
                                          </p:stCondLst>
                                        </p:cTn>
                                        <p:tgtEl>
                                          <p:spTgt spid="94"/>
                                        </p:tgtEl>
                                        <p:attrNameLst>
                                          <p:attrName>style.visibility</p:attrName>
                                        </p:attrNameLst>
                                      </p:cBhvr>
                                      <p:to>
                                        <p:strVal val="visible"/>
                                      </p:to>
                                    </p:set>
                                  </p:childTnLst>
                                </p:cTn>
                              </p:par>
                              <p:par>
                                <p:cTn id="587" presetID="1" presetClass="entr" presetSubtype="0" fill="hold" grpId="0" nodeType="withEffect">
                                  <p:stCondLst>
                                    <p:cond delay="0"/>
                                  </p:stCondLst>
                                  <p:childTnLst>
                                    <p:set>
                                      <p:cBhvr>
                                        <p:cTn id="588" dur="1" fill="hold">
                                          <p:stCondLst>
                                            <p:cond delay="0"/>
                                          </p:stCondLst>
                                        </p:cTn>
                                        <p:tgtEl>
                                          <p:spTgt spid="95"/>
                                        </p:tgtEl>
                                        <p:attrNameLst>
                                          <p:attrName>style.visibility</p:attrName>
                                        </p:attrNameLst>
                                      </p:cBhvr>
                                      <p:to>
                                        <p:strVal val="visible"/>
                                      </p:to>
                                    </p:set>
                                  </p:childTnLst>
                                </p:cTn>
                              </p:par>
                              <p:par>
                                <p:cTn id="589" presetID="1" presetClass="entr" presetSubtype="0" fill="hold" grpId="0" nodeType="withEffect">
                                  <p:stCondLst>
                                    <p:cond delay="0"/>
                                  </p:stCondLst>
                                  <p:childTnLst>
                                    <p:set>
                                      <p:cBhvr>
                                        <p:cTn id="590" dur="1" fill="hold">
                                          <p:stCondLst>
                                            <p:cond delay="0"/>
                                          </p:stCondLst>
                                        </p:cTn>
                                        <p:tgtEl>
                                          <p:spTgt spid="96"/>
                                        </p:tgtEl>
                                        <p:attrNameLst>
                                          <p:attrName>style.visibility</p:attrName>
                                        </p:attrNameLst>
                                      </p:cBhvr>
                                      <p:to>
                                        <p:strVal val="visible"/>
                                      </p:to>
                                    </p:set>
                                  </p:childTnLst>
                                </p:cTn>
                              </p:par>
                              <p:par>
                                <p:cTn id="591" presetID="1" presetClass="entr" presetSubtype="0" fill="hold" grpId="0" nodeType="withEffect">
                                  <p:stCondLst>
                                    <p:cond delay="0"/>
                                  </p:stCondLst>
                                  <p:childTnLst>
                                    <p:set>
                                      <p:cBhvr>
                                        <p:cTn id="592" dur="1" fill="hold">
                                          <p:stCondLst>
                                            <p:cond delay="0"/>
                                          </p:stCondLst>
                                        </p:cTn>
                                        <p:tgtEl>
                                          <p:spTgt spid="97"/>
                                        </p:tgtEl>
                                        <p:attrNameLst>
                                          <p:attrName>style.visibility</p:attrName>
                                        </p:attrNameLst>
                                      </p:cBhvr>
                                      <p:to>
                                        <p:strVal val="visible"/>
                                      </p:to>
                                    </p:set>
                                  </p:childTnLst>
                                </p:cTn>
                              </p:par>
                              <p:par>
                                <p:cTn id="593" presetID="1" presetClass="entr" presetSubtype="0" fill="hold" grpId="0" nodeType="withEffect">
                                  <p:stCondLst>
                                    <p:cond delay="0"/>
                                  </p:stCondLst>
                                  <p:childTnLst>
                                    <p:set>
                                      <p:cBhvr>
                                        <p:cTn id="594" dur="1" fill="hold">
                                          <p:stCondLst>
                                            <p:cond delay="0"/>
                                          </p:stCondLst>
                                        </p:cTn>
                                        <p:tgtEl>
                                          <p:spTgt spid="98"/>
                                        </p:tgtEl>
                                        <p:attrNameLst>
                                          <p:attrName>style.visibility</p:attrName>
                                        </p:attrNameLst>
                                      </p:cBhvr>
                                      <p:to>
                                        <p:strVal val="visible"/>
                                      </p:to>
                                    </p:set>
                                  </p:childTnLst>
                                </p:cTn>
                              </p:par>
                              <p:par>
                                <p:cTn id="595" presetID="1" presetClass="entr" presetSubtype="0" fill="hold" grpId="0" nodeType="withEffect">
                                  <p:stCondLst>
                                    <p:cond delay="0"/>
                                  </p:stCondLst>
                                  <p:childTnLst>
                                    <p:set>
                                      <p:cBhvr>
                                        <p:cTn id="596" dur="1" fill="hold">
                                          <p:stCondLst>
                                            <p:cond delay="0"/>
                                          </p:stCondLst>
                                        </p:cTn>
                                        <p:tgtEl>
                                          <p:spTgt spid="99"/>
                                        </p:tgtEl>
                                        <p:attrNameLst>
                                          <p:attrName>style.visibility</p:attrName>
                                        </p:attrNameLst>
                                      </p:cBhvr>
                                      <p:to>
                                        <p:strVal val="visible"/>
                                      </p:to>
                                    </p:set>
                                  </p:childTnLst>
                                </p:cTn>
                              </p:par>
                              <p:par>
                                <p:cTn id="597" presetID="1" presetClass="entr" presetSubtype="0" fill="hold" grpId="0" nodeType="withEffect">
                                  <p:stCondLst>
                                    <p:cond delay="0"/>
                                  </p:stCondLst>
                                  <p:childTnLst>
                                    <p:set>
                                      <p:cBhvr>
                                        <p:cTn id="598" dur="1" fill="hold">
                                          <p:stCondLst>
                                            <p:cond delay="0"/>
                                          </p:stCondLst>
                                        </p:cTn>
                                        <p:tgtEl>
                                          <p:spTgt spid="100"/>
                                        </p:tgtEl>
                                        <p:attrNameLst>
                                          <p:attrName>style.visibility</p:attrName>
                                        </p:attrNameLst>
                                      </p:cBhvr>
                                      <p:to>
                                        <p:strVal val="visible"/>
                                      </p:to>
                                    </p:set>
                                  </p:childTnLst>
                                </p:cTn>
                              </p:par>
                              <p:par>
                                <p:cTn id="599" presetID="1" presetClass="entr" presetSubtype="0" fill="hold" grpId="0" nodeType="withEffect">
                                  <p:stCondLst>
                                    <p:cond delay="0"/>
                                  </p:stCondLst>
                                  <p:childTnLst>
                                    <p:set>
                                      <p:cBhvr>
                                        <p:cTn id="600" dur="1" fill="hold">
                                          <p:stCondLst>
                                            <p:cond delay="0"/>
                                          </p:stCondLst>
                                        </p:cTn>
                                        <p:tgtEl>
                                          <p:spTgt spid="101"/>
                                        </p:tgtEl>
                                        <p:attrNameLst>
                                          <p:attrName>style.visibility</p:attrName>
                                        </p:attrNameLst>
                                      </p:cBhvr>
                                      <p:to>
                                        <p:strVal val="visible"/>
                                      </p:to>
                                    </p:set>
                                  </p:childTnLst>
                                </p:cTn>
                              </p:par>
                              <p:par>
                                <p:cTn id="601" presetID="1" presetClass="entr" presetSubtype="0" fill="hold" grpId="0" nodeType="withEffect">
                                  <p:stCondLst>
                                    <p:cond delay="0"/>
                                  </p:stCondLst>
                                  <p:childTnLst>
                                    <p:set>
                                      <p:cBhvr>
                                        <p:cTn id="602" dur="1" fill="hold">
                                          <p:stCondLst>
                                            <p:cond delay="0"/>
                                          </p:stCondLst>
                                        </p:cTn>
                                        <p:tgtEl>
                                          <p:spTgt spid="102"/>
                                        </p:tgtEl>
                                        <p:attrNameLst>
                                          <p:attrName>style.visibility</p:attrName>
                                        </p:attrNameLst>
                                      </p:cBhvr>
                                      <p:to>
                                        <p:strVal val="visible"/>
                                      </p:to>
                                    </p:set>
                                  </p:childTnLst>
                                </p:cTn>
                              </p:par>
                              <p:par>
                                <p:cTn id="603" presetID="1" presetClass="entr" presetSubtype="0" fill="hold" grpId="0" nodeType="withEffect">
                                  <p:stCondLst>
                                    <p:cond delay="0"/>
                                  </p:stCondLst>
                                  <p:childTnLst>
                                    <p:set>
                                      <p:cBhvr>
                                        <p:cTn id="604" dur="1" fill="hold">
                                          <p:stCondLst>
                                            <p:cond delay="0"/>
                                          </p:stCondLst>
                                        </p:cTn>
                                        <p:tgtEl>
                                          <p:spTgt spid="103"/>
                                        </p:tgtEl>
                                        <p:attrNameLst>
                                          <p:attrName>style.visibility</p:attrName>
                                        </p:attrNameLst>
                                      </p:cBhvr>
                                      <p:to>
                                        <p:strVal val="visible"/>
                                      </p:to>
                                    </p:set>
                                  </p:childTnLst>
                                </p:cTn>
                              </p:par>
                              <p:par>
                                <p:cTn id="605" presetID="1" presetClass="entr" presetSubtype="0" fill="hold" grpId="0" nodeType="withEffect">
                                  <p:stCondLst>
                                    <p:cond delay="0"/>
                                  </p:stCondLst>
                                  <p:childTnLst>
                                    <p:set>
                                      <p:cBhvr>
                                        <p:cTn id="606" dur="1" fill="hold">
                                          <p:stCondLst>
                                            <p:cond delay="0"/>
                                          </p:stCondLst>
                                        </p:cTn>
                                        <p:tgtEl>
                                          <p:spTgt spid="104"/>
                                        </p:tgtEl>
                                        <p:attrNameLst>
                                          <p:attrName>style.visibility</p:attrName>
                                        </p:attrNameLst>
                                      </p:cBhvr>
                                      <p:to>
                                        <p:strVal val="visible"/>
                                      </p:to>
                                    </p:set>
                                  </p:childTnLst>
                                </p:cTn>
                              </p:par>
                              <p:par>
                                <p:cTn id="607" presetID="1" presetClass="entr" presetSubtype="0" fill="hold" grpId="0" nodeType="withEffect">
                                  <p:stCondLst>
                                    <p:cond delay="0"/>
                                  </p:stCondLst>
                                  <p:childTnLst>
                                    <p:set>
                                      <p:cBhvr>
                                        <p:cTn id="608" dur="1" fill="hold">
                                          <p:stCondLst>
                                            <p:cond delay="0"/>
                                          </p:stCondLst>
                                        </p:cTn>
                                        <p:tgtEl>
                                          <p:spTgt spid="105"/>
                                        </p:tgtEl>
                                        <p:attrNameLst>
                                          <p:attrName>style.visibility</p:attrName>
                                        </p:attrNameLst>
                                      </p:cBhvr>
                                      <p:to>
                                        <p:strVal val="visible"/>
                                      </p:to>
                                    </p:set>
                                  </p:childTnLst>
                                </p:cTn>
                              </p:par>
                              <p:par>
                                <p:cTn id="609" presetID="1" presetClass="entr" presetSubtype="0" fill="hold" grpId="0" nodeType="withEffect">
                                  <p:stCondLst>
                                    <p:cond delay="0"/>
                                  </p:stCondLst>
                                  <p:childTnLst>
                                    <p:set>
                                      <p:cBhvr>
                                        <p:cTn id="610" dur="1" fill="hold">
                                          <p:stCondLst>
                                            <p:cond delay="0"/>
                                          </p:stCondLst>
                                        </p:cTn>
                                        <p:tgtEl>
                                          <p:spTgt spid="106"/>
                                        </p:tgtEl>
                                        <p:attrNameLst>
                                          <p:attrName>style.visibility</p:attrName>
                                        </p:attrNameLst>
                                      </p:cBhvr>
                                      <p:to>
                                        <p:strVal val="visible"/>
                                      </p:to>
                                    </p:set>
                                  </p:childTnLst>
                                </p:cTn>
                              </p:par>
                              <p:par>
                                <p:cTn id="611" presetID="1" presetClass="entr" presetSubtype="0" fill="hold" grpId="0" nodeType="withEffect">
                                  <p:stCondLst>
                                    <p:cond delay="0"/>
                                  </p:stCondLst>
                                  <p:childTnLst>
                                    <p:set>
                                      <p:cBhvr>
                                        <p:cTn id="612" dur="1" fill="hold">
                                          <p:stCondLst>
                                            <p:cond delay="0"/>
                                          </p:stCondLst>
                                        </p:cTn>
                                        <p:tgtEl>
                                          <p:spTgt spid="107"/>
                                        </p:tgtEl>
                                        <p:attrNameLst>
                                          <p:attrName>style.visibility</p:attrName>
                                        </p:attrNameLst>
                                      </p:cBhvr>
                                      <p:to>
                                        <p:strVal val="visible"/>
                                      </p:to>
                                    </p:set>
                                  </p:childTnLst>
                                </p:cTn>
                              </p:par>
                              <p:par>
                                <p:cTn id="613" presetID="1" presetClass="entr" presetSubtype="0" fill="hold" grpId="0" nodeType="withEffect">
                                  <p:stCondLst>
                                    <p:cond delay="0"/>
                                  </p:stCondLst>
                                  <p:childTnLst>
                                    <p:set>
                                      <p:cBhvr>
                                        <p:cTn id="614" dur="1" fill="hold">
                                          <p:stCondLst>
                                            <p:cond delay="0"/>
                                          </p:stCondLst>
                                        </p:cTn>
                                        <p:tgtEl>
                                          <p:spTgt spid="108"/>
                                        </p:tgtEl>
                                        <p:attrNameLst>
                                          <p:attrName>style.visibility</p:attrName>
                                        </p:attrNameLst>
                                      </p:cBhvr>
                                      <p:to>
                                        <p:strVal val="visible"/>
                                      </p:to>
                                    </p:set>
                                  </p:childTnLst>
                                </p:cTn>
                              </p:par>
                              <p:par>
                                <p:cTn id="615" presetID="1" presetClass="entr" presetSubtype="0" fill="hold" grpId="0" nodeType="withEffect">
                                  <p:stCondLst>
                                    <p:cond delay="0"/>
                                  </p:stCondLst>
                                  <p:childTnLst>
                                    <p:set>
                                      <p:cBhvr>
                                        <p:cTn id="616" dur="1" fill="hold">
                                          <p:stCondLst>
                                            <p:cond delay="0"/>
                                          </p:stCondLst>
                                        </p:cTn>
                                        <p:tgtEl>
                                          <p:spTgt spid="109"/>
                                        </p:tgtEl>
                                        <p:attrNameLst>
                                          <p:attrName>style.visibility</p:attrName>
                                        </p:attrNameLst>
                                      </p:cBhvr>
                                      <p:to>
                                        <p:strVal val="visible"/>
                                      </p:to>
                                    </p:set>
                                  </p:childTnLst>
                                </p:cTn>
                              </p:par>
                              <p:par>
                                <p:cTn id="617" presetID="1" presetClass="entr" presetSubtype="0" fill="hold" grpId="0" nodeType="withEffect">
                                  <p:stCondLst>
                                    <p:cond delay="0"/>
                                  </p:stCondLst>
                                  <p:childTnLst>
                                    <p:set>
                                      <p:cBhvr>
                                        <p:cTn id="618" dur="1" fill="hold">
                                          <p:stCondLst>
                                            <p:cond delay="0"/>
                                          </p:stCondLst>
                                        </p:cTn>
                                        <p:tgtEl>
                                          <p:spTgt spid="110"/>
                                        </p:tgtEl>
                                        <p:attrNameLst>
                                          <p:attrName>style.visibility</p:attrName>
                                        </p:attrNameLst>
                                      </p:cBhvr>
                                      <p:to>
                                        <p:strVal val="visible"/>
                                      </p:to>
                                    </p:set>
                                  </p:childTnLst>
                                </p:cTn>
                              </p:par>
                              <p:par>
                                <p:cTn id="619" presetID="1" presetClass="entr" presetSubtype="0" fill="hold" grpId="0" nodeType="withEffect">
                                  <p:stCondLst>
                                    <p:cond delay="0"/>
                                  </p:stCondLst>
                                  <p:childTnLst>
                                    <p:set>
                                      <p:cBhvr>
                                        <p:cTn id="620" dur="1" fill="hold">
                                          <p:stCondLst>
                                            <p:cond delay="0"/>
                                          </p:stCondLst>
                                        </p:cTn>
                                        <p:tgtEl>
                                          <p:spTgt spid="111"/>
                                        </p:tgtEl>
                                        <p:attrNameLst>
                                          <p:attrName>style.visibility</p:attrName>
                                        </p:attrNameLst>
                                      </p:cBhvr>
                                      <p:to>
                                        <p:strVal val="visible"/>
                                      </p:to>
                                    </p:set>
                                  </p:childTnLst>
                                </p:cTn>
                              </p:par>
                              <p:par>
                                <p:cTn id="621" presetID="1" presetClass="entr" presetSubtype="0" fill="hold" grpId="0" nodeType="withEffect">
                                  <p:stCondLst>
                                    <p:cond delay="0"/>
                                  </p:stCondLst>
                                  <p:childTnLst>
                                    <p:set>
                                      <p:cBhvr>
                                        <p:cTn id="622" dur="1" fill="hold">
                                          <p:stCondLst>
                                            <p:cond delay="0"/>
                                          </p:stCondLst>
                                        </p:cTn>
                                        <p:tgtEl>
                                          <p:spTgt spid="112"/>
                                        </p:tgtEl>
                                        <p:attrNameLst>
                                          <p:attrName>style.visibility</p:attrName>
                                        </p:attrNameLst>
                                      </p:cBhvr>
                                      <p:to>
                                        <p:strVal val="visible"/>
                                      </p:to>
                                    </p:set>
                                  </p:childTnLst>
                                </p:cTn>
                              </p:par>
                              <p:par>
                                <p:cTn id="623" presetID="1" presetClass="entr" presetSubtype="0" fill="hold" grpId="0" nodeType="withEffect">
                                  <p:stCondLst>
                                    <p:cond delay="0"/>
                                  </p:stCondLst>
                                  <p:childTnLst>
                                    <p:set>
                                      <p:cBhvr>
                                        <p:cTn id="624" dur="1" fill="hold">
                                          <p:stCondLst>
                                            <p:cond delay="0"/>
                                          </p:stCondLst>
                                        </p:cTn>
                                        <p:tgtEl>
                                          <p:spTgt spid="113"/>
                                        </p:tgtEl>
                                        <p:attrNameLst>
                                          <p:attrName>style.visibility</p:attrName>
                                        </p:attrNameLst>
                                      </p:cBhvr>
                                      <p:to>
                                        <p:strVal val="visible"/>
                                      </p:to>
                                    </p:set>
                                  </p:childTnLst>
                                </p:cTn>
                              </p:par>
                              <p:par>
                                <p:cTn id="625" presetID="1" presetClass="entr" presetSubtype="0" fill="hold" grpId="0" nodeType="withEffect">
                                  <p:stCondLst>
                                    <p:cond delay="0"/>
                                  </p:stCondLst>
                                  <p:childTnLst>
                                    <p:set>
                                      <p:cBhvr>
                                        <p:cTn id="626" dur="1" fill="hold">
                                          <p:stCondLst>
                                            <p:cond delay="0"/>
                                          </p:stCondLst>
                                        </p:cTn>
                                        <p:tgtEl>
                                          <p:spTgt spid="114"/>
                                        </p:tgtEl>
                                        <p:attrNameLst>
                                          <p:attrName>style.visibility</p:attrName>
                                        </p:attrNameLst>
                                      </p:cBhvr>
                                      <p:to>
                                        <p:strVal val="visible"/>
                                      </p:to>
                                    </p:set>
                                  </p:childTnLst>
                                </p:cTn>
                              </p:par>
                              <p:par>
                                <p:cTn id="627" presetID="1" presetClass="entr" presetSubtype="0" fill="hold" grpId="0" nodeType="withEffect">
                                  <p:stCondLst>
                                    <p:cond delay="0"/>
                                  </p:stCondLst>
                                  <p:childTnLst>
                                    <p:set>
                                      <p:cBhvr>
                                        <p:cTn id="628" dur="1" fill="hold">
                                          <p:stCondLst>
                                            <p:cond delay="0"/>
                                          </p:stCondLst>
                                        </p:cTn>
                                        <p:tgtEl>
                                          <p:spTgt spid="115"/>
                                        </p:tgtEl>
                                        <p:attrNameLst>
                                          <p:attrName>style.visibility</p:attrName>
                                        </p:attrNameLst>
                                      </p:cBhvr>
                                      <p:to>
                                        <p:strVal val="visible"/>
                                      </p:to>
                                    </p:set>
                                  </p:childTnLst>
                                </p:cTn>
                              </p:par>
                              <p:par>
                                <p:cTn id="629" presetID="1" presetClass="entr" presetSubtype="0" fill="hold" grpId="0" nodeType="withEffect">
                                  <p:stCondLst>
                                    <p:cond delay="0"/>
                                  </p:stCondLst>
                                  <p:childTnLst>
                                    <p:set>
                                      <p:cBhvr>
                                        <p:cTn id="630" dur="1" fill="hold">
                                          <p:stCondLst>
                                            <p:cond delay="0"/>
                                          </p:stCondLst>
                                        </p:cTn>
                                        <p:tgtEl>
                                          <p:spTgt spid="116"/>
                                        </p:tgtEl>
                                        <p:attrNameLst>
                                          <p:attrName>style.visibility</p:attrName>
                                        </p:attrNameLst>
                                      </p:cBhvr>
                                      <p:to>
                                        <p:strVal val="visible"/>
                                      </p:to>
                                    </p:set>
                                  </p:childTnLst>
                                </p:cTn>
                              </p:par>
                              <p:par>
                                <p:cTn id="631" presetID="1" presetClass="entr" presetSubtype="0" fill="hold" grpId="0" nodeType="withEffect">
                                  <p:stCondLst>
                                    <p:cond delay="0"/>
                                  </p:stCondLst>
                                  <p:childTnLst>
                                    <p:set>
                                      <p:cBhvr>
                                        <p:cTn id="632" dur="1" fill="hold">
                                          <p:stCondLst>
                                            <p:cond delay="0"/>
                                          </p:stCondLst>
                                        </p:cTn>
                                        <p:tgtEl>
                                          <p:spTgt spid="117"/>
                                        </p:tgtEl>
                                        <p:attrNameLst>
                                          <p:attrName>style.visibility</p:attrName>
                                        </p:attrNameLst>
                                      </p:cBhvr>
                                      <p:to>
                                        <p:strVal val="visible"/>
                                      </p:to>
                                    </p:set>
                                  </p:childTnLst>
                                </p:cTn>
                              </p:par>
                              <p:par>
                                <p:cTn id="633" presetID="1" presetClass="entr" presetSubtype="0" fill="hold" grpId="0" nodeType="withEffect">
                                  <p:stCondLst>
                                    <p:cond delay="0"/>
                                  </p:stCondLst>
                                  <p:childTnLst>
                                    <p:set>
                                      <p:cBhvr>
                                        <p:cTn id="634" dur="1" fill="hold">
                                          <p:stCondLst>
                                            <p:cond delay="0"/>
                                          </p:stCondLst>
                                        </p:cTn>
                                        <p:tgtEl>
                                          <p:spTgt spid="118"/>
                                        </p:tgtEl>
                                        <p:attrNameLst>
                                          <p:attrName>style.visibility</p:attrName>
                                        </p:attrNameLst>
                                      </p:cBhvr>
                                      <p:to>
                                        <p:strVal val="visible"/>
                                      </p:to>
                                    </p:set>
                                  </p:childTnLst>
                                </p:cTn>
                              </p:par>
                              <p:par>
                                <p:cTn id="635" presetID="1" presetClass="entr" presetSubtype="0" fill="hold" grpId="0" nodeType="withEffect">
                                  <p:stCondLst>
                                    <p:cond delay="0"/>
                                  </p:stCondLst>
                                  <p:childTnLst>
                                    <p:set>
                                      <p:cBhvr>
                                        <p:cTn id="636" dur="1" fill="hold">
                                          <p:stCondLst>
                                            <p:cond delay="0"/>
                                          </p:stCondLst>
                                        </p:cTn>
                                        <p:tgtEl>
                                          <p:spTgt spid="119"/>
                                        </p:tgtEl>
                                        <p:attrNameLst>
                                          <p:attrName>style.visibility</p:attrName>
                                        </p:attrNameLst>
                                      </p:cBhvr>
                                      <p:to>
                                        <p:strVal val="visible"/>
                                      </p:to>
                                    </p:set>
                                  </p:childTnLst>
                                </p:cTn>
                              </p:par>
                              <p:par>
                                <p:cTn id="637" presetID="1" presetClass="entr" presetSubtype="0" fill="hold" grpId="0" nodeType="withEffect">
                                  <p:stCondLst>
                                    <p:cond delay="0"/>
                                  </p:stCondLst>
                                  <p:childTnLst>
                                    <p:set>
                                      <p:cBhvr>
                                        <p:cTn id="638" dur="1" fill="hold">
                                          <p:stCondLst>
                                            <p:cond delay="0"/>
                                          </p:stCondLst>
                                        </p:cTn>
                                        <p:tgtEl>
                                          <p:spTgt spid="120"/>
                                        </p:tgtEl>
                                        <p:attrNameLst>
                                          <p:attrName>style.visibility</p:attrName>
                                        </p:attrNameLst>
                                      </p:cBhvr>
                                      <p:to>
                                        <p:strVal val="visible"/>
                                      </p:to>
                                    </p:set>
                                  </p:childTnLst>
                                </p:cTn>
                              </p:par>
                              <p:par>
                                <p:cTn id="639" presetID="1" presetClass="entr" presetSubtype="0" fill="hold" grpId="0" nodeType="withEffect">
                                  <p:stCondLst>
                                    <p:cond delay="0"/>
                                  </p:stCondLst>
                                  <p:childTnLst>
                                    <p:set>
                                      <p:cBhvr>
                                        <p:cTn id="640" dur="1" fill="hold">
                                          <p:stCondLst>
                                            <p:cond delay="0"/>
                                          </p:stCondLst>
                                        </p:cTn>
                                        <p:tgtEl>
                                          <p:spTgt spid="121"/>
                                        </p:tgtEl>
                                        <p:attrNameLst>
                                          <p:attrName>style.visibility</p:attrName>
                                        </p:attrNameLst>
                                      </p:cBhvr>
                                      <p:to>
                                        <p:strVal val="visible"/>
                                      </p:to>
                                    </p:set>
                                  </p:childTnLst>
                                </p:cTn>
                              </p:par>
                              <p:par>
                                <p:cTn id="641" presetID="1" presetClass="entr" presetSubtype="0" fill="hold" grpId="0" nodeType="withEffect">
                                  <p:stCondLst>
                                    <p:cond delay="0"/>
                                  </p:stCondLst>
                                  <p:childTnLst>
                                    <p:set>
                                      <p:cBhvr>
                                        <p:cTn id="642" dur="1" fill="hold">
                                          <p:stCondLst>
                                            <p:cond delay="0"/>
                                          </p:stCondLst>
                                        </p:cTn>
                                        <p:tgtEl>
                                          <p:spTgt spid="122"/>
                                        </p:tgtEl>
                                        <p:attrNameLst>
                                          <p:attrName>style.visibility</p:attrName>
                                        </p:attrNameLst>
                                      </p:cBhvr>
                                      <p:to>
                                        <p:strVal val="visible"/>
                                      </p:to>
                                    </p:set>
                                  </p:childTnLst>
                                </p:cTn>
                              </p:par>
                              <p:par>
                                <p:cTn id="643" presetID="1" presetClass="entr" presetSubtype="0" fill="hold" grpId="0" nodeType="withEffect">
                                  <p:stCondLst>
                                    <p:cond delay="0"/>
                                  </p:stCondLst>
                                  <p:childTnLst>
                                    <p:set>
                                      <p:cBhvr>
                                        <p:cTn id="644" dur="1" fill="hold">
                                          <p:stCondLst>
                                            <p:cond delay="0"/>
                                          </p:stCondLst>
                                        </p:cTn>
                                        <p:tgtEl>
                                          <p:spTgt spid="123"/>
                                        </p:tgtEl>
                                        <p:attrNameLst>
                                          <p:attrName>style.visibility</p:attrName>
                                        </p:attrNameLst>
                                      </p:cBhvr>
                                      <p:to>
                                        <p:strVal val="visible"/>
                                      </p:to>
                                    </p:set>
                                  </p:childTnLst>
                                </p:cTn>
                              </p:par>
                              <p:par>
                                <p:cTn id="645" presetID="1" presetClass="entr" presetSubtype="0" fill="hold" grpId="0" nodeType="withEffect">
                                  <p:stCondLst>
                                    <p:cond delay="0"/>
                                  </p:stCondLst>
                                  <p:childTnLst>
                                    <p:set>
                                      <p:cBhvr>
                                        <p:cTn id="646" dur="1" fill="hold">
                                          <p:stCondLst>
                                            <p:cond delay="0"/>
                                          </p:stCondLst>
                                        </p:cTn>
                                        <p:tgtEl>
                                          <p:spTgt spid="124"/>
                                        </p:tgtEl>
                                        <p:attrNameLst>
                                          <p:attrName>style.visibility</p:attrName>
                                        </p:attrNameLst>
                                      </p:cBhvr>
                                      <p:to>
                                        <p:strVal val="visible"/>
                                      </p:to>
                                    </p:set>
                                  </p:childTnLst>
                                </p:cTn>
                              </p:par>
                              <p:par>
                                <p:cTn id="647" presetID="1" presetClass="entr" presetSubtype="0" fill="hold" grpId="0" nodeType="withEffect">
                                  <p:stCondLst>
                                    <p:cond delay="0"/>
                                  </p:stCondLst>
                                  <p:childTnLst>
                                    <p:set>
                                      <p:cBhvr>
                                        <p:cTn id="648" dur="1" fill="hold">
                                          <p:stCondLst>
                                            <p:cond delay="0"/>
                                          </p:stCondLst>
                                        </p:cTn>
                                        <p:tgtEl>
                                          <p:spTgt spid="125"/>
                                        </p:tgtEl>
                                        <p:attrNameLst>
                                          <p:attrName>style.visibility</p:attrName>
                                        </p:attrNameLst>
                                      </p:cBhvr>
                                      <p:to>
                                        <p:strVal val="visible"/>
                                      </p:to>
                                    </p:set>
                                  </p:childTnLst>
                                </p:cTn>
                              </p:par>
                              <p:par>
                                <p:cTn id="649" presetID="1" presetClass="entr" presetSubtype="0" fill="hold" grpId="0" nodeType="withEffect">
                                  <p:stCondLst>
                                    <p:cond delay="0"/>
                                  </p:stCondLst>
                                  <p:childTnLst>
                                    <p:set>
                                      <p:cBhvr>
                                        <p:cTn id="650" dur="1" fill="hold">
                                          <p:stCondLst>
                                            <p:cond delay="0"/>
                                          </p:stCondLst>
                                        </p:cTn>
                                        <p:tgtEl>
                                          <p:spTgt spid="126"/>
                                        </p:tgtEl>
                                        <p:attrNameLst>
                                          <p:attrName>style.visibility</p:attrName>
                                        </p:attrNameLst>
                                      </p:cBhvr>
                                      <p:to>
                                        <p:strVal val="visible"/>
                                      </p:to>
                                    </p:set>
                                  </p:childTnLst>
                                </p:cTn>
                              </p:par>
                              <p:par>
                                <p:cTn id="651" presetID="1" presetClass="entr" presetSubtype="0" fill="hold" grpId="0" nodeType="withEffect">
                                  <p:stCondLst>
                                    <p:cond delay="0"/>
                                  </p:stCondLst>
                                  <p:childTnLst>
                                    <p:set>
                                      <p:cBhvr>
                                        <p:cTn id="652" dur="1" fill="hold">
                                          <p:stCondLst>
                                            <p:cond delay="0"/>
                                          </p:stCondLst>
                                        </p:cTn>
                                        <p:tgtEl>
                                          <p:spTgt spid="127"/>
                                        </p:tgtEl>
                                        <p:attrNameLst>
                                          <p:attrName>style.visibility</p:attrName>
                                        </p:attrNameLst>
                                      </p:cBhvr>
                                      <p:to>
                                        <p:strVal val="visible"/>
                                      </p:to>
                                    </p:set>
                                  </p:childTnLst>
                                </p:cTn>
                              </p:par>
                              <p:par>
                                <p:cTn id="653" presetID="1" presetClass="entr" presetSubtype="0" fill="hold" grpId="0" nodeType="withEffect">
                                  <p:stCondLst>
                                    <p:cond delay="0"/>
                                  </p:stCondLst>
                                  <p:childTnLst>
                                    <p:set>
                                      <p:cBhvr>
                                        <p:cTn id="654" dur="1" fill="hold">
                                          <p:stCondLst>
                                            <p:cond delay="0"/>
                                          </p:stCondLst>
                                        </p:cTn>
                                        <p:tgtEl>
                                          <p:spTgt spid="128"/>
                                        </p:tgtEl>
                                        <p:attrNameLst>
                                          <p:attrName>style.visibility</p:attrName>
                                        </p:attrNameLst>
                                      </p:cBhvr>
                                      <p:to>
                                        <p:strVal val="visible"/>
                                      </p:to>
                                    </p:set>
                                  </p:childTnLst>
                                </p:cTn>
                              </p:par>
                              <p:par>
                                <p:cTn id="655" presetID="1" presetClass="entr" presetSubtype="0" fill="hold" grpId="0" nodeType="withEffect">
                                  <p:stCondLst>
                                    <p:cond delay="0"/>
                                  </p:stCondLst>
                                  <p:childTnLst>
                                    <p:set>
                                      <p:cBhvr>
                                        <p:cTn id="656" dur="1" fill="hold">
                                          <p:stCondLst>
                                            <p:cond delay="0"/>
                                          </p:stCondLst>
                                        </p:cTn>
                                        <p:tgtEl>
                                          <p:spTgt spid="129"/>
                                        </p:tgtEl>
                                        <p:attrNameLst>
                                          <p:attrName>style.visibility</p:attrName>
                                        </p:attrNameLst>
                                      </p:cBhvr>
                                      <p:to>
                                        <p:strVal val="visible"/>
                                      </p:to>
                                    </p:set>
                                  </p:childTnLst>
                                </p:cTn>
                              </p:par>
                              <p:par>
                                <p:cTn id="657" presetID="1" presetClass="entr" presetSubtype="0" fill="hold" grpId="0" nodeType="withEffect">
                                  <p:stCondLst>
                                    <p:cond delay="0"/>
                                  </p:stCondLst>
                                  <p:childTnLst>
                                    <p:set>
                                      <p:cBhvr>
                                        <p:cTn id="658" dur="1" fill="hold">
                                          <p:stCondLst>
                                            <p:cond delay="0"/>
                                          </p:stCondLst>
                                        </p:cTn>
                                        <p:tgtEl>
                                          <p:spTgt spid="130"/>
                                        </p:tgtEl>
                                        <p:attrNameLst>
                                          <p:attrName>style.visibility</p:attrName>
                                        </p:attrNameLst>
                                      </p:cBhvr>
                                      <p:to>
                                        <p:strVal val="visible"/>
                                      </p:to>
                                    </p:set>
                                  </p:childTnLst>
                                </p:cTn>
                              </p:par>
                              <p:par>
                                <p:cTn id="659" presetID="1" presetClass="entr" presetSubtype="0" fill="hold" grpId="0" nodeType="withEffect">
                                  <p:stCondLst>
                                    <p:cond delay="0"/>
                                  </p:stCondLst>
                                  <p:childTnLst>
                                    <p:set>
                                      <p:cBhvr>
                                        <p:cTn id="660" dur="1" fill="hold">
                                          <p:stCondLst>
                                            <p:cond delay="0"/>
                                          </p:stCondLst>
                                        </p:cTn>
                                        <p:tgtEl>
                                          <p:spTgt spid="131"/>
                                        </p:tgtEl>
                                        <p:attrNameLst>
                                          <p:attrName>style.visibility</p:attrName>
                                        </p:attrNameLst>
                                      </p:cBhvr>
                                      <p:to>
                                        <p:strVal val="visible"/>
                                      </p:to>
                                    </p:set>
                                  </p:childTnLst>
                                </p:cTn>
                              </p:par>
                              <p:par>
                                <p:cTn id="661" presetID="1" presetClass="entr" presetSubtype="0" fill="hold" grpId="0" nodeType="withEffect">
                                  <p:stCondLst>
                                    <p:cond delay="0"/>
                                  </p:stCondLst>
                                  <p:childTnLst>
                                    <p:set>
                                      <p:cBhvr>
                                        <p:cTn id="662" dur="1" fill="hold">
                                          <p:stCondLst>
                                            <p:cond delay="0"/>
                                          </p:stCondLst>
                                        </p:cTn>
                                        <p:tgtEl>
                                          <p:spTgt spid="132"/>
                                        </p:tgtEl>
                                        <p:attrNameLst>
                                          <p:attrName>style.visibility</p:attrName>
                                        </p:attrNameLst>
                                      </p:cBhvr>
                                      <p:to>
                                        <p:strVal val="visible"/>
                                      </p:to>
                                    </p:set>
                                  </p:childTnLst>
                                </p:cTn>
                              </p:par>
                              <p:par>
                                <p:cTn id="663" presetID="1" presetClass="entr" presetSubtype="0" fill="hold" grpId="0" nodeType="withEffect">
                                  <p:stCondLst>
                                    <p:cond delay="0"/>
                                  </p:stCondLst>
                                  <p:childTnLst>
                                    <p:set>
                                      <p:cBhvr>
                                        <p:cTn id="664" dur="1" fill="hold">
                                          <p:stCondLst>
                                            <p:cond delay="0"/>
                                          </p:stCondLst>
                                        </p:cTn>
                                        <p:tgtEl>
                                          <p:spTgt spid="133"/>
                                        </p:tgtEl>
                                        <p:attrNameLst>
                                          <p:attrName>style.visibility</p:attrName>
                                        </p:attrNameLst>
                                      </p:cBhvr>
                                      <p:to>
                                        <p:strVal val="visible"/>
                                      </p:to>
                                    </p:set>
                                  </p:childTnLst>
                                </p:cTn>
                              </p:par>
                              <p:par>
                                <p:cTn id="665" presetID="1" presetClass="entr" presetSubtype="0" fill="hold" grpId="0" nodeType="withEffect">
                                  <p:stCondLst>
                                    <p:cond delay="0"/>
                                  </p:stCondLst>
                                  <p:childTnLst>
                                    <p:set>
                                      <p:cBhvr>
                                        <p:cTn id="666" dur="1" fill="hold">
                                          <p:stCondLst>
                                            <p:cond delay="0"/>
                                          </p:stCondLst>
                                        </p:cTn>
                                        <p:tgtEl>
                                          <p:spTgt spid="134"/>
                                        </p:tgtEl>
                                        <p:attrNameLst>
                                          <p:attrName>style.visibility</p:attrName>
                                        </p:attrNameLst>
                                      </p:cBhvr>
                                      <p:to>
                                        <p:strVal val="visible"/>
                                      </p:to>
                                    </p:set>
                                  </p:childTnLst>
                                </p:cTn>
                              </p:par>
                              <p:par>
                                <p:cTn id="667" presetID="1" presetClass="entr" presetSubtype="0" fill="hold" grpId="0" nodeType="withEffect">
                                  <p:stCondLst>
                                    <p:cond delay="0"/>
                                  </p:stCondLst>
                                  <p:childTnLst>
                                    <p:set>
                                      <p:cBhvr>
                                        <p:cTn id="668" dur="1" fill="hold">
                                          <p:stCondLst>
                                            <p:cond delay="0"/>
                                          </p:stCondLst>
                                        </p:cTn>
                                        <p:tgtEl>
                                          <p:spTgt spid="135"/>
                                        </p:tgtEl>
                                        <p:attrNameLst>
                                          <p:attrName>style.visibility</p:attrName>
                                        </p:attrNameLst>
                                      </p:cBhvr>
                                      <p:to>
                                        <p:strVal val="visible"/>
                                      </p:to>
                                    </p:set>
                                  </p:childTnLst>
                                </p:cTn>
                              </p:par>
                              <p:par>
                                <p:cTn id="669" presetID="1" presetClass="entr" presetSubtype="0" fill="hold" grpId="0" nodeType="withEffect">
                                  <p:stCondLst>
                                    <p:cond delay="0"/>
                                  </p:stCondLst>
                                  <p:childTnLst>
                                    <p:set>
                                      <p:cBhvr>
                                        <p:cTn id="670" dur="1" fill="hold">
                                          <p:stCondLst>
                                            <p:cond delay="0"/>
                                          </p:stCondLst>
                                        </p:cTn>
                                        <p:tgtEl>
                                          <p:spTgt spid="136"/>
                                        </p:tgtEl>
                                        <p:attrNameLst>
                                          <p:attrName>style.visibility</p:attrName>
                                        </p:attrNameLst>
                                      </p:cBhvr>
                                      <p:to>
                                        <p:strVal val="visible"/>
                                      </p:to>
                                    </p:set>
                                  </p:childTnLst>
                                </p:cTn>
                              </p:par>
                              <p:par>
                                <p:cTn id="671" presetID="1" presetClass="entr" presetSubtype="0" fill="hold" grpId="0" nodeType="withEffect">
                                  <p:stCondLst>
                                    <p:cond delay="0"/>
                                  </p:stCondLst>
                                  <p:childTnLst>
                                    <p:set>
                                      <p:cBhvr>
                                        <p:cTn id="672" dur="1" fill="hold">
                                          <p:stCondLst>
                                            <p:cond delay="0"/>
                                          </p:stCondLst>
                                        </p:cTn>
                                        <p:tgtEl>
                                          <p:spTgt spid="137"/>
                                        </p:tgtEl>
                                        <p:attrNameLst>
                                          <p:attrName>style.visibility</p:attrName>
                                        </p:attrNameLst>
                                      </p:cBhvr>
                                      <p:to>
                                        <p:strVal val="visible"/>
                                      </p:to>
                                    </p:set>
                                  </p:childTnLst>
                                </p:cTn>
                              </p:par>
                              <p:par>
                                <p:cTn id="673" presetID="1" presetClass="entr" presetSubtype="0" fill="hold" grpId="0" nodeType="withEffect">
                                  <p:stCondLst>
                                    <p:cond delay="0"/>
                                  </p:stCondLst>
                                  <p:childTnLst>
                                    <p:set>
                                      <p:cBhvr>
                                        <p:cTn id="674" dur="1" fill="hold">
                                          <p:stCondLst>
                                            <p:cond delay="0"/>
                                          </p:stCondLst>
                                        </p:cTn>
                                        <p:tgtEl>
                                          <p:spTgt spid="138"/>
                                        </p:tgtEl>
                                        <p:attrNameLst>
                                          <p:attrName>style.visibility</p:attrName>
                                        </p:attrNameLst>
                                      </p:cBhvr>
                                      <p:to>
                                        <p:strVal val="visible"/>
                                      </p:to>
                                    </p:set>
                                  </p:childTnLst>
                                </p:cTn>
                              </p:par>
                              <p:par>
                                <p:cTn id="675" presetID="1" presetClass="entr" presetSubtype="0" fill="hold" grpId="0" nodeType="withEffect">
                                  <p:stCondLst>
                                    <p:cond delay="0"/>
                                  </p:stCondLst>
                                  <p:childTnLst>
                                    <p:set>
                                      <p:cBhvr>
                                        <p:cTn id="676" dur="1" fill="hold">
                                          <p:stCondLst>
                                            <p:cond delay="0"/>
                                          </p:stCondLst>
                                        </p:cTn>
                                        <p:tgtEl>
                                          <p:spTgt spid="139"/>
                                        </p:tgtEl>
                                        <p:attrNameLst>
                                          <p:attrName>style.visibility</p:attrName>
                                        </p:attrNameLst>
                                      </p:cBhvr>
                                      <p:to>
                                        <p:strVal val="visible"/>
                                      </p:to>
                                    </p:set>
                                  </p:childTnLst>
                                </p:cTn>
                              </p:par>
                              <p:par>
                                <p:cTn id="677" presetID="1" presetClass="entr" presetSubtype="0" fill="hold" grpId="0" nodeType="withEffect">
                                  <p:stCondLst>
                                    <p:cond delay="0"/>
                                  </p:stCondLst>
                                  <p:childTnLst>
                                    <p:set>
                                      <p:cBhvr>
                                        <p:cTn id="678" dur="1" fill="hold">
                                          <p:stCondLst>
                                            <p:cond delay="0"/>
                                          </p:stCondLst>
                                        </p:cTn>
                                        <p:tgtEl>
                                          <p:spTgt spid="140"/>
                                        </p:tgtEl>
                                        <p:attrNameLst>
                                          <p:attrName>style.visibility</p:attrName>
                                        </p:attrNameLst>
                                      </p:cBhvr>
                                      <p:to>
                                        <p:strVal val="visible"/>
                                      </p:to>
                                    </p:set>
                                  </p:childTnLst>
                                </p:cTn>
                              </p:par>
                              <p:par>
                                <p:cTn id="679" presetID="1" presetClass="entr" presetSubtype="0" fill="hold" grpId="0" nodeType="withEffect">
                                  <p:stCondLst>
                                    <p:cond delay="0"/>
                                  </p:stCondLst>
                                  <p:childTnLst>
                                    <p:set>
                                      <p:cBhvr>
                                        <p:cTn id="680" dur="1" fill="hold">
                                          <p:stCondLst>
                                            <p:cond delay="0"/>
                                          </p:stCondLst>
                                        </p:cTn>
                                        <p:tgtEl>
                                          <p:spTgt spid="141"/>
                                        </p:tgtEl>
                                        <p:attrNameLst>
                                          <p:attrName>style.visibility</p:attrName>
                                        </p:attrNameLst>
                                      </p:cBhvr>
                                      <p:to>
                                        <p:strVal val="visible"/>
                                      </p:to>
                                    </p:set>
                                  </p:childTnLst>
                                </p:cTn>
                              </p:par>
                              <p:par>
                                <p:cTn id="681" presetID="1" presetClass="entr" presetSubtype="0" fill="hold" grpId="0" nodeType="withEffect">
                                  <p:stCondLst>
                                    <p:cond delay="0"/>
                                  </p:stCondLst>
                                  <p:childTnLst>
                                    <p:set>
                                      <p:cBhvr>
                                        <p:cTn id="682" dur="1" fill="hold">
                                          <p:stCondLst>
                                            <p:cond delay="0"/>
                                          </p:stCondLst>
                                        </p:cTn>
                                        <p:tgtEl>
                                          <p:spTgt spid="142"/>
                                        </p:tgtEl>
                                        <p:attrNameLst>
                                          <p:attrName>style.visibility</p:attrName>
                                        </p:attrNameLst>
                                      </p:cBhvr>
                                      <p:to>
                                        <p:strVal val="visible"/>
                                      </p:to>
                                    </p:set>
                                  </p:childTnLst>
                                </p:cTn>
                              </p:par>
                              <p:par>
                                <p:cTn id="683" presetID="1" presetClass="entr" presetSubtype="0" fill="hold" grpId="0" nodeType="withEffect">
                                  <p:stCondLst>
                                    <p:cond delay="0"/>
                                  </p:stCondLst>
                                  <p:childTnLst>
                                    <p:set>
                                      <p:cBhvr>
                                        <p:cTn id="684" dur="1" fill="hold">
                                          <p:stCondLst>
                                            <p:cond delay="0"/>
                                          </p:stCondLst>
                                        </p:cTn>
                                        <p:tgtEl>
                                          <p:spTgt spid="143"/>
                                        </p:tgtEl>
                                        <p:attrNameLst>
                                          <p:attrName>style.visibility</p:attrName>
                                        </p:attrNameLst>
                                      </p:cBhvr>
                                      <p:to>
                                        <p:strVal val="visible"/>
                                      </p:to>
                                    </p:set>
                                  </p:childTnLst>
                                </p:cTn>
                              </p:par>
                              <p:par>
                                <p:cTn id="685" presetID="1" presetClass="entr" presetSubtype="0" fill="hold" grpId="0" nodeType="withEffect">
                                  <p:stCondLst>
                                    <p:cond delay="0"/>
                                  </p:stCondLst>
                                  <p:childTnLst>
                                    <p:set>
                                      <p:cBhvr>
                                        <p:cTn id="686" dur="1" fill="hold">
                                          <p:stCondLst>
                                            <p:cond delay="0"/>
                                          </p:stCondLst>
                                        </p:cTn>
                                        <p:tgtEl>
                                          <p:spTgt spid="144"/>
                                        </p:tgtEl>
                                        <p:attrNameLst>
                                          <p:attrName>style.visibility</p:attrName>
                                        </p:attrNameLst>
                                      </p:cBhvr>
                                      <p:to>
                                        <p:strVal val="visible"/>
                                      </p:to>
                                    </p:set>
                                  </p:childTnLst>
                                </p:cTn>
                              </p:par>
                              <p:par>
                                <p:cTn id="687" presetID="1" presetClass="entr" presetSubtype="0" fill="hold" grpId="0" nodeType="withEffect">
                                  <p:stCondLst>
                                    <p:cond delay="0"/>
                                  </p:stCondLst>
                                  <p:childTnLst>
                                    <p:set>
                                      <p:cBhvr>
                                        <p:cTn id="688" dur="1" fill="hold">
                                          <p:stCondLst>
                                            <p:cond delay="0"/>
                                          </p:stCondLst>
                                        </p:cTn>
                                        <p:tgtEl>
                                          <p:spTgt spid="145"/>
                                        </p:tgtEl>
                                        <p:attrNameLst>
                                          <p:attrName>style.visibility</p:attrName>
                                        </p:attrNameLst>
                                      </p:cBhvr>
                                      <p:to>
                                        <p:strVal val="visible"/>
                                      </p:to>
                                    </p:set>
                                  </p:childTnLst>
                                </p:cTn>
                              </p:par>
                              <p:par>
                                <p:cTn id="689" presetID="1" presetClass="entr" presetSubtype="0" fill="hold" grpId="0" nodeType="withEffect">
                                  <p:stCondLst>
                                    <p:cond delay="0"/>
                                  </p:stCondLst>
                                  <p:childTnLst>
                                    <p:set>
                                      <p:cBhvr>
                                        <p:cTn id="690" dur="1" fill="hold">
                                          <p:stCondLst>
                                            <p:cond delay="0"/>
                                          </p:stCondLst>
                                        </p:cTn>
                                        <p:tgtEl>
                                          <p:spTgt spid="146"/>
                                        </p:tgtEl>
                                        <p:attrNameLst>
                                          <p:attrName>style.visibility</p:attrName>
                                        </p:attrNameLst>
                                      </p:cBhvr>
                                      <p:to>
                                        <p:strVal val="visible"/>
                                      </p:to>
                                    </p:set>
                                  </p:childTnLst>
                                </p:cTn>
                              </p:par>
                              <p:par>
                                <p:cTn id="691" presetID="1" presetClass="entr" presetSubtype="0" fill="hold" grpId="0" nodeType="withEffect">
                                  <p:stCondLst>
                                    <p:cond delay="0"/>
                                  </p:stCondLst>
                                  <p:childTnLst>
                                    <p:set>
                                      <p:cBhvr>
                                        <p:cTn id="692" dur="1" fill="hold">
                                          <p:stCondLst>
                                            <p:cond delay="0"/>
                                          </p:stCondLst>
                                        </p:cTn>
                                        <p:tgtEl>
                                          <p:spTgt spid="147"/>
                                        </p:tgtEl>
                                        <p:attrNameLst>
                                          <p:attrName>style.visibility</p:attrName>
                                        </p:attrNameLst>
                                      </p:cBhvr>
                                      <p:to>
                                        <p:strVal val="visible"/>
                                      </p:to>
                                    </p:set>
                                  </p:childTnLst>
                                </p:cTn>
                              </p:par>
                              <p:par>
                                <p:cTn id="693" presetID="1" presetClass="entr" presetSubtype="0" fill="hold" grpId="0" nodeType="withEffect">
                                  <p:stCondLst>
                                    <p:cond delay="0"/>
                                  </p:stCondLst>
                                  <p:childTnLst>
                                    <p:set>
                                      <p:cBhvr>
                                        <p:cTn id="694" dur="1" fill="hold">
                                          <p:stCondLst>
                                            <p:cond delay="0"/>
                                          </p:stCondLst>
                                        </p:cTn>
                                        <p:tgtEl>
                                          <p:spTgt spid="148"/>
                                        </p:tgtEl>
                                        <p:attrNameLst>
                                          <p:attrName>style.visibility</p:attrName>
                                        </p:attrNameLst>
                                      </p:cBhvr>
                                      <p:to>
                                        <p:strVal val="visible"/>
                                      </p:to>
                                    </p:set>
                                  </p:childTnLst>
                                </p:cTn>
                              </p:par>
                              <p:par>
                                <p:cTn id="695" presetID="1" presetClass="entr" presetSubtype="0" fill="hold" grpId="0" nodeType="withEffect">
                                  <p:stCondLst>
                                    <p:cond delay="0"/>
                                  </p:stCondLst>
                                  <p:childTnLst>
                                    <p:set>
                                      <p:cBhvr>
                                        <p:cTn id="696" dur="1" fill="hold">
                                          <p:stCondLst>
                                            <p:cond delay="0"/>
                                          </p:stCondLst>
                                        </p:cTn>
                                        <p:tgtEl>
                                          <p:spTgt spid="149"/>
                                        </p:tgtEl>
                                        <p:attrNameLst>
                                          <p:attrName>style.visibility</p:attrName>
                                        </p:attrNameLst>
                                      </p:cBhvr>
                                      <p:to>
                                        <p:strVal val="visible"/>
                                      </p:to>
                                    </p:set>
                                  </p:childTnLst>
                                </p:cTn>
                              </p:par>
                              <p:par>
                                <p:cTn id="697" presetID="1" presetClass="entr" presetSubtype="0" fill="hold" grpId="0" nodeType="withEffect">
                                  <p:stCondLst>
                                    <p:cond delay="0"/>
                                  </p:stCondLst>
                                  <p:childTnLst>
                                    <p:set>
                                      <p:cBhvr>
                                        <p:cTn id="698" dur="1" fill="hold">
                                          <p:stCondLst>
                                            <p:cond delay="0"/>
                                          </p:stCondLst>
                                        </p:cTn>
                                        <p:tgtEl>
                                          <p:spTgt spid="152"/>
                                        </p:tgtEl>
                                        <p:attrNameLst>
                                          <p:attrName>style.visibility</p:attrName>
                                        </p:attrNameLst>
                                      </p:cBhvr>
                                      <p:to>
                                        <p:strVal val="visible"/>
                                      </p:to>
                                    </p:set>
                                  </p:childTnLst>
                                </p:cTn>
                              </p:par>
                              <p:par>
                                <p:cTn id="699" presetID="6" presetClass="emph" presetSubtype="0" decel="100000" fill="hold" grpId="1" nodeType="withEffect">
                                  <p:stCondLst>
                                    <p:cond delay="0"/>
                                  </p:stCondLst>
                                  <p:childTnLst>
                                    <p:animScale>
                                      <p:cBhvr>
                                        <p:cTn id="700" dur="300" fill="hold"/>
                                        <p:tgtEl>
                                          <p:spTgt spid="150"/>
                                        </p:tgtEl>
                                      </p:cBhvr>
                                      <p:by x="90000" y="90000"/>
                                    </p:animScale>
                                  </p:childTnLst>
                                </p:cTn>
                              </p:par>
                              <p:par>
                                <p:cTn id="701" presetID="6" presetClass="emph" presetSubtype="0" fill="hold" grpId="2" nodeType="withEffect">
                                  <p:stCondLst>
                                    <p:cond delay="250"/>
                                  </p:stCondLst>
                                  <p:childTnLst>
                                    <p:animScale>
                                      <p:cBhvr>
                                        <p:cTn id="702" dur="500" fill="hold"/>
                                        <p:tgtEl>
                                          <p:spTgt spid="150"/>
                                        </p:tgtEl>
                                      </p:cBhvr>
                                      <p:by x="650000" y="650000"/>
                                    </p:animScale>
                                  </p:childTnLst>
                                </p:cTn>
                              </p:par>
                              <p:par>
                                <p:cTn id="703" presetID="42" presetClass="path" presetSubtype="0" accel="100000" fill="hold" grpId="1" nodeType="withEffect">
                                  <p:stCondLst>
                                    <p:cond delay="250"/>
                                  </p:stCondLst>
                                  <p:childTnLst>
                                    <p:animMotion origin="layout" path="M 2.91667E-6 3.33333E-6 L -0.03229 0.20069 " pathEditMode="relative" ptsTypes="">
                                      <p:cBhvr>
                                        <p:cTn id="704" dur="500" fill="hold"/>
                                        <p:tgtEl>
                                          <p:spTgt spid="90"/>
                                        </p:tgtEl>
                                        <p:attrNameLst>
                                          <p:attrName>ppt_x</p:attrName>
                                          <p:attrName>ppt_y</p:attrName>
                                        </p:attrNameLst>
                                      </p:cBhvr>
                                    </p:animMotion>
                                  </p:childTnLst>
                                </p:cTn>
                              </p:par>
                              <p:par>
                                <p:cTn id="705" presetID="42" presetClass="path" presetSubtype="0" accel="100000" fill="hold" grpId="1" nodeType="withEffect">
                                  <p:stCondLst>
                                    <p:cond delay="250"/>
                                  </p:stCondLst>
                                  <p:childTnLst>
                                    <p:animMotion origin="layout" path="M 2.29167E-6 2.22222E-6 L -0.0336 -0.11019 " pathEditMode="relative" ptsTypes="">
                                      <p:cBhvr>
                                        <p:cTn id="706" dur="500" fill="hold"/>
                                        <p:tgtEl>
                                          <p:spTgt spid="91"/>
                                        </p:tgtEl>
                                        <p:attrNameLst>
                                          <p:attrName>ppt_x</p:attrName>
                                          <p:attrName>ppt_y</p:attrName>
                                        </p:attrNameLst>
                                      </p:cBhvr>
                                    </p:animMotion>
                                  </p:childTnLst>
                                </p:cTn>
                              </p:par>
                              <p:par>
                                <p:cTn id="707" presetID="42" presetClass="path" presetSubtype="0" accel="100000" fill="hold" grpId="1" nodeType="withEffect">
                                  <p:stCondLst>
                                    <p:cond delay="250"/>
                                  </p:stCondLst>
                                  <p:childTnLst>
                                    <p:animMotion origin="layout" path="M -2.08333E-7 -4.07407E-6 L -0.06979 -0.09213 " pathEditMode="relative" ptsTypes="">
                                      <p:cBhvr>
                                        <p:cTn id="708" dur="500" fill="hold"/>
                                        <p:tgtEl>
                                          <p:spTgt spid="92"/>
                                        </p:tgtEl>
                                        <p:attrNameLst>
                                          <p:attrName>ppt_x</p:attrName>
                                          <p:attrName>ppt_y</p:attrName>
                                        </p:attrNameLst>
                                      </p:cBhvr>
                                    </p:animMotion>
                                  </p:childTnLst>
                                </p:cTn>
                              </p:par>
                              <p:par>
                                <p:cTn id="709" presetID="42" presetClass="path" presetSubtype="0" accel="100000" fill="hold" grpId="1" nodeType="withEffect">
                                  <p:stCondLst>
                                    <p:cond delay="250"/>
                                  </p:stCondLst>
                                  <p:childTnLst>
                                    <p:animMotion origin="layout" path="M 4.79167E-6 3.7037E-6 L 0.09804 0.03379 " pathEditMode="relative" ptsTypes="">
                                      <p:cBhvr>
                                        <p:cTn id="710" dur="500" fill="hold"/>
                                        <p:tgtEl>
                                          <p:spTgt spid="93"/>
                                        </p:tgtEl>
                                        <p:attrNameLst>
                                          <p:attrName>ppt_x</p:attrName>
                                          <p:attrName>ppt_y</p:attrName>
                                        </p:attrNameLst>
                                      </p:cBhvr>
                                    </p:animMotion>
                                  </p:childTnLst>
                                </p:cTn>
                              </p:par>
                              <p:par>
                                <p:cTn id="711" presetID="42" presetClass="path" presetSubtype="0" accel="100000" fill="hold" grpId="1" nodeType="withEffect">
                                  <p:stCondLst>
                                    <p:cond delay="250"/>
                                  </p:stCondLst>
                                  <p:childTnLst>
                                    <p:animMotion origin="layout" path="M 4.79167E-6 2.59259E-6 L -0.00665 0.17824 " pathEditMode="relative" ptsTypes="">
                                      <p:cBhvr>
                                        <p:cTn id="712" dur="500" fill="hold"/>
                                        <p:tgtEl>
                                          <p:spTgt spid="94"/>
                                        </p:tgtEl>
                                        <p:attrNameLst>
                                          <p:attrName>ppt_x</p:attrName>
                                          <p:attrName>ppt_y</p:attrName>
                                        </p:attrNameLst>
                                      </p:cBhvr>
                                    </p:animMotion>
                                  </p:childTnLst>
                                </p:cTn>
                              </p:par>
                              <p:par>
                                <p:cTn id="713" presetID="42" presetClass="path" presetSubtype="0" accel="100000" fill="hold" grpId="1" nodeType="withEffect">
                                  <p:stCondLst>
                                    <p:cond delay="250"/>
                                  </p:stCondLst>
                                  <p:childTnLst>
                                    <p:animMotion origin="layout" path="M 4.16667E-7 -1.85185E-6 L -0.08099 0.11366 " pathEditMode="relative" ptsTypes="">
                                      <p:cBhvr>
                                        <p:cTn id="714" dur="500" fill="hold"/>
                                        <p:tgtEl>
                                          <p:spTgt spid="95"/>
                                        </p:tgtEl>
                                        <p:attrNameLst>
                                          <p:attrName>ppt_x</p:attrName>
                                          <p:attrName>ppt_y</p:attrName>
                                        </p:attrNameLst>
                                      </p:cBhvr>
                                    </p:animMotion>
                                  </p:childTnLst>
                                </p:cTn>
                              </p:par>
                              <p:par>
                                <p:cTn id="715" presetID="42" presetClass="path" presetSubtype="0" accel="100000" fill="hold" grpId="1" nodeType="withEffect">
                                  <p:stCondLst>
                                    <p:cond delay="250"/>
                                  </p:stCondLst>
                                  <p:childTnLst>
                                    <p:animMotion origin="layout" path="M -2.08333E-7 3.7037E-6 L -0.08268 -0.04306 " pathEditMode="relative" ptsTypes="">
                                      <p:cBhvr>
                                        <p:cTn id="716" dur="500" fill="hold"/>
                                        <p:tgtEl>
                                          <p:spTgt spid="96"/>
                                        </p:tgtEl>
                                        <p:attrNameLst>
                                          <p:attrName>ppt_x</p:attrName>
                                          <p:attrName>ppt_y</p:attrName>
                                        </p:attrNameLst>
                                      </p:cBhvr>
                                    </p:animMotion>
                                  </p:childTnLst>
                                </p:cTn>
                              </p:par>
                              <p:par>
                                <p:cTn id="717" presetID="42" presetClass="path" presetSubtype="0" accel="100000" fill="hold" grpId="1" nodeType="withEffect">
                                  <p:stCondLst>
                                    <p:cond delay="250"/>
                                  </p:stCondLst>
                                  <p:childTnLst>
                                    <p:animMotion origin="layout" path="M -1.25E-6 2.59259E-6 L 0.07422 0.0993 " pathEditMode="relative" ptsTypes="">
                                      <p:cBhvr>
                                        <p:cTn id="718" dur="500" fill="hold"/>
                                        <p:tgtEl>
                                          <p:spTgt spid="97"/>
                                        </p:tgtEl>
                                        <p:attrNameLst>
                                          <p:attrName>ppt_x</p:attrName>
                                          <p:attrName>ppt_y</p:attrName>
                                        </p:attrNameLst>
                                      </p:cBhvr>
                                    </p:animMotion>
                                  </p:childTnLst>
                                </p:cTn>
                              </p:par>
                              <p:par>
                                <p:cTn id="719" presetID="42" presetClass="path" presetSubtype="0" accel="100000" fill="hold" grpId="1" nodeType="withEffect">
                                  <p:stCondLst>
                                    <p:cond delay="250"/>
                                  </p:stCondLst>
                                  <p:childTnLst>
                                    <p:animMotion origin="layout" path="M 6.25E-7 3.7037E-6 L 0.09349 -0.10255 " pathEditMode="relative" ptsTypes="">
                                      <p:cBhvr>
                                        <p:cTn id="720" dur="500" fill="hold"/>
                                        <p:tgtEl>
                                          <p:spTgt spid="98"/>
                                        </p:tgtEl>
                                        <p:attrNameLst>
                                          <p:attrName>ppt_x</p:attrName>
                                          <p:attrName>ppt_y</p:attrName>
                                        </p:attrNameLst>
                                      </p:cBhvr>
                                    </p:animMotion>
                                  </p:childTnLst>
                                </p:cTn>
                              </p:par>
                              <p:par>
                                <p:cTn id="721" presetID="42" presetClass="path" presetSubtype="0" accel="100000" fill="hold" grpId="1" nodeType="withEffect">
                                  <p:stCondLst>
                                    <p:cond delay="250"/>
                                  </p:stCondLst>
                                  <p:childTnLst>
                                    <p:animMotion origin="layout" path="M -3.125E-6 3.7037E-7 L 0.0918 0.00278 " pathEditMode="relative" ptsTypes="">
                                      <p:cBhvr>
                                        <p:cTn id="722" dur="500" fill="hold"/>
                                        <p:tgtEl>
                                          <p:spTgt spid="99"/>
                                        </p:tgtEl>
                                        <p:attrNameLst>
                                          <p:attrName>ppt_x</p:attrName>
                                          <p:attrName>ppt_y</p:attrName>
                                        </p:attrNameLst>
                                      </p:cBhvr>
                                    </p:animMotion>
                                  </p:childTnLst>
                                </p:cTn>
                              </p:par>
                              <p:par>
                                <p:cTn id="723" presetID="42" presetClass="path" presetSubtype="0" accel="100000" fill="hold" grpId="1" nodeType="withEffect">
                                  <p:stCondLst>
                                    <p:cond delay="250"/>
                                  </p:stCondLst>
                                  <p:childTnLst>
                                    <p:animMotion origin="layout" path="M 4.375E-6 -7.40741E-7 L 0.08333 0.03912 " pathEditMode="relative" ptsTypes="">
                                      <p:cBhvr>
                                        <p:cTn id="724" dur="500" fill="hold"/>
                                        <p:tgtEl>
                                          <p:spTgt spid="100"/>
                                        </p:tgtEl>
                                        <p:attrNameLst>
                                          <p:attrName>ppt_x</p:attrName>
                                          <p:attrName>ppt_y</p:attrName>
                                        </p:attrNameLst>
                                      </p:cBhvr>
                                    </p:animMotion>
                                  </p:childTnLst>
                                </p:cTn>
                              </p:par>
                              <p:par>
                                <p:cTn id="725" presetID="42" presetClass="path" presetSubtype="0" accel="100000" fill="hold" grpId="1" nodeType="withEffect">
                                  <p:stCondLst>
                                    <p:cond delay="250"/>
                                  </p:stCondLst>
                                  <p:childTnLst>
                                    <p:animMotion origin="layout" path="M 1.11022E-16 -2.96296E-6 L 0.0526 -0.02824 " pathEditMode="relative" ptsTypes="">
                                      <p:cBhvr>
                                        <p:cTn id="726" dur="500" fill="hold"/>
                                        <p:tgtEl>
                                          <p:spTgt spid="101"/>
                                        </p:tgtEl>
                                        <p:attrNameLst>
                                          <p:attrName>ppt_x</p:attrName>
                                          <p:attrName>ppt_y</p:attrName>
                                        </p:attrNameLst>
                                      </p:cBhvr>
                                    </p:animMotion>
                                  </p:childTnLst>
                                </p:cTn>
                              </p:par>
                              <p:par>
                                <p:cTn id="727" presetID="42" presetClass="path" presetSubtype="0" accel="100000" fill="hold" grpId="1" nodeType="withEffect">
                                  <p:stCondLst>
                                    <p:cond delay="250"/>
                                  </p:stCondLst>
                                  <p:childTnLst>
                                    <p:animMotion origin="layout" path="M -6.25E-7 4.81481E-6 L 0.03737 -0.12778 " pathEditMode="relative" ptsTypes="">
                                      <p:cBhvr>
                                        <p:cTn id="728" dur="500" fill="hold"/>
                                        <p:tgtEl>
                                          <p:spTgt spid="102"/>
                                        </p:tgtEl>
                                        <p:attrNameLst>
                                          <p:attrName>ppt_x</p:attrName>
                                          <p:attrName>ppt_y</p:attrName>
                                        </p:attrNameLst>
                                      </p:cBhvr>
                                    </p:animMotion>
                                  </p:childTnLst>
                                </p:cTn>
                              </p:par>
                              <p:par>
                                <p:cTn id="729" presetID="42" presetClass="path" presetSubtype="0" accel="100000" fill="hold" grpId="1" nodeType="withEffect">
                                  <p:stCondLst>
                                    <p:cond delay="250"/>
                                  </p:stCondLst>
                                  <p:childTnLst>
                                    <p:animMotion origin="layout" path="M -4.375E-6 3.7037E-7 L -0.08645 0.02245 " pathEditMode="relative" ptsTypes="">
                                      <p:cBhvr>
                                        <p:cTn id="730" dur="500" fill="hold"/>
                                        <p:tgtEl>
                                          <p:spTgt spid="103"/>
                                        </p:tgtEl>
                                        <p:attrNameLst>
                                          <p:attrName>ppt_x</p:attrName>
                                          <p:attrName>ppt_y</p:attrName>
                                        </p:attrNameLst>
                                      </p:cBhvr>
                                    </p:animMotion>
                                  </p:childTnLst>
                                </p:cTn>
                              </p:par>
                              <p:par>
                                <p:cTn id="731" presetID="42" presetClass="path" presetSubtype="0" accel="100000" fill="hold" grpId="1" nodeType="withEffect">
                                  <p:stCondLst>
                                    <p:cond delay="250"/>
                                  </p:stCondLst>
                                  <p:childTnLst>
                                    <p:animMotion origin="layout" path="M -2.5E-6 3.7037E-7 L 0.03125 -0.13866 " pathEditMode="relative" ptsTypes="">
                                      <p:cBhvr>
                                        <p:cTn id="732" dur="500" fill="hold"/>
                                        <p:tgtEl>
                                          <p:spTgt spid="104"/>
                                        </p:tgtEl>
                                        <p:attrNameLst>
                                          <p:attrName>ppt_x</p:attrName>
                                          <p:attrName>ppt_y</p:attrName>
                                        </p:attrNameLst>
                                      </p:cBhvr>
                                    </p:animMotion>
                                  </p:childTnLst>
                                </p:cTn>
                              </p:par>
                              <p:par>
                                <p:cTn id="733" presetID="42" presetClass="path" presetSubtype="0" accel="100000" fill="hold" grpId="1" nodeType="withEffect">
                                  <p:stCondLst>
                                    <p:cond delay="250"/>
                                  </p:stCondLst>
                                  <p:childTnLst>
                                    <p:animMotion origin="layout" path="M -4.375E-6 -2.59259E-6 L 0.04115 -0.11227 " pathEditMode="relative" ptsTypes="">
                                      <p:cBhvr>
                                        <p:cTn id="734" dur="500" fill="hold"/>
                                        <p:tgtEl>
                                          <p:spTgt spid="105"/>
                                        </p:tgtEl>
                                        <p:attrNameLst>
                                          <p:attrName>ppt_x</p:attrName>
                                          <p:attrName>ppt_y</p:attrName>
                                        </p:attrNameLst>
                                      </p:cBhvr>
                                    </p:animMotion>
                                  </p:childTnLst>
                                </p:cTn>
                              </p:par>
                              <p:par>
                                <p:cTn id="735" presetID="42" presetClass="path" presetSubtype="0" accel="100000" fill="hold" grpId="1" nodeType="withEffect">
                                  <p:stCondLst>
                                    <p:cond delay="250"/>
                                  </p:stCondLst>
                                  <p:childTnLst>
                                    <p:animMotion origin="layout" path="M 2.5E-6 -2.59259E-6 L 0.05469 -0.09166 " pathEditMode="relative" ptsTypes="">
                                      <p:cBhvr>
                                        <p:cTn id="736" dur="500" fill="hold"/>
                                        <p:tgtEl>
                                          <p:spTgt spid="106"/>
                                        </p:tgtEl>
                                        <p:attrNameLst>
                                          <p:attrName>ppt_x</p:attrName>
                                          <p:attrName>ppt_y</p:attrName>
                                        </p:attrNameLst>
                                      </p:cBhvr>
                                    </p:animMotion>
                                  </p:childTnLst>
                                </p:cTn>
                              </p:par>
                              <p:par>
                                <p:cTn id="737" presetID="42" presetClass="path" presetSubtype="0" accel="100000" fill="hold" grpId="1" nodeType="withEffect">
                                  <p:stCondLst>
                                    <p:cond delay="250"/>
                                  </p:stCondLst>
                                  <p:childTnLst>
                                    <p:animMotion origin="layout" path="M 5.55112E-17 -4.81481E-6 L -0.0638 -0.08425 " pathEditMode="relative" ptsTypes="">
                                      <p:cBhvr>
                                        <p:cTn id="738" dur="500" fill="hold"/>
                                        <p:tgtEl>
                                          <p:spTgt spid="107"/>
                                        </p:tgtEl>
                                        <p:attrNameLst>
                                          <p:attrName>ppt_x</p:attrName>
                                          <p:attrName>ppt_y</p:attrName>
                                        </p:attrNameLst>
                                      </p:cBhvr>
                                    </p:animMotion>
                                  </p:childTnLst>
                                </p:cTn>
                              </p:par>
                              <p:par>
                                <p:cTn id="739" presetID="42" presetClass="path" presetSubtype="0" accel="100000" fill="hold" grpId="1" nodeType="withEffect">
                                  <p:stCondLst>
                                    <p:cond delay="250"/>
                                  </p:stCondLst>
                                  <p:childTnLst>
                                    <p:animMotion origin="layout" path="M 3.75E-6 4.07407E-6 L -0.09636 -0.03565 " pathEditMode="relative" ptsTypes="">
                                      <p:cBhvr>
                                        <p:cTn id="740" dur="500" fill="hold"/>
                                        <p:tgtEl>
                                          <p:spTgt spid="108"/>
                                        </p:tgtEl>
                                        <p:attrNameLst>
                                          <p:attrName>ppt_x</p:attrName>
                                          <p:attrName>ppt_y</p:attrName>
                                        </p:attrNameLst>
                                      </p:cBhvr>
                                    </p:animMotion>
                                  </p:childTnLst>
                                </p:cTn>
                              </p:par>
                              <p:par>
                                <p:cTn id="741" presetID="42" presetClass="path" presetSubtype="0" accel="100000" fill="hold" grpId="1" nodeType="withEffect">
                                  <p:stCondLst>
                                    <p:cond delay="250"/>
                                  </p:stCondLst>
                                  <p:childTnLst>
                                    <p:animMotion origin="layout" path="M 1.25E-6 -4.81481E-6 L -0.06979 -0.04305 " pathEditMode="relative" ptsTypes="">
                                      <p:cBhvr>
                                        <p:cTn id="742" dur="500" fill="hold"/>
                                        <p:tgtEl>
                                          <p:spTgt spid="109"/>
                                        </p:tgtEl>
                                        <p:attrNameLst>
                                          <p:attrName>ppt_x</p:attrName>
                                          <p:attrName>ppt_y</p:attrName>
                                        </p:attrNameLst>
                                      </p:cBhvr>
                                    </p:animMotion>
                                  </p:childTnLst>
                                </p:cTn>
                              </p:par>
                              <p:par>
                                <p:cTn id="743" presetID="42" presetClass="path" presetSubtype="0" accel="100000" fill="hold" grpId="1" nodeType="withEffect">
                                  <p:stCondLst>
                                    <p:cond delay="250"/>
                                  </p:stCondLst>
                                  <p:childTnLst>
                                    <p:animMotion origin="layout" path="M 4.375E-6 7.40741E-7 L -0.04597 -0.03542 " pathEditMode="relative" ptsTypes="">
                                      <p:cBhvr>
                                        <p:cTn id="744" dur="500" fill="hold"/>
                                        <p:tgtEl>
                                          <p:spTgt spid="110"/>
                                        </p:tgtEl>
                                        <p:attrNameLst>
                                          <p:attrName>ppt_x</p:attrName>
                                          <p:attrName>ppt_y</p:attrName>
                                        </p:attrNameLst>
                                      </p:cBhvr>
                                    </p:animMotion>
                                  </p:childTnLst>
                                </p:cTn>
                              </p:par>
                              <p:par>
                                <p:cTn id="745" presetID="42" presetClass="path" presetSubtype="0" accel="100000" fill="hold" grpId="1" nodeType="withEffect">
                                  <p:stCondLst>
                                    <p:cond delay="250"/>
                                  </p:stCondLst>
                                  <p:childTnLst>
                                    <p:animMotion origin="layout" path="M -1.25E-6 -1.48148E-6 L -0.0789 0.11736 " pathEditMode="relative" ptsTypes="">
                                      <p:cBhvr>
                                        <p:cTn id="746" dur="500" fill="hold"/>
                                        <p:tgtEl>
                                          <p:spTgt spid="111"/>
                                        </p:tgtEl>
                                        <p:attrNameLst>
                                          <p:attrName>ppt_x</p:attrName>
                                          <p:attrName>ppt_y</p:attrName>
                                        </p:attrNameLst>
                                      </p:cBhvr>
                                    </p:animMotion>
                                  </p:childTnLst>
                                </p:cTn>
                              </p:par>
                              <p:par>
                                <p:cTn id="747" presetID="42" presetClass="path" presetSubtype="0" accel="100000" fill="hold" grpId="1" nodeType="withEffect">
                                  <p:stCondLst>
                                    <p:cond delay="250"/>
                                  </p:stCondLst>
                                  <p:childTnLst>
                                    <p:animMotion origin="layout" path="M -1.25E-6 4.07407E-6 L -0.0651 0.08564 " pathEditMode="relative" ptsTypes="">
                                      <p:cBhvr>
                                        <p:cTn id="748" dur="500" fill="hold"/>
                                        <p:tgtEl>
                                          <p:spTgt spid="112"/>
                                        </p:tgtEl>
                                        <p:attrNameLst>
                                          <p:attrName>ppt_x</p:attrName>
                                          <p:attrName>ppt_y</p:attrName>
                                        </p:attrNameLst>
                                      </p:cBhvr>
                                    </p:animMotion>
                                  </p:childTnLst>
                                </p:cTn>
                              </p:par>
                              <p:par>
                                <p:cTn id="749" presetID="42" presetClass="path" presetSubtype="0" accel="100000" fill="hold" grpId="1" nodeType="withEffect">
                                  <p:stCondLst>
                                    <p:cond delay="250"/>
                                  </p:stCondLst>
                                  <p:childTnLst>
                                    <p:animMotion origin="layout" path="M 4.375E-6 -1.48148E-6 L -0.08724 0.11273 " pathEditMode="relative" ptsTypes="">
                                      <p:cBhvr>
                                        <p:cTn id="750" dur="500" fill="hold"/>
                                        <p:tgtEl>
                                          <p:spTgt spid="113"/>
                                        </p:tgtEl>
                                        <p:attrNameLst>
                                          <p:attrName>ppt_x</p:attrName>
                                          <p:attrName>ppt_y</p:attrName>
                                        </p:attrNameLst>
                                      </p:cBhvr>
                                    </p:animMotion>
                                  </p:childTnLst>
                                </p:cTn>
                              </p:par>
                              <p:par>
                                <p:cTn id="751" presetID="42" presetClass="path" presetSubtype="0" accel="100000" fill="hold" grpId="1" nodeType="withEffect">
                                  <p:stCondLst>
                                    <p:cond delay="250"/>
                                  </p:stCondLst>
                                  <p:childTnLst>
                                    <p:animMotion origin="layout" path="M 3.125E-6 2.96296E-6 L -0.07123 -0.05949 " pathEditMode="relative" ptsTypes="">
                                      <p:cBhvr>
                                        <p:cTn id="752" dur="500" fill="hold"/>
                                        <p:tgtEl>
                                          <p:spTgt spid="114"/>
                                        </p:tgtEl>
                                        <p:attrNameLst>
                                          <p:attrName>ppt_x</p:attrName>
                                          <p:attrName>ppt_y</p:attrName>
                                        </p:attrNameLst>
                                      </p:cBhvr>
                                    </p:animMotion>
                                  </p:childTnLst>
                                </p:cTn>
                              </p:par>
                              <p:par>
                                <p:cTn id="753" presetID="42" presetClass="path" presetSubtype="0" accel="100000" fill="hold" grpId="1" nodeType="withEffect">
                                  <p:stCondLst>
                                    <p:cond delay="250"/>
                                  </p:stCondLst>
                                  <p:childTnLst>
                                    <p:animMotion origin="layout" path="M 2.08333E-6 7.40741E-7 L 0.05911 -0.19421 " pathEditMode="relative" ptsTypes="">
                                      <p:cBhvr>
                                        <p:cTn id="754" dur="500" fill="hold"/>
                                        <p:tgtEl>
                                          <p:spTgt spid="115"/>
                                        </p:tgtEl>
                                        <p:attrNameLst>
                                          <p:attrName>ppt_x</p:attrName>
                                          <p:attrName>ppt_y</p:attrName>
                                        </p:attrNameLst>
                                      </p:cBhvr>
                                    </p:animMotion>
                                  </p:childTnLst>
                                </p:cTn>
                              </p:par>
                              <p:par>
                                <p:cTn id="755" presetID="42" presetClass="path" presetSubtype="0" accel="100000" fill="hold" grpId="1" nodeType="withEffect">
                                  <p:stCondLst>
                                    <p:cond delay="250"/>
                                  </p:stCondLst>
                                  <p:childTnLst>
                                    <p:animMotion origin="layout" path="M 2.08333E-7 -4.81481E-6 L 0.05651 -0.13078 " pathEditMode="relative" ptsTypes="">
                                      <p:cBhvr>
                                        <p:cTn id="756" dur="500" fill="hold"/>
                                        <p:tgtEl>
                                          <p:spTgt spid="116"/>
                                        </p:tgtEl>
                                        <p:attrNameLst>
                                          <p:attrName>ppt_x</p:attrName>
                                          <p:attrName>ppt_y</p:attrName>
                                        </p:attrNameLst>
                                      </p:cBhvr>
                                    </p:animMotion>
                                  </p:childTnLst>
                                </p:cTn>
                              </p:par>
                              <p:par>
                                <p:cTn id="757" presetID="42" presetClass="path" presetSubtype="0" accel="100000" fill="hold" grpId="1" nodeType="withEffect">
                                  <p:stCondLst>
                                    <p:cond delay="250"/>
                                  </p:stCondLst>
                                  <p:childTnLst>
                                    <p:animMotion origin="layout" path="M 3.33333E-6 1.85185E-6 L 0.02955 -0.09815 " pathEditMode="relative" ptsTypes="">
                                      <p:cBhvr>
                                        <p:cTn id="758" dur="500" fill="hold"/>
                                        <p:tgtEl>
                                          <p:spTgt spid="117"/>
                                        </p:tgtEl>
                                        <p:attrNameLst>
                                          <p:attrName>ppt_x</p:attrName>
                                          <p:attrName>ppt_y</p:attrName>
                                        </p:attrNameLst>
                                      </p:cBhvr>
                                    </p:animMotion>
                                  </p:childTnLst>
                                </p:cTn>
                              </p:par>
                              <p:par>
                                <p:cTn id="759" presetID="42" presetClass="path" presetSubtype="0" accel="100000" fill="hold" grpId="1" nodeType="withEffect">
                                  <p:stCondLst>
                                    <p:cond delay="250"/>
                                  </p:stCondLst>
                                  <p:childTnLst>
                                    <p:animMotion origin="layout" path="M 1.45833E-6 -4.81481E-6 L 0.03411 -0.13981 " pathEditMode="relative" ptsTypes="">
                                      <p:cBhvr>
                                        <p:cTn id="760" dur="500" fill="hold"/>
                                        <p:tgtEl>
                                          <p:spTgt spid="118"/>
                                        </p:tgtEl>
                                        <p:attrNameLst>
                                          <p:attrName>ppt_x</p:attrName>
                                          <p:attrName>ppt_y</p:attrName>
                                        </p:attrNameLst>
                                      </p:cBhvr>
                                    </p:animMotion>
                                  </p:childTnLst>
                                </p:cTn>
                              </p:par>
                              <p:par>
                                <p:cTn id="761" presetID="42" presetClass="path" presetSubtype="0" accel="100000" fill="hold" grpId="1" nodeType="withEffect">
                                  <p:stCondLst>
                                    <p:cond delay="250"/>
                                  </p:stCondLst>
                                  <p:childTnLst>
                                    <p:animMotion origin="layout" path="M -2.29167E-6 7.40741E-7 L 0.00143 0.18356 " pathEditMode="relative" ptsTypes="">
                                      <p:cBhvr>
                                        <p:cTn id="762" dur="500" fill="hold"/>
                                        <p:tgtEl>
                                          <p:spTgt spid="119"/>
                                        </p:tgtEl>
                                        <p:attrNameLst>
                                          <p:attrName>ppt_x</p:attrName>
                                          <p:attrName>ppt_y</p:attrName>
                                        </p:attrNameLst>
                                      </p:cBhvr>
                                    </p:animMotion>
                                  </p:childTnLst>
                                </p:cTn>
                              </p:par>
                              <p:par>
                                <p:cTn id="763" presetID="42" presetClass="path" presetSubtype="0" accel="100000" fill="hold" grpId="1" nodeType="withEffect">
                                  <p:stCondLst>
                                    <p:cond delay="250"/>
                                  </p:stCondLst>
                                  <p:childTnLst>
                                    <p:animMotion origin="layout" path="M 4.58333E-6 -1.48148E-6 L 0.04427 0.14676 " pathEditMode="relative" ptsTypes="">
                                      <p:cBhvr>
                                        <p:cTn id="764" dur="500" fill="hold"/>
                                        <p:tgtEl>
                                          <p:spTgt spid="120"/>
                                        </p:tgtEl>
                                        <p:attrNameLst>
                                          <p:attrName>ppt_x</p:attrName>
                                          <p:attrName>ppt_y</p:attrName>
                                        </p:attrNameLst>
                                      </p:cBhvr>
                                    </p:animMotion>
                                  </p:childTnLst>
                                </p:cTn>
                              </p:par>
                              <p:par>
                                <p:cTn id="765" presetID="42" presetClass="path" presetSubtype="0" accel="100000" fill="hold" grpId="1" nodeType="withEffect">
                                  <p:stCondLst>
                                    <p:cond delay="250"/>
                                  </p:stCondLst>
                                  <p:childTnLst>
                                    <p:animMotion origin="layout" path="M -3.95833E-6 -3.7037E-6 L 0.04102 0.11274 " pathEditMode="relative" ptsTypes="">
                                      <p:cBhvr>
                                        <p:cTn id="766" dur="500" fill="hold"/>
                                        <p:tgtEl>
                                          <p:spTgt spid="121"/>
                                        </p:tgtEl>
                                        <p:attrNameLst>
                                          <p:attrName>ppt_x</p:attrName>
                                          <p:attrName>ppt_y</p:attrName>
                                        </p:attrNameLst>
                                      </p:cBhvr>
                                    </p:animMotion>
                                  </p:childTnLst>
                                </p:cTn>
                              </p:par>
                              <p:par>
                                <p:cTn id="767" presetID="42" presetClass="path" presetSubtype="0" accel="100000" fill="hold" grpId="1" nodeType="withEffect">
                                  <p:stCondLst>
                                    <p:cond delay="250"/>
                                  </p:stCondLst>
                                  <p:childTnLst>
                                    <p:animMotion origin="layout" path="M -2.70833E-6 -3.7037E-7 L 0.03933 0.11389 " pathEditMode="relative" ptsTypes="">
                                      <p:cBhvr>
                                        <p:cTn id="768" dur="500" fill="hold"/>
                                        <p:tgtEl>
                                          <p:spTgt spid="122"/>
                                        </p:tgtEl>
                                        <p:attrNameLst>
                                          <p:attrName>ppt_x</p:attrName>
                                          <p:attrName>ppt_y</p:attrName>
                                        </p:attrNameLst>
                                      </p:cBhvr>
                                    </p:animMotion>
                                  </p:childTnLst>
                                </p:cTn>
                              </p:par>
                              <p:par>
                                <p:cTn id="769" presetID="42" presetClass="path" presetSubtype="0" accel="100000" fill="hold" grpId="1" nodeType="withEffect">
                                  <p:stCondLst>
                                    <p:cond delay="250"/>
                                  </p:stCondLst>
                                  <p:childTnLst>
                                    <p:animMotion origin="layout" path="M -2.08333E-6 -4.81481E-6 L -0.07187 -0.06018 " pathEditMode="relative" ptsTypes="">
                                      <p:cBhvr>
                                        <p:cTn id="770" dur="500" fill="hold"/>
                                        <p:tgtEl>
                                          <p:spTgt spid="123"/>
                                        </p:tgtEl>
                                        <p:attrNameLst>
                                          <p:attrName>ppt_x</p:attrName>
                                          <p:attrName>ppt_y</p:attrName>
                                        </p:attrNameLst>
                                      </p:cBhvr>
                                    </p:animMotion>
                                  </p:childTnLst>
                                </p:cTn>
                              </p:par>
                              <p:par>
                                <p:cTn id="771" presetID="42" presetClass="path" presetSubtype="0" accel="100000" fill="hold" grpId="1" nodeType="withEffect">
                                  <p:stCondLst>
                                    <p:cond delay="250"/>
                                  </p:stCondLst>
                                  <p:childTnLst>
                                    <p:animMotion origin="layout" path="M 1.66667E-6 1.48148E-6 L -0.07774 0.00347 " pathEditMode="relative" ptsTypes="">
                                      <p:cBhvr>
                                        <p:cTn id="772" dur="500" fill="hold"/>
                                        <p:tgtEl>
                                          <p:spTgt spid="124"/>
                                        </p:tgtEl>
                                        <p:attrNameLst>
                                          <p:attrName>ppt_x</p:attrName>
                                          <p:attrName>ppt_y</p:attrName>
                                        </p:attrNameLst>
                                      </p:cBhvr>
                                    </p:animMotion>
                                  </p:childTnLst>
                                </p:cTn>
                              </p:par>
                              <p:par>
                                <p:cTn id="773" presetID="42" presetClass="path" presetSubtype="0" accel="100000" fill="hold" grpId="1" nodeType="withEffect">
                                  <p:stCondLst>
                                    <p:cond delay="250"/>
                                  </p:stCondLst>
                                  <p:childTnLst>
                                    <p:animMotion origin="layout" path="M -2.08333E-7 -3.7037E-7 L -0.08633 0.05532 " pathEditMode="relative" ptsTypes="">
                                      <p:cBhvr>
                                        <p:cTn id="774" dur="500" fill="hold"/>
                                        <p:tgtEl>
                                          <p:spTgt spid="125"/>
                                        </p:tgtEl>
                                        <p:attrNameLst>
                                          <p:attrName>ppt_x</p:attrName>
                                          <p:attrName>ppt_y</p:attrName>
                                        </p:attrNameLst>
                                      </p:cBhvr>
                                    </p:animMotion>
                                  </p:childTnLst>
                                </p:cTn>
                              </p:par>
                              <p:par>
                                <p:cTn id="775" presetID="42" presetClass="path" presetSubtype="0" accel="100000" fill="hold" grpId="1" nodeType="withEffect">
                                  <p:stCondLst>
                                    <p:cond delay="250"/>
                                  </p:stCondLst>
                                  <p:childTnLst>
                                    <p:animMotion origin="layout" path="M -4.58333E-6 -1.48148E-6 L -0.07343 0.02408 " pathEditMode="relative" ptsTypes="">
                                      <p:cBhvr>
                                        <p:cTn id="776" dur="500" fill="hold"/>
                                        <p:tgtEl>
                                          <p:spTgt spid="126"/>
                                        </p:tgtEl>
                                        <p:attrNameLst>
                                          <p:attrName>ppt_x</p:attrName>
                                          <p:attrName>ppt_y</p:attrName>
                                        </p:attrNameLst>
                                      </p:cBhvr>
                                    </p:animMotion>
                                  </p:childTnLst>
                                </p:cTn>
                              </p:par>
                              <p:par>
                                <p:cTn id="777" presetID="42" presetClass="path" presetSubtype="0" accel="100000" fill="hold" grpId="1" nodeType="withEffect">
                                  <p:stCondLst>
                                    <p:cond delay="250"/>
                                  </p:stCondLst>
                                  <p:childTnLst>
                                    <p:animMotion origin="layout" path="M 2.91667E-6 -1.48148E-6 L -0.04284 -0.10555 " pathEditMode="relative" ptsTypes="">
                                      <p:cBhvr>
                                        <p:cTn id="778" dur="500" fill="hold"/>
                                        <p:tgtEl>
                                          <p:spTgt spid="127"/>
                                        </p:tgtEl>
                                        <p:attrNameLst>
                                          <p:attrName>ppt_x</p:attrName>
                                          <p:attrName>ppt_y</p:attrName>
                                        </p:attrNameLst>
                                      </p:cBhvr>
                                    </p:animMotion>
                                  </p:childTnLst>
                                </p:cTn>
                              </p:par>
                              <p:par>
                                <p:cTn id="779" presetID="42" presetClass="path" presetSubtype="0" accel="100000" fill="hold" grpId="1" nodeType="withEffect">
                                  <p:stCondLst>
                                    <p:cond delay="250"/>
                                  </p:stCondLst>
                                  <p:childTnLst>
                                    <p:animMotion origin="layout" path="M -1.45833E-6 7.40741E-7 L -0.02552 -0.11528 " pathEditMode="relative" ptsTypes="">
                                      <p:cBhvr>
                                        <p:cTn id="780" dur="500" fill="hold"/>
                                        <p:tgtEl>
                                          <p:spTgt spid="128"/>
                                        </p:tgtEl>
                                        <p:attrNameLst>
                                          <p:attrName>ppt_x</p:attrName>
                                          <p:attrName>ppt_y</p:attrName>
                                        </p:attrNameLst>
                                      </p:cBhvr>
                                    </p:animMotion>
                                  </p:childTnLst>
                                </p:cTn>
                              </p:par>
                              <p:par>
                                <p:cTn id="781" presetID="42" presetClass="path" presetSubtype="0" accel="100000" fill="hold" grpId="1" nodeType="withEffect">
                                  <p:stCondLst>
                                    <p:cond delay="250"/>
                                  </p:stCondLst>
                                  <p:childTnLst>
                                    <p:animMotion origin="layout" path="M 2.91667E-6 7.40741E-7 L -0.01081 -0.12708 " pathEditMode="relative" ptsTypes="">
                                      <p:cBhvr>
                                        <p:cTn id="782" dur="500" fill="hold"/>
                                        <p:tgtEl>
                                          <p:spTgt spid="129"/>
                                        </p:tgtEl>
                                        <p:attrNameLst>
                                          <p:attrName>ppt_x</p:attrName>
                                          <p:attrName>ppt_y</p:attrName>
                                        </p:attrNameLst>
                                      </p:cBhvr>
                                    </p:animMotion>
                                  </p:childTnLst>
                                </p:cTn>
                              </p:par>
                              <p:par>
                                <p:cTn id="783" presetID="42" presetClass="path" presetSubtype="0" accel="100000" fill="hold" grpId="1" nodeType="withEffect">
                                  <p:stCondLst>
                                    <p:cond delay="250"/>
                                  </p:stCondLst>
                                  <p:childTnLst>
                                    <p:animMotion origin="layout" path="M -2.70833E-6 2.96296E-6 L 0.03308 -0.13334 " pathEditMode="relative" ptsTypes="">
                                      <p:cBhvr>
                                        <p:cTn id="784" dur="500" fill="hold"/>
                                        <p:tgtEl>
                                          <p:spTgt spid="130"/>
                                        </p:tgtEl>
                                        <p:attrNameLst>
                                          <p:attrName>ppt_x</p:attrName>
                                          <p:attrName>ppt_y</p:attrName>
                                        </p:attrNameLst>
                                      </p:cBhvr>
                                    </p:animMotion>
                                  </p:childTnLst>
                                </p:cTn>
                              </p:par>
                              <p:par>
                                <p:cTn id="785" presetID="42" presetClass="path" presetSubtype="0" accel="100000" fill="hold" grpId="1" nodeType="withEffect">
                                  <p:stCondLst>
                                    <p:cond delay="250"/>
                                  </p:stCondLst>
                                  <p:childTnLst>
                                    <p:animMotion origin="layout" path="M -8.33333E-7 4.07407E-6 L 0.0349 -0.14769 " pathEditMode="relative" ptsTypes="">
                                      <p:cBhvr>
                                        <p:cTn id="786" dur="500" fill="hold"/>
                                        <p:tgtEl>
                                          <p:spTgt spid="131"/>
                                        </p:tgtEl>
                                        <p:attrNameLst>
                                          <p:attrName>ppt_x</p:attrName>
                                          <p:attrName>ppt_y</p:attrName>
                                        </p:attrNameLst>
                                      </p:cBhvr>
                                    </p:animMotion>
                                  </p:childTnLst>
                                </p:cTn>
                              </p:par>
                              <p:par>
                                <p:cTn id="787" presetID="42" presetClass="path" presetSubtype="0" accel="100000" fill="hold" grpId="1" nodeType="withEffect">
                                  <p:stCondLst>
                                    <p:cond delay="250"/>
                                  </p:stCondLst>
                                  <p:childTnLst>
                                    <p:animMotion origin="layout" path="M -4.58333E-6 4.07407E-6 L 0.04714 -0.11343 " pathEditMode="relative" ptsTypes="">
                                      <p:cBhvr>
                                        <p:cTn id="788" dur="500" fill="hold"/>
                                        <p:tgtEl>
                                          <p:spTgt spid="132"/>
                                        </p:tgtEl>
                                        <p:attrNameLst>
                                          <p:attrName>ppt_x</p:attrName>
                                          <p:attrName>ppt_y</p:attrName>
                                        </p:attrNameLst>
                                      </p:cBhvr>
                                    </p:animMotion>
                                  </p:childTnLst>
                                </p:cTn>
                              </p:par>
                              <p:par>
                                <p:cTn id="789" presetID="42" presetClass="path" presetSubtype="0" accel="100000" fill="hold" grpId="1" nodeType="withEffect">
                                  <p:stCondLst>
                                    <p:cond delay="250"/>
                                  </p:stCondLst>
                                  <p:childTnLst>
                                    <p:animMotion origin="layout" path="M -3.33333E-6 -4.81481E-6 L 0.09792 0.01991 " pathEditMode="relative" ptsTypes="">
                                      <p:cBhvr>
                                        <p:cTn id="790" dur="500" fill="hold"/>
                                        <p:tgtEl>
                                          <p:spTgt spid="133"/>
                                        </p:tgtEl>
                                        <p:attrNameLst>
                                          <p:attrName>ppt_x</p:attrName>
                                          <p:attrName>ppt_y</p:attrName>
                                        </p:attrNameLst>
                                      </p:cBhvr>
                                    </p:animMotion>
                                  </p:childTnLst>
                                </p:cTn>
                              </p:par>
                              <p:par>
                                <p:cTn id="791" presetID="42" presetClass="path" presetSubtype="0" accel="100000" fill="hold" grpId="1" nodeType="withEffect">
                                  <p:stCondLst>
                                    <p:cond delay="250"/>
                                  </p:stCondLst>
                                  <p:childTnLst>
                                    <p:animMotion origin="layout" path="M 3.54167E-6 -2.59259E-6 L 0.09726 0.05093 " pathEditMode="relative" ptsTypes="">
                                      <p:cBhvr>
                                        <p:cTn id="792" dur="500" fill="hold"/>
                                        <p:tgtEl>
                                          <p:spTgt spid="134"/>
                                        </p:tgtEl>
                                        <p:attrNameLst>
                                          <p:attrName>ppt_x</p:attrName>
                                          <p:attrName>ppt_y</p:attrName>
                                        </p:attrNameLst>
                                      </p:cBhvr>
                                    </p:animMotion>
                                  </p:childTnLst>
                                </p:cTn>
                              </p:par>
                              <p:par>
                                <p:cTn id="793" presetID="42" presetClass="path" presetSubtype="0" accel="100000" fill="hold" grpId="1" nodeType="withEffect">
                                  <p:stCondLst>
                                    <p:cond delay="250"/>
                                  </p:stCondLst>
                                  <p:childTnLst>
                                    <p:animMotion origin="layout" path="M 4.79167E-6 -1.48148E-6 L 0.07421 0.06921 " pathEditMode="relative" ptsTypes="">
                                      <p:cBhvr>
                                        <p:cTn id="794" dur="500" fill="hold"/>
                                        <p:tgtEl>
                                          <p:spTgt spid="135"/>
                                        </p:tgtEl>
                                        <p:attrNameLst>
                                          <p:attrName>ppt_x</p:attrName>
                                          <p:attrName>ppt_y</p:attrName>
                                        </p:attrNameLst>
                                      </p:cBhvr>
                                    </p:animMotion>
                                  </p:childTnLst>
                                </p:cTn>
                              </p:par>
                              <p:par>
                                <p:cTn id="795" presetID="42" presetClass="path" presetSubtype="0" accel="100000" fill="hold" grpId="1" nodeType="withEffect">
                                  <p:stCondLst>
                                    <p:cond delay="250"/>
                                  </p:stCondLst>
                                  <p:childTnLst>
                                    <p:animMotion origin="layout" path="M -2.70833E-6 1.85185E-6 L 0.07097 0.12569 " pathEditMode="relative" ptsTypes="">
                                      <p:cBhvr>
                                        <p:cTn id="796" dur="500" fill="hold"/>
                                        <p:tgtEl>
                                          <p:spTgt spid="136"/>
                                        </p:tgtEl>
                                        <p:attrNameLst>
                                          <p:attrName>ppt_x</p:attrName>
                                          <p:attrName>ppt_y</p:attrName>
                                        </p:attrNameLst>
                                      </p:cBhvr>
                                    </p:animMotion>
                                  </p:childTnLst>
                                </p:cTn>
                              </p:par>
                              <p:par>
                                <p:cTn id="797" presetID="42" presetClass="path" presetSubtype="0" accel="100000" fill="hold" grpId="1" nodeType="withEffect">
                                  <p:stCondLst>
                                    <p:cond delay="250"/>
                                  </p:stCondLst>
                                  <p:childTnLst>
                                    <p:animMotion origin="layout" path="M -4.58333E-6 -3.7037E-6 L 0.07175 0.13287 " pathEditMode="relative" ptsTypes="">
                                      <p:cBhvr>
                                        <p:cTn id="798" dur="500" fill="hold"/>
                                        <p:tgtEl>
                                          <p:spTgt spid="137"/>
                                        </p:tgtEl>
                                        <p:attrNameLst>
                                          <p:attrName>ppt_x</p:attrName>
                                          <p:attrName>ppt_y</p:attrName>
                                        </p:attrNameLst>
                                      </p:cBhvr>
                                    </p:animMotion>
                                  </p:childTnLst>
                                </p:cTn>
                              </p:par>
                              <p:par>
                                <p:cTn id="799" presetID="42" presetClass="path" presetSubtype="0" accel="100000" fill="hold" grpId="1" nodeType="withEffect">
                                  <p:stCondLst>
                                    <p:cond delay="250"/>
                                  </p:stCondLst>
                                  <p:childTnLst>
                                    <p:animMotion origin="layout" path="M -4.58333E-6 7.40741E-7 L 0.04792 0.15023 " pathEditMode="relative" ptsTypes="">
                                      <p:cBhvr>
                                        <p:cTn id="800" dur="500" fill="hold"/>
                                        <p:tgtEl>
                                          <p:spTgt spid="138"/>
                                        </p:tgtEl>
                                        <p:attrNameLst>
                                          <p:attrName>ppt_x</p:attrName>
                                          <p:attrName>ppt_y</p:attrName>
                                        </p:attrNameLst>
                                      </p:cBhvr>
                                    </p:animMotion>
                                  </p:childTnLst>
                                </p:cTn>
                              </p:par>
                              <p:par>
                                <p:cTn id="801" presetID="42" presetClass="path" presetSubtype="0" accel="100000" fill="hold" grpId="1" nodeType="withEffect">
                                  <p:stCondLst>
                                    <p:cond delay="250"/>
                                  </p:stCondLst>
                                  <p:childTnLst>
                                    <p:animMotion origin="layout" path="M 4.79167E-6 4.81481E-6 L -0.05027 0.18611 " pathEditMode="relative" ptsTypes="">
                                      <p:cBhvr>
                                        <p:cTn id="802" dur="500" fill="hold"/>
                                        <p:tgtEl>
                                          <p:spTgt spid="139"/>
                                        </p:tgtEl>
                                        <p:attrNameLst>
                                          <p:attrName>ppt_x</p:attrName>
                                          <p:attrName>ppt_y</p:attrName>
                                        </p:attrNameLst>
                                      </p:cBhvr>
                                    </p:animMotion>
                                  </p:childTnLst>
                                </p:cTn>
                              </p:par>
                              <p:par>
                                <p:cTn id="803" presetID="42" presetClass="path" presetSubtype="0" accel="100000" fill="hold" grpId="1" nodeType="withEffect">
                                  <p:stCondLst>
                                    <p:cond delay="250"/>
                                  </p:stCondLst>
                                  <p:childTnLst>
                                    <p:animMotion origin="layout" path="M 2.91667E-6 2.59259E-6 L -0.00821 0.18518 " pathEditMode="relative" ptsTypes="">
                                      <p:cBhvr>
                                        <p:cTn id="804" dur="500" fill="hold"/>
                                        <p:tgtEl>
                                          <p:spTgt spid="140"/>
                                        </p:tgtEl>
                                        <p:attrNameLst>
                                          <p:attrName>ppt_x</p:attrName>
                                          <p:attrName>ppt_y</p:attrName>
                                        </p:attrNameLst>
                                      </p:cBhvr>
                                    </p:animMotion>
                                  </p:childTnLst>
                                </p:cTn>
                              </p:par>
                              <p:par>
                                <p:cTn id="805" presetID="42" presetClass="path" presetSubtype="0" accel="100000" fill="hold" grpId="1" nodeType="withEffect">
                                  <p:stCondLst>
                                    <p:cond delay="250"/>
                                  </p:stCondLst>
                                  <p:childTnLst>
                                    <p:animMotion origin="layout" path="M -4.58333E-6 3.7037E-6 L -0.00208 0.18819 " pathEditMode="relative" ptsTypes="">
                                      <p:cBhvr>
                                        <p:cTn id="806" dur="500" fill="hold"/>
                                        <p:tgtEl>
                                          <p:spTgt spid="141"/>
                                        </p:tgtEl>
                                        <p:attrNameLst>
                                          <p:attrName>ppt_x</p:attrName>
                                          <p:attrName>ppt_y</p:attrName>
                                        </p:attrNameLst>
                                      </p:cBhvr>
                                    </p:animMotion>
                                  </p:childTnLst>
                                </p:cTn>
                              </p:par>
                              <p:par>
                                <p:cTn id="807" presetID="42" presetClass="path" presetSubtype="0" accel="100000" fill="hold" grpId="1" nodeType="withEffect">
                                  <p:stCondLst>
                                    <p:cond delay="250"/>
                                  </p:stCondLst>
                                  <p:childTnLst>
                                    <p:animMotion origin="layout" path="M -2.70833E-6 -1.85185E-6 L 0.01745 0.17685 " pathEditMode="relative" ptsTypes="">
                                      <p:cBhvr>
                                        <p:cTn id="808" dur="500" fill="hold"/>
                                        <p:tgtEl>
                                          <p:spTgt spid="142"/>
                                        </p:tgtEl>
                                        <p:attrNameLst>
                                          <p:attrName>ppt_x</p:attrName>
                                          <p:attrName>ppt_y</p:attrName>
                                        </p:attrNameLst>
                                      </p:cBhvr>
                                    </p:animMotion>
                                  </p:childTnLst>
                                </p:cTn>
                              </p:par>
                              <p:par>
                                <p:cTn id="809" presetID="42" presetClass="path" presetSubtype="0" accel="100000" fill="hold" grpId="1" nodeType="withEffect">
                                  <p:stCondLst>
                                    <p:cond delay="250"/>
                                  </p:stCondLst>
                                  <p:childTnLst>
                                    <p:animMotion origin="layout" path="M -3.95833E-6 -7.40741E-7 L 0.04714 0.1125 " pathEditMode="relative" ptsTypes="">
                                      <p:cBhvr>
                                        <p:cTn id="810" dur="500" fill="hold"/>
                                        <p:tgtEl>
                                          <p:spTgt spid="143"/>
                                        </p:tgtEl>
                                        <p:attrNameLst>
                                          <p:attrName>ppt_x</p:attrName>
                                          <p:attrName>ppt_y</p:attrName>
                                        </p:attrNameLst>
                                      </p:cBhvr>
                                    </p:animMotion>
                                  </p:childTnLst>
                                </p:cTn>
                              </p:par>
                              <p:par>
                                <p:cTn id="811" presetID="42" presetClass="path" presetSubtype="0" accel="100000" fill="hold" grpId="1" nodeType="withEffect">
                                  <p:stCondLst>
                                    <p:cond delay="250"/>
                                  </p:stCondLst>
                                  <p:childTnLst>
                                    <p:animMotion origin="layout" path="M -1.45833E-6 1.48148E-6 L 0.05352 0.09861 " pathEditMode="relative" ptsTypes="">
                                      <p:cBhvr>
                                        <p:cTn id="812" dur="500" fill="hold"/>
                                        <p:tgtEl>
                                          <p:spTgt spid="144"/>
                                        </p:tgtEl>
                                        <p:attrNameLst>
                                          <p:attrName>ppt_x</p:attrName>
                                          <p:attrName>ppt_y</p:attrName>
                                        </p:attrNameLst>
                                      </p:cBhvr>
                                    </p:animMotion>
                                  </p:childTnLst>
                                </p:cTn>
                              </p:par>
                              <p:par>
                                <p:cTn id="813" presetID="23" presetClass="entr" presetSubtype="16" fill="hold" nodeType="withEffect">
                                  <p:stCondLst>
                                    <p:cond delay="500"/>
                                  </p:stCondLst>
                                  <p:childTnLst>
                                    <p:set>
                                      <p:cBhvr>
                                        <p:cTn id="814" dur="1" fill="hold">
                                          <p:stCondLst>
                                            <p:cond delay="0"/>
                                          </p:stCondLst>
                                        </p:cTn>
                                        <p:tgtEl>
                                          <p:spTgt spid="156"/>
                                        </p:tgtEl>
                                        <p:attrNameLst>
                                          <p:attrName>style.visibility</p:attrName>
                                        </p:attrNameLst>
                                      </p:cBhvr>
                                      <p:to>
                                        <p:strVal val="visible"/>
                                      </p:to>
                                    </p:set>
                                    <p:anim calcmode="lin" valueType="num">
                                      <p:cBhvr>
                                        <p:cTn id="815" dur="250" fill="hold"/>
                                        <p:tgtEl>
                                          <p:spTgt spid="156"/>
                                        </p:tgtEl>
                                        <p:attrNameLst>
                                          <p:attrName>ppt_w</p:attrName>
                                        </p:attrNameLst>
                                      </p:cBhvr>
                                      <p:tavLst>
                                        <p:tav tm="0">
                                          <p:val>
                                            <p:fltVal val="0"/>
                                          </p:val>
                                        </p:tav>
                                        <p:tav tm="100000">
                                          <p:val>
                                            <p:strVal val="#ppt_w"/>
                                          </p:val>
                                        </p:tav>
                                      </p:tavLst>
                                    </p:anim>
                                    <p:anim calcmode="lin" valueType="num">
                                      <p:cBhvr>
                                        <p:cTn id="816" dur="250" fill="hold"/>
                                        <p:tgtEl>
                                          <p:spTgt spid="156"/>
                                        </p:tgtEl>
                                        <p:attrNameLst>
                                          <p:attrName>ppt_h</p:attrName>
                                        </p:attrNameLst>
                                      </p:cBhvr>
                                      <p:tavLst>
                                        <p:tav tm="0">
                                          <p:val>
                                            <p:fltVal val="0"/>
                                          </p:val>
                                        </p:tav>
                                        <p:tav tm="100000">
                                          <p:val>
                                            <p:strVal val="#ppt_h"/>
                                          </p:val>
                                        </p:tav>
                                      </p:tavLst>
                                    </p:anim>
                                  </p:childTnLst>
                                </p:cTn>
                              </p:par>
                              <p:par>
                                <p:cTn id="817" presetID="6" presetClass="emph" presetSubtype="0" decel="100000" autoRev="1" fill="hold" nodeType="withEffect">
                                  <p:stCondLst>
                                    <p:cond delay="750"/>
                                  </p:stCondLst>
                                  <p:childTnLst>
                                    <p:animScale>
                                      <p:cBhvr>
                                        <p:cTn id="818" dur="250" fill="hold"/>
                                        <p:tgtEl>
                                          <p:spTgt spid="156"/>
                                        </p:tgtEl>
                                      </p:cBhvr>
                                      <p:by x="105000" y="105000"/>
                                    </p:animScale>
                                  </p:childTnLst>
                                </p:cTn>
                              </p:par>
                              <p:par>
                                <p:cTn id="819" presetID="10" presetClass="entr" presetSubtype="0" fill="hold" grpId="0" nodeType="withEffect">
                                  <p:stCondLst>
                                    <p:cond delay="1250"/>
                                  </p:stCondLst>
                                  <p:iterate type="lt">
                                    <p:tmPct val="50000"/>
                                  </p:iterate>
                                  <p:childTnLst>
                                    <p:set>
                                      <p:cBhvr>
                                        <p:cTn id="820" dur="1" fill="hold">
                                          <p:stCondLst>
                                            <p:cond delay="0"/>
                                          </p:stCondLst>
                                        </p:cTn>
                                        <p:tgtEl>
                                          <p:spTgt spid="153"/>
                                        </p:tgtEl>
                                        <p:attrNameLst>
                                          <p:attrName>style.visibility</p:attrName>
                                        </p:attrNameLst>
                                      </p:cBhvr>
                                      <p:to>
                                        <p:strVal val="visible"/>
                                      </p:to>
                                    </p:set>
                                    <p:animEffect transition="in" filter="fade">
                                      <p:cBhvr>
                                        <p:cTn id="821" dur="100"/>
                                        <p:tgtEl>
                                          <p:spTgt spid="153"/>
                                        </p:tgtEl>
                                      </p:cBhvr>
                                    </p:animEffect>
                                  </p:childTnLst>
                                </p:cTn>
                              </p:par>
                              <p:par>
                                <p:cTn id="822" presetID="53" presetClass="entr" presetSubtype="16" fill="hold" grpId="0" nodeType="withEffect">
                                  <p:stCondLst>
                                    <p:cond delay="350"/>
                                  </p:stCondLst>
                                  <p:childTnLst>
                                    <p:set>
                                      <p:cBhvr>
                                        <p:cTn id="823" dur="1" fill="hold">
                                          <p:stCondLst>
                                            <p:cond delay="0"/>
                                          </p:stCondLst>
                                        </p:cTn>
                                        <p:tgtEl>
                                          <p:spTgt spid="154"/>
                                        </p:tgtEl>
                                        <p:attrNameLst>
                                          <p:attrName>style.visibility</p:attrName>
                                        </p:attrNameLst>
                                      </p:cBhvr>
                                      <p:to>
                                        <p:strVal val="visible"/>
                                      </p:to>
                                    </p:set>
                                    <p:anim calcmode="lin" valueType="num">
                                      <p:cBhvr>
                                        <p:cTn id="824" dur="500" fill="hold"/>
                                        <p:tgtEl>
                                          <p:spTgt spid="154"/>
                                        </p:tgtEl>
                                        <p:attrNameLst>
                                          <p:attrName>ppt_w</p:attrName>
                                        </p:attrNameLst>
                                      </p:cBhvr>
                                      <p:tavLst>
                                        <p:tav tm="0">
                                          <p:val>
                                            <p:fltVal val="0"/>
                                          </p:val>
                                        </p:tav>
                                        <p:tav tm="100000">
                                          <p:val>
                                            <p:strVal val="#ppt_w"/>
                                          </p:val>
                                        </p:tav>
                                      </p:tavLst>
                                    </p:anim>
                                    <p:anim calcmode="lin" valueType="num">
                                      <p:cBhvr>
                                        <p:cTn id="825" dur="500" fill="hold"/>
                                        <p:tgtEl>
                                          <p:spTgt spid="154"/>
                                        </p:tgtEl>
                                        <p:attrNameLst>
                                          <p:attrName>ppt_h</p:attrName>
                                        </p:attrNameLst>
                                      </p:cBhvr>
                                      <p:tavLst>
                                        <p:tav tm="0">
                                          <p:val>
                                            <p:fltVal val="0"/>
                                          </p:val>
                                        </p:tav>
                                        <p:tav tm="100000">
                                          <p:val>
                                            <p:strVal val="#ppt_h"/>
                                          </p:val>
                                        </p:tav>
                                      </p:tavLst>
                                    </p:anim>
                                    <p:animEffect transition="in" filter="fade">
                                      <p:cBhvr>
                                        <p:cTn id="826" dur="500"/>
                                        <p:tgtEl>
                                          <p:spTgt spid="154"/>
                                        </p:tgtEl>
                                      </p:cBhvr>
                                    </p:animEffect>
                                  </p:childTnLst>
                                </p:cTn>
                              </p:par>
                              <p:par>
                                <p:cTn id="827" presetID="6" presetClass="emph" presetSubtype="0" fill="hold" grpId="1" nodeType="withEffect">
                                  <p:stCondLst>
                                    <p:cond delay="850"/>
                                  </p:stCondLst>
                                  <p:childTnLst>
                                    <p:animScale>
                                      <p:cBhvr>
                                        <p:cTn id="828" dur="250" fill="hold"/>
                                        <p:tgtEl>
                                          <p:spTgt spid="154"/>
                                        </p:tgtEl>
                                      </p:cBhvr>
                                      <p:by x="120000" y="120000"/>
                                    </p:animScale>
                                  </p:childTnLst>
                                </p:cTn>
                              </p:par>
                              <p:par>
                                <p:cTn id="829" presetID="10" presetClass="exit" presetSubtype="0" fill="hold" grpId="2" nodeType="withEffect">
                                  <p:stCondLst>
                                    <p:cond delay="850"/>
                                  </p:stCondLst>
                                  <p:childTnLst>
                                    <p:animEffect transition="out" filter="fade">
                                      <p:cBhvr>
                                        <p:cTn id="830" dur="250"/>
                                        <p:tgtEl>
                                          <p:spTgt spid="154"/>
                                        </p:tgtEl>
                                      </p:cBhvr>
                                    </p:animEffect>
                                    <p:set>
                                      <p:cBhvr>
                                        <p:cTn id="831" dur="1" fill="hold">
                                          <p:stCondLst>
                                            <p:cond delay="249"/>
                                          </p:stCondLst>
                                        </p:cTn>
                                        <p:tgtEl>
                                          <p:spTgt spid="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4" grpId="0" animBg="1"/>
      <p:bldP spid="84" grpId="0" animBg="1"/>
      <p:bldP spid="84" grpId="1" animBg="1"/>
      <p:bldP spid="84" grpId="2" animBg="1"/>
      <p:bldP spid="85" grpId="0" animBg="1"/>
      <p:bldP spid="85" grpId="1" animBg="1"/>
      <p:bldP spid="85" grpId="2" animBg="1"/>
      <p:bldP spid="86" grpId="0" animBg="1"/>
      <p:bldP spid="86" grpId="1" animBg="1"/>
      <p:bldP spid="86" grpId="2" animBg="1"/>
      <p:bldP spid="87" grpId="0" animBg="1"/>
      <p:bldP spid="87" grpId="1" animBg="1"/>
      <p:bldP spid="87" grpId="2" animBg="1"/>
      <p:bldP spid="88" grpId="0" animBg="1"/>
      <p:bldP spid="88" grpId="1" animBg="1"/>
      <p:bldP spid="88" grpId="2" animBg="1"/>
      <p:bldP spid="89" grpId="0" animBg="1"/>
      <p:bldP spid="89" grpId="1" animBg="1"/>
      <p:bldP spid="89" grpId="2"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15" grpId="0" animBg="1"/>
      <p:bldP spid="115" grpId="1" animBg="1"/>
      <p:bldP spid="116" grpId="0" animBg="1"/>
      <p:bldP spid="116"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6" grpId="0" animBg="1"/>
      <p:bldP spid="147" grpId="0" animBg="1"/>
      <p:bldP spid="148" grpId="0" animBg="1"/>
      <p:bldP spid="149" grpId="0" animBg="1"/>
      <p:bldP spid="150" grpId="0" animBg="1"/>
      <p:bldP spid="150" grpId="1" animBg="1"/>
      <p:bldP spid="150" grpId="2" animBg="1"/>
      <p:bldP spid="152" grpId="0" animBg="1"/>
      <p:bldP spid="153" grpId="0"/>
      <p:bldP spid="154" grpId="0" animBg="1"/>
      <p:bldP spid="154" grpId="1" animBg="1"/>
      <p:bldP spid="154"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B3D"/>
        </a:solidFill>
        <a:effectLst/>
      </p:bgPr>
    </p:bg>
    <p:spTree>
      <p:nvGrpSpPr>
        <p:cNvPr id="1" name=""/>
        <p:cNvGrpSpPr/>
        <p:nvPr/>
      </p:nvGrpSpPr>
      <p:grpSpPr>
        <a:xfrm>
          <a:off x="0" y="0"/>
          <a:ext cx="0" cy="0"/>
          <a:chOff x="0" y="0"/>
          <a:chExt cx="0" cy="0"/>
        </a:xfrm>
      </p:grpSpPr>
      <p:sp>
        <p:nvSpPr>
          <p:cNvPr id="2" name="PA-文本框 8">
            <a:extLst>
              <a:ext uri="{FF2B5EF4-FFF2-40B4-BE49-F238E27FC236}">
                <a16:creationId xmlns:a16="http://schemas.microsoft.com/office/drawing/2014/main" id="{612428EA-6BD3-4238-8AAD-C8BD97171DD8}"/>
              </a:ext>
            </a:extLst>
          </p:cNvPr>
          <p:cNvSpPr txBox="1"/>
          <p:nvPr>
            <p:custDataLst>
              <p:tags r:id="rId2"/>
            </p:custDataLst>
          </p:nvPr>
        </p:nvSpPr>
        <p:spPr>
          <a:xfrm>
            <a:off x="4423107" y="1835884"/>
            <a:ext cx="3345788" cy="32624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600" b="1" dirty="0">
                <a:solidFill>
                  <a:srgbClr val="FAB80B"/>
                </a:solidFill>
              </a:rPr>
              <a:t>V1</a:t>
            </a:r>
            <a:endParaRPr lang="zh-CN" altLang="en-US" sz="20600" b="1" dirty="0">
              <a:solidFill>
                <a:srgbClr val="FAB80B"/>
              </a:solidFill>
            </a:endParaRPr>
          </a:p>
        </p:txBody>
      </p:sp>
      <p:cxnSp>
        <p:nvCxnSpPr>
          <p:cNvPr id="3" name="PA-直接连接符 2">
            <a:extLst>
              <a:ext uri="{FF2B5EF4-FFF2-40B4-BE49-F238E27FC236}">
                <a16:creationId xmlns:a16="http://schemas.microsoft.com/office/drawing/2014/main" id="{8E9514EA-988C-4658-8A8B-E378D2BC72EA}"/>
              </a:ext>
            </a:extLst>
          </p:cNvPr>
          <p:cNvCxnSpPr/>
          <p:nvPr>
            <p:custDataLst>
              <p:tags r:id="rId3"/>
            </p:custDataLst>
          </p:nvPr>
        </p:nvCxnSpPr>
        <p:spPr>
          <a:xfrm>
            <a:off x="4177211" y="1797784"/>
            <a:ext cx="841705" cy="0"/>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sp>
        <p:nvSpPr>
          <p:cNvPr id="4" name="PA-椭圆 3">
            <a:extLst>
              <a:ext uri="{FF2B5EF4-FFF2-40B4-BE49-F238E27FC236}">
                <a16:creationId xmlns:a16="http://schemas.microsoft.com/office/drawing/2014/main" id="{65082C7C-EFB5-47DD-9659-16805DAAE7CA}"/>
              </a:ext>
            </a:extLst>
          </p:cNvPr>
          <p:cNvSpPr/>
          <p:nvPr>
            <p:custDataLst>
              <p:tags r:id="rId4"/>
            </p:custDataLst>
          </p:nvPr>
        </p:nvSpPr>
        <p:spPr>
          <a:xfrm rot="10800000" flipV="1">
            <a:off x="4078311" y="1735740"/>
            <a:ext cx="124086" cy="124086"/>
          </a:xfrm>
          <a:prstGeom prst="ellipse">
            <a:avLst/>
          </a:prstGeom>
          <a:solidFill>
            <a:srgbClr val="F9B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5" name="PA-直接连接符 4">
            <a:extLst>
              <a:ext uri="{FF2B5EF4-FFF2-40B4-BE49-F238E27FC236}">
                <a16:creationId xmlns:a16="http://schemas.microsoft.com/office/drawing/2014/main" id="{8305546D-8FC7-4DE3-9269-CDBE1E2EDEDC}"/>
              </a:ext>
            </a:extLst>
          </p:cNvPr>
          <p:cNvCxnSpPr/>
          <p:nvPr>
            <p:custDataLst>
              <p:tags r:id="rId5"/>
            </p:custDataLst>
          </p:nvPr>
        </p:nvCxnSpPr>
        <p:spPr>
          <a:xfrm flipV="1">
            <a:off x="3236606" y="2032000"/>
            <a:ext cx="573394" cy="476984"/>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6" name="PA-直接连接符 5">
            <a:extLst>
              <a:ext uri="{FF2B5EF4-FFF2-40B4-BE49-F238E27FC236}">
                <a16:creationId xmlns:a16="http://schemas.microsoft.com/office/drawing/2014/main" id="{842FDF06-90F8-41CD-B697-55DBE53246E7}"/>
              </a:ext>
            </a:extLst>
          </p:cNvPr>
          <p:cNvCxnSpPr/>
          <p:nvPr>
            <p:custDataLst>
              <p:tags r:id="rId6"/>
            </p:custDataLst>
          </p:nvPr>
        </p:nvCxnSpPr>
        <p:spPr>
          <a:xfrm flipH="1" flipV="1">
            <a:off x="4177211" y="2032000"/>
            <a:ext cx="326410" cy="715476"/>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7" name="PA-直接连接符 6">
            <a:extLst>
              <a:ext uri="{FF2B5EF4-FFF2-40B4-BE49-F238E27FC236}">
                <a16:creationId xmlns:a16="http://schemas.microsoft.com/office/drawing/2014/main" id="{4745B288-5D42-4943-AD16-494193E337D6}"/>
              </a:ext>
            </a:extLst>
          </p:cNvPr>
          <p:cNvCxnSpPr/>
          <p:nvPr>
            <p:custDataLst>
              <p:tags r:id="rId7"/>
            </p:custDataLst>
          </p:nvPr>
        </p:nvCxnSpPr>
        <p:spPr>
          <a:xfrm flipH="1" flipV="1">
            <a:off x="4701347" y="1955800"/>
            <a:ext cx="711268" cy="238492"/>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8" name="PA-直接连接符 7">
            <a:extLst>
              <a:ext uri="{FF2B5EF4-FFF2-40B4-BE49-F238E27FC236}">
                <a16:creationId xmlns:a16="http://schemas.microsoft.com/office/drawing/2014/main" id="{F45C1E41-5AA2-4E85-9040-155D3BDFF7E2}"/>
              </a:ext>
            </a:extLst>
          </p:cNvPr>
          <p:cNvCxnSpPr/>
          <p:nvPr>
            <p:custDataLst>
              <p:tags r:id="rId8"/>
            </p:custDataLst>
          </p:nvPr>
        </p:nvCxnSpPr>
        <p:spPr>
          <a:xfrm flipH="1" flipV="1">
            <a:off x="2564952" y="1422400"/>
            <a:ext cx="958351" cy="111492"/>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9" name="PA-直接连接符 8">
            <a:extLst>
              <a:ext uri="{FF2B5EF4-FFF2-40B4-BE49-F238E27FC236}">
                <a16:creationId xmlns:a16="http://schemas.microsoft.com/office/drawing/2014/main" id="{FBD0B497-E96A-499D-A63F-E08F53FE15F0}"/>
              </a:ext>
            </a:extLst>
          </p:cNvPr>
          <p:cNvCxnSpPr/>
          <p:nvPr>
            <p:custDataLst>
              <p:tags r:id="rId9"/>
            </p:custDataLst>
          </p:nvPr>
        </p:nvCxnSpPr>
        <p:spPr>
          <a:xfrm flipH="1" flipV="1">
            <a:off x="3809999" y="884054"/>
            <a:ext cx="268312" cy="594092"/>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10" name="PA-直接连接符 9">
            <a:extLst>
              <a:ext uri="{FF2B5EF4-FFF2-40B4-BE49-F238E27FC236}">
                <a16:creationId xmlns:a16="http://schemas.microsoft.com/office/drawing/2014/main" id="{66F2F467-7C90-41B7-BA27-9D3B10BC6A9A}"/>
              </a:ext>
            </a:extLst>
          </p:cNvPr>
          <p:cNvCxnSpPr/>
          <p:nvPr>
            <p:custDataLst>
              <p:tags r:id="rId10"/>
            </p:custDataLst>
          </p:nvPr>
        </p:nvCxnSpPr>
        <p:spPr>
          <a:xfrm flipV="1">
            <a:off x="4461076" y="1181100"/>
            <a:ext cx="707824" cy="297047"/>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sp>
        <p:nvSpPr>
          <p:cNvPr id="11" name="PA-矩形 10">
            <a:extLst>
              <a:ext uri="{FF2B5EF4-FFF2-40B4-BE49-F238E27FC236}">
                <a16:creationId xmlns:a16="http://schemas.microsoft.com/office/drawing/2014/main" id="{C8D67C30-3D08-43D2-8F42-003D74C094A5}"/>
              </a:ext>
            </a:extLst>
          </p:cNvPr>
          <p:cNvSpPr/>
          <p:nvPr>
            <p:custDataLst>
              <p:tags r:id="rId11"/>
            </p:custDataLst>
          </p:nvPr>
        </p:nvSpPr>
        <p:spPr>
          <a:xfrm>
            <a:off x="-1354667" y="-762000"/>
            <a:ext cx="14901334" cy="8382000"/>
          </a:xfrm>
          <a:prstGeom prst="rect">
            <a:avLst/>
          </a:prstGeom>
          <a:solidFill>
            <a:srgbClr val="EF645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PA-文本框 4">
            <a:extLst>
              <a:ext uri="{FF2B5EF4-FFF2-40B4-BE49-F238E27FC236}">
                <a16:creationId xmlns:a16="http://schemas.microsoft.com/office/drawing/2014/main" id="{67922EC5-E3BE-441B-A8F8-B82A0E3FF537}"/>
              </a:ext>
            </a:extLst>
          </p:cNvPr>
          <p:cNvSpPr txBox="1"/>
          <p:nvPr>
            <p:custDataLst>
              <p:tags r:id="rId12"/>
            </p:custDataLst>
          </p:nvPr>
        </p:nvSpPr>
        <p:spPr>
          <a:xfrm>
            <a:off x="2287105" y="1992231"/>
            <a:ext cx="7617791" cy="15696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b="1">
                <a:solidFill>
                  <a:schemeClr val="bg1"/>
                </a:solidFill>
              </a:rPr>
              <a:t>THANKS FOR</a:t>
            </a:r>
            <a:endParaRPr lang="zh-CN" altLang="en-US" sz="9600" b="1" dirty="0">
              <a:solidFill>
                <a:schemeClr val="bg1"/>
              </a:solidFill>
            </a:endParaRPr>
          </a:p>
        </p:txBody>
      </p:sp>
      <p:sp>
        <p:nvSpPr>
          <p:cNvPr id="13" name="PA-文本框 6">
            <a:extLst>
              <a:ext uri="{FF2B5EF4-FFF2-40B4-BE49-F238E27FC236}">
                <a16:creationId xmlns:a16="http://schemas.microsoft.com/office/drawing/2014/main" id="{223DA381-9DCD-44E5-8320-19EA553E27EA}"/>
              </a:ext>
            </a:extLst>
          </p:cNvPr>
          <p:cNvSpPr txBox="1"/>
          <p:nvPr>
            <p:custDataLst>
              <p:tags r:id="rId13"/>
            </p:custDataLst>
          </p:nvPr>
        </p:nvSpPr>
        <p:spPr>
          <a:xfrm>
            <a:off x="2976396" y="3258010"/>
            <a:ext cx="6239209" cy="15696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b="1" dirty="0">
                <a:solidFill>
                  <a:srgbClr val="85D0C6"/>
                </a:solidFill>
              </a:rPr>
              <a:t>LISTENING</a:t>
            </a:r>
            <a:endParaRPr lang="zh-CN" altLang="en-US" sz="9600" b="1" dirty="0">
              <a:solidFill>
                <a:srgbClr val="85D0C6"/>
              </a:solidFill>
            </a:endParaRPr>
          </a:p>
        </p:txBody>
      </p:sp>
      <p:cxnSp>
        <p:nvCxnSpPr>
          <p:cNvPr id="14" name="PA-直接连接符 13">
            <a:extLst>
              <a:ext uri="{FF2B5EF4-FFF2-40B4-BE49-F238E27FC236}">
                <a16:creationId xmlns:a16="http://schemas.microsoft.com/office/drawing/2014/main" id="{937CA0CB-0449-4E9A-88BD-09E0BAA8779A}"/>
              </a:ext>
            </a:extLst>
          </p:cNvPr>
          <p:cNvCxnSpPr/>
          <p:nvPr>
            <p:custDataLst>
              <p:tags r:id="rId14"/>
            </p:custDataLst>
          </p:nvPr>
        </p:nvCxnSpPr>
        <p:spPr>
          <a:xfrm>
            <a:off x="3326130" y="4933950"/>
            <a:ext cx="5539740" cy="0"/>
          </a:xfrm>
          <a:prstGeom prst="line">
            <a:avLst/>
          </a:prstGeom>
          <a:ln w="76200">
            <a:solidFill>
              <a:srgbClr val="85D0C6"/>
            </a:solidFill>
          </a:ln>
        </p:spPr>
        <p:style>
          <a:lnRef idx="1">
            <a:schemeClr val="accent1"/>
          </a:lnRef>
          <a:fillRef idx="0">
            <a:schemeClr val="accent1"/>
          </a:fillRef>
          <a:effectRef idx="0">
            <a:schemeClr val="accent1"/>
          </a:effectRef>
          <a:fontRef idx="minor">
            <a:schemeClr val="tx1"/>
          </a:fontRef>
        </p:style>
      </p:cxnSp>
      <p:cxnSp>
        <p:nvCxnSpPr>
          <p:cNvPr id="15" name="PA-直接连接符 14">
            <a:extLst>
              <a:ext uri="{FF2B5EF4-FFF2-40B4-BE49-F238E27FC236}">
                <a16:creationId xmlns:a16="http://schemas.microsoft.com/office/drawing/2014/main" id="{51AECFB5-4EBA-46BF-BFAC-E2C1E74714B2}"/>
              </a:ext>
            </a:extLst>
          </p:cNvPr>
          <p:cNvCxnSpPr/>
          <p:nvPr>
            <p:custDataLst>
              <p:tags r:id="rId15"/>
            </p:custDataLst>
          </p:nvPr>
        </p:nvCxnSpPr>
        <p:spPr>
          <a:xfrm>
            <a:off x="3234690" y="1935081"/>
            <a:ext cx="5539740" cy="0"/>
          </a:xfrm>
          <a:prstGeom prst="line">
            <a:avLst/>
          </a:prstGeom>
          <a:ln w="76200">
            <a:solidFill>
              <a:srgbClr val="85D0C6"/>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659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0 0 L 0 1.3 " pathEditMode="relative" ptsTypes="">
                                      <p:cBhvr>
                                        <p:cTn id="6" dur="1500" fill="hold"/>
                                        <p:tgtEl>
                                          <p:spTgt spid="11"/>
                                        </p:tgtEl>
                                        <p:attrNameLst>
                                          <p:attrName>ppt_x</p:attrName>
                                          <p:attrName>ppt_y</p:attrName>
                                        </p:attrNameLst>
                                      </p:cBhvr>
                                    </p:animMotion>
                                  </p:childTnLst>
                                </p:cTn>
                              </p:par>
                              <p:par>
                                <p:cTn id="7" presetID="8" presetClass="emph" presetSubtype="0" fill="hold" grpId="1" nodeType="withEffect">
                                  <p:stCondLst>
                                    <p:cond delay="0"/>
                                  </p:stCondLst>
                                  <p:childTnLst>
                                    <p:animRot by="600000">
                                      <p:cBhvr>
                                        <p:cTn id="8" dur="300" fill="hold"/>
                                        <p:tgtEl>
                                          <p:spTgt spid="11"/>
                                        </p:tgtEl>
                                        <p:attrNameLst>
                                          <p:attrName>r</p:attrName>
                                        </p:attrNameLst>
                                      </p:cBhvr>
                                    </p:animRot>
                                  </p:childTnLst>
                                </p:cTn>
                              </p:par>
                              <p:par>
                                <p:cTn id="9" presetID="8" presetClass="emph" presetSubtype="0" repeatCount="2000" autoRev="1" fill="hold" grpId="2" nodeType="withEffect">
                                  <p:stCondLst>
                                    <p:cond delay="300"/>
                                  </p:stCondLst>
                                  <p:childTnLst>
                                    <p:animRot by="-1200000">
                                      <p:cBhvr>
                                        <p:cTn id="10" dur="300" fill="hold"/>
                                        <p:tgtEl>
                                          <p:spTgt spid="11"/>
                                        </p:tgtEl>
                                        <p:attrNameLst>
                                          <p:attrName>r</p:attrName>
                                        </p:attrNameLst>
                                      </p:cBhvr>
                                    </p:animRot>
                                  </p:childTnLst>
                                </p:cTn>
                              </p:par>
                              <p:par>
                                <p:cTn id="11" presetID="22" presetClass="exit" presetSubtype="1" fill="hold" nodeType="withEffect">
                                  <p:stCondLst>
                                    <p:cond delay="300"/>
                                  </p:stCondLst>
                                  <p:childTnLst>
                                    <p:animEffect transition="out" filter="wipe(up)">
                                      <p:cBhvr>
                                        <p:cTn id="12" dur="100"/>
                                        <p:tgtEl>
                                          <p:spTgt spid="15"/>
                                        </p:tgtEl>
                                      </p:cBhvr>
                                    </p:animEffect>
                                    <p:set>
                                      <p:cBhvr>
                                        <p:cTn id="13" dur="1" fill="hold">
                                          <p:stCondLst>
                                            <p:cond delay="99"/>
                                          </p:stCondLst>
                                        </p:cTn>
                                        <p:tgtEl>
                                          <p:spTgt spid="15"/>
                                        </p:tgtEl>
                                        <p:attrNameLst>
                                          <p:attrName>style.visibility</p:attrName>
                                        </p:attrNameLst>
                                      </p:cBhvr>
                                      <p:to>
                                        <p:strVal val="hidden"/>
                                      </p:to>
                                    </p:set>
                                  </p:childTnLst>
                                </p:cTn>
                              </p:par>
                              <p:par>
                                <p:cTn id="14" presetID="22" presetClass="exit" presetSubtype="1" fill="hold" grpId="0" nodeType="withEffect">
                                  <p:stCondLst>
                                    <p:cond delay="400"/>
                                  </p:stCondLst>
                                  <p:childTnLst>
                                    <p:animEffect transition="out" filter="wipe(up)">
                                      <p:cBhvr>
                                        <p:cTn id="15" dur="200"/>
                                        <p:tgtEl>
                                          <p:spTgt spid="12"/>
                                        </p:tgtEl>
                                      </p:cBhvr>
                                    </p:animEffect>
                                    <p:set>
                                      <p:cBhvr>
                                        <p:cTn id="16" dur="1" fill="hold">
                                          <p:stCondLst>
                                            <p:cond delay="199"/>
                                          </p:stCondLst>
                                        </p:cTn>
                                        <p:tgtEl>
                                          <p:spTgt spid="12"/>
                                        </p:tgtEl>
                                        <p:attrNameLst>
                                          <p:attrName>style.visibility</p:attrName>
                                        </p:attrNameLst>
                                      </p:cBhvr>
                                      <p:to>
                                        <p:strVal val="hidden"/>
                                      </p:to>
                                    </p:set>
                                  </p:childTnLst>
                                </p:cTn>
                              </p:par>
                              <p:par>
                                <p:cTn id="17" presetID="22" presetClass="exit" presetSubtype="1" fill="hold" grpId="0" nodeType="withEffect">
                                  <p:stCondLst>
                                    <p:cond delay="600"/>
                                  </p:stCondLst>
                                  <p:childTnLst>
                                    <p:animEffect transition="out" filter="wipe(up)">
                                      <p:cBhvr>
                                        <p:cTn id="18" dur="200"/>
                                        <p:tgtEl>
                                          <p:spTgt spid="13"/>
                                        </p:tgtEl>
                                      </p:cBhvr>
                                    </p:animEffect>
                                    <p:set>
                                      <p:cBhvr>
                                        <p:cTn id="19" dur="1" fill="hold">
                                          <p:stCondLst>
                                            <p:cond delay="199"/>
                                          </p:stCondLst>
                                        </p:cTn>
                                        <p:tgtEl>
                                          <p:spTgt spid="13"/>
                                        </p:tgtEl>
                                        <p:attrNameLst>
                                          <p:attrName>style.visibility</p:attrName>
                                        </p:attrNameLst>
                                      </p:cBhvr>
                                      <p:to>
                                        <p:strVal val="hidden"/>
                                      </p:to>
                                    </p:set>
                                  </p:childTnLst>
                                </p:cTn>
                              </p:par>
                              <p:par>
                                <p:cTn id="20" presetID="22" presetClass="exit" presetSubtype="1" fill="hold" nodeType="withEffect">
                                  <p:stCondLst>
                                    <p:cond delay="790"/>
                                  </p:stCondLst>
                                  <p:childTnLst>
                                    <p:animEffect transition="out" filter="wipe(up)">
                                      <p:cBhvr>
                                        <p:cTn id="21" dur="100"/>
                                        <p:tgtEl>
                                          <p:spTgt spid="14"/>
                                        </p:tgtEl>
                                      </p:cBhvr>
                                    </p:animEffect>
                                    <p:set>
                                      <p:cBhvr>
                                        <p:cTn id="22" dur="1" fill="hold">
                                          <p:stCondLst>
                                            <p:cond delay="99"/>
                                          </p:stCondLst>
                                        </p:cTn>
                                        <p:tgtEl>
                                          <p:spTgt spid="14"/>
                                        </p:tgtEl>
                                        <p:attrNameLst>
                                          <p:attrName>style.visibility</p:attrName>
                                        </p:attrNameLst>
                                      </p:cBhvr>
                                      <p:to>
                                        <p:strVal val="hidden"/>
                                      </p:to>
                                    </p:set>
                                  </p:childTnLst>
                                </p:cTn>
                              </p:par>
                              <p:par>
                                <p:cTn id="23" presetID="6" presetClass="emph" presetSubtype="0" fill="hold" grpId="0" nodeType="withEffect">
                                  <p:stCondLst>
                                    <p:cond delay="1000"/>
                                  </p:stCondLst>
                                  <p:childTnLst>
                                    <p:animScale>
                                      <p:cBhvr>
                                        <p:cTn id="24" dur="1600" fill="hold"/>
                                        <p:tgtEl>
                                          <p:spTgt spid="2"/>
                                        </p:tgtEl>
                                      </p:cBhvr>
                                      <p:by x="120000" y="120000"/>
                                    </p:animScale>
                                  </p:childTnLst>
                                </p:cTn>
                              </p:par>
                              <p:par>
                                <p:cTn id="25" presetID="1" presetClass="entr" presetSubtype="0" fill="hold" nodeType="withEffect">
                                  <p:stCondLst>
                                    <p:cond delay="1000"/>
                                  </p:stCondLst>
                                  <p:childTnLst>
                                    <p:set>
                                      <p:cBhvr>
                                        <p:cTn id="26" dur="1" fill="hold">
                                          <p:stCondLst>
                                            <p:cond delay="0"/>
                                          </p:stCondLst>
                                        </p:cTn>
                                        <p:tgtEl>
                                          <p:spTgt spid="3"/>
                                        </p:tgtEl>
                                        <p:attrNameLst>
                                          <p:attrName>style.visibility</p:attrName>
                                        </p:attrNameLst>
                                      </p:cBhvr>
                                      <p:to>
                                        <p:strVal val="visible"/>
                                      </p:to>
                                    </p:set>
                                  </p:childTnLst>
                                </p:cTn>
                              </p:par>
                              <p:par>
                                <p:cTn id="27" presetID="35" presetClass="path" presetSubtype="0" fill="hold" nodeType="withEffect">
                                  <p:stCondLst>
                                    <p:cond delay="1000"/>
                                  </p:stCondLst>
                                  <p:childTnLst>
                                    <p:animMotion origin="layout" path="M 0.28073 2.96296E-06 L -3.33333E-06 2.96296E-06 E" pathEditMode="relative" ptsTypes="">
                                      <p:cBhvr>
                                        <p:cTn id="28" dur="500" fill="hold"/>
                                        <p:tgtEl>
                                          <p:spTgt spid="3"/>
                                        </p:tgtEl>
                                        <p:attrNameLst>
                                          <p:attrName>ppt_x</p:attrName>
                                          <p:attrName>ppt_y</p:attrName>
                                        </p:attrNameLst>
                                      </p:cBhvr>
                                    </p:animMotion>
                                  </p:childTnLst>
                                </p:cTn>
                              </p:par>
                              <p:par>
                                <p:cTn id="29" presetID="12" presetClass="exit" presetSubtype="8" fill="hold" nodeType="withEffect">
                                  <p:stCondLst>
                                    <p:cond delay="1500"/>
                                  </p:stCondLst>
                                  <p:childTnLst>
                                    <p:anim calcmode="lin" valueType="num">
                                      <p:cBhvr additive="base">
                                        <p:cTn id="30" dur="200"/>
                                        <p:tgtEl>
                                          <p:spTgt spid="3"/>
                                        </p:tgtEl>
                                        <p:attrNameLst>
                                          <p:attrName>ppt_x</p:attrName>
                                        </p:attrNameLst>
                                      </p:cBhvr>
                                      <p:tavLst>
                                        <p:tav tm="0">
                                          <p:val>
                                            <p:strVal val="#ppt_x"/>
                                          </p:val>
                                        </p:tav>
                                        <p:tav tm="100000">
                                          <p:val>
                                            <p:strVal val="#ppt_x-#ppt_w*1.125000"/>
                                          </p:val>
                                        </p:tav>
                                      </p:tavLst>
                                    </p:anim>
                                    <p:animEffect transition="out" filter="wipe(left)">
                                      <p:cBhvr>
                                        <p:cTn id="31" dur="200"/>
                                        <p:tgtEl>
                                          <p:spTgt spid="3"/>
                                        </p:tgtEl>
                                      </p:cBhvr>
                                    </p:animEffect>
                                    <p:set>
                                      <p:cBhvr>
                                        <p:cTn id="32" dur="1" fill="hold">
                                          <p:stCondLst>
                                            <p:cond delay="199"/>
                                          </p:stCondLst>
                                        </p:cTn>
                                        <p:tgtEl>
                                          <p:spTgt spid="3"/>
                                        </p:tgtEl>
                                        <p:attrNameLst>
                                          <p:attrName>style.visibility</p:attrName>
                                        </p:attrNameLst>
                                      </p:cBhvr>
                                      <p:to>
                                        <p:strVal val="hidden"/>
                                      </p:to>
                                    </p:set>
                                  </p:childTnLst>
                                </p:cTn>
                              </p:par>
                              <p:par>
                                <p:cTn id="33" presetID="10" presetClass="entr" presetSubtype="0" fill="hold" grpId="0" nodeType="withEffect">
                                  <p:stCondLst>
                                    <p:cond delay="150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
                                        <p:tgtEl>
                                          <p:spTgt spid="4"/>
                                        </p:tgtEl>
                                      </p:cBhvr>
                                    </p:animEffect>
                                  </p:childTnLst>
                                </p:cTn>
                              </p:par>
                              <p:par>
                                <p:cTn id="36" presetID="10" presetClass="exit" presetSubtype="0" fill="hold" grpId="1" nodeType="withEffect">
                                  <p:stCondLst>
                                    <p:cond delay="1700"/>
                                  </p:stCondLst>
                                  <p:childTnLst>
                                    <p:animEffect transition="out" filter="fade">
                                      <p:cBhvr>
                                        <p:cTn id="37" dur="100"/>
                                        <p:tgtEl>
                                          <p:spTgt spid="4"/>
                                        </p:tgtEl>
                                      </p:cBhvr>
                                    </p:animEffect>
                                    <p:set>
                                      <p:cBhvr>
                                        <p:cTn id="38" dur="1" fill="hold">
                                          <p:stCondLst>
                                            <p:cond delay="99"/>
                                          </p:stCondLst>
                                        </p:cTn>
                                        <p:tgtEl>
                                          <p:spTgt spid="4"/>
                                        </p:tgtEl>
                                        <p:attrNameLst>
                                          <p:attrName>style.visibility</p:attrName>
                                        </p:attrNameLst>
                                      </p:cBhvr>
                                      <p:to>
                                        <p:strVal val="hidden"/>
                                      </p:to>
                                    </p:set>
                                  </p:childTnLst>
                                </p:cTn>
                              </p:par>
                              <p:par>
                                <p:cTn id="39" presetID="22" presetClass="entr" presetSubtype="8" fill="hold" nodeType="withEffect">
                                  <p:stCondLst>
                                    <p:cond delay="160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00"/>
                                        <p:tgtEl>
                                          <p:spTgt spid="7"/>
                                        </p:tgtEl>
                                      </p:cBhvr>
                                    </p:animEffect>
                                  </p:childTnLst>
                                </p:cTn>
                              </p:par>
                              <p:par>
                                <p:cTn id="42" presetID="22" presetClass="exit" presetSubtype="8" fill="hold" nodeType="withEffect">
                                  <p:stCondLst>
                                    <p:cond delay="1800"/>
                                  </p:stCondLst>
                                  <p:childTnLst>
                                    <p:animEffect transition="out" filter="wipe(left)">
                                      <p:cBhvr>
                                        <p:cTn id="43" dur="200"/>
                                        <p:tgtEl>
                                          <p:spTgt spid="7"/>
                                        </p:tgtEl>
                                      </p:cBhvr>
                                    </p:animEffect>
                                    <p:set>
                                      <p:cBhvr>
                                        <p:cTn id="44" dur="1" fill="hold">
                                          <p:stCondLst>
                                            <p:cond delay="199"/>
                                          </p:stCondLst>
                                        </p:cTn>
                                        <p:tgtEl>
                                          <p:spTgt spid="7"/>
                                        </p:tgtEl>
                                        <p:attrNameLst>
                                          <p:attrName>style.visibility</p:attrName>
                                        </p:attrNameLst>
                                      </p:cBhvr>
                                      <p:to>
                                        <p:strVal val="hidden"/>
                                      </p:to>
                                    </p:set>
                                  </p:childTnLst>
                                </p:cTn>
                              </p:par>
                              <p:par>
                                <p:cTn id="45" presetID="22" presetClass="entr" presetSubtype="1" fill="hold" nodeType="withEffect">
                                  <p:stCondLst>
                                    <p:cond delay="180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200"/>
                                        <p:tgtEl>
                                          <p:spTgt spid="6"/>
                                        </p:tgtEl>
                                      </p:cBhvr>
                                    </p:animEffect>
                                  </p:childTnLst>
                                </p:cTn>
                              </p:par>
                              <p:par>
                                <p:cTn id="48" presetID="22" presetClass="exit" presetSubtype="1" fill="hold" nodeType="withEffect">
                                  <p:stCondLst>
                                    <p:cond delay="2000"/>
                                  </p:stCondLst>
                                  <p:childTnLst>
                                    <p:animEffect transition="out" filter="wipe(up)">
                                      <p:cBhvr>
                                        <p:cTn id="49" dur="200"/>
                                        <p:tgtEl>
                                          <p:spTgt spid="6"/>
                                        </p:tgtEl>
                                      </p:cBhvr>
                                    </p:animEffect>
                                    <p:set>
                                      <p:cBhvr>
                                        <p:cTn id="50" dur="1" fill="hold">
                                          <p:stCondLst>
                                            <p:cond delay="199"/>
                                          </p:stCondLst>
                                        </p:cTn>
                                        <p:tgtEl>
                                          <p:spTgt spid="6"/>
                                        </p:tgtEl>
                                        <p:attrNameLst>
                                          <p:attrName>style.visibility</p:attrName>
                                        </p:attrNameLst>
                                      </p:cBhvr>
                                      <p:to>
                                        <p:strVal val="hidden"/>
                                      </p:to>
                                    </p:set>
                                  </p:childTnLst>
                                </p:cTn>
                              </p:par>
                              <p:par>
                                <p:cTn id="51" presetID="22" presetClass="entr" presetSubtype="2" fill="hold" nodeType="withEffect">
                                  <p:stCondLst>
                                    <p:cond delay="1750"/>
                                  </p:stCondLst>
                                  <p:childTnLst>
                                    <p:set>
                                      <p:cBhvr>
                                        <p:cTn id="52" dur="1" fill="hold">
                                          <p:stCondLst>
                                            <p:cond delay="0"/>
                                          </p:stCondLst>
                                        </p:cTn>
                                        <p:tgtEl>
                                          <p:spTgt spid="5"/>
                                        </p:tgtEl>
                                        <p:attrNameLst>
                                          <p:attrName>style.visibility</p:attrName>
                                        </p:attrNameLst>
                                      </p:cBhvr>
                                      <p:to>
                                        <p:strVal val="visible"/>
                                      </p:to>
                                    </p:set>
                                    <p:animEffect transition="in" filter="wipe(right)">
                                      <p:cBhvr>
                                        <p:cTn id="53" dur="200"/>
                                        <p:tgtEl>
                                          <p:spTgt spid="5"/>
                                        </p:tgtEl>
                                      </p:cBhvr>
                                    </p:animEffect>
                                  </p:childTnLst>
                                </p:cTn>
                              </p:par>
                              <p:par>
                                <p:cTn id="54" presetID="22" presetClass="exit" presetSubtype="2" fill="hold" nodeType="withEffect">
                                  <p:stCondLst>
                                    <p:cond delay="1950"/>
                                  </p:stCondLst>
                                  <p:childTnLst>
                                    <p:animEffect transition="out" filter="wipe(right)">
                                      <p:cBhvr>
                                        <p:cTn id="55" dur="200"/>
                                        <p:tgtEl>
                                          <p:spTgt spid="5"/>
                                        </p:tgtEl>
                                      </p:cBhvr>
                                    </p:animEffect>
                                    <p:set>
                                      <p:cBhvr>
                                        <p:cTn id="56" dur="1" fill="hold">
                                          <p:stCondLst>
                                            <p:cond delay="199"/>
                                          </p:stCondLst>
                                        </p:cTn>
                                        <p:tgtEl>
                                          <p:spTgt spid="5"/>
                                        </p:tgtEl>
                                        <p:attrNameLst>
                                          <p:attrName>style.visibility</p:attrName>
                                        </p:attrNameLst>
                                      </p:cBhvr>
                                      <p:to>
                                        <p:strVal val="hidden"/>
                                      </p:to>
                                    </p:set>
                                  </p:childTnLst>
                                </p:cTn>
                              </p:par>
                              <p:par>
                                <p:cTn id="57" presetID="22" presetClass="entr" presetSubtype="2" fill="hold" nodeType="withEffect">
                                  <p:stCondLst>
                                    <p:cond delay="1850"/>
                                  </p:stCondLst>
                                  <p:childTnLst>
                                    <p:set>
                                      <p:cBhvr>
                                        <p:cTn id="58" dur="1" fill="hold">
                                          <p:stCondLst>
                                            <p:cond delay="0"/>
                                          </p:stCondLst>
                                        </p:cTn>
                                        <p:tgtEl>
                                          <p:spTgt spid="8"/>
                                        </p:tgtEl>
                                        <p:attrNameLst>
                                          <p:attrName>style.visibility</p:attrName>
                                        </p:attrNameLst>
                                      </p:cBhvr>
                                      <p:to>
                                        <p:strVal val="visible"/>
                                      </p:to>
                                    </p:set>
                                    <p:animEffect transition="in" filter="wipe(right)">
                                      <p:cBhvr>
                                        <p:cTn id="59" dur="200"/>
                                        <p:tgtEl>
                                          <p:spTgt spid="8"/>
                                        </p:tgtEl>
                                      </p:cBhvr>
                                    </p:animEffect>
                                  </p:childTnLst>
                                </p:cTn>
                              </p:par>
                              <p:par>
                                <p:cTn id="60" presetID="22" presetClass="exit" presetSubtype="2" fill="hold" nodeType="withEffect">
                                  <p:stCondLst>
                                    <p:cond delay="2000"/>
                                  </p:stCondLst>
                                  <p:childTnLst>
                                    <p:animEffect transition="out" filter="wipe(right)">
                                      <p:cBhvr>
                                        <p:cTn id="61" dur="200"/>
                                        <p:tgtEl>
                                          <p:spTgt spid="8"/>
                                        </p:tgtEl>
                                      </p:cBhvr>
                                    </p:animEffect>
                                    <p:set>
                                      <p:cBhvr>
                                        <p:cTn id="62" dur="1" fill="hold">
                                          <p:stCondLst>
                                            <p:cond delay="199"/>
                                          </p:stCondLst>
                                        </p:cTn>
                                        <p:tgtEl>
                                          <p:spTgt spid="8"/>
                                        </p:tgtEl>
                                        <p:attrNameLst>
                                          <p:attrName>style.visibility</p:attrName>
                                        </p:attrNameLst>
                                      </p:cBhvr>
                                      <p:to>
                                        <p:strVal val="hidden"/>
                                      </p:to>
                                    </p:set>
                                  </p:childTnLst>
                                </p:cTn>
                              </p:par>
                              <p:par>
                                <p:cTn id="63" presetID="22" presetClass="entr" presetSubtype="4" fill="hold" nodeType="withEffect">
                                  <p:stCondLst>
                                    <p:cond delay="1700"/>
                                  </p:stCondLst>
                                  <p:childTnLst>
                                    <p:set>
                                      <p:cBhvr>
                                        <p:cTn id="64" dur="1" fill="hold">
                                          <p:stCondLst>
                                            <p:cond delay="0"/>
                                          </p:stCondLst>
                                        </p:cTn>
                                        <p:tgtEl>
                                          <p:spTgt spid="9"/>
                                        </p:tgtEl>
                                        <p:attrNameLst>
                                          <p:attrName>style.visibility</p:attrName>
                                        </p:attrNameLst>
                                      </p:cBhvr>
                                      <p:to>
                                        <p:strVal val="visible"/>
                                      </p:to>
                                    </p:set>
                                    <p:animEffect transition="in" filter="wipe(down)">
                                      <p:cBhvr>
                                        <p:cTn id="65" dur="200"/>
                                        <p:tgtEl>
                                          <p:spTgt spid="9"/>
                                        </p:tgtEl>
                                      </p:cBhvr>
                                    </p:animEffect>
                                  </p:childTnLst>
                                </p:cTn>
                              </p:par>
                              <p:par>
                                <p:cTn id="66" presetID="22" presetClass="exit" presetSubtype="4" fill="hold" nodeType="withEffect">
                                  <p:stCondLst>
                                    <p:cond delay="1900"/>
                                  </p:stCondLst>
                                  <p:childTnLst>
                                    <p:animEffect transition="out" filter="wipe(down)">
                                      <p:cBhvr>
                                        <p:cTn id="67" dur="200"/>
                                        <p:tgtEl>
                                          <p:spTgt spid="9"/>
                                        </p:tgtEl>
                                      </p:cBhvr>
                                    </p:animEffect>
                                    <p:set>
                                      <p:cBhvr>
                                        <p:cTn id="68" dur="1" fill="hold">
                                          <p:stCondLst>
                                            <p:cond delay="199"/>
                                          </p:stCondLst>
                                        </p:cTn>
                                        <p:tgtEl>
                                          <p:spTgt spid="9"/>
                                        </p:tgtEl>
                                        <p:attrNameLst>
                                          <p:attrName>style.visibility</p:attrName>
                                        </p:attrNameLst>
                                      </p:cBhvr>
                                      <p:to>
                                        <p:strVal val="hidden"/>
                                      </p:to>
                                    </p:set>
                                  </p:childTnLst>
                                </p:cTn>
                              </p:par>
                              <p:par>
                                <p:cTn id="69" presetID="22" presetClass="entr" presetSubtype="8" fill="hold" nodeType="withEffect">
                                  <p:stCondLst>
                                    <p:cond delay="165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200"/>
                                        <p:tgtEl>
                                          <p:spTgt spid="10"/>
                                        </p:tgtEl>
                                      </p:cBhvr>
                                    </p:animEffect>
                                  </p:childTnLst>
                                </p:cTn>
                              </p:par>
                              <p:par>
                                <p:cTn id="72" presetID="22" presetClass="exit" presetSubtype="8" fill="hold" nodeType="withEffect">
                                  <p:stCondLst>
                                    <p:cond delay="1850"/>
                                  </p:stCondLst>
                                  <p:childTnLst>
                                    <p:animEffect transition="out" filter="wipe(left)">
                                      <p:cBhvr>
                                        <p:cTn id="73" dur="200"/>
                                        <p:tgtEl>
                                          <p:spTgt spid="10"/>
                                        </p:tgtEl>
                                      </p:cBhvr>
                                    </p:animEffect>
                                    <p:set>
                                      <p:cBhvr>
                                        <p:cTn id="74" dur="1" fill="hold">
                                          <p:stCondLst>
                                            <p:cond delay="1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11" grpId="0" animBg="1"/>
      <p:bldP spid="11" grpId="1" animBg="1"/>
      <p:bldP spid="11" grpId="2"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矩形 色块1">
            <a:extLst>
              <a:ext uri="{FF2B5EF4-FFF2-40B4-BE49-F238E27FC236}">
                <a16:creationId xmlns:a16="http://schemas.microsoft.com/office/drawing/2014/main" id="{3AE778BD-5074-41F9-972B-9E98ACA0EB0F}"/>
              </a:ext>
            </a:extLst>
          </p:cNvPr>
          <p:cNvSpPr/>
          <p:nvPr>
            <p:custDataLst>
              <p:tags r:id="rId2"/>
            </p:custDataLst>
          </p:nvPr>
        </p:nvSpPr>
        <p:spPr>
          <a:xfrm rot="16200000">
            <a:off x="-4523839" y="2853000"/>
            <a:ext cx="13680000" cy="1152000"/>
          </a:xfrm>
          <a:prstGeom prst="rect">
            <a:avLst/>
          </a:prstGeom>
          <a:solidFill>
            <a:srgbClr val="80D9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色块2">
            <a:extLst>
              <a:ext uri="{FF2B5EF4-FFF2-40B4-BE49-F238E27FC236}">
                <a16:creationId xmlns:a16="http://schemas.microsoft.com/office/drawing/2014/main" id="{4DC843AA-9CCB-429F-BBC2-1BE9047C8B3B}"/>
              </a:ext>
            </a:extLst>
          </p:cNvPr>
          <p:cNvSpPr/>
          <p:nvPr>
            <p:custDataLst>
              <p:tags r:id="rId3"/>
            </p:custDataLst>
          </p:nvPr>
        </p:nvSpPr>
        <p:spPr>
          <a:xfrm rot="16200000">
            <a:off x="-4523839" y="2853000"/>
            <a:ext cx="13680000" cy="1152000"/>
          </a:xfrm>
          <a:prstGeom prst="rect">
            <a:avLst/>
          </a:prstGeom>
          <a:solidFill>
            <a:srgbClr val="F59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色块3">
            <a:extLst>
              <a:ext uri="{FF2B5EF4-FFF2-40B4-BE49-F238E27FC236}">
                <a16:creationId xmlns:a16="http://schemas.microsoft.com/office/drawing/2014/main" id="{21631632-A6DE-4AFC-AFAB-6F0514FF5295}"/>
              </a:ext>
            </a:extLst>
          </p:cNvPr>
          <p:cNvSpPr/>
          <p:nvPr>
            <p:custDataLst>
              <p:tags r:id="rId4"/>
            </p:custDataLst>
          </p:nvPr>
        </p:nvSpPr>
        <p:spPr>
          <a:xfrm rot="16200000">
            <a:off x="-4523839" y="2853000"/>
            <a:ext cx="13680000" cy="1152000"/>
          </a:xfrm>
          <a:prstGeom prst="rect">
            <a:avLst/>
          </a:prstGeom>
          <a:solidFill>
            <a:srgbClr val="F8D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遮罩">
            <a:extLst>
              <a:ext uri="{FF2B5EF4-FFF2-40B4-BE49-F238E27FC236}">
                <a16:creationId xmlns:a16="http://schemas.microsoft.com/office/drawing/2014/main" id="{6B04EF08-3284-47FC-B3ED-49A9C1B5EAAB}"/>
              </a:ext>
            </a:extLst>
          </p:cNvPr>
          <p:cNvSpPr/>
          <p:nvPr>
            <p:custDataLst>
              <p:tags r:id="rId5"/>
            </p:custDataLst>
          </p:nvPr>
        </p:nvSpPr>
        <p:spPr>
          <a:xfrm>
            <a:off x="0" y="0"/>
            <a:ext cx="12192000" cy="6858000"/>
          </a:xfrm>
          <a:custGeom>
            <a:avLst/>
            <a:gdLst/>
            <a:ahLst/>
            <a:cxnLst/>
            <a:rect l="l" t="t" r="r" b="b"/>
            <a:pathLst>
              <a:path w="12192000" h="6858000">
                <a:moveTo>
                  <a:pt x="6552232" y="3089977"/>
                </a:moveTo>
                <a:lnTo>
                  <a:pt x="6632758" y="3352235"/>
                </a:lnTo>
                <a:lnTo>
                  <a:pt x="6472547" y="3352235"/>
                </a:lnTo>
                <a:close/>
                <a:moveTo>
                  <a:pt x="4216657" y="3059123"/>
                </a:moveTo>
                <a:cubicBezTo>
                  <a:pt x="4264099" y="3059123"/>
                  <a:pt x="4301671" y="3074964"/>
                  <a:pt x="4329373" y="3106648"/>
                </a:cubicBezTo>
                <a:cubicBezTo>
                  <a:pt x="4357076" y="3138331"/>
                  <a:pt x="4370926" y="3188510"/>
                  <a:pt x="4370926" y="3257185"/>
                </a:cubicBezTo>
                <a:cubicBezTo>
                  <a:pt x="4370926" y="3338799"/>
                  <a:pt x="4357657" y="3395364"/>
                  <a:pt x="4331115" y="3426882"/>
                </a:cubicBezTo>
                <a:cubicBezTo>
                  <a:pt x="4304574" y="3458399"/>
                  <a:pt x="4267084" y="3474158"/>
                  <a:pt x="4218647" y="3474158"/>
                </a:cubicBezTo>
                <a:cubicBezTo>
                  <a:pt x="4171537" y="3474158"/>
                  <a:pt x="4134297" y="3458067"/>
                  <a:pt x="4106926" y="3425886"/>
                </a:cubicBezTo>
                <a:cubicBezTo>
                  <a:pt x="4079556" y="3393706"/>
                  <a:pt x="4065871" y="3340789"/>
                  <a:pt x="4065871" y="3267138"/>
                </a:cubicBezTo>
                <a:cubicBezTo>
                  <a:pt x="4065871" y="3192823"/>
                  <a:pt x="4079639" y="3139575"/>
                  <a:pt x="4107175" y="3107394"/>
                </a:cubicBezTo>
                <a:cubicBezTo>
                  <a:pt x="4134711" y="3075214"/>
                  <a:pt x="4171205" y="3059123"/>
                  <a:pt x="4216657" y="3059123"/>
                </a:cubicBezTo>
                <a:close/>
                <a:moveTo>
                  <a:pt x="7741846" y="2900872"/>
                </a:moveTo>
                <a:lnTo>
                  <a:pt x="7741846" y="3081019"/>
                </a:lnTo>
                <a:lnTo>
                  <a:pt x="7971757" y="3081019"/>
                </a:lnTo>
                <a:lnTo>
                  <a:pt x="7971757" y="3630418"/>
                </a:lnTo>
                <a:lnTo>
                  <a:pt x="8197190" y="3630418"/>
                </a:lnTo>
                <a:lnTo>
                  <a:pt x="8197190" y="3081019"/>
                </a:lnTo>
                <a:lnTo>
                  <a:pt x="8427102" y="3081019"/>
                </a:lnTo>
                <a:lnTo>
                  <a:pt x="8427102" y="2900872"/>
                </a:lnTo>
                <a:close/>
                <a:moveTo>
                  <a:pt x="6432051" y="2900872"/>
                </a:moveTo>
                <a:lnTo>
                  <a:pt x="6157849" y="3630418"/>
                </a:lnTo>
                <a:lnTo>
                  <a:pt x="6388025" y="3630418"/>
                </a:lnTo>
                <a:lnTo>
                  <a:pt x="6423584" y="3509988"/>
                </a:lnTo>
                <a:lnTo>
                  <a:pt x="6679520" y="3509988"/>
                </a:lnTo>
                <a:lnTo>
                  <a:pt x="6716020" y="3630418"/>
                </a:lnTo>
                <a:lnTo>
                  <a:pt x="6952089" y="3630418"/>
                </a:lnTo>
                <a:lnTo>
                  <a:pt x="6677950" y="2900872"/>
                </a:lnTo>
                <a:close/>
                <a:moveTo>
                  <a:pt x="5512996" y="2900872"/>
                </a:moveTo>
                <a:lnTo>
                  <a:pt x="5512996" y="3081019"/>
                </a:lnTo>
                <a:lnTo>
                  <a:pt x="5742908" y="3081019"/>
                </a:lnTo>
                <a:lnTo>
                  <a:pt x="5742908" y="3630418"/>
                </a:lnTo>
                <a:lnTo>
                  <a:pt x="5968340" y="3630418"/>
                </a:lnTo>
                <a:lnTo>
                  <a:pt x="5968340" y="3081019"/>
                </a:lnTo>
                <a:lnTo>
                  <a:pt x="6198252" y="3081019"/>
                </a:lnTo>
                <a:lnTo>
                  <a:pt x="6198252" y="2900872"/>
                </a:lnTo>
                <a:close/>
                <a:moveTo>
                  <a:pt x="4718021" y="2900872"/>
                </a:moveTo>
                <a:lnTo>
                  <a:pt x="4718021" y="3630418"/>
                </a:lnTo>
                <a:lnTo>
                  <a:pt x="4930018" y="3630418"/>
                </a:lnTo>
                <a:lnTo>
                  <a:pt x="4930018" y="3229846"/>
                </a:lnTo>
                <a:lnTo>
                  <a:pt x="5203224" y="3630418"/>
                </a:lnTo>
                <a:lnTo>
                  <a:pt x="5415718" y="3630418"/>
                </a:lnTo>
                <a:lnTo>
                  <a:pt x="5415718" y="2900872"/>
                </a:lnTo>
                <a:lnTo>
                  <a:pt x="5203224" y="2900872"/>
                </a:lnTo>
                <a:lnTo>
                  <a:pt x="5203224" y="3304492"/>
                </a:lnTo>
                <a:lnTo>
                  <a:pt x="4928525" y="2900872"/>
                </a:lnTo>
                <a:close/>
                <a:moveTo>
                  <a:pt x="8824617" y="2888431"/>
                </a:moveTo>
                <a:cubicBezTo>
                  <a:pt x="8748644" y="2888431"/>
                  <a:pt x="8688843" y="2897969"/>
                  <a:pt x="8645216" y="2917045"/>
                </a:cubicBezTo>
                <a:cubicBezTo>
                  <a:pt x="8601590" y="2936122"/>
                  <a:pt x="8568911" y="2962331"/>
                  <a:pt x="8547180" y="2995673"/>
                </a:cubicBezTo>
                <a:cubicBezTo>
                  <a:pt x="8525450" y="3029016"/>
                  <a:pt x="8514584" y="3064431"/>
                  <a:pt x="8514584" y="3101920"/>
                </a:cubicBezTo>
                <a:cubicBezTo>
                  <a:pt x="8514584" y="3158983"/>
                  <a:pt x="8535818" y="3205928"/>
                  <a:pt x="8578283" y="3242753"/>
                </a:cubicBezTo>
                <a:cubicBezTo>
                  <a:pt x="8620417" y="3279579"/>
                  <a:pt x="8690917" y="3309106"/>
                  <a:pt x="8789782" y="3331334"/>
                </a:cubicBezTo>
                <a:cubicBezTo>
                  <a:pt x="8850163" y="3344605"/>
                  <a:pt x="8888647" y="3358705"/>
                  <a:pt x="8905235" y="3373634"/>
                </a:cubicBezTo>
                <a:cubicBezTo>
                  <a:pt x="8921824" y="3388563"/>
                  <a:pt x="8930118" y="3405483"/>
                  <a:pt x="8930118" y="3424394"/>
                </a:cubicBezTo>
                <a:cubicBezTo>
                  <a:pt x="8930118" y="3444299"/>
                  <a:pt x="8921408" y="3461800"/>
                  <a:pt x="8903991" y="3476895"/>
                </a:cubicBezTo>
                <a:cubicBezTo>
                  <a:pt x="8886574" y="3491990"/>
                  <a:pt x="8861774" y="3499538"/>
                  <a:pt x="8829594" y="3499538"/>
                </a:cubicBezTo>
                <a:cubicBezTo>
                  <a:pt x="8786464" y="3499538"/>
                  <a:pt x="8753288" y="3484774"/>
                  <a:pt x="8730064" y="3455247"/>
                </a:cubicBezTo>
                <a:cubicBezTo>
                  <a:pt x="8715799" y="3437000"/>
                  <a:pt x="8706344" y="3410460"/>
                  <a:pt x="8701698" y="3375624"/>
                </a:cubicBezTo>
                <a:lnTo>
                  <a:pt x="8487214" y="3389061"/>
                </a:lnTo>
                <a:cubicBezTo>
                  <a:pt x="8493518" y="3462712"/>
                  <a:pt x="8520556" y="3523425"/>
                  <a:pt x="8568330" y="3571199"/>
                </a:cubicBezTo>
                <a:cubicBezTo>
                  <a:pt x="8616104" y="3618972"/>
                  <a:pt x="8702030" y="3642859"/>
                  <a:pt x="8826110" y="3642859"/>
                </a:cubicBezTo>
                <a:cubicBezTo>
                  <a:pt x="8896775" y="3642859"/>
                  <a:pt x="8955332" y="3632658"/>
                  <a:pt x="9001778" y="3612254"/>
                </a:cubicBezTo>
                <a:cubicBezTo>
                  <a:pt x="9048226" y="3591851"/>
                  <a:pt x="9084387" y="3561909"/>
                  <a:pt x="9110264" y="3522429"/>
                </a:cubicBezTo>
                <a:cubicBezTo>
                  <a:pt x="9136142" y="3482950"/>
                  <a:pt x="9149080" y="3439821"/>
                  <a:pt x="9149080" y="3393042"/>
                </a:cubicBezTo>
                <a:cubicBezTo>
                  <a:pt x="9149080" y="3353230"/>
                  <a:pt x="9139376" y="3317234"/>
                  <a:pt x="9119968" y="3285053"/>
                </a:cubicBezTo>
                <a:cubicBezTo>
                  <a:pt x="9100560" y="3252872"/>
                  <a:pt x="9069541" y="3225916"/>
                  <a:pt x="9026909" y="3204186"/>
                </a:cubicBezTo>
                <a:cubicBezTo>
                  <a:pt x="8984278" y="3182456"/>
                  <a:pt x="8913695" y="3160974"/>
                  <a:pt x="8815162" y="3139741"/>
                </a:cubicBezTo>
                <a:cubicBezTo>
                  <a:pt x="8775350" y="3131447"/>
                  <a:pt x="8750136" y="3122489"/>
                  <a:pt x="8739520" y="3112868"/>
                </a:cubicBezTo>
                <a:cubicBezTo>
                  <a:pt x="8728572" y="3103579"/>
                  <a:pt x="8723098" y="3093129"/>
                  <a:pt x="8723098" y="3081517"/>
                </a:cubicBezTo>
                <a:cubicBezTo>
                  <a:pt x="8723098" y="3065592"/>
                  <a:pt x="8729733" y="3052073"/>
                  <a:pt x="8743003" y="3040959"/>
                </a:cubicBezTo>
                <a:cubicBezTo>
                  <a:pt x="8756274" y="3029845"/>
                  <a:pt x="8776014" y="3024288"/>
                  <a:pt x="8802223" y="3024288"/>
                </a:cubicBezTo>
                <a:cubicBezTo>
                  <a:pt x="8834072" y="3024288"/>
                  <a:pt x="8859038" y="3031753"/>
                  <a:pt x="8877118" y="3046682"/>
                </a:cubicBezTo>
                <a:cubicBezTo>
                  <a:pt x="8895200" y="3061611"/>
                  <a:pt x="8907060" y="3085498"/>
                  <a:pt x="8912700" y="3118342"/>
                </a:cubicBezTo>
                <a:lnTo>
                  <a:pt x="9125194" y="3105902"/>
                </a:lnTo>
                <a:cubicBezTo>
                  <a:pt x="9115905" y="3030259"/>
                  <a:pt x="9086792" y="2975104"/>
                  <a:pt x="9037858" y="2940435"/>
                </a:cubicBezTo>
                <a:cubicBezTo>
                  <a:pt x="8988922" y="2905766"/>
                  <a:pt x="8917842" y="2888431"/>
                  <a:pt x="8824617" y="2888431"/>
                </a:cubicBezTo>
                <a:close/>
                <a:moveTo>
                  <a:pt x="7344907" y="2888431"/>
                </a:moveTo>
                <a:cubicBezTo>
                  <a:pt x="7227463" y="2888431"/>
                  <a:pt x="7136643" y="2920840"/>
                  <a:pt x="7072447" y="2985658"/>
                </a:cubicBezTo>
                <a:cubicBezTo>
                  <a:pt x="7008251" y="3050476"/>
                  <a:pt x="6976153" y="3143225"/>
                  <a:pt x="6976153" y="3263903"/>
                </a:cubicBezTo>
                <a:cubicBezTo>
                  <a:pt x="6976153" y="3354418"/>
                  <a:pt x="6994400" y="3428684"/>
                  <a:pt x="7030894" y="3486704"/>
                </a:cubicBezTo>
                <a:cubicBezTo>
                  <a:pt x="7067388" y="3544724"/>
                  <a:pt x="7110766" y="3585254"/>
                  <a:pt x="7161028" y="3608296"/>
                </a:cubicBezTo>
                <a:cubicBezTo>
                  <a:pt x="7211290" y="3631338"/>
                  <a:pt x="7276067" y="3642859"/>
                  <a:pt x="7355358" y="3642859"/>
                </a:cubicBezTo>
                <a:cubicBezTo>
                  <a:pt x="7420715" y="3642859"/>
                  <a:pt x="7474544" y="3633404"/>
                  <a:pt x="7516843" y="3614494"/>
                </a:cubicBezTo>
                <a:cubicBezTo>
                  <a:pt x="7559143" y="3595583"/>
                  <a:pt x="7594559" y="3567549"/>
                  <a:pt x="7623090" y="3530392"/>
                </a:cubicBezTo>
                <a:cubicBezTo>
                  <a:pt x="7651622" y="3493234"/>
                  <a:pt x="7672523" y="3446953"/>
                  <a:pt x="7685794" y="3391549"/>
                </a:cubicBezTo>
                <a:lnTo>
                  <a:pt x="7488229" y="3331832"/>
                </a:lnTo>
                <a:cubicBezTo>
                  <a:pt x="7478276" y="3377947"/>
                  <a:pt x="7462269" y="3413114"/>
                  <a:pt x="7440206" y="3437332"/>
                </a:cubicBezTo>
                <a:cubicBezTo>
                  <a:pt x="7418144" y="3461551"/>
                  <a:pt x="7385549" y="3473660"/>
                  <a:pt x="7342419" y="3473660"/>
                </a:cubicBezTo>
                <a:cubicBezTo>
                  <a:pt x="7297963" y="3473660"/>
                  <a:pt x="7263459" y="3458666"/>
                  <a:pt x="7238909" y="3428678"/>
                </a:cubicBezTo>
                <a:cubicBezTo>
                  <a:pt x="7214359" y="3398690"/>
                  <a:pt x="7202084" y="3343267"/>
                  <a:pt x="7202084" y="3262410"/>
                </a:cubicBezTo>
                <a:cubicBezTo>
                  <a:pt x="7202084" y="3197136"/>
                  <a:pt x="7212368" y="3149256"/>
                  <a:pt x="7232937" y="3118770"/>
                </a:cubicBezTo>
                <a:cubicBezTo>
                  <a:pt x="7260142" y="3077678"/>
                  <a:pt x="7299290" y="3057132"/>
                  <a:pt x="7350381" y="3057132"/>
                </a:cubicBezTo>
                <a:cubicBezTo>
                  <a:pt x="7372941" y="3057132"/>
                  <a:pt x="7393345" y="3061777"/>
                  <a:pt x="7411592" y="3071066"/>
                </a:cubicBezTo>
                <a:cubicBezTo>
                  <a:pt x="7429839" y="3080356"/>
                  <a:pt x="7445266" y="3093626"/>
                  <a:pt x="7457873" y="3110878"/>
                </a:cubicBezTo>
                <a:cubicBezTo>
                  <a:pt x="7465504" y="3121162"/>
                  <a:pt x="7472802" y="3137419"/>
                  <a:pt x="7479769" y="3159647"/>
                </a:cubicBezTo>
                <a:lnTo>
                  <a:pt x="7678827" y="3115357"/>
                </a:lnTo>
                <a:cubicBezTo>
                  <a:pt x="7653281" y="3038388"/>
                  <a:pt x="7614216" y="2981324"/>
                  <a:pt x="7561631" y="2944167"/>
                </a:cubicBezTo>
                <a:cubicBezTo>
                  <a:pt x="7509047" y="2907010"/>
                  <a:pt x="7436806" y="2888431"/>
                  <a:pt x="7344907" y="2888431"/>
                </a:cubicBezTo>
                <a:close/>
                <a:moveTo>
                  <a:pt x="4217154" y="2888431"/>
                </a:moveTo>
                <a:cubicBezTo>
                  <a:pt x="4098715" y="2888431"/>
                  <a:pt x="4006319" y="2921607"/>
                  <a:pt x="3939967" y="2987960"/>
                </a:cubicBezTo>
                <a:cubicBezTo>
                  <a:pt x="3873614" y="3054312"/>
                  <a:pt x="3840438" y="3147040"/>
                  <a:pt x="3840438" y="3266143"/>
                </a:cubicBezTo>
                <a:cubicBezTo>
                  <a:pt x="3840438" y="3351406"/>
                  <a:pt x="3857192" y="3422403"/>
                  <a:pt x="3890700" y="3479134"/>
                </a:cubicBezTo>
                <a:cubicBezTo>
                  <a:pt x="3924208" y="3535866"/>
                  <a:pt x="3967918" y="3577336"/>
                  <a:pt x="4021829" y="3603545"/>
                </a:cubicBezTo>
                <a:cubicBezTo>
                  <a:pt x="4075741" y="3629755"/>
                  <a:pt x="4143835" y="3642859"/>
                  <a:pt x="4226112" y="3642859"/>
                </a:cubicBezTo>
                <a:cubicBezTo>
                  <a:pt x="4307062" y="3642859"/>
                  <a:pt x="4374659" y="3627681"/>
                  <a:pt x="4428902" y="3597325"/>
                </a:cubicBezTo>
                <a:cubicBezTo>
                  <a:pt x="4483145" y="3566969"/>
                  <a:pt x="4524615" y="3524503"/>
                  <a:pt x="4553313" y="3469928"/>
                </a:cubicBezTo>
                <a:cubicBezTo>
                  <a:pt x="4582010" y="3415353"/>
                  <a:pt x="4596359" y="3345434"/>
                  <a:pt x="4596359" y="3260171"/>
                </a:cubicBezTo>
                <a:cubicBezTo>
                  <a:pt x="4596359" y="3142727"/>
                  <a:pt x="4563515" y="3051409"/>
                  <a:pt x="4497826" y="2986218"/>
                </a:cubicBezTo>
                <a:cubicBezTo>
                  <a:pt x="4432137" y="2921027"/>
                  <a:pt x="4338579" y="2888431"/>
                  <a:pt x="4217154" y="2888431"/>
                </a:cubicBezTo>
                <a:close/>
                <a:moveTo>
                  <a:pt x="3420608" y="2888431"/>
                </a:moveTo>
                <a:cubicBezTo>
                  <a:pt x="3303164" y="2888431"/>
                  <a:pt x="3212343" y="2920840"/>
                  <a:pt x="3148148" y="2985658"/>
                </a:cubicBezTo>
                <a:cubicBezTo>
                  <a:pt x="3083951" y="3050476"/>
                  <a:pt x="3051853" y="3143225"/>
                  <a:pt x="3051853" y="3263903"/>
                </a:cubicBezTo>
                <a:cubicBezTo>
                  <a:pt x="3051853" y="3354418"/>
                  <a:pt x="3070100" y="3428684"/>
                  <a:pt x="3106594" y="3486704"/>
                </a:cubicBezTo>
                <a:cubicBezTo>
                  <a:pt x="3143088" y="3544724"/>
                  <a:pt x="3186466" y="3585254"/>
                  <a:pt x="3236728" y="3608296"/>
                </a:cubicBezTo>
                <a:cubicBezTo>
                  <a:pt x="3286990" y="3631338"/>
                  <a:pt x="3351767" y="3642859"/>
                  <a:pt x="3431058" y="3642859"/>
                </a:cubicBezTo>
                <a:cubicBezTo>
                  <a:pt x="3496415" y="3642859"/>
                  <a:pt x="3550244" y="3633404"/>
                  <a:pt x="3592544" y="3614494"/>
                </a:cubicBezTo>
                <a:cubicBezTo>
                  <a:pt x="3634843" y="3595583"/>
                  <a:pt x="3670259" y="3567549"/>
                  <a:pt x="3698791" y="3530392"/>
                </a:cubicBezTo>
                <a:cubicBezTo>
                  <a:pt x="3727322" y="3493234"/>
                  <a:pt x="3748223" y="3446953"/>
                  <a:pt x="3761494" y="3391549"/>
                </a:cubicBezTo>
                <a:lnTo>
                  <a:pt x="3563929" y="3331832"/>
                </a:lnTo>
                <a:cubicBezTo>
                  <a:pt x="3553976" y="3377947"/>
                  <a:pt x="3537969" y="3413114"/>
                  <a:pt x="3515906" y="3437332"/>
                </a:cubicBezTo>
                <a:cubicBezTo>
                  <a:pt x="3493844" y="3461551"/>
                  <a:pt x="3461249" y="3473660"/>
                  <a:pt x="3418119" y="3473660"/>
                </a:cubicBezTo>
                <a:cubicBezTo>
                  <a:pt x="3373663" y="3473660"/>
                  <a:pt x="3339160" y="3458666"/>
                  <a:pt x="3314609" y="3428678"/>
                </a:cubicBezTo>
                <a:cubicBezTo>
                  <a:pt x="3290059" y="3398690"/>
                  <a:pt x="3277784" y="3343267"/>
                  <a:pt x="3277784" y="3262410"/>
                </a:cubicBezTo>
                <a:cubicBezTo>
                  <a:pt x="3277784" y="3197136"/>
                  <a:pt x="3288068" y="3149256"/>
                  <a:pt x="3308638" y="3118770"/>
                </a:cubicBezTo>
                <a:cubicBezTo>
                  <a:pt x="3335842" y="3077678"/>
                  <a:pt x="3374990" y="3057132"/>
                  <a:pt x="3426082" y="3057132"/>
                </a:cubicBezTo>
                <a:cubicBezTo>
                  <a:pt x="3448642" y="3057132"/>
                  <a:pt x="3469045" y="3061777"/>
                  <a:pt x="3487292" y="3071066"/>
                </a:cubicBezTo>
                <a:cubicBezTo>
                  <a:pt x="3505539" y="3080356"/>
                  <a:pt x="3520966" y="3093626"/>
                  <a:pt x="3533573" y="3110878"/>
                </a:cubicBezTo>
                <a:cubicBezTo>
                  <a:pt x="3541203" y="3121162"/>
                  <a:pt x="3548502" y="3137419"/>
                  <a:pt x="3555469" y="3159647"/>
                </a:cubicBezTo>
                <a:lnTo>
                  <a:pt x="3754527" y="3115357"/>
                </a:lnTo>
                <a:cubicBezTo>
                  <a:pt x="3728981" y="3038388"/>
                  <a:pt x="3689916" y="2981324"/>
                  <a:pt x="3637332" y="2944167"/>
                </a:cubicBezTo>
                <a:cubicBezTo>
                  <a:pt x="3584747" y="2907010"/>
                  <a:pt x="3512506" y="2888431"/>
                  <a:pt x="3420608" y="2888431"/>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1">
            <a:extLst>
              <a:ext uri="{FF2B5EF4-FFF2-40B4-BE49-F238E27FC236}">
                <a16:creationId xmlns:a16="http://schemas.microsoft.com/office/drawing/2014/main" id="{E92209B4-54AF-4D2A-99F1-0F1305EC1EB5}"/>
              </a:ext>
            </a:extLst>
          </p:cNvPr>
          <p:cNvCxnSpPr/>
          <p:nvPr>
            <p:custDataLst>
              <p:tags r:id="rId6"/>
            </p:custDataLst>
          </p:nvPr>
        </p:nvCxnSpPr>
        <p:spPr>
          <a:xfrm>
            <a:off x="697376" y="639000"/>
            <a:ext cx="0" cy="5580000"/>
          </a:xfrm>
          <a:prstGeom prst="line">
            <a:avLst/>
          </a:prstGeom>
          <a:ln>
            <a:solidFill>
              <a:srgbClr val="F0F0F0"/>
            </a:solidFill>
          </a:ln>
        </p:spPr>
        <p:style>
          <a:lnRef idx="1">
            <a:schemeClr val="accent1"/>
          </a:lnRef>
          <a:fillRef idx="0">
            <a:schemeClr val="accent1"/>
          </a:fillRef>
          <a:effectRef idx="0">
            <a:schemeClr val="accent1"/>
          </a:effectRef>
          <a:fontRef idx="minor">
            <a:schemeClr val="tx1"/>
          </a:fontRef>
        </p:style>
      </p:cxnSp>
      <p:cxnSp>
        <p:nvCxnSpPr>
          <p:cNvPr id="9" name="直接连接符 1">
            <a:extLst>
              <a:ext uri="{FF2B5EF4-FFF2-40B4-BE49-F238E27FC236}">
                <a16:creationId xmlns:a16="http://schemas.microsoft.com/office/drawing/2014/main" id="{E18C7512-84E4-4818-B48F-89B6A2A0AAB0}"/>
              </a:ext>
            </a:extLst>
          </p:cNvPr>
          <p:cNvCxnSpPr/>
          <p:nvPr>
            <p:custDataLst>
              <p:tags r:id="rId7"/>
            </p:custDataLst>
          </p:nvPr>
        </p:nvCxnSpPr>
        <p:spPr>
          <a:xfrm>
            <a:off x="3396688" y="639000"/>
            <a:ext cx="0" cy="5580000"/>
          </a:xfrm>
          <a:prstGeom prst="line">
            <a:avLst/>
          </a:prstGeom>
          <a:ln>
            <a:solidFill>
              <a:srgbClr val="F0F0F0"/>
            </a:solidFill>
          </a:ln>
        </p:spPr>
        <p:style>
          <a:lnRef idx="1">
            <a:schemeClr val="accent1"/>
          </a:lnRef>
          <a:fillRef idx="0">
            <a:schemeClr val="accent1"/>
          </a:fillRef>
          <a:effectRef idx="0">
            <a:schemeClr val="accent1"/>
          </a:effectRef>
          <a:fontRef idx="minor">
            <a:schemeClr val="tx1"/>
          </a:fontRef>
        </p:style>
      </p:cxnSp>
      <p:cxnSp>
        <p:nvCxnSpPr>
          <p:cNvPr id="10" name="直接连接符 1">
            <a:extLst>
              <a:ext uri="{FF2B5EF4-FFF2-40B4-BE49-F238E27FC236}">
                <a16:creationId xmlns:a16="http://schemas.microsoft.com/office/drawing/2014/main" id="{3235A73A-16F2-4D81-96CD-55FB8649AE16}"/>
              </a:ext>
            </a:extLst>
          </p:cNvPr>
          <p:cNvCxnSpPr/>
          <p:nvPr>
            <p:custDataLst>
              <p:tags r:id="rId8"/>
            </p:custDataLst>
          </p:nvPr>
        </p:nvCxnSpPr>
        <p:spPr>
          <a:xfrm>
            <a:off x="6096000" y="639000"/>
            <a:ext cx="0" cy="5580000"/>
          </a:xfrm>
          <a:prstGeom prst="line">
            <a:avLst/>
          </a:prstGeom>
          <a:ln>
            <a:solidFill>
              <a:srgbClr val="F0F0F0"/>
            </a:solidFill>
          </a:ln>
        </p:spPr>
        <p:style>
          <a:lnRef idx="1">
            <a:schemeClr val="accent1"/>
          </a:lnRef>
          <a:fillRef idx="0">
            <a:schemeClr val="accent1"/>
          </a:fillRef>
          <a:effectRef idx="0">
            <a:schemeClr val="accent1"/>
          </a:effectRef>
          <a:fontRef idx="minor">
            <a:schemeClr val="tx1"/>
          </a:fontRef>
        </p:style>
      </p:cxnSp>
      <p:cxnSp>
        <p:nvCxnSpPr>
          <p:cNvPr id="11" name="直接连接符 1">
            <a:extLst>
              <a:ext uri="{FF2B5EF4-FFF2-40B4-BE49-F238E27FC236}">
                <a16:creationId xmlns:a16="http://schemas.microsoft.com/office/drawing/2014/main" id="{68BC4E2E-353A-42BB-A41E-A1B6A5CF3F2A}"/>
              </a:ext>
            </a:extLst>
          </p:cNvPr>
          <p:cNvCxnSpPr/>
          <p:nvPr>
            <p:custDataLst>
              <p:tags r:id="rId9"/>
            </p:custDataLst>
          </p:nvPr>
        </p:nvCxnSpPr>
        <p:spPr>
          <a:xfrm>
            <a:off x="8795312" y="639000"/>
            <a:ext cx="0" cy="5580000"/>
          </a:xfrm>
          <a:prstGeom prst="line">
            <a:avLst/>
          </a:prstGeom>
          <a:ln>
            <a:solidFill>
              <a:srgbClr val="F0F0F0"/>
            </a:solidFill>
          </a:ln>
        </p:spPr>
        <p:style>
          <a:lnRef idx="1">
            <a:schemeClr val="accent1"/>
          </a:lnRef>
          <a:fillRef idx="0">
            <a:schemeClr val="accent1"/>
          </a:fillRef>
          <a:effectRef idx="0">
            <a:schemeClr val="accent1"/>
          </a:effectRef>
          <a:fontRef idx="minor">
            <a:schemeClr val="tx1"/>
          </a:fontRef>
        </p:style>
      </p:cxnSp>
      <p:cxnSp>
        <p:nvCxnSpPr>
          <p:cNvPr id="12" name="直接连接符 1">
            <a:extLst>
              <a:ext uri="{FF2B5EF4-FFF2-40B4-BE49-F238E27FC236}">
                <a16:creationId xmlns:a16="http://schemas.microsoft.com/office/drawing/2014/main" id="{9D691230-1EF6-4EBE-A4F4-131F662FA274}"/>
              </a:ext>
            </a:extLst>
          </p:cNvPr>
          <p:cNvCxnSpPr/>
          <p:nvPr>
            <p:custDataLst>
              <p:tags r:id="rId10"/>
            </p:custDataLst>
          </p:nvPr>
        </p:nvCxnSpPr>
        <p:spPr>
          <a:xfrm>
            <a:off x="11494625" y="639000"/>
            <a:ext cx="0" cy="5580000"/>
          </a:xfrm>
          <a:prstGeom prst="line">
            <a:avLst/>
          </a:prstGeom>
          <a:ln>
            <a:solidFill>
              <a:srgbClr val="F0F0F0"/>
            </a:solidFill>
          </a:ln>
        </p:spPr>
        <p:style>
          <a:lnRef idx="1">
            <a:schemeClr val="accent1"/>
          </a:lnRef>
          <a:fillRef idx="0">
            <a:schemeClr val="accent1"/>
          </a:fillRef>
          <a:effectRef idx="0">
            <a:schemeClr val="accent1"/>
          </a:effectRef>
          <a:fontRef idx="minor">
            <a:schemeClr val="tx1"/>
          </a:fontRef>
        </p:style>
      </p:cxnSp>
      <p:sp>
        <p:nvSpPr>
          <p:cNvPr id="15" name="文本框 左上角水印">
            <a:extLst>
              <a:ext uri="{FF2B5EF4-FFF2-40B4-BE49-F238E27FC236}">
                <a16:creationId xmlns:a16="http://schemas.microsoft.com/office/drawing/2014/main" id="{93863914-44ED-47AC-A57E-86F90F71A827}"/>
              </a:ext>
            </a:extLst>
          </p:cNvPr>
          <p:cNvSpPr txBox="1"/>
          <p:nvPr>
            <p:custDataLst>
              <p:tags r:id="rId11"/>
            </p:custDataLst>
          </p:nvPr>
        </p:nvSpPr>
        <p:spPr>
          <a:xfrm>
            <a:off x="697374" y="639000"/>
            <a:ext cx="763484" cy="461665"/>
          </a:xfrm>
          <a:prstGeom prst="rect">
            <a:avLst/>
          </a:prstGeom>
          <a:noFill/>
        </p:spPr>
        <p:txBody>
          <a:bodyPr wrap="square" rtlCol="0">
            <a:spAutoFit/>
          </a:bodyPr>
          <a:lstStyle/>
          <a:p>
            <a:pPr algn="l"/>
            <a:r>
              <a:rPr lang="en-US" altLang="zh-CN" spc="300" dirty="0">
                <a:solidFill>
                  <a:srgbClr val="F8DE5C"/>
                </a:solidFill>
                <a:latin typeface="Impact" panose="020B0806030902050204" pitchFamily="34" charset="0"/>
                <a:ea typeface="微软雅黑" panose="020B0503020204020204" pitchFamily="34" charset="-122"/>
              </a:rPr>
              <a:t>#3</a:t>
            </a:r>
            <a:endParaRPr lang="zh-CN" altLang="en-US" spc="300" dirty="0">
              <a:solidFill>
                <a:srgbClr val="F8DE5C"/>
              </a:solidFill>
              <a:latin typeface="Impact" panose="020B0806030902050204" pitchFamily="34" charset="0"/>
              <a:ea typeface="微软雅黑" panose="020B0503020204020204" pitchFamily="34" charset="-122"/>
            </a:endParaRPr>
          </a:p>
        </p:txBody>
      </p:sp>
      <p:sp>
        <p:nvSpPr>
          <p:cNvPr id="16" name="文本框 正文">
            <a:extLst>
              <a:ext uri="{FF2B5EF4-FFF2-40B4-BE49-F238E27FC236}">
                <a16:creationId xmlns:a16="http://schemas.microsoft.com/office/drawing/2014/main" id="{7AB46F32-88CF-42FF-906E-0B9355F2B34E}"/>
              </a:ext>
            </a:extLst>
          </p:cNvPr>
          <p:cNvSpPr txBox="1"/>
          <p:nvPr>
            <p:custDataLst>
              <p:tags r:id="rId12"/>
            </p:custDataLst>
          </p:nvPr>
        </p:nvSpPr>
        <p:spPr>
          <a:xfrm>
            <a:off x="1886519" y="1352853"/>
            <a:ext cx="5715000" cy="700576"/>
          </a:xfrm>
          <a:prstGeom prst="rect">
            <a:avLst/>
          </a:prstGeom>
          <a:noFill/>
        </p:spPr>
        <p:txBody>
          <a:bodyPr wrap="square" rtlCol="0">
            <a:spAutoFit/>
          </a:bodyPr>
          <a:lstStyle/>
          <a:p>
            <a:pPr>
              <a:lnSpc>
                <a:spcPct val="150000"/>
              </a:lnSpc>
            </a:pPr>
            <a:r>
              <a:rPr lang="zh-CN" altLang="en-US" sz="1400" b="1">
                <a:latin typeface="微软雅黑" panose="020B0503020204020204" pitchFamily="34" charset="-122"/>
                <a:ea typeface="微软雅黑" panose="020B0503020204020204" pitchFamily="34" charset="-122"/>
              </a:rPr>
              <a:t>成熟的和真正的公民意识；就把为社会服务看作一个人最主要的美德。 </a:t>
            </a:r>
            <a:r>
              <a:rPr lang="en-US" altLang="zh-CN" sz="1400" b="1">
                <a:latin typeface="微软雅黑" panose="020B0503020204020204" pitchFamily="34" charset="-122"/>
                <a:ea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rPr>
              <a:t>前苏联教育家 苏霍姆林斯基</a:t>
            </a:r>
            <a:endParaRPr lang="en-US" altLang="zh-CN" sz="1400" b="1" dirty="0">
              <a:latin typeface="微软雅黑" panose="020B0503020204020204" pitchFamily="34" charset="-122"/>
              <a:ea typeface="微软雅黑" panose="020B0503020204020204" pitchFamily="34" charset="-122"/>
            </a:endParaRPr>
          </a:p>
        </p:txBody>
      </p:sp>
      <p:sp>
        <p:nvSpPr>
          <p:cNvPr id="17" name="矩形 文字填充">
            <a:extLst>
              <a:ext uri="{FF2B5EF4-FFF2-40B4-BE49-F238E27FC236}">
                <a16:creationId xmlns:a16="http://schemas.microsoft.com/office/drawing/2014/main" id="{B56CC70E-FCC8-48EA-A568-25E7AEC25E4D}"/>
              </a:ext>
            </a:extLst>
          </p:cNvPr>
          <p:cNvSpPr/>
          <p:nvPr>
            <p:custDataLst>
              <p:tags r:id="rId13"/>
            </p:custDataLst>
          </p:nvPr>
        </p:nvSpPr>
        <p:spPr>
          <a:xfrm>
            <a:off x="4746000" y="4046627"/>
            <a:ext cx="2700000" cy="288000"/>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spc="300">
                <a:solidFill>
                  <a:schemeClr val="bg1"/>
                </a:solidFill>
                <a:latin typeface="微软雅黑" panose="020B0503020204020204" pitchFamily="34" charset="-122"/>
                <a:ea typeface="微软雅黑" panose="020B0503020204020204" pitchFamily="34" charset="-122"/>
              </a:rPr>
              <a:t>内容简介：</a:t>
            </a:r>
            <a:endParaRPr lang="zh-CN" altLang="en-US" sz="1000" spc="300" dirty="0">
              <a:solidFill>
                <a:schemeClr val="bg1"/>
              </a:solidFill>
              <a:latin typeface="微软雅黑" panose="020B0503020204020204" pitchFamily="34" charset="-122"/>
              <a:ea typeface="微软雅黑" panose="020B0503020204020204" pitchFamily="34" charset="-122"/>
            </a:endParaRPr>
          </a:p>
        </p:txBody>
      </p:sp>
      <p:sp>
        <p:nvSpPr>
          <p:cNvPr id="18" name="文本框 标题1">
            <a:extLst>
              <a:ext uri="{FF2B5EF4-FFF2-40B4-BE49-F238E27FC236}">
                <a16:creationId xmlns:a16="http://schemas.microsoft.com/office/drawing/2014/main" id="{2250B10E-8FA1-4999-AF70-07BD41C49671}"/>
              </a:ext>
            </a:extLst>
          </p:cNvPr>
          <p:cNvSpPr txBox="1"/>
          <p:nvPr>
            <p:custDataLst>
              <p:tags r:id="rId14"/>
            </p:custDataLst>
          </p:nvPr>
        </p:nvSpPr>
        <p:spPr>
          <a:xfrm>
            <a:off x="1273419" y="4987291"/>
            <a:ext cx="1915264" cy="230832"/>
          </a:xfrm>
          <a:prstGeom prst="rect">
            <a:avLst/>
          </a:prstGeom>
          <a:noFill/>
        </p:spPr>
        <p:txBody>
          <a:bodyPr wrap="square" rtlCol="0">
            <a:spAutoFit/>
          </a:bodyPr>
          <a:lstStyle/>
          <a:p>
            <a:pPr algn="l"/>
            <a:r>
              <a:rPr lang="zh-CN" altLang="en-US" sz="900" dirty="0">
                <a:latin typeface="微软雅黑" panose="020B0503020204020204" pitchFamily="34" charset="-122"/>
                <a:ea typeface="微软雅黑" panose="020B0503020204020204" pitchFamily="34" charset="-122"/>
              </a:rPr>
              <a:t>公民身份从何而来</a:t>
            </a:r>
          </a:p>
        </p:txBody>
      </p:sp>
      <p:sp>
        <p:nvSpPr>
          <p:cNvPr id="23" name="文本框 标题2">
            <a:extLst>
              <a:ext uri="{FF2B5EF4-FFF2-40B4-BE49-F238E27FC236}">
                <a16:creationId xmlns:a16="http://schemas.microsoft.com/office/drawing/2014/main" id="{8305602C-BE17-4A68-A771-4D8983F17A25}"/>
              </a:ext>
            </a:extLst>
          </p:cNvPr>
          <p:cNvSpPr txBox="1"/>
          <p:nvPr>
            <p:custDataLst>
              <p:tags r:id="rId15"/>
            </p:custDataLst>
          </p:nvPr>
        </p:nvSpPr>
        <p:spPr>
          <a:xfrm>
            <a:off x="5300717" y="4987291"/>
            <a:ext cx="1915264" cy="230832"/>
          </a:xfrm>
          <a:prstGeom prst="rect">
            <a:avLst/>
          </a:prstGeom>
          <a:noFill/>
        </p:spPr>
        <p:txBody>
          <a:bodyPr wrap="square" rtlCol="0">
            <a:spAutoFit/>
          </a:bodyPr>
          <a:lstStyle/>
          <a:p>
            <a:pPr algn="l"/>
            <a:r>
              <a:rPr lang="zh-CN" altLang="en-US" sz="900" dirty="0">
                <a:latin typeface="微软雅黑" panose="020B0503020204020204" pitchFamily="34" charset="-122"/>
                <a:ea typeface="微软雅黑" panose="020B0503020204020204" pitchFamily="34" charset="-122"/>
              </a:rPr>
              <a:t>认识居民身份证</a:t>
            </a:r>
          </a:p>
        </p:txBody>
      </p:sp>
      <p:sp>
        <p:nvSpPr>
          <p:cNvPr id="26" name="文本框 标题3">
            <a:extLst>
              <a:ext uri="{FF2B5EF4-FFF2-40B4-BE49-F238E27FC236}">
                <a16:creationId xmlns:a16="http://schemas.microsoft.com/office/drawing/2014/main" id="{45E87FA4-84A9-4F32-A908-1DA06F426B62}"/>
              </a:ext>
            </a:extLst>
          </p:cNvPr>
          <p:cNvSpPr txBox="1"/>
          <p:nvPr>
            <p:custDataLst>
              <p:tags r:id="rId16"/>
            </p:custDataLst>
          </p:nvPr>
        </p:nvSpPr>
        <p:spPr>
          <a:xfrm>
            <a:off x="9414694" y="4987291"/>
            <a:ext cx="1915264" cy="230832"/>
          </a:xfrm>
          <a:prstGeom prst="rect">
            <a:avLst/>
          </a:prstGeom>
          <a:noFill/>
        </p:spPr>
        <p:txBody>
          <a:bodyPr wrap="square" rtlCol="0">
            <a:spAutoFit/>
          </a:bodyPr>
          <a:lstStyle/>
          <a:p>
            <a:pPr algn="l"/>
            <a:r>
              <a:rPr lang="zh-CN" altLang="en-US" sz="900" dirty="0">
                <a:latin typeface="微软雅黑" panose="020B0503020204020204" pitchFamily="34" charset="-122"/>
                <a:ea typeface="微软雅黑" panose="020B0503020204020204" pitchFamily="34" charset="-122"/>
              </a:rPr>
              <a:t>我是中国公民</a:t>
            </a:r>
          </a:p>
        </p:txBody>
      </p:sp>
      <p:sp>
        <p:nvSpPr>
          <p:cNvPr id="19" name="文本框 序号1">
            <a:extLst>
              <a:ext uri="{FF2B5EF4-FFF2-40B4-BE49-F238E27FC236}">
                <a16:creationId xmlns:a16="http://schemas.microsoft.com/office/drawing/2014/main" id="{D7B6CA43-A12F-4A13-983A-986CBF543BB8}"/>
              </a:ext>
            </a:extLst>
          </p:cNvPr>
          <p:cNvSpPr txBox="1"/>
          <p:nvPr>
            <p:custDataLst>
              <p:tags r:id="rId17"/>
            </p:custDataLst>
          </p:nvPr>
        </p:nvSpPr>
        <p:spPr>
          <a:xfrm>
            <a:off x="862042" y="4956513"/>
            <a:ext cx="567443" cy="261610"/>
          </a:xfrm>
          <a:prstGeom prst="rect">
            <a:avLst/>
          </a:prstGeom>
          <a:noFill/>
        </p:spPr>
        <p:txBody>
          <a:bodyPr wrap="square" rtlCol="0">
            <a:spAutoFit/>
          </a:bodyPr>
          <a:lstStyle/>
          <a:p>
            <a:pPr algn="ctr"/>
            <a:r>
              <a:rPr lang="zh-CN" altLang="en-US" sz="1100" b="1">
                <a:solidFill>
                  <a:srgbClr val="F8DE5C"/>
                </a:solidFill>
                <a:latin typeface="微软雅黑" panose="020B0503020204020204" pitchFamily="34" charset="-122"/>
                <a:ea typeface="微软雅黑" panose="020B0503020204020204" pitchFamily="34" charset="-122"/>
              </a:rPr>
              <a:t>一</a:t>
            </a:r>
            <a:r>
              <a:rPr lang="en-US" altLang="zh-CN" sz="1100" b="1">
                <a:solidFill>
                  <a:srgbClr val="F8DE5C"/>
                </a:solidFill>
                <a:latin typeface="微软雅黑" panose="020B0503020204020204" pitchFamily="34" charset="-122"/>
                <a:ea typeface="微软雅黑" panose="020B0503020204020204" pitchFamily="34" charset="-122"/>
              </a:rPr>
              <a:t>/</a:t>
            </a:r>
            <a:endParaRPr lang="zh-CN" altLang="en-US" sz="1100" b="1" dirty="0">
              <a:solidFill>
                <a:srgbClr val="F8DE5C"/>
              </a:solidFill>
              <a:latin typeface="微软雅黑" panose="020B0503020204020204" pitchFamily="34" charset="-122"/>
              <a:ea typeface="微软雅黑" panose="020B0503020204020204" pitchFamily="34" charset="-122"/>
            </a:endParaRPr>
          </a:p>
        </p:txBody>
      </p:sp>
      <p:sp>
        <p:nvSpPr>
          <p:cNvPr id="24" name="文本框 序号2">
            <a:extLst>
              <a:ext uri="{FF2B5EF4-FFF2-40B4-BE49-F238E27FC236}">
                <a16:creationId xmlns:a16="http://schemas.microsoft.com/office/drawing/2014/main" id="{B599DFB1-876C-4542-9339-5318FF789BE7}"/>
              </a:ext>
            </a:extLst>
          </p:cNvPr>
          <p:cNvSpPr txBox="1"/>
          <p:nvPr>
            <p:custDataLst>
              <p:tags r:id="rId18"/>
            </p:custDataLst>
          </p:nvPr>
        </p:nvSpPr>
        <p:spPr>
          <a:xfrm>
            <a:off x="4889340" y="4956513"/>
            <a:ext cx="567443" cy="261610"/>
          </a:xfrm>
          <a:prstGeom prst="rect">
            <a:avLst/>
          </a:prstGeom>
          <a:noFill/>
        </p:spPr>
        <p:txBody>
          <a:bodyPr wrap="square" rtlCol="0">
            <a:spAutoFit/>
          </a:bodyPr>
          <a:lstStyle/>
          <a:p>
            <a:pPr algn="ctr"/>
            <a:r>
              <a:rPr lang="zh-CN" altLang="en-US" sz="1100" b="1">
                <a:solidFill>
                  <a:srgbClr val="F8DE5C"/>
                </a:solidFill>
                <a:latin typeface="微软雅黑" panose="020B0503020204020204" pitchFamily="34" charset="-122"/>
                <a:ea typeface="微软雅黑" panose="020B0503020204020204" pitchFamily="34" charset="-122"/>
              </a:rPr>
              <a:t>二</a:t>
            </a:r>
            <a:r>
              <a:rPr lang="en-US" altLang="zh-CN" sz="1100" b="1">
                <a:solidFill>
                  <a:srgbClr val="F8DE5C"/>
                </a:solidFill>
                <a:latin typeface="微软雅黑" panose="020B0503020204020204" pitchFamily="34" charset="-122"/>
                <a:ea typeface="微软雅黑" panose="020B0503020204020204" pitchFamily="34" charset="-122"/>
              </a:rPr>
              <a:t>/</a:t>
            </a:r>
            <a:endParaRPr lang="zh-CN" altLang="en-US" sz="1100" b="1" dirty="0">
              <a:solidFill>
                <a:srgbClr val="F8DE5C"/>
              </a:solidFill>
              <a:latin typeface="微软雅黑" panose="020B0503020204020204" pitchFamily="34" charset="-122"/>
              <a:ea typeface="微软雅黑" panose="020B0503020204020204" pitchFamily="34" charset="-122"/>
            </a:endParaRPr>
          </a:p>
        </p:txBody>
      </p:sp>
      <p:sp>
        <p:nvSpPr>
          <p:cNvPr id="27" name="文本框 序号3">
            <a:extLst>
              <a:ext uri="{FF2B5EF4-FFF2-40B4-BE49-F238E27FC236}">
                <a16:creationId xmlns:a16="http://schemas.microsoft.com/office/drawing/2014/main" id="{EDC12B12-CA03-485D-998E-4A2A8F08ABCB}"/>
              </a:ext>
            </a:extLst>
          </p:cNvPr>
          <p:cNvSpPr txBox="1"/>
          <p:nvPr>
            <p:custDataLst>
              <p:tags r:id="rId19"/>
            </p:custDataLst>
          </p:nvPr>
        </p:nvSpPr>
        <p:spPr>
          <a:xfrm>
            <a:off x="8916639" y="4956513"/>
            <a:ext cx="654122" cy="261610"/>
          </a:xfrm>
          <a:prstGeom prst="rect">
            <a:avLst/>
          </a:prstGeom>
          <a:noFill/>
        </p:spPr>
        <p:txBody>
          <a:bodyPr wrap="square" rtlCol="0">
            <a:spAutoFit/>
          </a:bodyPr>
          <a:lstStyle/>
          <a:p>
            <a:pPr algn="ctr"/>
            <a:r>
              <a:rPr lang="zh-CN" altLang="en-US" sz="1100" b="1">
                <a:solidFill>
                  <a:srgbClr val="F8DE5C"/>
                </a:solidFill>
                <a:latin typeface="微软雅黑" panose="020B0503020204020204" pitchFamily="34" charset="-122"/>
                <a:ea typeface="微软雅黑" panose="020B0503020204020204" pitchFamily="34" charset="-122"/>
              </a:rPr>
              <a:t>三</a:t>
            </a:r>
            <a:r>
              <a:rPr lang="en-US" altLang="zh-CN" sz="1100" b="1">
                <a:solidFill>
                  <a:srgbClr val="F8DE5C"/>
                </a:solidFill>
                <a:latin typeface="微软雅黑" panose="020B0503020204020204" pitchFamily="34" charset="-122"/>
                <a:ea typeface="微软雅黑" panose="020B0503020204020204" pitchFamily="34" charset="-122"/>
              </a:rPr>
              <a:t>/</a:t>
            </a:r>
            <a:endParaRPr lang="zh-CN" altLang="en-US" sz="1100" b="1" dirty="0">
              <a:solidFill>
                <a:srgbClr val="F8DE5C"/>
              </a:solidFill>
              <a:latin typeface="微软雅黑" panose="020B0503020204020204" pitchFamily="34" charset="-122"/>
              <a:ea typeface="微软雅黑" panose="020B0503020204020204" pitchFamily="34" charset="-122"/>
            </a:endParaRPr>
          </a:p>
        </p:txBody>
      </p:sp>
      <p:sp>
        <p:nvSpPr>
          <p:cNvPr id="29" name="文本框 右下角水印">
            <a:extLst>
              <a:ext uri="{FF2B5EF4-FFF2-40B4-BE49-F238E27FC236}">
                <a16:creationId xmlns:a16="http://schemas.microsoft.com/office/drawing/2014/main" id="{78C029FB-A6CE-418A-8B1F-A2C328FE678A}"/>
              </a:ext>
            </a:extLst>
          </p:cNvPr>
          <p:cNvSpPr txBox="1"/>
          <p:nvPr>
            <p:custDataLst>
              <p:tags r:id="rId20"/>
            </p:custDataLst>
          </p:nvPr>
        </p:nvSpPr>
        <p:spPr>
          <a:xfrm>
            <a:off x="10144625" y="5972780"/>
            <a:ext cx="1352050" cy="400110"/>
          </a:xfrm>
          <a:prstGeom prst="rect">
            <a:avLst/>
          </a:prstGeom>
          <a:noFill/>
        </p:spPr>
        <p:txBody>
          <a:bodyPr wrap="square" rtlCol="0">
            <a:spAutoFit/>
          </a:bodyPr>
          <a:lstStyle/>
          <a:p>
            <a:pPr algn="r"/>
            <a:r>
              <a:rPr lang="en-US" altLang="zh-CN" sz="1000" spc="300" dirty="0">
                <a:solidFill>
                  <a:srgbClr val="F8DE5C"/>
                </a:solidFill>
                <a:latin typeface="Impact" panose="020B0806030902050204" pitchFamily="34" charset="0"/>
                <a:ea typeface="微软雅黑" panose="020B0503020204020204" pitchFamily="34" charset="-122"/>
              </a:rPr>
              <a:t>—</a:t>
            </a:r>
            <a:r>
              <a:rPr lang="zh-CN" altLang="en-US" sz="1000" spc="300" dirty="0">
                <a:solidFill>
                  <a:srgbClr val="F8DE5C"/>
                </a:solidFill>
                <a:latin typeface="Impact" panose="020B0806030902050204" pitchFamily="34" charset="0"/>
                <a:ea typeface="微软雅黑" panose="020B0503020204020204" pitchFamily="34" charset="-122"/>
              </a:rPr>
              <a:t>道德与法治第三课</a:t>
            </a:r>
          </a:p>
        </p:txBody>
      </p:sp>
    </p:spTree>
    <p:custDataLst>
      <p:tags r:id="rId1"/>
    </p:custDataLst>
    <p:extLst>
      <p:ext uri="{BB962C8B-B14F-4D97-AF65-F5344CB8AC3E}">
        <p14:creationId xmlns:p14="http://schemas.microsoft.com/office/powerpoint/2010/main" val="300781563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 presetClass="entr" presetSubtype="0" fill="hold" grpId="1"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1" nodeType="after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1" nodeType="after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8" presetClass="emph" presetSubtype="0" decel="100000" fill="hold" grpId="0" nodeType="withEffect">
                                  <p:stCondLst>
                                    <p:cond delay="0"/>
                                  </p:stCondLst>
                                  <p:childTnLst>
                                    <p:animRot by="5400000">
                                      <p:cBhvr>
                                        <p:cTn id="18" dur="650" fill="hold"/>
                                        <p:tgtEl>
                                          <p:spTgt spid="4"/>
                                        </p:tgtEl>
                                        <p:attrNameLst>
                                          <p:attrName>r</p:attrName>
                                        </p:attrNameLst>
                                      </p:cBhvr>
                                    </p:animRot>
                                  </p:childTnLst>
                                </p:cTn>
                              </p:par>
                              <p:par>
                                <p:cTn id="19" presetID="8" presetClass="emph" presetSubtype="0" decel="100000" fill="hold" grpId="0" nodeType="withEffect">
                                  <p:stCondLst>
                                    <p:cond delay="100"/>
                                  </p:stCondLst>
                                  <p:childTnLst>
                                    <p:animRot by="5400000">
                                      <p:cBhvr>
                                        <p:cTn id="20" dur="650" fill="hold"/>
                                        <p:tgtEl>
                                          <p:spTgt spid="25"/>
                                        </p:tgtEl>
                                        <p:attrNameLst>
                                          <p:attrName>r</p:attrName>
                                        </p:attrNameLst>
                                      </p:cBhvr>
                                    </p:animRot>
                                  </p:childTnLst>
                                </p:cTn>
                              </p:par>
                              <p:par>
                                <p:cTn id="21" presetID="8" presetClass="emph" presetSubtype="0" decel="100000" fill="hold" grpId="0" nodeType="withEffect">
                                  <p:stCondLst>
                                    <p:cond delay="200"/>
                                  </p:stCondLst>
                                  <p:childTnLst>
                                    <p:animRot by="5400000">
                                      <p:cBhvr>
                                        <p:cTn id="22" dur="650" fill="hold"/>
                                        <p:tgtEl>
                                          <p:spTgt spid="28"/>
                                        </p:tgtEl>
                                        <p:attrNameLst>
                                          <p:attrName>r</p:attrName>
                                        </p:attrNameLst>
                                      </p:cBhvr>
                                    </p:animRot>
                                  </p:childTnLst>
                                </p:cTn>
                              </p:par>
                              <p:par>
                                <p:cTn id="23" presetID="42" presetClass="entr" presetSubtype="0" fill="hold" grpId="0" nodeType="withEffect">
                                  <p:stCondLst>
                                    <p:cond delay="5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strVal val="#ppt_x"/>
                                          </p:val>
                                        </p:tav>
                                        <p:tav tm="100000">
                                          <p:val>
                                            <p:strVal val="#ppt_x"/>
                                          </p:val>
                                        </p:tav>
                                      </p:tavLst>
                                    </p:anim>
                                    <p:anim calcmode="lin" valueType="num">
                                      <p:cBhvr>
                                        <p:cTn id="27" dur="500" fill="hold"/>
                                        <p:tgtEl>
                                          <p:spTgt spid="17"/>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7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childTnLst>
                                </p:cTn>
                              </p:par>
                              <p:par>
                                <p:cTn id="31" presetID="23" presetClass="entr" presetSubtype="16" fill="hold" nodeType="withEffect">
                                  <p:stCondLst>
                                    <p:cond delay="6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6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6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6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childTnLst>
                                </p:cTn>
                              </p:par>
                              <p:par>
                                <p:cTn id="47" presetID="23" presetClass="entr" presetSubtype="16" fill="hold" nodeType="withEffect">
                                  <p:stCondLst>
                                    <p:cond delay="60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childTnLst>
                                </p:cTn>
                              </p:par>
                              <p:par>
                                <p:cTn id="51" presetID="2" presetClass="entr" presetSubtype="8" decel="100000" fill="hold" grpId="0" nodeType="withEffect">
                                  <p:stCondLst>
                                    <p:cond delay="60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0-#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60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1+#ppt_w/2"/>
                                          </p:val>
                                        </p:tav>
                                        <p:tav tm="100000">
                                          <p:val>
                                            <p:strVal val="#ppt_x"/>
                                          </p:val>
                                        </p:tav>
                                      </p:tavLst>
                                    </p:anim>
                                    <p:anim calcmode="lin" valueType="num">
                                      <p:cBhvr additive="base">
                                        <p:cTn id="58" dur="500" fill="hold"/>
                                        <p:tgtEl>
                                          <p:spTgt spid="29"/>
                                        </p:tgtEl>
                                        <p:attrNameLst>
                                          <p:attrName>ppt_y</p:attrName>
                                        </p:attrNameLst>
                                      </p:cBhvr>
                                      <p:tavLst>
                                        <p:tav tm="0">
                                          <p:val>
                                            <p:strVal val="#ppt_y"/>
                                          </p:val>
                                        </p:tav>
                                        <p:tav tm="100000">
                                          <p:val>
                                            <p:strVal val="#ppt_y"/>
                                          </p:val>
                                        </p:tav>
                                      </p:tavLst>
                                    </p:anim>
                                  </p:childTnLst>
                                </p:cTn>
                              </p:par>
                              <p:par>
                                <p:cTn id="59" presetID="42" presetClass="entr" presetSubtype="0" fill="hold" grpId="0" nodeType="withEffect">
                                  <p:stCondLst>
                                    <p:cond delay="85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750"/>
                                        <p:tgtEl>
                                          <p:spTgt spid="19"/>
                                        </p:tgtEl>
                                      </p:cBhvr>
                                    </p:animEffect>
                                    <p:anim calcmode="lin" valueType="num">
                                      <p:cBhvr>
                                        <p:cTn id="62" dur="750" fill="hold"/>
                                        <p:tgtEl>
                                          <p:spTgt spid="19"/>
                                        </p:tgtEl>
                                        <p:attrNameLst>
                                          <p:attrName>ppt_x</p:attrName>
                                        </p:attrNameLst>
                                      </p:cBhvr>
                                      <p:tavLst>
                                        <p:tav tm="0">
                                          <p:val>
                                            <p:strVal val="#ppt_x"/>
                                          </p:val>
                                        </p:tav>
                                        <p:tav tm="100000">
                                          <p:val>
                                            <p:strVal val="#ppt_x"/>
                                          </p:val>
                                        </p:tav>
                                      </p:tavLst>
                                    </p:anim>
                                    <p:anim calcmode="lin" valueType="num">
                                      <p:cBhvr>
                                        <p:cTn id="63" dur="750" fill="hold"/>
                                        <p:tgtEl>
                                          <p:spTgt spid="1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85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750"/>
                                        <p:tgtEl>
                                          <p:spTgt spid="24"/>
                                        </p:tgtEl>
                                      </p:cBhvr>
                                    </p:animEffect>
                                    <p:anim calcmode="lin" valueType="num">
                                      <p:cBhvr>
                                        <p:cTn id="67" dur="750" fill="hold"/>
                                        <p:tgtEl>
                                          <p:spTgt spid="24"/>
                                        </p:tgtEl>
                                        <p:attrNameLst>
                                          <p:attrName>ppt_x</p:attrName>
                                        </p:attrNameLst>
                                      </p:cBhvr>
                                      <p:tavLst>
                                        <p:tav tm="0">
                                          <p:val>
                                            <p:strVal val="#ppt_x"/>
                                          </p:val>
                                        </p:tav>
                                        <p:tav tm="100000">
                                          <p:val>
                                            <p:strVal val="#ppt_x"/>
                                          </p:val>
                                        </p:tav>
                                      </p:tavLst>
                                    </p:anim>
                                    <p:anim calcmode="lin" valueType="num">
                                      <p:cBhvr>
                                        <p:cTn id="68" dur="75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85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750"/>
                                        <p:tgtEl>
                                          <p:spTgt spid="27"/>
                                        </p:tgtEl>
                                      </p:cBhvr>
                                    </p:animEffect>
                                    <p:anim calcmode="lin" valueType="num">
                                      <p:cBhvr>
                                        <p:cTn id="72" dur="750" fill="hold"/>
                                        <p:tgtEl>
                                          <p:spTgt spid="27"/>
                                        </p:tgtEl>
                                        <p:attrNameLst>
                                          <p:attrName>ppt_x</p:attrName>
                                        </p:attrNameLst>
                                      </p:cBhvr>
                                      <p:tavLst>
                                        <p:tav tm="0">
                                          <p:val>
                                            <p:strVal val="#ppt_x"/>
                                          </p:val>
                                        </p:tav>
                                        <p:tav tm="100000">
                                          <p:val>
                                            <p:strVal val="#ppt_x"/>
                                          </p:val>
                                        </p:tav>
                                      </p:tavLst>
                                    </p:anim>
                                    <p:anim calcmode="lin" valueType="num">
                                      <p:cBhvr>
                                        <p:cTn id="73" dur="750" fill="hold"/>
                                        <p:tgtEl>
                                          <p:spTgt spid="27"/>
                                        </p:tgtEl>
                                        <p:attrNameLst>
                                          <p:attrName>ppt_y</p:attrName>
                                        </p:attrNameLst>
                                      </p:cBhvr>
                                      <p:tavLst>
                                        <p:tav tm="0">
                                          <p:val>
                                            <p:strVal val="#ppt_y+.1"/>
                                          </p:val>
                                        </p:tav>
                                        <p:tav tm="100000">
                                          <p:val>
                                            <p:strVal val="#ppt_y"/>
                                          </p:val>
                                        </p:tav>
                                      </p:tavLst>
                                    </p:anim>
                                  </p:childTnLst>
                                </p:cTn>
                              </p:par>
                              <p:par>
                                <p:cTn id="74" presetID="1" presetClass="entr" presetSubtype="0" fill="hold" grpId="0" nodeType="withEffect">
                                  <p:stCondLst>
                                    <p:cond delay="1350"/>
                                  </p:stCondLst>
                                  <p:iterate type="lt">
                                    <p:tmAbs val="50"/>
                                  </p:iterate>
                                  <p:childTnLst>
                                    <p:set>
                                      <p:cBhvr>
                                        <p:cTn id="75" dur="1" fill="hold">
                                          <p:stCondLst>
                                            <p:cond delay="0"/>
                                          </p:stCondLst>
                                        </p:cTn>
                                        <p:tgtEl>
                                          <p:spTgt spid="18"/>
                                        </p:tgtEl>
                                        <p:attrNameLst>
                                          <p:attrName>style.visibility</p:attrName>
                                        </p:attrNameLst>
                                      </p:cBhvr>
                                      <p:to>
                                        <p:strVal val="visible"/>
                                      </p:to>
                                    </p:set>
                                  </p:childTnLst>
                                </p:cTn>
                              </p:par>
                              <p:par>
                                <p:cTn id="76" presetID="1" presetClass="entr" presetSubtype="0" fill="hold" grpId="0" nodeType="withEffect">
                                  <p:stCondLst>
                                    <p:cond delay="1350"/>
                                  </p:stCondLst>
                                  <p:iterate type="lt">
                                    <p:tmAbs val="50"/>
                                  </p:iterate>
                                  <p:childTnLst>
                                    <p:set>
                                      <p:cBhvr>
                                        <p:cTn id="77" dur="1" fill="hold">
                                          <p:stCondLst>
                                            <p:cond delay="0"/>
                                          </p:stCondLst>
                                        </p:cTn>
                                        <p:tgtEl>
                                          <p:spTgt spid="23"/>
                                        </p:tgtEl>
                                        <p:attrNameLst>
                                          <p:attrName>style.visibility</p:attrName>
                                        </p:attrNameLst>
                                      </p:cBhvr>
                                      <p:to>
                                        <p:strVal val="visible"/>
                                      </p:to>
                                    </p:set>
                                  </p:childTnLst>
                                </p:cTn>
                              </p:par>
                              <p:par>
                                <p:cTn id="78" presetID="1" presetClass="entr" presetSubtype="0" fill="hold" grpId="0" nodeType="withEffect">
                                  <p:stCondLst>
                                    <p:cond delay="1350"/>
                                  </p:stCondLst>
                                  <p:iterate type="lt">
                                    <p:tmAbs val="50"/>
                                  </p:iterate>
                                  <p:childTnLst>
                                    <p:set>
                                      <p:cBhvr>
                                        <p:cTn id="7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5" grpId="0" animBg="1"/>
      <p:bldP spid="25" grpId="1" animBg="1"/>
      <p:bldP spid="28" grpId="0" animBg="1"/>
      <p:bldP spid="28" grpId="1" animBg="1"/>
      <p:bldP spid="21" grpId="0" animBg="1"/>
      <p:bldP spid="15" grpId="0"/>
      <p:bldP spid="16" grpId="0"/>
      <p:bldP spid="17" grpId="0" animBg="1"/>
      <p:bldP spid="18" grpId="0"/>
      <p:bldP spid="23" grpId="0"/>
      <p:bldP spid="26" grpId="0"/>
      <p:bldP spid="19" grpId="0"/>
      <p:bldP spid="24" grpId="0"/>
      <p:bldP spid="27"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169AF-CCD6-4EC8-B9E2-9D121C4F3A05}"/>
              </a:ext>
            </a:extLst>
          </p:cNvPr>
          <p:cNvSpPr>
            <a:spLocks noGrp="1"/>
          </p:cNvSpPr>
          <p:nvPr>
            <p:ph type="ctrTitle"/>
          </p:nvPr>
        </p:nvSpPr>
        <p:spPr/>
        <p:txBody>
          <a:bodyPr/>
          <a:lstStyle/>
          <a:p>
            <a:r>
              <a:rPr lang="en-US" altLang="zh-CN" dirty="0"/>
              <a:t>CHAPTER 1</a:t>
            </a:r>
            <a:endParaRPr lang="zh-CN" altLang="en-US" dirty="0"/>
          </a:p>
        </p:txBody>
      </p:sp>
      <p:sp>
        <p:nvSpPr>
          <p:cNvPr id="3" name="副标题 2">
            <a:extLst>
              <a:ext uri="{FF2B5EF4-FFF2-40B4-BE49-F238E27FC236}">
                <a16:creationId xmlns:a16="http://schemas.microsoft.com/office/drawing/2014/main" id="{F256768D-C8BC-4D1E-A8A5-1069E68CCA63}"/>
              </a:ext>
            </a:extLst>
          </p:cNvPr>
          <p:cNvSpPr>
            <a:spLocks noGrp="1"/>
          </p:cNvSpPr>
          <p:nvPr>
            <p:ph type="subTitle" idx="1"/>
          </p:nvPr>
        </p:nvSpPr>
        <p:spPr/>
        <p:txBody>
          <a:bodyPr>
            <a:normAutofit fontScale="55000" lnSpcReduction="20000"/>
          </a:bodyPr>
          <a:lstStyle/>
          <a:p>
            <a:r>
              <a:rPr lang="zh-CN" altLang="en-US" sz="4000" dirty="0"/>
              <a:t>公民身份从何而来</a:t>
            </a:r>
          </a:p>
        </p:txBody>
      </p:sp>
    </p:spTree>
    <p:extLst>
      <p:ext uri="{BB962C8B-B14F-4D97-AF65-F5344CB8AC3E}">
        <p14:creationId xmlns:p14="http://schemas.microsoft.com/office/powerpoint/2010/main" val="5915954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1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19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19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D5F1A-E21C-4C0B-B01D-D9AEF5F44A07}"/>
              </a:ext>
            </a:extLst>
          </p:cNvPr>
          <p:cNvSpPr>
            <a:spLocks noGrp="1"/>
          </p:cNvSpPr>
          <p:nvPr>
            <p:ph type="title"/>
          </p:nvPr>
        </p:nvSpPr>
        <p:spPr/>
        <p:txBody>
          <a:bodyPr/>
          <a:lstStyle/>
          <a:p>
            <a:r>
              <a:rPr lang="en-US" altLang="zh-CN" dirty="0"/>
              <a:t>1.</a:t>
            </a:r>
            <a:r>
              <a:rPr lang="zh-CN" altLang="en-US" dirty="0"/>
              <a:t>什么是公民？</a:t>
            </a:r>
          </a:p>
        </p:txBody>
      </p:sp>
      <p:sp>
        <p:nvSpPr>
          <p:cNvPr id="3" name="内容占位符 2">
            <a:extLst>
              <a:ext uri="{FF2B5EF4-FFF2-40B4-BE49-F238E27FC236}">
                <a16:creationId xmlns:a16="http://schemas.microsoft.com/office/drawing/2014/main" id="{9902E590-34CA-496B-B315-A5213614B6AC}"/>
              </a:ext>
            </a:extLst>
          </p:cNvPr>
          <p:cNvSpPr>
            <a:spLocks noGrp="1"/>
          </p:cNvSpPr>
          <p:nvPr>
            <p:ph idx="1"/>
          </p:nvPr>
        </p:nvSpPr>
        <p:spPr/>
        <p:txBody>
          <a:bodyPr/>
          <a:lstStyle/>
          <a:p>
            <a:pPr marL="0" indent="0">
              <a:buNone/>
            </a:pPr>
            <a:r>
              <a:rPr lang="zh-CN" altLang="en-US" dirty="0"/>
              <a:t>公民指具有某一国国籍，并根据该国法律规定享有权利和承担义务的人。公民政治权利是指公民依法享有参与国家政治生活的权利，它包括以下的内容：公民有选举权及被选举权；参与国家管理的权利；政治参与的基本条件是知情权。中华人民共和国宪法规定：凡具有中华人民共和国国籍的人都是中华人民共和国的公民。中华人民共和国公民在法律面前一律平等。国家尊重和保障人权。任何公民享有宪法和法律规定的权利，同时必须履行宪法和法律规定的义务。</a:t>
            </a:r>
          </a:p>
        </p:txBody>
      </p:sp>
    </p:spTree>
    <p:extLst>
      <p:ext uri="{BB962C8B-B14F-4D97-AF65-F5344CB8AC3E}">
        <p14:creationId xmlns:p14="http://schemas.microsoft.com/office/powerpoint/2010/main" val="41345449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2EE64-B74E-4CDC-AF0F-BDA6412A49B0}"/>
              </a:ext>
            </a:extLst>
          </p:cNvPr>
          <p:cNvSpPr>
            <a:spLocks noGrp="1"/>
          </p:cNvSpPr>
          <p:nvPr>
            <p:ph type="title"/>
          </p:nvPr>
        </p:nvSpPr>
        <p:spPr/>
        <p:txBody>
          <a:bodyPr/>
          <a:lstStyle/>
          <a:p>
            <a:r>
              <a:rPr lang="zh-CN" altLang="en-US" dirty="0"/>
              <a:t>活动园</a:t>
            </a:r>
          </a:p>
        </p:txBody>
      </p:sp>
      <p:sp>
        <p:nvSpPr>
          <p:cNvPr id="3" name="内容占位符 2">
            <a:extLst>
              <a:ext uri="{FF2B5EF4-FFF2-40B4-BE49-F238E27FC236}">
                <a16:creationId xmlns:a16="http://schemas.microsoft.com/office/drawing/2014/main" id="{EA32CCB0-4E17-4D84-8F34-BCE73397A5E0}"/>
              </a:ext>
            </a:extLst>
          </p:cNvPr>
          <p:cNvSpPr>
            <a:spLocks noGrp="1"/>
          </p:cNvSpPr>
          <p:nvPr>
            <p:ph idx="1"/>
          </p:nvPr>
        </p:nvSpPr>
        <p:spPr/>
        <p:txBody>
          <a:bodyPr/>
          <a:lstStyle/>
          <a:p>
            <a:r>
              <a:rPr lang="zh-CN" altLang="en-US" i="1" dirty="0"/>
              <a:t>“我和家人从国旅游回来时，在首都机场的边检处办理入关手续。我发现这里分为‘中国公民</a:t>
            </a:r>
            <a:r>
              <a:rPr lang="en-US" altLang="zh-CN" i="1" dirty="0"/>
              <a:t>’</a:t>
            </a:r>
            <a:r>
              <a:rPr lang="zh-CN" altLang="en-US" i="1" dirty="0"/>
              <a:t>和‘外国人</a:t>
            </a:r>
            <a:r>
              <a:rPr lang="en-US" altLang="zh-CN" i="1" dirty="0"/>
              <a:t>’</a:t>
            </a:r>
            <a:r>
              <a:rPr lang="zh-CN" altLang="en-US" i="1" dirty="0"/>
              <a:t>等不同的进关通道。”</a:t>
            </a:r>
            <a:endParaRPr lang="en-US" altLang="zh-CN" i="1" dirty="0"/>
          </a:p>
          <a:p>
            <a:pPr marL="0" indent="0">
              <a:buNone/>
            </a:pPr>
            <a:r>
              <a:rPr lang="en-US" altLang="zh-CN" i="1" dirty="0"/>
              <a:t>	</a:t>
            </a:r>
          </a:p>
          <a:p>
            <a:pPr marL="0" indent="0">
              <a:buNone/>
            </a:pPr>
            <a:r>
              <a:rPr lang="en-US" altLang="zh-CN" dirty="0"/>
              <a:t>	</a:t>
            </a:r>
            <a:r>
              <a:rPr lang="zh-CN" altLang="en-US" dirty="0"/>
              <a:t>你们知道为什么要分中国公民和外国人的进关通道吗？</a:t>
            </a:r>
            <a:endParaRPr lang="en-US" altLang="zh-CN" dirty="0"/>
          </a:p>
          <a:p>
            <a:pPr marL="0" indent="0">
              <a:buNone/>
            </a:pPr>
            <a:endParaRPr lang="en-US" altLang="zh-CN" dirty="0"/>
          </a:p>
          <a:p>
            <a:pPr marL="0" indent="0">
              <a:buNone/>
            </a:pPr>
            <a:r>
              <a:rPr lang="zh-CN" altLang="en-US" dirty="0"/>
              <a:t>外国人出入境不同于中国公民，需要对外国人持用的各种证件进行识别，询问和审查，耗时比较长。为了保证外国人的通关效率才把中国公民和外国人的入关通道分开来。</a:t>
            </a:r>
          </a:p>
        </p:txBody>
      </p:sp>
    </p:spTree>
    <p:extLst>
      <p:ext uri="{BB962C8B-B14F-4D97-AF65-F5344CB8AC3E}">
        <p14:creationId xmlns:p14="http://schemas.microsoft.com/office/powerpoint/2010/main" val="24716567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A3E03-5E29-425D-9A92-E04E8976D2F8}"/>
              </a:ext>
            </a:extLst>
          </p:cNvPr>
          <p:cNvSpPr>
            <a:spLocks noGrp="1"/>
          </p:cNvSpPr>
          <p:nvPr>
            <p:ph type="title"/>
          </p:nvPr>
        </p:nvSpPr>
        <p:spPr/>
        <p:txBody>
          <a:bodyPr/>
          <a:lstStyle/>
          <a:p>
            <a:r>
              <a:rPr lang="zh-CN" altLang="en-US" dirty="0"/>
              <a:t>知识窗</a:t>
            </a:r>
          </a:p>
        </p:txBody>
      </p:sp>
      <p:sp>
        <p:nvSpPr>
          <p:cNvPr id="3" name="内容占位符 2">
            <a:extLst>
              <a:ext uri="{FF2B5EF4-FFF2-40B4-BE49-F238E27FC236}">
                <a16:creationId xmlns:a16="http://schemas.microsoft.com/office/drawing/2014/main" id="{7EB33C08-4EAD-4FAD-9189-A7BFDEB65047}"/>
              </a:ext>
            </a:extLst>
          </p:cNvPr>
          <p:cNvSpPr>
            <a:spLocks noGrp="1"/>
          </p:cNvSpPr>
          <p:nvPr>
            <p:ph idx="1"/>
          </p:nvPr>
        </p:nvSpPr>
        <p:spPr/>
        <p:txBody>
          <a:bodyPr/>
          <a:lstStyle/>
          <a:p>
            <a:pPr marL="0" indent="0">
              <a:buNone/>
            </a:pPr>
            <a:r>
              <a:rPr lang="en-US" altLang="zh-CN" dirty="0"/>
              <a:t>				</a:t>
            </a:r>
            <a:r>
              <a:rPr lang="zh-CN" altLang="en-US" dirty="0"/>
              <a:t>怎么获得中国国籍呢？</a:t>
            </a:r>
            <a:endParaRPr lang="en-US" altLang="zh-CN" dirty="0"/>
          </a:p>
          <a:p>
            <a:pPr marL="0" indent="0">
              <a:buNone/>
            </a:pPr>
            <a:r>
              <a:rPr lang="en-US" altLang="zh-CN" dirty="0"/>
              <a:t>	</a:t>
            </a:r>
            <a:r>
              <a:rPr lang="zh-CN" altLang="en-US" dirty="0"/>
              <a:t>方式①</a:t>
            </a:r>
            <a:r>
              <a:rPr lang="en-US" altLang="zh-CN" dirty="0"/>
              <a:t>: </a:t>
            </a:r>
            <a:r>
              <a:rPr lang="zh-CN" altLang="en-US" dirty="0"/>
              <a:t>在中国境内出生，或父母双方中的一方为中国公民。</a:t>
            </a:r>
            <a:endParaRPr lang="en-US" altLang="zh-CN" dirty="0"/>
          </a:p>
          <a:p>
            <a:pPr marL="0" indent="0">
              <a:buNone/>
            </a:pPr>
            <a:r>
              <a:rPr lang="en-US" altLang="zh-CN" dirty="0"/>
              <a:t>	</a:t>
            </a:r>
            <a:r>
              <a:rPr lang="zh-CN" altLang="en-US" dirty="0"/>
              <a:t>方式②</a:t>
            </a:r>
            <a:r>
              <a:rPr lang="en-US" altLang="zh-CN" dirty="0"/>
              <a:t>: </a:t>
            </a:r>
            <a:r>
              <a:rPr lang="zh-CN" altLang="en-US" dirty="0"/>
              <a:t>外国人或无国籍人，愿意遵守法律，并具备条件即</a:t>
            </a:r>
            <a:r>
              <a:rPr lang="en-US" altLang="zh-CN" dirty="0"/>
              <a:t>			   </a:t>
            </a:r>
            <a:r>
              <a:rPr lang="zh-CN" altLang="en-US" dirty="0"/>
              <a:t>可申请加入中国国籍。</a:t>
            </a:r>
            <a:endParaRPr lang="en-US" altLang="zh-CN" dirty="0"/>
          </a:p>
          <a:p>
            <a:pPr marL="0" indent="0">
              <a:buNone/>
            </a:pPr>
            <a:r>
              <a:rPr lang="en-US" altLang="zh-CN" dirty="0"/>
              <a:t>	</a:t>
            </a:r>
          </a:p>
          <a:p>
            <a:pPr marL="0" indent="0">
              <a:buNone/>
            </a:pPr>
            <a:r>
              <a:rPr lang="en-US" altLang="zh-CN" dirty="0"/>
              <a:t>	</a:t>
            </a:r>
            <a:r>
              <a:rPr lang="zh-CN" altLang="en-US" dirty="0"/>
              <a:t>我国不承认中国公民具有双重国籍，中国公民可以选择移民</a:t>
            </a:r>
            <a:r>
              <a:rPr lang="en-US" altLang="zh-CN" dirty="0"/>
              <a:t>	</a:t>
            </a:r>
            <a:r>
              <a:rPr lang="zh-CN" altLang="en-US" dirty="0"/>
              <a:t>其他国家。</a:t>
            </a:r>
            <a:endParaRPr lang="en-US" altLang="zh-CN" dirty="0"/>
          </a:p>
        </p:txBody>
      </p:sp>
    </p:spTree>
    <p:extLst>
      <p:ext uri="{BB962C8B-B14F-4D97-AF65-F5344CB8AC3E}">
        <p14:creationId xmlns:p14="http://schemas.microsoft.com/office/powerpoint/2010/main" val="9665436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B2BCE-5C4A-475F-A24B-D9ED8E5E29C2}"/>
              </a:ext>
            </a:extLst>
          </p:cNvPr>
          <p:cNvSpPr>
            <a:spLocks noGrp="1"/>
          </p:cNvSpPr>
          <p:nvPr>
            <p:ph type="ctrTitle"/>
          </p:nvPr>
        </p:nvSpPr>
        <p:spPr/>
        <p:txBody>
          <a:bodyPr/>
          <a:lstStyle/>
          <a:p>
            <a:r>
              <a:rPr lang="zh-CN" altLang="en-US" dirty="0"/>
              <a:t>请阅读 </a:t>
            </a:r>
            <a:r>
              <a:rPr lang="en-US" altLang="zh-CN" dirty="0"/>
              <a:t>24 </a:t>
            </a:r>
            <a:r>
              <a:rPr lang="zh-CN" altLang="en-US" dirty="0"/>
              <a:t>页的活动园短文</a:t>
            </a:r>
          </a:p>
        </p:txBody>
      </p:sp>
      <p:sp>
        <p:nvSpPr>
          <p:cNvPr id="3" name="副标题 2">
            <a:extLst>
              <a:ext uri="{FF2B5EF4-FFF2-40B4-BE49-F238E27FC236}">
                <a16:creationId xmlns:a16="http://schemas.microsoft.com/office/drawing/2014/main" id="{2A38F50F-58AD-46A6-8EEF-0748BDC48630}"/>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056977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PA_组合 2">
            <a:extLst>
              <a:ext uri="{FF2B5EF4-FFF2-40B4-BE49-F238E27FC236}">
                <a16:creationId xmlns:a16="http://schemas.microsoft.com/office/drawing/2014/main" id="{5A11AFBC-6F5B-4EF9-ACA5-9E5AB8E20047}"/>
              </a:ext>
            </a:extLst>
          </p:cNvPr>
          <p:cNvGrpSpPr/>
          <p:nvPr>
            <p:custDataLst>
              <p:tags r:id="rId2"/>
            </p:custDataLst>
          </p:nvPr>
        </p:nvGrpSpPr>
        <p:grpSpPr>
          <a:xfrm>
            <a:off x="7911938" y="2968171"/>
            <a:ext cx="282030" cy="921660"/>
            <a:chOff x="7911939" y="2968170"/>
            <a:chExt cx="282030" cy="921660"/>
          </a:xfrm>
          <a:solidFill>
            <a:schemeClr val="bg1"/>
          </a:solidFill>
        </p:grpSpPr>
        <p:sp>
          <p:nvSpPr>
            <p:cNvPr id="49" name="PA_椭圆 5">
              <a:extLst>
                <a:ext uri="{FF2B5EF4-FFF2-40B4-BE49-F238E27FC236}">
                  <a16:creationId xmlns:a16="http://schemas.microsoft.com/office/drawing/2014/main" id="{93C59DE2-DF87-44AA-A24C-E33C296AE7CE}"/>
                </a:ext>
              </a:extLst>
            </p:cNvPr>
            <p:cNvSpPr/>
            <p:nvPr>
              <p:custDataLst>
                <p:tags r:id="rId48"/>
              </p:custDataLst>
            </p:nvPr>
          </p:nvSpPr>
          <p:spPr>
            <a:xfrm>
              <a:off x="7911939" y="2968170"/>
              <a:ext cx="282030" cy="282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PA_椭圆 65">
              <a:extLst>
                <a:ext uri="{FF2B5EF4-FFF2-40B4-BE49-F238E27FC236}">
                  <a16:creationId xmlns:a16="http://schemas.microsoft.com/office/drawing/2014/main" id="{F1568012-C793-4106-A364-025C96B4D4D7}"/>
                </a:ext>
              </a:extLst>
            </p:cNvPr>
            <p:cNvSpPr/>
            <p:nvPr>
              <p:custDataLst>
                <p:tags r:id="rId49"/>
              </p:custDataLst>
            </p:nvPr>
          </p:nvSpPr>
          <p:spPr>
            <a:xfrm>
              <a:off x="7911939" y="3607801"/>
              <a:ext cx="282030" cy="282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 name="PA_S-1-7">
            <a:extLst>
              <a:ext uri="{FF2B5EF4-FFF2-40B4-BE49-F238E27FC236}">
                <a16:creationId xmlns:a16="http://schemas.microsoft.com/office/drawing/2014/main" id="{397C2BC9-B131-4B35-8DEA-E7C9748A2634}"/>
              </a:ext>
            </a:extLst>
          </p:cNvPr>
          <p:cNvSpPr/>
          <p:nvPr>
            <p:custDataLst>
              <p:tags r:id="rId3"/>
            </p:custDataLst>
          </p:nvPr>
        </p:nvSpPr>
        <p:spPr>
          <a:xfrm>
            <a:off x="10196009" y="4316318"/>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PA_S-1-6">
            <a:extLst>
              <a:ext uri="{FF2B5EF4-FFF2-40B4-BE49-F238E27FC236}">
                <a16:creationId xmlns:a16="http://schemas.microsoft.com/office/drawing/2014/main" id="{5790EC66-CCBD-49C4-88EA-60CED75C2EBE}"/>
              </a:ext>
            </a:extLst>
          </p:cNvPr>
          <p:cNvSpPr/>
          <p:nvPr>
            <p:custDataLst>
              <p:tags r:id="rId4"/>
            </p:custDataLst>
          </p:nvPr>
        </p:nvSpPr>
        <p:spPr>
          <a:xfrm rot="16200000">
            <a:off x="10655326"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PA_S-1-5">
            <a:extLst>
              <a:ext uri="{FF2B5EF4-FFF2-40B4-BE49-F238E27FC236}">
                <a16:creationId xmlns:a16="http://schemas.microsoft.com/office/drawing/2014/main" id="{C6FB71A9-F9C6-493D-A93B-3C72A00F1431}"/>
              </a:ext>
            </a:extLst>
          </p:cNvPr>
          <p:cNvSpPr/>
          <p:nvPr>
            <p:custDataLst>
              <p:tags r:id="rId5"/>
            </p:custDataLst>
          </p:nvPr>
        </p:nvSpPr>
        <p:spPr>
          <a:xfrm rot="16200000">
            <a:off x="9736693"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PA_S-1-4">
            <a:extLst>
              <a:ext uri="{FF2B5EF4-FFF2-40B4-BE49-F238E27FC236}">
                <a16:creationId xmlns:a16="http://schemas.microsoft.com/office/drawing/2014/main" id="{7B2CFBFA-CC18-46D7-8BB9-85567F6ACD0C}"/>
              </a:ext>
            </a:extLst>
          </p:cNvPr>
          <p:cNvSpPr/>
          <p:nvPr>
            <p:custDataLst>
              <p:tags r:id="rId6"/>
            </p:custDataLst>
          </p:nvPr>
        </p:nvSpPr>
        <p:spPr>
          <a:xfrm>
            <a:off x="10196009" y="3305574"/>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PA_S-1-3">
            <a:extLst>
              <a:ext uri="{FF2B5EF4-FFF2-40B4-BE49-F238E27FC236}">
                <a16:creationId xmlns:a16="http://schemas.microsoft.com/office/drawing/2014/main" id="{F0055CD9-4FB2-44F5-B40B-035E6455E8BC}"/>
              </a:ext>
            </a:extLst>
          </p:cNvPr>
          <p:cNvSpPr/>
          <p:nvPr>
            <p:custDataLst>
              <p:tags r:id="rId7"/>
            </p:custDataLst>
          </p:nvPr>
        </p:nvSpPr>
        <p:spPr>
          <a:xfrm rot="16200000">
            <a:off x="10655326"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PA_S-1-2">
            <a:extLst>
              <a:ext uri="{FF2B5EF4-FFF2-40B4-BE49-F238E27FC236}">
                <a16:creationId xmlns:a16="http://schemas.microsoft.com/office/drawing/2014/main" id="{89700F27-0306-4AE3-92F7-0D0997D3ABFF}"/>
              </a:ext>
            </a:extLst>
          </p:cNvPr>
          <p:cNvSpPr/>
          <p:nvPr>
            <p:custDataLst>
              <p:tags r:id="rId8"/>
            </p:custDataLst>
          </p:nvPr>
        </p:nvSpPr>
        <p:spPr>
          <a:xfrm rot="16200000">
            <a:off x="9736692"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PA_S-1-1">
            <a:extLst>
              <a:ext uri="{FF2B5EF4-FFF2-40B4-BE49-F238E27FC236}">
                <a16:creationId xmlns:a16="http://schemas.microsoft.com/office/drawing/2014/main" id="{4419BE5F-B57B-44EA-A18D-8B3D8A63311E}"/>
              </a:ext>
            </a:extLst>
          </p:cNvPr>
          <p:cNvSpPr/>
          <p:nvPr>
            <p:custDataLst>
              <p:tags r:id="rId9"/>
            </p:custDataLst>
          </p:nvPr>
        </p:nvSpPr>
        <p:spPr>
          <a:xfrm>
            <a:off x="10196009" y="2294830"/>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PA_S-2-7">
            <a:extLst>
              <a:ext uri="{FF2B5EF4-FFF2-40B4-BE49-F238E27FC236}">
                <a16:creationId xmlns:a16="http://schemas.microsoft.com/office/drawing/2014/main" id="{0D8A35CA-6876-4EAE-B5D5-542757E4CC10}"/>
              </a:ext>
            </a:extLst>
          </p:cNvPr>
          <p:cNvSpPr/>
          <p:nvPr>
            <p:custDataLst>
              <p:tags r:id="rId10"/>
            </p:custDataLst>
          </p:nvPr>
        </p:nvSpPr>
        <p:spPr>
          <a:xfrm>
            <a:off x="8879771" y="4316318"/>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PA_S-2-6">
            <a:extLst>
              <a:ext uri="{FF2B5EF4-FFF2-40B4-BE49-F238E27FC236}">
                <a16:creationId xmlns:a16="http://schemas.microsoft.com/office/drawing/2014/main" id="{D4460AC8-8526-42A5-8BD0-2A35F0BE236B}"/>
              </a:ext>
            </a:extLst>
          </p:cNvPr>
          <p:cNvSpPr/>
          <p:nvPr>
            <p:custDataLst>
              <p:tags r:id="rId11"/>
            </p:custDataLst>
          </p:nvPr>
        </p:nvSpPr>
        <p:spPr>
          <a:xfrm rot="16200000">
            <a:off x="9339088"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PA_S-2-5">
            <a:extLst>
              <a:ext uri="{FF2B5EF4-FFF2-40B4-BE49-F238E27FC236}">
                <a16:creationId xmlns:a16="http://schemas.microsoft.com/office/drawing/2014/main" id="{A5B42471-A3DF-46F1-969B-3FE85289209D}"/>
              </a:ext>
            </a:extLst>
          </p:cNvPr>
          <p:cNvSpPr/>
          <p:nvPr>
            <p:custDataLst>
              <p:tags r:id="rId12"/>
            </p:custDataLst>
          </p:nvPr>
        </p:nvSpPr>
        <p:spPr>
          <a:xfrm rot="16200000">
            <a:off x="8420454"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PA_S-2-4">
            <a:extLst>
              <a:ext uri="{FF2B5EF4-FFF2-40B4-BE49-F238E27FC236}">
                <a16:creationId xmlns:a16="http://schemas.microsoft.com/office/drawing/2014/main" id="{52F6A01D-E1B7-4188-8FE8-E55A731D76F4}"/>
              </a:ext>
            </a:extLst>
          </p:cNvPr>
          <p:cNvSpPr/>
          <p:nvPr>
            <p:custDataLst>
              <p:tags r:id="rId13"/>
            </p:custDataLst>
          </p:nvPr>
        </p:nvSpPr>
        <p:spPr>
          <a:xfrm>
            <a:off x="8879771" y="3305574"/>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PA_S-2-3">
            <a:extLst>
              <a:ext uri="{FF2B5EF4-FFF2-40B4-BE49-F238E27FC236}">
                <a16:creationId xmlns:a16="http://schemas.microsoft.com/office/drawing/2014/main" id="{0AECFB7E-8305-48C0-A7F3-42EBB1113899}"/>
              </a:ext>
            </a:extLst>
          </p:cNvPr>
          <p:cNvSpPr/>
          <p:nvPr>
            <p:custDataLst>
              <p:tags r:id="rId14"/>
            </p:custDataLst>
          </p:nvPr>
        </p:nvSpPr>
        <p:spPr>
          <a:xfrm rot="16200000">
            <a:off x="9339087"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PA_S-2-2">
            <a:extLst>
              <a:ext uri="{FF2B5EF4-FFF2-40B4-BE49-F238E27FC236}">
                <a16:creationId xmlns:a16="http://schemas.microsoft.com/office/drawing/2014/main" id="{E8457547-7602-4B7A-B38A-8304297AD942}"/>
              </a:ext>
            </a:extLst>
          </p:cNvPr>
          <p:cNvSpPr/>
          <p:nvPr>
            <p:custDataLst>
              <p:tags r:id="rId15"/>
            </p:custDataLst>
          </p:nvPr>
        </p:nvSpPr>
        <p:spPr>
          <a:xfrm rot="16200000">
            <a:off x="8420453"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PA_S-2-1">
            <a:extLst>
              <a:ext uri="{FF2B5EF4-FFF2-40B4-BE49-F238E27FC236}">
                <a16:creationId xmlns:a16="http://schemas.microsoft.com/office/drawing/2014/main" id="{CCDA50E2-9887-40F7-A05D-F03CF9CB2F1F}"/>
              </a:ext>
            </a:extLst>
          </p:cNvPr>
          <p:cNvSpPr/>
          <p:nvPr>
            <p:custDataLst>
              <p:tags r:id="rId16"/>
            </p:custDataLst>
          </p:nvPr>
        </p:nvSpPr>
        <p:spPr>
          <a:xfrm>
            <a:off x="8879771" y="2294830"/>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PA_M-1-7">
            <a:extLst>
              <a:ext uri="{FF2B5EF4-FFF2-40B4-BE49-F238E27FC236}">
                <a16:creationId xmlns:a16="http://schemas.microsoft.com/office/drawing/2014/main" id="{7A1082AD-CA0B-4ECC-B0A4-584EA5B46DB4}"/>
              </a:ext>
            </a:extLst>
          </p:cNvPr>
          <p:cNvSpPr/>
          <p:nvPr>
            <p:custDataLst>
              <p:tags r:id="rId17"/>
            </p:custDataLst>
          </p:nvPr>
        </p:nvSpPr>
        <p:spPr>
          <a:xfrm>
            <a:off x="6307502" y="4316318"/>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PA_M-1-6">
            <a:extLst>
              <a:ext uri="{FF2B5EF4-FFF2-40B4-BE49-F238E27FC236}">
                <a16:creationId xmlns:a16="http://schemas.microsoft.com/office/drawing/2014/main" id="{19FD3A3C-A740-4D04-AE79-B4738A238A1E}"/>
              </a:ext>
            </a:extLst>
          </p:cNvPr>
          <p:cNvSpPr/>
          <p:nvPr>
            <p:custDataLst>
              <p:tags r:id="rId18"/>
            </p:custDataLst>
          </p:nvPr>
        </p:nvSpPr>
        <p:spPr>
          <a:xfrm rot="16200000">
            <a:off x="6766819"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PA_M-1-5">
            <a:extLst>
              <a:ext uri="{FF2B5EF4-FFF2-40B4-BE49-F238E27FC236}">
                <a16:creationId xmlns:a16="http://schemas.microsoft.com/office/drawing/2014/main" id="{4F8D5AB4-6DAE-46E1-8D22-0620CF6ACD61}"/>
              </a:ext>
            </a:extLst>
          </p:cNvPr>
          <p:cNvSpPr/>
          <p:nvPr>
            <p:custDataLst>
              <p:tags r:id="rId19"/>
            </p:custDataLst>
          </p:nvPr>
        </p:nvSpPr>
        <p:spPr>
          <a:xfrm rot="16200000">
            <a:off x="5848186"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PA_M-1-4">
            <a:extLst>
              <a:ext uri="{FF2B5EF4-FFF2-40B4-BE49-F238E27FC236}">
                <a16:creationId xmlns:a16="http://schemas.microsoft.com/office/drawing/2014/main" id="{30E8E212-56A4-4CA9-9172-42A83E7BACCC}"/>
              </a:ext>
            </a:extLst>
          </p:cNvPr>
          <p:cNvSpPr/>
          <p:nvPr>
            <p:custDataLst>
              <p:tags r:id="rId20"/>
            </p:custDataLst>
          </p:nvPr>
        </p:nvSpPr>
        <p:spPr>
          <a:xfrm>
            <a:off x="6307502" y="3305574"/>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PA_M-1-3">
            <a:extLst>
              <a:ext uri="{FF2B5EF4-FFF2-40B4-BE49-F238E27FC236}">
                <a16:creationId xmlns:a16="http://schemas.microsoft.com/office/drawing/2014/main" id="{1F0E543B-C18E-4F47-91BE-19C4A5ED83E7}"/>
              </a:ext>
            </a:extLst>
          </p:cNvPr>
          <p:cNvSpPr/>
          <p:nvPr>
            <p:custDataLst>
              <p:tags r:id="rId21"/>
            </p:custDataLst>
          </p:nvPr>
        </p:nvSpPr>
        <p:spPr>
          <a:xfrm rot="16200000">
            <a:off x="6766817"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PA_M-1-2">
            <a:extLst>
              <a:ext uri="{FF2B5EF4-FFF2-40B4-BE49-F238E27FC236}">
                <a16:creationId xmlns:a16="http://schemas.microsoft.com/office/drawing/2014/main" id="{AF5C8EBE-567B-420B-A534-CC45178179F1}"/>
              </a:ext>
            </a:extLst>
          </p:cNvPr>
          <p:cNvSpPr/>
          <p:nvPr>
            <p:custDataLst>
              <p:tags r:id="rId22"/>
            </p:custDataLst>
          </p:nvPr>
        </p:nvSpPr>
        <p:spPr>
          <a:xfrm rot="16200000">
            <a:off x="5848183"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PA_M-1-1">
            <a:extLst>
              <a:ext uri="{FF2B5EF4-FFF2-40B4-BE49-F238E27FC236}">
                <a16:creationId xmlns:a16="http://schemas.microsoft.com/office/drawing/2014/main" id="{0702C2BD-AFBA-4F8C-9593-81D5C707D634}"/>
              </a:ext>
            </a:extLst>
          </p:cNvPr>
          <p:cNvSpPr/>
          <p:nvPr>
            <p:custDataLst>
              <p:tags r:id="rId23"/>
            </p:custDataLst>
          </p:nvPr>
        </p:nvSpPr>
        <p:spPr>
          <a:xfrm>
            <a:off x="6307502" y="2294830"/>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PA_M-2-7">
            <a:extLst>
              <a:ext uri="{FF2B5EF4-FFF2-40B4-BE49-F238E27FC236}">
                <a16:creationId xmlns:a16="http://schemas.microsoft.com/office/drawing/2014/main" id="{18902ECD-EC3E-42DC-B969-A820532F98D0}"/>
              </a:ext>
            </a:extLst>
          </p:cNvPr>
          <p:cNvSpPr/>
          <p:nvPr>
            <p:custDataLst>
              <p:tags r:id="rId24"/>
            </p:custDataLst>
          </p:nvPr>
        </p:nvSpPr>
        <p:spPr>
          <a:xfrm>
            <a:off x="4991264" y="4316318"/>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PA_M-2-6">
            <a:extLst>
              <a:ext uri="{FF2B5EF4-FFF2-40B4-BE49-F238E27FC236}">
                <a16:creationId xmlns:a16="http://schemas.microsoft.com/office/drawing/2014/main" id="{800FACBB-AF63-41F6-8AB0-BD8599E18ACD}"/>
              </a:ext>
            </a:extLst>
          </p:cNvPr>
          <p:cNvSpPr/>
          <p:nvPr>
            <p:custDataLst>
              <p:tags r:id="rId25"/>
            </p:custDataLst>
          </p:nvPr>
        </p:nvSpPr>
        <p:spPr>
          <a:xfrm rot="16200000">
            <a:off x="5450580"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PA_M-2-5">
            <a:extLst>
              <a:ext uri="{FF2B5EF4-FFF2-40B4-BE49-F238E27FC236}">
                <a16:creationId xmlns:a16="http://schemas.microsoft.com/office/drawing/2014/main" id="{116AED88-27B3-4FA8-9D03-D85C1AAF6314}"/>
              </a:ext>
            </a:extLst>
          </p:cNvPr>
          <p:cNvSpPr/>
          <p:nvPr>
            <p:custDataLst>
              <p:tags r:id="rId26"/>
            </p:custDataLst>
          </p:nvPr>
        </p:nvSpPr>
        <p:spPr>
          <a:xfrm rot="16200000">
            <a:off x="4531947"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PA_M-2-4">
            <a:extLst>
              <a:ext uri="{FF2B5EF4-FFF2-40B4-BE49-F238E27FC236}">
                <a16:creationId xmlns:a16="http://schemas.microsoft.com/office/drawing/2014/main" id="{2EA74FAD-D859-478C-A485-53621D4CCFB5}"/>
              </a:ext>
            </a:extLst>
          </p:cNvPr>
          <p:cNvSpPr/>
          <p:nvPr>
            <p:custDataLst>
              <p:tags r:id="rId27"/>
            </p:custDataLst>
          </p:nvPr>
        </p:nvSpPr>
        <p:spPr>
          <a:xfrm>
            <a:off x="4991264" y="3305574"/>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PA_M-2-3">
            <a:extLst>
              <a:ext uri="{FF2B5EF4-FFF2-40B4-BE49-F238E27FC236}">
                <a16:creationId xmlns:a16="http://schemas.microsoft.com/office/drawing/2014/main" id="{5A0125C5-26B5-4F3A-BF28-142180E90139}"/>
              </a:ext>
            </a:extLst>
          </p:cNvPr>
          <p:cNvSpPr/>
          <p:nvPr>
            <p:custDataLst>
              <p:tags r:id="rId28"/>
            </p:custDataLst>
          </p:nvPr>
        </p:nvSpPr>
        <p:spPr>
          <a:xfrm rot="16200000">
            <a:off x="5450580"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PA_M-2-2">
            <a:extLst>
              <a:ext uri="{FF2B5EF4-FFF2-40B4-BE49-F238E27FC236}">
                <a16:creationId xmlns:a16="http://schemas.microsoft.com/office/drawing/2014/main" id="{38F71C5E-6CF2-415C-AA80-658035926FC9}"/>
              </a:ext>
            </a:extLst>
          </p:cNvPr>
          <p:cNvSpPr/>
          <p:nvPr>
            <p:custDataLst>
              <p:tags r:id="rId29"/>
            </p:custDataLst>
          </p:nvPr>
        </p:nvSpPr>
        <p:spPr>
          <a:xfrm rot="16200000">
            <a:off x="4531947"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PA_M-2-1">
            <a:extLst>
              <a:ext uri="{FF2B5EF4-FFF2-40B4-BE49-F238E27FC236}">
                <a16:creationId xmlns:a16="http://schemas.microsoft.com/office/drawing/2014/main" id="{F7186D61-BCFF-45D4-92A7-F6D280967A8F}"/>
              </a:ext>
            </a:extLst>
          </p:cNvPr>
          <p:cNvSpPr/>
          <p:nvPr>
            <p:custDataLst>
              <p:tags r:id="rId30"/>
            </p:custDataLst>
          </p:nvPr>
        </p:nvSpPr>
        <p:spPr>
          <a:xfrm>
            <a:off x="4991264" y="2294830"/>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1" name="PA_组合 1">
            <a:extLst>
              <a:ext uri="{FF2B5EF4-FFF2-40B4-BE49-F238E27FC236}">
                <a16:creationId xmlns:a16="http://schemas.microsoft.com/office/drawing/2014/main" id="{09347253-7FD1-42BB-AA4F-77199A85CC35}"/>
              </a:ext>
            </a:extLst>
          </p:cNvPr>
          <p:cNvGrpSpPr/>
          <p:nvPr>
            <p:custDataLst>
              <p:tags r:id="rId31"/>
            </p:custDataLst>
          </p:nvPr>
        </p:nvGrpSpPr>
        <p:grpSpPr>
          <a:xfrm>
            <a:off x="4023430" y="2968171"/>
            <a:ext cx="282030" cy="921660"/>
            <a:chOff x="4023430" y="2968170"/>
            <a:chExt cx="282030" cy="921660"/>
          </a:xfrm>
          <a:solidFill>
            <a:schemeClr val="bg1"/>
          </a:solidFill>
        </p:grpSpPr>
        <p:sp>
          <p:nvSpPr>
            <p:cNvPr id="47" name="PA_椭圆 5">
              <a:extLst>
                <a:ext uri="{FF2B5EF4-FFF2-40B4-BE49-F238E27FC236}">
                  <a16:creationId xmlns:a16="http://schemas.microsoft.com/office/drawing/2014/main" id="{C85350C1-4BAF-41B5-AC02-F4F7F3B16424}"/>
                </a:ext>
              </a:extLst>
            </p:cNvPr>
            <p:cNvSpPr/>
            <p:nvPr>
              <p:custDataLst>
                <p:tags r:id="rId46"/>
              </p:custDataLst>
            </p:nvPr>
          </p:nvSpPr>
          <p:spPr>
            <a:xfrm>
              <a:off x="4023430" y="2968170"/>
              <a:ext cx="282030" cy="282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PA_椭圆 65">
              <a:extLst>
                <a:ext uri="{FF2B5EF4-FFF2-40B4-BE49-F238E27FC236}">
                  <a16:creationId xmlns:a16="http://schemas.microsoft.com/office/drawing/2014/main" id="{6245334B-5F79-4C7E-99E2-D218B1CDCA5F}"/>
                </a:ext>
              </a:extLst>
            </p:cNvPr>
            <p:cNvSpPr/>
            <p:nvPr>
              <p:custDataLst>
                <p:tags r:id="rId47"/>
              </p:custDataLst>
            </p:nvPr>
          </p:nvSpPr>
          <p:spPr>
            <a:xfrm>
              <a:off x="4023430" y="3607801"/>
              <a:ext cx="282030" cy="2820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2" name="PA_H-1-7">
            <a:extLst>
              <a:ext uri="{FF2B5EF4-FFF2-40B4-BE49-F238E27FC236}">
                <a16:creationId xmlns:a16="http://schemas.microsoft.com/office/drawing/2014/main" id="{07256233-E712-41F9-8E63-7B40F802DFCF}"/>
              </a:ext>
            </a:extLst>
          </p:cNvPr>
          <p:cNvSpPr/>
          <p:nvPr>
            <p:custDataLst>
              <p:tags r:id="rId32"/>
            </p:custDataLst>
          </p:nvPr>
        </p:nvSpPr>
        <p:spPr>
          <a:xfrm>
            <a:off x="2418992" y="4316318"/>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PA_H-1-6">
            <a:extLst>
              <a:ext uri="{FF2B5EF4-FFF2-40B4-BE49-F238E27FC236}">
                <a16:creationId xmlns:a16="http://schemas.microsoft.com/office/drawing/2014/main" id="{B24C698B-638F-4084-96B2-A7C72CF00F0F}"/>
              </a:ext>
            </a:extLst>
          </p:cNvPr>
          <p:cNvSpPr/>
          <p:nvPr>
            <p:custDataLst>
              <p:tags r:id="rId33"/>
            </p:custDataLst>
          </p:nvPr>
        </p:nvSpPr>
        <p:spPr>
          <a:xfrm rot="16200000">
            <a:off x="2878310"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PA_H-1-5">
            <a:extLst>
              <a:ext uri="{FF2B5EF4-FFF2-40B4-BE49-F238E27FC236}">
                <a16:creationId xmlns:a16="http://schemas.microsoft.com/office/drawing/2014/main" id="{0A1C844E-1968-4AAF-A3D9-5BC13E29D148}"/>
              </a:ext>
            </a:extLst>
          </p:cNvPr>
          <p:cNvSpPr/>
          <p:nvPr>
            <p:custDataLst>
              <p:tags r:id="rId34"/>
            </p:custDataLst>
          </p:nvPr>
        </p:nvSpPr>
        <p:spPr>
          <a:xfrm rot="16200000">
            <a:off x="1959676"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PA_H-1-4">
            <a:extLst>
              <a:ext uri="{FF2B5EF4-FFF2-40B4-BE49-F238E27FC236}">
                <a16:creationId xmlns:a16="http://schemas.microsoft.com/office/drawing/2014/main" id="{E3314DBD-3A1F-4BBC-9980-C0765FB0AA72}"/>
              </a:ext>
            </a:extLst>
          </p:cNvPr>
          <p:cNvSpPr/>
          <p:nvPr>
            <p:custDataLst>
              <p:tags r:id="rId35"/>
            </p:custDataLst>
          </p:nvPr>
        </p:nvSpPr>
        <p:spPr>
          <a:xfrm>
            <a:off x="2418992" y="3305574"/>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PA_H-1-3">
            <a:extLst>
              <a:ext uri="{FF2B5EF4-FFF2-40B4-BE49-F238E27FC236}">
                <a16:creationId xmlns:a16="http://schemas.microsoft.com/office/drawing/2014/main" id="{EE794DFC-6D11-4C23-BDE4-2B0A153563FE}"/>
              </a:ext>
            </a:extLst>
          </p:cNvPr>
          <p:cNvSpPr/>
          <p:nvPr>
            <p:custDataLst>
              <p:tags r:id="rId36"/>
            </p:custDataLst>
          </p:nvPr>
        </p:nvSpPr>
        <p:spPr>
          <a:xfrm rot="16200000">
            <a:off x="2878309"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PA_H-1-2">
            <a:extLst>
              <a:ext uri="{FF2B5EF4-FFF2-40B4-BE49-F238E27FC236}">
                <a16:creationId xmlns:a16="http://schemas.microsoft.com/office/drawing/2014/main" id="{758D4A7C-EDBA-4946-AD2E-B8D7E5B2E4BB}"/>
              </a:ext>
            </a:extLst>
          </p:cNvPr>
          <p:cNvSpPr/>
          <p:nvPr>
            <p:custDataLst>
              <p:tags r:id="rId37"/>
            </p:custDataLst>
          </p:nvPr>
        </p:nvSpPr>
        <p:spPr>
          <a:xfrm rot="16200000">
            <a:off x="1959675"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PA_H-1-1">
            <a:extLst>
              <a:ext uri="{FF2B5EF4-FFF2-40B4-BE49-F238E27FC236}">
                <a16:creationId xmlns:a16="http://schemas.microsoft.com/office/drawing/2014/main" id="{D2989842-F951-421F-926A-874C85F647AB}"/>
              </a:ext>
            </a:extLst>
          </p:cNvPr>
          <p:cNvSpPr/>
          <p:nvPr>
            <p:custDataLst>
              <p:tags r:id="rId38"/>
            </p:custDataLst>
          </p:nvPr>
        </p:nvSpPr>
        <p:spPr>
          <a:xfrm>
            <a:off x="2418992" y="2294830"/>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PA_H-2-7">
            <a:extLst>
              <a:ext uri="{FF2B5EF4-FFF2-40B4-BE49-F238E27FC236}">
                <a16:creationId xmlns:a16="http://schemas.microsoft.com/office/drawing/2014/main" id="{9E02499A-D98B-4CCC-A9B9-5A19A14494AD}"/>
              </a:ext>
            </a:extLst>
          </p:cNvPr>
          <p:cNvSpPr/>
          <p:nvPr>
            <p:custDataLst>
              <p:tags r:id="rId39"/>
            </p:custDataLst>
          </p:nvPr>
        </p:nvSpPr>
        <p:spPr>
          <a:xfrm>
            <a:off x="1102755" y="4316318"/>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PA_H-2-6">
            <a:extLst>
              <a:ext uri="{FF2B5EF4-FFF2-40B4-BE49-F238E27FC236}">
                <a16:creationId xmlns:a16="http://schemas.microsoft.com/office/drawing/2014/main" id="{D5915CDF-9C06-4679-B63E-8A953FF7B813}"/>
              </a:ext>
            </a:extLst>
          </p:cNvPr>
          <p:cNvSpPr/>
          <p:nvPr>
            <p:custDataLst>
              <p:tags r:id="rId40"/>
            </p:custDataLst>
          </p:nvPr>
        </p:nvSpPr>
        <p:spPr>
          <a:xfrm rot="16200000">
            <a:off x="1562072"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PA_H-2-5">
            <a:extLst>
              <a:ext uri="{FF2B5EF4-FFF2-40B4-BE49-F238E27FC236}">
                <a16:creationId xmlns:a16="http://schemas.microsoft.com/office/drawing/2014/main" id="{7BAD6333-B54F-4EEE-80E5-FBB487DFF534}"/>
              </a:ext>
            </a:extLst>
          </p:cNvPr>
          <p:cNvSpPr/>
          <p:nvPr>
            <p:custDataLst>
              <p:tags r:id="rId41"/>
            </p:custDataLst>
          </p:nvPr>
        </p:nvSpPr>
        <p:spPr>
          <a:xfrm rot="16200000">
            <a:off x="643438" y="3810946"/>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PA_H-2-4">
            <a:extLst>
              <a:ext uri="{FF2B5EF4-FFF2-40B4-BE49-F238E27FC236}">
                <a16:creationId xmlns:a16="http://schemas.microsoft.com/office/drawing/2014/main" id="{07301DD7-CB71-449E-9327-56620A455802}"/>
              </a:ext>
            </a:extLst>
          </p:cNvPr>
          <p:cNvSpPr/>
          <p:nvPr>
            <p:custDataLst>
              <p:tags r:id="rId42"/>
            </p:custDataLst>
          </p:nvPr>
        </p:nvSpPr>
        <p:spPr>
          <a:xfrm>
            <a:off x="1102755" y="3305574"/>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PA_H-2-3">
            <a:extLst>
              <a:ext uri="{FF2B5EF4-FFF2-40B4-BE49-F238E27FC236}">
                <a16:creationId xmlns:a16="http://schemas.microsoft.com/office/drawing/2014/main" id="{8734A949-D07E-4F8B-93E8-7FFD1F32941F}"/>
              </a:ext>
            </a:extLst>
          </p:cNvPr>
          <p:cNvSpPr/>
          <p:nvPr>
            <p:custDataLst>
              <p:tags r:id="rId43"/>
            </p:custDataLst>
          </p:nvPr>
        </p:nvSpPr>
        <p:spPr>
          <a:xfrm rot="16200000">
            <a:off x="1562071"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PA_H-2-2">
            <a:extLst>
              <a:ext uri="{FF2B5EF4-FFF2-40B4-BE49-F238E27FC236}">
                <a16:creationId xmlns:a16="http://schemas.microsoft.com/office/drawing/2014/main" id="{FE2D18BC-2FCA-48B8-909F-37747A3D89CD}"/>
              </a:ext>
            </a:extLst>
          </p:cNvPr>
          <p:cNvSpPr/>
          <p:nvPr>
            <p:custDataLst>
              <p:tags r:id="rId44"/>
            </p:custDataLst>
          </p:nvPr>
        </p:nvSpPr>
        <p:spPr>
          <a:xfrm rot="16200000">
            <a:off x="643437" y="2800203"/>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PA_H-2-1">
            <a:extLst>
              <a:ext uri="{FF2B5EF4-FFF2-40B4-BE49-F238E27FC236}">
                <a16:creationId xmlns:a16="http://schemas.microsoft.com/office/drawing/2014/main" id="{4BBFC7E4-23DB-4D66-BADF-80B47A4BA1F0}"/>
              </a:ext>
            </a:extLst>
          </p:cNvPr>
          <p:cNvSpPr/>
          <p:nvPr>
            <p:custDataLst>
              <p:tags r:id="rId45"/>
            </p:custDataLst>
          </p:nvPr>
        </p:nvSpPr>
        <p:spPr>
          <a:xfrm>
            <a:off x="1102755" y="2294830"/>
            <a:ext cx="918633" cy="246852"/>
          </a:xfrm>
          <a:custGeom>
            <a:avLst/>
            <a:gdLst>
              <a:gd name="connsiteX0" fmla="*/ 880144 w 1081087"/>
              <a:gd name="connsiteY0" fmla="*/ 290506 h 290506"/>
              <a:gd name="connsiteX1" fmla="*/ 200943 w 1081087"/>
              <a:gd name="connsiteY1" fmla="*/ 290506 h 290506"/>
              <a:gd name="connsiteX2" fmla="*/ 0 w 1081087"/>
              <a:gd name="connsiteY2" fmla="*/ 145253 h 290506"/>
              <a:gd name="connsiteX3" fmla="*/ 200943 w 1081087"/>
              <a:gd name="connsiteY3" fmla="*/ 0 h 290506"/>
              <a:gd name="connsiteX4" fmla="*/ 880144 w 1081087"/>
              <a:gd name="connsiteY4" fmla="*/ 0 h 290506"/>
              <a:gd name="connsiteX5" fmla="*/ 1081087 w 1081087"/>
              <a:gd name="connsiteY5" fmla="*/ 145253 h 29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1087" h="290506">
                <a:moveTo>
                  <a:pt x="880144" y="290506"/>
                </a:moveTo>
                <a:lnTo>
                  <a:pt x="200943" y="290506"/>
                </a:lnTo>
                <a:lnTo>
                  <a:pt x="0" y="145253"/>
                </a:lnTo>
                <a:lnTo>
                  <a:pt x="200943" y="0"/>
                </a:lnTo>
                <a:lnTo>
                  <a:pt x="880144" y="0"/>
                </a:lnTo>
                <a:lnTo>
                  <a:pt x="1081087" y="1452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extLst>
      <p:ext uri="{BB962C8B-B14F-4D97-AF65-F5344CB8AC3E}">
        <p14:creationId xmlns:p14="http://schemas.microsoft.com/office/powerpoint/2010/main" val="3326813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repeatCount="8640000" fill="hold" grpId="0" nodeType="withEffect">
                                  <p:stCondLst>
                                    <p:cond delay="0"/>
                                  </p:stCondLst>
                                  <p:childTnLst>
                                    <p:anim to="" calcmode="discrete" valueType="num">
                                      <p:cBhvr>
                                        <p:cTn id="6" dur="10000" fill="hold">
                                          <p:stCondLst>
                                            <p:cond delay="0"/>
                                          </p:stCondLst>
                                        </p:cTn>
                                        <p:tgtEl>
                                          <p:spTgt spid="9"/>
                                        </p:tgtEl>
                                        <p:attrNameLst>
                                          <p:attrName>style.visibility</p:attrName>
                                        </p:attrNameLst>
                                      </p:cBhvr>
                                      <p:tavLst>
                                        <p:tav tm="0">
                                          <p:val>
                                            <p:strVal val="visible"/>
                                          </p:val>
                                        </p:tav>
                                        <p:tav tm="10000">
                                          <p:val>
                                            <p:strVal val="hidden"/>
                                          </p:val>
                                        </p:tav>
                                        <p:tav tm="20000">
                                          <p:val>
                                            <p:strVal val="visible"/>
                                          </p:val>
                                        </p:tav>
                                        <p:tav tm="30000">
                                          <p:val>
                                            <p:strVal val="visible"/>
                                          </p:val>
                                        </p:tav>
                                        <p:tav tm="40000">
                                          <p:val>
                                            <p:strVal val="hidden"/>
                                          </p:val>
                                        </p:tav>
                                        <p:tav tm="50000">
                                          <p:val>
                                            <p:strVal val="visible"/>
                                          </p:val>
                                        </p:tav>
                                        <p:tav tm="60000">
                                          <p:val>
                                            <p:strVal val="visible"/>
                                          </p:val>
                                        </p:tav>
                                        <p:tav tm="70000">
                                          <p:val>
                                            <p:strVal val="visible"/>
                                          </p:val>
                                        </p:tav>
                                        <p:tav tm="80000">
                                          <p:val>
                                            <p:strVal val="visible"/>
                                          </p:val>
                                        </p:tav>
                                        <p:tav tm="90000">
                                          <p:val>
                                            <p:strVal val="visible"/>
                                          </p:val>
                                        </p:tav>
                                        <p:tav tm="100000">
                                          <p:val>
                                            <p:strVal val="visible"/>
                                          </p:val>
                                        </p:tav>
                                      </p:tavLst>
                                    </p:anim>
                                  </p:childTnLst>
                                </p:cTn>
                              </p:par>
                              <p:par>
                                <p:cTn id="7" presetID="0" presetClass="entr" presetSubtype="0" repeatCount="8640000" fill="hold" grpId="0" nodeType="withEffect">
                                  <p:stCondLst>
                                    <p:cond delay="0"/>
                                  </p:stCondLst>
                                  <p:childTnLst>
                                    <p:anim to="" calcmode="discrete" valueType="num">
                                      <p:cBhvr>
                                        <p:cTn id="8" dur="10000" fill="hold">
                                          <p:stCondLst>
                                            <p:cond delay="0"/>
                                          </p:stCondLst>
                                        </p:cTn>
                                        <p:tgtEl>
                                          <p:spTgt spid="8"/>
                                        </p:tgtEl>
                                        <p:attrNameLst>
                                          <p:attrName>style.visibility</p:attrName>
                                        </p:attrNameLst>
                                      </p:cBhvr>
                                      <p:tavLst>
                                        <p:tav tm="0">
                                          <p:val>
                                            <p:strVal val="visible"/>
                                          </p:val>
                                        </p:tav>
                                        <p:tav tm="10000">
                                          <p:val>
                                            <p:strVal val="hidden"/>
                                          </p:val>
                                        </p:tav>
                                        <p:tav tm="20000">
                                          <p:val>
                                            <p:strVal val="hidden"/>
                                          </p:val>
                                        </p:tav>
                                        <p:tav tm="30000">
                                          <p:val>
                                            <p:strVal val="hidden"/>
                                          </p:val>
                                        </p:tav>
                                        <p:tav tm="40000">
                                          <p:val>
                                            <p:strVal val="visible"/>
                                          </p:val>
                                        </p:tav>
                                        <p:tav tm="50000">
                                          <p:val>
                                            <p:strVal val="visible"/>
                                          </p:val>
                                        </p:tav>
                                        <p:tav tm="60000">
                                          <p:val>
                                            <p:strVal val="visible"/>
                                          </p:val>
                                        </p:tav>
                                        <p:tav tm="70000">
                                          <p:val>
                                            <p:strVal val="hidden"/>
                                          </p:val>
                                        </p:tav>
                                        <p:tav tm="80000">
                                          <p:val>
                                            <p:strVal val="visible"/>
                                          </p:val>
                                        </p:tav>
                                        <p:tav tm="90000">
                                          <p:val>
                                            <p:strVal val="visible"/>
                                          </p:val>
                                        </p:tav>
                                        <p:tav tm="100000">
                                          <p:val>
                                            <p:strVal val="visible"/>
                                          </p:val>
                                        </p:tav>
                                      </p:tavLst>
                                    </p:anim>
                                  </p:childTnLst>
                                </p:cTn>
                              </p:par>
                              <p:par>
                                <p:cTn id="9" presetID="0" presetClass="entr" presetSubtype="0" repeatCount="8640000" fill="hold" grpId="0" nodeType="withEffect">
                                  <p:stCondLst>
                                    <p:cond delay="0"/>
                                  </p:stCondLst>
                                  <p:childTnLst>
                                    <p:anim to="" calcmode="discrete" valueType="num">
                                      <p:cBhvr>
                                        <p:cTn id="10" dur="10000" fill="hold">
                                          <p:stCondLst>
                                            <p:cond delay="0"/>
                                          </p:stCondLst>
                                        </p:cTn>
                                        <p:tgtEl>
                                          <p:spTgt spid="7"/>
                                        </p:tgtEl>
                                        <p:attrNameLst>
                                          <p:attrName>style.visibility</p:attrName>
                                        </p:attrNameLst>
                                      </p:cBhvr>
                                      <p:tavLst>
                                        <p:tav tm="0">
                                          <p:val>
                                            <p:strVal val="visible"/>
                                          </p:val>
                                        </p:tav>
                                        <p:tav tm="10000">
                                          <p:val>
                                            <p:strVal val="visible"/>
                                          </p:val>
                                        </p:tav>
                                        <p:tav tm="20000">
                                          <p:val>
                                            <p:strVal val="visible"/>
                                          </p:val>
                                        </p:tav>
                                        <p:tav tm="30000">
                                          <p:val>
                                            <p:strVal val="visible"/>
                                          </p:val>
                                        </p:tav>
                                        <p:tav tm="40000">
                                          <p:val>
                                            <p:strVal val="visible"/>
                                          </p:val>
                                        </p:tav>
                                        <p:tav tm="50000">
                                          <p:val>
                                            <p:strVal val="hidden"/>
                                          </p:val>
                                        </p:tav>
                                        <p:tav tm="60000">
                                          <p:val>
                                            <p:strVal val="hidden"/>
                                          </p:val>
                                        </p:tav>
                                        <p:tav tm="70000">
                                          <p:val>
                                            <p:strVal val="visible"/>
                                          </p:val>
                                        </p:tav>
                                        <p:tav tm="80000">
                                          <p:val>
                                            <p:strVal val="visible"/>
                                          </p:val>
                                        </p:tav>
                                        <p:tav tm="90000">
                                          <p:val>
                                            <p:strVal val="visible"/>
                                          </p:val>
                                        </p:tav>
                                        <p:tav tm="100000">
                                          <p:val>
                                            <p:strVal val="visible"/>
                                          </p:val>
                                        </p:tav>
                                      </p:tavLst>
                                    </p:anim>
                                  </p:childTnLst>
                                </p:cTn>
                              </p:par>
                              <p:par>
                                <p:cTn id="11" presetID="0" presetClass="entr" presetSubtype="0" repeatCount="8640000" fill="hold" grpId="0" nodeType="withEffect">
                                  <p:stCondLst>
                                    <p:cond delay="0"/>
                                  </p:stCondLst>
                                  <p:childTnLst>
                                    <p:anim to="" calcmode="discrete" valueType="num">
                                      <p:cBhvr>
                                        <p:cTn id="12" dur="10000" fill="hold">
                                          <p:stCondLst>
                                            <p:cond delay="0"/>
                                          </p:stCondLst>
                                        </p:cTn>
                                        <p:tgtEl>
                                          <p:spTgt spid="6"/>
                                        </p:tgtEl>
                                        <p:attrNameLst>
                                          <p:attrName>style.visibility</p:attrName>
                                        </p:attrNameLst>
                                      </p:cBhvr>
                                      <p:tavLst>
                                        <p:tav tm="0">
                                          <p:val>
                                            <p:strVal val="hidden"/>
                                          </p:val>
                                        </p:tav>
                                        <p:tav tm="10000">
                                          <p:val>
                                            <p:strVal val="hidden"/>
                                          </p:val>
                                        </p:tav>
                                        <p:tav tm="20000">
                                          <p:val>
                                            <p:strVal val="visible"/>
                                          </p:val>
                                        </p:tav>
                                        <p:tav tm="30000">
                                          <p:val>
                                            <p:strVal val="visible"/>
                                          </p:val>
                                        </p:tav>
                                        <p:tav tm="40000">
                                          <p:val>
                                            <p:strVal val="visible"/>
                                          </p:val>
                                        </p:tav>
                                        <p:tav tm="50000">
                                          <p:val>
                                            <p:strVal val="visible"/>
                                          </p:val>
                                        </p:tav>
                                        <p:tav tm="60000">
                                          <p:val>
                                            <p:strVal val="visible"/>
                                          </p:val>
                                        </p:tav>
                                        <p:tav tm="70000">
                                          <p:val>
                                            <p:strVal val="hidden"/>
                                          </p:val>
                                        </p:tav>
                                        <p:tav tm="80000">
                                          <p:val>
                                            <p:strVal val="visible"/>
                                          </p:val>
                                        </p:tav>
                                        <p:tav tm="90000">
                                          <p:val>
                                            <p:strVal val="visible"/>
                                          </p:val>
                                        </p:tav>
                                        <p:tav tm="100000">
                                          <p:val>
                                            <p:strVal val="hidden"/>
                                          </p:val>
                                        </p:tav>
                                      </p:tavLst>
                                    </p:anim>
                                  </p:childTnLst>
                                </p:cTn>
                              </p:par>
                              <p:par>
                                <p:cTn id="13" presetID="0" presetClass="entr" presetSubtype="0" repeatCount="8640000" fill="hold" grpId="0" nodeType="withEffect">
                                  <p:stCondLst>
                                    <p:cond delay="0"/>
                                  </p:stCondLst>
                                  <p:childTnLst>
                                    <p:anim to="" calcmode="discrete" valueType="num">
                                      <p:cBhvr>
                                        <p:cTn id="14" dur="10000" fill="hold">
                                          <p:stCondLst>
                                            <p:cond delay="0"/>
                                          </p:stCondLst>
                                        </p:cTn>
                                        <p:tgtEl>
                                          <p:spTgt spid="5"/>
                                        </p:tgtEl>
                                        <p:attrNameLst>
                                          <p:attrName>style.visibility</p:attrName>
                                        </p:attrNameLst>
                                      </p:cBhvr>
                                      <p:tavLst>
                                        <p:tav tm="0">
                                          <p:val>
                                            <p:strVal val="visible"/>
                                          </p:val>
                                        </p:tav>
                                        <p:tav tm="10000">
                                          <p:val>
                                            <p:strVal val="hidden"/>
                                          </p:val>
                                        </p:tav>
                                        <p:tav tm="20000">
                                          <p:val>
                                            <p:strVal val="visible"/>
                                          </p:val>
                                        </p:tav>
                                        <p:tav tm="30000">
                                          <p:val>
                                            <p:strVal val="hidden"/>
                                          </p:val>
                                        </p:tav>
                                        <p:tav tm="40000">
                                          <p:val>
                                            <p:strVal val="hidden"/>
                                          </p:val>
                                        </p:tav>
                                        <p:tav tm="50000">
                                          <p:val>
                                            <p:strVal val="hidden"/>
                                          </p:val>
                                        </p:tav>
                                        <p:tav tm="60000">
                                          <p:val>
                                            <p:strVal val="visible"/>
                                          </p:val>
                                        </p:tav>
                                        <p:tav tm="70000">
                                          <p:val>
                                            <p:strVal val="hidden"/>
                                          </p:val>
                                        </p:tav>
                                        <p:tav tm="80000">
                                          <p:val>
                                            <p:strVal val="visible"/>
                                          </p:val>
                                        </p:tav>
                                        <p:tav tm="90000">
                                          <p:val>
                                            <p:strVal val="hidden"/>
                                          </p:val>
                                        </p:tav>
                                        <p:tav tm="100000">
                                          <p:val>
                                            <p:strVal val="visible"/>
                                          </p:val>
                                        </p:tav>
                                      </p:tavLst>
                                    </p:anim>
                                  </p:childTnLst>
                                </p:cTn>
                              </p:par>
                              <p:par>
                                <p:cTn id="15" presetID="0" presetClass="entr" presetSubtype="0" repeatCount="8640000" fill="hold" grpId="0" nodeType="withEffect">
                                  <p:stCondLst>
                                    <p:cond delay="0"/>
                                  </p:stCondLst>
                                  <p:childTnLst>
                                    <p:anim to="" calcmode="discrete" valueType="num">
                                      <p:cBhvr>
                                        <p:cTn id="16" dur="10000" fill="hold">
                                          <p:stCondLst>
                                            <p:cond delay="0"/>
                                          </p:stCondLst>
                                        </p:cTn>
                                        <p:tgtEl>
                                          <p:spTgt spid="4"/>
                                        </p:tgtEl>
                                        <p:attrNameLst>
                                          <p:attrName>style.visibility</p:attrName>
                                        </p:attrNameLst>
                                      </p:cBhvr>
                                      <p:tavLst>
                                        <p:tav tm="0">
                                          <p:val>
                                            <p:strVal val="visible"/>
                                          </p:val>
                                        </p:tav>
                                        <p:tav tm="10000">
                                          <p:val>
                                            <p:strVal val="visible"/>
                                          </p:val>
                                        </p:tav>
                                        <p:tav tm="20000">
                                          <p:val>
                                            <p:strVal val="hidden"/>
                                          </p:val>
                                        </p:tav>
                                        <p:tav tm="30000">
                                          <p:val>
                                            <p:strVal val="visible"/>
                                          </p:val>
                                        </p:tav>
                                        <p:tav tm="40000">
                                          <p:val>
                                            <p:strVal val="visible"/>
                                          </p:val>
                                        </p:tav>
                                        <p:tav tm="50000">
                                          <p:val>
                                            <p:strVal val="visible"/>
                                          </p:val>
                                        </p:tav>
                                        <p:tav tm="60000">
                                          <p:val>
                                            <p:strVal val="visible"/>
                                          </p:val>
                                        </p:tav>
                                        <p:tav tm="70000">
                                          <p:val>
                                            <p:strVal val="visible"/>
                                          </p:val>
                                        </p:tav>
                                        <p:tav tm="80000">
                                          <p:val>
                                            <p:strVal val="visible"/>
                                          </p:val>
                                        </p:tav>
                                        <p:tav tm="90000">
                                          <p:val>
                                            <p:strVal val="visible"/>
                                          </p:val>
                                        </p:tav>
                                        <p:tav tm="100000">
                                          <p:val>
                                            <p:strVal val="visible"/>
                                          </p:val>
                                        </p:tav>
                                      </p:tavLst>
                                    </p:anim>
                                  </p:childTnLst>
                                </p:cTn>
                              </p:par>
                              <p:par>
                                <p:cTn id="17" presetID="0" presetClass="entr" presetSubtype="0" repeatCount="8640000" fill="hold" grpId="0" nodeType="withEffect">
                                  <p:stCondLst>
                                    <p:cond delay="0"/>
                                  </p:stCondLst>
                                  <p:childTnLst>
                                    <p:anim to="" calcmode="discrete" valueType="num">
                                      <p:cBhvr>
                                        <p:cTn id="18" dur="10000" fill="hold">
                                          <p:stCondLst>
                                            <p:cond delay="0"/>
                                          </p:stCondLst>
                                        </p:cTn>
                                        <p:tgtEl>
                                          <p:spTgt spid="3"/>
                                        </p:tgtEl>
                                        <p:attrNameLst>
                                          <p:attrName>style.visibility</p:attrName>
                                        </p:attrNameLst>
                                      </p:cBhvr>
                                      <p:tavLst>
                                        <p:tav tm="0">
                                          <p:val>
                                            <p:strVal val="visible"/>
                                          </p:val>
                                        </p:tav>
                                        <p:tav tm="10000">
                                          <p:val>
                                            <p:strVal val="hidden"/>
                                          </p:val>
                                        </p:tav>
                                        <p:tav tm="20000">
                                          <p:val>
                                            <p:strVal val="visible"/>
                                          </p:val>
                                        </p:tav>
                                        <p:tav tm="30000">
                                          <p:val>
                                            <p:strVal val="visible"/>
                                          </p:val>
                                        </p:tav>
                                        <p:tav tm="40000">
                                          <p:val>
                                            <p:strVal val="hidden"/>
                                          </p:val>
                                        </p:tav>
                                        <p:tav tm="50000">
                                          <p:val>
                                            <p:strVal val="visible"/>
                                          </p:val>
                                        </p:tav>
                                        <p:tav tm="60000">
                                          <p:val>
                                            <p:strVal val="visible"/>
                                          </p:val>
                                        </p:tav>
                                        <p:tav tm="70000">
                                          <p:val>
                                            <p:strVal val="hidden"/>
                                          </p:val>
                                        </p:tav>
                                        <p:tav tm="80000">
                                          <p:val>
                                            <p:strVal val="visible"/>
                                          </p:val>
                                        </p:tav>
                                        <p:tav tm="90000">
                                          <p:val>
                                            <p:strVal val="visible"/>
                                          </p:val>
                                        </p:tav>
                                        <p:tav tm="100000">
                                          <p:val>
                                            <p:strVal val="visible"/>
                                          </p:val>
                                        </p:tav>
                                      </p:tavLst>
                                    </p:anim>
                                  </p:childTnLst>
                                </p:cTn>
                              </p:par>
                              <p:par>
                                <p:cTn id="19" presetID="0" presetClass="entr" presetSubtype="0" repeatCount="1440000" fill="hold" grpId="0" nodeType="withEffect">
                                  <p:stCondLst>
                                    <p:cond delay="0"/>
                                  </p:stCondLst>
                                  <p:childTnLst>
                                    <p:anim to="" calcmode="discrete" valueType="num">
                                      <p:cBhvr>
                                        <p:cTn id="20" dur="60000" fill="hold">
                                          <p:stCondLst>
                                            <p:cond delay="0"/>
                                          </p:stCondLst>
                                        </p:cTn>
                                        <p:tgtEl>
                                          <p:spTgt spid="16"/>
                                        </p:tgtEl>
                                        <p:attrNameLst>
                                          <p:attrName>style.visibility</p:attrName>
                                        </p:attrNameLst>
                                      </p:cBhvr>
                                      <p:tavLst>
                                        <p:tav tm="0">
                                          <p:val>
                                            <p:strVal val="visible"/>
                                          </p:val>
                                        </p:tav>
                                        <p:tav tm="16667">
                                          <p:val>
                                            <p:strVal val="hidden"/>
                                          </p:val>
                                        </p:tav>
                                        <p:tav tm="33333">
                                          <p:val>
                                            <p:strVal val="visible"/>
                                          </p:val>
                                        </p:tav>
                                        <p:tav tm="50000">
                                          <p:val>
                                            <p:strVal val="visible"/>
                                          </p:val>
                                        </p:tav>
                                        <p:tav tm="66667">
                                          <p:val>
                                            <p:strVal val="hidden"/>
                                          </p:val>
                                        </p:tav>
                                        <p:tav tm="83333">
                                          <p:val>
                                            <p:strVal val="visible"/>
                                          </p:val>
                                        </p:tav>
                                        <p:tav tm="100000">
                                          <p:val>
                                            <p:strVal val="visible"/>
                                          </p:val>
                                        </p:tav>
                                      </p:tavLst>
                                    </p:anim>
                                  </p:childTnLst>
                                </p:cTn>
                              </p:par>
                              <p:par>
                                <p:cTn id="21" presetID="0" presetClass="entr" presetSubtype="0" repeatCount="1440000" fill="hold" grpId="0" nodeType="withEffect">
                                  <p:stCondLst>
                                    <p:cond delay="0"/>
                                  </p:stCondLst>
                                  <p:childTnLst>
                                    <p:anim to="" calcmode="discrete" valueType="num">
                                      <p:cBhvr>
                                        <p:cTn id="22" dur="60000" fill="hold">
                                          <p:stCondLst>
                                            <p:cond delay="0"/>
                                          </p:stCondLst>
                                        </p:cTn>
                                        <p:tgtEl>
                                          <p:spTgt spid="15"/>
                                        </p:tgtEl>
                                        <p:attrNameLst>
                                          <p:attrName>style.visibility</p:attrName>
                                        </p:attrNameLst>
                                      </p:cBhvr>
                                      <p:tavLst>
                                        <p:tav tm="0">
                                          <p:val>
                                            <p:strVal val="visible"/>
                                          </p:val>
                                        </p:tav>
                                        <p:tav tm="16667">
                                          <p:val>
                                            <p:strVal val="hidden"/>
                                          </p:val>
                                        </p:tav>
                                        <p:tav tm="33333">
                                          <p:val>
                                            <p:strVal val="hidden"/>
                                          </p:val>
                                        </p:tav>
                                        <p:tav tm="50000">
                                          <p:val>
                                            <p:strVal val="hidden"/>
                                          </p:val>
                                        </p:tav>
                                        <p:tav tm="66667">
                                          <p:val>
                                            <p:strVal val="visible"/>
                                          </p:val>
                                        </p:tav>
                                        <p:tav tm="83333">
                                          <p:val>
                                            <p:strVal val="visible"/>
                                          </p:val>
                                        </p:tav>
                                        <p:tav tm="100000">
                                          <p:val>
                                            <p:strVal val="visible"/>
                                          </p:val>
                                        </p:tav>
                                      </p:tavLst>
                                    </p:anim>
                                  </p:childTnLst>
                                </p:cTn>
                              </p:par>
                              <p:par>
                                <p:cTn id="23" presetID="0" presetClass="entr" presetSubtype="0" repeatCount="1440000" fill="hold" grpId="0" nodeType="withEffect">
                                  <p:stCondLst>
                                    <p:cond delay="0"/>
                                  </p:stCondLst>
                                  <p:childTnLst>
                                    <p:anim to="" calcmode="discrete" valueType="num">
                                      <p:cBhvr>
                                        <p:cTn id="24" dur="60000" fill="hold">
                                          <p:stCondLst>
                                            <p:cond delay="0"/>
                                          </p:stCondLst>
                                        </p:cTn>
                                        <p:tgtEl>
                                          <p:spTgt spid="14"/>
                                        </p:tgtEl>
                                        <p:attrNameLst>
                                          <p:attrName>style.visibility</p:attrName>
                                        </p:attrNameLst>
                                      </p:cBhvr>
                                      <p:tavLst>
                                        <p:tav tm="0">
                                          <p:val>
                                            <p:strVal val="visible"/>
                                          </p:val>
                                        </p:tav>
                                        <p:tav tm="16667">
                                          <p:val>
                                            <p:strVal val="visible"/>
                                          </p:val>
                                        </p:tav>
                                        <p:tav tm="33333">
                                          <p:val>
                                            <p:strVal val="visible"/>
                                          </p:val>
                                        </p:tav>
                                        <p:tav tm="50000">
                                          <p:val>
                                            <p:strVal val="visible"/>
                                          </p:val>
                                        </p:tav>
                                        <p:tav tm="66667">
                                          <p:val>
                                            <p:strVal val="visible"/>
                                          </p:val>
                                        </p:tav>
                                        <p:tav tm="83333">
                                          <p:val>
                                            <p:strVal val="hidden"/>
                                          </p:val>
                                        </p:tav>
                                        <p:tav tm="100000">
                                          <p:val>
                                            <p:strVal val="visible"/>
                                          </p:val>
                                        </p:tav>
                                      </p:tavLst>
                                    </p:anim>
                                  </p:childTnLst>
                                </p:cTn>
                              </p:par>
                              <p:par>
                                <p:cTn id="25" presetID="0" presetClass="entr" presetSubtype="0" repeatCount="1440000" fill="hold" grpId="0" nodeType="withEffect">
                                  <p:stCondLst>
                                    <p:cond delay="0"/>
                                  </p:stCondLst>
                                  <p:childTnLst>
                                    <p:anim to="" calcmode="discrete" valueType="num">
                                      <p:cBhvr>
                                        <p:cTn id="26" dur="60000" fill="hold">
                                          <p:stCondLst>
                                            <p:cond delay="0"/>
                                          </p:stCondLst>
                                        </p:cTn>
                                        <p:tgtEl>
                                          <p:spTgt spid="13"/>
                                        </p:tgtEl>
                                        <p:attrNameLst>
                                          <p:attrName>style.visibility</p:attrName>
                                        </p:attrNameLst>
                                      </p:cBhvr>
                                      <p:tavLst>
                                        <p:tav tm="0">
                                          <p:val>
                                            <p:strVal val="hidden"/>
                                          </p:val>
                                        </p:tav>
                                        <p:tav tm="16667">
                                          <p:val>
                                            <p:strVal val="hidden"/>
                                          </p:val>
                                        </p:tav>
                                        <p:tav tm="33333">
                                          <p:val>
                                            <p:strVal val="visible"/>
                                          </p:val>
                                        </p:tav>
                                        <p:tav tm="50000">
                                          <p:val>
                                            <p:strVal val="visible"/>
                                          </p:val>
                                        </p:tav>
                                        <p:tav tm="66667">
                                          <p:val>
                                            <p:strVal val="visible"/>
                                          </p:val>
                                        </p:tav>
                                        <p:tav tm="83333">
                                          <p:val>
                                            <p:strVal val="visible"/>
                                          </p:val>
                                        </p:tav>
                                        <p:tav tm="100000">
                                          <p:val>
                                            <p:strVal val="hidden"/>
                                          </p:val>
                                        </p:tav>
                                      </p:tavLst>
                                    </p:anim>
                                  </p:childTnLst>
                                </p:cTn>
                              </p:par>
                              <p:par>
                                <p:cTn id="27" presetID="0" presetClass="entr" presetSubtype="0" repeatCount="1440000" fill="hold" grpId="0" nodeType="withEffect">
                                  <p:stCondLst>
                                    <p:cond delay="0"/>
                                  </p:stCondLst>
                                  <p:childTnLst>
                                    <p:anim to="" calcmode="discrete" valueType="num">
                                      <p:cBhvr>
                                        <p:cTn id="28" dur="60000" fill="hold">
                                          <p:stCondLst>
                                            <p:cond delay="0"/>
                                          </p:stCondLst>
                                        </p:cTn>
                                        <p:tgtEl>
                                          <p:spTgt spid="12"/>
                                        </p:tgtEl>
                                        <p:attrNameLst>
                                          <p:attrName>style.visibility</p:attrName>
                                        </p:attrNameLst>
                                      </p:cBhvr>
                                      <p:tavLst>
                                        <p:tav tm="0">
                                          <p:val>
                                            <p:strVal val="visible"/>
                                          </p:val>
                                        </p:tav>
                                        <p:tav tm="16667">
                                          <p:val>
                                            <p:strVal val="hidden"/>
                                          </p:val>
                                        </p:tav>
                                        <p:tav tm="33333">
                                          <p:val>
                                            <p:strVal val="visible"/>
                                          </p:val>
                                        </p:tav>
                                        <p:tav tm="50000">
                                          <p:val>
                                            <p:strVal val="hidden"/>
                                          </p:val>
                                        </p:tav>
                                        <p:tav tm="66667">
                                          <p:val>
                                            <p:strVal val="hidden"/>
                                          </p:val>
                                        </p:tav>
                                        <p:tav tm="83333">
                                          <p:val>
                                            <p:strVal val="visible"/>
                                          </p:val>
                                        </p:tav>
                                        <p:tav tm="100000">
                                          <p:val>
                                            <p:strVal val="visible"/>
                                          </p:val>
                                        </p:tav>
                                      </p:tavLst>
                                    </p:anim>
                                  </p:childTnLst>
                                </p:cTn>
                              </p:par>
                              <p:par>
                                <p:cTn id="29" presetID="0" presetClass="entr" presetSubtype="0" repeatCount="1440000" fill="hold" grpId="0" nodeType="withEffect">
                                  <p:stCondLst>
                                    <p:cond delay="0"/>
                                  </p:stCondLst>
                                  <p:childTnLst>
                                    <p:anim to="" calcmode="discrete" valueType="num">
                                      <p:cBhvr>
                                        <p:cTn id="30" dur="60000" fill="hold">
                                          <p:stCondLst>
                                            <p:cond delay="0"/>
                                          </p:stCondLst>
                                        </p:cTn>
                                        <p:tgtEl>
                                          <p:spTgt spid="11"/>
                                        </p:tgtEl>
                                        <p:attrNameLst>
                                          <p:attrName>style.visibility</p:attrName>
                                        </p:attrNameLst>
                                      </p:cBhvr>
                                      <p:tavLst>
                                        <p:tav tm="0">
                                          <p:val>
                                            <p:strVal val="visible"/>
                                          </p:val>
                                        </p:tav>
                                        <p:tav tm="16667">
                                          <p:val>
                                            <p:strVal val="visible"/>
                                          </p:val>
                                        </p:tav>
                                        <p:tav tm="33333">
                                          <p:val>
                                            <p:strVal val="hidden"/>
                                          </p:val>
                                        </p:tav>
                                        <p:tav tm="50000">
                                          <p:val>
                                            <p:strVal val="visible"/>
                                          </p:val>
                                        </p:tav>
                                        <p:tav tm="66667">
                                          <p:val>
                                            <p:strVal val="visible"/>
                                          </p:val>
                                        </p:tav>
                                        <p:tav tm="83333">
                                          <p:val>
                                            <p:strVal val="visible"/>
                                          </p:val>
                                        </p:tav>
                                        <p:tav tm="100000">
                                          <p:val>
                                            <p:strVal val="visible"/>
                                          </p:val>
                                        </p:tav>
                                      </p:tavLst>
                                    </p:anim>
                                  </p:childTnLst>
                                </p:cTn>
                              </p:par>
                              <p:par>
                                <p:cTn id="31" presetID="0" presetClass="entr" presetSubtype="0" repeatCount="1440000" fill="hold" grpId="0" nodeType="withEffect">
                                  <p:stCondLst>
                                    <p:cond delay="0"/>
                                  </p:stCondLst>
                                  <p:childTnLst>
                                    <p:anim to="" calcmode="discrete" valueType="num">
                                      <p:cBhvr>
                                        <p:cTn id="32" dur="60000" fill="hold">
                                          <p:stCondLst>
                                            <p:cond delay="0"/>
                                          </p:stCondLst>
                                        </p:cTn>
                                        <p:tgtEl>
                                          <p:spTgt spid="10"/>
                                        </p:tgtEl>
                                        <p:attrNameLst>
                                          <p:attrName>style.visibility</p:attrName>
                                        </p:attrNameLst>
                                      </p:cBhvr>
                                      <p:tavLst>
                                        <p:tav tm="0">
                                          <p:val>
                                            <p:strVal val="visible"/>
                                          </p:val>
                                        </p:tav>
                                        <p:tav tm="16667">
                                          <p:val>
                                            <p:strVal val="hidden"/>
                                          </p:val>
                                        </p:tav>
                                        <p:tav tm="33333">
                                          <p:val>
                                            <p:strVal val="visible"/>
                                          </p:val>
                                        </p:tav>
                                        <p:tav tm="50000">
                                          <p:val>
                                            <p:strVal val="visible"/>
                                          </p:val>
                                        </p:tav>
                                        <p:tav tm="66667">
                                          <p:val>
                                            <p:strVal val="hidden"/>
                                          </p:val>
                                        </p:tav>
                                        <p:tav tm="83333">
                                          <p:val>
                                            <p:strVal val="visible"/>
                                          </p:val>
                                        </p:tav>
                                        <p:tav tm="100000">
                                          <p:val>
                                            <p:strVal val="visible"/>
                                          </p:val>
                                        </p:tav>
                                      </p:tavLst>
                                    </p:anim>
                                  </p:childTnLst>
                                </p:cTn>
                              </p:par>
                              <p:par>
                                <p:cTn id="33" presetID="0" presetClass="entr" presetSubtype="0" repeatCount="144000" fill="hold" grpId="0" nodeType="withEffect">
                                  <p:stCondLst>
                                    <p:cond delay="0"/>
                                  </p:stCondLst>
                                  <p:childTnLst>
                                    <p:anim to="" calcmode="discrete" valueType="num">
                                      <p:cBhvr>
                                        <p:cTn id="34" dur="600000" fill="hold">
                                          <p:stCondLst>
                                            <p:cond delay="0"/>
                                          </p:stCondLst>
                                        </p:cTn>
                                        <p:tgtEl>
                                          <p:spTgt spid="23"/>
                                        </p:tgtEl>
                                        <p:attrNameLst>
                                          <p:attrName>style.visibility</p:attrName>
                                        </p:attrNameLst>
                                      </p:cBhvr>
                                      <p:tavLst>
                                        <p:tav tm="0">
                                          <p:val>
                                            <p:strVal val="visible"/>
                                          </p:val>
                                        </p:tav>
                                        <p:tav tm="10000">
                                          <p:val>
                                            <p:strVal val="hidden"/>
                                          </p:val>
                                        </p:tav>
                                        <p:tav tm="20000">
                                          <p:val>
                                            <p:strVal val="visible"/>
                                          </p:val>
                                        </p:tav>
                                        <p:tav tm="30000">
                                          <p:val>
                                            <p:strVal val="visible"/>
                                          </p:val>
                                        </p:tav>
                                        <p:tav tm="40000">
                                          <p:val>
                                            <p:strVal val="hidden"/>
                                          </p:val>
                                        </p:tav>
                                        <p:tav tm="50000">
                                          <p:val>
                                            <p:strVal val="visible"/>
                                          </p:val>
                                        </p:tav>
                                        <p:tav tm="60000">
                                          <p:val>
                                            <p:strVal val="visible"/>
                                          </p:val>
                                        </p:tav>
                                        <p:tav tm="70000">
                                          <p:val>
                                            <p:strVal val="visible"/>
                                          </p:val>
                                        </p:tav>
                                        <p:tav tm="80000">
                                          <p:val>
                                            <p:strVal val="visible"/>
                                          </p:val>
                                        </p:tav>
                                        <p:tav tm="90000">
                                          <p:val>
                                            <p:strVal val="visible"/>
                                          </p:val>
                                        </p:tav>
                                        <p:tav tm="100000">
                                          <p:val>
                                            <p:strVal val="visible"/>
                                          </p:val>
                                        </p:tav>
                                      </p:tavLst>
                                    </p:anim>
                                  </p:childTnLst>
                                </p:cTn>
                              </p:par>
                              <p:par>
                                <p:cTn id="35" presetID="0" presetClass="entr" presetSubtype="0" repeatCount="144000" fill="hold" grpId="0" nodeType="withEffect">
                                  <p:stCondLst>
                                    <p:cond delay="0"/>
                                  </p:stCondLst>
                                  <p:childTnLst>
                                    <p:anim to="" calcmode="discrete" valueType="num">
                                      <p:cBhvr>
                                        <p:cTn id="36" dur="600000" fill="hold">
                                          <p:stCondLst>
                                            <p:cond delay="0"/>
                                          </p:stCondLst>
                                        </p:cTn>
                                        <p:tgtEl>
                                          <p:spTgt spid="22"/>
                                        </p:tgtEl>
                                        <p:attrNameLst>
                                          <p:attrName>style.visibility</p:attrName>
                                        </p:attrNameLst>
                                      </p:cBhvr>
                                      <p:tavLst>
                                        <p:tav tm="0">
                                          <p:val>
                                            <p:strVal val="visible"/>
                                          </p:val>
                                        </p:tav>
                                        <p:tav tm="10000">
                                          <p:val>
                                            <p:strVal val="hidden"/>
                                          </p:val>
                                        </p:tav>
                                        <p:tav tm="20000">
                                          <p:val>
                                            <p:strVal val="hidden"/>
                                          </p:val>
                                        </p:tav>
                                        <p:tav tm="30000">
                                          <p:val>
                                            <p:strVal val="hidden"/>
                                          </p:val>
                                        </p:tav>
                                        <p:tav tm="40000">
                                          <p:val>
                                            <p:strVal val="visible"/>
                                          </p:val>
                                        </p:tav>
                                        <p:tav tm="50000">
                                          <p:val>
                                            <p:strVal val="visible"/>
                                          </p:val>
                                        </p:tav>
                                        <p:tav tm="60000">
                                          <p:val>
                                            <p:strVal val="visible"/>
                                          </p:val>
                                        </p:tav>
                                        <p:tav tm="70000">
                                          <p:val>
                                            <p:strVal val="hidden"/>
                                          </p:val>
                                        </p:tav>
                                        <p:tav tm="80000">
                                          <p:val>
                                            <p:strVal val="visible"/>
                                          </p:val>
                                        </p:tav>
                                        <p:tav tm="90000">
                                          <p:val>
                                            <p:strVal val="visible"/>
                                          </p:val>
                                        </p:tav>
                                        <p:tav tm="100000">
                                          <p:val>
                                            <p:strVal val="visible"/>
                                          </p:val>
                                        </p:tav>
                                      </p:tavLst>
                                    </p:anim>
                                  </p:childTnLst>
                                </p:cTn>
                              </p:par>
                              <p:par>
                                <p:cTn id="37" presetID="0" presetClass="entr" presetSubtype="0" repeatCount="144000" fill="hold" grpId="0" nodeType="withEffect">
                                  <p:stCondLst>
                                    <p:cond delay="0"/>
                                  </p:stCondLst>
                                  <p:childTnLst>
                                    <p:anim to="" calcmode="discrete" valueType="num">
                                      <p:cBhvr>
                                        <p:cTn id="38" dur="600000" fill="hold">
                                          <p:stCondLst>
                                            <p:cond delay="0"/>
                                          </p:stCondLst>
                                        </p:cTn>
                                        <p:tgtEl>
                                          <p:spTgt spid="21"/>
                                        </p:tgtEl>
                                        <p:attrNameLst>
                                          <p:attrName>style.visibility</p:attrName>
                                        </p:attrNameLst>
                                      </p:cBhvr>
                                      <p:tavLst>
                                        <p:tav tm="0">
                                          <p:val>
                                            <p:strVal val="visible"/>
                                          </p:val>
                                        </p:tav>
                                        <p:tav tm="10000">
                                          <p:val>
                                            <p:strVal val="visible"/>
                                          </p:val>
                                        </p:tav>
                                        <p:tav tm="20000">
                                          <p:val>
                                            <p:strVal val="visible"/>
                                          </p:val>
                                        </p:tav>
                                        <p:tav tm="30000">
                                          <p:val>
                                            <p:strVal val="visible"/>
                                          </p:val>
                                        </p:tav>
                                        <p:tav tm="40000">
                                          <p:val>
                                            <p:strVal val="visible"/>
                                          </p:val>
                                        </p:tav>
                                        <p:tav tm="50000">
                                          <p:val>
                                            <p:strVal val="hidden"/>
                                          </p:val>
                                        </p:tav>
                                        <p:tav tm="60000">
                                          <p:val>
                                            <p:strVal val="hidden"/>
                                          </p:val>
                                        </p:tav>
                                        <p:tav tm="70000">
                                          <p:val>
                                            <p:strVal val="visible"/>
                                          </p:val>
                                        </p:tav>
                                        <p:tav tm="80000">
                                          <p:val>
                                            <p:strVal val="visible"/>
                                          </p:val>
                                        </p:tav>
                                        <p:tav tm="90000">
                                          <p:val>
                                            <p:strVal val="visible"/>
                                          </p:val>
                                        </p:tav>
                                        <p:tav tm="100000">
                                          <p:val>
                                            <p:strVal val="visible"/>
                                          </p:val>
                                        </p:tav>
                                      </p:tavLst>
                                    </p:anim>
                                  </p:childTnLst>
                                </p:cTn>
                              </p:par>
                              <p:par>
                                <p:cTn id="39" presetID="0" presetClass="entr" presetSubtype="0" repeatCount="144000" fill="hold" grpId="0" nodeType="withEffect">
                                  <p:stCondLst>
                                    <p:cond delay="0"/>
                                  </p:stCondLst>
                                  <p:childTnLst>
                                    <p:anim to="" calcmode="discrete" valueType="num">
                                      <p:cBhvr>
                                        <p:cTn id="40" dur="600000" fill="hold">
                                          <p:stCondLst>
                                            <p:cond delay="0"/>
                                          </p:stCondLst>
                                        </p:cTn>
                                        <p:tgtEl>
                                          <p:spTgt spid="20"/>
                                        </p:tgtEl>
                                        <p:attrNameLst>
                                          <p:attrName>style.visibility</p:attrName>
                                        </p:attrNameLst>
                                      </p:cBhvr>
                                      <p:tavLst>
                                        <p:tav tm="0">
                                          <p:val>
                                            <p:strVal val="hidden"/>
                                          </p:val>
                                        </p:tav>
                                        <p:tav tm="10000">
                                          <p:val>
                                            <p:strVal val="hidden"/>
                                          </p:val>
                                        </p:tav>
                                        <p:tav tm="20000">
                                          <p:val>
                                            <p:strVal val="visible"/>
                                          </p:val>
                                        </p:tav>
                                        <p:tav tm="30000">
                                          <p:val>
                                            <p:strVal val="visible"/>
                                          </p:val>
                                        </p:tav>
                                        <p:tav tm="40000">
                                          <p:val>
                                            <p:strVal val="visible"/>
                                          </p:val>
                                        </p:tav>
                                        <p:tav tm="50000">
                                          <p:val>
                                            <p:strVal val="visible"/>
                                          </p:val>
                                        </p:tav>
                                        <p:tav tm="60000">
                                          <p:val>
                                            <p:strVal val="visible"/>
                                          </p:val>
                                        </p:tav>
                                        <p:tav tm="70000">
                                          <p:val>
                                            <p:strVal val="hidden"/>
                                          </p:val>
                                        </p:tav>
                                        <p:tav tm="80000">
                                          <p:val>
                                            <p:strVal val="visible"/>
                                          </p:val>
                                        </p:tav>
                                        <p:tav tm="90000">
                                          <p:val>
                                            <p:strVal val="visible"/>
                                          </p:val>
                                        </p:tav>
                                        <p:tav tm="100000">
                                          <p:val>
                                            <p:strVal val="hidden"/>
                                          </p:val>
                                        </p:tav>
                                      </p:tavLst>
                                    </p:anim>
                                  </p:childTnLst>
                                </p:cTn>
                              </p:par>
                              <p:par>
                                <p:cTn id="41" presetID="0" presetClass="entr" presetSubtype="0" repeatCount="144000" fill="hold" grpId="0" nodeType="withEffect">
                                  <p:stCondLst>
                                    <p:cond delay="0"/>
                                  </p:stCondLst>
                                  <p:childTnLst>
                                    <p:anim to="" calcmode="discrete" valueType="num">
                                      <p:cBhvr>
                                        <p:cTn id="42" dur="600000" fill="hold">
                                          <p:stCondLst>
                                            <p:cond delay="0"/>
                                          </p:stCondLst>
                                        </p:cTn>
                                        <p:tgtEl>
                                          <p:spTgt spid="19"/>
                                        </p:tgtEl>
                                        <p:attrNameLst>
                                          <p:attrName>style.visibility</p:attrName>
                                        </p:attrNameLst>
                                      </p:cBhvr>
                                      <p:tavLst>
                                        <p:tav tm="0">
                                          <p:val>
                                            <p:strVal val="visible"/>
                                          </p:val>
                                        </p:tav>
                                        <p:tav tm="10000">
                                          <p:val>
                                            <p:strVal val="hidden"/>
                                          </p:val>
                                        </p:tav>
                                        <p:tav tm="20000">
                                          <p:val>
                                            <p:strVal val="visible"/>
                                          </p:val>
                                        </p:tav>
                                        <p:tav tm="30000">
                                          <p:val>
                                            <p:strVal val="hidden"/>
                                          </p:val>
                                        </p:tav>
                                        <p:tav tm="40000">
                                          <p:val>
                                            <p:strVal val="hidden"/>
                                          </p:val>
                                        </p:tav>
                                        <p:tav tm="50000">
                                          <p:val>
                                            <p:strVal val="hidden"/>
                                          </p:val>
                                        </p:tav>
                                        <p:tav tm="60000">
                                          <p:val>
                                            <p:strVal val="visible"/>
                                          </p:val>
                                        </p:tav>
                                        <p:tav tm="70000">
                                          <p:val>
                                            <p:strVal val="hidden"/>
                                          </p:val>
                                        </p:tav>
                                        <p:tav tm="80000">
                                          <p:val>
                                            <p:strVal val="visible"/>
                                          </p:val>
                                        </p:tav>
                                        <p:tav tm="90000">
                                          <p:val>
                                            <p:strVal val="hidden"/>
                                          </p:val>
                                        </p:tav>
                                        <p:tav tm="100000">
                                          <p:val>
                                            <p:strVal val="visible"/>
                                          </p:val>
                                        </p:tav>
                                      </p:tavLst>
                                    </p:anim>
                                  </p:childTnLst>
                                </p:cTn>
                              </p:par>
                              <p:par>
                                <p:cTn id="43" presetID="0" presetClass="entr" presetSubtype="0" repeatCount="144000" fill="hold" grpId="0" nodeType="withEffect">
                                  <p:stCondLst>
                                    <p:cond delay="0"/>
                                  </p:stCondLst>
                                  <p:childTnLst>
                                    <p:anim to="" calcmode="discrete" valueType="num">
                                      <p:cBhvr>
                                        <p:cTn id="44" dur="600000" fill="hold">
                                          <p:stCondLst>
                                            <p:cond delay="0"/>
                                          </p:stCondLst>
                                        </p:cTn>
                                        <p:tgtEl>
                                          <p:spTgt spid="18"/>
                                        </p:tgtEl>
                                        <p:attrNameLst>
                                          <p:attrName>style.visibility</p:attrName>
                                        </p:attrNameLst>
                                      </p:cBhvr>
                                      <p:tavLst>
                                        <p:tav tm="0">
                                          <p:val>
                                            <p:strVal val="visible"/>
                                          </p:val>
                                        </p:tav>
                                        <p:tav tm="10000">
                                          <p:val>
                                            <p:strVal val="visible"/>
                                          </p:val>
                                        </p:tav>
                                        <p:tav tm="20000">
                                          <p:val>
                                            <p:strVal val="hidden"/>
                                          </p:val>
                                        </p:tav>
                                        <p:tav tm="30000">
                                          <p:val>
                                            <p:strVal val="visible"/>
                                          </p:val>
                                        </p:tav>
                                        <p:tav tm="40000">
                                          <p:val>
                                            <p:strVal val="visible"/>
                                          </p:val>
                                        </p:tav>
                                        <p:tav tm="50000">
                                          <p:val>
                                            <p:strVal val="visible"/>
                                          </p:val>
                                        </p:tav>
                                        <p:tav tm="60000">
                                          <p:val>
                                            <p:strVal val="visible"/>
                                          </p:val>
                                        </p:tav>
                                        <p:tav tm="70000">
                                          <p:val>
                                            <p:strVal val="visible"/>
                                          </p:val>
                                        </p:tav>
                                        <p:tav tm="80000">
                                          <p:val>
                                            <p:strVal val="visible"/>
                                          </p:val>
                                        </p:tav>
                                        <p:tav tm="90000">
                                          <p:val>
                                            <p:strVal val="visible"/>
                                          </p:val>
                                        </p:tav>
                                        <p:tav tm="100000">
                                          <p:val>
                                            <p:strVal val="visible"/>
                                          </p:val>
                                        </p:tav>
                                      </p:tavLst>
                                    </p:anim>
                                  </p:childTnLst>
                                </p:cTn>
                              </p:par>
                              <p:par>
                                <p:cTn id="45" presetID="0" presetClass="entr" presetSubtype="0" repeatCount="144000" fill="hold" grpId="0" nodeType="withEffect">
                                  <p:stCondLst>
                                    <p:cond delay="0"/>
                                  </p:stCondLst>
                                  <p:childTnLst>
                                    <p:anim to="" calcmode="discrete" valueType="num">
                                      <p:cBhvr>
                                        <p:cTn id="46" dur="600000" fill="hold">
                                          <p:stCondLst>
                                            <p:cond delay="0"/>
                                          </p:stCondLst>
                                        </p:cTn>
                                        <p:tgtEl>
                                          <p:spTgt spid="17"/>
                                        </p:tgtEl>
                                        <p:attrNameLst>
                                          <p:attrName>style.visibility</p:attrName>
                                        </p:attrNameLst>
                                      </p:cBhvr>
                                      <p:tavLst>
                                        <p:tav tm="0">
                                          <p:val>
                                            <p:strVal val="visible"/>
                                          </p:val>
                                        </p:tav>
                                        <p:tav tm="10000">
                                          <p:val>
                                            <p:strVal val="hidden"/>
                                          </p:val>
                                        </p:tav>
                                        <p:tav tm="20000">
                                          <p:val>
                                            <p:strVal val="visible"/>
                                          </p:val>
                                        </p:tav>
                                        <p:tav tm="30000">
                                          <p:val>
                                            <p:strVal val="visible"/>
                                          </p:val>
                                        </p:tav>
                                        <p:tav tm="40000">
                                          <p:val>
                                            <p:strVal val="hidden"/>
                                          </p:val>
                                        </p:tav>
                                        <p:tav tm="50000">
                                          <p:val>
                                            <p:strVal val="visible"/>
                                          </p:val>
                                        </p:tav>
                                        <p:tav tm="60000">
                                          <p:val>
                                            <p:strVal val="visible"/>
                                          </p:val>
                                        </p:tav>
                                        <p:tav tm="70000">
                                          <p:val>
                                            <p:strVal val="hidden"/>
                                          </p:val>
                                        </p:tav>
                                        <p:tav tm="80000">
                                          <p:val>
                                            <p:strVal val="visible"/>
                                          </p:val>
                                        </p:tav>
                                        <p:tav tm="90000">
                                          <p:val>
                                            <p:strVal val="visible"/>
                                          </p:val>
                                        </p:tav>
                                        <p:tav tm="100000">
                                          <p:val>
                                            <p:strVal val="visible"/>
                                          </p:val>
                                        </p:tav>
                                      </p:tavLst>
                                    </p:anim>
                                  </p:childTnLst>
                                </p:cTn>
                              </p:par>
                              <p:par>
                                <p:cTn id="47" presetID="0" presetClass="entr" presetSubtype="0" repeatCount="24000" fill="hold" grpId="0" nodeType="withEffect">
                                  <p:stCondLst>
                                    <p:cond delay="0"/>
                                  </p:stCondLst>
                                  <p:childTnLst>
                                    <p:anim to="" calcmode="discrete" valueType="num">
                                      <p:cBhvr>
                                        <p:cTn id="48" dur="3600000" fill="hold">
                                          <p:stCondLst>
                                            <p:cond delay="0"/>
                                          </p:stCondLst>
                                        </p:cTn>
                                        <p:tgtEl>
                                          <p:spTgt spid="30"/>
                                        </p:tgtEl>
                                        <p:attrNameLst>
                                          <p:attrName>style.visibility</p:attrName>
                                        </p:attrNameLst>
                                      </p:cBhvr>
                                      <p:tavLst>
                                        <p:tav tm="0">
                                          <p:val>
                                            <p:strVal val="visible"/>
                                          </p:val>
                                        </p:tav>
                                        <p:tav tm="16667">
                                          <p:val>
                                            <p:strVal val="hidden"/>
                                          </p:val>
                                        </p:tav>
                                        <p:tav tm="33333">
                                          <p:val>
                                            <p:strVal val="visible"/>
                                          </p:val>
                                        </p:tav>
                                        <p:tav tm="50000">
                                          <p:val>
                                            <p:strVal val="visible"/>
                                          </p:val>
                                        </p:tav>
                                        <p:tav tm="66667">
                                          <p:val>
                                            <p:strVal val="hidden"/>
                                          </p:val>
                                        </p:tav>
                                        <p:tav tm="83333">
                                          <p:val>
                                            <p:strVal val="visible"/>
                                          </p:val>
                                        </p:tav>
                                        <p:tav tm="100000">
                                          <p:val>
                                            <p:strVal val="visible"/>
                                          </p:val>
                                        </p:tav>
                                      </p:tavLst>
                                    </p:anim>
                                  </p:childTnLst>
                                </p:cTn>
                              </p:par>
                              <p:par>
                                <p:cTn id="49" presetID="0" presetClass="entr" presetSubtype="0" repeatCount="24000" fill="hold" grpId="0" nodeType="withEffect">
                                  <p:stCondLst>
                                    <p:cond delay="0"/>
                                  </p:stCondLst>
                                  <p:childTnLst>
                                    <p:anim to="" calcmode="discrete" valueType="num">
                                      <p:cBhvr>
                                        <p:cTn id="50" dur="3600000" fill="hold">
                                          <p:stCondLst>
                                            <p:cond delay="0"/>
                                          </p:stCondLst>
                                        </p:cTn>
                                        <p:tgtEl>
                                          <p:spTgt spid="29"/>
                                        </p:tgtEl>
                                        <p:attrNameLst>
                                          <p:attrName>style.visibility</p:attrName>
                                        </p:attrNameLst>
                                      </p:cBhvr>
                                      <p:tavLst>
                                        <p:tav tm="0">
                                          <p:val>
                                            <p:strVal val="visible"/>
                                          </p:val>
                                        </p:tav>
                                        <p:tav tm="16667">
                                          <p:val>
                                            <p:strVal val="hidden"/>
                                          </p:val>
                                        </p:tav>
                                        <p:tav tm="33333">
                                          <p:val>
                                            <p:strVal val="hidden"/>
                                          </p:val>
                                        </p:tav>
                                        <p:tav tm="50000">
                                          <p:val>
                                            <p:strVal val="hidden"/>
                                          </p:val>
                                        </p:tav>
                                        <p:tav tm="66667">
                                          <p:val>
                                            <p:strVal val="visible"/>
                                          </p:val>
                                        </p:tav>
                                        <p:tav tm="83333">
                                          <p:val>
                                            <p:strVal val="visible"/>
                                          </p:val>
                                        </p:tav>
                                        <p:tav tm="100000">
                                          <p:val>
                                            <p:strVal val="visible"/>
                                          </p:val>
                                        </p:tav>
                                      </p:tavLst>
                                    </p:anim>
                                  </p:childTnLst>
                                </p:cTn>
                              </p:par>
                              <p:par>
                                <p:cTn id="51" presetID="0" presetClass="entr" presetSubtype="0" repeatCount="24000" fill="hold" grpId="0" nodeType="withEffect">
                                  <p:stCondLst>
                                    <p:cond delay="0"/>
                                  </p:stCondLst>
                                  <p:childTnLst>
                                    <p:anim to="" calcmode="discrete" valueType="num">
                                      <p:cBhvr>
                                        <p:cTn id="52" dur="3600000" fill="hold">
                                          <p:stCondLst>
                                            <p:cond delay="0"/>
                                          </p:stCondLst>
                                        </p:cTn>
                                        <p:tgtEl>
                                          <p:spTgt spid="28"/>
                                        </p:tgtEl>
                                        <p:attrNameLst>
                                          <p:attrName>style.visibility</p:attrName>
                                        </p:attrNameLst>
                                      </p:cBhvr>
                                      <p:tavLst>
                                        <p:tav tm="0">
                                          <p:val>
                                            <p:strVal val="visible"/>
                                          </p:val>
                                        </p:tav>
                                        <p:tav tm="16667">
                                          <p:val>
                                            <p:strVal val="visible"/>
                                          </p:val>
                                        </p:tav>
                                        <p:tav tm="33333">
                                          <p:val>
                                            <p:strVal val="visible"/>
                                          </p:val>
                                        </p:tav>
                                        <p:tav tm="50000">
                                          <p:val>
                                            <p:strVal val="visible"/>
                                          </p:val>
                                        </p:tav>
                                        <p:tav tm="66667">
                                          <p:val>
                                            <p:strVal val="visible"/>
                                          </p:val>
                                        </p:tav>
                                        <p:tav tm="83333">
                                          <p:val>
                                            <p:strVal val="hidden"/>
                                          </p:val>
                                        </p:tav>
                                        <p:tav tm="100000">
                                          <p:val>
                                            <p:strVal val="visible"/>
                                          </p:val>
                                        </p:tav>
                                      </p:tavLst>
                                    </p:anim>
                                  </p:childTnLst>
                                </p:cTn>
                              </p:par>
                              <p:par>
                                <p:cTn id="53" presetID="0" presetClass="entr" presetSubtype="0" repeatCount="24000" fill="hold" grpId="0" nodeType="withEffect">
                                  <p:stCondLst>
                                    <p:cond delay="0"/>
                                  </p:stCondLst>
                                  <p:childTnLst>
                                    <p:anim to="" calcmode="discrete" valueType="num">
                                      <p:cBhvr>
                                        <p:cTn id="54" dur="3600000" fill="hold">
                                          <p:stCondLst>
                                            <p:cond delay="0"/>
                                          </p:stCondLst>
                                        </p:cTn>
                                        <p:tgtEl>
                                          <p:spTgt spid="27"/>
                                        </p:tgtEl>
                                        <p:attrNameLst>
                                          <p:attrName>style.visibility</p:attrName>
                                        </p:attrNameLst>
                                      </p:cBhvr>
                                      <p:tavLst>
                                        <p:tav tm="0">
                                          <p:val>
                                            <p:strVal val="hidden"/>
                                          </p:val>
                                        </p:tav>
                                        <p:tav tm="16667">
                                          <p:val>
                                            <p:strVal val="hidden"/>
                                          </p:val>
                                        </p:tav>
                                        <p:tav tm="33333">
                                          <p:val>
                                            <p:strVal val="visible"/>
                                          </p:val>
                                        </p:tav>
                                        <p:tav tm="50000">
                                          <p:val>
                                            <p:strVal val="visible"/>
                                          </p:val>
                                        </p:tav>
                                        <p:tav tm="66667">
                                          <p:val>
                                            <p:strVal val="visible"/>
                                          </p:val>
                                        </p:tav>
                                        <p:tav tm="83333">
                                          <p:val>
                                            <p:strVal val="visible"/>
                                          </p:val>
                                        </p:tav>
                                        <p:tav tm="100000">
                                          <p:val>
                                            <p:strVal val="hidden"/>
                                          </p:val>
                                        </p:tav>
                                      </p:tavLst>
                                    </p:anim>
                                  </p:childTnLst>
                                </p:cTn>
                              </p:par>
                              <p:par>
                                <p:cTn id="55" presetID="0" presetClass="entr" presetSubtype="0" repeatCount="24000" fill="hold" grpId="0" nodeType="withEffect">
                                  <p:stCondLst>
                                    <p:cond delay="0"/>
                                  </p:stCondLst>
                                  <p:childTnLst>
                                    <p:anim to="" calcmode="discrete" valueType="num">
                                      <p:cBhvr>
                                        <p:cTn id="56" dur="3600000" fill="hold">
                                          <p:stCondLst>
                                            <p:cond delay="0"/>
                                          </p:stCondLst>
                                        </p:cTn>
                                        <p:tgtEl>
                                          <p:spTgt spid="26"/>
                                        </p:tgtEl>
                                        <p:attrNameLst>
                                          <p:attrName>style.visibility</p:attrName>
                                        </p:attrNameLst>
                                      </p:cBhvr>
                                      <p:tavLst>
                                        <p:tav tm="0">
                                          <p:val>
                                            <p:strVal val="visible"/>
                                          </p:val>
                                        </p:tav>
                                        <p:tav tm="16667">
                                          <p:val>
                                            <p:strVal val="hidden"/>
                                          </p:val>
                                        </p:tav>
                                        <p:tav tm="33333">
                                          <p:val>
                                            <p:strVal val="visible"/>
                                          </p:val>
                                        </p:tav>
                                        <p:tav tm="50000">
                                          <p:val>
                                            <p:strVal val="hidden"/>
                                          </p:val>
                                        </p:tav>
                                        <p:tav tm="66667">
                                          <p:val>
                                            <p:strVal val="hidden"/>
                                          </p:val>
                                        </p:tav>
                                        <p:tav tm="83333">
                                          <p:val>
                                            <p:strVal val="hidden"/>
                                          </p:val>
                                        </p:tav>
                                        <p:tav tm="100000">
                                          <p:val>
                                            <p:strVal val="visible"/>
                                          </p:val>
                                        </p:tav>
                                      </p:tavLst>
                                    </p:anim>
                                  </p:childTnLst>
                                </p:cTn>
                              </p:par>
                              <p:par>
                                <p:cTn id="57" presetID="0" presetClass="entr" presetSubtype="0" repeatCount="24000" fill="hold" grpId="0" nodeType="withEffect">
                                  <p:stCondLst>
                                    <p:cond delay="0"/>
                                  </p:stCondLst>
                                  <p:childTnLst>
                                    <p:anim to="" calcmode="discrete" valueType="num">
                                      <p:cBhvr>
                                        <p:cTn id="58" dur="3600000" fill="hold">
                                          <p:stCondLst>
                                            <p:cond delay="0"/>
                                          </p:stCondLst>
                                        </p:cTn>
                                        <p:tgtEl>
                                          <p:spTgt spid="25"/>
                                        </p:tgtEl>
                                        <p:attrNameLst>
                                          <p:attrName>style.visibility</p:attrName>
                                        </p:attrNameLst>
                                      </p:cBhvr>
                                      <p:tavLst>
                                        <p:tav tm="0">
                                          <p:val>
                                            <p:strVal val="visible"/>
                                          </p:val>
                                        </p:tav>
                                        <p:tav tm="16667">
                                          <p:val>
                                            <p:strVal val="visible"/>
                                          </p:val>
                                        </p:tav>
                                        <p:tav tm="33333">
                                          <p:val>
                                            <p:strVal val="hidden"/>
                                          </p:val>
                                        </p:tav>
                                        <p:tav tm="50000">
                                          <p:val>
                                            <p:strVal val="visible"/>
                                          </p:val>
                                        </p:tav>
                                        <p:tav tm="66667">
                                          <p:val>
                                            <p:strVal val="visible"/>
                                          </p:val>
                                        </p:tav>
                                        <p:tav tm="83333">
                                          <p:val>
                                            <p:strVal val="visible"/>
                                          </p:val>
                                        </p:tav>
                                        <p:tav tm="100000">
                                          <p:val>
                                            <p:strVal val="visible"/>
                                          </p:val>
                                        </p:tav>
                                      </p:tavLst>
                                    </p:anim>
                                  </p:childTnLst>
                                </p:cTn>
                              </p:par>
                              <p:par>
                                <p:cTn id="59" presetID="0" presetClass="entr" presetSubtype="0" repeatCount="24000" fill="hold" grpId="0" nodeType="withEffect">
                                  <p:stCondLst>
                                    <p:cond delay="0"/>
                                  </p:stCondLst>
                                  <p:childTnLst>
                                    <p:anim to="" calcmode="discrete" valueType="num">
                                      <p:cBhvr>
                                        <p:cTn id="60" dur="3600000" fill="hold">
                                          <p:stCondLst>
                                            <p:cond delay="0"/>
                                          </p:stCondLst>
                                        </p:cTn>
                                        <p:tgtEl>
                                          <p:spTgt spid="24"/>
                                        </p:tgtEl>
                                        <p:attrNameLst>
                                          <p:attrName>style.visibility</p:attrName>
                                        </p:attrNameLst>
                                      </p:cBhvr>
                                      <p:tavLst>
                                        <p:tav tm="0">
                                          <p:val>
                                            <p:strVal val="visible"/>
                                          </p:val>
                                        </p:tav>
                                        <p:tav tm="16667">
                                          <p:val>
                                            <p:strVal val="hidden"/>
                                          </p:val>
                                        </p:tav>
                                        <p:tav tm="33333">
                                          <p:val>
                                            <p:strVal val="visible"/>
                                          </p:val>
                                        </p:tav>
                                        <p:tav tm="50000">
                                          <p:val>
                                            <p:strVal val="visible"/>
                                          </p:val>
                                        </p:tav>
                                        <p:tav tm="66667">
                                          <p:val>
                                            <p:strVal val="hidden"/>
                                          </p:val>
                                        </p:tav>
                                        <p:tav tm="83333">
                                          <p:val>
                                            <p:strVal val="visible"/>
                                          </p:val>
                                        </p:tav>
                                        <p:tav tm="100000">
                                          <p:val>
                                            <p:strVal val="visible"/>
                                          </p:val>
                                        </p:tav>
                                      </p:tavLst>
                                    </p:anim>
                                  </p:childTnLst>
                                </p:cTn>
                              </p:par>
                              <p:par>
                                <p:cTn id="61" presetID="0" presetClass="entr" presetSubtype="0" repeatCount="2000" fill="hold" grpId="0" nodeType="withEffect">
                                  <p:stCondLst>
                                    <p:cond delay="0"/>
                                  </p:stCondLst>
                                  <p:childTnLst>
                                    <p:anim to="" calcmode="discrete" valueType="num">
                                      <p:cBhvr>
                                        <p:cTn id="62" dur="36000000" fill="hold">
                                          <p:stCondLst>
                                            <p:cond delay="0"/>
                                          </p:stCondLst>
                                        </p:cTn>
                                        <p:tgtEl>
                                          <p:spTgt spid="38"/>
                                        </p:tgtEl>
                                        <p:attrNameLst>
                                          <p:attrName>style.visibility</p:attrName>
                                        </p:attrNameLst>
                                      </p:cBhvr>
                                      <p:tavLst>
                                        <p:tav tm="0">
                                          <p:val>
                                            <p:strVal val="visible"/>
                                          </p:val>
                                        </p:tav>
                                        <p:tav tm="10000">
                                          <p:val>
                                            <p:strVal val="hidden"/>
                                          </p:val>
                                        </p:tav>
                                        <p:tav tm="20000">
                                          <p:val>
                                            <p:strVal val="visible"/>
                                          </p:val>
                                        </p:tav>
                                        <p:tav tm="30000">
                                          <p:val>
                                            <p:strVal val="visible"/>
                                          </p:val>
                                        </p:tav>
                                        <p:tav tm="40000">
                                          <p:val>
                                            <p:strVal val="hidden"/>
                                          </p:val>
                                        </p:tav>
                                        <p:tav tm="50000">
                                          <p:val>
                                            <p:strVal val="visible"/>
                                          </p:val>
                                        </p:tav>
                                        <p:tav tm="60000">
                                          <p:val>
                                            <p:strVal val="visible"/>
                                          </p:val>
                                        </p:tav>
                                        <p:tav tm="70000">
                                          <p:val>
                                            <p:strVal val="visible"/>
                                          </p:val>
                                        </p:tav>
                                        <p:tav tm="80000">
                                          <p:val>
                                            <p:strVal val="visible"/>
                                          </p:val>
                                        </p:tav>
                                        <p:tav tm="90000">
                                          <p:val>
                                            <p:strVal val="visible"/>
                                          </p:val>
                                        </p:tav>
                                        <p:tav tm="100000">
                                          <p:val>
                                            <p:strVal val="visible"/>
                                          </p:val>
                                        </p:tav>
                                      </p:tavLst>
                                    </p:anim>
                                  </p:childTnLst>
                                </p:cTn>
                              </p:par>
                              <p:par>
                                <p:cTn id="63" presetID="0" presetClass="entr" presetSubtype="0" repeatCount="2000" fill="hold" grpId="0" nodeType="withEffect">
                                  <p:stCondLst>
                                    <p:cond delay="0"/>
                                  </p:stCondLst>
                                  <p:childTnLst>
                                    <p:anim to="" calcmode="discrete" valueType="num">
                                      <p:cBhvr>
                                        <p:cTn id="64" dur="36000000" fill="hold">
                                          <p:stCondLst>
                                            <p:cond delay="0"/>
                                          </p:stCondLst>
                                        </p:cTn>
                                        <p:tgtEl>
                                          <p:spTgt spid="37"/>
                                        </p:tgtEl>
                                        <p:attrNameLst>
                                          <p:attrName>style.visibility</p:attrName>
                                        </p:attrNameLst>
                                      </p:cBhvr>
                                      <p:tavLst>
                                        <p:tav tm="0">
                                          <p:val>
                                            <p:strVal val="visible"/>
                                          </p:val>
                                        </p:tav>
                                        <p:tav tm="10000">
                                          <p:val>
                                            <p:strVal val="hidden"/>
                                          </p:val>
                                        </p:tav>
                                        <p:tav tm="20000">
                                          <p:val>
                                            <p:strVal val="hidden"/>
                                          </p:val>
                                        </p:tav>
                                        <p:tav tm="30000">
                                          <p:val>
                                            <p:strVal val="hidden"/>
                                          </p:val>
                                        </p:tav>
                                        <p:tav tm="40000">
                                          <p:val>
                                            <p:strVal val="visible"/>
                                          </p:val>
                                        </p:tav>
                                        <p:tav tm="50000">
                                          <p:val>
                                            <p:strVal val="visible"/>
                                          </p:val>
                                        </p:tav>
                                        <p:tav tm="60000">
                                          <p:val>
                                            <p:strVal val="visible"/>
                                          </p:val>
                                        </p:tav>
                                        <p:tav tm="70000">
                                          <p:val>
                                            <p:strVal val="hidden"/>
                                          </p:val>
                                        </p:tav>
                                        <p:tav tm="80000">
                                          <p:val>
                                            <p:strVal val="visible"/>
                                          </p:val>
                                        </p:tav>
                                        <p:tav tm="90000">
                                          <p:val>
                                            <p:strVal val="visible"/>
                                          </p:val>
                                        </p:tav>
                                        <p:tav tm="100000">
                                          <p:val>
                                            <p:strVal val="visible"/>
                                          </p:val>
                                        </p:tav>
                                      </p:tavLst>
                                    </p:anim>
                                  </p:childTnLst>
                                </p:cTn>
                              </p:par>
                              <p:par>
                                <p:cTn id="65" presetID="0" presetClass="entr" presetSubtype="0" repeatCount="2000" fill="hold" grpId="0" nodeType="withEffect">
                                  <p:stCondLst>
                                    <p:cond delay="0"/>
                                  </p:stCondLst>
                                  <p:childTnLst>
                                    <p:anim to="" calcmode="discrete" valueType="num">
                                      <p:cBhvr>
                                        <p:cTn id="66" dur="36000000" fill="hold">
                                          <p:stCondLst>
                                            <p:cond delay="0"/>
                                          </p:stCondLst>
                                        </p:cTn>
                                        <p:tgtEl>
                                          <p:spTgt spid="36"/>
                                        </p:tgtEl>
                                        <p:attrNameLst>
                                          <p:attrName>style.visibility</p:attrName>
                                        </p:attrNameLst>
                                      </p:cBhvr>
                                      <p:tavLst>
                                        <p:tav tm="0">
                                          <p:val>
                                            <p:strVal val="visible"/>
                                          </p:val>
                                        </p:tav>
                                        <p:tav tm="10000">
                                          <p:val>
                                            <p:strVal val="visible"/>
                                          </p:val>
                                        </p:tav>
                                        <p:tav tm="20000">
                                          <p:val>
                                            <p:strVal val="visible"/>
                                          </p:val>
                                        </p:tav>
                                        <p:tav tm="30000">
                                          <p:val>
                                            <p:strVal val="visible"/>
                                          </p:val>
                                        </p:tav>
                                        <p:tav tm="40000">
                                          <p:val>
                                            <p:strVal val="visible"/>
                                          </p:val>
                                        </p:tav>
                                        <p:tav tm="50000">
                                          <p:val>
                                            <p:strVal val="hidden"/>
                                          </p:val>
                                        </p:tav>
                                        <p:tav tm="60000">
                                          <p:val>
                                            <p:strVal val="hidden"/>
                                          </p:val>
                                        </p:tav>
                                        <p:tav tm="70000">
                                          <p:val>
                                            <p:strVal val="visible"/>
                                          </p:val>
                                        </p:tav>
                                        <p:tav tm="80000">
                                          <p:val>
                                            <p:strVal val="visible"/>
                                          </p:val>
                                        </p:tav>
                                        <p:tav tm="90000">
                                          <p:val>
                                            <p:strVal val="visible"/>
                                          </p:val>
                                        </p:tav>
                                        <p:tav tm="100000">
                                          <p:val>
                                            <p:strVal val="visible"/>
                                          </p:val>
                                        </p:tav>
                                      </p:tavLst>
                                    </p:anim>
                                  </p:childTnLst>
                                </p:cTn>
                              </p:par>
                              <p:par>
                                <p:cTn id="67" presetID="0" presetClass="entr" presetSubtype="0" repeatCount="2000" fill="hold" grpId="0" nodeType="withEffect">
                                  <p:stCondLst>
                                    <p:cond delay="0"/>
                                  </p:stCondLst>
                                  <p:childTnLst>
                                    <p:anim to="" calcmode="discrete" valueType="num">
                                      <p:cBhvr>
                                        <p:cTn id="68" dur="36000000" fill="hold">
                                          <p:stCondLst>
                                            <p:cond delay="0"/>
                                          </p:stCondLst>
                                        </p:cTn>
                                        <p:tgtEl>
                                          <p:spTgt spid="35"/>
                                        </p:tgtEl>
                                        <p:attrNameLst>
                                          <p:attrName>style.visibility</p:attrName>
                                        </p:attrNameLst>
                                      </p:cBhvr>
                                      <p:tavLst>
                                        <p:tav tm="0">
                                          <p:val>
                                            <p:strVal val="hidden"/>
                                          </p:val>
                                        </p:tav>
                                        <p:tav tm="10000">
                                          <p:val>
                                            <p:strVal val="hidden"/>
                                          </p:val>
                                        </p:tav>
                                        <p:tav tm="20000">
                                          <p:val>
                                            <p:strVal val="visible"/>
                                          </p:val>
                                        </p:tav>
                                        <p:tav tm="30000">
                                          <p:val>
                                            <p:strVal val="visible"/>
                                          </p:val>
                                        </p:tav>
                                        <p:tav tm="40000">
                                          <p:val>
                                            <p:strVal val="visible"/>
                                          </p:val>
                                        </p:tav>
                                        <p:tav tm="50000">
                                          <p:val>
                                            <p:strVal val="visible"/>
                                          </p:val>
                                        </p:tav>
                                        <p:tav tm="60000">
                                          <p:val>
                                            <p:strVal val="visible"/>
                                          </p:val>
                                        </p:tav>
                                        <p:tav tm="70000">
                                          <p:val>
                                            <p:strVal val="hidden"/>
                                          </p:val>
                                        </p:tav>
                                        <p:tav tm="80000">
                                          <p:val>
                                            <p:strVal val="visible"/>
                                          </p:val>
                                        </p:tav>
                                        <p:tav tm="90000">
                                          <p:val>
                                            <p:strVal val="visible"/>
                                          </p:val>
                                        </p:tav>
                                        <p:tav tm="100000">
                                          <p:val>
                                            <p:strVal val="hidden"/>
                                          </p:val>
                                        </p:tav>
                                      </p:tavLst>
                                    </p:anim>
                                  </p:childTnLst>
                                </p:cTn>
                              </p:par>
                              <p:par>
                                <p:cTn id="69" presetID="0" presetClass="entr" presetSubtype="0" repeatCount="2000" fill="hold" grpId="0" nodeType="withEffect">
                                  <p:stCondLst>
                                    <p:cond delay="0"/>
                                  </p:stCondLst>
                                  <p:childTnLst>
                                    <p:anim to="" calcmode="discrete" valueType="num">
                                      <p:cBhvr>
                                        <p:cTn id="70" dur="36000000" fill="hold">
                                          <p:stCondLst>
                                            <p:cond delay="0"/>
                                          </p:stCondLst>
                                        </p:cTn>
                                        <p:tgtEl>
                                          <p:spTgt spid="34"/>
                                        </p:tgtEl>
                                        <p:attrNameLst>
                                          <p:attrName>style.visibility</p:attrName>
                                        </p:attrNameLst>
                                      </p:cBhvr>
                                      <p:tavLst>
                                        <p:tav tm="0">
                                          <p:val>
                                            <p:strVal val="visible"/>
                                          </p:val>
                                        </p:tav>
                                        <p:tav tm="10000">
                                          <p:val>
                                            <p:strVal val="hidden"/>
                                          </p:val>
                                        </p:tav>
                                        <p:tav tm="20000">
                                          <p:val>
                                            <p:strVal val="visible"/>
                                          </p:val>
                                        </p:tav>
                                        <p:tav tm="30000">
                                          <p:val>
                                            <p:strVal val="hidden"/>
                                          </p:val>
                                        </p:tav>
                                        <p:tav tm="40000">
                                          <p:val>
                                            <p:strVal val="hidden"/>
                                          </p:val>
                                        </p:tav>
                                        <p:tav tm="50000">
                                          <p:val>
                                            <p:strVal val="hidden"/>
                                          </p:val>
                                        </p:tav>
                                        <p:tav tm="60000">
                                          <p:val>
                                            <p:strVal val="visible"/>
                                          </p:val>
                                        </p:tav>
                                        <p:tav tm="70000">
                                          <p:val>
                                            <p:strVal val="hidden"/>
                                          </p:val>
                                        </p:tav>
                                        <p:tav tm="80000">
                                          <p:val>
                                            <p:strVal val="visible"/>
                                          </p:val>
                                        </p:tav>
                                        <p:tav tm="90000">
                                          <p:val>
                                            <p:strVal val="hidden"/>
                                          </p:val>
                                        </p:tav>
                                        <p:tav tm="100000">
                                          <p:val>
                                            <p:strVal val="visible"/>
                                          </p:val>
                                        </p:tav>
                                      </p:tavLst>
                                    </p:anim>
                                  </p:childTnLst>
                                </p:cTn>
                              </p:par>
                              <p:par>
                                <p:cTn id="71" presetID="0" presetClass="entr" presetSubtype="0" repeatCount="2000" fill="hold" grpId="0" nodeType="withEffect">
                                  <p:stCondLst>
                                    <p:cond delay="0"/>
                                  </p:stCondLst>
                                  <p:childTnLst>
                                    <p:anim to="" calcmode="discrete" valueType="num">
                                      <p:cBhvr>
                                        <p:cTn id="72" dur="36000000" fill="hold">
                                          <p:stCondLst>
                                            <p:cond delay="0"/>
                                          </p:stCondLst>
                                        </p:cTn>
                                        <p:tgtEl>
                                          <p:spTgt spid="33"/>
                                        </p:tgtEl>
                                        <p:attrNameLst>
                                          <p:attrName>style.visibility</p:attrName>
                                        </p:attrNameLst>
                                      </p:cBhvr>
                                      <p:tavLst>
                                        <p:tav tm="0">
                                          <p:val>
                                            <p:strVal val="visible"/>
                                          </p:val>
                                        </p:tav>
                                        <p:tav tm="10000">
                                          <p:val>
                                            <p:strVal val="visible"/>
                                          </p:val>
                                        </p:tav>
                                        <p:tav tm="20000">
                                          <p:val>
                                            <p:strVal val="hidden"/>
                                          </p:val>
                                        </p:tav>
                                        <p:tav tm="30000">
                                          <p:val>
                                            <p:strVal val="visible"/>
                                          </p:val>
                                        </p:tav>
                                        <p:tav tm="40000">
                                          <p:val>
                                            <p:strVal val="visible"/>
                                          </p:val>
                                        </p:tav>
                                        <p:tav tm="50000">
                                          <p:val>
                                            <p:strVal val="visible"/>
                                          </p:val>
                                        </p:tav>
                                        <p:tav tm="60000">
                                          <p:val>
                                            <p:strVal val="visible"/>
                                          </p:val>
                                        </p:tav>
                                        <p:tav tm="70000">
                                          <p:val>
                                            <p:strVal val="visible"/>
                                          </p:val>
                                        </p:tav>
                                        <p:tav tm="80000">
                                          <p:val>
                                            <p:strVal val="visible"/>
                                          </p:val>
                                        </p:tav>
                                        <p:tav tm="90000">
                                          <p:val>
                                            <p:strVal val="visible"/>
                                          </p:val>
                                        </p:tav>
                                        <p:tav tm="100000">
                                          <p:val>
                                            <p:strVal val="visible"/>
                                          </p:val>
                                        </p:tav>
                                      </p:tavLst>
                                    </p:anim>
                                  </p:childTnLst>
                                </p:cTn>
                              </p:par>
                              <p:par>
                                <p:cTn id="73" presetID="0" presetClass="entr" presetSubtype="0" repeatCount="2000" fill="hold" grpId="0" nodeType="withEffect">
                                  <p:stCondLst>
                                    <p:cond delay="0"/>
                                  </p:stCondLst>
                                  <p:childTnLst>
                                    <p:anim to="" calcmode="discrete" valueType="num">
                                      <p:cBhvr>
                                        <p:cTn id="74" dur="36000000" fill="hold">
                                          <p:stCondLst>
                                            <p:cond delay="0"/>
                                          </p:stCondLst>
                                        </p:cTn>
                                        <p:tgtEl>
                                          <p:spTgt spid="32"/>
                                        </p:tgtEl>
                                        <p:attrNameLst>
                                          <p:attrName>style.visibility</p:attrName>
                                        </p:attrNameLst>
                                      </p:cBhvr>
                                      <p:tavLst>
                                        <p:tav tm="0">
                                          <p:val>
                                            <p:strVal val="visible"/>
                                          </p:val>
                                        </p:tav>
                                        <p:tav tm="10000">
                                          <p:val>
                                            <p:strVal val="hidden"/>
                                          </p:val>
                                        </p:tav>
                                        <p:tav tm="20000">
                                          <p:val>
                                            <p:strVal val="visible"/>
                                          </p:val>
                                        </p:tav>
                                        <p:tav tm="30000">
                                          <p:val>
                                            <p:strVal val="visible"/>
                                          </p:val>
                                        </p:tav>
                                        <p:tav tm="40000">
                                          <p:val>
                                            <p:strVal val="hidden"/>
                                          </p:val>
                                        </p:tav>
                                        <p:tav tm="50000">
                                          <p:val>
                                            <p:strVal val="visible"/>
                                          </p:val>
                                        </p:tav>
                                        <p:tav tm="60000">
                                          <p:val>
                                            <p:strVal val="visible"/>
                                          </p:val>
                                        </p:tav>
                                        <p:tav tm="70000">
                                          <p:val>
                                            <p:strVal val="hidden"/>
                                          </p:val>
                                        </p:tav>
                                        <p:tav tm="80000">
                                          <p:val>
                                            <p:strVal val="visible"/>
                                          </p:val>
                                        </p:tav>
                                        <p:tav tm="90000">
                                          <p:val>
                                            <p:strVal val="visible"/>
                                          </p:val>
                                        </p:tav>
                                        <p:tav tm="100000">
                                          <p:val>
                                            <p:strVal val="visible"/>
                                          </p:val>
                                        </p:tav>
                                      </p:tavLst>
                                    </p:anim>
                                  </p:childTnLst>
                                </p:cTn>
                              </p:par>
                              <p:par>
                                <p:cTn id="75" presetID="0" presetClass="entr" presetSubtype="0" repeatCount="0" fill="hold" grpId="0" nodeType="withEffect">
                                  <p:stCondLst>
                                    <p:cond delay="0"/>
                                  </p:stCondLst>
                                  <p:childTnLst>
                                    <p:anim to="" calcmode="discrete" valueType="num">
                                      <p:cBhvr>
                                        <p:cTn id="76" dur="216000000" fill="hold">
                                          <p:stCondLst>
                                            <p:cond delay="0"/>
                                          </p:stCondLst>
                                        </p:cTn>
                                        <p:tgtEl>
                                          <p:spTgt spid="45"/>
                                        </p:tgtEl>
                                        <p:attrNameLst>
                                          <p:attrName>style.visibility</p:attrName>
                                        </p:attrNameLst>
                                      </p:cBhvr>
                                      <p:tavLst>
                                        <p:tav tm="0">
                                          <p:val>
                                            <p:strVal val="visible"/>
                                          </p:val>
                                        </p:tav>
                                        <p:tav tm="16667">
                                          <p:val>
                                            <p:strVal val="hidden"/>
                                          </p:val>
                                        </p:tav>
                                        <p:tav tm="33333">
                                          <p:val>
                                            <p:strVal val="visible"/>
                                          </p:val>
                                        </p:tav>
                                        <p:tav tm="50000">
                                          <p:val>
                                            <p:strVal val="visible"/>
                                          </p:val>
                                        </p:tav>
                                        <p:tav tm="66667">
                                          <p:val>
                                            <p:strVal val="hidden"/>
                                          </p:val>
                                        </p:tav>
                                        <p:tav tm="83333">
                                          <p:val>
                                            <p:strVal val="visible"/>
                                          </p:val>
                                        </p:tav>
                                        <p:tav tm="100000">
                                          <p:val>
                                            <p:strVal val="visible"/>
                                          </p:val>
                                        </p:tav>
                                      </p:tavLst>
                                    </p:anim>
                                  </p:childTnLst>
                                </p:cTn>
                              </p:par>
                              <p:par>
                                <p:cTn id="77" presetID="0" presetClass="entr" presetSubtype="0" repeatCount="0" fill="hold" grpId="0" nodeType="withEffect">
                                  <p:stCondLst>
                                    <p:cond delay="0"/>
                                  </p:stCondLst>
                                  <p:childTnLst>
                                    <p:anim to="" calcmode="discrete" valueType="num">
                                      <p:cBhvr>
                                        <p:cTn id="78" dur="216000000" fill="hold">
                                          <p:stCondLst>
                                            <p:cond delay="0"/>
                                          </p:stCondLst>
                                        </p:cTn>
                                        <p:tgtEl>
                                          <p:spTgt spid="44"/>
                                        </p:tgtEl>
                                        <p:attrNameLst>
                                          <p:attrName>style.visibility</p:attrName>
                                        </p:attrNameLst>
                                      </p:cBhvr>
                                      <p:tavLst>
                                        <p:tav tm="0">
                                          <p:val>
                                            <p:strVal val="visible"/>
                                          </p:val>
                                        </p:tav>
                                        <p:tav tm="16667">
                                          <p:val>
                                            <p:strVal val="hidden"/>
                                          </p:val>
                                        </p:tav>
                                        <p:tav tm="33333">
                                          <p:val>
                                            <p:strVal val="hidden"/>
                                          </p:val>
                                        </p:tav>
                                        <p:tav tm="50000">
                                          <p:val>
                                            <p:strVal val="hidden"/>
                                          </p:val>
                                        </p:tav>
                                        <p:tav tm="66667">
                                          <p:val>
                                            <p:strVal val="visible"/>
                                          </p:val>
                                        </p:tav>
                                        <p:tav tm="83333">
                                          <p:val>
                                            <p:strVal val="visible"/>
                                          </p:val>
                                        </p:tav>
                                        <p:tav tm="100000">
                                          <p:val>
                                            <p:strVal val="visible"/>
                                          </p:val>
                                        </p:tav>
                                      </p:tavLst>
                                    </p:anim>
                                  </p:childTnLst>
                                </p:cTn>
                              </p:par>
                              <p:par>
                                <p:cTn id="79" presetID="0" presetClass="entr" presetSubtype="0" repeatCount="0" fill="hold" grpId="0" nodeType="withEffect">
                                  <p:stCondLst>
                                    <p:cond delay="0"/>
                                  </p:stCondLst>
                                  <p:childTnLst>
                                    <p:anim to="" calcmode="discrete" valueType="num">
                                      <p:cBhvr>
                                        <p:cTn id="80" dur="216000000" fill="hold">
                                          <p:stCondLst>
                                            <p:cond delay="0"/>
                                          </p:stCondLst>
                                        </p:cTn>
                                        <p:tgtEl>
                                          <p:spTgt spid="43"/>
                                        </p:tgtEl>
                                        <p:attrNameLst>
                                          <p:attrName>style.visibility</p:attrName>
                                        </p:attrNameLst>
                                      </p:cBhvr>
                                      <p:tavLst>
                                        <p:tav tm="0">
                                          <p:val>
                                            <p:strVal val="visible"/>
                                          </p:val>
                                        </p:tav>
                                        <p:tav tm="16667">
                                          <p:val>
                                            <p:strVal val="visible"/>
                                          </p:val>
                                        </p:tav>
                                        <p:tav tm="33333">
                                          <p:val>
                                            <p:strVal val="visible"/>
                                          </p:val>
                                        </p:tav>
                                        <p:tav tm="50000">
                                          <p:val>
                                            <p:strVal val="visible"/>
                                          </p:val>
                                        </p:tav>
                                        <p:tav tm="66667">
                                          <p:val>
                                            <p:strVal val="visible"/>
                                          </p:val>
                                        </p:tav>
                                        <p:tav tm="83333">
                                          <p:val>
                                            <p:strVal val="visible"/>
                                          </p:val>
                                        </p:tav>
                                        <p:tav tm="100000">
                                          <p:val>
                                            <p:strVal val="hidden"/>
                                          </p:val>
                                        </p:tav>
                                      </p:tavLst>
                                    </p:anim>
                                  </p:childTnLst>
                                </p:cTn>
                              </p:par>
                              <p:par>
                                <p:cTn id="81" presetID="0" presetClass="entr" presetSubtype="0" repeatCount="0" fill="hold" grpId="0" nodeType="withEffect">
                                  <p:stCondLst>
                                    <p:cond delay="0"/>
                                  </p:stCondLst>
                                  <p:childTnLst>
                                    <p:anim to="" calcmode="discrete" valueType="num">
                                      <p:cBhvr>
                                        <p:cTn id="82" dur="216000000" fill="hold">
                                          <p:stCondLst>
                                            <p:cond delay="0"/>
                                          </p:stCondLst>
                                        </p:cTn>
                                        <p:tgtEl>
                                          <p:spTgt spid="42"/>
                                        </p:tgtEl>
                                        <p:attrNameLst>
                                          <p:attrName>style.visibility</p:attrName>
                                        </p:attrNameLst>
                                      </p:cBhvr>
                                      <p:tavLst>
                                        <p:tav tm="0">
                                          <p:val>
                                            <p:strVal val="hidden"/>
                                          </p:val>
                                        </p:tav>
                                        <p:tav tm="16667">
                                          <p:val>
                                            <p:strVal val="hidden"/>
                                          </p:val>
                                        </p:tav>
                                        <p:tav tm="33333">
                                          <p:val>
                                            <p:strVal val="visible"/>
                                          </p:val>
                                        </p:tav>
                                        <p:tav tm="50000">
                                          <p:val>
                                            <p:strVal val="visible"/>
                                          </p:val>
                                        </p:tav>
                                        <p:tav tm="66667">
                                          <p:val>
                                            <p:strVal val="visible"/>
                                          </p:val>
                                        </p:tav>
                                        <p:tav tm="83333">
                                          <p:val>
                                            <p:strVal val="hidden"/>
                                          </p:val>
                                        </p:tav>
                                        <p:tav tm="100000">
                                          <p:val>
                                            <p:strVal val="visible"/>
                                          </p:val>
                                        </p:tav>
                                      </p:tavLst>
                                    </p:anim>
                                  </p:childTnLst>
                                </p:cTn>
                              </p:par>
                              <p:par>
                                <p:cTn id="83" presetID="0" presetClass="entr" presetSubtype="0" repeatCount="0" fill="hold" grpId="0" nodeType="withEffect">
                                  <p:stCondLst>
                                    <p:cond delay="0"/>
                                  </p:stCondLst>
                                  <p:childTnLst>
                                    <p:anim to="" calcmode="discrete" valueType="num">
                                      <p:cBhvr>
                                        <p:cTn id="84" dur="216000000" fill="hold">
                                          <p:stCondLst>
                                            <p:cond delay="0"/>
                                          </p:stCondLst>
                                        </p:cTn>
                                        <p:tgtEl>
                                          <p:spTgt spid="41"/>
                                        </p:tgtEl>
                                        <p:attrNameLst>
                                          <p:attrName>style.visibility</p:attrName>
                                        </p:attrNameLst>
                                      </p:cBhvr>
                                      <p:tavLst>
                                        <p:tav tm="0">
                                          <p:val>
                                            <p:strVal val="visible"/>
                                          </p:val>
                                        </p:tav>
                                        <p:tav tm="16667">
                                          <p:val>
                                            <p:strVal val="hidden"/>
                                          </p:val>
                                        </p:tav>
                                        <p:tav tm="33333">
                                          <p:val>
                                            <p:strVal val="visible"/>
                                          </p:val>
                                        </p:tav>
                                        <p:tav tm="50000">
                                          <p:val>
                                            <p:strVal val="hidden"/>
                                          </p:val>
                                        </p:tav>
                                        <p:tav tm="66667">
                                          <p:val>
                                            <p:strVal val="hidden"/>
                                          </p:val>
                                        </p:tav>
                                        <p:tav tm="83333">
                                          <p:val>
                                            <p:strVal val="hidden"/>
                                          </p:val>
                                        </p:tav>
                                        <p:tav tm="100000">
                                          <p:val>
                                            <p:strVal val="visible"/>
                                          </p:val>
                                        </p:tav>
                                      </p:tavLst>
                                    </p:anim>
                                  </p:childTnLst>
                                </p:cTn>
                              </p:par>
                              <p:par>
                                <p:cTn id="85" presetID="0" presetClass="entr" presetSubtype="0" repeatCount="0" fill="hold" grpId="0" nodeType="withEffect">
                                  <p:stCondLst>
                                    <p:cond delay="0"/>
                                  </p:stCondLst>
                                  <p:childTnLst>
                                    <p:anim to="" calcmode="discrete" valueType="num">
                                      <p:cBhvr>
                                        <p:cTn id="86" dur="216000000" fill="hold">
                                          <p:stCondLst>
                                            <p:cond delay="0"/>
                                          </p:stCondLst>
                                        </p:cTn>
                                        <p:tgtEl>
                                          <p:spTgt spid="40"/>
                                        </p:tgtEl>
                                        <p:attrNameLst>
                                          <p:attrName>style.visibility</p:attrName>
                                        </p:attrNameLst>
                                      </p:cBhvr>
                                      <p:tavLst>
                                        <p:tav tm="0">
                                          <p:val>
                                            <p:strVal val="visible"/>
                                          </p:val>
                                        </p:tav>
                                        <p:tav tm="16667">
                                          <p:val>
                                            <p:strVal val="visible"/>
                                          </p:val>
                                        </p:tav>
                                        <p:tav tm="33333">
                                          <p:val>
                                            <p:strVal val="hidden"/>
                                          </p:val>
                                        </p:tav>
                                        <p:tav tm="50000">
                                          <p:val>
                                            <p:strVal val="visible"/>
                                          </p:val>
                                        </p:tav>
                                        <p:tav tm="66667">
                                          <p:val>
                                            <p:strVal val="visible"/>
                                          </p:val>
                                        </p:tav>
                                        <p:tav tm="83333">
                                          <p:val>
                                            <p:strVal val="visible"/>
                                          </p:val>
                                        </p:tav>
                                        <p:tav tm="100000">
                                          <p:val>
                                            <p:strVal val="visible"/>
                                          </p:val>
                                        </p:tav>
                                      </p:tavLst>
                                    </p:anim>
                                  </p:childTnLst>
                                </p:cTn>
                              </p:par>
                              <p:par>
                                <p:cTn id="87" presetID="0" presetClass="entr" presetSubtype="0" repeatCount="0" fill="hold" grpId="0" nodeType="withEffect">
                                  <p:stCondLst>
                                    <p:cond delay="0"/>
                                  </p:stCondLst>
                                  <p:childTnLst>
                                    <p:anim to="" calcmode="discrete" valueType="num">
                                      <p:cBhvr>
                                        <p:cTn id="88" dur="216000000" fill="hold">
                                          <p:stCondLst>
                                            <p:cond delay="0"/>
                                          </p:stCondLst>
                                        </p:cTn>
                                        <p:tgtEl>
                                          <p:spTgt spid="39"/>
                                        </p:tgtEl>
                                        <p:attrNameLst>
                                          <p:attrName>style.visibility</p:attrName>
                                        </p:attrNameLst>
                                      </p:cBhvr>
                                      <p:tavLst>
                                        <p:tav tm="0">
                                          <p:val>
                                            <p:strVal val="visible"/>
                                          </p:val>
                                        </p:tav>
                                        <p:tav tm="16667">
                                          <p:val>
                                            <p:strVal val="hidden"/>
                                          </p:val>
                                        </p:tav>
                                        <p:tav tm="33333">
                                          <p:val>
                                            <p:strVal val="visible"/>
                                          </p:val>
                                        </p:tav>
                                        <p:tav tm="50000">
                                          <p:val>
                                            <p:strVal val="visible"/>
                                          </p:val>
                                        </p:tav>
                                        <p:tav tm="66667">
                                          <p:val>
                                            <p:strVal val="hidden"/>
                                          </p:val>
                                        </p:tav>
                                        <p:tav tm="83333">
                                          <p:val>
                                            <p:strVal val="visible"/>
                                          </p:val>
                                        </p:tav>
                                        <p:tav tm="100000">
                                          <p:val>
                                            <p:strVal val="visible"/>
                                          </p:val>
                                        </p:tav>
                                      </p:tavLst>
                                    </p:anim>
                                  </p:childTnLst>
                                </p:cTn>
                              </p:par>
                              <p:par>
                                <p:cTn id="89" presetID="11" presetClass="entr" presetSubtype="0" repeatCount="1440000" fill="hold" nodeType="withEffect">
                                  <p:stCondLst>
                                    <p:cond delay="0"/>
                                  </p:stCondLst>
                                  <p:childTnLst>
                                    <p:anim to="" calcmode="discrete" valueType="num">
                                      <p:cBhvr>
                                        <p:cTn id="90" dur="1000" repeatCount="60000" fill="hold">
                                          <p:stCondLst>
                                            <p:cond delay="0"/>
                                          </p:stCondLst>
                                        </p:cTn>
                                        <p:tgtEl>
                                          <p:spTgt spid="2"/>
                                        </p:tgtEl>
                                        <p:attrNameLst>
                                          <p:attrName>style.visibility</p:attrName>
                                        </p:attrNameLst>
                                      </p:cBhvr>
                                      <p:tavLst>
                                        <p:tav tm="0">
                                          <p:val>
                                            <p:strVal val="visible"/>
                                          </p:val>
                                        </p:tav>
                                        <p:tav tm="50000">
                                          <p:val>
                                            <p:strVal val="hidden"/>
                                          </p:val>
                                        </p:tav>
                                        <p:tav tm="10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703CB-018A-45CF-B8E0-C9958874D409}"/>
              </a:ext>
            </a:extLst>
          </p:cNvPr>
          <p:cNvSpPr>
            <a:spLocks noGrp="1"/>
          </p:cNvSpPr>
          <p:nvPr>
            <p:ph type="title"/>
          </p:nvPr>
        </p:nvSpPr>
        <p:spPr/>
        <p:txBody>
          <a:bodyPr/>
          <a:lstStyle/>
          <a:p>
            <a:r>
              <a:rPr lang="zh-CN" altLang="en-US" dirty="0"/>
              <a:t>活动园</a:t>
            </a:r>
          </a:p>
        </p:txBody>
      </p:sp>
      <p:sp>
        <p:nvSpPr>
          <p:cNvPr id="3" name="内容占位符 2">
            <a:extLst>
              <a:ext uri="{FF2B5EF4-FFF2-40B4-BE49-F238E27FC236}">
                <a16:creationId xmlns:a16="http://schemas.microsoft.com/office/drawing/2014/main" id="{676A41BB-62F2-4718-AA3D-89E5AE9EDA2D}"/>
              </a:ext>
            </a:extLst>
          </p:cNvPr>
          <p:cNvSpPr>
            <a:spLocks noGrp="1"/>
          </p:cNvSpPr>
          <p:nvPr>
            <p:ph idx="1"/>
          </p:nvPr>
        </p:nvSpPr>
        <p:spPr/>
        <p:txBody>
          <a:bodyPr/>
          <a:lstStyle/>
          <a:p>
            <a:r>
              <a:rPr lang="zh-CN" altLang="en-US" dirty="0"/>
              <a:t>在古希腊的时代，什么人具有公民身份？</a:t>
            </a:r>
            <a:endParaRPr lang="en-US" altLang="zh-CN" dirty="0"/>
          </a:p>
          <a:p>
            <a:endParaRPr lang="en-US" altLang="zh-CN" dirty="0"/>
          </a:p>
          <a:p>
            <a:endParaRPr lang="en-US" altLang="zh-CN" dirty="0"/>
          </a:p>
          <a:p>
            <a:r>
              <a:rPr lang="zh-CN" altLang="en-US" dirty="0"/>
              <a:t>公民的限制很严格： 必须是本城邦的男子 父母也得是本城邦的，而且得是成年男性，也就是说四种人不可能成为公民，一种是女性，第二种是奴隶 第三种是外邦人，第四种是本城邦未成年男性。</a:t>
            </a:r>
          </a:p>
        </p:txBody>
      </p:sp>
    </p:spTree>
    <p:extLst>
      <p:ext uri="{BB962C8B-B14F-4D97-AF65-F5344CB8AC3E}">
        <p14:creationId xmlns:p14="http://schemas.microsoft.com/office/powerpoint/2010/main" val="402949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ESOURCELIBID_PRE" val="12407"/>
</p:tagLst>
</file>

<file path=ppt/tags/tag1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27724"/>
  <p:tag name="POCKET_APPLY_TIME" val="2019年10月7日"/>
  <p:tag name="POCKET_APPLY_TYPE" val="Slide"/>
  <p:tag name="APPLYORDER" val="直接连接符 2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0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37724"/>
  <p:tag name="POCKET_APPLY_TIME" val="2019年10月7日"/>
  <p:tag name="POCKET_APPLY_TYPE" val="Slide"/>
  <p:tag name="APPLYORDER" val="直接连接符 2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1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37724"/>
  <p:tag name="POCKET_APPLY_TIME" val="2019年10月7日"/>
  <p:tag name="POCKET_APPLY_TYPE" val="Slide"/>
  <p:tag name="APPLYORDER" val="直接连接符 3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2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3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4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PicShape"/>
  <p:tag name="SCENESHAPENAME" val="主题图片"/>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2"/>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4.xml><?xml version="1.0" encoding="utf-8"?>
<p:tagLst xmlns:a="http://schemas.openxmlformats.org/drawingml/2006/main" xmlns:r="http://schemas.openxmlformats.org/officeDocument/2006/relationships" xmlns:p="http://schemas.openxmlformats.org/presentationml/2006/main">
  <p:tag name="PA" val="v5.2.4"/>
  <p:tag name="SCENESHAPETYPE" val="SceneText"/>
  <p:tag name="SCENESHAPESUBTYPE" val="SceneTitleText"/>
  <p:tag name="SCENESHAPENAME" val="文本描述"/>
  <p:tag name="SCENECOLOR-TEXT" val="Color_Theme"/>
  <p:tag name="SCENECOLOR-TEXT-VALUE" val="996527724"/>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996867790"/>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56.xml><?xml version="1.0" encoding="utf-8"?>
<p:tagLst xmlns:a="http://schemas.openxmlformats.org/drawingml/2006/main" xmlns:r="http://schemas.openxmlformats.org/officeDocument/2006/relationships" xmlns:p="http://schemas.openxmlformats.org/presentationml/2006/main">
  <p:tag name="BAKCCOLORTYPE" val="Color_Theme"/>
  <p:tag name="BAKCCOLOR" val="1"/>
  <p:tag name="COLORS" val="1,16382457,动画主题色0|2,15063424,动画主题色1|3,11047157,动画主题色2|4,6086392,动画主题色3|5,16777215,动画主题色4|6,15790320,动画主题色5|7,0,动画主题色6|8,4931898,动画主题色7"/>
  <p:tag name="POCKET_APPLY_TIME" val="2019年10月7日"/>
  <p:tag name="POCKET_APPLY_TYPE" val="Slide"/>
  <p:tag name="TAG_SCENEANIMNAME" val="10.pa"/>
</p:tagLst>
</file>

<file path=ppt/tags/tag157.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FILL" val="Color_Theme"/>
  <p:tag name="SCENECOLOR-FILL-VALUE" val="2"/>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58.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FILL" val="Color_Theme"/>
  <p:tag name="SCENECOLOR-FILL-VALUE" val="3"/>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59.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FILL" val="Color_Theme"/>
  <p:tag name="SCENECOLOR-FILL-VALUE" val="4"/>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60.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FILL" val="Color_Theme"/>
  <p:tag name="SCENECOLOR-FILL-VALUE" val="5"/>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1.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LINE" val="Color_Theme"/>
  <p:tag name="SCENECOLOR-LINE-VALUE" val="6"/>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2.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LINE" val="Color_Theme"/>
  <p:tag name="SCENECOLOR-LINE-VALUE" val="6"/>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3.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LINE" val="Color_Theme"/>
  <p:tag name="SCENECOLOR-LINE-VALUE" val="6"/>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4.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LINE" val="Color_Theme"/>
  <p:tag name="SCENECOLOR-LINE-VALUE" val="6"/>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5.xml><?xml version="1.0" encoding="utf-8"?>
<p:tagLst xmlns:a="http://schemas.openxmlformats.org/drawingml/2006/main" xmlns:r="http://schemas.openxmlformats.org/officeDocument/2006/relationships" xmlns:p="http://schemas.openxmlformats.org/presentationml/2006/main">
  <p:tag name="SCENESHAPETYPE" val="SceneShape"/>
  <p:tag name="SCENESHAPESUBTYPE" val="SceneSimpleShape"/>
  <p:tag name="SCENECOLOR-LINE" val="Color_Theme"/>
  <p:tag name="SCENECOLOR-LINE-VALUE" val="6"/>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6.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左上角水印"/>
  <p:tag name="TXTGRP" val="0"/>
  <p:tag name="SCENECOLOR-TEXT" val="Color_Theme"/>
  <p:tag name="SCENECOLOR-TEXT-VALUE" val="4"/>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7.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正文"/>
  <p:tag name="TXTGRP" val="1"/>
  <p:tag name="SCENECOLOR-TEXT" val="Color_Theme"/>
  <p:tag name="SCENECOLOR-TEXT-VALUE" val="7"/>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8.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矩形 文字填充"/>
  <p:tag name="TXTGRP" val="2"/>
  <p:tag name="SCENECOLOR-FILL" val="Color_Theme"/>
  <p:tag name="SCENECOLOR-FILL-VALUE" val="8"/>
  <p:tag name="SCENECOLOR-TEXT" val="Color_Theme"/>
  <p:tag name="SCENECOLOR-TEXT-VALUE" val="5"/>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69.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标题1"/>
  <p:tag name="TXTGRP" val="3"/>
  <p:tag name="SCENECOLOR-TEXT" val="Color_Theme"/>
  <p:tag name="SCENECOLOR-TEXT-VALUE" val="7"/>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70.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标题2"/>
  <p:tag name="TXTGRP" val="3"/>
  <p:tag name="SCENECOLOR-TEXT" val="Color_Theme"/>
  <p:tag name="SCENECOLOR-TEXT-VALUE" val="7"/>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1.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标题3"/>
  <p:tag name="TXTGRP" val="3"/>
  <p:tag name="SCENECOLOR-TEXT" val="Color_Theme"/>
  <p:tag name="SCENECOLOR-TEXT-VALUE" val="7"/>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2.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序号1"/>
  <p:tag name="TXTGRP" val="4"/>
  <p:tag name="SCENECOLOR-TEXT" val="Color_Theme"/>
  <p:tag name="SCENECOLOR-TEXT-VALUE" val="4"/>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3.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序号2"/>
  <p:tag name="TXTGRP" val="5"/>
  <p:tag name="SCENECOLOR-TEXT" val="Color_Theme"/>
  <p:tag name="SCENECOLOR-TEXT-VALUE" val="4"/>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4.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序号3"/>
  <p:tag name="TXTGRP" val="6"/>
  <p:tag name="SCENECOLOR-TEXT" val="Color_Theme"/>
  <p:tag name="SCENECOLOR-TEXT-VALUE" val="4"/>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5.xml><?xml version="1.0" encoding="utf-8"?>
<p:tagLst xmlns:a="http://schemas.openxmlformats.org/drawingml/2006/main" xmlns:r="http://schemas.openxmlformats.org/officeDocument/2006/relationships" xmlns:p="http://schemas.openxmlformats.org/presentationml/2006/main">
  <p:tag name="SCENESHAPETYPE" val="SceneText"/>
  <p:tag name="SCENESHAPESUBTYPE" val="SceneTitleText"/>
  <p:tag name="SCENESHAPENAME" val="文本框 右下角水印"/>
  <p:tag name="TXTGRP" val="7"/>
  <p:tag name="SCENECOLOR-TEXT" val="Color_Theme"/>
  <p:tag name="SCENECOLOR-TEXT-VALUE" val="4"/>
  <p:tag name="DEVICESTRING" val="E256-3491-2161-5D02-20DF-0EF7-7367-50D6"/>
  <p:tag name="POCKET_APPLY_TIME" val="2019年10月7日"/>
  <p:tag name="POCKET_APPLY_TYPE" val="Slide"/>
  <p:tag name="RESOURCEID" val="637060783967710297"/>
  <p:tag name="SCENEID" val="637060783967710297"/>
  <p:tag name="SCENELINKIDS" val="4|25|28|21|5|9|10|11|12|15|16|17|18|23|26|19|24|27|29"/>
  <p:tag name="ANIMSTRING" val="s_637060783967710297"/>
</p:tagLst>
</file>

<file path=ppt/tags/tag176.xml><?xml version="1.0" encoding="utf-8"?>
<p:tagLst xmlns:a="http://schemas.openxmlformats.org/drawingml/2006/main" xmlns:r="http://schemas.openxmlformats.org/officeDocument/2006/relationships" xmlns:p="http://schemas.openxmlformats.org/presentationml/2006/main">
  <p:tag name="COLORS" val="1,0|2,16777215"/>
  <p:tag name="BAKCCOLORTYPE" val="Color_Theme"/>
  <p:tag name="BAKCCOLOR" val="1"/>
  <p:tag name="POCKET_APPLY_TIME" val="2019年10月7日"/>
  <p:tag name="POCKET_APPLY_TYPE" val="Slide"/>
  <p:tag name="TAG_SCENEANIMNAME" val="【柠檬块】计时器.pa"/>
</p:tagLst>
</file>

<file path=ppt/tags/tag17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RESOURCEID" val="637060802363300703"/>
  <p:tag name="SCENEID" val="637060802363300703"/>
  <p:tag name="SCENELINKIDS" val="2|3|4|5|6|7|8|9|10|11|12|13|14|15|16|17|18|19|20|21|22|23|24|25|26|27|28|29|30|31|32|33|34|35|36|37|38|39|40|41|42|43|44|45|46"/>
  <p:tag name="ANIMSTRING" val="s_637060802363300703"/>
</p:tagLst>
</file>

<file path=ppt/tags/tag17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7"/>
  <p:tag name="RESOURCEID" val="637060802363300703"/>
  <p:tag name="SCENEID" val="637060802363300703"/>
  <p:tag name="SCENELINKIDS" val="2|3|4|5|6|7|8|9|10|11|12|13|14|15|16|17|18|19|20|21|22|23|24|25|26|27|28|29|30|31|32|33|34|35|36|37|38|39|40|41|42|43|44|45|46"/>
  <p:tag name="ANIMSTRING" val="s_637060802363300703"/>
</p:tagLst>
</file>

<file path=ppt/tags/tag17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6"/>
  <p:tag name="RESOURCEID" val="637060802363300703"/>
  <p:tag name="SCENEID" val="637060802363300703"/>
  <p:tag name="SCENELINKIDS" val="2|3|4|5|6|7|8|9|10|11|12|13|14|15|16|17|18|19|20|21|22|23|24|25|26|27|28|29|30|31|32|33|34|35|36|37|38|39|40|41|42|43|44|45|46"/>
  <p:tag name="ANIMSTRING" val="s_637060802363300703"/>
</p:tagLst>
</file>

<file path=ppt/tags/tag1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8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5"/>
  <p:tag name="RESOURCEID" val="637060802363300703"/>
  <p:tag name="SCENEID" val="637060802363300703"/>
  <p:tag name="SCENELINKIDS" val="2|3|4|5|6|7|8|9|10|11|12|13|14|15|16|17|18|19|20|21|22|23|24|25|26|27|28|29|30|31|32|33|34|35|36|37|38|39|40|41|42|43|44|45|46"/>
  <p:tag name="ANIMSTRING" val="s_637060802363300703"/>
</p:tagLst>
</file>

<file path=ppt/tags/tag18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4"/>
  <p:tag name="RESOURCEID" val="637060802363300703"/>
  <p:tag name="SCENEID" val="637060802363300703"/>
  <p:tag name="SCENELINKIDS" val="2|3|4|5|6|7|8|9|10|11|12|13|14|15|16|17|18|19|20|21|22|23|24|25|26|27|28|29|30|31|32|33|34|35|36|37|38|39|40|41|42|43|44|45|46"/>
  <p:tag name="ANIMSTRING" val="s_637060802363300703"/>
</p:tagLst>
</file>

<file path=ppt/tags/tag18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3"/>
  <p:tag name="RESOURCEID" val="637060802363300703"/>
  <p:tag name="SCENEID" val="637060802363300703"/>
  <p:tag name="SCENELINKIDS" val="2|3|4|5|6|7|8|9|10|11|12|13|14|15|16|17|18|19|20|21|22|23|24|25|26|27|28|29|30|31|32|33|34|35|36|37|38|39|40|41|42|43|44|45|46"/>
  <p:tag name="ANIMSTRING" val="s_637060802363300703"/>
</p:tagLst>
</file>

<file path=ppt/tags/tag18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2"/>
  <p:tag name="RESOURCEID" val="637060802363300703"/>
  <p:tag name="SCENEID" val="637060802363300703"/>
  <p:tag name="SCENELINKIDS" val="2|3|4|5|6|7|8|9|10|11|12|13|14|15|16|17|18|19|20|21|22|23|24|25|26|27|28|29|30|31|32|33|34|35|36|37|38|39|40|41|42|43|44|45|46"/>
  <p:tag name="ANIMSTRING" val="s_637060802363300703"/>
</p:tagLst>
</file>

<file path=ppt/tags/tag18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1-1"/>
  <p:tag name="RESOURCEID" val="637060802363300703"/>
  <p:tag name="SCENEID" val="637060802363300703"/>
  <p:tag name="SCENELINKIDS" val="2|3|4|5|6|7|8|9|10|11|12|13|14|15|16|17|18|19|20|21|22|23|24|25|26|27|28|29|30|31|32|33|34|35|36|37|38|39|40|41|42|43|44|45|46"/>
  <p:tag name="ANIMSTRING" val="s_637060802363300703"/>
</p:tagLst>
</file>

<file path=ppt/tags/tag18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7"/>
  <p:tag name="RESOURCEID" val="637060802363300703"/>
  <p:tag name="SCENEID" val="637060802363300703"/>
  <p:tag name="SCENELINKIDS" val="2|3|4|5|6|7|8|9|10|11|12|13|14|15|16|17|18|19|20|21|22|23|24|25|26|27|28|29|30|31|32|33|34|35|36|37|38|39|40|41|42|43|44|45|46"/>
  <p:tag name="ANIMSTRING" val="s_637060802363300703"/>
</p:tagLst>
</file>

<file path=ppt/tags/tag18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6"/>
  <p:tag name="RESOURCEID" val="637060802363300703"/>
  <p:tag name="SCENEID" val="637060802363300703"/>
  <p:tag name="SCENELINKIDS" val="2|3|4|5|6|7|8|9|10|11|12|13|14|15|16|17|18|19|20|21|22|23|24|25|26|27|28|29|30|31|32|33|34|35|36|37|38|39|40|41|42|43|44|45|46"/>
  <p:tag name="ANIMSTRING" val="s_637060802363300703"/>
</p:tagLst>
</file>

<file path=ppt/tags/tag18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5"/>
  <p:tag name="RESOURCEID" val="637060802363300703"/>
  <p:tag name="SCENEID" val="637060802363300703"/>
  <p:tag name="SCENELINKIDS" val="2|3|4|5|6|7|8|9|10|11|12|13|14|15|16|17|18|19|20|21|22|23|24|25|26|27|28|29|30|31|32|33|34|35|36|37|38|39|40|41|42|43|44|45|46"/>
  <p:tag name="ANIMSTRING" val="s_637060802363300703"/>
</p:tagLst>
</file>

<file path=ppt/tags/tag18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4"/>
  <p:tag name="RESOURCEID" val="637060802363300703"/>
  <p:tag name="SCENEID" val="637060802363300703"/>
  <p:tag name="SCENELINKIDS" val="2|3|4|5|6|7|8|9|10|11|12|13|14|15|16|17|18|19|20|21|22|23|24|25|26|27|28|29|30|31|32|33|34|35|36|37|38|39|40|41|42|43|44|45|46"/>
  <p:tag name="ANIMSTRING" val="s_637060802363300703"/>
</p:tagLst>
</file>

<file path=ppt/tags/tag18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3"/>
  <p:tag name="RESOURCEID" val="637060802363300703"/>
  <p:tag name="SCENEID" val="637060802363300703"/>
  <p:tag name="SCENELINKIDS" val="2|3|4|5|6|7|8|9|10|11|12|13|14|15|16|17|18|19|20|21|22|23|24|25|26|27|28|29|30|31|32|33|34|35|36|37|38|39|40|41|42|43|44|45|46"/>
  <p:tag name="ANIMSTRING" val="s_637060802363300703"/>
</p:tagLst>
</file>

<file path=ppt/tags/tag1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19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2"/>
  <p:tag name="RESOURCEID" val="637060802363300703"/>
  <p:tag name="SCENEID" val="637060802363300703"/>
  <p:tag name="SCENELINKIDS" val="2|3|4|5|6|7|8|9|10|11|12|13|14|15|16|17|18|19|20|21|22|23|24|25|26|27|28|29|30|31|32|33|34|35|36|37|38|39|40|41|42|43|44|45|46"/>
  <p:tag name="ANIMSTRING" val="s_637060802363300703"/>
</p:tagLst>
</file>

<file path=ppt/tags/tag19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S-2-1"/>
  <p:tag name="RESOURCEID" val="637060802363300703"/>
  <p:tag name="SCENEID" val="637060802363300703"/>
  <p:tag name="SCENELINKIDS" val="2|3|4|5|6|7|8|9|10|11|12|13|14|15|16|17|18|19|20|21|22|23|24|25|26|27|28|29|30|31|32|33|34|35|36|37|38|39|40|41|42|43|44|45|46"/>
  <p:tag name="ANIMSTRING" val="s_637060802363300703"/>
</p:tagLst>
</file>

<file path=ppt/tags/tag19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7"/>
  <p:tag name="RESOURCEID" val="637060802363300703"/>
  <p:tag name="SCENEID" val="637060802363300703"/>
  <p:tag name="SCENELINKIDS" val="2|3|4|5|6|7|8|9|10|11|12|13|14|15|16|17|18|19|20|21|22|23|24|25|26|27|28|29|30|31|32|33|34|35|36|37|38|39|40|41|42|43|44|45|46"/>
  <p:tag name="ANIMSTRING" val="s_637060802363300703"/>
</p:tagLst>
</file>

<file path=ppt/tags/tag19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6"/>
  <p:tag name="RESOURCEID" val="637060802363300703"/>
  <p:tag name="SCENEID" val="637060802363300703"/>
  <p:tag name="SCENELINKIDS" val="2|3|4|5|6|7|8|9|10|11|12|13|14|15|16|17|18|19|20|21|22|23|24|25|26|27|28|29|30|31|32|33|34|35|36|37|38|39|40|41|42|43|44|45|46"/>
  <p:tag name="ANIMSTRING" val="s_637060802363300703"/>
</p:tagLst>
</file>

<file path=ppt/tags/tag19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5"/>
  <p:tag name="RESOURCEID" val="637060802363300703"/>
  <p:tag name="SCENEID" val="637060802363300703"/>
  <p:tag name="SCENELINKIDS" val="2|3|4|5|6|7|8|9|10|11|12|13|14|15|16|17|18|19|20|21|22|23|24|25|26|27|28|29|30|31|32|33|34|35|36|37|38|39|40|41|42|43|44|45|46"/>
  <p:tag name="ANIMSTRING" val="s_637060802363300703"/>
</p:tagLst>
</file>

<file path=ppt/tags/tag19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4"/>
  <p:tag name="RESOURCEID" val="637060802363300703"/>
  <p:tag name="SCENEID" val="637060802363300703"/>
  <p:tag name="SCENELINKIDS" val="2|3|4|5|6|7|8|9|10|11|12|13|14|15|16|17|18|19|20|21|22|23|24|25|26|27|28|29|30|31|32|33|34|35|36|37|38|39|40|41|42|43|44|45|46"/>
  <p:tag name="ANIMSTRING" val="s_637060802363300703"/>
</p:tagLst>
</file>

<file path=ppt/tags/tag19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3"/>
  <p:tag name="RESOURCEID" val="637060802363300703"/>
  <p:tag name="SCENEID" val="637060802363300703"/>
  <p:tag name="SCENELINKIDS" val="2|3|4|5|6|7|8|9|10|11|12|13|14|15|16|17|18|19|20|21|22|23|24|25|26|27|28|29|30|31|32|33|34|35|36|37|38|39|40|41|42|43|44|45|46"/>
  <p:tag name="ANIMSTRING" val="s_637060802363300703"/>
</p:tagLst>
</file>

<file path=ppt/tags/tag19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2"/>
  <p:tag name="RESOURCEID" val="637060802363300703"/>
  <p:tag name="SCENEID" val="637060802363300703"/>
  <p:tag name="SCENELINKIDS" val="2|3|4|5|6|7|8|9|10|11|12|13|14|15|16|17|18|19|20|21|22|23|24|25|26|27|28|29|30|31|32|33|34|35|36|37|38|39|40|41|42|43|44|45|46"/>
  <p:tag name="ANIMSTRING" val="s_637060802363300703"/>
</p:tagLst>
</file>

<file path=ppt/tags/tag19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1-1"/>
  <p:tag name="RESOURCEID" val="637060802363300703"/>
  <p:tag name="SCENEID" val="637060802363300703"/>
  <p:tag name="SCENELINKIDS" val="2|3|4|5|6|7|8|9|10|11|12|13|14|15|16|17|18|19|20|21|22|23|24|25|26|27|28|29|30|31|32|33|34|35|36|37|38|39|40|41|42|43|44|45|46"/>
  <p:tag name="ANIMSTRING" val="s_637060802363300703"/>
</p:tagLst>
</file>

<file path=ppt/tags/tag19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7"/>
  <p:tag name="RESOURCEID" val="637060802363300703"/>
  <p:tag name="SCENEID" val="637060802363300703"/>
  <p:tag name="SCENELINKIDS" val="2|3|4|5|6|7|8|9|10|11|12|13|14|15|16|17|18|19|20|21|22|23|24|25|26|27|28|29|30|31|32|33|34|35|36|37|38|39|40|41|42|43|44|45|46"/>
  <p:tag name="ANIMSTRING" val="s_637060802363300703"/>
</p:tagLst>
</file>

<file path=ppt/tags/tag2.xml><?xml version="1.0" encoding="utf-8"?>
<p:tagLst xmlns:a="http://schemas.openxmlformats.org/drawingml/2006/main" xmlns:r="http://schemas.openxmlformats.org/officeDocument/2006/relationships" xmlns:p="http://schemas.openxmlformats.org/presentationml/2006/main">
  <p:tag name="COLORS" val="1,15921906|2,16777215|996527724,15773696|996537724,3439820|996857743,2400237|996857811,4634491|996867743,9869595|996867789,3023294|996867790,0"/>
  <p:tag name="BAKCCOLORTYPE" val="Color_Theme"/>
  <p:tag name="BAKCCOLOR" val="1"/>
  <p:tag name="POCKET_APPLY_TIME" val="2019年10月7日"/>
  <p:tag name="POCKET_APPLY_TYPE" val="Slide"/>
  <p:tag name="TAG_SCENEANIMNAME" val="简约扁平3.pa"/>
</p:tagLst>
</file>

<file path=ppt/tags/tag2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0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6"/>
  <p:tag name="RESOURCEID" val="637060802363300703"/>
  <p:tag name="SCENEID" val="637060802363300703"/>
  <p:tag name="SCENELINKIDS" val="2|3|4|5|6|7|8|9|10|11|12|13|14|15|16|17|18|19|20|21|22|23|24|25|26|27|28|29|30|31|32|33|34|35|36|37|38|39|40|41|42|43|44|45|46"/>
  <p:tag name="ANIMSTRING" val="s_637060802363300703"/>
</p:tagLst>
</file>

<file path=ppt/tags/tag20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5"/>
  <p:tag name="RESOURCEID" val="637060802363300703"/>
  <p:tag name="SCENEID" val="637060802363300703"/>
  <p:tag name="SCENELINKIDS" val="2|3|4|5|6|7|8|9|10|11|12|13|14|15|16|17|18|19|20|21|22|23|24|25|26|27|28|29|30|31|32|33|34|35|36|37|38|39|40|41|42|43|44|45|46"/>
  <p:tag name="ANIMSTRING" val="s_637060802363300703"/>
</p:tagLst>
</file>

<file path=ppt/tags/tag20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4"/>
  <p:tag name="RESOURCEID" val="637060802363300703"/>
  <p:tag name="SCENEID" val="637060802363300703"/>
  <p:tag name="SCENELINKIDS" val="2|3|4|5|6|7|8|9|10|11|12|13|14|15|16|17|18|19|20|21|22|23|24|25|26|27|28|29|30|31|32|33|34|35|36|37|38|39|40|41|42|43|44|45|46"/>
  <p:tag name="ANIMSTRING" val="s_637060802363300703"/>
</p:tagLst>
</file>

<file path=ppt/tags/tag20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3"/>
  <p:tag name="RESOURCEID" val="637060802363300703"/>
  <p:tag name="SCENEID" val="637060802363300703"/>
  <p:tag name="SCENELINKIDS" val="2|3|4|5|6|7|8|9|10|11|12|13|14|15|16|17|18|19|20|21|22|23|24|25|26|27|28|29|30|31|32|33|34|35|36|37|38|39|40|41|42|43|44|45|46"/>
  <p:tag name="ANIMSTRING" val="s_637060802363300703"/>
</p:tagLst>
</file>

<file path=ppt/tags/tag20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2"/>
  <p:tag name="RESOURCEID" val="637060802363300703"/>
  <p:tag name="SCENEID" val="637060802363300703"/>
  <p:tag name="SCENELINKIDS" val="2|3|4|5|6|7|8|9|10|11|12|13|14|15|16|17|18|19|20|21|22|23|24|25|26|27|28|29|30|31|32|33|34|35|36|37|38|39|40|41|42|43|44|45|46"/>
  <p:tag name="ANIMSTRING" val="s_637060802363300703"/>
</p:tagLst>
</file>

<file path=ppt/tags/tag20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M-2-1"/>
  <p:tag name="RESOURCEID" val="637060802363300703"/>
  <p:tag name="SCENEID" val="637060802363300703"/>
  <p:tag name="SCENELINKIDS" val="2|3|4|5|6|7|8|9|10|11|12|13|14|15|16|17|18|19|20|21|22|23|24|25|26|27|28|29|30|31|32|33|34|35|36|37|38|39|40|41|42|43|44|45|46"/>
  <p:tag name="ANIMSTRING" val="s_637060802363300703"/>
</p:tagLst>
</file>

<file path=ppt/tags/tag20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RESOURCEID" val="637060802363300703"/>
  <p:tag name="SCENEID" val="637060802363300703"/>
  <p:tag name="SCENELINKIDS" val="2|3|4|5|6|7|8|9|10|11|12|13|14|15|16|17|18|19|20|21|22|23|24|25|26|27|28|29|30|31|32|33|34|35|36|37|38|39|40|41|42|43|44|45|46"/>
  <p:tag name="ANIMSTRING" val="s_637060802363300703"/>
</p:tagLst>
</file>

<file path=ppt/tags/tag20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7"/>
  <p:tag name="RESOURCEID" val="637060802363300703"/>
  <p:tag name="SCENEID" val="637060802363300703"/>
  <p:tag name="SCENELINKIDS" val="2|3|4|5|6|7|8|9|10|11|12|13|14|15|16|17|18|19|20|21|22|23|24|25|26|27|28|29|30|31|32|33|34|35|36|37|38|39|40|41|42|43|44|45|46"/>
  <p:tag name="ANIMSTRING" val="s_637060802363300703"/>
</p:tagLst>
</file>

<file path=ppt/tags/tag20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6"/>
  <p:tag name="RESOURCEID" val="637060802363300703"/>
  <p:tag name="SCENEID" val="637060802363300703"/>
  <p:tag name="SCENELINKIDS" val="2|3|4|5|6|7|8|9|10|11|12|13|14|15|16|17|18|19|20|21|22|23|24|25|26|27|28|29|30|31|32|33|34|35|36|37|38|39|40|41|42|43|44|45|46"/>
  <p:tag name="ANIMSTRING" val="s_637060802363300703"/>
</p:tagLst>
</file>

<file path=ppt/tags/tag20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5"/>
  <p:tag name="RESOURCEID" val="637060802363300703"/>
  <p:tag name="SCENEID" val="637060802363300703"/>
  <p:tag name="SCENELINKIDS" val="2|3|4|5|6|7|8|9|10|11|12|13|14|15|16|17|18|19|20|21|22|23|24|25|26|27|28|29|30|31|32|33|34|35|36|37|38|39|40|41|42|43|44|45|46"/>
  <p:tag name="ANIMSTRING" val="s_637060802363300703"/>
</p:tagLst>
</file>

<file path=ppt/tags/tag2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1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4"/>
  <p:tag name="RESOURCEID" val="637060802363300703"/>
  <p:tag name="SCENEID" val="637060802363300703"/>
  <p:tag name="SCENELINKIDS" val="2|3|4|5|6|7|8|9|10|11|12|13|14|15|16|17|18|19|20|21|22|23|24|25|26|27|28|29|30|31|32|33|34|35|36|37|38|39|40|41|42|43|44|45|46"/>
  <p:tag name="ANIMSTRING" val="s_637060802363300703"/>
</p:tagLst>
</file>

<file path=ppt/tags/tag21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3"/>
  <p:tag name="RESOURCEID" val="637060802363300703"/>
  <p:tag name="SCENEID" val="637060802363300703"/>
  <p:tag name="SCENELINKIDS" val="2|3|4|5|6|7|8|9|10|11|12|13|14|15|16|17|18|19|20|21|22|23|24|25|26|27|28|29|30|31|32|33|34|35|36|37|38|39|40|41|42|43|44|45|46"/>
  <p:tag name="ANIMSTRING" val="s_637060802363300703"/>
</p:tagLst>
</file>

<file path=ppt/tags/tag21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2"/>
  <p:tag name="RESOURCEID" val="637060802363300703"/>
  <p:tag name="SCENEID" val="637060802363300703"/>
  <p:tag name="SCENELINKIDS" val="2|3|4|5|6|7|8|9|10|11|12|13|14|15|16|17|18|19|20|21|22|23|24|25|26|27|28|29|30|31|32|33|34|35|36|37|38|39|40|41|42|43|44|45|46"/>
  <p:tag name="ANIMSTRING" val="s_637060802363300703"/>
</p:tagLst>
</file>

<file path=ppt/tags/tag21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1-1"/>
  <p:tag name="RESOURCEID" val="637060802363300703"/>
  <p:tag name="SCENEID" val="637060802363300703"/>
  <p:tag name="SCENELINKIDS" val="2|3|4|5|6|7|8|9|10|11|12|13|14|15|16|17|18|19|20|21|22|23|24|25|26|27|28|29|30|31|32|33|34|35|36|37|38|39|40|41|42|43|44|45|46"/>
  <p:tag name="ANIMSTRING" val="s_637060802363300703"/>
</p:tagLst>
</file>

<file path=ppt/tags/tag21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7"/>
  <p:tag name="RESOURCEID" val="637060802363300703"/>
  <p:tag name="SCENEID" val="637060802363300703"/>
  <p:tag name="SCENELINKIDS" val="2|3|4|5|6|7|8|9|10|11|12|13|14|15|16|17|18|19|20|21|22|23|24|25|26|27|28|29|30|31|32|33|34|35|36|37|38|39|40|41|42|43|44|45|46"/>
  <p:tag name="ANIMSTRING" val="s_637060802363300703"/>
</p:tagLst>
</file>

<file path=ppt/tags/tag21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6"/>
  <p:tag name="RESOURCEID" val="637060802363300703"/>
  <p:tag name="SCENEID" val="637060802363300703"/>
  <p:tag name="SCENELINKIDS" val="2|3|4|5|6|7|8|9|10|11|12|13|14|15|16|17|18|19|20|21|22|23|24|25|26|27|28|29|30|31|32|33|34|35|36|37|38|39|40|41|42|43|44|45|46"/>
  <p:tag name="ANIMSTRING" val="s_637060802363300703"/>
</p:tagLst>
</file>

<file path=ppt/tags/tag21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5"/>
  <p:tag name="RESOURCEID" val="637060802363300703"/>
  <p:tag name="SCENEID" val="637060802363300703"/>
  <p:tag name="SCENELINKIDS" val="2|3|4|5|6|7|8|9|10|11|12|13|14|15|16|17|18|19|20|21|22|23|24|25|26|27|28|29|30|31|32|33|34|35|36|37|38|39|40|41|42|43|44|45|46"/>
  <p:tag name="ANIMSTRING" val="s_637060802363300703"/>
</p:tagLst>
</file>

<file path=ppt/tags/tag21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4"/>
  <p:tag name="RESOURCEID" val="637060802363300703"/>
  <p:tag name="SCENEID" val="637060802363300703"/>
  <p:tag name="SCENELINKIDS" val="2|3|4|5|6|7|8|9|10|11|12|13|14|15|16|17|18|19|20|21|22|23|24|25|26|27|28|29|30|31|32|33|34|35|36|37|38|39|40|41|42|43|44|45|46"/>
  <p:tag name="ANIMSTRING" val="s_637060802363300703"/>
</p:tagLst>
</file>

<file path=ppt/tags/tag21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3"/>
  <p:tag name="RESOURCEID" val="637060802363300703"/>
  <p:tag name="SCENEID" val="637060802363300703"/>
  <p:tag name="SCENELINKIDS" val="2|3|4|5|6|7|8|9|10|11|12|13|14|15|16|17|18|19|20|21|22|23|24|25|26|27|28|29|30|31|32|33|34|35|36|37|38|39|40|41|42|43|44|45|46"/>
  <p:tag name="ANIMSTRING" val="s_637060802363300703"/>
</p:tagLst>
</file>

<file path=ppt/tags/tag21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2"/>
  <p:tag name="RESOURCEID" val="637060802363300703"/>
  <p:tag name="SCENEID" val="637060802363300703"/>
  <p:tag name="SCENELINKIDS" val="2|3|4|5|6|7|8|9|10|11|12|13|14|15|16|17|18|19|20|21|22|23|24|25|26|27|28|29|30|31|32|33|34|35|36|37|38|39|40|41|42|43|44|45|46"/>
  <p:tag name="ANIMSTRING" val="s_637060802363300703"/>
</p:tagLst>
</file>

<file path=ppt/tags/tag2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2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2"/>
  <p:tag name="POCKET_APPLY_TIME" val="2019年10月7日"/>
  <p:tag name="POCKET_APPLY_TYPE" val="Slide"/>
  <p:tag name="APPLYORDER" val="H-2-1"/>
  <p:tag name="RESOURCEID" val="637060802363300703"/>
  <p:tag name="SCENEID" val="637060802363300703"/>
  <p:tag name="SCENELINKIDS" val="2|3|4|5|6|7|8|9|10|11|12|13|14|15|16|17|18|19|20|21|22|23|24|25|26|27|28|29|30|31|32|33|34|35|36|37|38|39|40|41|42|43|44|45|46"/>
  <p:tag name="ANIMSTRING" val="s_637060802363300703"/>
</p:tagLst>
</file>

<file path=ppt/tags/tag221.xml><?xml version="1.0" encoding="utf-8"?>
<p:tagLst xmlns:a="http://schemas.openxmlformats.org/drawingml/2006/main" xmlns:r="http://schemas.openxmlformats.org/officeDocument/2006/relationships" xmlns:p="http://schemas.openxmlformats.org/presentationml/2006/main">
  <p:tag name="PA" val="v5.2.4"/>
  <p:tag name="SCENECOLOR-TEXT" val="1"/>
  <p:tag name="SCENECOLOR-TEXT-VALUE" val="Color_Theme"/>
</p:tagLst>
</file>

<file path=ppt/tags/tag222.xml><?xml version="1.0" encoding="utf-8"?>
<p:tagLst xmlns:a="http://schemas.openxmlformats.org/drawingml/2006/main" xmlns:r="http://schemas.openxmlformats.org/officeDocument/2006/relationships" xmlns:p="http://schemas.openxmlformats.org/presentationml/2006/main">
  <p:tag name="PA" val="v5.2.4"/>
  <p:tag name="SCENECOLOR-TEXT" val="2"/>
  <p:tag name="SCENECOLOR-TEXT-VALUE" val="Color_Theme"/>
</p:tagLst>
</file>

<file path=ppt/tags/tag223.xml><?xml version="1.0" encoding="utf-8"?>
<p:tagLst xmlns:a="http://schemas.openxmlformats.org/drawingml/2006/main" xmlns:r="http://schemas.openxmlformats.org/officeDocument/2006/relationships" xmlns:p="http://schemas.openxmlformats.org/presentationml/2006/main">
  <p:tag name="PA" val="v5.2.4"/>
  <p:tag name="SCENECOLOR-TEXT" val="1"/>
  <p:tag name="SCENECOLOR-TEXT-VALUE" val="Color_Theme"/>
</p:tagLst>
</file>

<file path=ppt/tags/tag224.xml><?xml version="1.0" encoding="utf-8"?>
<p:tagLst xmlns:a="http://schemas.openxmlformats.org/drawingml/2006/main" xmlns:r="http://schemas.openxmlformats.org/officeDocument/2006/relationships" xmlns:p="http://schemas.openxmlformats.org/presentationml/2006/main">
  <p:tag name="PA" val="v5.2.4"/>
  <p:tag name="SCENECOLOR-TEXT" val="2"/>
  <p:tag name="SCENECOLOR-TEXT-VALUE" val="Color_Theme"/>
</p:tagLst>
</file>

<file path=ppt/tags/tag225.xml><?xml version="1.0" encoding="utf-8"?>
<p:tagLst xmlns:a="http://schemas.openxmlformats.org/drawingml/2006/main" xmlns:r="http://schemas.openxmlformats.org/officeDocument/2006/relationships" xmlns:p="http://schemas.openxmlformats.org/presentationml/2006/main">
  <p:tag name="COLORS" val="1,4008718|2,768250|3,964857|4,16777215|5,5465327|6,13029509"/>
  <p:tag name="BAKCCOLORTYPE" val="Color_Theme"/>
  <p:tag name="BAKCCOLOR" val="1"/>
  <p:tag name="POCKET_APPLY_TIME" val="2019年10月7日"/>
  <p:tag name="POCKET_APPLY_TYPE" val="Slide"/>
  <p:tag name="TAG_SCENEANIMNAME" val="【口袋动画】水平面落下转场.pa"/>
</p:tagLst>
</file>

<file path=ppt/tags/tag22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TEXT" val="Color_Theme"/>
  <p:tag name="SCENECOLOR-TEXT-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2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2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4"/>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2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3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2"/>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6.xml><?xml version="1.0" encoding="utf-8"?>
<p:tagLst xmlns:a="http://schemas.openxmlformats.org/drawingml/2006/main" xmlns:r="http://schemas.openxmlformats.org/officeDocument/2006/relationships" xmlns:p="http://schemas.openxmlformats.org/presentationml/2006/main">
  <p:tag name="PA" val="v5.2.4"/>
  <p:tag name="SCENESHAPETYPE" val="SceneText"/>
  <p:tag name="SCENESHAPESUBTYPE" val="SceneTitleText"/>
  <p:tag name="SCENECOLOR-TEXT" val="Color_Theme"/>
  <p:tag name="SCENECOLOR-TEXT-VALUE" val="4"/>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7.xml><?xml version="1.0" encoding="utf-8"?>
<p:tagLst xmlns:a="http://schemas.openxmlformats.org/drawingml/2006/main" xmlns:r="http://schemas.openxmlformats.org/officeDocument/2006/relationships" xmlns:p="http://schemas.openxmlformats.org/presentationml/2006/main">
  <p:tag name="PA" val="v5.2.4"/>
  <p:tag name="SCENESHAPETYPE" val="SceneText"/>
  <p:tag name="SCENESHAPESUBTYPE" val="SceneTitleText"/>
  <p:tag name="SCENECOLOR-TEXT" val="Color_Theme"/>
  <p:tag name="SCENECOLOR-TEXT-VALUE" val="6"/>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6"/>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3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6"/>
  <p:tag name="POCKET_APPLY_TIME" val="2019年10月7日"/>
  <p:tag name="POCKET_APPLY_TYPE" val="Slide"/>
  <p:tag name="RESOURCEID" val="637060805477635440"/>
  <p:tag name="SCENEID" val="637060805477635440"/>
  <p:tag name="SCENELINKIDS" val="2|3|4|5|6|7|8|9|10|11|12|13|14|15"/>
  <p:tag name="ANIMSTRING" val="s_637060805477635440"/>
</p:tagLst>
</file>

<file path=ppt/tags/tag2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2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2"/>
  <p:tag name="POCKET_APPLY_TIME" val="2019年10月7日"/>
  <p:tag name="POCKET_APPLY_TYPE" val="Slide"/>
  <p:tag name="APPLYORDER" val="矩形 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2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3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2"/>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4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27724"/>
  <p:tag name="POCKET_APPLY_TIME" val="2019年10月7日"/>
  <p:tag name="POCKET_APPLY_TYPE" val="Slide"/>
  <p:tag name="APPLYORDER" val="直接连接符 1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5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37724"/>
  <p:tag name="POCKET_APPLY_TIME" val="2019年10月7日"/>
  <p:tag name="POCKET_APPLY_TYPE" val="Slide"/>
  <p:tag name="APPLYORDER" val="直接连接符 1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6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27724"/>
  <p:tag name="POCKET_APPLY_TIME" val="2019年10月7日"/>
  <p:tag name="POCKET_APPLY_TYPE" val="Slide"/>
  <p:tag name="APPLYORDER" val="直接连接符 1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6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4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5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3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2"/>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2"/>
  <p:tag name="POCKET_APPLY_TIME" val="2019年10月7日"/>
  <p:tag name="POCKET_APPLY_TYPE" val="Slide"/>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57743"/>
  <p:tag name="POCKET_APPLY_TIME" val="2019年10月7日"/>
  <p:tag name="POCKET_APPLY_TYPE" val="Slide"/>
  <p:tag name="APPLYORDER" val="直接连接符 7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57811"/>
  <p:tag name="POCKET_APPLY_TIME" val="2019年10月7日"/>
  <p:tag name="POCKET_APPLY_TYPE" val="Slide"/>
  <p:tag name="APPLYORDER" val="直接连接符 7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67743"/>
  <p:tag name="POCKET_APPLY_TIME" val="2019年10月7日"/>
  <p:tag name="POCKET_APPLY_TYPE" val="Slide"/>
  <p:tag name="APPLYORDER" val="直接连接符 7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7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57743"/>
  <p:tag name="POCKET_APPLY_TIME" val="2019年10月7日"/>
  <p:tag name="POCKET_APPLY_TYPE" val="Slide"/>
  <p:tag name="APPLYORDER" val="直接连接符 8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37724"/>
  <p:tag name="POCKET_APPLY_TIME" val="2019年10月7日"/>
  <p:tag name="POCKET_APPLY_TYPE" val="Slide"/>
  <p:tag name="APPLYORDER" val="直接连接符 1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67789"/>
  <p:tag name="POCKET_APPLY_TIME" val="2019年10月7日"/>
  <p:tag name="POCKET_APPLY_TYPE" val="Slide"/>
  <p:tag name="APPLYORDER" val="直接连接符 8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27724"/>
  <p:tag name="POCKET_APPLY_TIME" val="2019年10月7日"/>
  <p:tag name="POCKET_APPLY_TYPE" val="Slide"/>
  <p:tag name="APPLYORDER" val="直接连接符 8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57811"/>
  <p:tag name="POCKET_APPLY_TIME" val="2019年10月7日"/>
  <p:tag name="POCKET_APPLY_TYPE" val="Slide"/>
  <p:tag name="APPLYORDER" val="直接连接符 8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867743"/>
  <p:tag name="POCKET_APPLY_TIME" val="2019年10月7日"/>
  <p:tag name="POCKET_APPLY_TYPE" val="Slide"/>
  <p:tag name="APPLYORDER" val="直接连接符 8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27724"/>
  <p:tag name="POCKET_APPLY_TIME" val="2019年10月7日"/>
  <p:tag name="POCKET_APPLY_TYPE" val="Slide"/>
  <p:tag name="APPLYORDER" val="直接连接符 8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8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8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8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8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8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9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LINE" val="Color_Theme"/>
  <p:tag name="SCENECOLOR-LINE-VALUE" val="996537724"/>
  <p:tag name="POCKET_APPLY_TIME" val="2019年10月7日"/>
  <p:tag name="POCKET_APPLY_TYPE" val="Slide"/>
  <p:tag name="APPLYORDER" val="直接连接符 20"/>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0.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9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1.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1"/>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2.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2"/>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3.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3"/>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4.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4"/>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5.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5"/>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6.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6"/>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7.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7"/>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8.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8"/>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ags/tag99.xml><?xml version="1.0" encoding="utf-8"?>
<p:tagLst xmlns:a="http://schemas.openxmlformats.org/drawingml/2006/main" xmlns:r="http://schemas.openxmlformats.org/officeDocument/2006/relationships" xmlns:p="http://schemas.openxmlformats.org/presentationml/2006/main">
  <p:tag name="PA" val="v5.2.4"/>
  <p:tag name="SCENESHAPETYPE" val="SceneShape"/>
  <p:tag name="SCENESHAPESUBTYPE" val="SceneSimpleShape"/>
  <p:tag name="SCENECOLOR-FILL" val="Color_Theme"/>
  <p:tag name="SCENECOLOR-FILL-VALUE" val="996527724"/>
  <p:tag name="SCENECOLOR-TEXT" val="Color_Theme"/>
  <p:tag name="SCENECOLOR-TEXT-VALUE" val="2"/>
  <p:tag name="POCKET_APPLY_TIME" val="2019年10月7日"/>
  <p:tag name="POCKET_APPLY_TYPE" val="Slide"/>
  <p:tag name="APPLYORDER" val="椭圆 19"/>
  <p:tag name="RESOURCEID" val="637060782425736582"/>
  <p:tag name="SCENEID" val="637060782425736582"/>
  <p:tag name="ANIMSTRING" val="s_637060782425736582"/>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133|134|135|136|137|138|139|140|141|142|143|144|145|146|147|148|149|150|156|152|153|154"/>
</p:tagLst>
</file>

<file path=ppt/theme/theme1.xml><?xml version="1.0" encoding="utf-8"?>
<a:theme xmlns:a="http://schemas.openxmlformats.org/drawingml/2006/main" name="A000120141119A15PPBG">
  <a:themeElements>
    <a:clrScheme name="自定义 34">
      <a:dk1>
        <a:srgbClr val="5F5F5F"/>
      </a:dk1>
      <a:lt1>
        <a:sysClr val="window" lastClr="FFFFFF"/>
      </a:lt1>
      <a:dk2>
        <a:srgbClr val="4D4D4D"/>
      </a:dk2>
      <a:lt2>
        <a:srgbClr val="E7E6E6"/>
      </a:lt2>
      <a:accent1>
        <a:srgbClr val="76AA30"/>
      </a:accent1>
      <a:accent2>
        <a:srgbClr val="BED15D"/>
      </a:accent2>
      <a:accent3>
        <a:srgbClr val="38A68C"/>
      </a:accent3>
      <a:accent4>
        <a:srgbClr val="C5BE27"/>
      </a:accent4>
      <a:accent5>
        <a:srgbClr val="0070C0"/>
      </a:accent5>
      <a:accent6>
        <a:srgbClr val="D24C22"/>
      </a:accent6>
      <a:hlink>
        <a:srgbClr val="3AA5BA"/>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637060806488315715</Template>
  <TotalTime>45</TotalTime>
  <Words>304</Words>
  <Application>Microsoft Office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微软雅黑</vt:lpstr>
      <vt:lpstr>Arial</vt:lpstr>
      <vt:lpstr>Arial Narrow</vt:lpstr>
      <vt:lpstr>Broadway</vt:lpstr>
      <vt:lpstr>Calibri</vt:lpstr>
      <vt:lpstr>Impact</vt:lpstr>
      <vt:lpstr>Wingdings</vt:lpstr>
      <vt:lpstr>A000120141119A15PPBG</vt:lpstr>
      <vt:lpstr>PowerPoint 演示文稿</vt:lpstr>
      <vt:lpstr>PowerPoint 演示文稿</vt:lpstr>
      <vt:lpstr>CHAPTER 1</vt:lpstr>
      <vt:lpstr>1.什么是公民？</vt:lpstr>
      <vt:lpstr>活动园</vt:lpstr>
      <vt:lpstr>知识窗</vt:lpstr>
      <vt:lpstr>请阅读 24 页的活动园短文</vt:lpstr>
      <vt:lpstr>PowerPoint 演示文稿</vt:lpstr>
      <vt:lpstr>活动园</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1092488981@qq.com</dc:creator>
  <cp:lastModifiedBy>1092488981@qq.com</cp:lastModifiedBy>
  <cp:revision>5</cp:revision>
  <dcterms:created xsi:type="dcterms:W3CDTF">2019-10-07T12:45:15Z</dcterms:created>
  <dcterms:modified xsi:type="dcterms:W3CDTF">2019-10-07T13:30:59Z</dcterms:modified>
</cp:coreProperties>
</file>