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425" r:id="rId2"/>
    <p:sldId id="426" r:id="rId3"/>
    <p:sldId id="427" r:id="rId4"/>
    <p:sldId id="428" r:id="rId5"/>
    <p:sldId id="429" r:id="rId6"/>
    <p:sldId id="430" r:id="rId7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E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044-B026-4506-8511-7126220DCB96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8A61-4E87-44AA-9EA8-EA51A216AA5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31313" y="1"/>
            <a:ext cx="6812713" cy="67973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4349" y="1955078"/>
            <a:ext cx="3152776" cy="1448930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2800" b="1" i="0">
                <a:ln w="1460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4349" y="3526069"/>
            <a:ext cx="3152776" cy="423361"/>
          </a:xfr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4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160">
          <p15:clr>
            <a:srgbClr val="FBAE40"/>
          </p15:clr>
        </p15:guide>
        <p15:guide id="1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044-B026-4506-8511-7126220DCB96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8A61-4E87-44AA-9EA8-EA51A216A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3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044-B026-4506-8511-7126220DCB96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8A61-4E87-44AA-9EA8-EA51A216A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4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044-B026-4506-8511-7126220DCB96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8A61-4E87-44AA-9EA8-EA51A216A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E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3"/>
            <a:ext cx="10515600" cy="1070339"/>
          </a:xfrm>
        </p:spPr>
        <p:txBody>
          <a:bodyPr anchor="b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044-B026-4506-8511-7126220DCB96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8A61-4E87-44AA-9EA8-EA51A216A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872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044-B026-4506-8511-7126220DCB96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8A61-4E87-44AA-9EA8-EA51A216A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1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044-B026-4506-8511-7126220DCB96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8A61-4E87-44AA-9EA8-EA51A216A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8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044-B026-4506-8511-7126220DCB96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8A61-4E87-44AA-9EA8-EA51A216A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1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E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044-B026-4506-8511-7126220DCB96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8A61-4E87-44AA-9EA8-EA51A216A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044-B026-4506-8511-7126220DCB96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8A61-4E87-44AA-9EA8-EA51A216A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9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044-B026-4506-8511-7126220DCB96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8A61-4E87-44AA-9EA8-EA51A216A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90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E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746" y="1337939"/>
            <a:ext cx="10680337" cy="5018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C50C044-B026-4506-8511-7126220DCB96}" type="datetimeFigureOut">
              <a:rPr lang="zh-CN" altLang="en-US" smtClean="0"/>
              <a:t>2019/10/13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1AD8A61-4E87-44AA-9EA8-EA51A216AA5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4749" y="286198"/>
            <a:ext cx="10090335" cy="6015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72" y="161580"/>
            <a:ext cx="793747" cy="82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2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lnSpc>
          <a:spcPct val="90000"/>
        </a:lnSpc>
        <a:spcBef>
          <a:spcPts val="1800"/>
        </a:spcBef>
        <a:buClr>
          <a:schemeClr val="accent6"/>
        </a:buClr>
        <a:buSzPct val="80000"/>
        <a:buFont typeface="Wingdings 2" panose="05020102010507070707" pitchFamily="18" charset="2"/>
        <a:buChar char="ê"/>
        <a:defRPr sz="20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357188" indent="-357188" algn="l" defTabSz="914400" rtl="0" eaLnBrk="1" latinLnBrk="0" hangingPunct="1">
        <a:lnSpc>
          <a:spcPct val="130000"/>
        </a:lnSpc>
        <a:spcBef>
          <a:spcPts val="0"/>
        </a:spcBef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3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矩形 1">
            <a:extLst>
              <a:ext uri="{FF2B5EF4-FFF2-40B4-BE49-F238E27FC236}">
                <a16:creationId xmlns:a16="http://schemas.microsoft.com/office/drawing/2014/main" id="{26A40987-8C8F-46FC-A617-E26ABD6AB55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876800" y="0"/>
            <a:ext cx="24384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PA-矩形 2">
            <a:extLst>
              <a:ext uri="{FF2B5EF4-FFF2-40B4-BE49-F238E27FC236}">
                <a16:creationId xmlns:a16="http://schemas.microsoft.com/office/drawing/2014/main" id="{7F7C8DCA-E9F0-4B6A-B0E6-75D59E40C78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438400" y="0"/>
            <a:ext cx="24384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PA-矩形 3">
            <a:extLst>
              <a:ext uri="{FF2B5EF4-FFF2-40B4-BE49-F238E27FC236}">
                <a16:creationId xmlns:a16="http://schemas.microsoft.com/office/drawing/2014/main" id="{B804E3C2-C3EB-439E-9A57-FB06317DB3B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24384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PA-矩形 4">
            <a:extLst>
              <a:ext uri="{FF2B5EF4-FFF2-40B4-BE49-F238E27FC236}">
                <a16:creationId xmlns:a16="http://schemas.microsoft.com/office/drawing/2014/main" id="{1E4FBD74-77C7-486C-A10C-6CB44382E89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753600" y="0"/>
            <a:ext cx="24384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PA-矩形 5">
            <a:extLst>
              <a:ext uri="{FF2B5EF4-FFF2-40B4-BE49-F238E27FC236}">
                <a16:creationId xmlns:a16="http://schemas.microsoft.com/office/drawing/2014/main" id="{315D0F02-D763-44CF-9BD6-2E48A89DAE9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315200" y="0"/>
            <a:ext cx="2438400" cy="6858000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PA-矩形 6">
            <a:extLst>
              <a:ext uri="{FF2B5EF4-FFF2-40B4-BE49-F238E27FC236}">
                <a16:creationId xmlns:a16="http://schemas.microsoft.com/office/drawing/2014/main" id="{2DC4D47D-43D5-4987-A3F7-B3693F074FC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876800" y="0"/>
            <a:ext cx="2438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PA-矩形 7">
            <a:extLst>
              <a:ext uri="{FF2B5EF4-FFF2-40B4-BE49-F238E27FC236}">
                <a16:creationId xmlns:a16="http://schemas.microsoft.com/office/drawing/2014/main" id="{9965B399-7D3D-4FA4-8F4D-D165EC102D3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438400" y="0"/>
            <a:ext cx="2438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PA-矩形 8">
            <a:extLst>
              <a:ext uri="{FF2B5EF4-FFF2-40B4-BE49-F238E27FC236}">
                <a16:creationId xmlns:a16="http://schemas.microsoft.com/office/drawing/2014/main" id="{80B8DF6B-CB11-4DB5-90DF-094A3891A02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0" y="0"/>
            <a:ext cx="2438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PA-矩形 9">
            <a:extLst>
              <a:ext uri="{FF2B5EF4-FFF2-40B4-BE49-F238E27FC236}">
                <a16:creationId xmlns:a16="http://schemas.microsoft.com/office/drawing/2014/main" id="{EB6924E4-B220-439B-9388-53E6482ADF5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753600" y="0"/>
            <a:ext cx="2438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PA-矩形 10">
            <a:extLst>
              <a:ext uri="{FF2B5EF4-FFF2-40B4-BE49-F238E27FC236}">
                <a16:creationId xmlns:a16="http://schemas.microsoft.com/office/drawing/2014/main" id="{AF1D22CD-3411-48A6-9386-8DAEECCBBC1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315200" y="0"/>
            <a:ext cx="2438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PA-椭圆 11">
            <a:extLst>
              <a:ext uri="{FF2B5EF4-FFF2-40B4-BE49-F238E27FC236}">
                <a16:creationId xmlns:a16="http://schemas.microsoft.com/office/drawing/2014/main" id="{F0CA8BFA-F7CD-4F1A-8239-8EE09F27975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132409" y="1465409"/>
            <a:ext cx="3927182" cy="3927182"/>
          </a:xfrm>
          <a:prstGeom prst="ellipse">
            <a:avLst/>
          </a:prstGeom>
          <a:solidFill>
            <a:srgbClr val="FA5E1A">
              <a:alpha val="23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PA-椭圆 12">
            <a:extLst>
              <a:ext uri="{FF2B5EF4-FFF2-40B4-BE49-F238E27FC236}">
                <a16:creationId xmlns:a16="http://schemas.microsoft.com/office/drawing/2014/main" id="{F71E3C52-673C-4577-BD39-BF0DA9FDDEC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364480" y="2697480"/>
            <a:ext cx="1463040" cy="1463040"/>
          </a:xfrm>
          <a:prstGeom prst="ellipse">
            <a:avLst/>
          </a:prstGeom>
          <a:solidFill>
            <a:srgbClr val="FF9700"/>
          </a:solidFill>
          <a:ln w="19050">
            <a:noFill/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PA-同心圆 13">
            <a:extLst>
              <a:ext uri="{FF2B5EF4-FFF2-40B4-BE49-F238E27FC236}">
                <a16:creationId xmlns:a16="http://schemas.microsoft.com/office/drawing/2014/main" id="{17DD7E2F-4957-47AC-AB6B-9687BE259F4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rot="7423635">
            <a:off x="3352802" y="685802"/>
            <a:ext cx="5486398" cy="5486398"/>
          </a:xfrm>
          <a:prstGeom prst="donut">
            <a:avLst>
              <a:gd name="adj" fmla="val 768"/>
            </a:avLst>
          </a:prstGeom>
          <a:gradFill>
            <a:gsLst>
              <a:gs pos="3000">
                <a:srgbClr val="FA5E1A">
                  <a:alpha val="0"/>
                </a:srgbClr>
              </a:gs>
              <a:gs pos="97000">
                <a:srgbClr val="FA5E1A">
                  <a:alpha val="0"/>
                </a:srgbClr>
              </a:gs>
              <a:gs pos="100000">
                <a:srgbClr val="FA5E1A"/>
              </a:gs>
              <a:gs pos="0">
                <a:srgbClr val="FA5E1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PA-同心圆 14">
            <a:extLst>
              <a:ext uri="{FF2B5EF4-FFF2-40B4-BE49-F238E27FC236}">
                <a16:creationId xmlns:a16="http://schemas.microsoft.com/office/drawing/2014/main" id="{68CF3D02-B60C-45D1-B06E-5163735C1BF5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2738022">
            <a:off x="4806778" y="2139778"/>
            <a:ext cx="2578446" cy="2578446"/>
          </a:xfrm>
          <a:prstGeom prst="donut">
            <a:avLst>
              <a:gd name="adj" fmla="val 768"/>
            </a:avLst>
          </a:prstGeom>
          <a:gradFill>
            <a:gsLst>
              <a:gs pos="3000">
                <a:srgbClr val="FA5E1A">
                  <a:alpha val="0"/>
                </a:srgbClr>
              </a:gs>
              <a:gs pos="97000">
                <a:srgbClr val="FA5E1A">
                  <a:alpha val="0"/>
                </a:srgbClr>
              </a:gs>
              <a:gs pos="100000">
                <a:srgbClr val="FA5E1A"/>
              </a:gs>
              <a:gs pos="0">
                <a:srgbClr val="FA5E1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6" name="PA_图片 8" descr="图片包含 矢量图形, 寿司&#10;&#10;已生成高可信度的说明">
            <a:extLst>
              <a:ext uri="{FF2B5EF4-FFF2-40B4-BE49-F238E27FC236}">
                <a16:creationId xmlns:a16="http://schemas.microsoft.com/office/drawing/2014/main" id="{6F51671E-9D29-4EE2-86A0-D07DAD021EC6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8" t="2593" r="35555" b="64629"/>
          <a:stretch/>
        </p:blipFill>
        <p:spPr>
          <a:xfrm>
            <a:off x="5124638" y="2697480"/>
            <a:ext cx="1942724" cy="1463040"/>
          </a:xfrm>
          <a:prstGeom prst="rect">
            <a:avLst/>
          </a:prstGeom>
        </p:spPr>
      </p:pic>
      <p:cxnSp>
        <p:nvCxnSpPr>
          <p:cNvPr id="17" name="PA_直接连接符 13">
            <a:extLst>
              <a:ext uri="{FF2B5EF4-FFF2-40B4-BE49-F238E27FC236}">
                <a16:creationId xmlns:a16="http://schemas.microsoft.com/office/drawing/2014/main" id="{163A0276-939E-447D-9664-DE40DA22F204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4874309" y="3802760"/>
            <a:ext cx="244338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_文本框 15">
            <a:extLst>
              <a:ext uri="{FF2B5EF4-FFF2-40B4-BE49-F238E27FC236}">
                <a16:creationId xmlns:a16="http://schemas.microsoft.com/office/drawing/2014/main" id="{E69A9331-10C5-41E0-8753-825B0986EBD5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4697597" y="3961996"/>
            <a:ext cx="2796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2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@CuteSheep233</a:t>
            </a:r>
            <a:endParaRPr kumimoji="0" lang="zh-CN" altLang="en-US" sz="2000" b="0" i="0" u="none" strike="noStrike" kern="1200" cap="none" spc="2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752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mph" presetSubtype="0" decel="100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76" dur="75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84" dur="75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7" presetClass="emph" presetSubtype="0" fill="remove" grpId="1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7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98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9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L 2.77556E-17 -0.06657153" pathEditMode="relative" ptsTypes="">
                                      <p:cBhvr>
                                        <p:cTn id="10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8" grpId="0"/>
      <p:bldP spid="1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3FB98-E3C6-4F84-9894-59D87BE30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28FD9B-163F-471A-9D1B-3C35AD63C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认识居民身份证</a:t>
            </a:r>
          </a:p>
        </p:txBody>
      </p:sp>
    </p:spTree>
    <p:extLst>
      <p:ext uri="{BB962C8B-B14F-4D97-AF65-F5344CB8AC3E}">
        <p14:creationId xmlns:p14="http://schemas.microsoft.com/office/powerpoint/2010/main" val="300054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39E96-0D00-4318-AF17-19DEFF3B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认识身份证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6314C9-48C6-4633-BA1D-9EA953D53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3"/>
          <a:stretch/>
        </p:blipFill>
        <p:spPr>
          <a:xfrm rot="5400000">
            <a:off x="1107375" y="1065553"/>
            <a:ext cx="4648163" cy="4896465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9BBDE8-4A32-4CB5-B10C-615351262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65" y="2741357"/>
            <a:ext cx="1653540" cy="1714500"/>
          </a:xfrm>
          <a:prstGeom prst="rect">
            <a:avLst/>
          </a:prstGeom>
        </p:spPr>
      </p:pic>
      <p:sp>
        <p:nvSpPr>
          <p:cNvPr id="12" name="笑脸 11">
            <a:extLst>
              <a:ext uri="{FF2B5EF4-FFF2-40B4-BE49-F238E27FC236}">
                <a16:creationId xmlns:a16="http://schemas.microsoft.com/office/drawing/2014/main" id="{8F298E7A-9452-4F14-8B92-701499F1AEE9}"/>
              </a:ext>
            </a:extLst>
          </p:cNvPr>
          <p:cNvSpPr/>
          <p:nvPr/>
        </p:nvSpPr>
        <p:spPr>
          <a:xfrm>
            <a:off x="1766974" y="3629991"/>
            <a:ext cx="1964731" cy="668594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D550B07-FA72-4CD7-89A8-F24C9BF57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88943" y="991729"/>
            <a:ext cx="4648163" cy="5044115"/>
          </a:xfrm>
          <a:prstGeom prst="rect">
            <a:avLst/>
          </a:prstGeom>
        </p:spPr>
      </p:pic>
      <p:sp>
        <p:nvSpPr>
          <p:cNvPr id="17" name="箭头: 上 16">
            <a:extLst>
              <a:ext uri="{FF2B5EF4-FFF2-40B4-BE49-F238E27FC236}">
                <a16:creationId xmlns:a16="http://schemas.microsoft.com/office/drawing/2014/main" id="{9D09225C-4E64-46FC-96AA-5B86FBE4C172}"/>
              </a:ext>
            </a:extLst>
          </p:cNvPr>
          <p:cNvSpPr/>
          <p:nvPr/>
        </p:nvSpPr>
        <p:spPr>
          <a:xfrm>
            <a:off x="3146323" y="4955458"/>
            <a:ext cx="530942" cy="9635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83FF2F92-461D-4FD4-A65D-4EB85A1786A6}"/>
              </a:ext>
            </a:extLst>
          </p:cNvPr>
          <p:cNvSpPr/>
          <p:nvPr/>
        </p:nvSpPr>
        <p:spPr>
          <a:xfrm>
            <a:off x="1927123" y="2389239"/>
            <a:ext cx="658761" cy="352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D755B909-C0AF-4EB9-8BD0-A855AA3F69C9}"/>
              </a:ext>
            </a:extLst>
          </p:cNvPr>
          <p:cNvSpPr/>
          <p:nvPr/>
        </p:nvSpPr>
        <p:spPr>
          <a:xfrm rot="19547650" flipH="1">
            <a:off x="2829852" y="2618137"/>
            <a:ext cx="1007430" cy="357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B2329938-D700-4F37-B787-C0FBB3700915}"/>
              </a:ext>
            </a:extLst>
          </p:cNvPr>
          <p:cNvSpPr/>
          <p:nvPr/>
        </p:nvSpPr>
        <p:spPr>
          <a:xfrm rot="1135009">
            <a:off x="664796" y="3151428"/>
            <a:ext cx="717753" cy="357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8B0AA18E-5AAD-417F-B97E-59C939169017}"/>
              </a:ext>
            </a:extLst>
          </p:cNvPr>
          <p:cNvSpPr/>
          <p:nvPr/>
        </p:nvSpPr>
        <p:spPr>
          <a:xfrm rot="21050321">
            <a:off x="639966" y="4005461"/>
            <a:ext cx="1130708" cy="357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上 21">
            <a:extLst>
              <a:ext uri="{FF2B5EF4-FFF2-40B4-BE49-F238E27FC236}">
                <a16:creationId xmlns:a16="http://schemas.microsoft.com/office/drawing/2014/main" id="{B33EE2F9-9157-4170-8296-4666D18E6B71}"/>
              </a:ext>
            </a:extLst>
          </p:cNvPr>
          <p:cNvSpPr/>
          <p:nvPr/>
        </p:nvSpPr>
        <p:spPr>
          <a:xfrm>
            <a:off x="8701630" y="4682973"/>
            <a:ext cx="422787" cy="9635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左 22">
            <a:extLst>
              <a:ext uri="{FF2B5EF4-FFF2-40B4-BE49-F238E27FC236}">
                <a16:creationId xmlns:a16="http://schemas.microsoft.com/office/drawing/2014/main" id="{1DCFF8B4-3B03-4430-BBE3-2610FAA2C7F6}"/>
              </a:ext>
            </a:extLst>
          </p:cNvPr>
          <p:cNvSpPr/>
          <p:nvPr/>
        </p:nvSpPr>
        <p:spPr>
          <a:xfrm>
            <a:off x="9792929" y="3894395"/>
            <a:ext cx="884903" cy="441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05697D-486B-46B8-9DBC-334E56124A0F}"/>
              </a:ext>
            </a:extLst>
          </p:cNvPr>
          <p:cNvSpPr txBox="1"/>
          <p:nvPr/>
        </p:nvSpPr>
        <p:spPr>
          <a:xfrm>
            <a:off x="-63296" y="4270870"/>
            <a:ext cx="165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家庭</a:t>
            </a:r>
            <a:r>
              <a:rPr lang="zh-CN" altLang="en-US" dirty="0">
                <a:solidFill>
                  <a:schemeClr val="bg1"/>
                </a:solidFill>
              </a:rPr>
              <a:t>住址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344023D-8B35-45F0-9539-7E467C6BE7DF}"/>
              </a:ext>
            </a:extLst>
          </p:cNvPr>
          <p:cNvSpPr txBox="1"/>
          <p:nvPr/>
        </p:nvSpPr>
        <p:spPr>
          <a:xfrm>
            <a:off x="1" y="2741357"/>
            <a:ext cx="141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出生</a:t>
            </a:r>
            <a:r>
              <a:rPr lang="zh-CN" altLang="en-US" dirty="0">
                <a:solidFill>
                  <a:schemeClr val="bg1"/>
                </a:solidFill>
              </a:rPr>
              <a:t>日期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5138B48-9C1D-4C1F-8B15-2156AD97B9F4}"/>
              </a:ext>
            </a:extLst>
          </p:cNvPr>
          <p:cNvSpPr txBox="1"/>
          <p:nvPr/>
        </p:nvSpPr>
        <p:spPr>
          <a:xfrm>
            <a:off x="3850676" y="2064774"/>
            <a:ext cx="1833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性别和民族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2696A37-978C-4C69-B82B-0B1C0BDED4CD}"/>
              </a:ext>
            </a:extLst>
          </p:cNvPr>
          <p:cNvSpPr txBox="1"/>
          <p:nvPr/>
        </p:nvSpPr>
        <p:spPr>
          <a:xfrm>
            <a:off x="1908689" y="1809135"/>
            <a:ext cx="135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姓名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29D9958-9E01-4680-B75D-66831234DB36}"/>
              </a:ext>
            </a:extLst>
          </p:cNvPr>
          <p:cNvSpPr txBox="1"/>
          <p:nvPr/>
        </p:nvSpPr>
        <p:spPr>
          <a:xfrm>
            <a:off x="8151023" y="5832949"/>
            <a:ext cx="152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有效日期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D868D2-182E-4691-948B-F95195C4C7F1}"/>
              </a:ext>
            </a:extLst>
          </p:cNvPr>
          <p:cNvSpPr txBox="1"/>
          <p:nvPr/>
        </p:nvSpPr>
        <p:spPr>
          <a:xfrm>
            <a:off x="10884309" y="3917729"/>
            <a:ext cx="1553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颁发</a:t>
            </a:r>
            <a:r>
              <a:rPr lang="zh-CN" altLang="en-US" dirty="0"/>
              <a:t>机关 </a:t>
            </a:r>
          </a:p>
        </p:txBody>
      </p:sp>
      <p:sp>
        <p:nvSpPr>
          <p:cNvPr id="31" name="文本框 30">
            <a:hlinkClick r:id="rId5" action="ppaction://hlinksldjump"/>
            <a:extLst>
              <a:ext uri="{FF2B5EF4-FFF2-40B4-BE49-F238E27FC236}">
                <a16:creationId xmlns:a16="http://schemas.microsoft.com/office/drawing/2014/main" id="{1CC0F8BB-3B96-4DC3-9CA0-10286CCB1AE3}"/>
              </a:ext>
            </a:extLst>
          </p:cNvPr>
          <p:cNvSpPr txBox="1"/>
          <p:nvPr/>
        </p:nvSpPr>
        <p:spPr>
          <a:xfrm>
            <a:off x="2585884" y="5990125"/>
            <a:ext cx="191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身份证号码</a:t>
            </a:r>
          </a:p>
        </p:txBody>
      </p:sp>
    </p:spTree>
    <p:extLst>
      <p:ext uri="{BB962C8B-B14F-4D97-AF65-F5344CB8AC3E}">
        <p14:creationId xmlns:p14="http://schemas.microsoft.com/office/powerpoint/2010/main" val="2298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A0CE1-4E2A-4849-BE94-D3DB74BF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身份证号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BC07F-57CB-4A67-AE30-2D0F35C8D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      11        01        08        2007       12          05             375          9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8D926A90-0B6C-4F63-9B36-B2EECD0A4B97}"/>
              </a:ext>
            </a:extLst>
          </p:cNvPr>
          <p:cNvSpPr/>
          <p:nvPr/>
        </p:nvSpPr>
        <p:spPr>
          <a:xfrm>
            <a:off x="2462983" y="2349910"/>
            <a:ext cx="403122" cy="845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7350201-66A1-4A61-A356-6A085D364E2B}"/>
              </a:ext>
            </a:extLst>
          </p:cNvPr>
          <p:cNvSpPr/>
          <p:nvPr/>
        </p:nvSpPr>
        <p:spPr>
          <a:xfrm>
            <a:off x="3180737" y="2349910"/>
            <a:ext cx="403122" cy="845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61FF7F09-A752-4D8B-9AC7-97A485F4AE5E}"/>
              </a:ext>
            </a:extLst>
          </p:cNvPr>
          <p:cNvSpPr/>
          <p:nvPr/>
        </p:nvSpPr>
        <p:spPr>
          <a:xfrm>
            <a:off x="4043398" y="2349910"/>
            <a:ext cx="403122" cy="845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BF4DA5E2-6ABB-4EC8-905A-1D22A7093B8E}"/>
              </a:ext>
            </a:extLst>
          </p:cNvPr>
          <p:cNvSpPr/>
          <p:nvPr/>
        </p:nvSpPr>
        <p:spPr>
          <a:xfrm>
            <a:off x="4960138" y="2349910"/>
            <a:ext cx="403122" cy="845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073EA7F2-3871-446C-8880-C5D59E66F721}"/>
              </a:ext>
            </a:extLst>
          </p:cNvPr>
          <p:cNvSpPr/>
          <p:nvPr/>
        </p:nvSpPr>
        <p:spPr>
          <a:xfrm>
            <a:off x="5970844" y="2349910"/>
            <a:ext cx="403122" cy="845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792A5667-7042-4E90-A3B8-6A5B2CB34CDA}"/>
              </a:ext>
            </a:extLst>
          </p:cNvPr>
          <p:cNvSpPr/>
          <p:nvPr/>
        </p:nvSpPr>
        <p:spPr>
          <a:xfrm>
            <a:off x="6981550" y="2349910"/>
            <a:ext cx="403122" cy="845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90E0D63-838C-4786-BAAB-E13E7C3F7232}"/>
              </a:ext>
            </a:extLst>
          </p:cNvPr>
          <p:cNvSpPr/>
          <p:nvPr/>
        </p:nvSpPr>
        <p:spPr>
          <a:xfrm>
            <a:off x="8079864" y="2349910"/>
            <a:ext cx="403122" cy="845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C06E71B1-E8BC-4654-AECB-1761AB03D282}"/>
              </a:ext>
            </a:extLst>
          </p:cNvPr>
          <p:cNvSpPr/>
          <p:nvPr/>
        </p:nvSpPr>
        <p:spPr>
          <a:xfrm>
            <a:off x="9178178" y="2349910"/>
            <a:ext cx="403122" cy="845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B416B1-B38E-410D-8CE8-0A3AD689A202}"/>
              </a:ext>
            </a:extLst>
          </p:cNvPr>
          <p:cNvSpPr txBox="1"/>
          <p:nvPr/>
        </p:nvSpPr>
        <p:spPr>
          <a:xfrm>
            <a:off x="2288459" y="3385480"/>
            <a:ext cx="75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5521E4-DA6C-449C-80ED-7053F952B296}"/>
              </a:ext>
            </a:extLst>
          </p:cNvPr>
          <p:cNvSpPr txBox="1"/>
          <p:nvPr/>
        </p:nvSpPr>
        <p:spPr>
          <a:xfrm>
            <a:off x="3180737" y="3429000"/>
            <a:ext cx="40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6630078-9E4C-44A3-B1E6-49039D578706}"/>
              </a:ext>
            </a:extLst>
          </p:cNvPr>
          <p:cNvSpPr txBox="1"/>
          <p:nvPr/>
        </p:nvSpPr>
        <p:spPr>
          <a:xfrm>
            <a:off x="3786589" y="3385479"/>
            <a:ext cx="1319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县</a:t>
            </a:r>
            <a:r>
              <a:rPr lang="en-US" altLang="zh-CN" dirty="0"/>
              <a:t>/</a:t>
            </a:r>
            <a:r>
              <a:rPr lang="zh-CN" altLang="en-US" dirty="0"/>
              <a:t>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32ECBF0-7FBA-427C-A79A-1080FCC0B688}"/>
              </a:ext>
            </a:extLst>
          </p:cNvPr>
          <p:cNvSpPr txBox="1"/>
          <p:nvPr/>
        </p:nvSpPr>
        <p:spPr>
          <a:xfrm>
            <a:off x="4574342" y="3385478"/>
            <a:ext cx="121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出生年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1E8305-D257-4679-ABCF-26A7425FCA24}"/>
              </a:ext>
            </a:extLst>
          </p:cNvPr>
          <p:cNvSpPr txBox="1"/>
          <p:nvPr/>
        </p:nvSpPr>
        <p:spPr>
          <a:xfrm>
            <a:off x="5894204" y="3385478"/>
            <a:ext cx="787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月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AF8892-7771-421F-B2D2-A94B2B67F3F6}"/>
              </a:ext>
            </a:extLst>
          </p:cNvPr>
          <p:cNvSpPr txBox="1"/>
          <p:nvPr/>
        </p:nvSpPr>
        <p:spPr>
          <a:xfrm>
            <a:off x="6981550" y="3385478"/>
            <a:ext cx="53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2A5098F-6A13-45C0-8537-E250D33182F1}"/>
              </a:ext>
            </a:extLst>
          </p:cNvPr>
          <p:cNvSpPr txBox="1"/>
          <p:nvPr/>
        </p:nvSpPr>
        <p:spPr>
          <a:xfrm>
            <a:off x="7737987" y="3429000"/>
            <a:ext cx="118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分配码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79C66E-60A7-4FD7-9158-28B29BAB3BE8}"/>
              </a:ext>
            </a:extLst>
          </p:cNvPr>
          <p:cNvSpPr txBox="1"/>
          <p:nvPr/>
        </p:nvSpPr>
        <p:spPr>
          <a:xfrm>
            <a:off x="8873256" y="3406877"/>
            <a:ext cx="2001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校验码</a:t>
            </a:r>
          </a:p>
        </p:txBody>
      </p:sp>
      <p:sp>
        <p:nvSpPr>
          <p:cNvPr id="31" name="等号 30">
            <a:extLst>
              <a:ext uri="{FF2B5EF4-FFF2-40B4-BE49-F238E27FC236}">
                <a16:creationId xmlns:a16="http://schemas.microsoft.com/office/drawing/2014/main" id="{70A61C93-159E-4B52-96CC-5E1F7AEBAF0A}"/>
              </a:ext>
            </a:extLst>
          </p:cNvPr>
          <p:cNvSpPr/>
          <p:nvPr/>
        </p:nvSpPr>
        <p:spPr>
          <a:xfrm rot="5400000">
            <a:off x="3131574" y="4297598"/>
            <a:ext cx="904568" cy="74725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E4F35A4-BE1E-44E6-BF1F-EA2ED92BE634}"/>
              </a:ext>
            </a:extLst>
          </p:cNvPr>
          <p:cNvCxnSpPr>
            <a:cxnSpLocks/>
            <a:stCxn id="20" idx="1"/>
          </p:cNvCxnSpPr>
          <p:nvPr/>
        </p:nvCxnSpPr>
        <p:spPr>
          <a:xfrm>
            <a:off x="2288458" y="3616313"/>
            <a:ext cx="1188000" cy="808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FDE7245-EFAE-490A-96D5-498E7CB7BD6D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3715674" y="3768723"/>
            <a:ext cx="924215" cy="57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DE03872-C0A1-4283-8E7D-E95E6F2B0C8D}"/>
              </a:ext>
            </a:extLst>
          </p:cNvPr>
          <p:cNvCxnSpPr/>
          <p:nvPr/>
        </p:nvCxnSpPr>
        <p:spPr>
          <a:xfrm>
            <a:off x="4574342" y="3768723"/>
            <a:ext cx="1396502" cy="655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8A455B4-A43B-48E5-BF34-B357FB8E5935}"/>
              </a:ext>
            </a:extLst>
          </p:cNvPr>
          <p:cNvCxnSpPr>
            <a:endCxn id="25" idx="3"/>
          </p:cNvCxnSpPr>
          <p:nvPr/>
        </p:nvCxnSpPr>
        <p:spPr>
          <a:xfrm flipV="1">
            <a:off x="5970844" y="3616311"/>
            <a:ext cx="1541001" cy="808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等号 41">
            <a:extLst>
              <a:ext uri="{FF2B5EF4-FFF2-40B4-BE49-F238E27FC236}">
                <a16:creationId xmlns:a16="http://schemas.microsoft.com/office/drawing/2014/main" id="{796E9958-9143-4615-87DB-57FA641122BB}"/>
              </a:ext>
            </a:extLst>
          </p:cNvPr>
          <p:cNvSpPr/>
          <p:nvPr/>
        </p:nvSpPr>
        <p:spPr>
          <a:xfrm rot="5400000">
            <a:off x="5552447" y="4382076"/>
            <a:ext cx="858668" cy="68923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7706CBA-0FF9-4F64-BF33-CB7F53AF04AD}"/>
              </a:ext>
            </a:extLst>
          </p:cNvPr>
          <p:cNvSpPr txBox="1"/>
          <p:nvPr/>
        </p:nvSpPr>
        <p:spPr>
          <a:xfrm>
            <a:off x="2664544" y="5077598"/>
            <a:ext cx="2323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北京省  </a:t>
            </a:r>
            <a:r>
              <a:rPr lang="en-US" altLang="zh-CN" dirty="0"/>
              <a:t>11</a:t>
            </a:r>
          </a:p>
          <a:p>
            <a:r>
              <a:rPr lang="zh-CN" altLang="en-US" dirty="0"/>
              <a:t>北京市  </a:t>
            </a:r>
            <a:r>
              <a:rPr lang="en-US" altLang="zh-CN" dirty="0"/>
              <a:t>01</a:t>
            </a:r>
          </a:p>
          <a:p>
            <a:r>
              <a:rPr lang="zh-CN" altLang="en-US" dirty="0"/>
              <a:t>海淀区  </a:t>
            </a:r>
            <a:r>
              <a:rPr lang="en-US" altLang="zh-CN" dirty="0"/>
              <a:t>08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C0DF624-396D-4BBD-844A-EBF61173EA97}"/>
              </a:ext>
            </a:extLst>
          </p:cNvPr>
          <p:cNvSpPr txBox="1"/>
          <p:nvPr/>
        </p:nvSpPr>
        <p:spPr>
          <a:xfrm>
            <a:off x="4988466" y="5077598"/>
            <a:ext cx="2396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 startAt="2007"/>
            </a:pPr>
            <a:r>
              <a:rPr lang="zh-CN" altLang="en-US" dirty="0"/>
              <a:t>    年</a:t>
            </a:r>
            <a:endParaRPr lang="en-US" altLang="zh-CN" dirty="0"/>
          </a:p>
          <a:p>
            <a:r>
              <a:rPr lang="en-US" altLang="zh-CN" dirty="0"/>
              <a:t>12        </a:t>
            </a:r>
            <a:r>
              <a:rPr lang="zh-CN" altLang="en-US" dirty="0"/>
              <a:t>月</a:t>
            </a:r>
            <a:r>
              <a:rPr lang="en-US" altLang="zh-CN" dirty="0"/>
              <a:t>  </a:t>
            </a:r>
            <a:r>
              <a:rPr lang="zh-CN" altLang="en-US" dirty="0"/>
              <a:t>出生</a:t>
            </a:r>
            <a:endParaRPr lang="en-US" altLang="zh-CN" dirty="0"/>
          </a:p>
          <a:p>
            <a:r>
              <a:rPr lang="en-US" altLang="zh-CN" dirty="0"/>
              <a:t>05=5    </a:t>
            </a:r>
            <a:r>
              <a:rPr lang="zh-CN" altLang="en-US" dirty="0"/>
              <a:t>日</a:t>
            </a:r>
          </a:p>
        </p:txBody>
      </p:sp>
      <p:sp>
        <p:nvSpPr>
          <p:cNvPr id="46" name="等号 45">
            <a:extLst>
              <a:ext uri="{FF2B5EF4-FFF2-40B4-BE49-F238E27FC236}">
                <a16:creationId xmlns:a16="http://schemas.microsoft.com/office/drawing/2014/main" id="{68E0F524-3D31-4903-A28F-62E57F4F7581}"/>
              </a:ext>
            </a:extLst>
          </p:cNvPr>
          <p:cNvSpPr/>
          <p:nvPr/>
        </p:nvSpPr>
        <p:spPr>
          <a:xfrm rot="5400000">
            <a:off x="7902682" y="3921814"/>
            <a:ext cx="858668" cy="68923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6C76A56-7859-4264-9F28-AE08AA68F86F}"/>
              </a:ext>
            </a:extLst>
          </p:cNvPr>
          <p:cNvSpPr txBox="1"/>
          <p:nvPr/>
        </p:nvSpPr>
        <p:spPr>
          <a:xfrm>
            <a:off x="7487677" y="4669607"/>
            <a:ext cx="1715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男生为单数</a:t>
            </a:r>
            <a:endParaRPr lang="en-US" altLang="zh-CN" dirty="0"/>
          </a:p>
          <a:p>
            <a:r>
              <a:rPr lang="zh-CN" altLang="en-US" dirty="0"/>
              <a:t>女生为双数</a:t>
            </a:r>
            <a:endParaRPr lang="en-US" altLang="zh-CN" dirty="0"/>
          </a:p>
          <a:p>
            <a:r>
              <a:rPr lang="en-US" altLang="zh-CN" dirty="0"/>
              <a:t>375%2=1</a:t>
            </a:r>
          </a:p>
          <a:p>
            <a:r>
              <a:rPr lang="zh-CN" altLang="en-US" dirty="0"/>
              <a:t>单数</a:t>
            </a:r>
            <a:r>
              <a:rPr lang="en-US" altLang="zh-CN" dirty="0"/>
              <a:t>=</a:t>
            </a:r>
            <a:r>
              <a:rPr lang="zh-CN" altLang="en-US" dirty="0"/>
              <a:t>男性</a:t>
            </a:r>
          </a:p>
        </p:txBody>
      </p:sp>
    </p:spTree>
    <p:extLst>
      <p:ext uri="{BB962C8B-B14F-4D97-AF65-F5344CB8AC3E}">
        <p14:creationId xmlns:p14="http://schemas.microsoft.com/office/powerpoint/2010/main" val="213982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A4DEB-E7E0-45D5-8F4F-5BE74D84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有效日期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49676-0B42-4571-A3EA-FF995C7B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你知道吗？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为什么要增加一个有效日期呢？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答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为了防止原居民身份证登记项目出现错误，所以要添加有效期，这样定时就会换掉。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TIPS:  </a:t>
            </a:r>
            <a:r>
              <a:rPr lang="zh-CN" altLang="en-US" dirty="0"/>
              <a:t>十六周岁至二十五周岁的，发给有效期十年的居民身份证；二十六周岁至四十五周岁的，发给有效期二十年的居民身份证；四十六周岁以上的，发给长期有效的居民身份证。法律同时规定，未满十六周岁的公民，自愿申请领取居民身份证的，发给有效期五年的居民身份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836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C6345-FE7D-4F0B-9DDB-81A83ADE7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请打开书</a:t>
            </a:r>
            <a:r>
              <a:rPr lang="en-US" altLang="zh-CN" dirty="0"/>
              <a:t>P25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EF723-929A-487D-877C-24765D1CE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接下来的内容会在书上进行。</a:t>
            </a:r>
          </a:p>
        </p:txBody>
      </p:sp>
    </p:spTree>
    <p:extLst>
      <p:ext uri="{BB962C8B-B14F-4D97-AF65-F5344CB8AC3E}">
        <p14:creationId xmlns:p14="http://schemas.microsoft.com/office/powerpoint/2010/main" val="13952673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PRE" val="1263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4"/>
  <p:tag name="SCENECOLOR-TEXT" val="Color_Theme"/>
  <p:tag name="SCENECOLOR-TEXT-VALUE" val="3"/>
  <p:tag name="POCKET_APPLY_TIME" val="2019年10月13日"/>
  <p:tag name="POCKET_APPLY_TYPE" val="Slide"/>
  <p:tag name="RESOURCEID" val="637065504932461528"/>
  <p:tag name="SCENEID" val="637065504932461528"/>
  <p:tag name="SCENELINKIDS" val="2|3|4|5|6|7|8|9|10|11|12|13|14|15|16|17|18"/>
  <p:tag name="ANIMSTRING" val="s_6370655049324615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4"/>
  <p:tag name="SCENECOLOR-TEXT" val="Color_Theme"/>
  <p:tag name="SCENECOLOR-TEXT-VALUE" val="3"/>
  <p:tag name="POCKET_APPLY_TIME" val="2019年10月13日"/>
  <p:tag name="POCKET_APPLY_TYPE" val="Slide"/>
  <p:tag name="RESOURCEID" val="637065504932461528"/>
  <p:tag name="SCENEID" val="637065504932461528"/>
  <p:tag name="SCENELINKIDS" val="2|3|4|5|6|7|8|9|10|11|12|13|14|15|16|17|18"/>
  <p:tag name="ANIMSTRING" val="s_6370655049324615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4"/>
  <p:tag name="SCENECOLOR-TEXT" val="Color_Theme"/>
  <p:tag name="SCENECOLOR-TEXT-VALUE" val="3"/>
  <p:tag name="POCKET_APPLY_TIME" val="2019年10月13日"/>
  <p:tag name="POCKET_APPLY_TYPE" val="Slide"/>
  <p:tag name="RESOURCEID" val="637065504932461528"/>
  <p:tag name="SCENEID" val="637065504932461528"/>
  <p:tag name="SCENELINKIDS" val="2|3|4|5|6|7|8|9|10|11|12|13|14|15|16|17|18"/>
  <p:tag name="ANIMSTRING" val="s_6370655049324615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5"/>
  <p:tag name="SCENECOLOR-TEXT" val="Color_Theme"/>
  <p:tag name="SCENECOLOR-TEXT-VALUE" val="3"/>
  <p:tag name="POCKET_APPLY_TIME" val="2019年10月13日"/>
  <p:tag name="POCKET_APPLY_TYPE" val="Slide"/>
  <p:tag name="RESOURCEID" val="637065504932461528"/>
  <p:tag name="SCENEID" val="637065504932461528"/>
  <p:tag name="SCENELINKIDS" val="2|3|4|5|6|7|8|9|10|11|12|13|14|15|16|17|18"/>
  <p:tag name="ANIMSTRING" val="s_6370655049324615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6"/>
  <p:tag name="SCENECOLOR-TEXT" val="Color_Theme"/>
  <p:tag name="SCENECOLOR-TEXT-VALUE" val="3"/>
  <p:tag name="POCKET_APPLY_TIME" val="2019年10月13日"/>
  <p:tag name="POCKET_APPLY_TYPE" val="Slide"/>
  <p:tag name="RESOURCEID" val="637065504932461528"/>
  <p:tag name="SCENEID" val="637065504932461528"/>
  <p:tag name="SCENELINKIDS" val="2|3|4|5|6|7|8|9|10|11|12|13|14|15|16|17|18"/>
  <p:tag name="ANIMSTRING" val="s_6370655049324615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TEXT" val="Color_Theme"/>
  <p:tag name="SCENECOLOR-TEXT-VALUE" val="4"/>
  <p:tag name="POCKET_APPLY_TIME" val="2019年10月13日"/>
  <p:tag name="POCKET_APPLY_TYPE" val="Slide"/>
  <p:tag name="RESOURCEID" val="637065504932461528"/>
  <p:tag name="SCENEID" val="637065504932461528"/>
  <p:tag name="SCENELINKIDS" val="2|3|4|5|6|7|8|9|10|11|12|13|14|15|16|17|18"/>
  <p:tag name="ANIMSTRING" val="s_6370655049324615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TEXT" val="Color_Theme"/>
  <p:tag name="SCENECOLOR-TEXT-VALUE" val="4"/>
  <p:tag name="POCKET_APPLY_TIME" val="2019年10月13日"/>
  <p:tag name="POCKET_APPLY_TYPE" val="Slide"/>
  <p:tag name="RESOURCEID" val="637065504932461528"/>
  <p:tag name="SCENEID" val="637065504932461528"/>
  <p:tag name="SCENELINKIDS" val="2|3|4|5|6|7|8|9|10|11|12|13|14|15|16|17|18"/>
  <p:tag name="ANIMSTRING" val="s_6370655049324615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PicShape"/>
  <p:tag name="SCENESHAPENAME" val="主题图形"/>
  <p:tag name="POCKET_APPLY_TIME" val="2019年10月13日"/>
  <p:tag name="POCKET_APPLY_TYPE" val="Slide"/>
  <p:tag name="APPLYORDER" val="图片 8"/>
  <p:tag name="RESOURCEID" val="637065504932461528"/>
  <p:tag name="SCENEID" val="637065504932461528"/>
  <p:tag name="SCENELINKIDS" val="2|3|4|5|6|7|8|9|10|11|12|13|14|15|16|17|18"/>
  <p:tag name="ANIMSTRING" val="s_6370655049324615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LINE" val="Color_Theme"/>
  <p:tag name="SCENECOLOR-LINE-VALUE" val="3"/>
  <p:tag name="POCKET_APPLY_TIME" val="2019年10月13日"/>
  <p:tag name="POCKET_APPLY_TYPE" val="Slide"/>
  <p:tag name="APPLYORDER" val="直接连接符 13"/>
  <p:tag name="RESOURCEID" val="637065504932461528"/>
  <p:tag name="SCENEID" val="637065504932461528"/>
  <p:tag name="SCENELINKIDS" val="2|3|4|5|6|7|8|9|10|11|12|13|14|15|16|17|18"/>
  <p:tag name="ANIMSTRING" val="s_6370655049324615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Text"/>
  <p:tag name="SCENESHAPESUBTYPE" val="SceneTitleText"/>
  <p:tag name="SCENESHAPENAME" val="主题描述"/>
  <p:tag name="SCENECOLOR-TEXT" val="Color_Theme"/>
  <p:tag name="SCENECOLOR-TEXT-VALUE" val="3"/>
  <p:tag name="POCKET_APPLY_TIME" val="2019年10月13日"/>
  <p:tag name="POCKET_APPLY_TYPE" val="Slide"/>
  <p:tag name="APPLYORDER" val="文本框 15"/>
  <p:tag name="RESOURCEID" val="637065504932461528"/>
  <p:tag name="SCENEID" val="637065504932461528"/>
  <p:tag name="SCENELINKIDS" val="2|3|4|5|6|7|8|9|10|11|12|13|14|15|16|17|18"/>
  <p:tag name="ANIMSTRING" val="s_6370655049324615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SCENEANIMNAME" val="873.pa"/>
  <p:tag name="COLORS" val="1,2500134|2,3684408|3,16777215|4,0|5,1728250|6,38911"/>
  <p:tag name="BAKCCOLORTYPE" val="Color_Theme"/>
  <p:tag name="BAKCCOLOR" val="1"/>
  <p:tag name="POCKET_APPLY_TIME" val="2019年10月13日"/>
  <p:tag name="POCKET_APPLY_TYPE" val="Slid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2"/>
  <p:tag name="SCENECOLOR-TEXT" val="Color_Theme"/>
  <p:tag name="SCENECOLOR-TEXT-VALUE" val="3"/>
  <p:tag name="POCKET_APPLY_TIME" val="2019年10月13日"/>
  <p:tag name="POCKET_APPLY_TYPE" val="Slide"/>
  <p:tag name="RESOURCEID" val="637065504932461528"/>
  <p:tag name="SCENEID" val="637065504932461528"/>
  <p:tag name="SCENELINKIDS" val="2|3|4|5|6|7|8|9|10|11|12|13|14|15|16|17|18"/>
  <p:tag name="ANIMSTRING" val="s_6370655049324615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2"/>
  <p:tag name="SCENECOLOR-TEXT" val="Color_Theme"/>
  <p:tag name="SCENECOLOR-TEXT-VALUE" val="3"/>
  <p:tag name="POCKET_APPLY_TIME" val="2019年10月13日"/>
  <p:tag name="POCKET_APPLY_TYPE" val="Slide"/>
  <p:tag name="RESOURCEID" val="637065504932461528"/>
  <p:tag name="SCENEID" val="637065504932461528"/>
  <p:tag name="SCENELINKIDS" val="2|3|4|5|6|7|8|9|10|11|12|13|14|15|16|17|18"/>
  <p:tag name="ANIMSTRING" val="s_6370655049324615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2"/>
  <p:tag name="SCENECOLOR-TEXT" val="Color_Theme"/>
  <p:tag name="SCENECOLOR-TEXT-VALUE" val="3"/>
  <p:tag name="POCKET_APPLY_TIME" val="2019年10月13日"/>
  <p:tag name="POCKET_APPLY_TYPE" val="Slide"/>
  <p:tag name="RESOURCEID" val="637065504932461528"/>
  <p:tag name="SCENEID" val="637065504932461528"/>
  <p:tag name="SCENELINKIDS" val="2|3|4|5|6|7|8|9|10|11|12|13|14|15|16|17|18"/>
  <p:tag name="ANIMSTRING" val="s_6370655049324615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2"/>
  <p:tag name="SCENECOLOR-TEXT" val="Color_Theme"/>
  <p:tag name="SCENECOLOR-TEXT-VALUE" val="3"/>
  <p:tag name="POCKET_APPLY_TIME" val="2019年10月13日"/>
  <p:tag name="POCKET_APPLY_TYPE" val="Slide"/>
  <p:tag name="RESOURCEID" val="637065504932461528"/>
  <p:tag name="SCENEID" val="637065504932461528"/>
  <p:tag name="SCENELINKIDS" val="2|3|4|5|6|7|8|9|10|11|12|13|14|15|16|17|18"/>
  <p:tag name="ANIMSTRING" val="s_6370655049324615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2"/>
  <p:tag name="SCENECOLOR-TEXT" val="Color_Theme"/>
  <p:tag name="SCENECOLOR-TEXT-VALUE" val="3"/>
  <p:tag name="POCKET_APPLY_TIME" val="2019年10月13日"/>
  <p:tag name="POCKET_APPLY_TYPE" val="Slide"/>
  <p:tag name="RESOURCEID" val="637065504932461528"/>
  <p:tag name="SCENEID" val="637065504932461528"/>
  <p:tag name="SCENELINKIDS" val="2|3|4|5|6|7|8|9|10|11|12|13|14|15|16|17|18"/>
  <p:tag name="ANIMSTRING" val="s_6370655049324615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4"/>
  <p:tag name="SCENECOLOR-TEXT" val="Color_Theme"/>
  <p:tag name="SCENECOLOR-TEXT-VALUE" val="3"/>
  <p:tag name="POCKET_APPLY_TIME" val="2019年10月13日"/>
  <p:tag name="POCKET_APPLY_TYPE" val="Slide"/>
  <p:tag name="RESOURCEID" val="637065504932461528"/>
  <p:tag name="SCENEID" val="637065504932461528"/>
  <p:tag name="SCENELINKIDS" val="2|3|4|5|6|7|8|9|10|11|12|13|14|15|16|17|18"/>
  <p:tag name="ANIMSTRING" val="s_6370655049324615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CENESHAPETYPE" val="SceneShape"/>
  <p:tag name="SCENESHAPESUBTYPE" val="SceneSimpleShape"/>
  <p:tag name="SCENECOLOR-FILL" val="Color_Theme"/>
  <p:tag name="SCENECOLOR-FILL-VALUE" val="4"/>
  <p:tag name="SCENECOLOR-TEXT" val="Color_Theme"/>
  <p:tag name="SCENECOLOR-TEXT-VALUE" val="3"/>
  <p:tag name="POCKET_APPLY_TIME" val="2019年10月13日"/>
  <p:tag name="POCKET_APPLY_TYPE" val="Slide"/>
  <p:tag name="RESOURCEID" val="637065504932461528"/>
  <p:tag name="SCENEID" val="637065504932461528"/>
  <p:tag name="SCENELINKIDS" val="2|3|4|5|6|7|8|9|10|11|12|13|14|15|16|17|18"/>
  <p:tag name="ANIMSTRING" val="s_637065504932461528"/>
</p:tagLst>
</file>

<file path=ppt/theme/theme1.xml><?xml version="1.0" encoding="utf-8"?>
<a:theme xmlns:a="http://schemas.openxmlformats.org/drawingml/2006/main" name="A000120141119A01PPBG">
  <a:themeElements>
    <a:clrScheme name="自定义 256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B78623"/>
      </a:accent2>
      <a:accent3>
        <a:srgbClr val="B1B34D"/>
      </a:accent3>
      <a:accent4>
        <a:srgbClr val="7FA757"/>
      </a:accent4>
      <a:accent5>
        <a:srgbClr val="417677"/>
      </a:accent5>
      <a:accent6>
        <a:srgbClr val="FA9921"/>
      </a:accent6>
      <a:hlink>
        <a:srgbClr val="00B0F0"/>
      </a:hlink>
      <a:folHlink>
        <a:srgbClr val="AFB2B4"/>
      </a:folHlink>
    </a:clrScheme>
    <a:fontScheme name="KSO主题文字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637065506336394706</Template>
  <TotalTime>75</TotalTime>
  <Words>175</Words>
  <Application>Microsoft Office PowerPoint</Application>
  <PresentationFormat>宽屏</PresentationFormat>
  <Paragraphs>43</Paragraphs>
  <Slides>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 Unicode MS</vt:lpstr>
      <vt:lpstr>Arial</vt:lpstr>
      <vt:lpstr>Arial Black</vt:lpstr>
      <vt:lpstr>Calibri</vt:lpstr>
      <vt:lpstr>Wingdings 2</vt:lpstr>
      <vt:lpstr>A000120141119A01PPBG</vt:lpstr>
      <vt:lpstr>PowerPoint 演示文稿</vt:lpstr>
      <vt:lpstr>CHAPTER 2</vt:lpstr>
      <vt:lpstr>认识身份证</vt:lpstr>
      <vt:lpstr>身份证号</vt:lpstr>
      <vt:lpstr>有效日期</vt:lpstr>
      <vt:lpstr>请打开书P25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8</cp:revision>
  <dcterms:created xsi:type="dcterms:W3CDTF">2019-10-12T23:54:14Z</dcterms:created>
  <dcterms:modified xsi:type="dcterms:W3CDTF">2019-10-13T01:10:08Z</dcterms:modified>
</cp:coreProperties>
</file>