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E688D-EEF3-4398-A2A5-992C7397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6D7C43-98A5-4FAD-9A8F-9D7A5A12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645D4-FC96-4771-9032-FCF1508F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0BC02-E97C-47B8-BE40-C3AE59B1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8289B3-522C-4EEB-A9BD-A4932D0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19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61056E-22C8-40E0-9B75-984B7EC8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F49C8D-DBA7-424B-89A7-16F96B9FB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D96894-04C5-4311-B6E3-19138FC9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F0784-BFC6-4677-9BCD-D37DC3F9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17DE63-F38E-4B1A-A418-91D86E96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15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12C7DA-C0DF-46ED-829D-812AB59FB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829DA7-6114-45C3-9E67-D2F57DF7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11B31E-3F85-4B7B-B267-6FADF173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F55BE-82AB-4FD0-A840-22B1DCBA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CFEAF0-9673-40CD-92AA-14B39B34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34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BBF64-41B3-4C5F-8FA3-28330421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6D2E24-12DA-4018-A170-380869B8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5A4572-7379-4769-B598-006D5584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111A6-B64B-4D93-B948-32331B01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884FD-ACF1-488F-8D28-C77D35A5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00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EBCD2-DA26-4856-8423-A5D4E5AF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00DFBF-160F-4F5F-A193-7A11B2B0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2FFD71-53CF-4812-B845-263B7EF3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8C625-DD7C-44ED-A41E-7DFD69E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F20479-8EF9-4856-96B3-2379F0CB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79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C4764-1806-4C9D-8F27-5D0B69C9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38389-B212-4563-986D-65EC22384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F68695-EC93-4C22-8E60-B6317E67B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58BA75-77AC-4150-8382-F3662F67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106D0-9D42-475F-9B2C-16D13965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EF4DE7-D192-4FED-B6B4-27917487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9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E9BB3-C796-4585-A205-38A9EF00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CD72B6-DF0E-4719-9D5F-5D336523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B2A681-F95B-41F1-8EAD-9FBB48A3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29FCA7-E8F7-4A22-B8E3-31A6712A7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3A9AFF-FE77-42A0-83CF-32F623DFE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5C0A02-1770-477A-B5AF-BB9B73DC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D47BBB-DCF7-4C73-B3C2-8D8309FE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37C9A-4EF5-4E25-A0AB-0D44FF6C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98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E8C2B-701A-48C1-AFA7-54BF32AF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DB964-EEAE-43A3-8196-124550E0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814369-8CA8-4967-A45E-AB28FAB3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184B23-9D03-43D8-80CB-02FFCC5B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5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AE1DC9-E6CA-4D76-8442-8D6BBACD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B2DE8A-A348-4CB5-921C-7A60B45F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0C46ED-C3DB-4A69-9D77-F913E69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85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F6B41-075A-411A-8559-96382E9F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E4C9DA-AABB-4E38-8B25-2F82C978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622A2D-18A3-4256-B41A-B3F6EBB9B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A23A4A-DE63-4F02-B472-E396F1E3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BD6292-05D5-4638-A368-9CDB746E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7C4A4E-BCD3-41F2-A2FD-722CEEB3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37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20195-76CA-4B05-B0E2-50E48B76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218E32-699E-4BF1-A295-AFF43DAF9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F51305-1A0D-4C25-A534-3E2B9C0BC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E3A5E-AC2F-449B-9F4F-0C98804C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01B38D-A95B-4709-A897-6E48C534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5DBA9-25C5-43FB-91C4-5B88C544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6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0115-B1D1-4571-815E-6A0E845B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435733-875A-474D-8098-C9E9F9E5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A9D4D-F348-45AB-8F78-0985B8246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E90E4-9A41-4B10-87B2-D038063C36D0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5BC084-4CB1-4300-8F26-62C6A1DD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CFE349-C266-4A36-90C4-DD23948E2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C6A2-5099-4650-B1F5-44D729ECA4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A50B22-2FB7-4F21-A38D-72860F1C16C8}"/>
              </a:ext>
            </a:extLst>
          </p:cNvPr>
          <p:cNvSpPr/>
          <p:nvPr/>
        </p:nvSpPr>
        <p:spPr>
          <a:xfrm>
            <a:off x="629174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外部情報処理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アプリ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53FA92-9246-4A2F-8E99-B5C17D0E9E09}"/>
              </a:ext>
            </a:extLst>
          </p:cNvPr>
          <p:cNvSpPr/>
          <p:nvPr/>
        </p:nvSpPr>
        <p:spPr>
          <a:xfrm>
            <a:off x="4296562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モーション処理</a:t>
            </a:r>
            <a:endParaRPr lang="en-US" altLang="ja-JP" dirty="0"/>
          </a:p>
          <a:p>
            <a:pPr algn="ctr"/>
            <a:r>
              <a:rPr kumimoji="1" lang="ja-JP" altLang="en-US" dirty="0"/>
              <a:t>アプリ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10176C-2E17-4D1D-B276-607D7C1FFA38}"/>
              </a:ext>
            </a:extLst>
          </p:cNvPr>
          <p:cNvSpPr/>
          <p:nvPr/>
        </p:nvSpPr>
        <p:spPr>
          <a:xfrm>
            <a:off x="7963950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3D</a:t>
            </a:r>
            <a:r>
              <a:rPr lang="ja-JP" altLang="en-US" dirty="0"/>
              <a:t>描画処理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アプリ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8746BFF-F216-4927-97C1-FBC51B5B2D09}"/>
              </a:ext>
            </a:extLst>
          </p:cNvPr>
          <p:cNvCxnSpPr/>
          <p:nvPr/>
        </p:nvCxnSpPr>
        <p:spPr>
          <a:xfrm>
            <a:off x="2676088" y="2845965"/>
            <a:ext cx="1543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04B6B6-BDA0-497D-8F9A-9AF46AF09672}"/>
              </a:ext>
            </a:extLst>
          </p:cNvPr>
          <p:cNvCxnSpPr/>
          <p:nvPr/>
        </p:nvCxnSpPr>
        <p:spPr>
          <a:xfrm>
            <a:off x="6343475" y="2851558"/>
            <a:ext cx="1543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1EBCA1-E44E-4806-860D-4892B4D09E64}"/>
              </a:ext>
            </a:extLst>
          </p:cNvPr>
          <p:cNvSpPr txBox="1"/>
          <p:nvPr/>
        </p:nvSpPr>
        <p:spPr>
          <a:xfrm>
            <a:off x="3615666" y="2355204"/>
            <a:ext cx="847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Port</a:t>
            </a:r>
          </a:p>
          <a:p>
            <a:pPr algn="ctr"/>
            <a:r>
              <a:rPr kumimoji="1" lang="en-US" altLang="ja-JP" sz="1100" dirty="0"/>
              <a:t>39540</a:t>
            </a:r>
            <a:endParaRPr kumimoji="1" lang="ja-JP" altLang="en-US" sz="11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4F707D-E381-41F1-9810-35FD84DB41E3}"/>
              </a:ext>
            </a:extLst>
          </p:cNvPr>
          <p:cNvSpPr txBox="1"/>
          <p:nvPr/>
        </p:nvSpPr>
        <p:spPr>
          <a:xfrm>
            <a:off x="7292831" y="2355204"/>
            <a:ext cx="847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Port</a:t>
            </a:r>
          </a:p>
          <a:p>
            <a:pPr algn="ctr"/>
            <a:r>
              <a:rPr kumimoji="1" lang="en-US" altLang="ja-JP" sz="1100" dirty="0"/>
              <a:t>395</a:t>
            </a:r>
            <a:r>
              <a:rPr lang="en-US" altLang="ja-JP" sz="1100" dirty="0"/>
              <a:t>39</a:t>
            </a:r>
            <a:endParaRPr kumimoji="1" lang="ja-JP" altLang="en-US" sz="1100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C715FC2-44C2-47CC-BE14-A30C9B7A6749}"/>
              </a:ext>
            </a:extLst>
          </p:cNvPr>
          <p:cNvCxnSpPr>
            <a:cxnSpLocks/>
          </p:cNvCxnSpPr>
          <p:nvPr/>
        </p:nvCxnSpPr>
        <p:spPr>
          <a:xfrm rot="10800000">
            <a:off x="4219662" y="3045203"/>
            <a:ext cx="3521980" cy="767594"/>
          </a:xfrm>
          <a:prstGeom prst="bentConnector3">
            <a:avLst>
              <a:gd name="adj1" fmla="val 10649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D952FE-BE2A-43DD-B15D-7FD8B08CCDDF}"/>
              </a:ext>
            </a:extLst>
          </p:cNvPr>
          <p:cNvCxnSpPr/>
          <p:nvPr/>
        </p:nvCxnSpPr>
        <p:spPr>
          <a:xfrm flipV="1">
            <a:off x="7716475" y="3126996"/>
            <a:ext cx="0" cy="7025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E3E6744-F7D8-4ABE-88D3-412091C547D7}"/>
              </a:ext>
            </a:extLst>
          </p:cNvPr>
          <p:cNvCxnSpPr>
            <a:cxnSpLocks/>
          </p:cNvCxnSpPr>
          <p:nvPr/>
        </p:nvCxnSpPr>
        <p:spPr>
          <a:xfrm>
            <a:off x="7701096" y="3159856"/>
            <a:ext cx="1859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484BFB-EF2F-4CA9-9C76-33A62D320037}"/>
              </a:ext>
            </a:extLst>
          </p:cNvPr>
          <p:cNvSpPr txBox="1"/>
          <p:nvPr/>
        </p:nvSpPr>
        <p:spPr>
          <a:xfrm>
            <a:off x="2520193" y="2194670"/>
            <a:ext cx="1593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制御情報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(BlendShape</a:t>
            </a:r>
            <a:r>
              <a:rPr kumimoji="1" lang="ja-JP" altLang="en-US" sz="1100" dirty="0"/>
              <a:t>等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684B79-4990-4A69-9FFB-40988B0A45A9}"/>
              </a:ext>
            </a:extLst>
          </p:cNvPr>
          <p:cNvSpPr txBox="1"/>
          <p:nvPr/>
        </p:nvSpPr>
        <p:spPr>
          <a:xfrm>
            <a:off x="4624092" y="4042856"/>
            <a:ext cx="2593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制御情報</a:t>
            </a:r>
            <a:endParaRPr kumimoji="1" lang="en-US" altLang="ja-JP" sz="1100" dirty="0"/>
          </a:p>
          <a:p>
            <a:pPr algn="ctr"/>
            <a:r>
              <a:rPr kumimoji="1" lang="en-US" altLang="ja-JP" sz="1100" dirty="0"/>
              <a:t>(</a:t>
            </a:r>
            <a:r>
              <a:rPr kumimoji="1" lang="ja-JP" altLang="en-US" sz="1100" dirty="0"/>
              <a:t>キャリブレーション等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3AF198-3730-47CB-BBC3-2B832C74C55E}"/>
              </a:ext>
            </a:extLst>
          </p:cNvPr>
          <p:cNvSpPr txBox="1"/>
          <p:nvPr/>
        </p:nvSpPr>
        <p:spPr>
          <a:xfrm>
            <a:off x="5642306" y="2404008"/>
            <a:ext cx="2593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モーション情報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CE50A46-4E16-48C5-BBA7-7832617FCA01}"/>
              </a:ext>
            </a:extLst>
          </p:cNvPr>
          <p:cNvSpPr/>
          <p:nvPr/>
        </p:nvSpPr>
        <p:spPr>
          <a:xfrm>
            <a:off x="872805" y="985704"/>
            <a:ext cx="1484148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FaceID</a:t>
            </a:r>
            <a:r>
              <a:rPr lang="ja-JP" altLang="en-US" dirty="0">
                <a:solidFill>
                  <a:schemeClr val="tx1"/>
                </a:solidFill>
              </a:rPr>
              <a:t>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B6400D7-0450-4ABE-8A77-F556E0B57E8F}"/>
              </a:ext>
            </a:extLst>
          </p:cNvPr>
          <p:cNvCxnSpPr/>
          <p:nvPr/>
        </p:nvCxnSpPr>
        <p:spPr>
          <a:xfrm>
            <a:off x="1614879" y="1837189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E5A79B5-D69F-4C34-BB74-C961462D9B0A}"/>
              </a:ext>
            </a:extLst>
          </p:cNvPr>
          <p:cNvSpPr/>
          <p:nvPr/>
        </p:nvSpPr>
        <p:spPr>
          <a:xfrm>
            <a:off x="4779626" y="991120"/>
            <a:ext cx="1316371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OpenVR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MIDI</a:t>
            </a:r>
            <a:r>
              <a:rPr lang="ja-JP" altLang="en-US" dirty="0">
                <a:solidFill>
                  <a:schemeClr val="tx1"/>
                </a:solidFill>
              </a:rPr>
              <a:t>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D603E11-BB2C-442A-8F5E-B0343C396B69}"/>
              </a:ext>
            </a:extLst>
          </p:cNvPr>
          <p:cNvCxnSpPr/>
          <p:nvPr/>
        </p:nvCxnSpPr>
        <p:spPr>
          <a:xfrm>
            <a:off x="5408101" y="1847497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AD2E977-B2F1-41EA-B79E-2330C4A41D15}"/>
              </a:ext>
            </a:extLst>
          </p:cNvPr>
          <p:cNvSpPr/>
          <p:nvPr/>
        </p:nvSpPr>
        <p:spPr>
          <a:xfrm>
            <a:off x="8279935" y="991643"/>
            <a:ext cx="1655428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物理演算など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0CAB950-1A33-414E-9CC3-261B96AFFDFE}"/>
              </a:ext>
            </a:extLst>
          </p:cNvPr>
          <p:cNvCxnSpPr/>
          <p:nvPr/>
        </p:nvCxnSpPr>
        <p:spPr>
          <a:xfrm>
            <a:off x="9033544" y="1848020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0F6188C-3F25-4261-B8B4-9F00D8ED8B02}"/>
              </a:ext>
            </a:extLst>
          </p:cNvPr>
          <p:cNvSpPr/>
          <p:nvPr/>
        </p:nvSpPr>
        <p:spPr>
          <a:xfrm>
            <a:off x="8345645" y="3973364"/>
            <a:ext cx="1435218" cy="7445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画面出力等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AF7DE86-FEE8-4002-B80C-983E815911BF}"/>
              </a:ext>
            </a:extLst>
          </p:cNvPr>
          <p:cNvCxnSpPr/>
          <p:nvPr/>
        </p:nvCxnSpPr>
        <p:spPr>
          <a:xfrm>
            <a:off x="9033544" y="3541791"/>
            <a:ext cx="0" cy="3187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98CA9FE-3A5A-44AF-A1E7-A31FBC09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74" y="2666044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logo">
            <a:extLst>
              <a:ext uri="{FF2B5EF4-FFF2-40B4-BE49-F238E27FC236}">
                <a16:creationId xmlns:a16="http://schemas.microsoft.com/office/drawing/2014/main" id="{9B29DD8C-3123-4DDF-9299-43BDFDC2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89" y="2666044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logo">
            <a:extLst>
              <a:ext uri="{FF2B5EF4-FFF2-40B4-BE49-F238E27FC236}">
                <a16:creationId xmlns:a16="http://schemas.microsoft.com/office/drawing/2014/main" id="{BD0604A3-C33E-47E4-B26C-6D747C52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2" y="3673422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5A2CEC3-BC56-4E3C-92C8-EAA00576CCD6}"/>
              </a:ext>
            </a:extLst>
          </p:cNvPr>
          <p:cNvSpPr/>
          <p:nvPr/>
        </p:nvSpPr>
        <p:spPr>
          <a:xfrm>
            <a:off x="1087072" y="2255276"/>
            <a:ext cx="10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i="0" dirty="0">
                <a:solidFill>
                  <a:srgbClr val="FFFF00"/>
                </a:solidFill>
                <a:effectLst/>
                <a:latin typeface="Whitney"/>
              </a:rPr>
              <a:t>Assistant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6525315-4F0E-4EEB-A763-CF1094263A1A}"/>
              </a:ext>
            </a:extLst>
          </p:cNvPr>
          <p:cNvSpPr/>
          <p:nvPr/>
        </p:nvSpPr>
        <p:spPr>
          <a:xfrm>
            <a:off x="4801570" y="2257263"/>
            <a:ext cx="114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  <a:latin typeface="Whitney"/>
              </a:rPr>
              <a:t>Performer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B160A95-CA94-4DC0-8244-522A46AF553B}"/>
              </a:ext>
            </a:extLst>
          </p:cNvPr>
          <p:cNvSpPr/>
          <p:nvPr/>
        </p:nvSpPr>
        <p:spPr>
          <a:xfrm>
            <a:off x="8345645" y="2255276"/>
            <a:ext cx="124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  <a:latin typeface="Whitney"/>
              </a:rPr>
              <a:t>Marionette</a:t>
            </a:r>
            <a:endParaRPr lang="ja-JP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52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A50B22-2FB7-4F21-A38D-72860F1C16C8}"/>
              </a:ext>
            </a:extLst>
          </p:cNvPr>
          <p:cNvSpPr/>
          <p:nvPr/>
        </p:nvSpPr>
        <p:spPr>
          <a:xfrm>
            <a:off x="629174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External Input</a:t>
            </a:r>
          </a:p>
          <a:p>
            <a:pPr algn="ctr"/>
            <a:r>
              <a:rPr lang="en-US" altLang="ja-JP" sz="1400" dirty="0"/>
              <a:t>Application</a:t>
            </a:r>
            <a:endParaRPr kumimoji="1" lang="ja-JP" altLang="en-US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53FA92-9246-4A2F-8E99-B5C17D0E9E09}"/>
              </a:ext>
            </a:extLst>
          </p:cNvPr>
          <p:cNvSpPr/>
          <p:nvPr/>
        </p:nvSpPr>
        <p:spPr>
          <a:xfrm>
            <a:off x="4296562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Motion </a:t>
            </a:r>
            <a:r>
              <a:rPr lang="en-US" altLang="ja-JP" sz="1400" dirty="0"/>
              <a:t>Processing</a:t>
            </a:r>
          </a:p>
          <a:p>
            <a:pPr algn="ctr"/>
            <a:r>
              <a:rPr lang="en-US" altLang="ja-JP" sz="1400" dirty="0"/>
              <a:t>Application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10176C-2E17-4D1D-B276-607D7C1FFA38}"/>
              </a:ext>
            </a:extLst>
          </p:cNvPr>
          <p:cNvSpPr/>
          <p:nvPr/>
        </p:nvSpPr>
        <p:spPr>
          <a:xfrm>
            <a:off x="7963950" y="2262930"/>
            <a:ext cx="1971413" cy="116607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Avatar Drawing</a:t>
            </a:r>
          </a:p>
          <a:p>
            <a:pPr algn="ctr"/>
            <a:r>
              <a:rPr lang="en-US" altLang="ja-JP" sz="1400" dirty="0"/>
              <a:t>Application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8746BFF-F216-4927-97C1-FBC51B5B2D09}"/>
              </a:ext>
            </a:extLst>
          </p:cNvPr>
          <p:cNvCxnSpPr/>
          <p:nvPr/>
        </p:nvCxnSpPr>
        <p:spPr>
          <a:xfrm>
            <a:off x="2676088" y="2845965"/>
            <a:ext cx="1543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704B6B6-BDA0-497D-8F9A-9AF46AF09672}"/>
              </a:ext>
            </a:extLst>
          </p:cNvPr>
          <p:cNvCxnSpPr/>
          <p:nvPr/>
        </p:nvCxnSpPr>
        <p:spPr>
          <a:xfrm>
            <a:off x="6343475" y="2851558"/>
            <a:ext cx="15435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1EBCA1-E44E-4806-860D-4892B4D09E64}"/>
              </a:ext>
            </a:extLst>
          </p:cNvPr>
          <p:cNvSpPr txBox="1"/>
          <p:nvPr/>
        </p:nvSpPr>
        <p:spPr>
          <a:xfrm>
            <a:off x="3615666" y="2355204"/>
            <a:ext cx="847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Port</a:t>
            </a:r>
          </a:p>
          <a:p>
            <a:pPr algn="ctr"/>
            <a:r>
              <a:rPr kumimoji="1" lang="en-US" altLang="ja-JP" sz="1100" dirty="0"/>
              <a:t>39540</a:t>
            </a:r>
            <a:endParaRPr kumimoji="1" lang="ja-JP" altLang="en-US" sz="11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4F707D-E381-41F1-9810-35FD84DB41E3}"/>
              </a:ext>
            </a:extLst>
          </p:cNvPr>
          <p:cNvSpPr txBox="1"/>
          <p:nvPr/>
        </p:nvSpPr>
        <p:spPr>
          <a:xfrm>
            <a:off x="7292831" y="2355204"/>
            <a:ext cx="847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Port</a:t>
            </a:r>
          </a:p>
          <a:p>
            <a:pPr algn="ctr"/>
            <a:r>
              <a:rPr kumimoji="1" lang="en-US" altLang="ja-JP" sz="1100" dirty="0"/>
              <a:t>395</a:t>
            </a:r>
            <a:r>
              <a:rPr lang="en-US" altLang="ja-JP" sz="1100" dirty="0"/>
              <a:t>39</a:t>
            </a:r>
            <a:endParaRPr kumimoji="1" lang="ja-JP" altLang="en-US" sz="1100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C715FC2-44C2-47CC-BE14-A30C9B7A6749}"/>
              </a:ext>
            </a:extLst>
          </p:cNvPr>
          <p:cNvCxnSpPr>
            <a:cxnSpLocks/>
          </p:cNvCxnSpPr>
          <p:nvPr/>
        </p:nvCxnSpPr>
        <p:spPr>
          <a:xfrm rot="10800000">
            <a:off x="4219662" y="3045203"/>
            <a:ext cx="3521980" cy="767594"/>
          </a:xfrm>
          <a:prstGeom prst="bentConnector3">
            <a:avLst>
              <a:gd name="adj1" fmla="val 10649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D952FE-BE2A-43DD-B15D-7FD8B08CCDDF}"/>
              </a:ext>
            </a:extLst>
          </p:cNvPr>
          <p:cNvCxnSpPr/>
          <p:nvPr/>
        </p:nvCxnSpPr>
        <p:spPr>
          <a:xfrm flipV="1">
            <a:off x="7716475" y="3126996"/>
            <a:ext cx="0" cy="7025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E3E6744-F7D8-4ABE-88D3-412091C547D7}"/>
              </a:ext>
            </a:extLst>
          </p:cNvPr>
          <p:cNvCxnSpPr>
            <a:cxnSpLocks/>
          </p:cNvCxnSpPr>
          <p:nvPr/>
        </p:nvCxnSpPr>
        <p:spPr>
          <a:xfrm>
            <a:off x="7701096" y="3159856"/>
            <a:ext cx="1859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484BFB-EF2F-4CA9-9C76-33A62D320037}"/>
              </a:ext>
            </a:extLst>
          </p:cNvPr>
          <p:cNvSpPr txBox="1"/>
          <p:nvPr/>
        </p:nvSpPr>
        <p:spPr>
          <a:xfrm>
            <a:off x="2520193" y="2194670"/>
            <a:ext cx="1593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Control info</a:t>
            </a:r>
          </a:p>
          <a:p>
            <a:pPr algn="ctr"/>
            <a:r>
              <a:rPr kumimoji="1" lang="en-US" altLang="ja-JP" sz="1100" dirty="0"/>
              <a:t>(</a:t>
            </a:r>
            <a:r>
              <a:rPr kumimoji="1" lang="en-US" altLang="ja-JP" sz="1100" dirty="0" err="1"/>
              <a:t>BlendShape</a:t>
            </a:r>
            <a:r>
              <a:rPr lang="en-US" altLang="ja-JP" sz="1100" dirty="0"/>
              <a:t>...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684B79-4990-4A69-9FFB-40988B0A45A9}"/>
              </a:ext>
            </a:extLst>
          </p:cNvPr>
          <p:cNvSpPr txBox="1"/>
          <p:nvPr/>
        </p:nvSpPr>
        <p:spPr>
          <a:xfrm>
            <a:off x="4624092" y="4042856"/>
            <a:ext cx="2593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Control info</a:t>
            </a:r>
          </a:p>
          <a:p>
            <a:pPr algn="ctr"/>
            <a:r>
              <a:rPr kumimoji="1" lang="en-US" altLang="ja-JP" sz="1100" dirty="0"/>
              <a:t>(Calibration...)</a:t>
            </a:r>
            <a:endParaRPr kumimoji="1" lang="ja-JP" altLang="en-US" sz="11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3AF198-3730-47CB-BBC3-2B832C74C55E}"/>
              </a:ext>
            </a:extLst>
          </p:cNvPr>
          <p:cNvSpPr txBox="1"/>
          <p:nvPr/>
        </p:nvSpPr>
        <p:spPr>
          <a:xfrm>
            <a:off x="5642306" y="2404008"/>
            <a:ext cx="25935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Motion info</a:t>
            </a:r>
            <a:endParaRPr kumimoji="1" lang="ja-JP" altLang="en-US" sz="11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CE50A46-4E16-48C5-BBA7-7832617FCA01}"/>
              </a:ext>
            </a:extLst>
          </p:cNvPr>
          <p:cNvSpPr/>
          <p:nvPr/>
        </p:nvSpPr>
        <p:spPr>
          <a:xfrm>
            <a:off x="872805" y="985704"/>
            <a:ext cx="1484148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FaceID</a:t>
            </a:r>
            <a:r>
              <a:rPr kumimoji="1"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dirty="0">
                <a:solidFill>
                  <a:schemeClr val="tx1"/>
                </a:solidFill>
              </a:rPr>
              <a:t>other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B6400D7-0450-4ABE-8A77-F556E0B57E8F}"/>
              </a:ext>
            </a:extLst>
          </p:cNvPr>
          <p:cNvCxnSpPr/>
          <p:nvPr/>
        </p:nvCxnSpPr>
        <p:spPr>
          <a:xfrm>
            <a:off x="1614879" y="1837189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E5A79B5-D69F-4C34-BB74-C961462D9B0A}"/>
              </a:ext>
            </a:extLst>
          </p:cNvPr>
          <p:cNvSpPr/>
          <p:nvPr/>
        </p:nvSpPr>
        <p:spPr>
          <a:xfrm>
            <a:off x="4779626" y="991120"/>
            <a:ext cx="1316371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OpenVR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MIDI..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D603E11-BB2C-442A-8F5E-B0343C396B69}"/>
              </a:ext>
            </a:extLst>
          </p:cNvPr>
          <p:cNvCxnSpPr/>
          <p:nvPr/>
        </p:nvCxnSpPr>
        <p:spPr>
          <a:xfrm>
            <a:off x="5408101" y="1847497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AD2E977-B2F1-41EA-B79E-2330C4A41D15}"/>
              </a:ext>
            </a:extLst>
          </p:cNvPr>
          <p:cNvSpPr/>
          <p:nvPr/>
        </p:nvSpPr>
        <p:spPr>
          <a:xfrm>
            <a:off x="8279935" y="991643"/>
            <a:ext cx="1655428" cy="7445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Physics engine...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0CAB950-1A33-414E-9CC3-261B96AFFDFE}"/>
              </a:ext>
            </a:extLst>
          </p:cNvPr>
          <p:cNvCxnSpPr/>
          <p:nvPr/>
        </p:nvCxnSpPr>
        <p:spPr>
          <a:xfrm>
            <a:off x="9033544" y="1848020"/>
            <a:ext cx="0" cy="31878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0F6188C-3F25-4261-B8B4-9F00D8ED8B02}"/>
              </a:ext>
            </a:extLst>
          </p:cNvPr>
          <p:cNvSpPr/>
          <p:nvPr/>
        </p:nvSpPr>
        <p:spPr>
          <a:xfrm>
            <a:off x="8345645" y="3973364"/>
            <a:ext cx="1435218" cy="7445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Screen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output...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AF7DE86-FEE8-4002-B80C-983E815911BF}"/>
              </a:ext>
            </a:extLst>
          </p:cNvPr>
          <p:cNvCxnSpPr/>
          <p:nvPr/>
        </p:nvCxnSpPr>
        <p:spPr>
          <a:xfrm>
            <a:off x="9033544" y="3541791"/>
            <a:ext cx="0" cy="31878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98CA9FE-3A5A-44AF-A1E7-A31FBC09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74" y="2666044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logo">
            <a:extLst>
              <a:ext uri="{FF2B5EF4-FFF2-40B4-BE49-F238E27FC236}">
                <a16:creationId xmlns:a16="http://schemas.microsoft.com/office/drawing/2014/main" id="{9B29DD8C-3123-4DDF-9299-43BDFDC26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089" y="2666044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logo">
            <a:extLst>
              <a:ext uri="{FF2B5EF4-FFF2-40B4-BE49-F238E27FC236}">
                <a16:creationId xmlns:a16="http://schemas.microsoft.com/office/drawing/2014/main" id="{BD0604A3-C33E-47E4-B26C-6D747C522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2" y="3673422"/>
            <a:ext cx="340456" cy="34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5A2CEC3-BC56-4E3C-92C8-EAA00576CCD6}"/>
              </a:ext>
            </a:extLst>
          </p:cNvPr>
          <p:cNvSpPr/>
          <p:nvPr/>
        </p:nvSpPr>
        <p:spPr>
          <a:xfrm>
            <a:off x="1087072" y="2255276"/>
            <a:ext cx="10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0" i="0" dirty="0">
                <a:solidFill>
                  <a:srgbClr val="FFFF00"/>
                </a:solidFill>
                <a:effectLst/>
                <a:latin typeface="Whitney"/>
              </a:rPr>
              <a:t>Assistant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6525315-4F0E-4EEB-A763-CF1094263A1A}"/>
              </a:ext>
            </a:extLst>
          </p:cNvPr>
          <p:cNvSpPr/>
          <p:nvPr/>
        </p:nvSpPr>
        <p:spPr>
          <a:xfrm>
            <a:off x="4801570" y="2257263"/>
            <a:ext cx="1141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  <a:latin typeface="Whitney"/>
              </a:rPr>
              <a:t>Performer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B160A95-CA94-4DC0-8244-522A46AF553B}"/>
              </a:ext>
            </a:extLst>
          </p:cNvPr>
          <p:cNvSpPr/>
          <p:nvPr/>
        </p:nvSpPr>
        <p:spPr>
          <a:xfrm>
            <a:off x="8345645" y="2255276"/>
            <a:ext cx="1246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FF00"/>
                </a:solidFill>
                <a:latin typeface="Whitney"/>
              </a:rPr>
              <a:t>Marionette</a:t>
            </a:r>
            <a:endParaRPr lang="ja-JP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9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3EBB759-02F4-6773-D745-741E52DCD9BB}"/>
              </a:ext>
            </a:extLst>
          </p:cNvPr>
          <p:cNvSpPr/>
          <p:nvPr/>
        </p:nvSpPr>
        <p:spPr>
          <a:xfrm>
            <a:off x="1497496" y="4483652"/>
            <a:ext cx="3034747" cy="6228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Ethernet / WLAN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369C7E-0EF4-A167-6F7F-2076FF32EA2E}"/>
              </a:ext>
            </a:extLst>
          </p:cNvPr>
          <p:cNvSpPr/>
          <p:nvPr/>
        </p:nvSpPr>
        <p:spPr>
          <a:xfrm>
            <a:off x="1497495" y="3860800"/>
            <a:ext cx="3034747" cy="6228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F5F84-9147-6DFF-3355-7EAB3598D9EA}"/>
              </a:ext>
            </a:extLst>
          </p:cNvPr>
          <p:cNvSpPr/>
          <p:nvPr/>
        </p:nvSpPr>
        <p:spPr>
          <a:xfrm>
            <a:off x="1497494" y="3237948"/>
            <a:ext cx="3034747" cy="6228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UDP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BE4265-43B0-C6E0-E9D2-92CD479A0059}"/>
              </a:ext>
            </a:extLst>
          </p:cNvPr>
          <p:cNvSpPr/>
          <p:nvPr/>
        </p:nvSpPr>
        <p:spPr>
          <a:xfrm>
            <a:off x="1497494" y="2615096"/>
            <a:ext cx="3034747" cy="6228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OSC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69384A2-4C5E-F4FB-6572-2E302B8C85C5}"/>
              </a:ext>
            </a:extLst>
          </p:cNvPr>
          <p:cNvSpPr/>
          <p:nvPr/>
        </p:nvSpPr>
        <p:spPr>
          <a:xfrm>
            <a:off x="1497494" y="1992244"/>
            <a:ext cx="3034747" cy="622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VMC Protocol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4ACDF6-73E3-1604-E42A-47ED0CE796BE}"/>
              </a:ext>
            </a:extLst>
          </p:cNvPr>
          <p:cNvSpPr/>
          <p:nvPr/>
        </p:nvSpPr>
        <p:spPr>
          <a:xfrm>
            <a:off x="1497494" y="1369392"/>
            <a:ext cx="3034747" cy="6228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Your Application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A547091-AE28-2111-DDB2-3DDAE0375EA0}"/>
              </a:ext>
            </a:extLst>
          </p:cNvPr>
          <p:cNvSpPr/>
          <p:nvPr/>
        </p:nvSpPr>
        <p:spPr>
          <a:xfrm>
            <a:off x="6014279" y="4483652"/>
            <a:ext cx="3034747" cy="6228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Ethernet / WLAN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4095A70-F405-3F35-4429-1DFA34889925}"/>
              </a:ext>
            </a:extLst>
          </p:cNvPr>
          <p:cNvSpPr/>
          <p:nvPr/>
        </p:nvSpPr>
        <p:spPr>
          <a:xfrm>
            <a:off x="6014278" y="3860800"/>
            <a:ext cx="3034747" cy="6228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634981F-0DB8-A516-7AFD-3B72934616D1}"/>
              </a:ext>
            </a:extLst>
          </p:cNvPr>
          <p:cNvSpPr/>
          <p:nvPr/>
        </p:nvSpPr>
        <p:spPr>
          <a:xfrm>
            <a:off x="6014277" y="3237948"/>
            <a:ext cx="3034747" cy="6228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UDP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8BAB54-D797-E6E3-1B84-5CCF0EE92649}"/>
              </a:ext>
            </a:extLst>
          </p:cNvPr>
          <p:cNvSpPr/>
          <p:nvPr/>
        </p:nvSpPr>
        <p:spPr>
          <a:xfrm>
            <a:off x="6014277" y="2615096"/>
            <a:ext cx="3034747" cy="6228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OSC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DFE036-15DB-0792-5DD6-0A5EF50F76BA}"/>
              </a:ext>
            </a:extLst>
          </p:cNvPr>
          <p:cNvSpPr/>
          <p:nvPr/>
        </p:nvSpPr>
        <p:spPr>
          <a:xfrm>
            <a:off x="6014277" y="1992244"/>
            <a:ext cx="3034747" cy="6228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VMC Protocol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6D5A850-0A41-74A8-B0E0-D365A24599C9}"/>
              </a:ext>
            </a:extLst>
          </p:cNvPr>
          <p:cNvSpPr/>
          <p:nvPr/>
        </p:nvSpPr>
        <p:spPr>
          <a:xfrm>
            <a:off x="6014277" y="1369392"/>
            <a:ext cx="3034747" cy="6228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Your Application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A5EE3E2-2083-C8C0-6726-18A6FC1A4317}"/>
              </a:ext>
            </a:extLst>
          </p:cNvPr>
          <p:cNvCxnSpPr>
            <a:cxnSpLocks/>
          </p:cNvCxnSpPr>
          <p:nvPr/>
        </p:nvCxnSpPr>
        <p:spPr>
          <a:xfrm>
            <a:off x="4227443" y="1992244"/>
            <a:ext cx="0" cy="2491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22882EE-5B6C-125F-BDA1-55058BF05B1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532243" y="4795078"/>
            <a:ext cx="1482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2AFB1D-6892-A66D-A7C0-DB4F2B8EA1F5}"/>
              </a:ext>
            </a:extLst>
          </p:cNvPr>
          <p:cNvCxnSpPr>
            <a:cxnSpLocks/>
          </p:cNvCxnSpPr>
          <p:nvPr/>
        </p:nvCxnSpPr>
        <p:spPr>
          <a:xfrm flipV="1">
            <a:off x="6221896" y="2003287"/>
            <a:ext cx="0" cy="27100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A187227-29FC-75F5-F480-CE0A1B075849}"/>
              </a:ext>
            </a:extLst>
          </p:cNvPr>
          <p:cNvSpPr txBox="1"/>
          <p:nvPr/>
        </p:nvSpPr>
        <p:spPr>
          <a:xfrm>
            <a:off x="5234608" y="4427092"/>
            <a:ext cx="82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39539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82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ワイド画面</PresentationFormat>
  <Paragraphs>59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Whitney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2022-03-13T11:19:16Z</dcterms:created>
  <dcterms:modified xsi:type="dcterms:W3CDTF">2022-08-21T14:40:37Z</dcterms:modified>
</cp:coreProperties>
</file>