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78" r:id="rId5"/>
    <p:sldId id="262" r:id="rId6"/>
    <p:sldId id="268" r:id="rId7"/>
    <p:sldId id="275" r:id="rId8"/>
    <p:sldId id="281" r:id="rId9"/>
    <p:sldId id="274" r:id="rId10"/>
    <p:sldId id="267" r:id="rId11"/>
    <p:sldId id="279" r:id="rId12"/>
    <p:sldId id="263" r:id="rId13"/>
    <p:sldId id="266" r:id="rId14"/>
    <p:sldId id="264" r:id="rId15"/>
    <p:sldId id="280" r:id="rId16"/>
    <p:sldId id="283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7"/>
    <a:srgbClr val="64B044"/>
    <a:srgbClr val="F7971E"/>
    <a:srgbClr val="11AAC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31B24-B0EA-4A09-A109-0BF5471D3A8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11BD-9F04-4B54-B334-E47F4268C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9BA0-E2A5-4392-9703-68E32C64F4F6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BC3CF-90BD-4FB4-AB26-D37B975E4F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DF0CC-CA21-49E8-9BE6-D15166EB8610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6F11B-8F73-45B0-AE82-F36D105926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9C7A-7CC6-46C8-AED6-86A9CD0D318B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D0788-D6E1-437D-8958-5D1CDB6442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4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0C03C-5318-4A27-B2BD-C64BA7EB53E0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5023D-1E1A-42AB-B5C4-05C9EA9BE5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631DA-10A9-4EF2-9742-22F0BD9DC89F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CFE86-D8F2-4D65-A26D-5C0C551DB0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1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88F86-0533-4EB9-9138-E06DA44BCA7B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FE523-836F-4B04-9EB8-AA87EE4C71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1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EA621-6E08-4FD4-8B51-0A547B63F987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000DB-ECDA-46D0-B76F-EE0E150F5B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E380-D5BB-4759-9BE3-D59D1638B521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0E434-99D6-4B29-A6CF-7F9A717703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16B49-88AA-4688-B196-A60FD349E453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D40C5-51F6-4139-9673-7E23A5D492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2D866-316B-4120-94E2-0F0855C2DEC9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96F83-CCF5-4D38-888C-8963B454C1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FDF15-726A-406F-9193-E10FFFB99ED9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BBDA9-2B20-4D6F-8AEE-8A8FEED953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8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3B38DDF-B0B6-4D01-853D-3B7FF407A8BC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88C7F3F-EDB6-40E7-B399-47BBBC028B8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36"/>
          <p:cNvSpPr>
            <a:spLocks/>
          </p:cNvSpPr>
          <p:nvPr/>
        </p:nvSpPr>
        <p:spPr bwMode="auto">
          <a:xfrm flipH="1" flipV="1">
            <a:off x="9828213" y="-923925"/>
            <a:ext cx="2713037" cy="3649663"/>
          </a:xfrm>
          <a:custGeom>
            <a:avLst/>
            <a:gdLst>
              <a:gd name="T0" fmla="*/ 0 w 6496341"/>
              <a:gd name="T1" fmla="*/ 0 h 6901543"/>
              <a:gd name="T2" fmla="*/ 2713037 w 6496341"/>
              <a:gd name="T3" fmla="*/ 932564 h 6901543"/>
              <a:gd name="T4" fmla="*/ 1859090 w 6496341"/>
              <a:gd name="T5" fmla="*/ 3649663 h 6901543"/>
              <a:gd name="T6" fmla="*/ 0 w 6496341"/>
              <a:gd name="T7" fmla="*/ 362663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矩形 136"/>
          <p:cNvSpPr>
            <a:spLocks/>
          </p:cNvSpPr>
          <p:nvPr/>
        </p:nvSpPr>
        <p:spPr bwMode="auto">
          <a:xfrm>
            <a:off x="-49213" y="0"/>
            <a:ext cx="4251326" cy="6858000"/>
          </a:xfrm>
          <a:custGeom>
            <a:avLst/>
            <a:gdLst>
              <a:gd name="T0" fmla="*/ 0 w 6210097"/>
              <a:gd name="T1" fmla="*/ 0 h 6858000"/>
              <a:gd name="T2" fmla="*/ 4251326 w 6210097"/>
              <a:gd name="T3" fmla="*/ 2569029 h 6858000"/>
              <a:gd name="T4" fmla="*/ 3091017 w 6210097"/>
              <a:gd name="T5" fmla="*/ 6139543 h 6858000"/>
              <a:gd name="T6" fmla="*/ 0 w 6210097"/>
              <a:gd name="T7" fmla="*/ 6858000 h 6858000"/>
              <a:gd name="T8" fmla="*/ 0 w 6210097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10097" h="6858000">
                <a:moveTo>
                  <a:pt x="0" y="0"/>
                </a:moveTo>
                <a:lnTo>
                  <a:pt x="6210097" y="2569029"/>
                </a:lnTo>
                <a:lnTo>
                  <a:pt x="4515183" y="6139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148" name="组合 1"/>
          <p:cNvGrpSpPr>
            <a:grpSpLocks/>
          </p:cNvGrpSpPr>
          <p:nvPr/>
        </p:nvGrpSpPr>
        <p:grpSpPr bwMode="auto">
          <a:xfrm>
            <a:off x="466725" y="2574925"/>
            <a:ext cx="3219450" cy="1579563"/>
            <a:chOff x="0" y="0"/>
            <a:chExt cx="2020888" cy="992187"/>
          </a:xfrm>
        </p:grpSpPr>
        <p:sp>
          <p:nvSpPr>
            <p:cNvPr id="5132" name="Freeform 129"/>
            <p:cNvSpPr>
              <a:spLocks/>
            </p:cNvSpPr>
            <p:nvPr/>
          </p:nvSpPr>
          <p:spPr bwMode="auto">
            <a:xfrm>
              <a:off x="0" y="0"/>
              <a:ext cx="2020888" cy="889000"/>
            </a:xfrm>
            <a:custGeom>
              <a:avLst/>
              <a:gdLst>
                <a:gd name="T0" fmla="*/ 2020888 w 1273"/>
                <a:gd name="T1" fmla="*/ 444500 h 560"/>
                <a:gd name="T2" fmla="*/ 1009650 w 1273"/>
                <a:gd name="T3" fmla="*/ 889000 h 560"/>
                <a:gd name="T4" fmla="*/ 0 w 1273"/>
                <a:gd name="T5" fmla="*/ 444500 h 560"/>
                <a:gd name="T6" fmla="*/ 1009650 w 1273"/>
                <a:gd name="T7" fmla="*/ 0 h 560"/>
                <a:gd name="T8" fmla="*/ 2020888 w 1273"/>
                <a:gd name="T9" fmla="*/ 444500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3" h="560">
                  <a:moveTo>
                    <a:pt x="1273" y="280"/>
                  </a:moveTo>
                  <a:lnTo>
                    <a:pt x="636" y="560"/>
                  </a:lnTo>
                  <a:lnTo>
                    <a:pt x="0" y="280"/>
                  </a:lnTo>
                  <a:lnTo>
                    <a:pt x="636" y="0"/>
                  </a:lnTo>
                  <a:lnTo>
                    <a:pt x="1273" y="28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Freeform 130"/>
            <p:cNvSpPr>
              <a:spLocks/>
            </p:cNvSpPr>
            <p:nvPr/>
          </p:nvSpPr>
          <p:spPr bwMode="auto">
            <a:xfrm>
              <a:off x="409575" y="479425"/>
              <a:ext cx="1201738" cy="512762"/>
            </a:xfrm>
            <a:custGeom>
              <a:avLst/>
              <a:gdLst>
                <a:gd name="T0" fmla="*/ 1135889 w 584"/>
                <a:gd name="T1" fmla="*/ 59719 h 249"/>
                <a:gd name="T2" fmla="*/ 596753 w 584"/>
                <a:gd name="T3" fmla="*/ 0 h 249"/>
                <a:gd name="T4" fmla="*/ 0 w 584"/>
                <a:gd name="T5" fmla="*/ 78253 h 249"/>
                <a:gd name="T6" fmla="*/ 0 w 584"/>
                <a:gd name="T7" fmla="*/ 512762 h 249"/>
                <a:gd name="T8" fmla="*/ 600869 w 584"/>
                <a:gd name="T9" fmla="*/ 434509 h 249"/>
                <a:gd name="T10" fmla="*/ 600869 w 584"/>
                <a:gd name="T11" fmla="*/ 434509 h 249"/>
                <a:gd name="T12" fmla="*/ 1105023 w 584"/>
                <a:gd name="T13" fmla="*/ 490110 h 249"/>
                <a:gd name="T14" fmla="*/ 1201738 w 584"/>
                <a:gd name="T15" fmla="*/ 512762 h 249"/>
                <a:gd name="T16" fmla="*/ 1201738 w 584"/>
                <a:gd name="T17" fmla="*/ 512762 h 249"/>
                <a:gd name="T18" fmla="*/ 1201738 w 584"/>
                <a:gd name="T19" fmla="*/ 78253 h 249"/>
                <a:gd name="T20" fmla="*/ 1201738 w 584"/>
                <a:gd name="T21" fmla="*/ 78253 h 249"/>
                <a:gd name="T22" fmla="*/ 1135889 w 584"/>
                <a:gd name="T23" fmla="*/ 59719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4" h="249">
                  <a:moveTo>
                    <a:pt x="552" y="29"/>
                  </a:moveTo>
                  <a:cubicBezTo>
                    <a:pt x="508" y="18"/>
                    <a:pt x="418" y="0"/>
                    <a:pt x="290" y="0"/>
                  </a:cubicBezTo>
                  <a:cubicBezTo>
                    <a:pt x="102" y="0"/>
                    <a:pt x="0" y="38"/>
                    <a:pt x="0" y="38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49"/>
                    <a:pt x="141" y="211"/>
                    <a:pt x="292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389" y="211"/>
                    <a:pt x="482" y="227"/>
                    <a:pt x="537" y="238"/>
                  </a:cubicBezTo>
                  <a:cubicBezTo>
                    <a:pt x="566" y="244"/>
                    <a:pt x="584" y="249"/>
                    <a:pt x="584" y="249"/>
                  </a:cubicBezTo>
                  <a:cubicBezTo>
                    <a:pt x="584" y="249"/>
                    <a:pt x="584" y="249"/>
                    <a:pt x="584" y="249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4" y="38"/>
                    <a:pt x="573" y="34"/>
                    <a:pt x="552" y="2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Freeform 131"/>
            <p:cNvSpPr>
              <a:spLocks/>
            </p:cNvSpPr>
            <p:nvPr/>
          </p:nvSpPr>
          <p:spPr bwMode="auto">
            <a:xfrm>
              <a:off x="1722438" y="334963"/>
              <a:ext cx="119063" cy="617537"/>
            </a:xfrm>
            <a:custGeom>
              <a:avLst/>
              <a:gdLst>
                <a:gd name="T0" fmla="*/ 114957 w 58"/>
                <a:gd name="T1" fmla="*/ 576368 h 300"/>
                <a:gd name="T2" fmla="*/ 90324 w 58"/>
                <a:gd name="T3" fmla="*/ 450802 h 300"/>
                <a:gd name="T4" fmla="*/ 75954 w 58"/>
                <a:gd name="T5" fmla="*/ 421984 h 300"/>
                <a:gd name="T6" fmla="*/ 75954 w 58"/>
                <a:gd name="T7" fmla="*/ 397282 h 300"/>
                <a:gd name="T8" fmla="*/ 90324 w 58"/>
                <a:gd name="T9" fmla="*/ 368464 h 300"/>
                <a:gd name="T10" fmla="*/ 69796 w 58"/>
                <a:gd name="T11" fmla="*/ 335528 h 300"/>
                <a:gd name="T12" fmla="*/ 69796 w 58"/>
                <a:gd name="T13" fmla="*/ 14409 h 300"/>
                <a:gd name="T14" fmla="*/ 59531 w 58"/>
                <a:gd name="T15" fmla="*/ 0 h 300"/>
                <a:gd name="T16" fmla="*/ 49267 w 58"/>
                <a:gd name="T17" fmla="*/ 14409 h 300"/>
                <a:gd name="T18" fmla="*/ 49267 w 58"/>
                <a:gd name="T19" fmla="*/ 333470 h 300"/>
                <a:gd name="T20" fmla="*/ 28739 w 58"/>
                <a:gd name="T21" fmla="*/ 368464 h 300"/>
                <a:gd name="T22" fmla="*/ 43109 w 58"/>
                <a:gd name="T23" fmla="*/ 397282 h 300"/>
                <a:gd name="T24" fmla="*/ 43109 w 58"/>
                <a:gd name="T25" fmla="*/ 421984 h 300"/>
                <a:gd name="T26" fmla="*/ 28739 w 58"/>
                <a:gd name="T27" fmla="*/ 450802 h 300"/>
                <a:gd name="T28" fmla="*/ 4106 w 58"/>
                <a:gd name="T29" fmla="*/ 576368 h 300"/>
                <a:gd name="T30" fmla="*/ 59531 w 58"/>
                <a:gd name="T31" fmla="*/ 617537 h 300"/>
                <a:gd name="T32" fmla="*/ 59531 w 58"/>
                <a:gd name="T33" fmla="*/ 617537 h 300"/>
                <a:gd name="T34" fmla="*/ 59531 w 58"/>
                <a:gd name="T35" fmla="*/ 617537 h 300"/>
                <a:gd name="T36" fmla="*/ 114957 w 58"/>
                <a:gd name="T37" fmla="*/ 576368 h 3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300">
                  <a:moveTo>
                    <a:pt x="56" y="280"/>
                  </a:moveTo>
                  <a:cubicBezTo>
                    <a:pt x="50" y="273"/>
                    <a:pt x="48" y="259"/>
                    <a:pt x="44" y="219"/>
                  </a:cubicBezTo>
                  <a:cubicBezTo>
                    <a:pt x="44" y="213"/>
                    <a:pt x="41" y="208"/>
                    <a:pt x="37" y="205"/>
                  </a:cubicBezTo>
                  <a:cubicBezTo>
                    <a:pt x="37" y="193"/>
                    <a:pt x="37" y="193"/>
                    <a:pt x="37" y="193"/>
                  </a:cubicBezTo>
                  <a:cubicBezTo>
                    <a:pt x="41" y="190"/>
                    <a:pt x="44" y="185"/>
                    <a:pt x="44" y="179"/>
                  </a:cubicBezTo>
                  <a:cubicBezTo>
                    <a:pt x="44" y="171"/>
                    <a:pt x="40" y="165"/>
                    <a:pt x="34" y="163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3"/>
                    <a:pt x="32" y="0"/>
                    <a:pt x="29" y="0"/>
                  </a:cubicBezTo>
                  <a:cubicBezTo>
                    <a:pt x="26" y="0"/>
                    <a:pt x="24" y="3"/>
                    <a:pt x="24" y="7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18" y="165"/>
                    <a:pt x="14" y="171"/>
                    <a:pt x="14" y="179"/>
                  </a:cubicBezTo>
                  <a:cubicBezTo>
                    <a:pt x="14" y="185"/>
                    <a:pt x="17" y="190"/>
                    <a:pt x="21" y="193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17" y="208"/>
                    <a:pt x="14" y="213"/>
                    <a:pt x="14" y="219"/>
                  </a:cubicBezTo>
                  <a:cubicBezTo>
                    <a:pt x="10" y="259"/>
                    <a:pt x="8" y="273"/>
                    <a:pt x="2" y="280"/>
                  </a:cubicBezTo>
                  <a:cubicBezTo>
                    <a:pt x="0" y="289"/>
                    <a:pt x="12" y="299"/>
                    <a:pt x="29" y="300"/>
                  </a:cubicBezTo>
                  <a:cubicBezTo>
                    <a:pt x="29" y="300"/>
                    <a:pt x="29" y="300"/>
                    <a:pt x="29" y="300"/>
                  </a:cubicBezTo>
                  <a:cubicBezTo>
                    <a:pt x="29" y="300"/>
                    <a:pt x="29" y="300"/>
                    <a:pt x="29" y="300"/>
                  </a:cubicBezTo>
                  <a:cubicBezTo>
                    <a:pt x="46" y="299"/>
                    <a:pt x="58" y="289"/>
                    <a:pt x="56" y="280"/>
                  </a:cubicBez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1" name="椭圆 138"/>
          <p:cNvSpPr>
            <a:spLocks noChangeArrowheads="1"/>
          </p:cNvSpPr>
          <p:nvPr/>
        </p:nvSpPr>
        <p:spPr bwMode="auto">
          <a:xfrm>
            <a:off x="10285413" y="719138"/>
            <a:ext cx="1060855" cy="110966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  <a:prstDash val="dash"/>
            <a:round/>
            <a:headEnd/>
            <a:tailEnd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55" name="文本框 14"/>
          <p:cNvSpPr txBox="1">
            <a:spLocks noChangeArrowheads="1"/>
          </p:cNvSpPr>
          <p:nvPr/>
        </p:nvSpPr>
        <p:spPr bwMode="auto">
          <a:xfrm>
            <a:off x="4338664" y="2368674"/>
            <a:ext cx="70076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11AACC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学</a:t>
            </a:r>
            <a:r>
              <a:rPr lang="zh-CN" altLang="en-US" sz="6000" b="1" smtClean="0">
                <a:solidFill>
                  <a:srgbClr val="11AACC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生选修课程系统课程设计</a:t>
            </a:r>
            <a:r>
              <a:rPr lang="zh-CN" altLang="zh-CN" sz="6000" b="1" smtClean="0">
                <a:solidFill>
                  <a:srgbClr val="11AACC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答辩</a:t>
            </a:r>
            <a:endParaRPr lang="zh-CN" altLang="zh-CN" sz="6000" b="1" dirty="0">
              <a:solidFill>
                <a:srgbClr val="11AACC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6156" name="文本框 18"/>
          <p:cNvSpPr txBox="1">
            <a:spLocks noChangeArrowheads="1"/>
          </p:cNvSpPr>
          <p:nvPr/>
        </p:nvSpPr>
        <p:spPr bwMode="auto">
          <a:xfrm>
            <a:off x="7815209" y="4391025"/>
            <a:ext cx="3589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指导老</a:t>
            </a:r>
            <a:r>
              <a:rPr lang="zh-CN" altLang="en-US" sz="3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r>
              <a:rPr lang="zh-CN" altLang="en-US" sz="320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：柏禄一</a:t>
            </a:r>
            <a:endParaRPr lang="zh-CN" altLang="en-US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7" name="文本框 20"/>
          <p:cNvSpPr txBox="1">
            <a:spLocks noChangeArrowheads="1"/>
          </p:cNvSpPr>
          <p:nvPr/>
        </p:nvSpPr>
        <p:spPr bwMode="auto">
          <a:xfrm>
            <a:off x="4584646" y="4391025"/>
            <a:ext cx="2768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姓</a:t>
            </a:r>
            <a:r>
              <a:rPr lang="zh-CN" altLang="en-US" sz="3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320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：项溢馨</a:t>
            </a:r>
            <a:endParaRPr lang="zh-CN" altLang="en-US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22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55" grpId="0" autoUpdateAnimBg="0"/>
      <p:bldP spid="6156" grpId="0" autoUpdateAnimBg="0"/>
      <p:bldP spid="615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功能介绍</a:t>
            </a:r>
            <a:endParaRPr lang="zh-CN" altLang="zh-CN" sz="3200" b="1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94396" y="933020"/>
            <a:ext cx="2640087" cy="4794843"/>
            <a:chOff x="5921301" y="933020"/>
            <a:chExt cx="2640087" cy="4794843"/>
          </a:xfrm>
        </p:grpSpPr>
        <p:grpSp>
          <p:nvGrpSpPr>
            <p:cNvPr id="16389" name="组合 4"/>
            <p:cNvGrpSpPr>
              <a:grpSpLocks/>
            </p:cNvGrpSpPr>
            <p:nvPr/>
          </p:nvGrpSpPr>
          <p:grpSpPr bwMode="auto">
            <a:xfrm>
              <a:off x="6413462" y="933020"/>
              <a:ext cx="1655763" cy="1655763"/>
              <a:chOff x="0" y="0"/>
              <a:chExt cx="1655775" cy="1655775"/>
            </a:xfrm>
          </p:grpSpPr>
          <p:sp>
            <p:nvSpPr>
              <p:cNvPr id="15379" name="椭圆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55775" cy="1655775"/>
              </a:xfrm>
              <a:prstGeom prst="ellipse">
                <a:avLst/>
              </a:prstGeom>
              <a:solidFill>
                <a:srgbClr val="DC4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380" name="AutoShape 59"/>
              <p:cNvSpPr>
                <a:spLocks/>
              </p:cNvSpPr>
              <p:nvPr/>
            </p:nvSpPr>
            <p:spPr bwMode="auto">
              <a:xfrm>
                <a:off x="474666" y="517529"/>
                <a:ext cx="620716" cy="620717"/>
              </a:xfrm>
              <a:custGeom>
                <a:avLst/>
                <a:gdLst>
                  <a:gd name="T0" fmla="*/ 489128 w 21543"/>
                  <a:gd name="T1" fmla="*/ 574336 h 21600"/>
                  <a:gd name="T2" fmla="*/ 323453 w 21543"/>
                  <a:gd name="T3" fmla="*/ 508068 h 21600"/>
                  <a:gd name="T4" fmla="*/ 311352 w 21543"/>
                  <a:gd name="T5" fmla="*/ 505769 h 21600"/>
                  <a:gd name="T6" fmla="*/ 566461 w 21543"/>
                  <a:gd name="T7" fmla="*/ 110263 h 21600"/>
                  <a:gd name="T8" fmla="*/ 489128 w 21543"/>
                  <a:gd name="T9" fmla="*/ 574336 h 21600"/>
                  <a:gd name="T10" fmla="*/ 197628 w 21543"/>
                  <a:gd name="T11" fmla="*/ 466802 h 21600"/>
                  <a:gd name="T12" fmla="*/ 197484 w 21543"/>
                  <a:gd name="T13" fmla="*/ 466630 h 21600"/>
                  <a:gd name="T14" fmla="*/ 564905 w 21543"/>
                  <a:gd name="T15" fmla="*/ 73337 h 21600"/>
                  <a:gd name="T16" fmla="*/ 251681 w 21543"/>
                  <a:gd name="T17" fmla="*/ 561404 h 21600"/>
                  <a:gd name="T18" fmla="*/ 197628 w 21543"/>
                  <a:gd name="T19" fmla="*/ 466802 h 21600"/>
                  <a:gd name="T20" fmla="*/ 60824 w 21543"/>
                  <a:gd name="T21" fmla="*/ 403006 h 21600"/>
                  <a:gd name="T22" fmla="*/ 510334 w 21543"/>
                  <a:gd name="T23" fmla="*/ 103309 h 21600"/>
                  <a:gd name="T24" fmla="*/ 183509 w 21543"/>
                  <a:gd name="T25" fmla="*/ 453181 h 21600"/>
                  <a:gd name="T26" fmla="*/ 178352 w 21543"/>
                  <a:gd name="T27" fmla="*/ 450020 h 21600"/>
                  <a:gd name="T28" fmla="*/ 60824 w 21543"/>
                  <a:gd name="T29" fmla="*/ 403006 h 21600"/>
                  <a:gd name="T30" fmla="*/ 611813 w 21543"/>
                  <a:gd name="T31" fmla="*/ 3104 h 21600"/>
                  <a:gd name="T32" fmla="*/ 601267 w 21543"/>
                  <a:gd name="T33" fmla="*/ 0 h 21600"/>
                  <a:gd name="T34" fmla="*/ 590520 w 21543"/>
                  <a:gd name="T35" fmla="*/ 3247 h 21600"/>
                  <a:gd name="T36" fmla="*/ 8615 w 21543"/>
                  <a:gd name="T37" fmla="*/ 391195 h 21600"/>
                  <a:gd name="T38" fmla="*/ 86 w 21543"/>
                  <a:gd name="T39" fmla="*/ 409328 h 21600"/>
                  <a:gd name="T40" fmla="*/ 12159 w 21543"/>
                  <a:gd name="T41" fmla="*/ 425335 h 21600"/>
                  <a:gd name="T42" fmla="*/ 163917 w 21543"/>
                  <a:gd name="T43" fmla="*/ 486056 h 21600"/>
                  <a:gd name="T44" fmla="*/ 235286 w 21543"/>
                  <a:gd name="T45" fmla="*/ 610918 h 21600"/>
                  <a:gd name="T46" fmla="*/ 251911 w 21543"/>
                  <a:gd name="T47" fmla="*/ 620688 h 21600"/>
                  <a:gd name="T48" fmla="*/ 252142 w 21543"/>
                  <a:gd name="T49" fmla="*/ 620688 h 21600"/>
                  <a:gd name="T50" fmla="*/ 268767 w 21543"/>
                  <a:gd name="T51" fmla="*/ 611263 h 21600"/>
                  <a:gd name="T52" fmla="*/ 309047 w 21543"/>
                  <a:gd name="T53" fmla="*/ 544104 h 21600"/>
                  <a:gd name="T54" fmla="*/ 497109 w 21543"/>
                  <a:gd name="T55" fmla="*/ 619309 h 21600"/>
                  <a:gd name="T56" fmla="*/ 504283 w 21543"/>
                  <a:gd name="T57" fmla="*/ 620688 h 21600"/>
                  <a:gd name="T58" fmla="*/ 513791 w 21543"/>
                  <a:gd name="T59" fmla="*/ 618188 h 21600"/>
                  <a:gd name="T60" fmla="*/ 523444 w 21543"/>
                  <a:gd name="T61" fmla="*/ 604481 h 21600"/>
                  <a:gd name="T62" fmla="*/ 620428 w 21543"/>
                  <a:gd name="T63" fmla="*/ 22558 h 21600"/>
                  <a:gd name="T64" fmla="*/ 611813 w 21543"/>
                  <a:gd name="T65" fmla="*/ 3104 h 2160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CN" altLang="en-US"/>
              </a:p>
            </p:txBody>
          </p:sp>
        </p:grpSp>
        <p:sp>
          <p:nvSpPr>
            <p:cNvPr id="16403" name="文本框 56"/>
            <p:cNvSpPr txBox="1">
              <a:spLocks noChangeArrowheads="1"/>
            </p:cNvSpPr>
            <p:nvPr/>
          </p:nvSpPr>
          <p:spPr bwMode="auto">
            <a:xfrm>
              <a:off x="5921301" y="2834763"/>
              <a:ext cx="2640087" cy="289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smtClean="0">
                  <a:solidFill>
                    <a:srgbClr val="DC44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信息统计</a:t>
              </a:r>
              <a:endParaRPr lang="en-US" altLang="zh-CN" sz="3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学</a:t>
              </a:r>
              <a:r>
                <a:rPr lang="zh-CN" altLang="en-US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生人数</a:t>
              </a:r>
              <a:r>
                <a:rPr lang="en-US" altLang="zh-CN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课程门数由数组长度给出</a:t>
              </a:r>
              <a:endParaRPr lang="en-US" altLang="zh-CN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选修某门课程的学生相关信息通过友元类使两个类共享数据，通过选择课程操作下已和</a:t>
              </a:r>
              <a:r>
                <a:rPr lang="en-US" altLang="zh-CN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</a:t>
              </a:r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类绑定的学号遍历查找，依次输出学生信息</a:t>
              </a:r>
              <a:endParaRPr lang="zh-CN" altLang="en-US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41208" y="933020"/>
            <a:ext cx="2420180" cy="4240845"/>
            <a:chOff x="9312275" y="933020"/>
            <a:chExt cx="2420180" cy="4240845"/>
          </a:xfrm>
        </p:grpSpPr>
        <p:grpSp>
          <p:nvGrpSpPr>
            <p:cNvPr id="16392" name="组合 7"/>
            <p:cNvGrpSpPr>
              <a:grpSpLocks/>
            </p:cNvGrpSpPr>
            <p:nvPr/>
          </p:nvGrpSpPr>
          <p:grpSpPr bwMode="auto">
            <a:xfrm>
              <a:off x="9599613" y="933020"/>
              <a:ext cx="1657350" cy="1655763"/>
              <a:chOff x="0" y="0"/>
              <a:chExt cx="1655775" cy="1655775"/>
            </a:xfrm>
          </p:grpSpPr>
          <p:sp>
            <p:nvSpPr>
              <p:cNvPr id="15377" name="椭圆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55775" cy="1655775"/>
              </a:xfrm>
              <a:prstGeom prst="ellipse">
                <a:avLst/>
              </a:prstGeom>
              <a:solidFill>
                <a:srgbClr val="F79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378" name="AutoShape 81"/>
              <p:cNvSpPr>
                <a:spLocks/>
              </p:cNvSpPr>
              <p:nvPr/>
            </p:nvSpPr>
            <p:spPr bwMode="auto">
              <a:xfrm>
                <a:off x="518620" y="517529"/>
                <a:ext cx="618537" cy="620717"/>
              </a:xfrm>
              <a:custGeom>
                <a:avLst/>
                <a:gdLst>
                  <a:gd name="T0" fmla="*/ 541191 w 21600"/>
                  <a:gd name="T1" fmla="*/ 310359 h 21600"/>
                  <a:gd name="T2" fmla="*/ 492882 w 21600"/>
                  <a:gd name="T3" fmla="*/ 320043 h 21600"/>
                  <a:gd name="T4" fmla="*/ 540017 w 21600"/>
                  <a:gd name="T5" fmla="*/ 329756 h 21600"/>
                  <a:gd name="T6" fmla="*/ 529135 w 21600"/>
                  <a:gd name="T7" fmla="*/ 407346 h 21600"/>
                  <a:gd name="T8" fmla="*/ 473553 w 21600"/>
                  <a:gd name="T9" fmla="*/ 417030 h 21600"/>
                  <a:gd name="T10" fmla="*/ 521261 w 21600"/>
                  <a:gd name="T11" fmla="*/ 426743 h 21600"/>
                  <a:gd name="T12" fmla="*/ 495316 w 21600"/>
                  <a:gd name="T13" fmla="*/ 504304 h 21600"/>
                  <a:gd name="T14" fmla="*/ 454138 w 21600"/>
                  <a:gd name="T15" fmla="*/ 514017 h 21600"/>
                  <a:gd name="T16" fmla="*/ 494114 w 21600"/>
                  <a:gd name="T17" fmla="*/ 523730 h 21600"/>
                  <a:gd name="T18" fmla="*/ 508632 w 21600"/>
                  <a:gd name="T19" fmla="*/ 564967 h 21600"/>
                  <a:gd name="T20" fmla="*/ 367800 w 21600"/>
                  <a:gd name="T21" fmla="*/ 581893 h 21600"/>
                  <a:gd name="T22" fmla="*/ 171129 w 21600"/>
                  <a:gd name="T23" fmla="*/ 548070 h 21600"/>
                  <a:gd name="T24" fmla="*/ 154606 w 21600"/>
                  <a:gd name="T25" fmla="*/ 263086 h 21600"/>
                  <a:gd name="T26" fmla="*/ 173935 w 21600"/>
                  <a:gd name="T27" fmla="*/ 241419 h 21600"/>
                  <a:gd name="T28" fmla="*/ 309269 w 21600"/>
                  <a:gd name="T29" fmla="*/ 38795 h 21600"/>
                  <a:gd name="T30" fmla="*/ 347898 w 21600"/>
                  <a:gd name="T31" fmla="*/ 232769 h 21600"/>
                  <a:gd name="T32" fmla="*/ 579850 w 21600"/>
                  <a:gd name="T33" fmla="*/ 269725 h 21600"/>
                  <a:gd name="T34" fmla="*/ 135276 w 21600"/>
                  <a:gd name="T35" fmla="*/ 562525 h 21600"/>
                  <a:gd name="T36" fmla="*/ 57959 w 21600"/>
                  <a:gd name="T37" fmla="*/ 581893 h 21600"/>
                  <a:gd name="T38" fmla="*/ 38630 w 21600"/>
                  <a:gd name="T39" fmla="*/ 252138 h 21600"/>
                  <a:gd name="T40" fmla="*/ 115947 w 21600"/>
                  <a:gd name="T41" fmla="*/ 232769 h 21600"/>
                  <a:gd name="T42" fmla="*/ 135276 w 21600"/>
                  <a:gd name="T43" fmla="*/ 562525 h 21600"/>
                  <a:gd name="T44" fmla="*/ 399644 w 21600"/>
                  <a:gd name="T45" fmla="*/ 194635 h 21600"/>
                  <a:gd name="T46" fmla="*/ 309269 w 21600"/>
                  <a:gd name="T47" fmla="*/ 0 h 21600"/>
                  <a:gd name="T48" fmla="*/ 173935 w 21600"/>
                  <a:gd name="T49" fmla="*/ 198457 h 21600"/>
                  <a:gd name="T50" fmla="*/ 154606 w 21600"/>
                  <a:gd name="T51" fmla="*/ 209463 h 21600"/>
                  <a:gd name="T52" fmla="*/ 57959 w 21600"/>
                  <a:gd name="T53" fmla="*/ 193974 h 21600"/>
                  <a:gd name="T54" fmla="*/ 0 w 21600"/>
                  <a:gd name="T55" fmla="*/ 562525 h 21600"/>
                  <a:gd name="T56" fmla="*/ 115947 w 21600"/>
                  <a:gd name="T57" fmla="*/ 620688 h 21600"/>
                  <a:gd name="T58" fmla="*/ 168437 w 21600"/>
                  <a:gd name="T59" fmla="*/ 587440 h 21600"/>
                  <a:gd name="T60" fmla="*/ 173935 w 21600"/>
                  <a:gd name="T61" fmla="*/ 588877 h 21600"/>
                  <a:gd name="T62" fmla="*/ 367800 w 21600"/>
                  <a:gd name="T63" fmla="*/ 620688 h 21600"/>
                  <a:gd name="T64" fmla="*/ 542709 w 21600"/>
                  <a:gd name="T65" fmla="*/ 583302 h 21600"/>
                  <a:gd name="T66" fmla="*/ 551414 w 21600"/>
                  <a:gd name="T67" fmla="*/ 528299 h 21600"/>
                  <a:gd name="T68" fmla="*/ 583229 w 21600"/>
                  <a:gd name="T69" fmla="*/ 425392 h 21600"/>
                  <a:gd name="T70" fmla="*/ 601556 w 21600"/>
                  <a:gd name="T71" fmla="*/ 325704 h 21600"/>
                  <a:gd name="T72" fmla="*/ 618279 w 21600"/>
                  <a:gd name="T73" fmla="*/ 279438 h 21600"/>
                  <a:gd name="T74" fmla="*/ 563728 w 21600"/>
                  <a:gd name="T75" fmla="*/ 203141 h 216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/>
              <a:p>
                <a:endParaRPr lang="zh-CN" altLang="en-US"/>
              </a:p>
            </p:txBody>
          </p:sp>
        </p:grpSp>
        <p:sp>
          <p:nvSpPr>
            <p:cNvPr id="16404" name="文本框 56"/>
            <p:cNvSpPr txBox="1">
              <a:spLocks noChangeArrowheads="1"/>
            </p:cNvSpPr>
            <p:nvPr/>
          </p:nvSpPr>
          <p:spPr bwMode="auto">
            <a:xfrm>
              <a:off x="9312275" y="2834763"/>
              <a:ext cx="2420180" cy="233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zh-CN" altLang="en-US" sz="2000" b="1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</a:t>
              </a:r>
              <a:r>
                <a:rPr lang="zh-CN" altLang="en-US" sz="2000" b="1" smtClean="0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</a:t>
              </a:r>
              <a:endParaRPr lang="en-US" altLang="zh-CN" sz="2000" b="1">
                <a:solidFill>
                  <a:srgbClr val="F7971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通</a:t>
              </a:r>
              <a:r>
                <a:rPr lang="zh-CN" altLang="en-US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过类内</a:t>
              </a:r>
              <a:r>
                <a:rPr lang="zh-CN" altLang="en-US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</a:t>
              </a:r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r>
                <a:rPr lang="en-US" altLang="zh-CN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，使选修此门课程的学生学号可以任意存储于类中。利用</a:t>
              </a:r>
              <a:r>
                <a:rPr lang="en-US" altLang="zh-CN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库中的</a:t>
              </a:r>
              <a:r>
                <a:rPr lang="en-US" altLang="zh-CN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</a:t>
              </a:r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直接前插数据，</a:t>
              </a:r>
              <a:r>
                <a:rPr lang="en-US" altLang="zh-CN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长度自动增加</a:t>
              </a:r>
              <a:endParaRPr lang="en-US" altLang="zh-CN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502481" y="1098550"/>
            <a:ext cx="4379008" cy="1447702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02481" y="2841625"/>
            <a:ext cx="4379008" cy="1294277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4"/>
          <a:stretch>
            <a:fillRect/>
          </a:stretch>
        </p:blipFill>
        <p:spPr>
          <a:xfrm>
            <a:off x="502481" y="4416890"/>
            <a:ext cx="4591050" cy="1704975"/>
          </a:xfrm>
          <a:prstGeom prst="rect">
            <a:avLst/>
          </a:prstGeom>
        </p:spPr>
      </p:pic>
    </p:spTree>
  </p:cSld>
  <p:clrMapOvr>
    <a:masterClrMapping/>
  </p:clrMapOvr>
  <p:transition spd="slow" advTm="7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0"/>
          <p:cNvSpPr>
            <a:spLocks noChangeArrowheads="1"/>
          </p:cNvSpPr>
          <p:nvPr/>
        </p:nvSpPr>
        <p:spPr bwMode="auto">
          <a:xfrm>
            <a:off x="708025" y="1857375"/>
            <a:ext cx="4154488" cy="3816350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2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3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功能介绍</a:t>
            </a:r>
            <a:endParaRPr lang="zh-CN" altLang="zh-CN" sz="3200" b="1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8447" name="椭圆 25"/>
          <p:cNvSpPr>
            <a:spLocks noChangeArrowheads="1"/>
          </p:cNvSpPr>
          <p:nvPr/>
        </p:nvSpPr>
        <p:spPr bwMode="auto">
          <a:xfrm>
            <a:off x="3781425" y="2684463"/>
            <a:ext cx="2160588" cy="2160587"/>
          </a:xfrm>
          <a:prstGeom prst="ellipse">
            <a:avLst/>
          </a:pr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8448" name="组合 13"/>
          <p:cNvGrpSpPr>
            <a:grpSpLocks/>
          </p:cNvGrpSpPr>
          <p:nvPr/>
        </p:nvGrpSpPr>
        <p:grpSpPr bwMode="auto">
          <a:xfrm>
            <a:off x="4235450" y="3192463"/>
            <a:ext cx="1252538" cy="1144587"/>
            <a:chOff x="0" y="0"/>
            <a:chExt cx="1236663" cy="1130300"/>
          </a:xfrm>
        </p:grpSpPr>
        <p:sp>
          <p:nvSpPr>
            <p:cNvPr id="17421" name="Freeform 38"/>
            <p:cNvSpPr>
              <a:spLocks noEditPoints="1"/>
            </p:cNvSpPr>
            <p:nvPr/>
          </p:nvSpPr>
          <p:spPr bwMode="auto">
            <a:xfrm>
              <a:off x="0" y="17463"/>
              <a:ext cx="998538" cy="1112837"/>
            </a:xfrm>
            <a:custGeom>
              <a:avLst/>
              <a:gdLst>
                <a:gd name="T0" fmla="*/ 858537 w 485"/>
                <a:gd name="T1" fmla="*/ 485452 h 541"/>
                <a:gd name="T2" fmla="*/ 994420 w 485"/>
                <a:gd name="T3" fmla="*/ 269467 h 541"/>
                <a:gd name="T4" fmla="*/ 642358 w 485"/>
                <a:gd name="T5" fmla="*/ 8228 h 541"/>
                <a:gd name="T6" fmla="*/ 506475 w 485"/>
                <a:gd name="T7" fmla="*/ 935935 h 541"/>
                <a:gd name="T8" fmla="*/ 866772 w 485"/>
                <a:gd name="T9" fmla="*/ 719950 h 541"/>
                <a:gd name="T10" fmla="*/ 858537 w 485"/>
                <a:gd name="T11" fmla="*/ 485452 h 541"/>
                <a:gd name="T12" fmla="*/ 784419 w 485"/>
                <a:gd name="T13" fmla="*/ 853655 h 541"/>
                <a:gd name="T14" fmla="*/ 660888 w 485"/>
                <a:gd name="T15" fmla="*/ 917422 h 541"/>
                <a:gd name="T16" fmla="*/ 623829 w 485"/>
                <a:gd name="T17" fmla="*/ 783717 h 541"/>
                <a:gd name="T18" fmla="*/ 747359 w 485"/>
                <a:gd name="T19" fmla="*/ 722007 h 541"/>
                <a:gd name="T20" fmla="*/ 784419 w 485"/>
                <a:gd name="T21" fmla="*/ 853655 h 5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5" h="541">
                  <a:moveTo>
                    <a:pt x="417" y="236"/>
                  </a:moveTo>
                  <a:cubicBezTo>
                    <a:pt x="458" y="200"/>
                    <a:pt x="485" y="180"/>
                    <a:pt x="483" y="131"/>
                  </a:cubicBezTo>
                  <a:cubicBezTo>
                    <a:pt x="481" y="65"/>
                    <a:pt x="439" y="0"/>
                    <a:pt x="312" y="4"/>
                  </a:cubicBezTo>
                  <a:cubicBezTo>
                    <a:pt x="157" y="9"/>
                    <a:pt x="0" y="235"/>
                    <a:pt x="246" y="455"/>
                  </a:cubicBezTo>
                  <a:cubicBezTo>
                    <a:pt x="342" y="541"/>
                    <a:pt x="470" y="437"/>
                    <a:pt x="421" y="350"/>
                  </a:cubicBezTo>
                  <a:cubicBezTo>
                    <a:pt x="407" y="325"/>
                    <a:pt x="384" y="265"/>
                    <a:pt x="417" y="236"/>
                  </a:cubicBezTo>
                  <a:close/>
                  <a:moveTo>
                    <a:pt x="381" y="415"/>
                  </a:moveTo>
                  <a:cubicBezTo>
                    <a:pt x="370" y="441"/>
                    <a:pt x="343" y="455"/>
                    <a:pt x="321" y="446"/>
                  </a:cubicBezTo>
                  <a:cubicBezTo>
                    <a:pt x="300" y="436"/>
                    <a:pt x="291" y="407"/>
                    <a:pt x="303" y="381"/>
                  </a:cubicBezTo>
                  <a:cubicBezTo>
                    <a:pt x="314" y="355"/>
                    <a:pt x="341" y="341"/>
                    <a:pt x="363" y="351"/>
                  </a:cubicBezTo>
                  <a:cubicBezTo>
                    <a:pt x="384" y="360"/>
                    <a:pt x="393" y="389"/>
                    <a:pt x="381" y="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Oval 39"/>
            <p:cNvSpPr>
              <a:spLocks noChangeArrowheads="1"/>
            </p:cNvSpPr>
            <p:nvPr/>
          </p:nvSpPr>
          <p:spPr bwMode="auto">
            <a:xfrm>
              <a:off x="771525" y="146050"/>
              <a:ext cx="133350" cy="131762"/>
            </a:xfrm>
            <a:prstGeom prst="ellipse">
              <a:avLst/>
            </a:pr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23" name="Freeform 40"/>
            <p:cNvSpPr>
              <a:spLocks/>
            </p:cNvSpPr>
            <p:nvPr/>
          </p:nvSpPr>
          <p:spPr bwMode="auto">
            <a:xfrm>
              <a:off x="557212" y="87313"/>
              <a:ext cx="149225" cy="149225"/>
            </a:xfrm>
            <a:custGeom>
              <a:avLst/>
              <a:gdLst>
                <a:gd name="T0" fmla="*/ 126427 w 72"/>
                <a:gd name="T1" fmla="*/ 31089 h 72"/>
                <a:gd name="T2" fmla="*/ 118136 w 72"/>
                <a:gd name="T3" fmla="*/ 124354 h 72"/>
                <a:gd name="T4" fmla="*/ 22798 w 72"/>
                <a:gd name="T5" fmla="*/ 116064 h 72"/>
                <a:gd name="T6" fmla="*/ 31089 w 72"/>
                <a:gd name="T7" fmla="*/ 22798 h 72"/>
                <a:gd name="T8" fmla="*/ 126427 w 72"/>
                <a:gd name="T9" fmla="*/ 3108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72">
                  <a:moveTo>
                    <a:pt x="61" y="15"/>
                  </a:moveTo>
                  <a:cubicBezTo>
                    <a:pt x="72" y="29"/>
                    <a:pt x="70" y="49"/>
                    <a:pt x="57" y="60"/>
                  </a:cubicBezTo>
                  <a:cubicBezTo>
                    <a:pt x="43" y="72"/>
                    <a:pt x="23" y="70"/>
                    <a:pt x="11" y="56"/>
                  </a:cubicBezTo>
                  <a:cubicBezTo>
                    <a:pt x="0" y="43"/>
                    <a:pt x="2" y="23"/>
                    <a:pt x="15" y="11"/>
                  </a:cubicBezTo>
                  <a:cubicBezTo>
                    <a:pt x="29" y="0"/>
                    <a:pt x="49" y="1"/>
                    <a:pt x="61" y="15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41"/>
            <p:cNvSpPr>
              <a:spLocks/>
            </p:cNvSpPr>
            <p:nvPr/>
          </p:nvSpPr>
          <p:spPr bwMode="auto">
            <a:xfrm>
              <a:off x="368300" y="184150"/>
              <a:ext cx="144463" cy="142875"/>
            </a:xfrm>
            <a:custGeom>
              <a:avLst/>
              <a:gdLst>
                <a:gd name="T0" fmla="*/ 84614 w 70"/>
                <a:gd name="T1" fmla="*/ 6212 h 69"/>
                <a:gd name="T2" fmla="*/ 138272 w 70"/>
                <a:gd name="T3" fmla="*/ 82826 h 69"/>
                <a:gd name="T4" fmla="*/ 61913 w 70"/>
                <a:gd name="T5" fmla="*/ 136663 h 69"/>
                <a:gd name="T6" fmla="*/ 6191 w 70"/>
                <a:gd name="T7" fmla="*/ 60049 h 69"/>
                <a:gd name="T8" fmla="*/ 84614 w 70"/>
                <a:gd name="T9" fmla="*/ 6212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69">
                  <a:moveTo>
                    <a:pt x="41" y="3"/>
                  </a:moveTo>
                  <a:cubicBezTo>
                    <a:pt x="58" y="6"/>
                    <a:pt x="70" y="23"/>
                    <a:pt x="67" y="40"/>
                  </a:cubicBezTo>
                  <a:cubicBezTo>
                    <a:pt x="64" y="58"/>
                    <a:pt x="47" y="69"/>
                    <a:pt x="30" y="66"/>
                  </a:cubicBezTo>
                  <a:cubicBezTo>
                    <a:pt x="12" y="63"/>
                    <a:pt x="0" y="46"/>
                    <a:pt x="3" y="29"/>
                  </a:cubicBezTo>
                  <a:cubicBezTo>
                    <a:pt x="7" y="12"/>
                    <a:pt x="23" y="0"/>
                    <a:pt x="41" y="3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42"/>
            <p:cNvSpPr>
              <a:spLocks/>
            </p:cNvSpPr>
            <p:nvPr/>
          </p:nvSpPr>
          <p:spPr bwMode="auto">
            <a:xfrm>
              <a:off x="279400" y="376238"/>
              <a:ext cx="150813" cy="149225"/>
            </a:xfrm>
            <a:custGeom>
              <a:avLst/>
              <a:gdLst>
                <a:gd name="T0" fmla="*/ 41319 w 73"/>
                <a:gd name="T1" fmla="*/ 18398 h 73"/>
                <a:gd name="T2" fmla="*/ 132220 w 73"/>
                <a:gd name="T3" fmla="*/ 40884 h 73"/>
                <a:gd name="T4" fmla="*/ 109494 w 73"/>
                <a:gd name="T5" fmla="*/ 130827 h 73"/>
                <a:gd name="T6" fmla="*/ 18593 w 73"/>
                <a:gd name="T7" fmla="*/ 106297 h 73"/>
                <a:gd name="T8" fmla="*/ 41319 w 73"/>
                <a:gd name="T9" fmla="*/ 18398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3">
                  <a:moveTo>
                    <a:pt x="20" y="9"/>
                  </a:moveTo>
                  <a:cubicBezTo>
                    <a:pt x="36" y="0"/>
                    <a:pt x="55" y="5"/>
                    <a:pt x="64" y="20"/>
                  </a:cubicBezTo>
                  <a:cubicBezTo>
                    <a:pt x="73" y="36"/>
                    <a:pt x="68" y="55"/>
                    <a:pt x="53" y="64"/>
                  </a:cubicBezTo>
                  <a:cubicBezTo>
                    <a:pt x="37" y="73"/>
                    <a:pt x="18" y="68"/>
                    <a:pt x="9" y="52"/>
                  </a:cubicBezTo>
                  <a:cubicBezTo>
                    <a:pt x="0" y="37"/>
                    <a:pt x="5" y="17"/>
                    <a:pt x="20" y="9"/>
                  </a:cubicBezTo>
                  <a:close/>
                </a:path>
              </a:pathLst>
            </a:custGeom>
            <a:solidFill>
              <a:srgbClr val="1B5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43"/>
            <p:cNvSpPr>
              <a:spLocks/>
            </p:cNvSpPr>
            <p:nvPr/>
          </p:nvSpPr>
          <p:spPr bwMode="auto">
            <a:xfrm>
              <a:off x="339725" y="581025"/>
              <a:ext cx="149225" cy="149225"/>
            </a:xfrm>
            <a:custGeom>
              <a:avLst/>
              <a:gdLst>
                <a:gd name="T0" fmla="*/ 12265 w 73"/>
                <a:gd name="T1" fmla="*/ 51814 h 72"/>
                <a:gd name="T2" fmla="*/ 98121 w 73"/>
                <a:gd name="T3" fmla="*/ 12435 h 72"/>
                <a:gd name="T4" fmla="*/ 136960 w 73"/>
                <a:gd name="T5" fmla="*/ 97411 h 72"/>
                <a:gd name="T6" fmla="*/ 53149 w 73"/>
                <a:gd name="T7" fmla="*/ 136790 h 72"/>
                <a:gd name="T8" fmla="*/ 12265 w 73"/>
                <a:gd name="T9" fmla="*/ 51814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2">
                  <a:moveTo>
                    <a:pt x="6" y="25"/>
                  </a:moveTo>
                  <a:cubicBezTo>
                    <a:pt x="12" y="8"/>
                    <a:pt x="31" y="0"/>
                    <a:pt x="48" y="6"/>
                  </a:cubicBezTo>
                  <a:cubicBezTo>
                    <a:pt x="64" y="12"/>
                    <a:pt x="73" y="30"/>
                    <a:pt x="67" y="47"/>
                  </a:cubicBezTo>
                  <a:cubicBezTo>
                    <a:pt x="61" y="63"/>
                    <a:pt x="42" y="72"/>
                    <a:pt x="26" y="66"/>
                  </a:cubicBezTo>
                  <a:cubicBezTo>
                    <a:pt x="9" y="60"/>
                    <a:pt x="0" y="42"/>
                    <a:pt x="6" y="25"/>
                  </a:cubicBezTo>
                  <a:close/>
                </a:path>
              </a:pathLst>
            </a:cu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44"/>
            <p:cNvSpPr>
              <a:spLocks/>
            </p:cNvSpPr>
            <p:nvPr/>
          </p:nvSpPr>
          <p:spPr bwMode="auto">
            <a:xfrm>
              <a:off x="1057275" y="593725"/>
              <a:ext cx="176213" cy="236537"/>
            </a:xfrm>
            <a:custGeom>
              <a:avLst/>
              <a:gdLst>
                <a:gd name="T0" fmla="*/ 132678 w 85"/>
                <a:gd name="T1" fmla="*/ 195400 h 115"/>
                <a:gd name="T2" fmla="*/ 41462 w 85"/>
                <a:gd name="T3" fmla="*/ 195400 h 115"/>
                <a:gd name="T4" fmla="*/ 0 w 85"/>
                <a:gd name="T5" fmla="*/ 6171 h 115"/>
                <a:gd name="T6" fmla="*/ 176213 w 85"/>
                <a:gd name="T7" fmla="*/ 6171 h 115"/>
                <a:gd name="T8" fmla="*/ 132678 w 85"/>
                <a:gd name="T9" fmla="*/ 19540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115">
                  <a:moveTo>
                    <a:pt x="64" y="95"/>
                  </a:moveTo>
                  <a:cubicBezTo>
                    <a:pt x="59" y="115"/>
                    <a:pt x="25" y="115"/>
                    <a:pt x="20" y="95"/>
                  </a:cubicBezTo>
                  <a:cubicBezTo>
                    <a:pt x="13" y="60"/>
                    <a:pt x="8" y="38"/>
                    <a:pt x="0" y="3"/>
                  </a:cubicBezTo>
                  <a:cubicBezTo>
                    <a:pt x="28" y="0"/>
                    <a:pt x="56" y="0"/>
                    <a:pt x="85" y="3"/>
                  </a:cubicBezTo>
                  <a:cubicBezTo>
                    <a:pt x="76" y="38"/>
                    <a:pt x="71" y="60"/>
                    <a:pt x="64" y="95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45"/>
            <p:cNvSpPr>
              <a:spLocks/>
            </p:cNvSpPr>
            <p:nvPr/>
          </p:nvSpPr>
          <p:spPr bwMode="auto">
            <a:xfrm>
              <a:off x="1057275" y="0"/>
              <a:ext cx="173038" cy="598487"/>
            </a:xfrm>
            <a:custGeom>
              <a:avLst/>
              <a:gdLst>
                <a:gd name="T0" fmla="*/ 142138 w 84"/>
                <a:gd name="T1" fmla="*/ 111059 h 291"/>
                <a:gd name="T2" fmla="*/ 30900 w 84"/>
                <a:gd name="T3" fmla="*/ 111059 h 291"/>
                <a:gd name="T4" fmla="*/ 0 w 84"/>
                <a:gd name="T5" fmla="*/ 598487 h 291"/>
                <a:gd name="T6" fmla="*/ 173038 w 84"/>
                <a:gd name="T7" fmla="*/ 598487 h 291"/>
                <a:gd name="T8" fmla="*/ 142138 w 84"/>
                <a:gd name="T9" fmla="*/ 111059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91">
                  <a:moveTo>
                    <a:pt x="69" y="54"/>
                  </a:moveTo>
                  <a:cubicBezTo>
                    <a:pt x="66" y="0"/>
                    <a:pt x="18" y="0"/>
                    <a:pt x="15" y="54"/>
                  </a:cubicBezTo>
                  <a:cubicBezTo>
                    <a:pt x="10" y="144"/>
                    <a:pt x="6" y="201"/>
                    <a:pt x="0" y="291"/>
                  </a:cubicBezTo>
                  <a:cubicBezTo>
                    <a:pt x="28" y="291"/>
                    <a:pt x="56" y="291"/>
                    <a:pt x="84" y="291"/>
                  </a:cubicBezTo>
                  <a:cubicBezTo>
                    <a:pt x="78" y="201"/>
                    <a:pt x="74" y="144"/>
                    <a:pt x="69" y="54"/>
                  </a:cubicBezTo>
                  <a:close/>
                </a:path>
              </a:pathLst>
            </a:cu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Rectangle 46"/>
            <p:cNvSpPr>
              <a:spLocks noChangeArrowheads="1"/>
            </p:cNvSpPr>
            <p:nvPr/>
          </p:nvSpPr>
          <p:spPr bwMode="auto">
            <a:xfrm>
              <a:off x="1054100" y="598488"/>
              <a:ext cx="182563" cy="26987"/>
            </a:xfrm>
            <a:prstGeom prst="rect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30" name="Freeform 47"/>
            <p:cNvSpPr>
              <a:spLocks/>
            </p:cNvSpPr>
            <p:nvPr/>
          </p:nvSpPr>
          <p:spPr bwMode="auto">
            <a:xfrm>
              <a:off x="1050925" y="752475"/>
              <a:ext cx="184150" cy="258762"/>
            </a:xfrm>
            <a:custGeom>
              <a:avLst/>
              <a:gdLst>
                <a:gd name="T0" fmla="*/ 18622 w 89"/>
                <a:gd name="T1" fmla="*/ 139649 h 126"/>
                <a:gd name="T2" fmla="*/ 62073 w 89"/>
                <a:gd name="T3" fmla="*/ 258762 h 126"/>
                <a:gd name="T4" fmla="*/ 175874 w 89"/>
                <a:gd name="T5" fmla="*/ 133488 h 126"/>
                <a:gd name="T6" fmla="*/ 182081 w 89"/>
                <a:gd name="T7" fmla="*/ 84200 h 126"/>
                <a:gd name="T8" fmla="*/ 86902 w 89"/>
                <a:gd name="T9" fmla="*/ 2054 h 126"/>
                <a:gd name="T10" fmla="*/ 4138 w 89"/>
                <a:gd name="T11" fmla="*/ 98576 h 126"/>
                <a:gd name="T12" fmla="*/ 18622 w 89"/>
                <a:gd name="T13" fmla="*/ 139649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" h="126">
                  <a:moveTo>
                    <a:pt x="9" y="68"/>
                  </a:moveTo>
                  <a:cubicBezTo>
                    <a:pt x="18" y="81"/>
                    <a:pt x="45" y="107"/>
                    <a:pt x="30" y="126"/>
                  </a:cubicBezTo>
                  <a:cubicBezTo>
                    <a:pt x="30" y="126"/>
                    <a:pt x="74" y="99"/>
                    <a:pt x="85" y="65"/>
                  </a:cubicBezTo>
                  <a:cubicBezTo>
                    <a:pt x="87" y="57"/>
                    <a:pt x="89" y="50"/>
                    <a:pt x="88" y="41"/>
                  </a:cubicBezTo>
                  <a:cubicBezTo>
                    <a:pt x="86" y="17"/>
                    <a:pt x="66" y="0"/>
                    <a:pt x="42" y="1"/>
                  </a:cubicBezTo>
                  <a:cubicBezTo>
                    <a:pt x="18" y="3"/>
                    <a:pt x="0" y="24"/>
                    <a:pt x="2" y="48"/>
                  </a:cubicBezTo>
                  <a:cubicBezTo>
                    <a:pt x="3" y="55"/>
                    <a:pt x="5" y="62"/>
                    <a:pt x="9" y="68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Freeform 48"/>
            <p:cNvSpPr>
              <a:spLocks/>
            </p:cNvSpPr>
            <p:nvPr/>
          </p:nvSpPr>
          <p:spPr bwMode="auto">
            <a:xfrm>
              <a:off x="1054100" y="754063"/>
              <a:ext cx="117475" cy="257175"/>
            </a:xfrm>
            <a:custGeom>
              <a:avLst/>
              <a:gdLst>
                <a:gd name="T0" fmla="*/ 72134 w 57"/>
                <a:gd name="T1" fmla="*/ 129616 h 125"/>
                <a:gd name="T2" fmla="*/ 86561 w 57"/>
                <a:gd name="T3" fmla="*/ 0 h 125"/>
                <a:gd name="T4" fmla="*/ 84500 w 57"/>
                <a:gd name="T5" fmla="*/ 0 h 125"/>
                <a:gd name="T6" fmla="*/ 41219 w 57"/>
                <a:gd name="T7" fmla="*/ 14402 h 125"/>
                <a:gd name="T8" fmla="*/ 2061 w 57"/>
                <a:gd name="T9" fmla="*/ 96698 h 125"/>
                <a:gd name="T10" fmla="*/ 16488 w 57"/>
                <a:gd name="T11" fmla="*/ 137846 h 125"/>
                <a:gd name="T12" fmla="*/ 59768 w 57"/>
                <a:gd name="T13" fmla="*/ 257175 h 125"/>
                <a:gd name="T14" fmla="*/ 72134 w 57"/>
                <a:gd name="T15" fmla="*/ 129616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5">
                  <a:moveTo>
                    <a:pt x="35" y="63"/>
                  </a:moveTo>
                  <a:cubicBezTo>
                    <a:pt x="14" y="23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1"/>
                    <a:pt x="26" y="3"/>
                    <a:pt x="20" y="7"/>
                  </a:cubicBezTo>
                  <a:cubicBezTo>
                    <a:pt x="8" y="16"/>
                    <a:pt x="0" y="31"/>
                    <a:pt x="1" y="47"/>
                  </a:cubicBezTo>
                  <a:cubicBezTo>
                    <a:pt x="2" y="54"/>
                    <a:pt x="4" y="61"/>
                    <a:pt x="8" y="67"/>
                  </a:cubicBezTo>
                  <a:cubicBezTo>
                    <a:pt x="17" y="80"/>
                    <a:pt x="44" y="106"/>
                    <a:pt x="29" y="125"/>
                  </a:cubicBezTo>
                  <a:cubicBezTo>
                    <a:pt x="29" y="125"/>
                    <a:pt x="57" y="103"/>
                    <a:pt x="35" y="63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0" name="文本框 56"/>
          <p:cNvSpPr txBox="1">
            <a:spLocks noChangeArrowheads="1"/>
          </p:cNvSpPr>
          <p:nvPr/>
        </p:nvSpPr>
        <p:spPr bwMode="auto">
          <a:xfrm>
            <a:off x="806772" y="2107274"/>
            <a:ext cx="252095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退出系统</a:t>
            </a:r>
          </a:p>
          <a:p>
            <a:pPr algn="ctr" eaLnBrk="1" hangingPunct="1"/>
            <a:endParaRPr lang="zh-CN" altLang="en-US" sz="14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2"/>
          <a:stretch>
            <a:fillRect/>
          </a:stretch>
        </p:blipFill>
        <p:spPr>
          <a:xfrm>
            <a:off x="6224999" y="1013307"/>
            <a:ext cx="5466245" cy="5260883"/>
          </a:xfrm>
          <a:prstGeom prst="rect">
            <a:avLst/>
          </a:prstGeom>
        </p:spPr>
      </p:pic>
      <p:sp>
        <p:nvSpPr>
          <p:cNvPr id="31" name="文本框 56"/>
          <p:cNvSpPr txBox="1">
            <a:spLocks noChangeArrowheads="1"/>
          </p:cNvSpPr>
          <p:nvPr/>
        </p:nvSpPr>
        <p:spPr bwMode="auto">
          <a:xfrm>
            <a:off x="804842" y="4044831"/>
            <a:ext cx="252095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</a:t>
            </a:r>
            <a:r>
              <a:rPr lang="zh-CN" altLang="en-US" sz="3200" b="1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回主菜单</a:t>
            </a:r>
            <a:endParaRPr lang="zh-CN" altLang="en-US" sz="3200" b="1" smtClean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zh-CN" altLang="en-US" sz="14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47" grpId="0" animBg="1" autoUpdateAnimBg="0"/>
      <p:bldP spid="18460" grpId="0" autoUpdateAnimBg="0"/>
      <p:bldP spid="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36"/>
          <p:cNvSpPr>
            <a:spLocks/>
          </p:cNvSpPr>
          <p:nvPr/>
        </p:nvSpPr>
        <p:spPr bwMode="auto">
          <a:xfrm flipH="1" flipV="1">
            <a:off x="9828213" y="-923925"/>
            <a:ext cx="2713037" cy="3649663"/>
          </a:xfrm>
          <a:custGeom>
            <a:avLst/>
            <a:gdLst>
              <a:gd name="T0" fmla="*/ 0 w 6496341"/>
              <a:gd name="T1" fmla="*/ 0 h 6901543"/>
              <a:gd name="T2" fmla="*/ 2713037 w 6496341"/>
              <a:gd name="T3" fmla="*/ 932564 h 6901543"/>
              <a:gd name="T4" fmla="*/ 1859090 w 6496341"/>
              <a:gd name="T5" fmla="*/ 3649663 h 6901543"/>
              <a:gd name="T6" fmla="*/ 0 w 6496341"/>
              <a:gd name="T7" fmla="*/ 362663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1" name="矩形 136"/>
          <p:cNvSpPr>
            <a:spLocks/>
          </p:cNvSpPr>
          <p:nvPr/>
        </p:nvSpPr>
        <p:spPr bwMode="auto">
          <a:xfrm>
            <a:off x="-49213" y="0"/>
            <a:ext cx="5072063" cy="6858000"/>
          </a:xfrm>
          <a:custGeom>
            <a:avLst/>
            <a:gdLst>
              <a:gd name="T0" fmla="*/ 0 w 6633297"/>
              <a:gd name="T1" fmla="*/ 0 h 6858000"/>
              <a:gd name="T2" fmla="*/ 5072063 w 6633297"/>
              <a:gd name="T3" fmla="*/ 1785258 h 6858000"/>
              <a:gd name="T4" fmla="*/ 3452475 w 6633297"/>
              <a:gd name="T5" fmla="*/ 6139543 h 6858000"/>
              <a:gd name="T6" fmla="*/ 0 w 6633297"/>
              <a:gd name="T7" fmla="*/ 6858000 h 6858000"/>
              <a:gd name="T8" fmla="*/ 0 w 6633297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3297" h="6858000">
                <a:moveTo>
                  <a:pt x="0" y="0"/>
                </a:moveTo>
                <a:lnTo>
                  <a:pt x="6633297" y="1785258"/>
                </a:lnTo>
                <a:lnTo>
                  <a:pt x="4515183" y="6139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442" name="椭圆 138"/>
          <p:cNvSpPr>
            <a:spLocks noChangeArrowheads="1"/>
          </p:cNvSpPr>
          <p:nvPr/>
        </p:nvSpPr>
        <p:spPr bwMode="auto">
          <a:xfrm>
            <a:off x="10285413" y="719138"/>
            <a:ext cx="1044575" cy="104457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  <a:prstDash val="dash"/>
            <a:round/>
            <a:headEnd/>
            <a:tailEnd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5" name="文本框 14"/>
          <p:cNvSpPr txBox="1">
            <a:spLocks noChangeArrowheads="1"/>
          </p:cNvSpPr>
          <p:nvPr/>
        </p:nvSpPr>
        <p:spPr bwMode="auto">
          <a:xfrm>
            <a:off x="5492750" y="409575"/>
            <a:ext cx="2774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8000" b="1">
                <a:solidFill>
                  <a:srgbClr val="64B044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  录</a:t>
            </a:r>
          </a:p>
        </p:txBody>
      </p:sp>
      <p:sp>
        <p:nvSpPr>
          <p:cNvPr id="17416" name="TextBox 15"/>
          <p:cNvSpPr txBox="1">
            <a:spLocks noChangeArrowheads="1"/>
          </p:cNvSpPr>
          <p:nvPr/>
        </p:nvSpPr>
        <p:spPr bwMode="auto">
          <a:xfrm>
            <a:off x="5116513" y="1846263"/>
            <a:ext cx="4019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Part1:  </a:t>
            </a:r>
            <a:r>
              <a:rPr lang="zh-CN" altLang="en-US" sz="36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  <a:r>
              <a:rPr lang="zh-CN" altLang="en-US" sz="3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点清单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4818063" y="2784475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Part2:  </a:t>
            </a:r>
            <a:r>
              <a:rPr lang="zh-CN" altLang="en-US" sz="36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r>
              <a:rPr lang="zh-CN" altLang="en-US" sz="3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能介绍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8" name="TextBox 17"/>
          <p:cNvSpPr txBox="1">
            <a:spLocks noChangeArrowheads="1"/>
          </p:cNvSpPr>
          <p:nvPr/>
        </p:nvSpPr>
        <p:spPr bwMode="auto">
          <a:xfrm>
            <a:off x="4500563" y="3722688"/>
            <a:ext cx="3526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64B044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Part3:  </a:t>
            </a:r>
            <a:r>
              <a:rPr lang="zh-CN" altLang="en-US" sz="3600" b="1">
                <a:solidFill>
                  <a:srgbClr val="64B0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3600" b="1" smtClean="0">
                <a:solidFill>
                  <a:srgbClr val="64B0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意精华</a:t>
            </a:r>
            <a:endParaRPr lang="zh-CN" altLang="en-US" sz="3600" b="1">
              <a:solidFill>
                <a:srgbClr val="64B0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9" name="TextBox 18"/>
          <p:cNvSpPr txBox="1">
            <a:spLocks noChangeArrowheads="1"/>
          </p:cNvSpPr>
          <p:nvPr/>
        </p:nvSpPr>
        <p:spPr bwMode="auto">
          <a:xfrm>
            <a:off x="4257675" y="4659313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Part4:  </a:t>
            </a:r>
            <a:r>
              <a:rPr lang="zh-CN" altLang="en-US" sz="3600" smtClean="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参考文献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" name="矩形 136"/>
          <p:cNvSpPr>
            <a:spLocks/>
          </p:cNvSpPr>
          <p:nvPr/>
        </p:nvSpPr>
        <p:spPr bwMode="auto">
          <a:xfrm rot="2611764" flipH="1" flipV="1">
            <a:off x="10372725" y="4764088"/>
            <a:ext cx="2484438" cy="3340100"/>
          </a:xfrm>
          <a:custGeom>
            <a:avLst/>
            <a:gdLst>
              <a:gd name="T0" fmla="*/ 0 w 6496341"/>
              <a:gd name="T1" fmla="*/ 0 h 6901543"/>
              <a:gd name="T2" fmla="*/ 2484438 w 6496341"/>
              <a:gd name="T3" fmla="*/ 853464 h 6901543"/>
              <a:gd name="T4" fmla="*/ 1702444 w 6496341"/>
              <a:gd name="T5" fmla="*/ 3340100 h 6901543"/>
              <a:gd name="T6" fmla="*/ 0 w 6496341"/>
              <a:gd name="T7" fmla="*/ 331902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7422" name="组合 27"/>
          <p:cNvGrpSpPr>
            <a:grpSpLocks/>
          </p:cNvGrpSpPr>
          <p:nvPr/>
        </p:nvGrpSpPr>
        <p:grpSpPr bwMode="auto">
          <a:xfrm>
            <a:off x="892175" y="2184400"/>
            <a:ext cx="2220913" cy="2489200"/>
            <a:chOff x="0" y="0"/>
            <a:chExt cx="1116013" cy="1250950"/>
          </a:xfrm>
        </p:grpSpPr>
        <p:sp>
          <p:nvSpPr>
            <p:cNvPr id="16397" name="Rectangle 49"/>
            <p:cNvSpPr>
              <a:spLocks noChangeArrowheads="1"/>
            </p:cNvSpPr>
            <p:nvPr/>
          </p:nvSpPr>
          <p:spPr bwMode="auto">
            <a:xfrm>
              <a:off x="561975" y="1049338"/>
              <a:ext cx="114300" cy="1238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398" name="Freeform 50"/>
            <p:cNvSpPr>
              <a:spLocks/>
            </p:cNvSpPr>
            <p:nvPr/>
          </p:nvSpPr>
          <p:spPr bwMode="auto">
            <a:xfrm>
              <a:off x="0" y="58738"/>
              <a:ext cx="1055688" cy="1055687"/>
            </a:xfrm>
            <a:custGeom>
              <a:avLst/>
              <a:gdLst>
                <a:gd name="T0" fmla="*/ 1006299 w 513"/>
                <a:gd name="T1" fmla="*/ 744949 h 513"/>
                <a:gd name="T2" fmla="*/ 969257 w 513"/>
                <a:gd name="T3" fmla="*/ 786106 h 513"/>
                <a:gd name="T4" fmla="*/ 269581 w 513"/>
                <a:gd name="T5" fmla="*/ 786106 h 513"/>
                <a:gd name="T6" fmla="*/ 269581 w 513"/>
                <a:gd name="T7" fmla="*/ 88488 h 513"/>
                <a:gd name="T8" fmla="*/ 312796 w 513"/>
                <a:gd name="T9" fmla="*/ 49389 h 513"/>
                <a:gd name="T10" fmla="*/ 263408 w 513"/>
                <a:gd name="T11" fmla="*/ 0 h 513"/>
                <a:gd name="T12" fmla="*/ 220192 w 513"/>
                <a:gd name="T13" fmla="*/ 39100 h 513"/>
                <a:gd name="T14" fmla="*/ 220192 w 513"/>
                <a:gd name="T15" fmla="*/ 835495 h 513"/>
                <a:gd name="T16" fmla="*/ 1018646 w 513"/>
                <a:gd name="T17" fmla="*/ 835495 h 513"/>
                <a:gd name="T18" fmla="*/ 1055688 w 513"/>
                <a:gd name="T19" fmla="*/ 794338 h 513"/>
                <a:gd name="T20" fmla="*/ 1006299 w 513"/>
                <a:gd name="T21" fmla="*/ 744949 h 5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13" h="513">
                  <a:moveTo>
                    <a:pt x="489" y="362"/>
                  </a:moveTo>
                  <a:cubicBezTo>
                    <a:pt x="483" y="369"/>
                    <a:pt x="477" y="376"/>
                    <a:pt x="471" y="382"/>
                  </a:cubicBezTo>
                  <a:cubicBezTo>
                    <a:pt x="377" y="476"/>
                    <a:pt x="225" y="476"/>
                    <a:pt x="131" y="382"/>
                  </a:cubicBezTo>
                  <a:cubicBezTo>
                    <a:pt x="37" y="289"/>
                    <a:pt x="37" y="137"/>
                    <a:pt x="131" y="43"/>
                  </a:cubicBezTo>
                  <a:cubicBezTo>
                    <a:pt x="138" y="36"/>
                    <a:pt x="145" y="30"/>
                    <a:pt x="152" y="24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1" y="6"/>
                    <a:pt x="114" y="12"/>
                    <a:pt x="107" y="19"/>
                  </a:cubicBezTo>
                  <a:cubicBezTo>
                    <a:pt x="0" y="126"/>
                    <a:pt x="0" y="299"/>
                    <a:pt x="107" y="406"/>
                  </a:cubicBezTo>
                  <a:cubicBezTo>
                    <a:pt x="214" y="513"/>
                    <a:pt x="388" y="513"/>
                    <a:pt x="495" y="406"/>
                  </a:cubicBezTo>
                  <a:cubicBezTo>
                    <a:pt x="501" y="400"/>
                    <a:pt x="507" y="393"/>
                    <a:pt x="513" y="386"/>
                  </a:cubicBezTo>
                  <a:lnTo>
                    <a:pt x="489" y="362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Freeform 51"/>
            <p:cNvSpPr>
              <a:spLocks/>
            </p:cNvSpPr>
            <p:nvPr/>
          </p:nvSpPr>
          <p:spPr bwMode="auto">
            <a:xfrm>
              <a:off x="201613" y="26988"/>
              <a:ext cx="166688" cy="166687"/>
            </a:xfrm>
            <a:custGeom>
              <a:avLst/>
              <a:gdLst>
                <a:gd name="T0" fmla="*/ 131763 w 105"/>
                <a:gd name="T1" fmla="*/ 166687 h 105"/>
                <a:gd name="T2" fmla="*/ 166688 w 105"/>
                <a:gd name="T3" fmla="*/ 131762 h 105"/>
                <a:gd name="T4" fmla="*/ 34925 w 105"/>
                <a:gd name="T5" fmla="*/ 0 h 105"/>
                <a:gd name="T6" fmla="*/ 0 w 105"/>
                <a:gd name="T7" fmla="*/ 34925 h 105"/>
                <a:gd name="T8" fmla="*/ 131763 w 105"/>
                <a:gd name="T9" fmla="*/ 166687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" h="105">
                  <a:moveTo>
                    <a:pt x="83" y="105"/>
                  </a:moveTo>
                  <a:lnTo>
                    <a:pt x="105" y="83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83" y="105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Oval 52"/>
            <p:cNvSpPr>
              <a:spLocks noChangeArrowheads="1"/>
            </p:cNvSpPr>
            <p:nvPr/>
          </p:nvSpPr>
          <p:spPr bwMode="auto">
            <a:xfrm>
              <a:off x="171450" y="0"/>
              <a:ext cx="88900" cy="87312"/>
            </a:xfrm>
            <a:prstGeom prst="ellipse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401" name="Freeform 53"/>
            <p:cNvSpPr>
              <a:spLocks/>
            </p:cNvSpPr>
            <p:nvPr/>
          </p:nvSpPr>
          <p:spPr bwMode="auto">
            <a:xfrm>
              <a:off x="346075" y="1173163"/>
              <a:ext cx="554038" cy="77787"/>
            </a:xfrm>
            <a:custGeom>
              <a:avLst/>
              <a:gdLst>
                <a:gd name="T0" fmla="*/ 554038 w 269"/>
                <a:gd name="T1" fmla="*/ 77787 h 38"/>
                <a:gd name="T2" fmla="*/ 473713 w 269"/>
                <a:gd name="T3" fmla="*/ 0 h 38"/>
                <a:gd name="T4" fmla="*/ 80325 w 269"/>
                <a:gd name="T5" fmla="*/ 0 h 38"/>
                <a:gd name="T6" fmla="*/ 0 w 269"/>
                <a:gd name="T7" fmla="*/ 77787 h 38"/>
                <a:gd name="T8" fmla="*/ 554038 w 269"/>
                <a:gd name="T9" fmla="*/ 7778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9" h="38">
                  <a:moveTo>
                    <a:pt x="269" y="38"/>
                  </a:moveTo>
                  <a:cubicBezTo>
                    <a:pt x="268" y="17"/>
                    <a:pt x="251" y="0"/>
                    <a:pt x="23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lnTo>
                    <a:pt x="269" y="38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Freeform 54"/>
            <p:cNvSpPr>
              <a:spLocks/>
            </p:cNvSpPr>
            <p:nvPr/>
          </p:nvSpPr>
          <p:spPr bwMode="auto">
            <a:xfrm>
              <a:off x="920750" y="747713"/>
              <a:ext cx="165100" cy="166687"/>
            </a:xfrm>
            <a:custGeom>
              <a:avLst/>
              <a:gdLst>
                <a:gd name="T0" fmla="*/ 33338 w 104"/>
                <a:gd name="T1" fmla="*/ 0 h 105"/>
                <a:gd name="T2" fmla="*/ 0 w 104"/>
                <a:gd name="T3" fmla="*/ 34925 h 105"/>
                <a:gd name="T4" fmla="*/ 131763 w 104"/>
                <a:gd name="T5" fmla="*/ 166687 h 105"/>
                <a:gd name="T6" fmla="*/ 165100 w 104"/>
                <a:gd name="T7" fmla="*/ 131762 h 105"/>
                <a:gd name="T8" fmla="*/ 33338 w 104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105">
                  <a:moveTo>
                    <a:pt x="21" y="0"/>
                  </a:moveTo>
                  <a:lnTo>
                    <a:pt x="0" y="22"/>
                  </a:lnTo>
                  <a:lnTo>
                    <a:pt x="83" y="105"/>
                  </a:lnTo>
                  <a:lnTo>
                    <a:pt x="104" y="8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Oval 55"/>
            <p:cNvSpPr>
              <a:spLocks noChangeArrowheads="1"/>
            </p:cNvSpPr>
            <p:nvPr/>
          </p:nvSpPr>
          <p:spPr bwMode="auto">
            <a:xfrm>
              <a:off x="1030288" y="854075"/>
              <a:ext cx="85725" cy="87312"/>
            </a:xfrm>
            <a:prstGeom prst="ellipse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404" name="Freeform 56"/>
            <p:cNvSpPr>
              <a:spLocks/>
            </p:cNvSpPr>
            <p:nvPr/>
          </p:nvSpPr>
          <p:spPr bwMode="auto">
            <a:xfrm>
              <a:off x="157163" y="31750"/>
              <a:ext cx="930275" cy="927100"/>
            </a:xfrm>
            <a:custGeom>
              <a:avLst/>
              <a:gdLst>
                <a:gd name="T0" fmla="*/ 166709 w 452"/>
                <a:gd name="T1" fmla="*/ 164452 h 451"/>
                <a:gd name="T2" fmla="*/ 166709 w 452"/>
                <a:gd name="T3" fmla="*/ 762648 h 451"/>
                <a:gd name="T4" fmla="*/ 765625 w 452"/>
                <a:gd name="T5" fmla="*/ 762648 h 451"/>
                <a:gd name="T6" fmla="*/ 765625 w 452"/>
                <a:gd name="T7" fmla="*/ 164452 h 451"/>
                <a:gd name="T8" fmla="*/ 166709 w 452"/>
                <a:gd name="T9" fmla="*/ 164452 h 4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2" h="451">
                  <a:moveTo>
                    <a:pt x="81" y="80"/>
                  </a:moveTo>
                  <a:cubicBezTo>
                    <a:pt x="0" y="160"/>
                    <a:pt x="0" y="291"/>
                    <a:pt x="81" y="371"/>
                  </a:cubicBezTo>
                  <a:cubicBezTo>
                    <a:pt x="161" y="451"/>
                    <a:pt x="292" y="451"/>
                    <a:pt x="372" y="371"/>
                  </a:cubicBezTo>
                  <a:cubicBezTo>
                    <a:pt x="452" y="291"/>
                    <a:pt x="452" y="160"/>
                    <a:pt x="372" y="80"/>
                  </a:cubicBezTo>
                  <a:cubicBezTo>
                    <a:pt x="292" y="0"/>
                    <a:pt x="161" y="0"/>
                    <a:pt x="81" y="8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57"/>
            <p:cNvSpPr>
              <a:spLocks/>
            </p:cNvSpPr>
            <p:nvPr/>
          </p:nvSpPr>
          <p:spPr bwMode="auto">
            <a:xfrm>
              <a:off x="974725" y="306388"/>
              <a:ext cx="58738" cy="128587"/>
            </a:xfrm>
            <a:custGeom>
              <a:avLst/>
              <a:gdLst>
                <a:gd name="T0" fmla="*/ 26331 w 29"/>
                <a:gd name="T1" fmla="*/ 2074 h 62"/>
                <a:gd name="T2" fmla="*/ 26331 w 29"/>
                <a:gd name="T3" fmla="*/ 4148 h 62"/>
                <a:gd name="T4" fmla="*/ 28356 w 29"/>
                <a:gd name="T5" fmla="*/ 8296 h 62"/>
                <a:gd name="T6" fmla="*/ 40509 w 29"/>
                <a:gd name="T7" fmla="*/ 39406 h 62"/>
                <a:gd name="T8" fmla="*/ 58738 w 29"/>
                <a:gd name="T9" fmla="*/ 103699 h 62"/>
                <a:gd name="T10" fmla="*/ 54687 w 29"/>
                <a:gd name="T11" fmla="*/ 116143 h 62"/>
                <a:gd name="T12" fmla="*/ 46585 w 29"/>
                <a:gd name="T13" fmla="*/ 128587 h 62"/>
                <a:gd name="T14" fmla="*/ 34433 w 29"/>
                <a:gd name="T15" fmla="*/ 122365 h 62"/>
                <a:gd name="T16" fmla="*/ 30382 w 29"/>
                <a:gd name="T17" fmla="*/ 118217 h 62"/>
                <a:gd name="T18" fmla="*/ 26331 w 29"/>
                <a:gd name="T19" fmla="*/ 114069 h 62"/>
                <a:gd name="T20" fmla="*/ 14178 w 29"/>
                <a:gd name="T21" fmla="*/ 107847 h 62"/>
                <a:gd name="T22" fmla="*/ 4051 w 29"/>
                <a:gd name="T23" fmla="*/ 93329 h 62"/>
                <a:gd name="T24" fmla="*/ 0 w 29"/>
                <a:gd name="T25" fmla="*/ 74663 h 62"/>
                <a:gd name="T26" fmla="*/ 0 w 29"/>
                <a:gd name="T27" fmla="*/ 70515 h 62"/>
                <a:gd name="T28" fmla="*/ 0 w 29"/>
                <a:gd name="T29" fmla="*/ 64294 h 62"/>
                <a:gd name="T30" fmla="*/ 2025 w 29"/>
                <a:gd name="T31" fmla="*/ 64294 h 62"/>
                <a:gd name="T32" fmla="*/ 2025 w 29"/>
                <a:gd name="T33" fmla="*/ 53924 h 62"/>
                <a:gd name="T34" fmla="*/ 6076 w 29"/>
                <a:gd name="T35" fmla="*/ 45628 h 62"/>
                <a:gd name="T36" fmla="*/ 4051 w 29"/>
                <a:gd name="T37" fmla="*/ 31110 h 62"/>
                <a:gd name="T38" fmla="*/ 6076 w 29"/>
                <a:gd name="T39" fmla="*/ 18666 h 62"/>
                <a:gd name="T40" fmla="*/ 10127 w 29"/>
                <a:gd name="T41" fmla="*/ 6222 h 62"/>
                <a:gd name="T42" fmla="*/ 26331 w 29"/>
                <a:gd name="T43" fmla="*/ 2074 h 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9" h="62">
                  <a:moveTo>
                    <a:pt x="13" y="1"/>
                  </a:moveTo>
                  <a:cubicBezTo>
                    <a:pt x="13" y="1"/>
                    <a:pt x="13" y="2"/>
                    <a:pt x="13" y="2"/>
                  </a:cubicBezTo>
                  <a:cubicBezTo>
                    <a:pt x="13" y="2"/>
                    <a:pt x="14" y="3"/>
                    <a:pt x="14" y="4"/>
                  </a:cubicBezTo>
                  <a:cubicBezTo>
                    <a:pt x="14" y="4"/>
                    <a:pt x="17" y="11"/>
                    <a:pt x="20" y="19"/>
                  </a:cubicBezTo>
                  <a:cubicBezTo>
                    <a:pt x="24" y="27"/>
                    <a:pt x="29" y="49"/>
                    <a:pt x="29" y="50"/>
                  </a:cubicBezTo>
                  <a:cubicBezTo>
                    <a:pt x="29" y="50"/>
                    <a:pt x="28" y="54"/>
                    <a:pt x="27" y="56"/>
                  </a:cubicBezTo>
                  <a:cubicBezTo>
                    <a:pt x="26" y="57"/>
                    <a:pt x="24" y="62"/>
                    <a:pt x="23" y="62"/>
                  </a:cubicBezTo>
                  <a:cubicBezTo>
                    <a:pt x="22" y="62"/>
                    <a:pt x="19" y="61"/>
                    <a:pt x="17" y="59"/>
                  </a:cubicBezTo>
                  <a:cubicBezTo>
                    <a:pt x="17" y="59"/>
                    <a:pt x="17" y="59"/>
                    <a:pt x="15" y="57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1" y="55"/>
                    <a:pt x="9" y="54"/>
                    <a:pt x="7" y="52"/>
                  </a:cubicBezTo>
                  <a:cubicBezTo>
                    <a:pt x="6" y="51"/>
                    <a:pt x="2" y="46"/>
                    <a:pt x="2" y="45"/>
                  </a:cubicBezTo>
                  <a:cubicBezTo>
                    <a:pt x="3" y="44"/>
                    <a:pt x="2" y="39"/>
                    <a:pt x="0" y="36"/>
                  </a:cubicBezTo>
                  <a:cubicBezTo>
                    <a:pt x="0" y="36"/>
                    <a:pt x="0" y="36"/>
                    <a:pt x="0" y="3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2" y="31"/>
                    <a:pt x="1" y="31"/>
                  </a:cubicBezTo>
                  <a:cubicBezTo>
                    <a:pt x="0" y="30"/>
                    <a:pt x="1" y="27"/>
                    <a:pt x="1" y="26"/>
                  </a:cubicBezTo>
                  <a:cubicBezTo>
                    <a:pt x="1" y="25"/>
                    <a:pt x="4" y="23"/>
                    <a:pt x="3" y="22"/>
                  </a:cubicBezTo>
                  <a:cubicBezTo>
                    <a:pt x="2" y="20"/>
                    <a:pt x="1" y="16"/>
                    <a:pt x="2" y="15"/>
                  </a:cubicBezTo>
                  <a:cubicBezTo>
                    <a:pt x="2" y="13"/>
                    <a:pt x="4" y="10"/>
                    <a:pt x="3" y="9"/>
                  </a:cubicBezTo>
                  <a:cubicBezTo>
                    <a:pt x="2" y="8"/>
                    <a:pt x="4" y="5"/>
                    <a:pt x="5" y="3"/>
                  </a:cubicBezTo>
                  <a:cubicBezTo>
                    <a:pt x="7" y="1"/>
                    <a:pt x="13" y="0"/>
                    <a:pt x="13" y="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58"/>
            <p:cNvSpPr>
              <a:spLocks/>
            </p:cNvSpPr>
            <p:nvPr/>
          </p:nvSpPr>
          <p:spPr bwMode="auto">
            <a:xfrm>
              <a:off x="200025" y="450850"/>
              <a:ext cx="498475" cy="463550"/>
            </a:xfrm>
            <a:custGeom>
              <a:avLst/>
              <a:gdLst>
                <a:gd name="T0" fmla="*/ 4120 w 242"/>
                <a:gd name="T1" fmla="*/ 78288 h 225"/>
                <a:gd name="T2" fmla="*/ 2060 w 242"/>
                <a:gd name="T3" fmla="*/ 57686 h 225"/>
                <a:gd name="T4" fmla="*/ 28837 w 242"/>
                <a:gd name="T5" fmla="*/ 53566 h 225"/>
                <a:gd name="T6" fmla="*/ 14419 w 242"/>
                <a:gd name="T7" fmla="*/ 39144 h 225"/>
                <a:gd name="T8" fmla="*/ 30897 w 242"/>
                <a:gd name="T9" fmla="*/ 12361 h 225"/>
                <a:gd name="T10" fmla="*/ 59735 w 242"/>
                <a:gd name="T11" fmla="*/ 0 h 225"/>
                <a:gd name="T12" fmla="*/ 84452 w 242"/>
                <a:gd name="T13" fmla="*/ 6181 h 225"/>
                <a:gd name="T14" fmla="*/ 90632 w 242"/>
                <a:gd name="T15" fmla="*/ 20602 h 225"/>
                <a:gd name="T16" fmla="*/ 94751 w 242"/>
                <a:gd name="T17" fmla="*/ 43265 h 225"/>
                <a:gd name="T18" fmla="*/ 61794 w 242"/>
                <a:gd name="T19" fmla="*/ 28843 h 225"/>
                <a:gd name="T20" fmla="*/ 39136 w 242"/>
                <a:gd name="T21" fmla="*/ 32964 h 225"/>
                <a:gd name="T22" fmla="*/ 47376 w 242"/>
                <a:gd name="T23" fmla="*/ 55626 h 225"/>
                <a:gd name="T24" fmla="*/ 47376 w 242"/>
                <a:gd name="T25" fmla="*/ 96830 h 225"/>
                <a:gd name="T26" fmla="*/ 65914 w 242"/>
                <a:gd name="T27" fmla="*/ 117433 h 225"/>
                <a:gd name="T28" fmla="*/ 92692 w 242"/>
                <a:gd name="T29" fmla="*/ 111252 h 225"/>
                <a:gd name="T30" fmla="*/ 90632 w 242"/>
                <a:gd name="T31" fmla="*/ 98891 h 225"/>
                <a:gd name="T32" fmla="*/ 76213 w 242"/>
                <a:gd name="T33" fmla="*/ 61807 h 225"/>
                <a:gd name="T34" fmla="*/ 105051 w 242"/>
                <a:gd name="T35" fmla="*/ 59746 h 225"/>
                <a:gd name="T36" fmla="*/ 127708 w 242"/>
                <a:gd name="T37" fmla="*/ 55626 h 225"/>
                <a:gd name="T38" fmla="*/ 154486 w 242"/>
                <a:gd name="T39" fmla="*/ 63867 h 225"/>
                <a:gd name="T40" fmla="*/ 183323 w 242"/>
                <a:gd name="T41" fmla="*/ 86529 h 225"/>
                <a:gd name="T42" fmla="*/ 164785 w 242"/>
                <a:gd name="T43" fmla="*/ 88590 h 225"/>
                <a:gd name="T44" fmla="*/ 154486 w 242"/>
                <a:gd name="T45" fmla="*/ 96830 h 225"/>
                <a:gd name="T46" fmla="*/ 164785 w 242"/>
                <a:gd name="T47" fmla="*/ 119493 h 225"/>
                <a:gd name="T48" fmla="*/ 160665 w 242"/>
                <a:gd name="T49" fmla="*/ 146276 h 225"/>
                <a:gd name="T50" fmla="*/ 166845 w 242"/>
                <a:gd name="T51" fmla="*/ 177179 h 225"/>
                <a:gd name="T52" fmla="*/ 183323 w 242"/>
                <a:gd name="T53" fmla="*/ 216323 h 225"/>
                <a:gd name="T54" fmla="*/ 160665 w 242"/>
                <a:gd name="T55" fmla="*/ 230745 h 225"/>
                <a:gd name="T56" fmla="*/ 156546 w 242"/>
                <a:gd name="T57" fmla="*/ 274010 h 225"/>
                <a:gd name="T58" fmla="*/ 189503 w 242"/>
                <a:gd name="T59" fmla="*/ 261648 h 225"/>
                <a:gd name="T60" fmla="*/ 232759 w 242"/>
                <a:gd name="T61" fmla="*/ 280190 h 225"/>
                <a:gd name="T62" fmla="*/ 243058 w 242"/>
                <a:gd name="T63" fmla="*/ 253407 h 225"/>
                <a:gd name="T64" fmla="*/ 259537 w 242"/>
                <a:gd name="T65" fmla="*/ 238986 h 225"/>
                <a:gd name="T66" fmla="*/ 298673 w 242"/>
                <a:gd name="T67" fmla="*/ 232805 h 225"/>
                <a:gd name="T68" fmla="*/ 348109 w 242"/>
                <a:gd name="T69" fmla="*/ 230745 h 225"/>
                <a:gd name="T70" fmla="*/ 381066 w 242"/>
                <a:gd name="T71" fmla="*/ 218384 h 225"/>
                <a:gd name="T72" fmla="*/ 401664 w 242"/>
                <a:gd name="T73" fmla="*/ 226624 h 225"/>
                <a:gd name="T74" fmla="*/ 411963 w 242"/>
                <a:gd name="T75" fmla="*/ 255468 h 225"/>
                <a:gd name="T76" fmla="*/ 434621 w 242"/>
                <a:gd name="T77" fmla="*/ 292552 h 225"/>
                <a:gd name="T78" fmla="*/ 438740 w 242"/>
                <a:gd name="T79" fmla="*/ 329636 h 225"/>
                <a:gd name="T80" fmla="*/ 442860 w 242"/>
                <a:gd name="T81" fmla="*/ 356418 h 225"/>
                <a:gd name="T82" fmla="*/ 451099 w 242"/>
                <a:gd name="T83" fmla="*/ 393502 h 225"/>
                <a:gd name="T84" fmla="*/ 473757 w 242"/>
                <a:gd name="T85" fmla="*/ 426466 h 225"/>
                <a:gd name="T86" fmla="*/ 492296 w 242"/>
                <a:gd name="T87" fmla="*/ 449128 h 225"/>
                <a:gd name="T88" fmla="*/ 481996 w 242"/>
                <a:gd name="T89" fmla="*/ 463550 h 225"/>
                <a:gd name="T90" fmla="*/ 453159 w 242"/>
                <a:gd name="T91" fmla="*/ 449128 h 225"/>
                <a:gd name="T92" fmla="*/ 424322 w 242"/>
                <a:gd name="T93" fmla="*/ 420285 h 225"/>
                <a:gd name="T94" fmla="*/ 385185 w 242"/>
                <a:gd name="T95" fmla="*/ 379081 h 225"/>
                <a:gd name="T96" fmla="*/ 358408 w 242"/>
                <a:gd name="T97" fmla="*/ 352298 h 225"/>
                <a:gd name="T98" fmla="*/ 308972 w 242"/>
                <a:gd name="T99" fmla="*/ 339937 h 225"/>
                <a:gd name="T100" fmla="*/ 278075 w 242"/>
                <a:gd name="T101" fmla="*/ 323455 h 225"/>
                <a:gd name="T102" fmla="*/ 253357 w 242"/>
                <a:gd name="T103" fmla="*/ 286371 h 225"/>
                <a:gd name="T104" fmla="*/ 224520 w 242"/>
                <a:gd name="T105" fmla="*/ 290491 h 225"/>
                <a:gd name="T106" fmla="*/ 197742 w 242"/>
                <a:gd name="T107" fmla="*/ 294612 h 225"/>
                <a:gd name="T108" fmla="*/ 131828 w 242"/>
                <a:gd name="T109" fmla="*/ 292552 h 225"/>
                <a:gd name="T110" fmla="*/ 125649 w 242"/>
                <a:gd name="T111" fmla="*/ 300792 h 225"/>
                <a:gd name="T112" fmla="*/ 92692 w 242"/>
                <a:gd name="T113" fmla="*/ 290491 h 2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2" h="225">
                  <a:moveTo>
                    <a:pt x="7" y="75"/>
                  </a:moveTo>
                  <a:cubicBezTo>
                    <a:pt x="3" y="56"/>
                    <a:pt x="0" y="41"/>
                    <a:pt x="1" y="40"/>
                  </a:cubicBezTo>
                  <a:cubicBezTo>
                    <a:pt x="1" y="40"/>
                    <a:pt x="2" y="39"/>
                    <a:pt x="2" y="38"/>
                  </a:cubicBezTo>
                  <a:cubicBezTo>
                    <a:pt x="2" y="36"/>
                    <a:pt x="5" y="34"/>
                    <a:pt x="6" y="34"/>
                  </a:cubicBezTo>
                  <a:cubicBezTo>
                    <a:pt x="6" y="35"/>
                    <a:pt x="7" y="33"/>
                    <a:pt x="6" y="31"/>
                  </a:cubicBezTo>
                  <a:cubicBezTo>
                    <a:pt x="5" y="30"/>
                    <a:pt x="2" y="28"/>
                    <a:pt x="1" y="28"/>
                  </a:cubicBezTo>
                  <a:cubicBezTo>
                    <a:pt x="1" y="27"/>
                    <a:pt x="0" y="25"/>
                    <a:pt x="1" y="25"/>
                  </a:cubicBezTo>
                  <a:cubicBezTo>
                    <a:pt x="2" y="25"/>
                    <a:pt x="6" y="23"/>
                    <a:pt x="8" y="24"/>
                  </a:cubicBezTo>
                  <a:cubicBezTo>
                    <a:pt x="9" y="24"/>
                    <a:pt x="14" y="25"/>
                    <a:pt x="14" y="26"/>
                  </a:cubicBezTo>
                  <a:cubicBezTo>
                    <a:pt x="14" y="27"/>
                    <a:pt x="16" y="27"/>
                    <a:pt x="16" y="26"/>
                  </a:cubicBezTo>
                  <a:cubicBezTo>
                    <a:pt x="16" y="25"/>
                    <a:pt x="14" y="22"/>
                    <a:pt x="14" y="22"/>
                  </a:cubicBezTo>
                  <a:cubicBezTo>
                    <a:pt x="13" y="23"/>
                    <a:pt x="10" y="21"/>
                    <a:pt x="7" y="19"/>
                  </a:cubicBezTo>
                  <a:cubicBezTo>
                    <a:pt x="5" y="16"/>
                    <a:pt x="4" y="10"/>
                    <a:pt x="5" y="10"/>
                  </a:cubicBezTo>
                  <a:cubicBezTo>
                    <a:pt x="6" y="9"/>
                    <a:pt x="9" y="10"/>
                    <a:pt x="10" y="8"/>
                  </a:cubicBezTo>
                  <a:cubicBezTo>
                    <a:pt x="10" y="6"/>
                    <a:pt x="14" y="7"/>
                    <a:pt x="15" y="6"/>
                  </a:cubicBezTo>
                  <a:cubicBezTo>
                    <a:pt x="15" y="5"/>
                    <a:pt x="19" y="2"/>
                    <a:pt x="19" y="2"/>
                  </a:cubicBezTo>
                  <a:cubicBezTo>
                    <a:pt x="20" y="2"/>
                    <a:pt x="23" y="3"/>
                    <a:pt x="24" y="2"/>
                  </a:cubicBezTo>
                  <a:cubicBezTo>
                    <a:pt x="25" y="1"/>
                    <a:pt x="28" y="0"/>
                    <a:pt x="29" y="0"/>
                  </a:cubicBezTo>
                  <a:cubicBezTo>
                    <a:pt x="30" y="0"/>
                    <a:pt x="33" y="2"/>
                    <a:pt x="33" y="3"/>
                  </a:cubicBezTo>
                  <a:cubicBezTo>
                    <a:pt x="32" y="3"/>
                    <a:pt x="34" y="5"/>
                    <a:pt x="36" y="4"/>
                  </a:cubicBezTo>
                  <a:cubicBezTo>
                    <a:pt x="37" y="4"/>
                    <a:pt x="40" y="3"/>
                    <a:pt x="41" y="3"/>
                  </a:cubicBezTo>
                  <a:cubicBezTo>
                    <a:pt x="41" y="4"/>
                    <a:pt x="43" y="3"/>
                    <a:pt x="43" y="4"/>
                  </a:cubicBezTo>
                  <a:cubicBezTo>
                    <a:pt x="43" y="5"/>
                    <a:pt x="45" y="7"/>
                    <a:pt x="45" y="8"/>
                  </a:cubicBezTo>
                  <a:cubicBezTo>
                    <a:pt x="45" y="8"/>
                    <a:pt x="46" y="10"/>
                    <a:pt x="44" y="10"/>
                  </a:cubicBezTo>
                  <a:cubicBezTo>
                    <a:pt x="43" y="10"/>
                    <a:pt x="41" y="12"/>
                    <a:pt x="42" y="12"/>
                  </a:cubicBezTo>
                  <a:cubicBezTo>
                    <a:pt x="43" y="12"/>
                    <a:pt x="46" y="15"/>
                    <a:pt x="46" y="16"/>
                  </a:cubicBezTo>
                  <a:cubicBezTo>
                    <a:pt x="47" y="18"/>
                    <a:pt x="49" y="21"/>
                    <a:pt x="46" y="21"/>
                  </a:cubicBezTo>
                  <a:cubicBezTo>
                    <a:pt x="44" y="21"/>
                    <a:pt x="36" y="24"/>
                    <a:pt x="35" y="25"/>
                  </a:cubicBezTo>
                  <a:cubicBezTo>
                    <a:pt x="34" y="26"/>
                    <a:pt x="32" y="23"/>
                    <a:pt x="34" y="18"/>
                  </a:cubicBezTo>
                  <a:cubicBezTo>
                    <a:pt x="34" y="18"/>
                    <a:pt x="34" y="18"/>
                    <a:pt x="30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6" y="11"/>
                    <a:pt x="24" y="12"/>
                    <a:pt x="22" y="12"/>
                  </a:cubicBezTo>
                  <a:cubicBezTo>
                    <a:pt x="21" y="13"/>
                    <a:pt x="20" y="16"/>
                    <a:pt x="19" y="16"/>
                  </a:cubicBezTo>
                  <a:cubicBezTo>
                    <a:pt x="18" y="16"/>
                    <a:pt x="16" y="19"/>
                    <a:pt x="17" y="18"/>
                  </a:cubicBezTo>
                  <a:cubicBezTo>
                    <a:pt x="17" y="18"/>
                    <a:pt x="20" y="19"/>
                    <a:pt x="21" y="20"/>
                  </a:cubicBezTo>
                  <a:cubicBezTo>
                    <a:pt x="22" y="21"/>
                    <a:pt x="24" y="26"/>
                    <a:pt x="23" y="27"/>
                  </a:cubicBezTo>
                  <a:cubicBezTo>
                    <a:pt x="23" y="29"/>
                    <a:pt x="20" y="34"/>
                    <a:pt x="20" y="34"/>
                  </a:cubicBezTo>
                  <a:cubicBezTo>
                    <a:pt x="21" y="34"/>
                    <a:pt x="22" y="37"/>
                    <a:pt x="22" y="39"/>
                  </a:cubicBezTo>
                  <a:cubicBezTo>
                    <a:pt x="22" y="40"/>
                    <a:pt x="23" y="46"/>
                    <a:pt x="23" y="47"/>
                  </a:cubicBezTo>
                  <a:cubicBezTo>
                    <a:pt x="23" y="49"/>
                    <a:pt x="23" y="53"/>
                    <a:pt x="24" y="53"/>
                  </a:cubicBezTo>
                  <a:cubicBezTo>
                    <a:pt x="24" y="54"/>
                    <a:pt x="24" y="55"/>
                    <a:pt x="25" y="55"/>
                  </a:cubicBezTo>
                  <a:cubicBezTo>
                    <a:pt x="26" y="54"/>
                    <a:pt x="30" y="57"/>
                    <a:pt x="32" y="57"/>
                  </a:cubicBezTo>
                  <a:cubicBezTo>
                    <a:pt x="33" y="56"/>
                    <a:pt x="38" y="56"/>
                    <a:pt x="38" y="55"/>
                  </a:cubicBezTo>
                  <a:cubicBezTo>
                    <a:pt x="38" y="54"/>
                    <a:pt x="40" y="54"/>
                    <a:pt x="40" y="54"/>
                  </a:cubicBezTo>
                  <a:cubicBezTo>
                    <a:pt x="40" y="53"/>
                    <a:pt x="43" y="53"/>
                    <a:pt x="45" y="54"/>
                  </a:cubicBezTo>
                  <a:cubicBezTo>
                    <a:pt x="47" y="56"/>
                    <a:pt x="50" y="56"/>
                    <a:pt x="48" y="54"/>
                  </a:cubicBezTo>
                  <a:cubicBezTo>
                    <a:pt x="47" y="52"/>
                    <a:pt x="46" y="48"/>
                    <a:pt x="46" y="49"/>
                  </a:cubicBezTo>
                  <a:cubicBezTo>
                    <a:pt x="45" y="50"/>
                    <a:pt x="44" y="48"/>
                    <a:pt x="44" y="48"/>
                  </a:cubicBezTo>
                  <a:cubicBezTo>
                    <a:pt x="45" y="47"/>
                    <a:pt x="45" y="44"/>
                    <a:pt x="43" y="42"/>
                  </a:cubicBezTo>
                  <a:cubicBezTo>
                    <a:pt x="41" y="39"/>
                    <a:pt x="34" y="32"/>
                    <a:pt x="34" y="31"/>
                  </a:cubicBezTo>
                  <a:cubicBezTo>
                    <a:pt x="34" y="31"/>
                    <a:pt x="36" y="30"/>
                    <a:pt x="37" y="30"/>
                  </a:cubicBezTo>
                  <a:cubicBezTo>
                    <a:pt x="38" y="30"/>
                    <a:pt x="39" y="28"/>
                    <a:pt x="41" y="28"/>
                  </a:cubicBezTo>
                  <a:cubicBezTo>
                    <a:pt x="42" y="28"/>
                    <a:pt x="45" y="26"/>
                    <a:pt x="46" y="27"/>
                  </a:cubicBezTo>
                  <a:cubicBezTo>
                    <a:pt x="47" y="28"/>
                    <a:pt x="51" y="30"/>
                    <a:pt x="51" y="29"/>
                  </a:cubicBezTo>
                  <a:cubicBezTo>
                    <a:pt x="52" y="29"/>
                    <a:pt x="54" y="27"/>
                    <a:pt x="53" y="27"/>
                  </a:cubicBezTo>
                  <a:cubicBezTo>
                    <a:pt x="53" y="26"/>
                    <a:pt x="53" y="25"/>
                    <a:pt x="55" y="26"/>
                  </a:cubicBezTo>
                  <a:cubicBezTo>
                    <a:pt x="57" y="26"/>
                    <a:pt x="62" y="27"/>
                    <a:pt x="62" y="27"/>
                  </a:cubicBezTo>
                  <a:cubicBezTo>
                    <a:pt x="63" y="28"/>
                    <a:pt x="64" y="29"/>
                    <a:pt x="66" y="29"/>
                  </a:cubicBezTo>
                  <a:cubicBezTo>
                    <a:pt x="67" y="29"/>
                    <a:pt x="71" y="31"/>
                    <a:pt x="71" y="30"/>
                  </a:cubicBezTo>
                  <a:cubicBezTo>
                    <a:pt x="71" y="30"/>
                    <a:pt x="74" y="30"/>
                    <a:pt x="75" y="31"/>
                  </a:cubicBezTo>
                  <a:cubicBezTo>
                    <a:pt x="76" y="32"/>
                    <a:pt x="81" y="37"/>
                    <a:pt x="83" y="38"/>
                  </a:cubicBezTo>
                  <a:cubicBezTo>
                    <a:pt x="84" y="38"/>
                    <a:pt x="87" y="38"/>
                    <a:pt x="88" y="38"/>
                  </a:cubicBezTo>
                  <a:cubicBezTo>
                    <a:pt x="89" y="39"/>
                    <a:pt x="90" y="41"/>
                    <a:pt x="89" y="42"/>
                  </a:cubicBezTo>
                  <a:cubicBezTo>
                    <a:pt x="87" y="42"/>
                    <a:pt x="87" y="44"/>
                    <a:pt x="86" y="44"/>
                  </a:cubicBezTo>
                  <a:cubicBezTo>
                    <a:pt x="86" y="44"/>
                    <a:pt x="84" y="43"/>
                    <a:pt x="84" y="44"/>
                  </a:cubicBezTo>
                  <a:cubicBezTo>
                    <a:pt x="84" y="45"/>
                    <a:pt x="81" y="45"/>
                    <a:pt x="80" y="43"/>
                  </a:cubicBezTo>
                  <a:cubicBezTo>
                    <a:pt x="80" y="41"/>
                    <a:pt x="77" y="37"/>
                    <a:pt x="77" y="39"/>
                  </a:cubicBezTo>
                  <a:cubicBezTo>
                    <a:pt x="77" y="41"/>
                    <a:pt x="73" y="43"/>
                    <a:pt x="74" y="44"/>
                  </a:cubicBezTo>
                  <a:cubicBezTo>
                    <a:pt x="74" y="44"/>
                    <a:pt x="76" y="46"/>
                    <a:pt x="75" y="47"/>
                  </a:cubicBezTo>
                  <a:cubicBezTo>
                    <a:pt x="74" y="48"/>
                    <a:pt x="76" y="51"/>
                    <a:pt x="77" y="51"/>
                  </a:cubicBezTo>
                  <a:cubicBezTo>
                    <a:pt x="79" y="51"/>
                    <a:pt x="81" y="52"/>
                    <a:pt x="81" y="53"/>
                  </a:cubicBezTo>
                  <a:cubicBezTo>
                    <a:pt x="81" y="55"/>
                    <a:pt x="80" y="59"/>
                    <a:pt x="80" y="58"/>
                  </a:cubicBezTo>
                  <a:cubicBezTo>
                    <a:pt x="80" y="57"/>
                    <a:pt x="78" y="57"/>
                    <a:pt x="77" y="59"/>
                  </a:cubicBezTo>
                  <a:cubicBezTo>
                    <a:pt x="76" y="61"/>
                    <a:pt x="76" y="66"/>
                    <a:pt x="76" y="66"/>
                  </a:cubicBezTo>
                  <a:cubicBezTo>
                    <a:pt x="77" y="66"/>
                    <a:pt x="79" y="69"/>
                    <a:pt x="78" y="71"/>
                  </a:cubicBezTo>
                  <a:cubicBezTo>
                    <a:pt x="78" y="72"/>
                    <a:pt x="77" y="77"/>
                    <a:pt x="77" y="78"/>
                  </a:cubicBezTo>
                  <a:cubicBezTo>
                    <a:pt x="77" y="80"/>
                    <a:pt x="82" y="83"/>
                    <a:pt x="82" y="84"/>
                  </a:cubicBezTo>
                  <a:cubicBezTo>
                    <a:pt x="82" y="84"/>
                    <a:pt x="81" y="86"/>
                    <a:pt x="81" y="86"/>
                  </a:cubicBezTo>
                  <a:cubicBezTo>
                    <a:pt x="82" y="87"/>
                    <a:pt x="83" y="91"/>
                    <a:pt x="82" y="93"/>
                  </a:cubicBezTo>
                  <a:cubicBezTo>
                    <a:pt x="82" y="96"/>
                    <a:pt x="85" y="103"/>
                    <a:pt x="85" y="103"/>
                  </a:cubicBezTo>
                  <a:cubicBezTo>
                    <a:pt x="86" y="103"/>
                    <a:pt x="89" y="104"/>
                    <a:pt x="89" y="105"/>
                  </a:cubicBezTo>
                  <a:cubicBezTo>
                    <a:pt x="90" y="106"/>
                    <a:pt x="93" y="110"/>
                    <a:pt x="91" y="110"/>
                  </a:cubicBezTo>
                  <a:cubicBezTo>
                    <a:pt x="90" y="111"/>
                    <a:pt x="84" y="108"/>
                    <a:pt x="83" y="109"/>
                  </a:cubicBezTo>
                  <a:cubicBezTo>
                    <a:pt x="82" y="109"/>
                    <a:pt x="78" y="112"/>
                    <a:pt x="78" y="112"/>
                  </a:cubicBezTo>
                  <a:cubicBezTo>
                    <a:pt x="78" y="113"/>
                    <a:pt x="78" y="114"/>
                    <a:pt x="77" y="115"/>
                  </a:cubicBezTo>
                  <a:cubicBezTo>
                    <a:pt x="75" y="115"/>
                    <a:pt x="71" y="119"/>
                    <a:pt x="71" y="120"/>
                  </a:cubicBezTo>
                  <a:cubicBezTo>
                    <a:pt x="71" y="121"/>
                    <a:pt x="72" y="129"/>
                    <a:pt x="76" y="133"/>
                  </a:cubicBezTo>
                  <a:cubicBezTo>
                    <a:pt x="79" y="138"/>
                    <a:pt x="87" y="134"/>
                    <a:pt x="86" y="133"/>
                  </a:cubicBezTo>
                  <a:cubicBezTo>
                    <a:pt x="86" y="132"/>
                    <a:pt x="86" y="128"/>
                    <a:pt x="86" y="127"/>
                  </a:cubicBezTo>
                  <a:cubicBezTo>
                    <a:pt x="87" y="127"/>
                    <a:pt x="91" y="125"/>
                    <a:pt x="92" y="127"/>
                  </a:cubicBezTo>
                  <a:cubicBezTo>
                    <a:pt x="93" y="128"/>
                    <a:pt x="97" y="131"/>
                    <a:pt x="98" y="130"/>
                  </a:cubicBezTo>
                  <a:cubicBezTo>
                    <a:pt x="100" y="129"/>
                    <a:pt x="105" y="131"/>
                    <a:pt x="106" y="133"/>
                  </a:cubicBezTo>
                  <a:cubicBezTo>
                    <a:pt x="108" y="135"/>
                    <a:pt x="113" y="137"/>
                    <a:pt x="113" y="136"/>
                  </a:cubicBezTo>
                  <a:cubicBezTo>
                    <a:pt x="113" y="135"/>
                    <a:pt x="115" y="132"/>
                    <a:pt x="116" y="132"/>
                  </a:cubicBezTo>
                  <a:cubicBezTo>
                    <a:pt x="117" y="132"/>
                    <a:pt x="119" y="132"/>
                    <a:pt x="119" y="130"/>
                  </a:cubicBezTo>
                  <a:cubicBezTo>
                    <a:pt x="119" y="129"/>
                    <a:pt x="118" y="124"/>
                    <a:pt x="118" y="123"/>
                  </a:cubicBezTo>
                  <a:cubicBezTo>
                    <a:pt x="119" y="122"/>
                    <a:pt x="119" y="120"/>
                    <a:pt x="120" y="120"/>
                  </a:cubicBezTo>
                  <a:cubicBezTo>
                    <a:pt x="121" y="121"/>
                    <a:pt x="123" y="119"/>
                    <a:pt x="122" y="119"/>
                  </a:cubicBezTo>
                  <a:cubicBezTo>
                    <a:pt x="122" y="118"/>
                    <a:pt x="125" y="116"/>
                    <a:pt x="126" y="116"/>
                  </a:cubicBezTo>
                  <a:cubicBezTo>
                    <a:pt x="127" y="116"/>
                    <a:pt x="131" y="117"/>
                    <a:pt x="131" y="117"/>
                  </a:cubicBezTo>
                  <a:cubicBezTo>
                    <a:pt x="131" y="116"/>
                    <a:pt x="133" y="114"/>
                    <a:pt x="135" y="114"/>
                  </a:cubicBezTo>
                  <a:cubicBezTo>
                    <a:pt x="137" y="114"/>
                    <a:pt x="143" y="112"/>
                    <a:pt x="145" y="113"/>
                  </a:cubicBezTo>
                  <a:cubicBezTo>
                    <a:pt x="146" y="114"/>
                    <a:pt x="153" y="113"/>
                    <a:pt x="156" y="112"/>
                  </a:cubicBezTo>
                  <a:cubicBezTo>
                    <a:pt x="159" y="112"/>
                    <a:pt x="164" y="115"/>
                    <a:pt x="164" y="115"/>
                  </a:cubicBezTo>
                  <a:cubicBezTo>
                    <a:pt x="165" y="115"/>
                    <a:pt x="168" y="113"/>
                    <a:pt x="169" y="112"/>
                  </a:cubicBezTo>
                  <a:cubicBezTo>
                    <a:pt x="171" y="112"/>
                    <a:pt x="175" y="111"/>
                    <a:pt x="175" y="111"/>
                  </a:cubicBezTo>
                  <a:cubicBezTo>
                    <a:pt x="176" y="110"/>
                    <a:pt x="179" y="108"/>
                    <a:pt x="180" y="107"/>
                  </a:cubicBezTo>
                  <a:cubicBezTo>
                    <a:pt x="182" y="107"/>
                    <a:pt x="185" y="107"/>
                    <a:pt x="185" y="106"/>
                  </a:cubicBezTo>
                  <a:cubicBezTo>
                    <a:pt x="185" y="105"/>
                    <a:pt x="189" y="105"/>
                    <a:pt x="191" y="107"/>
                  </a:cubicBezTo>
                  <a:cubicBezTo>
                    <a:pt x="191" y="107"/>
                    <a:pt x="191" y="107"/>
                    <a:pt x="193" y="109"/>
                  </a:cubicBezTo>
                  <a:cubicBezTo>
                    <a:pt x="195" y="110"/>
                    <a:pt x="195" y="110"/>
                    <a:pt x="195" y="110"/>
                  </a:cubicBezTo>
                  <a:cubicBezTo>
                    <a:pt x="196" y="111"/>
                    <a:pt x="197" y="113"/>
                    <a:pt x="197" y="114"/>
                  </a:cubicBezTo>
                  <a:cubicBezTo>
                    <a:pt x="198" y="114"/>
                    <a:pt x="198" y="118"/>
                    <a:pt x="198" y="119"/>
                  </a:cubicBezTo>
                  <a:cubicBezTo>
                    <a:pt x="199" y="120"/>
                    <a:pt x="200" y="124"/>
                    <a:pt x="200" y="124"/>
                  </a:cubicBezTo>
                  <a:cubicBezTo>
                    <a:pt x="200" y="124"/>
                    <a:pt x="200" y="126"/>
                    <a:pt x="200" y="127"/>
                  </a:cubicBezTo>
                  <a:cubicBezTo>
                    <a:pt x="201" y="127"/>
                    <a:pt x="203" y="131"/>
                    <a:pt x="205" y="133"/>
                  </a:cubicBezTo>
                  <a:cubicBezTo>
                    <a:pt x="206" y="135"/>
                    <a:pt x="211" y="142"/>
                    <a:pt x="211" y="142"/>
                  </a:cubicBezTo>
                  <a:cubicBezTo>
                    <a:pt x="210" y="143"/>
                    <a:pt x="209" y="148"/>
                    <a:pt x="209" y="149"/>
                  </a:cubicBezTo>
                  <a:cubicBezTo>
                    <a:pt x="209" y="150"/>
                    <a:pt x="210" y="154"/>
                    <a:pt x="211" y="154"/>
                  </a:cubicBezTo>
                  <a:cubicBezTo>
                    <a:pt x="212" y="155"/>
                    <a:pt x="213" y="158"/>
                    <a:pt x="213" y="160"/>
                  </a:cubicBezTo>
                  <a:cubicBezTo>
                    <a:pt x="213" y="161"/>
                    <a:pt x="216" y="166"/>
                    <a:pt x="216" y="167"/>
                  </a:cubicBezTo>
                  <a:cubicBezTo>
                    <a:pt x="216" y="168"/>
                    <a:pt x="217" y="170"/>
                    <a:pt x="217" y="171"/>
                  </a:cubicBezTo>
                  <a:cubicBezTo>
                    <a:pt x="216" y="171"/>
                    <a:pt x="216" y="172"/>
                    <a:pt x="215" y="173"/>
                  </a:cubicBezTo>
                  <a:cubicBezTo>
                    <a:pt x="215" y="174"/>
                    <a:pt x="214" y="176"/>
                    <a:pt x="215" y="177"/>
                  </a:cubicBezTo>
                  <a:cubicBezTo>
                    <a:pt x="216" y="177"/>
                    <a:pt x="219" y="182"/>
                    <a:pt x="219" y="183"/>
                  </a:cubicBezTo>
                  <a:cubicBezTo>
                    <a:pt x="219" y="184"/>
                    <a:pt x="217" y="189"/>
                    <a:pt x="219" y="191"/>
                  </a:cubicBezTo>
                  <a:cubicBezTo>
                    <a:pt x="220" y="192"/>
                    <a:pt x="218" y="197"/>
                    <a:pt x="220" y="198"/>
                  </a:cubicBezTo>
                  <a:cubicBezTo>
                    <a:pt x="222" y="200"/>
                    <a:pt x="225" y="204"/>
                    <a:pt x="226" y="204"/>
                  </a:cubicBezTo>
                  <a:cubicBezTo>
                    <a:pt x="227" y="204"/>
                    <a:pt x="230" y="206"/>
                    <a:pt x="230" y="207"/>
                  </a:cubicBezTo>
                  <a:cubicBezTo>
                    <a:pt x="230" y="208"/>
                    <a:pt x="230" y="211"/>
                    <a:pt x="230" y="212"/>
                  </a:cubicBezTo>
                  <a:cubicBezTo>
                    <a:pt x="230" y="213"/>
                    <a:pt x="234" y="216"/>
                    <a:pt x="235" y="216"/>
                  </a:cubicBezTo>
                  <a:cubicBezTo>
                    <a:pt x="235" y="216"/>
                    <a:pt x="238" y="218"/>
                    <a:pt x="239" y="218"/>
                  </a:cubicBezTo>
                  <a:cubicBezTo>
                    <a:pt x="240" y="218"/>
                    <a:pt x="242" y="218"/>
                    <a:pt x="241" y="219"/>
                  </a:cubicBezTo>
                  <a:cubicBezTo>
                    <a:pt x="241" y="221"/>
                    <a:pt x="238" y="224"/>
                    <a:pt x="237" y="224"/>
                  </a:cubicBezTo>
                  <a:cubicBezTo>
                    <a:pt x="236" y="224"/>
                    <a:pt x="234" y="225"/>
                    <a:pt x="234" y="225"/>
                  </a:cubicBezTo>
                  <a:cubicBezTo>
                    <a:pt x="234" y="225"/>
                    <a:pt x="234" y="225"/>
                    <a:pt x="233" y="225"/>
                  </a:cubicBezTo>
                  <a:cubicBezTo>
                    <a:pt x="233" y="224"/>
                    <a:pt x="230" y="223"/>
                    <a:pt x="228" y="222"/>
                  </a:cubicBezTo>
                  <a:cubicBezTo>
                    <a:pt x="227" y="221"/>
                    <a:pt x="221" y="219"/>
                    <a:pt x="220" y="218"/>
                  </a:cubicBezTo>
                  <a:cubicBezTo>
                    <a:pt x="218" y="217"/>
                    <a:pt x="212" y="212"/>
                    <a:pt x="211" y="211"/>
                  </a:cubicBezTo>
                  <a:cubicBezTo>
                    <a:pt x="210" y="210"/>
                    <a:pt x="208" y="208"/>
                    <a:pt x="207" y="208"/>
                  </a:cubicBezTo>
                  <a:cubicBezTo>
                    <a:pt x="207" y="208"/>
                    <a:pt x="206" y="205"/>
                    <a:pt x="206" y="204"/>
                  </a:cubicBezTo>
                  <a:cubicBezTo>
                    <a:pt x="206" y="203"/>
                    <a:pt x="204" y="200"/>
                    <a:pt x="203" y="201"/>
                  </a:cubicBezTo>
                  <a:cubicBezTo>
                    <a:pt x="203" y="202"/>
                    <a:pt x="198" y="199"/>
                    <a:pt x="196" y="196"/>
                  </a:cubicBezTo>
                  <a:cubicBezTo>
                    <a:pt x="193" y="194"/>
                    <a:pt x="189" y="186"/>
                    <a:pt x="187" y="184"/>
                  </a:cubicBezTo>
                  <a:cubicBezTo>
                    <a:pt x="185" y="183"/>
                    <a:pt x="182" y="178"/>
                    <a:pt x="181" y="177"/>
                  </a:cubicBezTo>
                  <a:cubicBezTo>
                    <a:pt x="180" y="177"/>
                    <a:pt x="179" y="176"/>
                    <a:pt x="178" y="175"/>
                  </a:cubicBezTo>
                  <a:cubicBezTo>
                    <a:pt x="178" y="175"/>
                    <a:pt x="175" y="172"/>
                    <a:pt x="174" y="171"/>
                  </a:cubicBezTo>
                  <a:cubicBezTo>
                    <a:pt x="172" y="170"/>
                    <a:pt x="165" y="167"/>
                    <a:pt x="163" y="167"/>
                  </a:cubicBezTo>
                  <a:cubicBezTo>
                    <a:pt x="161" y="167"/>
                    <a:pt x="156" y="167"/>
                    <a:pt x="156" y="167"/>
                  </a:cubicBezTo>
                  <a:cubicBezTo>
                    <a:pt x="156" y="166"/>
                    <a:pt x="152" y="165"/>
                    <a:pt x="150" y="165"/>
                  </a:cubicBezTo>
                  <a:cubicBezTo>
                    <a:pt x="148" y="166"/>
                    <a:pt x="142" y="161"/>
                    <a:pt x="143" y="160"/>
                  </a:cubicBezTo>
                  <a:cubicBezTo>
                    <a:pt x="143" y="159"/>
                    <a:pt x="142" y="158"/>
                    <a:pt x="141" y="158"/>
                  </a:cubicBezTo>
                  <a:cubicBezTo>
                    <a:pt x="140" y="159"/>
                    <a:pt x="137" y="158"/>
                    <a:pt x="135" y="157"/>
                  </a:cubicBezTo>
                  <a:cubicBezTo>
                    <a:pt x="134" y="156"/>
                    <a:pt x="130" y="150"/>
                    <a:pt x="129" y="148"/>
                  </a:cubicBezTo>
                  <a:cubicBezTo>
                    <a:pt x="129" y="147"/>
                    <a:pt x="126" y="143"/>
                    <a:pt x="126" y="142"/>
                  </a:cubicBezTo>
                  <a:cubicBezTo>
                    <a:pt x="126" y="142"/>
                    <a:pt x="124" y="140"/>
                    <a:pt x="123" y="139"/>
                  </a:cubicBezTo>
                  <a:cubicBezTo>
                    <a:pt x="121" y="139"/>
                    <a:pt x="118" y="137"/>
                    <a:pt x="118" y="138"/>
                  </a:cubicBezTo>
                  <a:cubicBezTo>
                    <a:pt x="119" y="138"/>
                    <a:pt x="117" y="140"/>
                    <a:pt x="116" y="140"/>
                  </a:cubicBezTo>
                  <a:cubicBezTo>
                    <a:pt x="114" y="140"/>
                    <a:pt x="109" y="142"/>
                    <a:pt x="109" y="141"/>
                  </a:cubicBezTo>
                  <a:cubicBezTo>
                    <a:pt x="108" y="141"/>
                    <a:pt x="107" y="140"/>
                    <a:pt x="106" y="140"/>
                  </a:cubicBezTo>
                  <a:cubicBezTo>
                    <a:pt x="105" y="141"/>
                    <a:pt x="101" y="140"/>
                    <a:pt x="101" y="140"/>
                  </a:cubicBezTo>
                  <a:cubicBezTo>
                    <a:pt x="100" y="141"/>
                    <a:pt x="97" y="143"/>
                    <a:pt x="96" y="143"/>
                  </a:cubicBezTo>
                  <a:cubicBezTo>
                    <a:pt x="95" y="142"/>
                    <a:pt x="90" y="142"/>
                    <a:pt x="87" y="144"/>
                  </a:cubicBezTo>
                  <a:cubicBezTo>
                    <a:pt x="85" y="145"/>
                    <a:pt x="76" y="149"/>
                    <a:pt x="74" y="148"/>
                  </a:cubicBezTo>
                  <a:cubicBezTo>
                    <a:pt x="72" y="148"/>
                    <a:pt x="66" y="143"/>
                    <a:pt x="64" y="142"/>
                  </a:cubicBezTo>
                  <a:cubicBezTo>
                    <a:pt x="63" y="142"/>
                    <a:pt x="58" y="142"/>
                    <a:pt x="58" y="141"/>
                  </a:cubicBezTo>
                  <a:cubicBezTo>
                    <a:pt x="57" y="141"/>
                    <a:pt x="57" y="142"/>
                    <a:pt x="58" y="142"/>
                  </a:cubicBezTo>
                  <a:cubicBezTo>
                    <a:pt x="59" y="143"/>
                    <a:pt x="62" y="146"/>
                    <a:pt x="61" y="146"/>
                  </a:cubicBezTo>
                  <a:cubicBezTo>
                    <a:pt x="60" y="146"/>
                    <a:pt x="57" y="147"/>
                    <a:pt x="56" y="146"/>
                  </a:cubicBezTo>
                  <a:cubicBezTo>
                    <a:pt x="54" y="145"/>
                    <a:pt x="49" y="145"/>
                    <a:pt x="49" y="145"/>
                  </a:cubicBezTo>
                  <a:cubicBezTo>
                    <a:pt x="48" y="144"/>
                    <a:pt x="47" y="143"/>
                    <a:pt x="45" y="141"/>
                  </a:cubicBezTo>
                  <a:cubicBezTo>
                    <a:pt x="43" y="140"/>
                    <a:pt x="37" y="138"/>
                    <a:pt x="37" y="138"/>
                  </a:cubicBezTo>
                  <a:cubicBezTo>
                    <a:pt x="36" y="138"/>
                    <a:pt x="11" y="94"/>
                    <a:pt x="7" y="75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59"/>
            <p:cNvSpPr>
              <a:spLocks/>
            </p:cNvSpPr>
            <p:nvPr/>
          </p:nvSpPr>
          <p:spPr bwMode="auto">
            <a:xfrm>
              <a:off x="198438" y="366713"/>
              <a:ext cx="22225" cy="106362"/>
            </a:xfrm>
            <a:custGeom>
              <a:avLst/>
              <a:gdLst>
                <a:gd name="T0" fmla="*/ 4041 w 11"/>
                <a:gd name="T1" fmla="*/ 92044 h 52"/>
                <a:gd name="T2" fmla="*/ 6061 w 11"/>
                <a:gd name="T3" fmla="*/ 63408 h 52"/>
                <a:gd name="T4" fmla="*/ 20205 w 11"/>
                <a:gd name="T5" fmla="*/ 2045 h 52"/>
                <a:gd name="T6" fmla="*/ 22225 w 11"/>
                <a:gd name="T7" fmla="*/ 8182 h 52"/>
                <a:gd name="T8" fmla="*/ 20205 w 11"/>
                <a:gd name="T9" fmla="*/ 20454 h 52"/>
                <a:gd name="T10" fmla="*/ 20205 w 11"/>
                <a:gd name="T11" fmla="*/ 28636 h 52"/>
                <a:gd name="T12" fmla="*/ 20205 w 11"/>
                <a:gd name="T13" fmla="*/ 42954 h 52"/>
                <a:gd name="T14" fmla="*/ 14143 w 11"/>
                <a:gd name="T15" fmla="*/ 59317 h 52"/>
                <a:gd name="T16" fmla="*/ 18184 w 11"/>
                <a:gd name="T17" fmla="*/ 73635 h 52"/>
                <a:gd name="T18" fmla="*/ 16164 w 11"/>
                <a:gd name="T19" fmla="*/ 75681 h 52"/>
                <a:gd name="T20" fmla="*/ 22225 w 11"/>
                <a:gd name="T21" fmla="*/ 79772 h 52"/>
                <a:gd name="T22" fmla="*/ 16164 w 11"/>
                <a:gd name="T23" fmla="*/ 92044 h 52"/>
                <a:gd name="T24" fmla="*/ 2020 w 11"/>
                <a:gd name="T25" fmla="*/ 106362 h 52"/>
                <a:gd name="T26" fmla="*/ 0 w 11"/>
                <a:gd name="T27" fmla="*/ 104317 h 52"/>
                <a:gd name="T28" fmla="*/ 4041 w 11"/>
                <a:gd name="T29" fmla="*/ 98180 h 52"/>
                <a:gd name="T30" fmla="*/ 4041 w 11"/>
                <a:gd name="T31" fmla="*/ 92044 h 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" h="52">
                  <a:moveTo>
                    <a:pt x="2" y="45"/>
                  </a:moveTo>
                  <a:cubicBezTo>
                    <a:pt x="1" y="45"/>
                    <a:pt x="1" y="39"/>
                    <a:pt x="3" y="31"/>
                  </a:cubicBezTo>
                  <a:cubicBezTo>
                    <a:pt x="4" y="22"/>
                    <a:pt x="9" y="1"/>
                    <a:pt x="10" y="1"/>
                  </a:cubicBezTo>
                  <a:cubicBezTo>
                    <a:pt x="10" y="0"/>
                    <a:pt x="11" y="2"/>
                    <a:pt x="11" y="4"/>
                  </a:cubicBezTo>
                  <a:cubicBezTo>
                    <a:pt x="10" y="5"/>
                    <a:pt x="9" y="10"/>
                    <a:pt x="10" y="10"/>
                  </a:cubicBezTo>
                  <a:cubicBezTo>
                    <a:pt x="10" y="10"/>
                    <a:pt x="11" y="13"/>
                    <a:pt x="10" y="14"/>
                  </a:cubicBezTo>
                  <a:cubicBezTo>
                    <a:pt x="10" y="15"/>
                    <a:pt x="10" y="19"/>
                    <a:pt x="10" y="21"/>
                  </a:cubicBezTo>
                  <a:cubicBezTo>
                    <a:pt x="9" y="22"/>
                    <a:pt x="7" y="27"/>
                    <a:pt x="7" y="29"/>
                  </a:cubicBezTo>
                  <a:cubicBezTo>
                    <a:pt x="7" y="31"/>
                    <a:pt x="10" y="35"/>
                    <a:pt x="9" y="36"/>
                  </a:cubicBezTo>
                  <a:cubicBezTo>
                    <a:pt x="9" y="37"/>
                    <a:pt x="8" y="38"/>
                    <a:pt x="8" y="37"/>
                  </a:cubicBezTo>
                  <a:cubicBezTo>
                    <a:pt x="9" y="36"/>
                    <a:pt x="10" y="38"/>
                    <a:pt x="11" y="39"/>
                  </a:cubicBezTo>
                  <a:cubicBezTo>
                    <a:pt x="11" y="39"/>
                    <a:pt x="9" y="43"/>
                    <a:pt x="8" y="45"/>
                  </a:cubicBezTo>
                  <a:cubicBezTo>
                    <a:pt x="6" y="47"/>
                    <a:pt x="2" y="52"/>
                    <a:pt x="1" y="52"/>
                  </a:cubicBezTo>
                  <a:cubicBezTo>
                    <a:pt x="1" y="52"/>
                    <a:pt x="0" y="51"/>
                    <a:pt x="0" y="51"/>
                  </a:cubicBezTo>
                  <a:cubicBezTo>
                    <a:pt x="0" y="50"/>
                    <a:pt x="1" y="48"/>
                    <a:pt x="2" y="48"/>
                  </a:cubicBezTo>
                  <a:cubicBezTo>
                    <a:pt x="3" y="47"/>
                    <a:pt x="3" y="44"/>
                    <a:pt x="2" y="45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60"/>
            <p:cNvSpPr>
              <a:spLocks/>
            </p:cNvSpPr>
            <p:nvPr/>
          </p:nvSpPr>
          <p:spPr bwMode="auto">
            <a:xfrm>
              <a:off x="422275" y="74613"/>
              <a:ext cx="455613" cy="582612"/>
            </a:xfrm>
            <a:custGeom>
              <a:avLst/>
              <a:gdLst>
                <a:gd name="T0" fmla="*/ 340164 w 221"/>
                <a:gd name="T1" fmla="*/ 22646 h 283"/>
                <a:gd name="T2" fmla="*/ 387580 w 221"/>
                <a:gd name="T3" fmla="*/ 88524 h 283"/>
                <a:gd name="T4" fmla="*/ 375211 w 221"/>
                <a:gd name="T5" fmla="*/ 113228 h 283"/>
                <a:gd name="T6" fmla="*/ 404073 w 221"/>
                <a:gd name="T7" fmla="*/ 135874 h 283"/>
                <a:gd name="T8" fmla="*/ 414381 w 221"/>
                <a:gd name="T9" fmla="*/ 193518 h 283"/>
                <a:gd name="T10" fmla="*/ 424689 w 221"/>
                <a:gd name="T11" fmla="*/ 236750 h 283"/>
                <a:gd name="T12" fmla="*/ 449428 w 221"/>
                <a:gd name="T13" fmla="*/ 263514 h 283"/>
                <a:gd name="T14" fmla="*/ 399950 w 221"/>
                <a:gd name="T15" fmla="*/ 242927 h 283"/>
                <a:gd name="T16" fmla="*/ 358718 w 221"/>
                <a:gd name="T17" fmla="*/ 236750 h 283"/>
                <a:gd name="T18" fmla="*/ 362841 w 221"/>
                <a:gd name="T19" fmla="*/ 273807 h 283"/>
                <a:gd name="T20" fmla="*/ 358718 w 221"/>
                <a:gd name="T21" fmla="*/ 300570 h 283"/>
                <a:gd name="T22" fmla="*/ 309240 w 221"/>
                <a:gd name="T23" fmla="*/ 284101 h 283"/>
                <a:gd name="T24" fmla="*/ 284500 w 221"/>
                <a:gd name="T25" fmla="*/ 292335 h 283"/>
                <a:gd name="T26" fmla="*/ 243268 w 221"/>
                <a:gd name="T27" fmla="*/ 304688 h 283"/>
                <a:gd name="T28" fmla="*/ 288624 w 221"/>
                <a:gd name="T29" fmla="*/ 308805 h 283"/>
                <a:gd name="T30" fmla="*/ 274192 w 221"/>
                <a:gd name="T31" fmla="*/ 366449 h 283"/>
                <a:gd name="T32" fmla="*/ 230899 w 221"/>
                <a:gd name="T33" fmla="*/ 358214 h 283"/>
                <a:gd name="T34" fmla="*/ 292747 w 221"/>
                <a:gd name="T35" fmla="*/ 364390 h 283"/>
                <a:gd name="T36" fmla="*/ 323671 w 221"/>
                <a:gd name="T37" fmla="*/ 426151 h 283"/>
                <a:gd name="T38" fmla="*/ 377272 w 221"/>
                <a:gd name="T39" fmla="*/ 522910 h 283"/>
                <a:gd name="T40" fmla="*/ 340164 w 221"/>
                <a:gd name="T41" fmla="*/ 568201 h 283"/>
                <a:gd name="T42" fmla="*/ 259761 w 221"/>
                <a:gd name="T43" fmla="*/ 510558 h 283"/>
                <a:gd name="T44" fmla="*/ 204098 w 221"/>
                <a:gd name="T45" fmla="*/ 492029 h 283"/>
                <a:gd name="T46" fmla="*/ 181421 w 221"/>
                <a:gd name="T47" fmla="*/ 520851 h 283"/>
                <a:gd name="T48" fmla="*/ 101018 w 221"/>
                <a:gd name="T49" fmla="*/ 452914 h 283"/>
                <a:gd name="T50" fmla="*/ 88649 w 221"/>
                <a:gd name="T51" fmla="*/ 409681 h 283"/>
                <a:gd name="T52" fmla="*/ 127819 w 221"/>
                <a:gd name="T53" fmla="*/ 372625 h 283"/>
                <a:gd name="T54" fmla="*/ 189667 w 221"/>
                <a:gd name="T55" fmla="*/ 333509 h 283"/>
                <a:gd name="T56" fmla="*/ 166989 w 221"/>
                <a:gd name="T57" fmla="*/ 335568 h 283"/>
                <a:gd name="T58" fmla="*/ 142250 w 221"/>
                <a:gd name="T59" fmla="*/ 325275 h 283"/>
                <a:gd name="T60" fmla="*/ 154620 w 221"/>
                <a:gd name="T61" fmla="*/ 343803 h 283"/>
                <a:gd name="T62" fmla="*/ 131942 w 221"/>
                <a:gd name="T63" fmla="*/ 337627 h 283"/>
                <a:gd name="T64" fmla="*/ 125757 w 221"/>
                <a:gd name="T65" fmla="*/ 337627 h 283"/>
                <a:gd name="T66" fmla="*/ 123696 w 221"/>
                <a:gd name="T67" fmla="*/ 356155 h 283"/>
                <a:gd name="T68" fmla="*/ 103080 w 221"/>
                <a:gd name="T69" fmla="*/ 360272 h 283"/>
                <a:gd name="T70" fmla="*/ 92772 w 221"/>
                <a:gd name="T71" fmla="*/ 401446 h 283"/>
                <a:gd name="T72" fmla="*/ 57725 w 221"/>
                <a:gd name="T73" fmla="*/ 384977 h 283"/>
                <a:gd name="T74" fmla="*/ 45355 w 221"/>
                <a:gd name="T75" fmla="*/ 364390 h 283"/>
                <a:gd name="T76" fmla="*/ 32986 w 221"/>
                <a:gd name="T77" fmla="*/ 358214 h 283"/>
                <a:gd name="T78" fmla="*/ 10308 w 221"/>
                <a:gd name="T79" fmla="*/ 331451 h 283"/>
                <a:gd name="T80" fmla="*/ 20616 w 221"/>
                <a:gd name="T81" fmla="*/ 319098 h 283"/>
                <a:gd name="T82" fmla="*/ 47417 w 221"/>
                <a:gd name="T83" fmla="*/ 327333 h 283"/>
                <a:gd name="T84" fmla="*/ 37109 w 221"/>
                <a:gd name="T85" fmla="*/ 298511 h 283"/>
                <a:gd name="T86" fmla="*/ 6185 w 221"/>
                <a:gd name="T87" fmla="*/ 261455 h 283"/>
                <a:gd name="T88" fmla="*/ 6185 w 221"/>
                <a:gd name="T89" fmla="*/ 209987 h 283"/>
                <a:gd name="T90" fmla="*/ 51540 w 221"/>
                <a:gd name="T91" fmla="*/ 185283 h 283"/>
                <a:gd name="T92" fmla="*/ 74218 w 221"/>
                <a:gd name="T93" fmla="*/ 168813 h 283"/>
                <a:gd name="T94" fmla="*/ 96895 w 221"/>
                <a:gd name="T95" fmla="*/ 117346 h 283"/>
                <a:gd name="T96" fmla="*/ 113388 w 221"/>
                <a:gd name="T97" fmla="*/ 94700 h 283"/>
                <a:gd name="T98" fmla="*/ 115449 w 221"/>
                <a:gd name="T99" fmla="*/ 69996 h 283"/>
                <a:gd name="T100" fmla="*/ 129881 w 221"/>
                <a:gd name="T101" fmla="*/ 34998 h 283"/>
                <a:gd name="T102" fmla="*/ 154620 w 221"/>
                <a:gd name="T103" fmla="*/ 2059 h 283"/>
                <a:gd name="T104" fmla="*/ 185544 w 221"/>
                <a:gd name="T105" fmla="*/ 2059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21" h="283">
                  <a:moveTo>
                    <a:pt x="137" y="3"/>
                  </a:moveTo>
                  <a:cubicBezTo>
                    <a:pt x="148" y="6"/>
                    <a:pt x="158" y="9"/>
                    <a:pt x="158" y="10"/>
                  </a:cubicBezTo>
                  <a:cubicBezTo>
                    <a:pt x="158" y="11"/>
                    <a:pt x="159" y="13"/>
                    <a:pt x="160" y="12"/>
                  </a:cubicBezTo>
                  <a:cubicBezTo>
                    <a:pt x="161" y="12"/>
                    <a:pt x="164" y="10"/>
                    <a:pt x="165" y="11"/>
                  </a:cubicBezTo>
                  <a:cubicBezTo>
                    <a:pt x="167" y="11"/>
                    <a:pt x="172" y="14"/>
                    <a:pt x="174" y="15"/>
                  </a:cubicBezTo>
                  <a:cubicBezTo>
                    <a:pt x="176" y="16"/>
                    <a:pt x="180" y="23"/>
                    <a:pt x="181" y="25"/>
                  </a:cubicBezTo>
                  <a:cubicBezTo>
                    <a:pt x="181" y="27"/>
                    <a:pt x="183" y="33"/>
                    <a:pt x="182" y="35"/>
                  </a:cubicBezTo>
                  <a:cubicBezTo>
                    <a:pt x="182" y="36"/>
                    <a:pt x="184" y="41"/>
                    <a:pt x="188" y="43"/>
                  </a:cubicBezTo>
                  <a:cubicBezTo>
                    <a:pt x="191" y="46"/>
                    <a:pt x="192" y="54"/>
                    <a:pt x="191" y="54"/>
                  </a:cubicBezTo>
                  <a:cubicBezTo>
                    <a:pt x="190" y="54"/>
                    <a:pt x="185" y="51"/>
                    <a:pt x="184" y="51"/>
                  </a:cubicBezTo>
                  <a:cubicBezTo>
                    <a:pt x="183" y="51"/>
                    <a:pt x="180" y="51"/>
                    <a:pt x="181" y="51"/>
                  </a:cubicBezTo>
                  <a:cubicBezTo>
                    <a:pt x="182" y="52"/>
                    <a:pt x="182" y="55"/>
                    <a:pt x="182" y="55"/>
                  </a:cubicBezTo>
                  <a:cubicBezTo>
                    <a:pt x="183" y="56"/>
                    <a:pt x="182" y="58"/>
                    <a:pt x="182" y="58"/>
                  </a:cubicBezTo>
                  <a:cubicBezTo>
                    <a:pt x="182" y="59"/>
                    <a:pt x="185" y="61"/>
                    <a:pt x="185" y="61"/>
                  </a:cubicBezTo>
                  <a:cubicBezTo>
                    <a:pt x="186" y="61"/>
                    <a:pt x="189" y="62"/>
                    <a:pt x="190" y="62"/>
                  </a:cubicBezTo>
                  <a:cubicBezTo>
                    <a:pt x="191" y="63"/>
                    <a:pt x="195" y="65"/>
                    <a:pt x="196" y="66"/>
                  </a:cubicBezTo>
                  <a:cubicBezTo>
                    <a:pt x="197" y="68"/>
                    <a:pt x="200" y="73"/>
                    <a:pt x="200" y="73"/>
                  </a:cubicBezTo>
                  <a:cubicBezTo>
                    <a:pt x="200" y="74"/>
                    <a:pt x="200" y="77"/>
                    <a:pt x="201" y="79"/>
                  </a:cubicBezTo>
                  <a:cubicBezTo>
                    <a:pt x="201" y="81"/>
                    <a:pt x="202" y="89"/>
                    <a:pt x="201" y="90"/>
                  </a:cubicBezTo>
                  <a:cubicBezTo>
                    <a:pt x="199" y="91"/>
                    <a:pt x="201" y="95"/>
                    <a:pt x="201" y="94"/>
                  </a:cubicBezTo>
                  <a:cubicBezTo>
                    <a:pt x="201" y="94"/>
                    <a:pt x="203" y="95"/>
                    <a:pt x="204" y="96"/>
                  </a:cubicBezTo>
                  <a:cubicBezTo>
                    <a:pt x="205" y="97"/>
                    <a:pt x="207" y="102"/>
                    <a:pt x="210" y="105"/>
                  </a:cubicBezTo>
                  <a:cubicBezTo>
                    <a:pt x="213" y="109"/>
                    <a:pt x="211" y="117"/>
                    <a:pt x="210" y="116"/>
                  </a:cubicBezTo>
                  <a:cubicBezTo>
                    <a:pt x="210" y="116"/>
                    <a:pt x="207" y="115"/>
                    <a:pt x="206" y="115"/>
                  </a:cubicBezTo>
                  <a:cubicBezTo>
                    <a:pt x="205" y="115"/>
                    <a:pt x="201" y="116"/>
                    <a:pt x="202" y="117"/>
                  </a:cubicBezTo>
                  <a:cubicBezTo>
                    <a:pt x="203" y="118"/>
                    <a:pt x="206" y="121"/>
                    <a:pt x="207" y="122"/>
                  </a:cubicBezTo>
                  <a:cubicBezTo>
                    <a:pt x="209" y="122"/>
                    <a:pt x="214" y="122"/>
                    <a:pt x="216" y="123"/>
                  </a:cubicBezTo>
                  <a:cubicBezTo>
                    <a:pt x="218" y="123"/>
                    <a:pt x="221" y="127"/>
                    <a:pt x="218" y="128"/>
                  </a:cubicBezTo>
                  <a:cubicBezTo>
                    <a:pt x="215" y="128"/>
                    <a:pt x="208" y="127"/>
                    <a:pt x="207" y="127"/>
                  </a:cubicBezTo>
                  <a:cubicBezTo>
                    <a:pt x="206" y="126"/>
                    <a:pt x="203" y="124"/>
                    <a:pt x="203" y="123"/>
                  </a:cubicBezTo>
                  <a:cubicBezTo>
                    <a:pt x="202" y="122"/>
                    <a:pt x="200" y="120"/>
                    <a:pt x="199" y="120"/>
                  </a:cubicBezTo>
                  <a:cubicBezTo>
                    <a:pt x="198" y="119"/>
                    <a:pt x="195" y="119"/>
                    <a:pt x="194" y="118"/>
                  </a:cubicBezTo>
                  <a:cubicBezTo>
                    <a:pt x="193" y="118"/>
                    <a:pt x="191" y="116"/>
                    <a:pt x="190" y="118"/>
                  </a:cubicBezTo>
                  <a:cubicBezTo>
                    <a:pt x="189" y="119"/>
                    <a:pt x="186" y="118"/>
                    <a:pt x="185" y="118"/>
                  </a:cubicBezTo>
                  <a:cubicBezTo>
                    <a:pt x="185" y="117"/>
                    <a:pt x="182" y="115"/>
                    <a:pt x="181" y="114"/>
                  </a:cubicBezTo>
                  <a:cubicBezTo>
                    <a:pt x="179" y="114"/>
                    <a:pt x="175" y="114"/>
                    <a:pt x="174" y="115"/>
                  </a:cubicBezTo>
                  <a:cubicBezTo>
                    <a:pt x="174" y="116"/>
                    <a:pt x="173" y="121"/>
                    <a:pt x="173" y="122"/>
                  </a:cubicBezTo>
                  <a:cubicBezTo>
                    <a:pt x="173" y="123"/>
                    <a:pt x="176" y="127"/>
                    <a:pt x="176" y="128"/>
                  </a:cubicBezTo>
                  <a:cubicBezTo>
                    <a:pt x="177" y="129"/>
                    <a:pt x="175" y="131"/>
                    <a:pt x="175" y="131"/>
                  </a:cubicBezTo>
                  <a:cubicBezTo>
                    <a:pt x="175" y="131"/>
                    <a:pt x="176" y="133"/>
                    <a:pt x="176" y="133"/>
                  </a:cubicBezTo>
                  <a:cubicBezTo>
                    <a:pt x="175" y="134"/>
                    <a:pt x="176" y="136"/>
                    <a:pt x="177" y="139"/>
                  </a:cubicBezTo>
                  <a:cubicBezTo>
                    <a:pt x="179" y="141"/>
                    <a:pt x="183" y="148"/>
                    <a:pt x="182" y="149"/>
                  </a:cubicBezTo>
                  <a:cubicBezTo>
                    <a:pt x="181" y="150"/>
                    <a:pt x="179" y="150"/>
                    <a:pt x="178" y="149"/>
                  </a:cubicBezTo>
                  <a:cubicBezTo>
                    <a:pt x="178" y="148"/>
                    <a:pt x="175" y="146"/>
                    <a:pt x="174" y="146"/>
                  </a:cubicBezTo>
                  <a:cubicBezTo>
                    <a:pt x="173" y="146"/>
                    <a:pt x="168" y="144"/>
                    <a:pt x="166" y="143"/>
                  </a:cubicBezTo>
                  <a:cubicBezTo>
                    <a:pt x="164" y="142"/>
                    <a:pt x="159" y="140"/>
                    <a:pt x="158" y="140"/>
                  </a:cubicBezTo>
                  <a:cubicBezTo>
                    <a:pt x="157" y="139"/>
                    <a:pt x="154" y="138"/>
                    <a:pt x="153" y="138"/>
                  </a:cubicBezTo>
                  <a:cubicBezTo>
                    <a:pt x="152" y="139"/>
                    <a:pt x="150" y="138"/>
                    <a:pt x="150" y="138"/>
                  </a:cubicBezTo>
                  <a:cubicBezTo>
                    <a:pt x="149" y="137"/>
                    <a:pt x="147" y="136"/>
                    <a:pt x="144" y="136"/>
                  </a:cubicBezTo>
                  <a:cubicBezTo>
                    <a:pt x="144" y="136"/>
                    <a:pt x="144" y="136"/>
                    <a:pt x="141" y="140"/>
                  </a:cubicBezTo>
                  <a:cubicBezTo>
                    <a:pt x="140" y="141"/>
                    <a:pt x="140" y="141"/>
                    <a:pt x="140" y="141"/>
                  </a:cubicBezTo>
                  <a:cubicBezTo>
                    <a:pt x="139" y="140"/>
                    <a:pt x="138" y="141"/>
                    <a:pt x="138" y="142"/>
                  </a:cubicBezTo>
                  <a:cubicBezTo>
                    <a:pt x="138" y="144"/>
                    <a:pt x="135" y="146"/>
                    <a:pt x="134" y="146"/>
                  </a:cubicBezTo>
                  <a:cubicBezTo>
                    <a:pt x="133" y="146"/>
                    <a:pt x="129" y="144"/>
                    <a:pt x="127" y="144"/>
                  </a:cubicBezTo>
                  <a:cubicBezTo>
                    <a:pt x="124" y="144"/>
                    <a:pt x="117" y="145"/>
                    <a:pt x="117" y="145"/>
                  </a:cubicBezTo>
                  <a:cubicBezTo>
                    <a:pt x="117" y="146"/>
                    <a:pt x="117" y="148"/>
                    <a:pt x="118" y="148"/>
                  </a:cubicBezTo>
                  <a:cubicBezTo>
                    <a:pt x="119" y="148"/>
                    <a:pt x="122" y="147"/>
                    <a:pt x="124" y="148"/>
                  </a:cubicBezTo>
                  <a:cubicBezTo>
                    <a:pt x="125" y="149"/>
                    <a:pt x="129" y="150"/>
                    <a:pt x="129" y="149"/>
                  </a:cubicBezTo>
                  <a:cubicBezTo>
                    <a:pt x="129" y="148"/>
                    <a:pt x="133" y="146"/>
                    <a:pt x="134" y="147"/>
                  </a:cubicBezTo>
                  <a:cubicBezTo>
                    <a:pt x="136" y="147"/>
                    <a:pt x="140" y="149"/>
                    <a:pt x="140" y="150"/>
                  </a:cubicBezTo>
                  <a:cubicBezTo>
                    <a:pt x="140" y="152"/>
                    <a:pt x="143" y="156"/>
                    <a:pt x="143" y="157"/>
                  </a:cubicBezTo>
                  <a:cubicBezTo>
                    <a:pt x="143" y="159"/>
                    <a:pt x="141" y="163"/>
                    <a:pt x="142" y="163"/>
                  </a:cubicBezTo>
                  <a:cubicBezTo>
                    <a:pt x="142" y="164"/>
                    <a:pt x="142" y="168"/>
                    <a:pt x="141" y="170"/>
                  </a:cubicBezTo>
                  <a:cubicBezTo>
                    <a:pt x="140" y="173"/>
                    <a:pt x="135" y="179"/>
                    <a:pt x="133" y="178"/>
                  </a:cubicBezTo>
                  <a:cubicBezTo>
                    <a:pt x="131" y="177"/>
                    <a:pt x="124" y="175"/>
                    <a:pt x="121" y="174"/>
                  </a:cubicBezTo>
                  <a:cubicBezTo>
                    <a:pt x="119" y="173"/>
                    <a:pt x="111" y="172"/>
                    <a:pt x="110" y="171"/>
                  </a:cubicBezTo>
                  <a:cubicBezTo>
                    <a:pt x="109" y="170"/>
                    <a:pt x="106" y="170"/>
                    <a:pt x="107" y="171"/>
                  </a:cubicBezTo>
                  <a:cubicBezTo>
                    <a:pt x="108" y="171"/>
                    <a:pt x="111" y="174"/>
                    <a:pt x="112" y="174"/>
                  </a:cubicBezTo>
                  <a:cubicBezTo>
                    <a:pt x="113" y="174"/>
                    <a:pt x="118" y="175"/>
                    <a:pt x="119" y="175"/>
                  </a:cubicBezTo>
                  <a:cubicBezTo>
                    <a:pt x="121" y="175"/>
                    <a:pt x="127" y="180"/>
                    <a:pt x="130" y="180"/>
                  </a:cubicBezTo>
                  <a:cubicBezTo>
                    <a:pt x="132" y="179"/>
                    <a:pt x="138" y="182"/>
                    <a:pt x="139" y="181"/>
                  </a:cubicBezTo>
                  <a:cubicBezTo>
                    <a:pt x="140" y="181"/>
                    <a:pt x="142" y="178"/>
                    <a:pt x="142" y="177"/>
                  </a:cubicBezTo>
                  <a:cubicBezTo>
                    <a:pt x="142" y="176"/>
                    <a:pt x="145" y="174"/>
                    <a:pt x="146" y="175"/>
                  </a:cubicBezTo>
                  <a:cubicBezTo>
                    <a:pt x="148" y="175"/>
                    <a:pt x="152" y="182"/>
                    <a:pt x="153" y="185"/>
                  </a:cubicBezTo>
                  <a:cubicBezTo>
                    <a:pt x="153" y="188"/>
                    <a:pt x="156" y="198"/>
                    <a:pt x="156" y="200"/>
                  </a:cubicBezTo>
                  <a:cubicBezTo>
                    <a:pt x="156" y="201"/>
                    <a:pt x="156" y="205"/>
                    <a:pt x="157" y="207"/>
                  </a:cubicBezTo>
                  <a:cubicBezTo>
                    <a:pt x="158" y="209"/>
                    <a:pt x="163" y="216"/>
                    <a:pt x="166" y="219"/>
                  </a:cubicBezTo>
                  <a:cubicBezTo>
                    <a:pt x="170" y="222"/>
                    <a:pt x="176" y="232"/>
                    <a:pt x="177" y="236"/>
                  </a:cubicBezTo>
                  <a:cubicBezTo>
                    <a:pt x="177" y="239"/>
                    <a:pt x="183" y="249"/>
                    <a:pt x="183" y="250"/>
                  </a:cubicBezTo>
                  <a:cubicBezTo>
                    <a:pt x="182" y="250"/>
                    <a:pt x="182" y="253"/>
                    <a:pt x="183" y="254"/>
                  </a:cubicBezTo>
                  <a:cubicBezTo>
                    <a:pt x="183" y="255"/>
                    <a:pt x="186" y="260"/>
                    <a:pt x="186" y="262"/>
                  </a:cubicBezTo>
                  <a:cubicBezTo>
                    <a:pt x="186" y="264"/>
                    <a:pt x="188" y="272"/>
                    <a:pt x="188" y="274"/>
                  </a:cubicBezTo>
                  <a:cubicBezTo>
                    <a:pt x="187" y="277"/>
                    <a:pt x="180" y="283"/>
                    <a:pt x="177" y="282"/>
                  </a:cubicBezTo>
                  <a:cubicBezTo>
                    <a:pt x="174" y="280"/>
                    <a:pt x="166" y="277"/>
                    <a:pt x="165" y="276"/>
                  </a:cubicBezTo>
                  <a:cubicBezTo>
                    <a:pt x="164" y="275"/>
                    <a:pt x="159" y="272"/>
                    <a:pt x="157" y="270"/>
                  </a:cubicBezTo>
                  <a:cubicBezTo>
                    <a:pt x="154" y="269"/>
                    <a:pt x="146" y="266"/>
                    <a:pt x="145" y="264"/>
                  </a:cubicBezTo>
                  <a:cubicBezTo>
                    <a:pt x="143" y="262"/>
                    <a:pt x="139" y="255"/>
                    <a:pt x="137" y="254"/>
                  </a:cubicBezTo>
                  <a:cubicBezTo>
                    <a:pt x="135" y="252"/>
                    <a:pt x="128" y="249"/>
                    <a:pt x="126" y="248"/>
                  </a:cubicBezTo>
                  <a:cubicBezTo>
                    <a:pt x="124" y="247"/>
                    <a:pt x="117" y="243"/>
                    <a:pt x="116" y="241"/>
                  </a:cubicBezTo>
                  <a:cubicBezTo>
                    <a:pt x="115" y="239"/>
                    <a:pt x="109" y="234"/>
                    <a:pt x="108" y="234"/>
                  </a:cubicBezTo>
                  <a:cubicBezTo>
                    <a:pt x="108" y="235"/>
                    <a:pt x="106" y="237"/>
                    <a:pt x="105" y="238"/>
                  </a:cubicBezTo>
                  <a:cubicBezTo>
                    <a:pt x="104" y="238"/>
                    <a:pt x="100" y="240"/>
                    <a:pt x="99" y="239"/>
                  </a:cubicBezTo>
                  <a:cubicBezTo>
                    <a:pt x="99" y="239"/>
                    <a:pt x="99" y="239"/>
                    <a:pt x="98" y="240"/>
                  </a:cubicBezTo>
                  <a:cubicBezTo>
                    <a:pt x="96" y="241"/>
                    <a:pt x="96" y="241"/>
                    <a:pt x="96" y="241"/>
                  </a:cubicBezTo>
                  <a:cubicBezTo>
                    <a:pt x="97" y="243"/>
                    <a:pt x="97" y="246"/>
                    <a:pt x="95" y="248"/>
                  </a:cubicBezTo>
                  <a:cubicBezTo>
                    <a:pt x="94" y="249"/>
                    <a:pt x="90" y="253"/>
                    <a:pt x="88" y="253"/>
                  </a:cubicBezTo>
                  <a:cubicBezTo>
                    <a:pt x="86" y="254"/>
                    <a:pt x="78" y="254"/>
                    <a:pt x="76" y="253"/>
                  </a:cubicBezTo>
                  <a:cubicBezTo>
                    <a:pt x="74" y="252"/>
                    <a:pt x="66" y="249"/>
                    <a:pt x="63" y="246"/>
                  </a:cubicBezTo>
                  <a:cubicBezTo>
                    <a:pt x="61" y="243"/>
                    <a:pt x="53" y="235"/>
                    <a:pt x="53" y="233"/>
                  </a:cubicBezTo>
                  <a:cubicBezTo>
                    <a:pt x="52" y="231"/>
                    <a:pt x="49" y="223"/>
                    <a:pt x="49" y="220"/>
                  </a:cubicBezTo>
                  <a:cubicBezTo>
                    <a:pt x="49" y="220"/>
                    <a:pt x="49" y="220"/>
                    <a:pt x="49" y="217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4" y="210"/>
                    <a:pt x="42" y="206"/>
                    <a:pt x="43" y="205"/>
                  </a:cubicBezTo>
                  <a:cubicBezTo>
                    <a:pt x="43" y="203"/>
                    <a:pt x="43" y="200"/>
                    <a:pt x="43" y="199"/>
                  </a:cubicBezTo>
                  <a:cubicBezTo>
                    <a:pt x="44" y="199"/>
                    <a:pt x="47" y="197"/>
                    <a:pt x="48" y="195"/>
                  </a:cubicBezTo>
                  <a:cubicBezTo>
                    <a:pt x="49" y="193"/>
                    <a:pt x="54" y="186"/>
                    <a:pt x="55" y="184"/>
                  </a:cubicBezTo>
                  <a:cubicBezTo>
                    <a:pt x="55" y="183"/>
                    <a:pt x="60" y="179"/>
                    <a:pt x="60" y="179"/>
                  </a:cubicBezTo>
                  <a:cubicBezTo>
                    <a:pt x="61" y="180"/>
                    <a:pt x="61" y="181"/>
                    <a:pt x="62" y="181"/>
                  </a:cubicBezTo>
                  <a:cubicBezTo>
                    <a:pt x="63" y="181"/>
                    <a:pt x="67" y="183"/>
                    <a:pt x="70" y="182"/>
                  </a:cubicBezTo>
                  <a:cubicBezTo>
                    <a:pt x="73" y="181"/>
                    <a:pt x="79" y="180"/>
                    <a:pt x="79" y="178"/>
                  </a:cubicBezTo>
                  <a:cubicBezTo>
                    <a:pt x="78" y="177"/>
                    <a:pt x="81" y="173"/>
                    <a:pt x="84" y="170"/>
                  </a:cubicBezTo>
                  <a:cubicBezTo>
                    <a:pt x="86" y="168"/>
                    <a:pt x="93" y="163"/>
                    <a:pt x="92" y="162"/>
                  </a:cubicBezTo>
                  <a:cubicBezTo>
                    <a:pt x="91" y="160"/>
                    <a:pt x="90" y="156"/>
                    <a:pt x="90" y="156"/>
                  </a:cubicBezTo>
                  <a:cubicBezTo>
                    <a:pt x="89" y="155"/>
                    <a:pt x="88" y="154"/>
                    <a:pt x="89" y="155"/>
                  </a:cubicBezTo>
                  <a:cubicBezTo>
                    <a:pt x="90" y="156"/>
                    <a:pt x="88" y="158"/>
                    <a:pt x="87" y="157"/>
                  </a:cubicBezTo>
                  <a:cubicBezTo>
                    <a:pt x="87" y="157"/>
                    <a:pt x="83" y="159"/>
                    <a:pt x="81" y="163"/>
                  </a:cubicBezTo>
                  <a:cubicBezTo>
                    <a:pt x="81" y="163"/>
                    <a:pt x="81" y="163"/>
                    <a:pt x="78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5" y="163"/>
                    <a:pt x="74" y="162"/>
                    <a:pt x="73" y="161"/>
                  </a:cubicBezTo>
                  <a:cubicBezTo>
                    <a:pt x="72" y="160"/>
                    <a:pt x="70" y="157"/>
                    <a:pt x="69" y="158"/>
                  </a:cubicBezTo>
                  <a:cubicBezTo>
                    <a:pt x="69" y="158"/>
                    <a:pt x="70" y="160"/>
                    <a:pt x="71" y="161"/>
                  </a:cubicBezTo>
                  <a:cubicBezTo>
                    <a:pt x="73" y="162"/>
                    <a:pt x="76" y="165"/>
                    <a:pt x="76" y="165"/>
                  </a:cubicBezTo>
                  <a:cubicBezTo>
                    <a:pt x="77" y="164"/>
                    <a:pt x="79" y="166"/>
                    <a:pt x="78" y="167"/>
                  </a:cubicBezTo>
                  <a:cubicBezTo>
                    <a:pt x="77" y="168"/>
                    <a:pt x="75" y="167"/>
                    <a:pt x="75" y="167"/>
                  </a:cubicBezTo>
                  <a:cubicBezTo>
                    <a:pt x="75" y="167"/>
                    <a:pt x="74" y="167"/>
                    <a:pt x="74" y="167"/>
                  </a:cubicBezTo>
                  <a:cubicBezTo>
                    <a:pt x="73" y="168"/>
                    <a:pt x="70" y="168"/>
                    <a:pt x="70" y="168"/>
                  </a:cubicBezTo>
                  <a:cubicBezTo>
                    <a:pt x="69" y="167"/>
                    <a:pt x="67" y="165"/>
                    <a:pt x="65" y="164"/>
                  </a:cubicBezTo>
                  <a:cubicBezTo>
                    <a:pt x="65" y="164"/>
                    <a:pt x="65" y="164"/>
                    <a:pt x="64" y="164"/>
                  </a:cubicBezTo>
                  <a:cubicBezTo>
                    <a:pt x="63" y="164"/>
                    <a:pt x="62" y="163"/>
                    <a:pt x="61" y="163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3" y="162"/>
                    <a:pt x="51" y="162"/>
                    <a:pt x="54" y="163"/>
                  </a:cubicBezTo>
                  <a:cubicBezTo>
                    <a:pt x="56" y="163"/>
                    <a:pt x="62" y="164"/>
                    <a:pt x="61" y="164"/>
                  </a:cubicBezTo>
                  <a:cubicBezTo>
                    <a:pt x="60" y="164"/>
                    <a:pt x="61" y="167"/>
                    <a:pt x="61" y="167"/>
                  </a:cubicBezTo>
                  <a:cubicBezTo>
                    <a:pt x="62" y="166"/>
                    <a:pt x="63" y="169"/>
                    <a:pt x="62" y="170"/>
                  </a:cubicBezTo>
                  <a:cubicBezTo>
                    <a:pt x="62" y="171"/>
                    <a:pt x="64" y="174"/>
                    <a:pt x="63" y="175"/>
                  </a:cubicBezTo>
                  <a:cubicBezTo>
                    <a:pt x="62" y="175"/>
                    <a:pt x="60" y="173"/>
                    <a:pt x="60" y="173"/>
                  </a:cubicBezTo>
                  <a:cubicBezTo>
                    <a:pt x="61" y="172"/>
                    <a:pt x="59" y="170"/>
                    <a:pt x="58" y="169"/>
                  </a:cubicBezTo>
                  <a:cubicBezTo>
                    <a:pt x="56" y="169"/>
                    <a:pt x="52" y="171"/>
                    <a:pt x="51" y="170"/>
                  </a:cubicBezTo>
                  <a:cubicBezTo>
                    <a:pt x="51" y="170"/>
                    <a:pt x="51" y="171"/>
                    <a:pt x="53" y="172"/>
                  </a:cubicBezTo>
                  <a:cubicBezTo>
                    <a:pt x="55" y="174"/>
                    <a:pt x="52" y="177"/>
                    <a:pt x="50" y="175"/>
                  </a:cubicBezTo>
                  <a:cubicBezTo>
                    <a:pt x="48" y="174"/>
                    <a:pt x="45" y="171"/>
                    <a:pt x="45" y="172"/>
                  </a:cubicBezTo>
                  <a:cubicBezTo>
                    <a:pt x="45" y="173"/>
                    <a:pt x="41" y="176"/>
                    <a:pt x="42" y="178"/>
                  </a:cubicBezTo>
                  <a:cubicBezTo>
                    <a:pt x="42" y="180"/>
                    <a:pt x="42" y="185"/>
                    <a:pt x="43" y="187"/>
                  </a:cubicBezTo>
                  <a:cubicBezTo>
                    <a:pt x="45" y="189"/>
                    <a:pt x="46" y="194"/>
                    <a:pt x="45" y="195"/>
                  </a:cubicBezTo>
                  <a:cubicBezTo>
                    <a:pt x="44" y="195"/>
                    <a:pt x="42" y="198"/>
                    <a:pt x="41" y="198"/>
                  </a:cubicBezTo>
                  <a:cubicBezTo>
                    <a:pt x="40" y="198"/>
                    <a:pt x="36" y="201"/>
                    <a:pt x="35" y="200"/>
                  </a:cubicBezTo>
                  <a:cubicBezTo>
                    <a:pt x="34" y="199"/>
                    <a:pt x="30" y="196"/>
                    <a:pt x="29" y="195"/>
                  </a:cubicBezTo>
                  <a:cubicBezTo>
                    <a:pt x="28" y="193"/>
                    <a:pt x="27" y="188"/>
                    <a:pt x="28" y="187"/>
                  </a:cubicBezTo>
                  <a:cubicBezTo>
                    <a:pt x="29" y="185"/>
                    <a:pt x="33" y="182"/>
                    <a:pt x="33" y="181"/>
                  </a:cubicBezTo>
                  <a:cubicBezTo>
                    <a:pt x="33" y="181"/>
                    <a:pt x="31" y="179"/>
                    <a:pt x="30" y="179"/>
                  </a:cubicBezTo>
                  <a:cubicBezTo>
                    <a:pt x="29" y="179"/>
                    <a:pt x="25" y="177"/>
                    <a:pt x="25" y="178"/>
                  </a:cubicBezTo>
                  <a:cubicBezTo>
                    <a:pt x="24" y="179"/>
                    <a:pt x="22" y="178"/>
                    <a:pt x="22" y="177"/>
                  </a:cubicBezTo>
                  <a:cubicBezTo>
                    <a:pt x="21" y="177"/>
                    <a:pt x="22" y="173"/>
                    <a:pt x="22" y="172"/>
                  </a:cubicBezTo>
                  <a:cubicBezTo>
                    <a:pt x="21" y="171"/>
                    <a:pt x="24" y="168"/>
                    <a:pt x="24" y="168"/>
                  </a:cubicBezTo>
                  <a:cubicBezTo>
                    <a:pt x="24" y="167"/>
                    <a:pt x="22" y="168"/>
                    <a:pt x="20" y="169"/>
                  </a:cubicBezTo>
                  <a:cubicBezTo>
                    <a:pt x="19" y="171"/>
                    <a:pt x="16" y="174"/>
                    <a:pt x="16" y="174"/>
                  </a:cubicBezTo>
                  <a:cubicBezTo>
                    <a:pt x="16" y="173"/>
                    <a:pt x="16" y="171"/>
                    <a:pt x="15" y="170"/>
                  </a:cubicBezTo>
                  <a:cubicBezTo>
                    <a:pt x="13" y="170"/>
                    <a:pt x="11" y="166"/>
                    <a:pt x="12" y="165"/>
                  </a:cubicBezTo>
                  <a:cubicBezTo>
                    <a:pt x="12" y="164"/>
                    <a:pt x="10" y="162"/>
                    <a:pt x="10" y="162"/>
                  </a:cubicBezTo>
                  <a:cubicBezTo>
                    <a:pt x="9" y="163"/>
                    <a:pt x="6" y="162"/>
                    <a:pt x="5" y="161"/>
                  </a:cubicBezTo>
                  <a:cubicBezTo>
                    <a:pt x="4" y="159"/>
                    <a:pt x="0" y="155"/>
                    <a:pt x="1" y="154"/>
                  </a:cubicBezTo>
                  <a:cubicBezTo>
                    <a:pt x="1" y="153"/>
                    <a:pt x="3" y="151"/>
                    <a:pt x="3" y="152"/>
                  </a:cubicBezTo>
                  <a:cubicBezTo>
                    <a:pt x="4" y="152"/>
                    <a:pt x="4" y="154"/>
                    <a:pt x="5" y="154"/>
                  </a:cubicBezTo>
                  <a:cubicBezTo>
                    <a:pt x="6" y="154"/>
                    <a:pt x="9" y="154"/>
                    <a:pt x="10" y="155"/>
                  </a:cubicBezTo>
                  <a:cubicBezTo>
                    <a:pt x="12" y="155"/>
                    <a:pt x="16" y="159"/>
                    <a:pt x="17" y="159"/>
                  </a:cubicBezTo>
                  <a:cubicBezTo>
                    <a:pt x="18" y="159"/>
                    <a:pt x="20" y="160"/>
                    <a:pt x="20" y="161"/>
                  </a:cubicBezTo>
                  <a:cubicBezTo>
                    <a:pt x="21" y="163"/>
                    <a:pt x="22" y="166"/>
                    <a:pt x="22" y="164"/>
                  </a:cubicBezTo>
                  <a:cubicBezTo>
                    <a:pt x="21" y="163"/>
                    <a:pt x="23" y="160"/>
                    <a:pt x="23" y="159"/>
                  </a:cubicBezTo>
                  <a:cubicBezTo>
                    <a:pt x="22" y="158"/>
                    <a:pt x="22" y="155"/>
                    <a:pt x="22" y="154"/>
                  </a:cubicBezTo>
                  <a:cubicBezTo>
                    <a:pt x="22" y="153"/>
                    <a:pt x="24" y="150"/>
                    <a:pt x="23" y="149"/>
                  </a:cubicBezTo>
                  <a:cubicBezTo>
                    <a:pt x="23" y="149"/>
                    <a:pt x="21" y="149"/>
                    <a:pt x="21" y="148"/>
                  </a:cubicBezTo>
                  <a:cubicBezTo>
                    <a:pt x="21" y="147"/>
                    <a:pt x="19" y="145"/>
                    <a:pt x="18" y="145"/>
                  </a:cubicBezTo>
                  <a:cubicBezTo>
                    <a:pt x="17" y="146"/>
                    <a:pt x="13" y="145"/>
                    <a:pt x="12" y="144"/>
                  </a:cubicBezTo>
                  <a:cubicBezTo>
                    <a:pt x="10" y="142"/>
                    <a:pt x="6" y="139"/>
                    <a:pt x="5" y="137"/>
                  </a:cubicBezTo>
                  <a:cubicBezTo>
                    <a:pt x="3" y="135"/>
                    <a:pt x="5" y="130"/>
                    <a:pt x="4" y="129"/>
                  </a:cubicBezTo>
                  <a:cubicBezTo>
                    <a:pt x="4" y="129"/>
                    <a:pt x="3" y="128"/>
                    <a:pt x="3" y="127"/>
                  </a:cubicBezTo>
                  <a:cubicBezTo>
                    <a:pt x="4" y="127"/>
                    <a:pt x="4" y="126"/>
                    <a:pt x="4" y="124"/>
                  </a:cubicBezTo>
                  <a:cubicBezTo>
                    <a:pt x="4" y="122"/>
                    <a:pt x="2" y="116"/>
                    <a:pt x="2" y="114"/>
                  </a:cubicBezTo>
                  <a:cubicBezTo>
                    <a:pt x="2" y="112"/>
                    <a:pt x="2" y="106"/>
                    <a:pt x="2" y="105"/>
                  </a:cubicBezTo>
                  <a:cubicBezTo>
                    <a:pt x="2" y="105"/>
                    <a:pt x="3" y="104"/>
                    <a:pt x="3" y="102"/>
                  </a:cubicBezTo>
                  <a:cubicBezTo>
                    <a:pt x="3" y="101"/>
                    <a:pt x="4" y="97"/>
                    <a:pt x="5" y="96"/>
                  </a:cubicBezTo>
                  <a:cubicBezTo>
                    <a:pt x="6" y="95"/>
                    <a:pt x="9" y="93"/>
                    <a:pt x="10" y="93"/>
                  </a:cubicBezTo>
                  <a:cubicBezTo>
                    <a:pt x="11" y="93"/>
                    <a:pt x="15" y="94"/>
                    <a:pt x="16" y="93"/>
                  </a:cubicBezTo>
                  <a:cubicBezTo>
                    <a:pt x="17" y="92"/>
                    <a:pt x="22" y="91"/>
                    <a:pt x="25" y="90"/>
                  </a:cubicBezTo>
                  <a:cubicBezTo>
                    <a:pt x="27" y="89"/>
                    <a:pt x="32" y="91"/>
                    <a:pt x="32" y="90"/>
                  </a:cubicBezTo>
                  <a:cubicBezTo>
                    <a:pt x="32" y="88"/>
                    <a:pt x="29" y="84"/>
                    <a:pt x="30" y="83"/>
                  </a:cubicBezTo>
                  <a:cubicBezTo>
                    <a:pt x="30" y="83"/>
                    <a:pt x="33" y="82"/>
                    <a:pt x="33" y="83"/>
                  </a:cubicBezTo>
                  <a:cubicBezTo>
                    <a:pt x="34" y="83"/>
                    <a:pt x="36" y="83"/>
                    <a:pt x="36" y="82"/>
                  </a:cubicBezTo>
                  <a:cubicBezTo>
                    <a:pt x="36" y="80"/>
                    <a:pt x="38" y="74"/>
                    <a:pt x="40" y="72"/>
                  </a:cubicBezTo>
                  <a:cubicBezTo>
                    <a:pt x="41" y="71"/>
                    <a:pt x="44" y="68"/>
                    <a:pt x="43" y="69"/>
                  </a:cubicBezTo>
                  <a:cubicBezTo>
                    <a:pt x="42" y="69"/>
                    <a:pt x="40" y="66"/>
                    <a:pt x="42" y="65"/>
                  </a:cubicBezTo>
                  <a:cubicBezTo>
                    <a:pt x="43" y="65"/>
                    <a:pt x="47" y="59"/>
                    <a:pt x="47" y="57"/>
                  </a:cubicBezTo>
                  <a:cubicBezTo>
                    <a:pt x="46" y="55"/>
                    <a:pt x="46" y="50"/>
                    <a:pt x="47" y="50"/>
                  </a:cubicBezTo>
                  <a:cubicBezTo>
                    <a:pt x="48" y="49"/>
                    <a:pt x="50" y="49"/>
                    <a:pt x="50" y="48"/>
                  </a:cubicBezTo>
                  <a:cubicBezTo>
                    <a:pt x="50" y="47"/>
                    <a:pt x="52" y="45"/>
                    <a:pt x="53" y="46"/>
                  </a:cubicBezTo>
                  <a:cubicBezTo>
                    <a:pt x="54" y="47"/>
                    <a:pt x="55" y="47"/>
                    <a:pt x="55" y="46"/>
                  </a:cubicBezTo>
                  <a:cubicBezTo>
                    <a:pt x="55" y="45"/>
                    <a:pt x="54" y="43"/>
                    <a:pt x="56" y="43"/>
                  </a:cubicBezTo>
                  <a:cubicBezTo>
                    <a:pt x="57" y="42"/>
                    <a:pt x="60" y="41"/>
                    <a:pt x="58" y="41"/>
                  </a:cubicBezTo>
                  <a:cubicBezTo>
                    <a:pt x="57" y="42"/>
                    <a:pt x="55" y="39"/>
                    <a:pt x="55" y="38"/>
                  </a:cubicBezTo>
                  <a:cubicBezTo>
                    <a:pt x="55" y="38"/>
                    <a:pt x="56" y="35"/>
                    <a:pt x="56" y="34"/>
                  </a:cubicBezTo>
                  <a:cubicBezTo>
                    <a:pt x="55" y="33"/>
                    <a:pt x="55" y="31"/>
                    <a:pt x="55" y="30"/>
                  </a:cubicBezTo>
                  <a:cubicBezTo>
                    <a:pt x="56" y="29"/>
                    <a:pt x="57" y="26"/>
                    <a:pt x="58" y="24"/>
                  </a:cubicBezTo>
                  <a:cubicBezTo>
                    <a:pt x="59" y="23"/>
                    <a:pt x="60" y="19"/>
                    <a:pt x="61" y="19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2" y="16"/>
                    <a:pt x="64" y="13"/>
                    <a:pt x="64" y="11"/>
                  </a:cubicBezTo>
                  <a:cubicBezTo>
                    <a:pt x="63" y="10"/>
                    <a:pt x="63" y="8"/>
                    <a:pt x="64" y="8"/>
                  </a:cubicBezTo>
                  <a:cubicBezTo>
                    <a:pt x="65" y="8"/>
                    <a:pt x="69" y="6"/>
                    <a:pt x="70" y="5"/>
                  </a:cubicBezTo>
                  <a:cubicBezTo>
                    <a:pt x="71" y="4"/>
                    <a:pt x="74" y="1"/>
                    <a:pt x="75" y="1"/>
                  </a:cubicBezTo>
                  <a:cubicBezTo>
                    <a:pt x="76" y="1"/>
                    <a:pt x="80" y="3"/>
                    <a:pt x="80" y="4"/>
                  </a:cubicBezTo>
                  <a:cubicBezTo>
                    <a:pt x="80" y="4"/>
                    <a:pt x="84" y="6"/>
                    <a:pt x="86" y="4"/>
                  </a:cubicBezTo>
                  <a:cubicBezTo>
                    <a:pt x="86" y="4"/>
                    <a:pt x="86" y="4"/>
                    <a:pt x="88" y="3"/>
                  </a:cubicBezTo>
                  <a:cubicBezTo>
                    <a:pt x="89" y="3"/>
                    <a:pt x="89" y="2"/>
                    <a:pt x="90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125" y="1"/>
                    <a:pt x="137" y="3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61"/>
            <p:cNvSpPr>
              <a:spLocks/>
            </p:cNvSpPr>
            <p:nvPr/>
          </p:nvSpPr>
          <p:spPr bwMode="auto">
            <a:xfrm>
              <a:off x="801688" y="117475"/>
              <a:ext cx="22225" cy="14287"/>
            </a:xfrm>
            <a:custGeom>
              <a:avLst/>
              <a:gdLst>
                <a:gd name="T0" fmla="*/ 16164 w 11"/>
                <a:gd name="T1" fmla="*/ 2041 h 7"/>
                <a:gd name="T2" fmla="*/ 22225 w 11"/>
                <a:gd name="T3" fmla="*/ 6123 h 7"/>
                <a:gd name="T4" fmla="*/ 20205 w 11"/>
                <a:gd name="T5" fmla="*/ 6123 h 7"/>
                <a:gd name="T6" fmla="*/ 16164 w 11"/>
                <a:gd name="T7" fmla="*/ 10205 h 7"/>
                <a:gd name="T8" fmla="*/ 8082 w 11"/>
                <a:gd name="T9" fmla="*/ 10205 h 7"/>
                <a:gd name="T10" fmla="*/ 2020 w 11"/>
                <a:gd name="T11" fmla="*/ 0 h 7"/>
                <a:gd name="T12" fmla="*/ 16164 w 11"/>
                <a:gd name="T13" fmla="*/ 204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7">
                  <a:moveTo>
                    <a:pt x="8" y="1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9" y="3"/>
                    <a:pt x="8" y="4"/>
                    <a:pt x="8" y="5"/>
                  </a:cubicBezTo>
                  <a:cubicBezTo>
                    <a:pt x="8" y="7"/>
                    <a:pt x="5" y="6"/>
                    <a:pt x="4" y="5"/>
                  </a:cubicBez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7" y="1"/>
                    <a:pt x="8" y="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Freeform 62"/>
            <p:cNvSpPr>
              <a:spLocks/>
            </p:cNvSpPr>
            <p:nvPr/>
          </p:nvSpPr>
          <p:spPr bwMode="auto">
            <a:xfrm>
              <a:off x="889000" y="242888"/>
              <a:ext cx="19050" cy="20637"/>
            </a:xfrm>
            <a:custGeom>
              <a:avLst/>
              <a:gdLst>
                <a:gd name="T0" fmla="*/ 4233 w 9"/>
                <a:gd name="T1" fmla="*/ 18573 h 10"/>
                <a:gd name="T2" fmla="*/ 2117 w 9"/>
                <a:gd name="T3" fmla="*/ 16510 h 10"/>
                <a:gd name="T4" fmla="*/ 2117 w 9"/>
                <a:gd name="T5" fmla="*/ 8255 h 10"/>
                <a:gd name="T6" fmla="*/ 2117 w 9"/>
                <a:gd name="T7" fmla="*/ 0 h 10"/>
                <a:gd name="T8" fmla="*/ 12700 w 9"/>
                <a:gd name="T9" fmla="*/ 2064 h 10"/>
                <a:gd name="T10" fmla="*/ 16933 w 9"/>
                <a:gd name="T11" fmla="*/ 10319 h 10"/>
                <a:gd name="T12" fmla="*/ 12700 w 9"/>
                <a:gd name="T13" fmla="*/ 18573 h 10"/>
                <a:gd name="T14" fmla="*/ 4233 w 9"/>
                <a:gd name="T15" fmla="*/ 18573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0">
                  <a:moveTo>
                    <a:pt x="2" y="9"/>
                  </a:move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2" y="5"/>
                    <a:pt x="1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1" y="0"/>
                    <a:pt x="5" y="1"/>
                    <a:pt x="6" y="1"/>
                  </a:cubicBezTo>
                  <a:cubicBezTo>
                    <a:pt x="7" y="0"/>
                    <a:pt x="9" y="4"/>
                    <a:pt x="8" y="5"/>
                  </a:cubicBezTo>
                  <a:cubicBezTo>
                    <a:pt x="7" y="6"/>
                    <a:pt x="7" y="9"/>
                    <a:pt x="6" y="9"/>
                  </a:cubicBezTo>
                  <a:cubicBezTo>
                    <a:pt x="6" y="9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Freeform 63"/>
            <p:cNvSpPr>
              <a:spLocks/>
            </p:cNvSpPr>
            <p:nvPr/>
          </p:nvSpPr>
          <p:spPr bwMode="auto">
            <a:xfrm>
              <a:off x="920750" y="292100"/>
              <a:ext cx="20638" cy="25400"/>
            </a:xfrm>
            <a:custGeom>
              <a:avLst/>
              <a:gdLst>
                <a:gd name="T0" fmla="*/ 18574 w 10"/>
                <a:gd name="T1" fmla="*/ 14817 h 12"/>
                <a:gd name="T2" fmla="*/ 20638 w 10"/>
                <a:gd name="T3" fmla="*/ 19050 h 12"/>
                <a:gd name="T4" fmla="*/ 14447 w 10"/>
                <a:gd name="T5" fmla="*/ 23283 h 12"/>
                <a:gd name="T6" fmla="*/ 8255 w 10"/>
                <a:gd name="T7" fmla="*/ 21167 h 12"/>
                <a:gd name="T8" fmla="*/ 2064 w 10"/>
                <a:gd name="T9" fmla="*/ 2117 h 12"/>
                <a:gd name="T10" fmla="*/ 10319 w 10"/>
                <a:gd name="T11" fmla="*/ 6350 h 12"/>
                <a:gd name="T12" fmla="*/ 18574 w 10"/>
                <a:gd name="T13" fmla="*/ 1481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2">
                  <a:moveTo>
                    <a:pt x="9" y="7"/>
                  </a:moveTo>
                  <a:cubicBezTo>
                    <a:pt x="10" y="8"/>
                    <a:pt x="10" y="8"/>
                    <a:pt x="10" y="9"/>
                  </a:cubicBezTo>
                  <a:cubicBezTo>
                    <a:pt x="9" y="9"/>
                    <a:pt x="7" y="10"/>
                    <a:pt x="7" y="11"/>
                  </a:cubicBezTo>
                  <a:cubicBezTo>
                    <a:pt x="7" y="11"/>
                    <a:pt x="6" y="12"/>
                    <a:pt x="4" y="10"/>
                  </a:cubicBezTo>
                  <a:cubicBezTo>
                    <a:pt x="1" y="9"/>
                    <a:pt x="0" y="2"/>
                    <a:pt x="1" y="1"/>
                  </a:cubicBezTo>
                  <a:cubicBezTo>
                    <a:pt x="2" y="0"/>
                    <a:pt x="6" y="2"/>
                    <a:pt x="5" y="3"/>
                  </a:cubicBezTo>
                  <a:cubicBezTo>
                    <a:pt x="5" y="4"/>
                    <a:pt x="7" y="7"/>
                    <a:pt x="9" y="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Freeform 64"/>
            <p:cNvSpPr>
              <a:spLocks/>
            </p:cNvSpPr>
            <p:nvPr/>
          </p:nvSpPr>
          <p:spPr bwMode="auto">
            <a:xfrm>
              <a:off x="892175" y="292100"/>
              <a:ext cx="31750" cy="46037"/>
            </a:xfrm>
            <a:custGeom>
              <a:avLst/>
              <a:gdLst>
                <a:gd name="T0" fmla="*/ 21828 w 16"/>
                <a:gd name="T1" fmla="*/ 12556 h 22"/>
                <a:gd name="T2" fmla="*/ 27781 w 16"/>
                <a:gd name="T3" fmla="*/ 23019 h 22"/>
                <a:gd name="T4" fmla="*/ 31750 w 16"/>
                <a:gd name="T5" fmla="*/ 31389 h 22"/>
                <a:gd name="T6" fmla="*/ 31750 w 16"/>
                <a:gd name="T7" fmla="*/ 33481 h 22"/>
                <a:gd name="T8" fmla="*/ 27781 w 16"/>
                <a:gd name="T9" fmla="*/ 37667 h 22"/>
                <a:gd name="T10" fmla="*/ 13891 w 16"/>
                <a:gd name="T11" fmla="*/ 46037 h 22"/>
                <a:gd name="T12" fmla="*/ 5953 w 16"/>
                <a:gd name="T13" fmla="*/ 27204 h 22"/>
                <a:gd name="T14" fmla="*/ 1984 w 16"/>
                <a:gd name="T15" fmla="*/ 0 h 22"/>
                <a:gd name="T16" fmla="*/ 11906 w 16"/>
                <a:gd name="T17" fmla="*/ 2093 h 22"/>
                <a:gd name="T18" fmla="*/ 21828 w 16"/>
                <a:gd name="T19" fmla="*/ 12556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22">
                  <a:moveTo>
                    <a:pt x="11" y="6"/>
                  </a:moveTo>
                  <a:cubicBezTo>
                    <a:pt x="12" y="7"/>
                    <a:pt x="13" y="9"/>
                    <a:pt x="14" y="11"/>
                  </a:cubicBezTo>
                  <a:cubicBezTo>
                    <a:pt x="15" y="12"/>
                    <a:pt x="15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6" y="17"/>
                    <a:pt x="16" y="18"/>
                    <a:pt x="14" y="18"/>
                  </a:cubicBezTo>
                  <a:cubicBezTo>
                    <a:pt x="13" y="18"/>
                    <a:pt x="8" y="22"/>
                    <a:pt x="7" y="22"/>
                  </a:cubicBezTo>
                  <a:cubicBezTo>
                    <a:pt x="5" y="21"/>
                    <a:pt x="2" y="17"/>
                    <a:pt x="3" y="13"/>
                  </a:cubicBezTo>
                  <a:cubicBezTo>
                    <a:pt x="4" y="10"/>
                    <a:pt x="0" y="1"/>
                    <a:pt x="1" y="0"/>
                  </a:cubicBezTo>
                  <a:cubicBezTo>
                    <a:pt x="2" y="0"/>
                    <a:pt x="6" y="0"/>
                    <a:pt x="6" y="1"/>
                  </a:cubicBezTo>
                  <a:cubicBezTo>
                    <a:pt x="7" y="1"/>
                    <a:pt x="10" y="5"/>
                    <a:pt x="11" y="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Freeform 65"/>
            <p:cNvSpPr>
              <a:spLocks/>
            </p:cNvSpPr>
            <p:nvPr/>
          </p:nvSpPr>
          <p:spPr bwMode="auto">
            <a:xfrm>
              <a:off x="906463" y="344488"/>
              <a:ext cx="30163" cy="17462"/>
            </a:xfrm>
            <a:custGeom>
              <a:avLst/>
              <a:gdLst>
                <a:gd name="T0" fmla="*/ 30163 w 15"/>
                <a:gd name="T1" fmla="*/ 0 h 9"/>
                <a:gd name="T2" fmla="*/ 22120 w 15"/>
                <a:gd name="T3" fmla="*/ 3880 h 9"/>
                <a:gd name="T4" fmla="*/ 2011 w 15"/>
                <a:gd name="T5" fmla="*/ 15522 h 9"/>
                <a:gd name="T6" fmla="*/ 6033 w 15"/>
                <a:gd name="T7" fmla="*/ 5821 h 9"/>
                <a:gd name="T8" fmla="*/ 30163 w 1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9">
                  <a:moveTo>
                    <a:pt x="15" y="0"/>
                  </a:moveTo>
                  <a:cubicBezTo>
                    <a:pt x="15" y="0"/>
                    <a:pt x="14" y="1"/>
                    <a:pt x="11" y="2"/>
                  </a:cubicBezTo>
                  <a:cubicBezTo>
                    <a:pt x="9" y="4"/>
                    <a:pt x="1" y="9"/>
                    <a:pt x="1" y="8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6" y="2"/>
                    <a:pt x="14" y="0"/>
                    <a:pt x="15" y="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Freeform 66"/>
            <p:cNvSpPr>
              <a:spLocks/>
            </p:cNvSpPr>
            <p:nvPr/>
          </p:nvSpPr>
          <p:spPr bwMode="auto">
            <a:xfrm>
              <a:off x="838200" y="227013"/>
              <a:ext cx="11113" cy="12700"/>
            </a:xfrm>
            <a:custGeom>
              <a:avLst/>
              <a:gdLst>
                <a:gd name="T0" fmla="*/ 11113 w 5"/>
                <a:gd name="T1" fmla="*/ 8467 h 6"/>
                <a:gd name="T2" fmla="*/ 8890 w 5"/>
                <a:gd name="T3" fmla="*/ 10583 h 6"/>
                <a:gd name="T4" fmla="*/ 0 w 5"/>
                <a:gd name="T5" fmla="*/ 2117 h 6"/>
                <a:gd name="T6" fmla="*/ 11113 w 5"/>
                <a:gd name="T7" fmla="*/ 8467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6">
                  <a:moveTo>
                    <a:pt x="5" y="4"/>
                  </a:moveTo>
                  <a:cubicBezTo>
                    <a:pt x="5" y="5"/>
                    <a:pt x="5" y="6"/>
                    <a:pt x="4" y="5"/>
                  </a:cubicBezTo>
                  <a:cubicBezTo>
                    <a:pt x="3" y="5"/>
                    <a:pt x="0" y="3"/>
                    <a:pt x="0" y="1"/>
                  </a:cubicBezTo>
                  <a:cubicBezTo>
                    <a:pt x="0" y="0"/>
                    <a:pt x="5" y="2"/>
                    <a:pt x="5" y="4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67"/>
            <p:cNvSpPr>
              <a:spLocks/>
            </p:cNvSpPr>
            <p:nvPr/>
          </p:nvSpPr>
          <p:spPr bwMode="auto">
            <a:xfrm>
              <a:off x="860425" y="239713"/>
              <a:ext cx="14288" cy="11112"/>
            </a:xfrm>
            <a:custGeom>
              <a:avLst/>
              <a:gdLst>
                <a:gd name="T0" fmla="*/ 2041 w 7"/>
                <a:gd name="T1" fmla="*/ 1852 h 6"/>
                <a:gd name="T2" fmla="*/ 10206 w 7"/>
                <a:gd name="T3" fmla="*/ 3704 h 6"/>
                <a:gd name="T4" fmla="*/ 10206 w 7"/>
                <a:gd name="T5" fmla="*/ 11112 h 6"/>
                <a:gd name="T6" fmla="*/ 2041 w 7"/>
                <a:gd name="T7" fmla="*/ 1852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6">
                  <a:moveTo>
                    <a:pt x="1" y="1"/>
                  </a:moveTo>
                  <a:cubicBezTo>
                    <a:pt x="3" y="0"/>
                    <a:pt x="5" y="0"/>
                    <a:pt x="5" y="2"/>
                  </a:cubicBezTo>
                  <a:cubicBezTo>
                    <a:pt x="6" y="3"/>
                    <a:pt x="7" y="6"/>
                    <a:pt x="5" y="6"/>
                  </a:cubicBezTo>
                  <a:cubicBezTo>
                    <a:pt x="4" y="6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Freeform 68"/>
            <p:cNvSpPr>
              <a:spLocks/>
            </p:cNvSpPr>
            <p:nvPr/>
          </p:nvSpPr>
          <p:spPr bwMode="auto">
            <a:xfrm>
              <a:off x="936625" y="269875"/>
              <a:ext cx="17463" cy="14287"/>
            </a:xfrm>
            <a:custGeom>
              <a:avLst/>
              <a:gdLst>
                <a:gd name="T0" fmla="*/ 13097 w 8"/>
                <a:gd name="T1" fmla="*/ 0 h 7"/>
                <a:gd name="T2" fmla="*/ 6549 w 8"/>
                <a:gd name="T3" fmla="*/ 14287 h 7"/>
                <a:gd name="T4" fmla="*/ 13097 w 8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8" y="2"/>
                    <a:pt x="5" y="6"/>
                    <a:pt x="3" y="7"/>
                  </a:cubicBezTo>
                  <a:cubicBezTo>
                    <a:pt x="0" y="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Freeform 69"/>
            <p:cNvSpPr>
              <a:spLocks/>
            </p:cNvSpPr>
            <p:nvPr/>
          </p:nvSpPr>
          <p:spPr bwMode="auto">
            <a:xfrm>
              <a:off x="817563" y="128588"/>
              <a:ext cx="28575" cy="58737"/>
            </a:xfrm>
            <a:custGeom>
              <a:avLst/>
              <a:gdLst>
                <a:gd name="T0" fmla="*/ 26534 w 14"/>
                <a:gd name="T1" fmla="*/ 34432 h 29"/>
                <a:gd name="T2" fmla="*/ 24493 w 14"/>
                <a:gd name="T3" fmla="*/ 42534 h 29"/>
                <a:gd name="T4" fmla="*/ 20411 w 14"/>
                <a:gd name="T5" fmla="*/ 48610 h 29"/>
                <a:gd name="T6" fmla="*/ 20411 w 14"/>
                <a:gd name="T7" fmla="*/ 58737 h 29"/>
                <a:gd name="T8" fmla="*/ 14288 w 14"/>
                <a:gd name="T9" fmla="*/ 52661 h 29"/>
                <a:gd name="T10" fmla="*/ 16329 w 14"/>
                <a:gd name="T11" fmla="*/ 52661 h 29"/>
                <a:gd name="T12" fmla="*/ 12246 w 14"/>
                <a:gd name="T13" fmla="*/ 46585 h 29"/>
                <a:gd name="T14" fmla="*/ 14288 w 14"/>
                <a:gd name="T15" fmla="*/ 30381 h 29"/>
                <a:gd name="T16" fmla="*/ 14288 w 14"/>
                <a:gd name="T17" fmla="*/ 18229 h 29"/>
                <a:gd name="T18" fmla="*/ 10205 w 14"/>
                <a:gd name="T19" fmla="*/ 12152 h 29"/>
                <a:gd name="T20" fmla="*/ 0 w 14"/>
                <a:gd name="T21" fmla="*/ 2025 h 29"/>
                <a:gd name="T22" fmla="*/ 12246 w 14"/>
                <a:gd name="T23" fmla="*/ 6076 h 29"/>
                <a:gd name="T24" fmla="*/ 26534 w 14"/>
                <a:gd name="T25" fmla="*/ 34432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29">
                  <a:moveTo>
                    <a:pt x="13" y="17"/>
                  </a:moveTo>
                  <a:cubicBezTo>
                    <a:pt x="13" y="19"/>
                    <a:pt x="12" y="21"/>
                    <a:pt x="12" y="21"/>
                  </a:cubicBezTo>
                  <a:cubicBezTo>
                    <a:pt x="11" y="21"/>
                    <a:pt x="10" y="23"/>
                    <a:pt x="10" y="24"/>
                  </a:cubicBezTo>
                  <a:cubicBezTo>
                    <a:pt x="10" y="25"/>
                    <a:pt x="11" y="29"/>
                    <a:pt x="10" y="29"/>
                  </a:cubicBezTo>
                  <a:cubicBezTo>
                    <a:pt x="9" y="29"/>
                    <a:pt x="6" y="27"/>
                    <a:pt x="7" y="26"/>
                  </a:cubicBezTo>
                  <a:cubicBezTo>
                    <a:pt x="7" y="26"/>
                    <a:pt x="8" y="25"/>
                    <a:pt x="8" y="26"/>
                  </a:cubicBezTo>
                  <a:cubicBezTo>
                    <a:pt x="7" y="27"/>
                    <a:pt x="6" y="24"/>
                    <a:pt x="6" y="23"/>
                  </a:cubicBezTo>
                  <a:cubicBezTo>
                    <a:pt x="6" y="21"/>
                    <a:pt x="7" y="16"/>
                    <a:pt x="7" y="15"/>
                  </a:cubicBezTo>
                  <a:cubicBezTo>
                    <a:pt x="7" y="13"/>
                    <a:pt x="8" y="9"/>
                    <a:pt x="7" y="9"/>
                  </a:cubicBezTo>
                  <a:cubicBezTo>
                    <a:pt x="7" y="9"/>
                    <a:pt x="6" y="7"/>
                    <a:pt x="5" y="6"/>
                  </a:cubicBezTo>
                  <a:cubicBezTo>
                    <a:pt x="4" y="4"/>
                    <a:pt x="0" y="1"/>
                    <a:pt x="0" y="1"/>
                  </a:cubicBezTo>
                  <a:cubicBezTo>
                    <a:pt x="1" y="0"/>
                    <a:pt x="4" y="1"/>
                    <a:pt x="6" y="3"/>
                  </a:cubicBezTo>
                  <a:cubicBezTo>
                    <a:pt x="8" y="4"/>
                    <a:pt x="14" y="15"/>
                    <a:pt x="13" y="1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70"/>
            <p:cNvSpPr>
              <a:spLocks/>
            </p:cNvSpPr>
            <p:nvPr/>
          </p:nvSpPr>
          <p:spPr bwMode="auto">
            <a:xfrm>
              <a:off x="787400" y="104775"/>
              <a:ext cx="14288" cy="9525"/>
            </a:xfrm>
            <a:custGeom>
              <a:avLst/>
              <a:gdLst>
                <a:gd name="T0" fmla="*/ 0 w 7"/>
                <a:gd name="T1" fmla="*/ 0 h 4"/>
                <a:gd name="T2" fmla="*/ 14288 w 7"/>
                <a:gd name="T3" fmla="*/ 9525 h 4"/>
                <a:gd name="T4" fmla="*/ 0 w 7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2" y="1"/>
                    <a:pt x="5" y="2"/>
                    <a:pt x="7" y="4"/>
                  </a:cubicBezTo>
                  <a:cubicBezTo>
                    <a:pt x="5" y="4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71"/>
            <p:cNvSpPr>
              <a:spLocks/>
            </p:cNvSpPr>
            <p:nvPr/>
          </p:nvSpPr>
          <p:spPr bwMode="auto">
            <a:xfrm>
              <a:off x="846138" y="339725"/>
              <a:ext cx="52388" cy="17462"/>
            </a:xfrm>
            <a:custGeom>
              <a:avLst/>
              <a:gdLst>
                <a:gd name="T0" fmla="*/ 10478 w 25"/>
                <a:gd name="T1" fmla="*/ 4366 h 8"/>
                <a:gd name="T2" fmla="*/ 2096 w 25"/>
                <a:gd name="T3" fmla="*/ 6548 h 8"/>
                <a:gd name="T4" fmla="*/ 4191 w 25"/>
                <a:gd name="T5" fmla="*/ 2183 h 8"/>
                <a:gd name="T6" fmla="*/ 16764 w 25"/>
                <a:gd name="T7" fmla="*/ 2183 h 8"/>
                <a:gd name="T8" fmla="*/ 20955 w 25"/>
                <a:gd name="T9" fmla="*/ 2183 h 8"/>
                <a:gd name="T10" fmla="*/ 25146 w 25"/>
                <a:gd name="T11" fmla="*/ 4366 h 8"/>
                <a:gd name="T12" fmla="*/ 46101 w 25"/>
                <a:gd name="T13" fmla="*/ 6548 h 8"/>
                <a:gd name="T14" fmla="*/ 50292 w 25"/>
                <a:gd name="T15" fmla="*/ 17462 h 8"/>
                <a:gd name="T16" fmla="*/ 10478 w 25"/>
                <a:gd name="T17" fmla="*/ 436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8">
                  <a:moveTo>
                    <a:pt x="5" y="2"/>
                  </a:moveTo>
                  <a:cubicBezTo>
                    <a:pt x="2" y="3"/>
                    <a:pt x="0" y="3"/>
                    <a:pt x="1" y="3"/>
                  </a:cubicBezTo>
                  <a:cubicBezTo>
                    <a:pt x="3" y="3"/>
                    <a:pt x="2" y="0"/>
                    <a:pt x="2" y="1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8" y="1"/>
                    <a:pt x="8" y="1"/>
                    <a:pt x="10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5" y="2"/>
                    <a:pt x="20" y="2"/>
                    <a:pt x="22" y="3"/>
                  </a:cubicBezTo>
                  <a:cubicBezTo>
                    <a:pt x="24" y="4"/>
                    <a:pt x="25" y="8"/>
                    <a:pt x="24" y="8"/>
                  </a:cubicBezTo>
                  <a:cubicBezTo>
                    <a:pt x="22" y="8"/>
                    <a:pt x="9" y="2"/>
                    <a:pt x="5" y="2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72"/>
            <p:cNvSpPr>
              <a:spLocks/>
            </p:cNvSpPr>
            <p:nvPr/>
          </p:nvSpPr>
          <p:spPr bwMode="auto">
            <a:xfrm>
              <a:off x="796925" y="366713"/>
              <a:ext cx="14288" cy="7937"/>
            </a:xfrm>
            <a:custGeom>
              <a:avLst/>
              <a:gdLst>
                <a:gd name="T0" fmla="*/ 2041 w 7"/>
                <a:gd name="T1" fmla="*/ 5953 h 4"/>
                <a:gd name="T2" fmla="*/ 4082 w 7"/>
                <a:gd name="T3" fmla="*/ 0 h 4"/>
                <a:gd name="T4" fmla="*/ 14288 w 7"/>
                <a:gd name="T5" fmla="*/ 5953 h 4"/>
                <a:gd name="T6" fmla="*/ 2041 w 7"/>
                <a:gd name="T7" fmla="*/ 5953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7" y="2"/>
                    <a:pt x="7" y="3"/>
                  </a:cubicBezTo>
                  <a:cubicBezTo>
                    <a:pt x="7" y="4"/>
                    <a:pt x="2" y="4"/>
                    <a:pt x="1" y="3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Freeform 73"/>
            <p:cNvSpPr>
              <a:spLocks/>
            </p:cNvSpPr>
            <p:nvPr/>
          </p:nvSpPr>
          <p:spPr bwMode="auto">
            <a:xfrm>
              <a:off x="790575" y="512763"/>
              <a:ext cx="41275" cy="57150"/>
            </a:xfrm>
            <a:custGeom>
              <a:avLst/>
              <a:gdLst>
                <a:gd name="T0" fmla="*/ 22701 w 20"/>
                <a:gd name="T1" fmla="*/ 16329 h 28"/>
                <a:gd name="T2" fmla="*/ 26829 w 20"/>
                <a:gd name="T3" fmla="*/ 24493 h 28"/>
                <a:gd name="T4" fmla="*/ 28893 w 20"/>
                <a:gd name="T5" fmla="*/ 28575 h 28"/>
                <a:gd name="T6" fmla="*/ 35084 w 20"/>
                <a:gd name="T7" fmla="*/ 36739 h 28"/>
                <a:gd name="T8" fmla="*/ 39211 w 20"/>
                <a:gd name="T9" fmla="*/ 51027 h 28"/>
                <a:gd name="T10" fmla="*/ 30956 w 20"/>
                <a:gd name="T11" fmla="*/ 55109 h 28"/>
                <a:gd name="T12" fmla="*/ 16510 w 20"/>
                <a:gd name="T13" fmla="*/ 42863 h 28"/>
                <a:gd name="T14" fmla="*/ 10319 w 20"/>
                <a:gd name="T15" fmla="*/ 36739 h 28"/>
                <a:gd name="T16" fmla="*/ 4128 w 20"/>
                <a:gd name="T17" fmla="*/ 24493 h 28"/>
                <a:gd name="T18" fmla="*/ 2064 w 20"/>
                <a:gd name="T19" fmla="*/ 8164 h 28"/>
                <a:gd name="T20" fmla="*/ 2064 w 20"/>
                <a:gd name="T21" fmla="*/ 2041 h 28"/>
                <a:gd name="T22" fmla="*/ 22701 w 20"/>
                <a:gd name="T23" fmla="*/ 16329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" h="28">
                  <a:moveTo>
                    <a:pt x="11" y="8"/>
                  </a:moveTo>
                  <a:cubicBezTo>
                    <a:pt x="12" y="10"/>
                    <a:pt x="13" y="11"/>
                    <a:pt x="13" y="12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5" y="14"/>
                    <a:pt x="17" y="17"/>
                    <a:pt x="17" y="18"/>
                  </a:cubicBezTo>
                  <a:cubicBezTo>
                    <a:pt x="18" y="19"/>
                    <a:pt x="20" y="25"/>
                    <a:pt x="19" y="25"/>
                  </a:cubicBezTo>
                  <a:cubicBezTo>
                    <a:pt x="19" y="26"/>
                    <a:pt x="16" y="28"/>
                    <a:pt x="15" y="27"/>
                  </a:cubicBezTo>
                  <a:cubicBezTo>
                    <a:pt x="13" y="25"/>
                    <a:pt x="8" y="22"/>
                    <a:pt x="8" y="21"/>
                  </a:cubicBezTo>
                  <a:cubicBezTo>
                    <a:pt x="8" y="21"/>
                    <a:pt x="6" y="18"/>
                    <a:pt x="5" y="18"/>
                  </a:cubicBezTo>
                  <a:cubicBezTo>
                    <a:pt x="5" y="17"/>
                    <a:pt x="2" y="13"/>
                    <a:pt x="2" y="12"/>
                  </a:cubicBezTo>
                  <a:cubicBezTo>
                    <a:pt x="1" y="10"/>
                    <a:pt x="2" y="5"/>
                    <a:pt x="1" y="4"/>
                  </a:cubicBezTo>
                  <a:cubicBezTo>
                    <a:pt x="0" y="2"/>
                    <a:pt x="0" y="0"/>
                    <a:pt x="1" y="1"/>
                  </a:cubicBezTo>
                  <a:cubicBezTo>
                    <a:pt x="2" y="2"/>
                    <a:pt x="10" y="6"/>
                    <a:pt x="11" y="8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Freeform 74"/>
            <p:cNvSpPr>
              <a:spLocks/>
            </p:cNvSpPr>
            <p:nvPr/>
          </p:nvSpPr>
          <p:spPr bwMode="auto">
            <a:xfrm>
              <a:off x="693738" y="858838"/>
              <a:ext cx="7938" cy="7937"/>
            </a:xfrm>
            <a:custGeom>
              <a:avLst/>
              <a:gdLst>
                <a:gd name="T0" fmla="*/ 3969 w 4"/>
                <a:gd name="T1" fmla="*/ 7937 h 4"/>
                <a:gd name="T2" fmla="*/ 7938 w 4"/>
                <a:gd name="T3" fmla="*/ 3969 h 4"/>
                <a:gd name="T4" fmla="*/ 3969 w 4"/>
                <a:gd name="T5" fmla="*/ 7937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2"/>
                    <a:pt x="2" y="0"/>
                    <a:pt x="4" y="2"/>
                  </a:cubicBezTo>
                  <a:cubicBezTo>
                    <a:pt x="3" y="3"/>
                    <a:pt x="3" y="3"/>
                    <a:pt x="2" y="4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Freeform 75"/>
            <p:cNvSpPr>
              <a:spLocks/>
            </p:cNvSpPr>
            <p:nvPr/>
          </p:nvSpPr>
          <p:spPr bwMode="auto">
            <a:xfrm>
              <a:off x="220663" y="277813"/>
              <a:ext cx="136525" cy="184150"/>
            </a:xfrm>
            <a:custGeom>
              <a:avLst/>
              <a:gdLst>
                <a:gd name="T0" fmla="*/ 132388 w 66"/>
                <a:gd name="T1" fmla="*/ 163459 h 89"/>
                <a:gd name="T2" fmla="*/ 134456 w 66"/>
                <a:gd name="T3" fmla="*/ 173804 h 89"/>
                <a:gd name="T4" fmla="*/ 134456 w 66"/>
                <a:gd name="T5" fmla="*/ 180012 h 89"/>
                <a:gd name="T6" fmla="*/ 124114 w 66"/>
                <a:gd name="T7" fmla="*/ 182081 h 89"/>
                <a:gd name="T8" fmla="*/ 109634 w 66"/>
                <a:gd name="T9" fmla="*/ 177943 h 89"/>
                <a:gd name="T10" fmla="*/ 86880 w 66"/>
                <a:gd name="T11" fmla="*/ 163459 h 89"/>
                <a:gd name="T12" fmla="*/ 82742 w 66"/>
                <a:gd name="T13" fmla="*/ 155183 h 89"/>
                <a:gd name="T14" fmla="*/ 78605 w 66"/>
                <a:gd name="T15" fmla="*/ 148975 h 89"/>
                <a:gd name="T16" fmla="*/ 70331 w 66"/>
                <a:gd name="T17" fmla="*/ 144837 h 89"/>
                <a:gd name="T18" fmla="*/ 68263 w 66"/>
                <a:gd name="T19" fmla="*/ 140699 h 89"/>
                <a:gd name="T20" fmla="*/ 59988 w 66"/>
                <a:gd name="T21" fmla="*/ 142768 h 89"/>
                <a:gd name="T22" fmla="*/ 51714 w 66"/>
                <a:gd name="T23" fmla="*/ 136561 h 89"/>
                <a:gd name="T24" fmla="*/ 37234 w 66"/>
                <a:gd name="T25" fmla="*/ 132422 h 89"/>
                <a:gd name="T26" fmla="*/ 28960 w 66"/>
                <a:gd name="T27" fmla="*/ 140699 h 89"/>
                <a:gd name="T28" fmla="*/ 20686 w 66"/>
                <a:gd name="T29" fmla="*/ 146906 h 89"/>
                <a:gd name="T30" fmla="*/ 14480 w 66"/>
                <a:gd name="T31" fmla="*/ 140699 h 89"/>
                <a:gd name="T32" fmla="*/ 18617 w 66"/>
                <a:gd name="T33" fmla="*/ 132422 h 89"/>
                <a:gd name="T34" fmla="*/ 10343 w 66"/>
                <a:gd name="T35" fmla="*/ 138630 h 89"/>
                <a:gd name="T36" fmla="*/ 6206 w 66"/>
                <a:gd name="T37" fmla="*/ 140699 h 89"/>
                <a:gd name="T38" fmla="*/ 0 w 66"/>
                <a:gd name="T39" fmla="*/ 140699 h 89"/>
                <a:gd name="T40" fmla="*/ 6206 w 66"/>
                <a:gd name="T41" fmla="*/ 128284 h 89"/>
                <a:gd name="T42" fmla="*/ 6206 w 66"/>
                <a:gd name="T43" fmla="*/ 120008 h 89"/>
                <a:gd name="T44" fmla="*/ 4137 w 66"/>
                <a:gd name="T45" fmla="*/ 105524 h 89"/>
                <a:gd name="T46" fmla="*/ 20686 w 66"/>
                <a:gd name="T47" fmla="*/ 76557 h 89"/>
                <a:gd name="T48" fmla="*/ 31028 w 66"/>
                <a:gd name="T49" fmla="*/ 62073 h 89"/>
                <a:gd name="T50" fmla="*/ 28960 w 66"/>
                <a:gd name="T51" fmla="*/ 51728 h 89"/>
                <a:gd name="T52" fmla="*/ 43440 w 66"/>
                <a:gd name="T53" fmla="*/ 35175 h 89"/>
                <a:gd name="T54" fmla="*/ 53783 w 66"/>
                <a:gd name="T55" fmla="*/ 20691 h 89"/>
                <a:gd name="T56" fmla="*/ 59988 w 66"/>
                <a:gd name="T57" fmla="*/ 16553 h 89"/>
                <a:gd name="T58" fmla="*/ 72400 w 66"/>
                <a:gd name="T59" fmla="*/ 6207 h 89"/>
                <a:gd name="T60" fmla="*/ 78605 w 66"/>
                <a:gd name="T61" fmla="*/ 8276 h 89"/>
                <a:gd name="T62" fmla="*/ 82742 w 66"/>
                <a:gd name="T63" fmla="*/ 14484 h 89"/>
                <a:gd name="T64" fmla="*/ 93085 w 66"/>
                <a:gd name="T65" fmla="*/ 6207 h 89"/>
                <a:gd name="T66" fmla="*/ 101359 w 66"/>
                <a:gd name="T67" fmla="*/ 2069 h 89"/>
                <a:gd name="T68" fmla="*/ 105497 w 66"/>
                <a:gd name="T69" fmla="*/ 6207 h 89"/>
                <a:gd name="T70" fmla="*/ 101359 w 66"/>
                <a:gd name="T71" fmla="*/ 16553 h 89"/>
                <a:gd name="T72" fmla="*/ 101359 w 66"/>
                <a:gd name="T73" fmla="*/ 24829 h 89"/>
                <a:gd name="T74" fmla="*/ 107565 w 66"/>
                <a:gd name="T75" fmla="*/ 33106 h 89"/>
                <a:gd name="T76" fmla="*/ 107565 w 66"/>
                <a:gd name="T77" fmla="*/ 35175 h 89"/>
                <a:gd name="T78" fmla="*/ 115839 w 66"/>
                <a:gd name="T79" fmla="*/ 41382 h 89"/>
                <a:gd name="T80" fmla="*/ 122045 w 66"/>
                <a:gd name="T81" fmla="*/ 53797 h 89"/>
                <a:gd name="T82" fmla="*/ 128251 w 66"/>
                <a:gd name="T83" fmla="*/ 70349 h 89"/>
                <a:gd name="T84" fmla="*/ 132388 w 66"/>
                <a:gd name="T85" fmla="*/ 74488 h 89"/>
                <a:gd name="T86" fmla="*/ 132388 w 66"/>
                <a:gd name="T87" fmla="*/ 76557 h 89"/>
                <a:gd name="T88" fmla="*/ 132388 w 66"/>
                <a:gd name="T89" fmla="*/ 84833 h 89"/>
                <a:gd name="T90" fmla="*/ 122045 w 66"/>
                <a:gd name="T91" fmla="*/ 91040 h 89"/>
                <a:gd name="T92" fmla="*/ 126182 w 66"/>
                <a:gd name="T93" fmla="*/ 93110 h 89"/>
                <a:gd name="T94" fmla="*/ 130319 w 66"/>
                <a:gd name="T95" fmla="*/ 93110 h 89"/>
                <a:gd name="T96" fmla="*/ 134456 w 66"/>
                <a:gd name="T97" fmla="*/ 109662 h 89"/>
                <a:gd name="T98" fmla="*/ 128251 w 66"/>
                <a:gd name="T99" fmla="*/ 126215 h 89"/>
                <a:gd name="T100" fmla="*/ 128251 w 66"/>
                <a:gd name="T101" fmla="*/ 134492 h 89"/>
                <a:gd name="T102" fmla="*/ 122045 w 66"/>
                <a:gd name="T103" fmla="*/ 142768 h 89"/>
                <a:gd name="T104" fmla="*/ 132388 w 66"/>
                <a:gd name="T105" fmla="*/ 163459 h 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6" h="89">
                  <a:moveTo>
                    <a:pt x="64" y="79"/>
                  </a:moveTo>
                  <a:cubicBezTo>
                    <a:pt x="65" y="81"/>
                    <a:pt x="65" y="83"/>
                    <a:pt x="65" y="84"/>
                  </a:cubicBezTo>
                  <a:cubicBezTo>
                    <a:pt x="66" y="85"/>
                    <a:pt x="66" y="87"/>
                    <a:pt x="65" y="87"/>
                  </a:cubicBezTo>
                  <a:cubicBezTo>
                    <a:pt x="64" y="86"/>
                    <a:pt x="61" y="88"/>
                    <a:pt x="60" y="88"/>
                  </a:cubicBezTo>
                  <a:cubicBezTo>
                    <a:pt x="60" y="89"/>
                    <a:pt x="56" y="88"/>
                    <a:pt x="53" y="86"/>
                  </a:cubicBezTo>
                  <a:cubicBezTo>
                    <a:pt x="50" y="83"/>
                    <a:pt x="42" y="80"/>
                    <a:pt x="42" y="79"/>
                  </a:cubicBezTo>
                  <a:cubicBezTo>
                    <a:pt x="42" y="78"/>
                    <a:pt x="40" y="76"/>
                    <a:pt x="40" y="75"/>
                  </a:cubicBezTo>
                  <a:cubicBezTo>
                    <a:pt x="40" y="74"/>
                    <a:pt x="39" y="72"/>
                    <a:pt x="38" y="72"/>
                  </a:cubicBezTo>
                  <a:cubicBezTo>
                    <a:pt x="36" y="73"/>
                    <a:pt x="33" y="71"/>
                    <a:pt x="34" y="70"/>
                  </a:cubicBezTo>
                  <a:cubicBezTo>
                    <a:pt x="35" y="69"/>
                    <a:pt x="33" y="68"/>
                    <a:pt x="33" y="68"/>
                  </a:cubicBezTo>
                  <a:cubicBezTo>
                    <a:pt x="33" y="69"/>
                    <a:pt x="30" y="70"/>
                    <a:pt x="29" y="69"/>
                  </a:cubicBezTo>
                  <a:cubicBezTo>
                    <a:pt x="29" y="68"/>
                    <a:pt x="26" y="66"/>
                    <a:pt x="25" y="66"/>
                  </a:cubicBezTo>
                  <a:cubicBezTo>
                    <a:pt x="24" y="65"/>
                    <a:pt x="20" y="63"/>
                    <a:pt x="18" y="64"/>
                  </a:cubicBezTo>
                  <a:cubicBezTo>
                    <a:pt x="17" y="65"/>
                    <a:pt x="13" y="67"/>
                    <a:pt x="14" y="68"/>
                  </a:cubicBezTo>
                  <a:cubicBezTo>
                    <a:pt x="14" y="68"/>
                    <a:pt x="11" y="70"/>
                    <a:pt x="10" y="71"/>
                  </a:cubicBezTo>
                  <a:cubicBezTo>
                    <a:pt x="8" y="72"/>
                    <a:pt x="6" y="69"/>
                    <a:pt x="7" y="68"/>
                  </a:cubicBezTo>
                  <a:cubicBezTo>
                    <a:pt x="8" y="67"/>
                    <a:pt x="10" y="64"/>
                    <a:pt x="9" y="64"/>
                  </a:cubicBezTo>
                  <a:cubicBezTo>
                    <a:pt x="8" y="64"/>
                    <a:pt x="6" y="67"/>
                    <a:pt x="5" y="67"/>
                  </a:cubicBezTo>
                  <a:cubicBezTo>
                    <a:pt x="3" y="67"/>
                    <a:pt x="4" y="69"/>
                    <a:pt x="3" y="68"/>
                  </a:cubicBezTo>
                  <a:cubicBezTo>
                    <a:pt x="2" y="68"/>
                    <a:pt x="0" y="69"/>
                    <a:pt x="0" y="68"/>
                  </a:cubicBezTo>
                  <a:cubicBezTo>
                    <a:pt x="0" y="66"/>
                    <a:pt x="3" y="64"/>
                    <a:pt x="3" y="62"/>
                  </a:cubicBezTo>
                  <a:cubicBezTo>
                    <a:pt x="4" y="61"/>
                    <a:pt x="4" y="57"/>
                    <a:pt x="3" y="58"/>
                  </a:cubicBezTo>
                  <a:cubicBezTo>
                    <a:pt x="3" y="58"/>
                    <a:pt x="1" y="54"/>
                    <a:pt x="2" y="51"/>
                  </a:cubicBezTo>
                  <a:cubicBezTo>
                    <a:pt x="3" y="47"/>
                    <a:pt x="9" y="38"/>
                    <a:pt x="10" y="37"/>
                  </a:cubicBezTo>
                  <a:cubicBezTo>
                    <a:pt x="12" y="35"/>
                    <a:pt x="16" y="30"/>
                    <a:pt x="15" y="30"/>
                  </a:cubicBezTo>
                  <a:cubicBezTo>
                    <a:pt x="14" y="29"/>
                    <a:pt x="13" y="26"/>
                    <a:pt x="14" y="25"/>
                  </a:cubicBezTo>
                  <a:cubicBezTo>
                    <a:pt x="14" y="24"/>
                    <a:pt x="19" y="19"/>
                    <a:pt x="21" y="17"/>
                  </a:cubicBezTo>
                  <a:cubicBezTo>
                    <a:pt x="23" y="16"/>
                    <a:pt x="25" y="10"/>
                    <a:pt x="26" y="10"/>
                  </a:cubicBezTo>
                  <a:cubicBezTo>
                    <a:pt x="26" y="9"/>
                    <a:pt x="29" y="9"/>
                    <a:pt x="29" y="8"/>
                  </a:cubicBezTo>
                  <a:cubicBezTo>
                    <a:pt x="30" y="7"/>
                    <a:pt x="34" y="4"/>
                    <a:pt x="35" y="3"/>
                  </a:cubicBezTo>
                  <a:cubicBezTo>
                    <a:pt x="36" y="1"/>
                    <a:pt x="39" y="2"/>
                    <a:pt x="38" y="4"/>
                  </a:cubicBezTo>
                  <a:cubicBezTo>
                    <a:pt x="37" y="5"/>
                    <a:pt x="40" y="9"/>
                    <a:pt x="40" y="7"/>
                  </a:cubicBezTo>
                  <a:cubicBezTo>
                    <a:pt x="41" y="6"/>
                    <a:pt x="44" y="3"/>
                    <a:pt x="45" y="3"/>
                  </a:cubicBezTo>
                  <a:cubicBezTo>
                    <a:pt x="46" y="3"/>
                    <a:pt x="48" y="2"/>
                    <a:pt x="49" y="1"/>
                  </a:cubicBezTo>
                  <a:cubicBezTo>
                    <a:pt x="50" y="0"/>
                    <a:pt x="51" y="3"/>
                    <a:pt x="51" y="3"/>
                  </a:cubicBezTo>
                  <a:cubicBezTo>
                    <a:pt x="50" y="4"/>
                    <a:pt x="49" y="8"/>
                    <a:pt x="49" y="8"/>
                  </a:cubicBezTo>
                  <a:cubicBezTo>
                    <a:pt x="50" y="9"/>
                    <a:pt x="48" y="12"/>
                    <a:pt x="49" y="12"/>
                  </a:cubicBezTo>
                  <a:cubicBezTo>
                    <a:pt x="50" y="12"/>
                    <a:pt x="52" y="15"/>
                    <a:pt x="52" y="16"/>
                  </a:cubicBezTo>
                  <a:cubicBezTo>
                    <a:pt x="52" y="17"/>
                    <a:pt x="51" y="18"/>
                    <a:pt x="52" y="17"/>
                  </a:cubicBezTo>
                  <a:cubicBezTo>
                    <a:pt x="54" y="16"/>
                    <a:pt x="56" y="19"/>
                    <a:pt x="56" y="20"/>
                  </a:cubicBezTo>
                  <a:cubicBezTo>
                    <a:pt x="55" y="20"/>
                    <a:pt x="56" y="24"/>
                    <a:pt x="59" y="26"/>
                  </a:cubicBezTo>
                  <a:cubicBezTo>
                    <a:pt x="62" y="28"/>
                    <a:pt x="61" y="34"/>
                    <a:pt x="62" y="34"/>
                  </a:cubicBezTo>
                  <a:cubicBezTo>
                    <a:pt x="63" y="34"/>
                    <a:pt x="64" y="36"/>
                    <a:pt x="64" y="36"/>
                  </a:cubicBezTo>
                  <a:cubicBezTo>
                    <a:pt x="63" y="37"/>
                    <a:pt x="63" y="37"/>
                    <a:pt x="64" y="37"/>
                  </a:cubicBezTo>
                  <a:cubicBezTo>
                    <a:pt x="65" y="37"/>
                    <a:pt x="65" y="40"/>
                    <a:pt x="64" y="41"/>
                  </a:cubicBezTo>
                  <a:cubicBezTo>
                    <a:pt x="62" y="41"/>
                    <a:pt x="59" y="43"/>
                    <a:pt x="59" y="44"/>
                  </a:cubicBezTo>
                  <a:cubicBezTo>
                    <a:pt x="59" y="44"/>
                    <a:pt x="59" y="46"/>
                    <a:pt x="61" y="45"/>
                  </a:cubicBezTo>
                  <a:cubicBezTo>
                    <a:pt x="62" y="45"/>
                    <a:pt x="63" y="44"/>
                    <a:pt x="63" y="45"/>
                  </a:cubicBezTo>
                  <a:cubicBezTo>
                    <a:pt x="63" y="47"/>
                    <a:pt x="65" y="51"/>
                    <a:pt x="65" y="53"/>
                  </a:cubicBezTo>
                  <a:cubicBezTo>
                    <a:pt x="64" y="55"/>
                    <a:pt x="62" y="60"/>
                    <a:pt x="62" y="61"/>
                  </a:cubicBezTo>
                  <a:cubicBezTo>
                    <a:pt x="62" y="62"/>
                    <a:pt x="62" y="65"/>
                    <a:pt x="62" y="65"/>
                  </a:cubicBezTo>
                  <a:cubicBezTo>
                    <a:pt x="62" y="66"/>
                    <a:pt x="59" y="68"/>
                    <a:pt x="59" y="69"/>
                  </a:cubicBezTo>
                  <a:cubicBezTo>
                    <a:pt x="60" y="70"/>
                    <a:pt x="64" y="77"/>
                    <a:pt x="64" y="79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Freeform 76"/>
            <p:cNvSpPr>
              <a:spLocks/>
            </p:cNvSpPr>
            <p:nvPr/>
          </p:nvSpPr>
          <p:spPr bwMode="auto">
            <a:xfrm>
              <a:off x="352425" y="241300"/>
              <a:ext cx="47625" cy="34925"/>
            </a:xfrm>
            <a:custGeom>
              <a:avLst/>
              <a:gdLst>
                <a:gd name="T0" fmla="*/ 20707 w 23"/>
                <a:gd name="T1" fmla="*/ 8218 h 17"/>
                <a:gd name="T2" fmla="*/ 26918 w 23"/>
                <a:gd name="T3" fmla="*/ 6163 h 17"/>
                <a:gd name="T4" fmla="*/ 35201 w 23"/>
                <a:gd name="T5" fmla="*/ 2054 h 17"/>
                <a:gd name="T6" fmla="*/ 45554 w 23"/>
                <a:gd name="T7" fmla="*/ 12326 h 17"/>
                <a:gd name="T8" fmla="*/ 37272 w 23"/>
                <a:gd name="T9" fmla="*/ 20544 h 17"/>
                <a:gd name="T10" fmla="*/ 41413 w 23"/>
                <a:gd name="T11" fmla="*/ 32871 h 17"/>
                <a:gd name="T12" fmla="*/ 33130 w 23"/>
                <a:gd name="T13" fmla="*/ 34925 h 17"/>
                <a:gd name="T14" fmla="*/ 24848 w 23"/>
                <a:gd name="T15" fmla="*/ 30816 h 17"/>
                <a:gd name="T16" fmla="*/ 20707 w 23"/>
                <a:gd name="T17" fmla="*/ 24653 h 17"/>
                <a:gd name="T18" fmla="*/ 14495 w 23"/>
                <a:gd name="T19" fmla="*/ 32871 h 17"/>
                <a:gd name="T20" fmla="*/ 6212 w 23"/>
                <a:gd name="T21" fmla="*/ 28762 h 17"/>
                <a:gd name="T22" fmla="*/ 2071 w 23"/>
                <a:gd name="T23" fmla="*/ 20544 h 17"/>
                <a:gd name="T24" fmla="*/ 8283 w 23"/>
                <a:gd name="T25" fmla="*/ 14381 h 17"/>
                <a:gd name="T26" fmla="*/ 10353 w 23"/>
                <a:gd name="T27" fmla="*/ 6163 h 17"/>
                <a:gd name="T28" fmla="*/ 20707 w 23"/>
                <a:gd name="T29" fmla="*/ 8218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" h="17">
                  <a:moveTo>
                    <a:pt x="10" y="4"/>
                  </a:moveTo>
                  <a:cubicBezTo>
                    <a:pt x="11" y="3"/>
                    <a:pt x="12" y="3"/>
                    <a:pt x="13" y="3"/>
                  </a:cubicBezTo>
                  <a:cubicBezTo>
                    <a:pt x="14" y="3"/>
                    <a:pt x="15" y="1"/>
                    <a:pt x="17" y="1"/>
                  </a:cubicBezTo>
                  <a:cubicBezTo>
                    <a:pt x="19" y="0"/>
                    <a:pt x="23" y="5"/>
                    <a:pt x="22" y="6"/>
                  </a:cubicBezTo>
                  <a:cubicBezTo>
                    <a:pt x="20" y="7"/>
                    <a:pt x="17" y="8"/>
                    <a:pt x="18" y="10"/>
                  </a:cubicBezTo>
                  <a:cubicBezTo>
                    <a:pt x="19" y="11"/>
                    <a:pt x="21" y="15"/>
                    <a:pt x="20" y="16"/>
                  </a:cubicBezTo>
                  <a:cubicBezTo>
                    <a:pt x="19" y="17"/>
                    <a:pt x="16" y="16"/>
                    <a:pt x="16" y="17"/>
                  </a:cubicBezTo>
                  <a:cubicBezTo>
                    <a:pt x="15" y="17"/>
                    <a:pt x="12" y="17"/>
                    <a:pt x="12" y="15"/>
                  </a:cubicBezTo>
                  <a:cubicBezTo>
                    <a:pt x="12" y="14"/>
                    <a:pt x="10" y="11"/>
                    <a:pt x="10" y="12"/>
                  </a:cubicBezTo>
                  <a:cubicBezTo>
                    <a:pt x="10" y="14"/>
                    <a:pt x="7" y="17"/>
                    <a:pt x="7" y="16"/>
                  </a:cubicBezTo>
                  <a:cubicBezTo>
                    <a:pt x="7" y="16"/>
                    <a:pt x="4" y="14"/>
                    <a:pt x="3" y="14"/>
                  </a:cubicBezTo>
                  <a:cubicBezTo>
                    <a:pt x="2" y="15"/>
                    <a:pt x="0" y="12"/>
                    <a:pt x="1" y="10"/>
                  </a:cubicBezTo>
                  <a:cubicBezTo>
                    <a:pt x="1" y="8"/>
                    <a:pt x="5" y="7"/>
                    <a:pt x="4" y="7"/>
                  </a:cubicBezTo>
                  <a:cubicBezTo>
                    <a:pt x="3" y="7"/>
                    <a:pt x="4" y="3"/>
                    <a:pt x="5" y="3"/>
                  </a:cubicBezTo>
                  <a:cubicBezTo>
                    <a:pt x="6" y="2"/>
                    <a:pt x="10" y="4"/>
                    <a:pt x="10" y="4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Freeform 77"/>
            <p:cNvSpPr>
              <a:spLocks/>
            </p:cNvSpPr>
            <p:nvPr/>
          </p:nvSpPr>
          <p:spPr bwMode="auto">
            <a:xfrm>
              <a:off x="365125" y="215900"/>
              <a:ext cx="28575" cy="25400"/>
            </a:xfrm>
            <a:custGeom>
              <a:avLst/>
              <a:gdLst>
                <a:gd name="T0" fmla="*/ 2041 w 14"/>
                <a:gd name="T1" fmla="*/ 23283 h 12"/>
                <a:gd name="T2" fmla="*/ 8164 w 14"/>
                <a:gd name="T3" fmla="*/ 12700 h 12"/>
                <a:gd name="T4" fmla="*/ 28575 w 14"/>
                <a:gd name="T5" fmla="*/ 2117 h 12"/>
                <a:gd name="T6" fmla="*/ 22452 w 14"/>
                <a:gd name="T7" fmla="*/ 14817 h 12"/>
                <a:gd name="T8" fmla="*/ 2041 w 14"/>
                <a:gd name="T9" fmla="*/ 2328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2" y="9"/>
                    <a:pt x="4" y="6"/>
                  </a:cubicBezTo>
                  <a:cubicBezTo>
                    <a:pt x="6" y="4"/>
                    <a:pt x="14" y="0"/>
                    <a:pt x="14" y="1"/>
                  </a:cubicBezTo>
                  <a:cubicBezTo>
                    <a:pt x="14" y="2"/>
                    <a:pt x="13" y="6"/>
                    <a:pt x="11" y="7"/>
                  </a:cubicBezTo>
                  <a:cubicBezTo>
                    <a:pt x="9" y="9"/>
                    <a:pt x="1" y="12"/>
                    <a:pt x="1" y="1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Freeform 78"/>
            <p:cNvSpPr>
              <a:spLocks/>
            </p:cNvSpPr>
            <p:nvPr/>
          </p:nvSpPr>
          <p:spPr bwMode="auto">
            <a:xfrm>
              <a:off x="430213" y="414338"/>
              <a:ext cx="14288" cy="19050"/>
            </a:xfrm>
            <a:custGeom>
              <a:avLst/>
              <a:gdLst>
                <a:gd name="T0" fmla="*/ 12247 w 7"/>
                <a:gd name="T1" fmla="*/ 6350 h 9"/>
                <a:gd name="T2" fmla="*/ 12247 w 7"/>
                <a:gd name="T3" fmla="*/ 12700 h 9"/>
                <a:gd name="T4" fmla="*/ 6123 w 7"/>
                <a:gd name="T5" fmla="*/ 16933 h 9"/>
                <a:gd name="T6" fmla="*/ 2041 w 7"/>
                <a:gd name="T7" fmla="*/ 10583 h 9"/>
                <a:gd name="T8" fmla="*/ 2041 w 7"/>
                <a:gd name="T9" fmla="*/ 2117 h 9"/>
                <a:gd name="T10" fmla="*/ 12247 w 7"/>
                <a:gd name="T11" fmla="*/ 635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9">
                  <a:moveTo>
                    <a:pt x="6" y="3"/>
                  </a:move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4" y="9"/>
                    <a:pt x="3" y="8"/>
                  </a:cubicBezTo>
                  <a:cubicBezTo>
                    <a:pt x="2" y="7"/>
                    <a:pt x="0" y="5"/>
                    <a:pt x="1" y="5"/>
                  </a:cubicBezTo>
                  <a:cubicBezTo>
                    <a:pt x="2" y="4"/>
                    <a:pt x="0" y="1"/>
                    <a:pt x="1" y="1"/>
                  </a:cubicBezTo>
                  <a:cubicBezTo>
                    <a:pt x="1" y="0"/>
                    <a:pt x="5" y="3"/>
                    <a:pt x="6" y="3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Freeform 79"/>
            <p:cNvSpPr>
              <a:spLocks/>
            </p:cNvSpPr>
            <p:nvPr/>
          </p:nvSpPr>
          <p:spPr bwMode="auto">
            <a:xfrm>
              <a:off x="371475" y="360363"/>
              <a:ext cx="30163" cy="26987"/>
            </a:xfrm>
            <a:custGeom>
              <a:avLst/>
              <a:gdLst>
                <a:gd name="T0" fmla="*/ 24130 w 15"/>
                <a:gd name="T1" fmla="*/ 20759 h 13"/>
                <a:gd name="T2" fmla="*/ 18098 w 15"/>
                <a:gd name="T3" fmla="*/ 22835 h 13"/>
                <a:gd name="T4" fmla="*/ 10054 w 15"/>
                <a:gd name="T5" fmla="*/ 24911 h 13"/>
                <a:gd name="T6" fmla="*/ 6033 w 15"/>
                <a:gd name="T7" fmla="*/ 20759 h 13"/>
                <a:gd name="T8" fmla="*/ 4022 w 15"/>
                <a:gd name="T9" fmla="*/ 20759 h 13"/>
                <a:gd name="T10" fmla="*/ 2011 w 15"/>
                <a:gd name="T11" fmla="*/ 12456 h 13"/>
                <a:gd name="T12" fmla="*/ 12065 w 15"/>
                <a:gd name="T13" fmla="*/ 8304 h 13"/>
                <a:gd name="T14" fmla="*/ 22120 w 15"/>
                <a:gd name="T15" fmla="*/ 0 h 13"/>
                <a:gd name="T16" fmla="*/ 30163 w 15"/>
                <a:gd name="T17" fmla="*/ 12456 h 13"/>
                <a:gd name="T18" fmla="*/ 24130 w 15"/>
                <a:gd name="T19" fmla="*/ 20759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3">
                  <a:moveTo>
                    <a:pt x="12" y="10"/>
                  </a:moveTo>
                  <a:cubicBezTo>
                    <a:pt x="12" y="12"/>
                    <a:pt x="10" y="12"/>
                    <a:pt x="9" y="11"/>
                  </a:cubicBezTo>
                  <a:cubicBezTo>
                    <a:pt x="8" y="11"/>
                    <a:pt x="5" y="13"/>
                    <a:pt x="5" y="12"/>
                  </a:cubicBezTo>
                  <a:cubicBezTo>
                    <a:pt x="5" y="11"/>
                    <a:pt x="3" y="9"/>
                    <a:pt x="3" y="10"/>
                  </a:cubicBezTo>
                  <a:cubicBezTo>
                    <a:pt x="3" y="10"/>
                    <a:pt x="2" y="11"/>
                    <a:pt x="2" y="10"/>
                  </a:cubicBezTo>
                  <a:cubicBezTo>
                    <a:pt x="3" y="9"/>
                    <a:pt x="0" y="6"/>
                    <a:pt x="1" y="6"/>
                  </a:cubicBezTo>
                  <a:cubicBezTo>
                    <a:pt x="2" y="6"/>
                    <a:pt x="5" y="5"/>
                    <a:pt x="6" y="4"/>
                  </a:cubicBezTo>
                  <a:cubicBezTo>
                    <a:pt x="7" y="3"/>
                    <a:pt x="10" y="0"/>
                    <a:pt x="11" y="0"/>
                  </a:cubicBezTo>
                  <a:cubicBezTo>
                    <a:pt x="12" y="1"/>
                    <a:pt x="15" y="5"/>
                    <a:pt x="15" y="6"/>
                  </a:cubicBezTo>
                  <a:cubicBezTo>
                    <a:pt x="14" y="6"/>
                    <a:pt x="13" y="9"/>
                    <a:pt x="12" y="1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Freeform 80"/>
            <p:cNvSpPr>
              <a:spLocks/>
            </p:cNvSpPr>
            <p:nvPr/>
          </p:nvSpPr>
          <p:spPr bwMode="auto">
            <a:xfrm>
              <a:off x="474663" y="165100"/>
              <a:ext cx="25400" cy="57150"/>
            </a:xfrm>
            <a:custGeom>
              <a:avLst/>
              <a:gdLst>
                <a:gd name="T0" fmla="*/ 0 w 13"/>
                <a:gd name="T1" fmla="*/ 36739 h 28"/>
                <a:gd name="T2" fmla="*/ 1954 w 13"/>
                <a:gd name="T3" fmla="*/ 22452 h 28"/>
                <a:gd name="T4" fmla="*/ 9769 w 13"/>
                <a:gd name="T5" fmla="*/ 4082 h 28"/>
                <a:gd name="T6" fmla="*/ 11723 w 13"/>
                <a:gd name="T7" fmla="*/ 0 h 28"/>
                <a:gd name="T8" fmla="*/ 17585 w 13"/>
                <a:gd name="T9" fmla="*/ 4082 h 28"/>
                <a:gd name="T10" fmla="*/ 13677 w 13"/>
                <a:gd name="T11" fmla="*/ 24493 h 28"/>
                <a:gd name="T12" fmla="*/ 13677 w 13"/>
                <a:gd name="T13" fmla="*/ 42863 h 28"/>
                <a:gd name="T14" fmla="*/ 25400 w 13"/>
                <a:gd name="T15" fmla="*/ 51027 h 28"/>
                <a:gd name="T16" fmla="*/ 19538 w 13"/>
                <a:gd name="T17" fmla="*/ 55109 h 28"/>
                <a:gd name="T18" fmla="*/ 7815 w 13"/>
                <a:gd name="T19" fmla="*/ 55109 h 28"/>
                <a:gd name="T20" fmla="*/ 0 w 13"/>
                <a:gd name="T21" fmla="*/ 36739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" h="28">
                  <a:moveTo>
                    <a:pt x="0" y="18"/>
                  </a:moveTo>
                  <a:cubicBezTo>
                    <a:pt x="0" y="16"/>
                    <a:pt x="0" y="13"/>
                    <a:pt x="1" y="11"/>
                  </a:cubicBezTo>
                  <a:cubicBezTo>
                    <a:pt x="2" y="9"/>
                    <a:pt x="5" y="3"/>
                    <a:pt x="5" y="2"/>
                  </a:cubicBezTo>
                  <a:cubicBezTo>
                    <a:pt x="5" y="2"/>
                    <a:pt x="5" y="1"/>
                    <a:pt x="6" y="0"/>
                  </a:cubicBezTo>
                  <a:cubicBezTo>
                    <a:pt x="6" y="0"/>
                    <a:pt x="8" y="0"/>
                    <a:pt x="9" y="2"/>
                  </a:cubicBezTo>
                  <a:cubicBezTo>
                    <a:pt x="9" y="3"/>
                    <a:pt x="6" y="9"/>
                    <a:pt x="7" y="12"/>
                  </a:cubicBezTo>
                  <a:cubicBezTo>
                    <a:pt x="7" y="14"/>
                    <a:pt x="5" y="20"/>
                    <a:pt x="7" y="21"/>
                  </a:cubicBezTo>
                  <a:cubicBezTo>
                    <a:pt x="9" y="22"/>
                    <a:pt x="13" y="25"/>
                    <a:pt x="13" y="25"/>
                  </a:cubicBezTo>
                  <a:cubicBezTo>
                    <a:pt x="13" y="26"/>
                    <a:pt x="12" y="27"/>
                    <a:pt x="10" y="27"/>
                  </a:cubicBezTo>
                  <a:cubicBezTo>
                    <a:pt x="9" y="28"/>
                    <a:pt x="5" y="28"/>
                    <a:pt x="4" y="27"/>
                  </a:cubicBezTo>
                  <a:cubicBezTo>
                    <a:pt x="4" y="26"/>
                    <a:pt x="0" y="19"/>
                    <a:pt x="0" y="18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Freeform 81"/>
            <p:cNvSpPr>
              <a:spLocks/>
            </p:cNvSpPr>
            <p:nvPr/>
          </p:nvSpPr>
          <p:spPr bwMode="auto">
            <a:xfrm>
              <a:off x="441325" y="152400"/>
              <a:ext cx="14288" cy="19050"/>
            </a:xfrm>
            <a:custGeom>
              <a:avLst/>
              <a:gdLst>
                <a:gd name="T0" fmla="*/ 6123 w 7"/>
                <a:gd name="T1" fmla="*/ 19050 h 9"/>
                <a:gd name="T2" fmla="*/ 14288 w 7"/>
                <a:gd name="T3" fmla="*/ 8467 h 9"/>
                <a:gd name="T4" fmla="*/ 6123 w 7"/>
                <a:gd name="T5" fmla="*/ 1905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9">
                  <a:moveTo>
                    <a:pt x="3" y="9"/>
                  </a:moveTo>
                  <a:cubicBezTo>
                    <a:pt x="0" y="6"/>
                    <a:pt x="3" y="0"/>
                    <a:pt x="7" y="4"/>
                  </a:cubicBezTo>
                  <a:cubicBezTo>
                    <a:pt x="5" y="6"/>
                    <a:pt x="7" y="9"/>
                    <a:pt x="3" y="9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Freeform 82"/>
            <p:cNvSpPr>
              <a:spLocks/>
            </p:cNvSpPr>
            <p:nvPr/>
          </p:nvSpPr>
          <p:spPr bwMode="auto">
            <a:xfrm>
              <a:off x="512763" y="90488"/>
              <a:ext cx="19050" cy="17462"/>
            </a:xfrm>
            <a:custGeom>
              <a:avLst/>
              <a:gdLst>
                <a:gd name="T0" fmla="*/ 2117 w 9"/>
                <a:gd name="T1" fmla="*/ 17462 h 8"/>
                <a:gd name="T2" fmla="*/ 6350 w 9"/>
                <a:gd name="T3" fmla="*/ 6548 h 8"/>
                <a:gd name="T4" fmla="*/ 16933 w 9"/>
                <a:gd name="T5" fmla="*/ 6548 h 8"/>
                <a:gd name="T6" fmla="*/ 2117 w 9"/>
                <a:gd name="T7" fmla="*/ 17462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8">
                  <a:moveTo>
                    <a:pt x="1" y="8"/>
                  </a:move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1"/>
                    <a:pt x="8" y="3"/>
                  </a:cubicBezTo>
                  <a:cubicBezTo>
                    <a:pt x="7" y="4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Freeform 83"/>
            <p:cNvSpPr>
              <a:spLocks/>
            </p:cNvSpPr>
            <p:nvPr/>
          </p:nvSpPr>
          <p:spPr bwMode="auto">
            <a:xfrm>
              <a:off x="247650" y="514350"/>
              <a:ext cx="15875" cy="17462"/>
            </a:xfrm>
            <a:custGeom>
              <a:avLst/>
              <a:gdLst>
                <a:gd name="T0" fmla="*/ 13891 w 8"/>
                <a:gd name="T1" fmla="*/ 0 h 8"/>
                <a:gd name="T2" fmla="*/ 9922 w 8"/>
                <a:gd name="T3" fmla="*/ 2183 h 8"/>
                <a:gd name="T4" fmla="*/ 7938 w 8"/>
                <a:gd name="T5" fmla="*/ 15279 h 8"/>
                <a:gd name="T6" fmla="*/ 0 w 8"/>
                <a:gd name="T7" fmla="*/ 10914 h 8"/>
                <a:gd name="T8" fmla="*/ 1984 w 8"/>
                <a:gd name="T9" fmla="*/ 2183 h 8"/>
                <a:gd name="T10" fmla="*/ 13891 w 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cubicBezTo>
                    <a:pt x="8" y="0"/>
                    <a:pt x="7" y="0"/>
                    <a:pt x="5" y="1"/>
                  </a:cubicBezTo>
                  <a:cubicBezTo>
                    <a:pt x="3" y="1"/>
                    <a:pt x="5" y="6"/>
                    <a:pt x="4" y="7"/>
                  </a:cubicBezTo>
                  <a:cubicBezTo>
                    <a:pt x="3" y="8"/>
                    <a:pt x="0" y="6"/>
                    <a:pt x="0" y="5"/>
                  </a:cubicBezTo>
                  <a:cubicBezTo>
                    <a:pt x="0" y="4"/>
                    <a:pt x="1" y="1"/>
                    <a:pt x="1" y="1"/>
                  </a:cubicBezTo>
                  <a:cubicBezTo>
                    <a:pt x="2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Freeform 84"/>
            <p:cNvSpPr>
              <a:spLocks/>
            </p:cNvSpPr>
            <p:nvPr/>
          </p:nvSpPr>
          <p:spPr bwMode="auto">
            <a:xfrm>
              <a:off x="442913" y="663575"/>
              <a:ext cx="6350" cy="9525"/>
            </a:xfrm>
            <a:custGeom>
              <a:avLst/>
              <a:gdLst>
                <a:gd name="T0" fmla="*/ 2117 w 3"/>
                <a:gd name="T1" fmla="*/ 1905 h 5"/>
                <a:gd name="T2" fmla="*/ 4233 w 3"/>
                <a:gd name="T3" fmla="*/ 3810 h 5"/>
                <a:gd name="T4" fmla="*/ 0 w 3"/>
                <a:gd name="T5" fmla="*/ 7620 h 5"/>
                <a:gd name="T6" fmla="*/ 2117 w 3"/>
                <a:gd name="T7" fmla="*/ 1905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5">
                  <a:moveTo>
                    <a:pt x="1" y="1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3" y="3"/>
                    <a:pt x="1" y="5"/>
                    <a:pt x="0" y="4"/>
                  </a:cubicBezTo>
                  <a:cubicBezTo>
                    <a:pt x="0" y="4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85"/>
            <p:cNvSpPr>
              <a:spLocks/>
            </p:cNvSpPr>
            <p:nvPr/>
          </p:nvSpPr>
          <p:spPr bwMode="auto">
            <a:xfrm>
              <a:off x="392113" y="669925"/>
              <a:ext cx="46038" cy="30162"/>
            </a:xfrm>
            <a:custGeom>
              <a:avLst/>
              <a:gdLst>
                <a:gd name="T0" fmla="*/ 26021 w 23"/>
                <a:gd name="T1" fmla="*/ 14076 h 15"/>
                <a:gd name="T2" fmla="*/ 18015 w 23"/>
                <a:gd name="T3" fmla="*/ 18097 h 15"/>
                <a:gd name="T4" fmla="*/ 6005 w 23"/>
                <a:gd name="T5" fmla="*/ 24130 h 15"/>
                <a:gd name="T6" fmla="*/ 0 w 23"/>
                <a:gd name="T7" fmla="*/ 28151 h 15"/>
                <a:gd name="T8" fmla="*/ 2002 w 23"/>
                <a:gd name="T9" fmla="*/ 18097 h 15"/>
                <a:gd name="T10" fmla="*/ 16013 w 23"/>
                <a:gd name="T11" fmla="*/ 8043 h 15"/>
                <a:gd name="T12" fmla="*/ 24020 w 23"/>
                <a:gd name="T13" fmla="*/ 6032 h 15"/>
                <a:gd name="T14" fmla="*/ 34028 w 23"/>
                <a:gd name="T15" fmla="*/ 4022 h 15"/>
                <a:gd name="T16" fmla="*/ 44036 w 23"/>
                <a:gd name="T17" fmla="*/ 6032 h 15"/>
                <a:gd name="T18" fmla="*/ 40033 w 23"/>
                <a:gd name="T19" fmla="*/ 14076 h 15"/>
                <a:gd name="T20" fmla="*/ 32026 w 23"/>
                <a:gd name="T21" fmla="*/ 16086 h 15"/>
                <a:gd name="T22" fmla="*/ 26021 w 23"/>
                <a:gd name="T23" fmla="*/ 14076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15">
                  <a:moveTo>
                    <a:pt x="13" y="7"/>
                  </a:moveTo>
                  <a:cubicBezTo>
                    <a:pt x="12" y="8"/>
                    <a:pt x="10" y="9"/>
                    <a:pt x="9" y="9"/>
                  </a:cubicBezTo>
                  <a:cubicBezTo>
                    <a:pt x="7" y="8"/>
                    <a:pt x="3" y="11"/>
                    <a:pt x="3" y="12"/>
                  </a:cubicBezTo>
                  <a:cubicBezTo>
                    <a:pt x="3" y="13"/>
                    <a:pt x="0" y="15"/>
                    <a:pt x="0" y="14"/>
                  </a:cubicBezTo>
                  <a:cubicBezTo>
                    <a:pt x="0" y="13"/>
                    <a:pt x="0" y="10"/>
                    <a:pt x="1" y="9"/>
                  </a:cubicBezTo>
                  <a:cubicBezTo>
                    <a:pt x="2" y="8"/>
                    <a:pt x="7" y="4"/>
                    <a:pt x="8" y="4"/>
                  </a:cubicBezTo>
                  <a:cubicBezTo>
                    <a:pt x="8" y="4"/>
                    <a:pt x="11" y="3"/>
                    <a:pt x="12" y="3"/>
                  </a:cubicBezTo>
                  <a:cubicBezTo>
                    <a:pt x="13" y="3"/>
                    <a:pt x="15" y="4"/>
                    <a:pt x="17" y="2"/>
                  </a:cubicBezTo>
                  <a:cubicBezTo>
                    <a:pt x="18" y="0"/>
                    <a:pt x="23" y="3"/>
                    <a:pt x="22" y="3"/>
                  </a:cubicBezTo>
                  <a:cubicBezTo>
                    <a:pt x="21" y="4"/>
                    <a:pt x="21" y="7"/>
                    <a:pt x="20" y="7"/>
                  </a:cubicBezTo>
                  <a:cubicBezTo>
                    <a:pt x="19" y="7"/>
                    <a:pt x="16" y="8"/>
                    <a:pt x="16" y="8"/>
                  </a:cubicBezTo>
                  <a:cubicBezTo>
                    <a:pt x="15" y="8"/>
                    <a:pt x="14" y="6"/>
                    <a:pt x="13" y="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Freeform 86"/>
            <p:cNvSpPr>
              <a:spLocks/>
            </p:cNvSpPr>
            <p:nvPr/>
          </p:nvSpPr>
          <p:spPr bwMode="auto">
            <a:xfrm>
              <a:off x="415925" y="692150"/>
              <a:ext cx="6350" cy="7937"/>
            </a:xfrm>
            <a:custGeom>
              <a:avLst/>
              <a:gdLst>
                <a:gd name="T0" fmla="*/ 4233 w 3"/>
                <a:gd name="T1" fmla="*/ 0 h 4"/>
                <a:gd name="T2" fmla="*/ 6350 w 3"/>
                <a:gd name="T3" fmla="*/ 1984 h 4"/>
                <a:gd name="T4" fmla="*/ 0 w 3"/>
                <a:gd name="T5" fmla="*/ 5953 h 4"/>
                <a:gd name="T6" fmla="*/ 4233 w 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1" y="4"/>
                    <a:pt x="0" y="3"/>
                  </a:cubicBezTo>
                  <a:cubicBezTo>
                    <a:pt x="0" y="3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87"/>
            <p:cNvSpPr>
              <a:spLocks/>
            </p:cNvSpPr>
            <p:nvPr/>
          </p:nvSpPr>
          <p:spPr bwMode="auto">
            <a:xfrm>
              <a:off x="395288" y="671513"/>
              <a:ext cx="4763" cy="6350"/>
            </a:xfrm>
            <a:custGeom>
              <a:avLst/>
              <a:gdLst>
                <a:gd name="T0" fmla="*/ 4763 w 2"/>
                <a:gd name="T1" fmla="*/ 6350 h 3"/>
                <a:gd name="T2" fmla="*/ 0 w 2"/>
                <a:gd name="T3" fmla="*/ 6350 h 3"/>
                <a:gd name="T4" fmla="*/ 0 w 2"/>
                <a:gd name="T5" fmla="*/ 2117 h 3"/>
                <a:gd name="T6" fmla="*/ 4763 w 2"/>
                <a:gd name="T7" fmla="*/ 635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Freeform 88"/>
            <p:cNvSpPr>
              <a:spLocks/>
            </p:cNvSpPr>
            <p:nvPr/>
          </p:nvSpPr>
          <p:spPr bwMode="auto">
            <a:xfrm>
              <a:off x="401638" y="665163"/>
              <a:ext cx="4763" cy="6350"/>
            </a:xfrm>
            <a:custGeom>
              <a:avLst/>
              <a:gdLst>
                <a:gd name="T0" fmla="*/ 2382 w 2"/>
                <a:gd name="T1" fmla="*/ 4233 h 3"/>
                <a:gd name="T2" fmla="*/ 0 w 2"/>
                <a:gd name="T3" fmla="*/ 0 h 3"/>
                <a:gd name="T4" fmla="*/ 4763 w 2"/>
                <a:gd name="T5" fmla="*/ 0 h 3"/>
                <a:gd name="T6" fmla="*/ 2382 w 2"/>
                <a:gd name="T7" fmla="*/ 423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Freeform 89"/>
            <p:cNvSpPr>
              <a:spLocks/>
            </p:cNvSpPr>
            <p:nvPr/>
          </p:nvSpPr>
          <p:spPr bwMode="auto">
            <a:xfrm>
              <a:off x="412750" y="665163"/>
              <a:ext cx="9525" cy="6350"/>
            </a:xfrm>
            <a:custGeom>
              <a:avLst/>
              <a:gdLst>
                <a:gd name="T0" fmla="*/ 3810 w 5"/>
                <a:gd name="T1" fmla="*/ 6350 h 3"/>
                <a:gd name="T2" fmla="*/ 1905 w 5"/>
                <a:gd name="T3" fmla="*/ 6350 h 3"/>
                <a:gd name="T4" fmla="*/ 0 w 5"/>
                <a:gd name="T5" fmla="*/ 0 h 3"/>
                <a:gd name="T6" fmla="*/ 7620 w 5"/>
                <a:gd name="T7" fmla="*/ 0 h 3"/>
                <a:gd name="T8" fmla="*/ 9525 w 5"/>
                <a:gd name="T9" fmla="*/ 4233 h 3"/>
                <a:gd name="T10" fmla="*/ 3810 w 5"/>
                <a:gd name="T11" fmla="*/ 635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4" y="1"/>
                    <a:pt x="4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3"/>
                    <a:pt x="3" y="2"/>
                    <a:pt x="2" y="3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Freeform 90"/>
            <p:cNvSpPr>
              <a:spLocks/>
            </p:cNvSpPr>
            <p:nvPr/>
          </p:nvSpPr>
          <p:spPr bwMode="auto">
            <a:xfrm>
              <a:off x="950913" y="261938"/>
              <a:ext cx="38100" cy="26987"/>
            </a:xfrm>
            <a:custGeom>
              <a:avLst/>
              <a:gdLst>
                <a:gd name="T0" fmla="*/ 33867 w 18"/>
                <a:gd name="T1" fmla="*/ 16607 h 13"/>
                <a:gd name="T2" fmla="*/ 38100 w 18"/>
                <a:gd name="T3" fmla="*/ 22835 h 13"/>
                <a:gd name="T4" fmla="*/ 23283 w 18"/>
                <a:gd name="T5" fmla="*/ 20759 h 13"/>
                <a:gd name="T6" fmla="*/ 4233 w 18"/>
                <a:gd name="T7" fmla="*/ 24911 h 13"/>
                <a:gd name="T8" fmla="*/ 2117 w 18"/>
                <a:gd name="T9" fmla="*/ 24911 h 13"/>
                <a:gd name="T10" fmla="*/ 2117 w 18"/>
                <a:gd name="T11" fmla="*/ 18683 h 13"/>
                <a:gd name="T12" fmla="*/ 8467 w 18"/>
                <a:gd name="T13" fmla="*/ 14531 h 13"/>
                <a:gd name="T14" fmla="*/ 10583 w 18"/>
                <a:gd name="T15" fmla="*/ 6228 h 13"/>
                <a:gd name="T16" fmla="*/ 16933 w 18"/>
                <a:gd name="T17" fmla="*/ 0 h 13"/>
                <a:gd name="T18" fmla="*/ 33867 w 18"/>
                <a:gd name="T19" fmla="*/ 16607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3">
                  <a:moveTo>
                    <a:pt x="16" y="8"/>
                  </a:moveTo>
                  <a:cubicBezTo>
                    <a:pt x="18" y="11"/>
                    <a:pt x="18" y="12"/>
                    <a:pt x="18" y="11"/>
                  </a:cubicBezTo>
                  <a:cubicBezTo>
                    <a:pt x="17" y="11"/>
                    <a:pt x="14" y="9"/>
                    <a:pt x="11" y="10"/>
                  </a:cubicBezTo>
                  <a:cubicBezTo>
                    <a:pt x="9" y="10"/>
                    <a:pt x="3" y="11"/>
                    <a:pt x="2" y="12"/>
                  </a:cubicBezTo>
                  <a:cubicBezTo>
                    <a:pt x="2" y="13"/>
                    <a:pt x="1" y="12"/>
                    <a:pt x="1" y="12"/>
                  </a:cubicBezTo>
                  <a:cubicBezTo>
                    <a:pt x="1" y="11"/>
                    <a:pt x="0" y="9"/>
                    <a:pt x="1" y="9"/>
                  </a:cubicBezTo>
                  <a:cubicBezTo>
                    <a:pt x="2" y="10"/>
                    <a:pt x="3" y="7"/>
                    <a:pt x="4" y="7"/>
                  </a:cubicBezTo>
                  <a:cubicBezTo>
                    <a:pt x="4" y="6"/>
                    <a:pt x="4" y="4"/>
                    <a:pt x="5" y="3"/>
                  </a:cubicBezTo>
                  <a:cubicBezTo>
                    <a:pt x="5" y="2"/>
                    <a:pt x="7" y="1"/>
                    <a:pt x="8" y="0"/>
                  </a:cubicBezTo>
                  <a:cubicBezTo>
                    <a:pt x="9" y="0"/>
                    <a:pt x="15" y="6"/>
                    <a:pt x="16" y="8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Freeform 91"/>
            <p:cNvSpPr>
              <a:spLocks/>
            </p:cNvSpPr>
            <p:nvPr/>
          </p:nvSpPr>
          <p:spPr bwMode="auto">
            <a:xfrm>
              <a:off x="212725" y="452438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3175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Freeform 92"/>
            <p:cNvSpPr>
              <a:spLocks/>
            </p:cNvSpPr>
            <p:nvPr/>
          </p:nvSpPr>
          <p:spPr bwMode="auto">
            <a:xfrm>
              <a:off x="344488" y="519113"/>
              <a:ext cx="1588" cy="1587"/>
            </a:xfrm>
            <a:custGeom>
              <a:avLst/>
              <a:gdLst>
                <a:gd name="T0" fmla="*/ 1588 w 1"/>
                <a:gd name="T1" fmla="*/ 0 h 1"/>
                <a:gd name="T2" fmla="*/ 1588 w 1"/>
                <a:gd name="T3" fmla="*/ 1587 h 1"/>
                <a:gd name="T4" fmla="*/ 1588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40">
                                      <p:cBhvr>
                                        <p:cTn id="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40">
                                      <p:cBhvr>
                                        <p:cTn id="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 animBg="1"/>
      <p:bldP spid="17415" grpId="0" autoUpdateAnimBg="0"/>
      <p:bldP spid="17416" grpId="0" autoUpdateAnimBg="0"/>
      <p:bldP spid="17417" grpId="0" autoUpdateAnimBg="0"/>
      <p:bldP spid="17418" grpId="0" autoUpdateAnimBg="0"/>
      <p:bldP spid="17418" grpId="1" autoUpdateAnimBg="0"/>
      <p:bldP spid="17419" grpId="0" autoUpdateAnimBg="0"/>
      <p:bldP spid="174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35" name="矩形 14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652463" y="2428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创意精华</a:t>
            </a:r>
            <a:endParaRPr lang="zh-CN" altLang="zh-CN" sz="3200" b="1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19461" name="组合 22"/>
          <p:cNvGrpSpPr>
            <a:grpSpLocks/>
          </p:cNvGrpSpPr>
          <p:nvPr/>
        </p:nvGrpSpPr>
        <p:grpSpPr bwMode="auto">
          <a:xfrm>
            <a:off x="1219200" y="3195638"/>
            <a:ext cx="2206625" cy="1951036"/>
            <a:chOff x="0" y="0"/>
            <a:chExt cx="2206443" cy="1950961"/>
          </a:xfrm>
        </p:grpSpPr>
        <p:sp>
          <p:nvSpPr>
            <p:cNvPr id="18451" name="任意多边形 5"/>
            <p:cNvSpPr>
              <a:spLocks noChangeArrowheads="1"/>
            </p:cNvSpPr>
            <p:nvPr/>
          </p:nvSpPr>
          <p:spPr bwMode="auto">
            <a:xfrm>
              <a:off x="0" y="0"/>
              <a:ext cx="2206443" cy="1950961"/>
            </a:xfrm>
            <a:custGeom>
              <a:avLst/>
              <a:gdLst>
                <a:gd name="T0" fmla="*/ 0 w 2206443"/>
                <a:gd name="T1" fmla="*/ 0 h 1668960"/>
                <a:gd name="T2" fmla="*/ 2206443 w 2206443"/>
                <a:gd name="T3" fmla="*/ 0 h 1668960"/>
                <a:gd name="T4" fmla="*/ 2206443 w 2206443"/>
                <a:gd name="T5" fmla="*/ 2280611 h 1668960"/>
                <a:gd name="T6" fmla="*/ 0 w 2206443"/>
                <a:gd name="T7" fmla="*/ 2280611 h 1668960"/>
                <a:gd name="T8" fmla="*/ 0 w 2206443"/>
                <a:gd name="T9" fmla="*/ 0 h 1668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6443"/>
                <a:gd name="T16" fmla="*/ 0 h 1668960"/>
                <a:gd name="T17" fmla="*/ 2206443 w 2206443"/>
                <a:gd name="T18" fmla="*/ 1668960 h 1668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6443" h="1668960">
                  <a:moveTo>
                    <a:pt x="0" y="0"/>
                  </a:moveTo>
                  <a:lnTo>
                    <a:pt x="2206443" y="0"/>
                  </a:lnTo>
                  <a:lnTo>
                    <a:pt x="2206443" y="1668960"/>
                  </a:lnTo>
                  <a:lnTo>
                    <a:pt x="0" y="1668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2024" tIns="192024" rIns="256032" bIns="288036"/>
            <a:lstStyle>
              <a:lvl1pPr marL="342900" indent="-3429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285750" indent="-28575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3600">
                <a:solidFill>
                  <a:srgbClr val="000000"/>
                </a:solidFill>
              </a:endParaRP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18452" name="文本框 56"/>
            <p:cNvSpPr txBox="1">
              <a:spLocks noChangeArrowheads="1"/>
            </p:cNvSpPr>
            <p:nvPr/>
          </p:nvSpPr>
          <p:spPr bwMode="auto">
            <a:xfrm>
              <a:off x="115878" y="287448"/>
              <a:ext cx="1974687" cy="1600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以用户数字输入的方式完成功能选择，并及时对每一步操作后是否返回主菜单进行询问，保证了操作的连贯性。而且随时可以退出选课系统。</a:t>
              </a:r>
              <a:endParaRPr lang="zh-CN" altLang="en-US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4" name="组合 23"/>
          <p:cNvGrpSpPr>
            <a:grpSpLocks/>
          </p:cNvGrpSpPr>
          <p:nvPr/>
        </p:nvGrpSpPr>
        <p:grpSpPr bwMode="auto">
          <a:xfrm>
            <a:off x="3733800" y="3195638"/>
            <a:ext cx="2208213" cy="1951037"/>
            <a:chOff x="-1588" y="0"/>
            <a:chExt cx="2208031" cy="1950961"/>
          </a:xfrm>
        </p:grpSpPr>
        <p:sp>
          <p:nvSpPr>
            <p:cNvPr id="18449" name="任意多边形 7"/>
            <p:cNvSpPr>
              <a:spLocks noChangeArrowheads="1"/>
            </p:cNvSpPr>
            <p:nvPr/>
          </p:nvSpPr>
          <p:spPr bwMode="auto">
            <a:xfrm>
              <a:off x="0" y="0"/>
              <a:ext cx="2206443" cy="1950961"/>
            </a:xfrm>
            <a:custGeom>
              <a:avLst/>
              <a:gdLst>
                <a:gd name="T0" fmla="*/ 0 w 2206443"/>
                <a:gd name="T1" fmla="*/ 0 h 1668960"/>
                <a:gd name="T2" fmla="*/ 2206443 w 2206443"/>
                <a:gd name="T3" fmla="*/ 0 h 1668960"/>
                <a:gd name="T4" fmla="*/ 2206443 w 2206443"/>
                <a:gd name="T5" fmla="*/ 2280611 h 1668960"/>
                <a:gd name="T6" fmla="*/ 0 w 2206443"/>
                <a:gd name="T7" fmla="*/ 2280611 h 1668960"/>
                <a:gd name="T8" fmla="*/ 0 w 2206443"/>
                <a:gd name="T9" fmla="*/ 0 h 1668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6443"/>
                <a:gd name="T16" fmla="*/ 0 h 1668960"/>
                <a:gd name="T17" fmla="*/ 2206443 w 2206443"/>
                <a:gd name="T18" fmla="*/ 1668960 h 1668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6443" h="1668960">
                  <a:moveTo>
                    <a:pt x="0" y="0"/>
                  </a:moveTo>
                  <a:lnTo>
                    <a:pt x="2206443" y="0"/>
                  </a:lnTo>
                  <a:lnTo>
                    <a:pt x="2206443" y="1668960"/>
                  </a:lnTo>
                  <a:lnTo>
                    <a:pt x="0" y="1668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2024" tIns="192024" rIns="256032" bIns="288036"/>
            <a:lstStyle>
              <a:lvl1pPr marL="342900" indent="-3429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285750" indent="-28575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3600">
                <a:solidFill>
                  <a:srgbClr val="000000"/>
                </a:solidFill>
              </a:endParaRP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18450" name="文本框 56"/>
            <p:cNvSpPr txBox="1">
              <a:spLocks noChangeArrowheads="1"/>
            </p:cNvSpPr>
            <p:nvPr/>
          </p:nvSpPr>
          <p:spPr bwMode="auto">
            <a:xfrm>
              <a:off x="-1588" y="98758"/>
              <a:ext cx="2206443" cy="1815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课程类成为学生类的友元类，从而做到可以通过课程类访问学生类中的隐私数据。把选课功能里的学生学号记录在课程类中，统计时可根据此学号直接访问学生类，从而输出相关信息。</a:t>
              </a:r>
              <a:endParaRPr lang="zh-CN" altLang="en-US" sz="1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7" name="组合 24"/>
          <p:cNvGrpSpPr>
            <a:grpSpLocks/>
          </p:cNvGrpSpPr>
          <p:nvPr/>
        </p:nvGrpSpPr>
        <p:grpSpPr bwMode="auto">
          <a:xfrm>
            <a:off x="6249988" y="3195638"/>
            <a:ext cx="2206625" cy="1951035"/>
            <a:chOff x="0" y="0"/>
            <a:chExt cx="2206443" cy="1950961"/>
          </a:xfrm>
        </p:grpSpPr>
        <p:sp>
          <p:nvSpPr>
            <p:cNvPr id="18447" name="任意多边形 9"/>
            <p:cNvSpPr>
              <a:spLocks noChangeArrowheads="1"/>
            </p:cNvSpPr>
            <p:nvPr/>
          </p:nvSpPr>
          <p:spPr bwMode="auto">
            <a:xfrm>
              <a:off x="0" y="0"/>
              <a:ext cx="2206443" cy="1950961"/>
            </a:xfrm>
            <a:custGeom>
              <a:avLst/>
              <a:gdLst>
                <a:gd name="T0" fmla="*/ 0 w 2206443"/>
                <a:gd name="T1" fmla="*/ 0 h 1668960"/>
                <a:gd name="T2" fmla="*/ 2206443 w 2206443"/>
                <a:gd name="T3" fmla="*/ 0 h 1668960"/>
                <a:gd name="T4" fmla="*/ 2206443 w 2206443"/>
                <a:gd name="T5" fmla="*/ 2280611 h 1668960"/>
                <a:gd name="T6" fmla="*/ 0 w 2206443"/>
                <a:gd name="T7" fmla="*/ 2280611 h 1668960"/>
                <a:gd name="T8" fmla="*/ 0 w 2206443"/>
                <a:gd name="T9" fmla="*/ 0 h 1668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6443"/>
                <a:gd name="T16" fmla="*/ 0 h 1668960"/>
                <a:gd name="T17" fmla="*/ 2206443 w 2206443"/>
                <a:gd name="T18" fmla="*/ 1668960 h 1668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6443" h="1668960">
                  <a:moveTo>
                    <a:pt x="0" y="0"/>
                  </a:moveTo>
                  <a:lnTo>
                    <a:pt x="2206443" y="0"/>
                  </a:lnTo>
                  <a:lnTo>
                    <a:pt x="2206443" y="1668960"/>
                  </a:lnTo>
                  <a:lnTo>
                    <a:pt x="0" y="1668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2024" tIns="192024" rIns="256032" bIns="288036"/>
            <a:lstStyle>
              <a:lvl1pPr marL="342900" indent="-3429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285750" indent="-28575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6002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600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3600">
                <a:solidFill>
                  <a:srgbClr val="000000"/>
                </a:solidFill>
              </a:endParaRPr>
            </a:p>
            <a:p>
              <a:pPr lvl="1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18448" name="文本框 56"/>
            <p:cNvSpPr txBox="1">
              <a:spLocks noChangeArrowheads="1"/>
            </p:cNvSpPr>
            <p:nvPr/>
          </p:nvSpPr>
          <p:spPr bwMode="auto">
            <a:xfrm>
              <a:off x="115877" y="104575"/>
              <a:ext cx="1974687" cy="1815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在课程类中定义一个</a:t>
              </a:r>
              <a:r>
                <a:rPr lang="en-US" altLang="zh-CN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</a:t>
              </a:r>
              <a:r>
                <a:rPr lang="en-US" altLang="zh-CN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，每次输入学号和课程编号时找到对应课程，把学号存储在类的</a:t>
              </a:r>
              <a:r>
                <a:rPr lang="en-US" altLang="zh-CN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中，调用</a:t>
              </a:r>
              <a:r>
                <a:rPr lang="en-US" altLang="zh-CN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库里的</a:t>
              </a:r>
              <a:r>
                <a:rPr lang="en-US" altLang="zh-CN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前插数据，大小自动增长。</a:t>
              </a:r>
              <a:endParaRPr lang="zh-CN" altLang="en-US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70" name="组合 25"/>
          <p:cNvGrpSpPr>
            <a:grpSpLocks/>
          </p:cNvGrpSpPr>
          <p:nvPr/>
        </p:nvGrpSpPr>
        <p:grpSpPr bwMode="auto">
          <a:xfrm>
            <a:off x="8766175" y="3195638"/>
            <a:ext cx="2206625" cy="1951037"/>
            <a:chOff x="0" y="0"/>
            <a:chExt cx="2206443" cy="1950961"/>
          </a:xfrm>
        </p:grpSpPr>
        <p:sp>
          <p:nvSpPr>
            <p:cNvPr id="18445" name="矩形 11"/>
            <p:cNvSpPr>
              <a:spLocks noChangeArrowheads="1"/>
            </p:cNvSpPr>
            <p:nvPr/>
          </p:nvSpPr>
          <p:spPr bwMode="auto">
            <a:xfrm>
              <a:off x="0" y="0"/>
              <a:ext cx="2206443" cy="1950961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46" name="文本框 56"/>
            <p:cNvSpPr txBox="1">
              <a:spLocks noChangeArrowheads="1"/>
            </p:cNvSpPr>
            <p:nvPr/>
          </p:nvSpPr>
          <p:spPr bwMode="auto">
            <a:xfrm>
              <a:off x="96463" y="154736"/>
              <a:ext cx="2081846" cy="16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用传统变量的数据读写，通过类的构造函数传入，从而实现类的数据读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</a:t>
              </a:r>
              <a:r>
                <a:rPr lang="zh-CN" altLang="en-US" sz="140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。并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</a:t>
              </a:r>
              <a:r>
                <a:rPr lang="en-US" altLang="zh-CN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fstream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ofstream</a:t>
              </a:r>
              <a:r>
                <a:rPr lang="zh-CN" altLang="en-US" sz="140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的文件流运用，可以判断文件是否正常打开关闭。</a:t>
              </a:r>
              <a:endParaRPr lang="zh-CN" altLang="en-US" sz="1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73" name="任意多边形 4"/>
          <p:cNvSpPr>
            <a:spLocks noChangeArrowheads="1"/>
          </p:cNvSpPr>
          <p:nvPr/>
        </p:nvSpPr>
        <p:spPr bwMode="auto">
          <a:xfrm>
            <a:off x="1219200" y="2293938"/>
            <a:ext cx="2206625" cy="901700"/>
          </a:xfrm>
          <a:custGeom>
            <a:avLst/>
            <a:gdLst>
              <a:gd name="T0" fmla="*/ 0 w 2206443"/>
              <a:gd name="T1" fmla="*/ 0 h 882577"/>
              <a:gd name="T2" fmla="*/ 2206807 w 2206443"/>
              <a:gd name="T3" fmla="*/ 0 h 882577"/>
              <a:gd name="T4" fmla="*/ 2206807 w 2206443"/>
              <a:gd name="T5" fmla="*/ 921237 h 882577"/>
              <a:gd name="T6" fmla="*/ 0 w 2206443"/>
              <a:gd name="T7" fmla="*/ 921237 h 882577"/>
              <a:gd name="T8" fmla="*/ 0 w 2206443"/>
              <a:gd name="T9" fmla="*/ 0 h 882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6443"/>
              <a:gd name="T16" fmla="*/ 0 h 882577"/>
              <a:gd name="T17" fmla="*/ 2206443 w 2206443"/>
              <a:gd name="T18" fmla="*/ 882577 h 8825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6443" h="882577">
                <a:moveTo>
                  <a:pt x="0" y="0"/>
                </a:moveTo>
                <a:lnTo>
                  <a:pt x="2206443" y="0"/>
                </a:lnTo>
                <a:lnTo>
                  <a:pt x="2206443" y="882577"/>
                </a:lnTo>
                <a:lnTo>
                  <a:pt x="0" y="882577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6032" tIns="146304" rIns="256032" bIns="146304" anchor="ctr"/>
          <a:lstStyle>
            <a:lvl1pPr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</a:t>
            </a: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好的用户界面及操作体验</a:t>
            </a:r>
            <a:endParaRPr lang="zh-CN" altLang="en-US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4" name="任意多边形 6"/>
          <p:cNvSpPr>
            <a:spLocks noChangeArrowheads="1"/>
          </p:cNvSpPr>
          <p:nvPr/>
        </p:nvSpPr>
        <p:spPr bwMode="auto">
          <a:xfrm>
            <a:off x="3735388" y="2293938"/>
            <a:ext cx="2206625" cy="901700"/>
          </a:xfrm>
          <a:custGeom>
            <a:avLst/>
            <a:gdLst>
              <a:gd name="T0" fmla="*/ 0 w 2206443"/>
              <a:gd name="T1" fmla="*/ 0 h 882577"/>
              <a:gd name="T2" fmla="*/ 2206807 w 2206443"/>
              <a:gd name="T3" fmla="*/ 0 h 882577"/>
              <a:gd name="T4" fmla="*/ 2206807 w 2206443"/>
              <a:gd name="T5" fmla="*/ 921237 h 882577"/>
              <a:gd name="T6" fmla="*/ 0 w 2206443"/>
              <a:gd name="T7" fmla="*/ 921237 h 882577"/>
              <a:gd name="T8" fmla="*/ 0 w 2206443"/>
              <a:gd name="T9" fmla="*/ 0 h 882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6443"/>
              <a:gd name="T16" fmla="*/ 0 h 882577"/>
              <a:gd name="T17" fmla="*/ 2206443 w 2206443"/>
              <a:gd name="T18" fmla="*/ 882577 h 8825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6443" h="882577">
                <a:moveTo>
                  <a:pt x="0" y="0"/>
                </a:moveTo>
                <a:lnTo>
                  <a:pt x="2206443" y="0"/>
                </a:lnTo>
                <a:lnTo>
                  <a:pt x="2206443" y="882577"/>
                </a:lnTo>
                <a:lnTo>
                  <a:pt x="0" y="882577"/>
                </a:lnTo>
                <a:lnTo>
                  <a:pt x="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6032" tIns="146304" rIns="256032" bIns="146304" anchor="ctr"/>
          <a:lstStyle>
            <a:lvl1pPr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</a:t>
            </a: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元机制</a:t>
            </a: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</a:t>
            </a: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息交互实现</a:t>
            </a:r>
          </a:p>
        </p:txBody>
      </p:sp>
      <p:sp>
        <p:nvSpPr>
          <p:cNvPr id="19475" name="任意多边形 8"/>
          <p:cNvSpPr>
            <a:spLocks noChangeArrowheads="1"/>
          </p:cNvSpPr>
          <p:nvPr/>
        </p:nvSpPr>
        <p:spPr bwMode="auto">
          <a:xfrm>
            <a:off x="6249988" y="2293938"/>
            <a:ext cx="2206625" cy="901700"/>
          </a:xfrm>
          <a:custGeom>
            <a:avLst/>
            <a:gdLst>
              <a:gd name="T0" fmla="*/ 0 w 2206443"/>
              <a:gd name="T1" fmla="*/ 0 h 882577"/>
              <a:gd name="T2" fmla="*/ 2206807 w 2206443"/>
              <a:gd name="T3" fmla="*/ 0 h 882577"/>
              <a:gd name="T4" fmla="*/ 2206807 w 2206443"/>
              <a:gd name="T5" fmla="*/ 921237 h 882577"/>
              <a:gd name="T6" fmla="*/ 0 w 2206443"/>
              <a:gd name="T7" fmla="*/ 921237 h 882577"/>
              <a:gd name="T8" fmla="*/ 0 w 2206443"/>
              <a:gd name="T9" fmla="*/ 0 h 882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6443"/>
              <a:gd name="T16" fmla="*/ 0 h 882577"/>
              <a:gd name="T17" fmla="*/ 2206443 w 2206443"/>
              <a:gd name="T18" fmla="*/ 882577 h 8825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6443" h="882577">
                <a:moveTo>
                  <a:pt x="0" y="0"/>
                </a:moveTo>
                <a:lnTo>
                  <a:pt x="2206443" y="0"/>
                </a:lnTo>
                <a:lnTo>
                  <a:pt x="2206443" y="882577"/>
                </a:lnTo>
                <a:lnTo>
                  <a:pt x="0" y="882577"/>
                </a:lnTo>
                <a:lnTo>
                  <a:pt x="0" y="0"/>
                </a:lnTo>
                <a:close/>
              </a:path>
            </a:pathLst>
          </a:cu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6032" tIns="146304" rIns="256032" bIns="146304" anchor="ctr"/>
          <a:lstStyle>
            <a:lvl1pPr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在类中的应用</a:t>
            </a:r>
          </a:p>
        </p:txBody>
      </p:sp>
      <p:sp>
        <p:nvSpPr>
          <p:cNvPr id="19476" name="任意多边形 10"/>
          <p:cNvSpPr>
            <a:spLocks noChangeArrowheads="1"/>
          </p:cNvSpPr>
          <p:nvPr/>
        </p:nvSpPr>
        <p:spPr bwMode="auto">
          <a:xfrm>
            <a:off x="8766175" y="2293938"/>
            <a:ext cx="2206625" cy="901700"/>
          </a:xfrm>
          <a:custGeom>
            <a:avLst/>
            <a:gdLst>
              <a:gd name="T0" fmla="*/ 0 w 2206443"/>
              <a:gd name="T1" fmla="*/ 0 h 882577"/>
              <a:gd name="T2" fmla="*/ 2206807 w 2206443"/>
              <a:gd name="T3" fmla="*/ 0 h 882577"/>
              <a:gd name="T4" fmla="*/ 2206807 w 2206443"/>
              <a:gd name="T5" fmla="*/ 921237 h 882577"/>
              <a:gd name="T6" fmla="*/ 0 w 2206443"/>
              <a:gd name="T7" fmla="*/ 921237 h 882577"/>
              <a:gd name="T8" fmla="*/ 0 w 2206443"/>
              <a:gd name="T9" fmla="*/ 0 h 882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6443"/>
              <a:gd name="T16" fmla="*/ 0 h 882577"/>
              <a:gd name="T17" fmla="*/ 2206443 w 2206443"/>
              <a:gd name="T18" fmla="*/ 882577 h 8825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6443" h="882577">
                <a:moveTo>
                  <a:pt x="0" y="0"/>
                </a:moveTo>
                <a:lnTo>
                  <a:pt x="2206443" y="0"/>
                </a:lnTo>
                <a:lnTo>
                  <a:pt x="2206443" y="882577"/>
                </a:lnTo>
                <a:lnTo>
                  <a:pt x="0" y="882577"/>
                </a:lnTo>
                <a:lnTo>
                  <a:pt x="0" y="0"/>
                </a:lnTo>
                <a:close/>
              </a:path>
            </a:pathLst>
          </a:cu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6032" tIns="146304" rIns="256032" bIns="146304" anchor="ctr"/>
          <a:lstStyle>
            <a:lvl1pPr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600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据读写</a:t>
            </a:r>
          </a:p>
        </p:txBody>
      </p: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nimBg="1" autoUpdateAnimBg="0"/>
      <p:bldP spid="19474" grpId="0" animBg="1" autoUpdateAnimBg="0"/>
      <p:bldP spid="19475" grpId="0" animBg="1" autoUpdateAnimBg="0"/>
      <p:bldP spid="1947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36"/>
          <p:cNvSpPr>
            <a:spLocks/>
          </p:cNvSpPr>
          <p:nvPr/>
        </p:nvSpPr>
        <p:spPr bwMode="auto">
          <a:xfrm flipH="1" flipV="1">
            <a:off x="9828213" y="-923925"/>
            <a:ext cx="2713037" cy="3649663"/>
          </a:xfrm>
          <a:custGeom>
            <a:avLst/>
            <a:gdLst>
              <a:gd name="T0" fmla="*/ 0 w 6496341"/>
              <a:gd name="T1" fmla="*/ 0 h 6901543"/>
              <a:gd name="T2" fmla="*/ 2713037 w 6496341"/>
              <a:gd name="T3" fmla="*/ 932564 h 6901543"/>
              <a:gd name="T4" fmla="*/ 1859090 w 6496341"/>
              <a:gd name="T5" fmla="*/ 3649663 h 6901543"/>
              <a:gd name="T6" fmla="*/ 0 w 6496341"/>
              <a:gd name="T7" fmla="*/ 362663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3" name="矩形 136"/>
          <p:cNvSpPr>
            <a:spLocks/>
          </p:cNvSpPr>
          <p:nvPr/>
        </p:nvSpPr>
        <p:spPr bwMode="auto">
          <a:xfrm>
            <a:off x="-49213" y="0"/>
            <a:ext cx="5072063" cy="6858000"/>
          </a:xfrm>
          <a:custGeom>
            <a:avLst/>
            <a:gdLst>
              <a:gd name="T0" fmla="*/ 0 w 6633297"/>
              <a:gd name="T1" fmla="*/ 0 h 6858000"/>
              <a:gd name="T2" fmla="*/ 5072063 w 6633297"/>
              <a:gd name="T3" fmla="*/ 1785258 h 6858000"/>
              <a:gd name="T4" fmla="*/ 3452475 w 6633297"/>
              <a:gd name="T5" fmla="*/ 6139543 h 6858000"/>
              <a:gd name="T6" fmla="*/ 0 w 6633297"/>
              <a:gd name="T7" fmla="*/ 6858000 h 6858000"/>
              <a:gd name="T8" fmla="*/ 0 w 6633297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3297" h="6858000">
                <a:moveTo>
                  <a:pt x="0" y="0"/>
                </a:moveTo>
                <a:lnTo>
                  <a:pt x="6633297" y="1785258"/>
                </a:lnTo>
                <a:lnTo>
                  <a:pt x="4515183" y="6139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87" name="椭圆 138"/>
          <p:cNvSpPr>
            <a:spLocks noChangeArrowheads="1"/>
          </p:cNvSpPr>
          <p:nvPr/>
        </p:nvSpPr>
        <p:spPr bwMode="auto">
          <a:xfrm>
            <a:off x="10285413" y="719138"/>
            <a:ext cx="1044575" cy="104457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  <a:prstDash val="dash"/>
            <a:round/>
            <a:headEnd/>
            <a:tailEnd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487" name="文本框 14"/>
          <p:cNvSpPr txBox="1">
            <a:spLocks noChangeArrowheads="1"/>
          </p:cNvSpPr>
          <p:nvPr/>
        </p:nvSpPr>
        <p:spPr bwMode="auto">
          <a:xfrm>
            <a:off x="5492750" y="409575"/>
            <a:ext cx="2774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8000" b="1">
                <a:solidFill>
                  <a:srgbClr val="F7971E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  录</a:t>
            </a:r>
          </a:p>
        </p:txBody>
      </p: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5116513" y="1846263"/>
            <a:ext cx="4019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Part1:  </a:t>
            </a:r>
            <a:r>
              <a:rPr lang="zh-CN" altLang="en-US" sz="3600" smtClean="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知识点清单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9" name="TextBox 16"/>
          <p:cNvSpPr txBox="1">
            <a:spLocks noChangeArrowheads="1"/>
          </p:cNvSpPr>
          <p:nvPr/>
        </p:nvSpPr>
        <p:spPr bwMode="auto">
          <a:xfrm>
            <a:off x="4818063" y="2784475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Part2:  </a:t>
            </a:r>
            <a:r>
              <a:rPr lang="zh-CN" altLang="en-US" sz="3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0" name="TextBox 17"/>
          <p:cNvSpPr txBox="1">
            <a:spLocks noChangeArrowheads="1"/>
          </p:cNvSpPr>
          <p:nvPr/>
        </p:nvSpPr>
        <p:spPr bwMode="auto">
          <a:xfrm>
            <a:off x="4500563" y="3722688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Part3:  </a:t>
            </a:r>
            <a:r>
              <a:rPr lang="zh-CN" altLang="en-US" sz="3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创意精华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1" name="TextBox 18"/>
          <p:cNvSpPr txBox="1">
            <a:spLocks noChangeArrowheads="1"/>
          </p:cNvSpPr>
          <p:nvPr/>
        </p:nvSpPr>
        <p:spPr bwMode="auto">
          <a:xfrm>
            <a:off x="4257675" y="4659313"/>
            <a:ext cx="3527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7971E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Part4:  </a:t>
            </a:r>
            <a:r>
              <a:rPr lang="zh-CN" altLang="en-US" sz="3600" b="1" smtClean="0">
                <a:solidFill>
                  <a:srgbClr val="F797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600" b="1">
              <a:solidFill>
                <a:srgbClr val="F797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3" name="矩形 136"/>
          <p:cNvSpPr>
            <a:spLocks/>
          </p:cNvSpPr>
          <p:nvPr/>
        </p:nvSpPr>
        <p:spPr bwMode="auto">
          <a:xfrm rot="2611764" flipH="1" flipV="1">
            <a:off x="10372725" y="4764088"/>
            <a:ext cx="2484438" cy="3340100"/>
          </a:xfrm>
          <a:custGeom>
            <a:avLst/>
            <a:gdLst>
              <a:gd name="T0" fmla="*/ 0 w 6496341"/>
              <a:gd name="T1" fmla="*/ 0 h 6901543"/>
              <a:gd name="T2" fmla="*/ 2484438 w 6496341"/>
              <a:gd name="T3" fmla="*/ 853464 h 6901543"/>
              <a:gd name="T4" fmla="*/ 1702444 w 6496341"/>
              <a:gd name="T5" fmla="*/ 3340100 h 6901543"/>
              <a:gd name="T6" fmla="*/ 0 w 6496341"/>
              <a:gd name="T7" fmla="*/ 331902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0494" name="组合 38"/>
          <p:cNvGrpSpPr>
            <a:grpSpLocks/>
          </p:cNvGrpSpPr>
          <p:nvPr/>
        </p:nvGrpSpPr>
        <p:grpSpPr bwMode="auto">
          <a:xfrm>
            <a:off x="1066800" y="2551113"/>
            <a:ext cx="2513013" cy="1755775"/>
            <a:chOff x="0" y="0"/>
            <a:chExt cx="1212850" cy="847724"/>
          </a:xfrm>
        </p:grpSpPr>
        <p:sp>
          <p:nvSpPr>
            <p:cNvPr id="19469" name="Freeform 15"/>
            <p:cNvSpPr>
              <a:spLocks/>
            </p:cNvSpPr>
            <p:nvPr/>
          </p:nvSpPr>
          <p:spPr bwMode="auto">
            <a:xfrm>
              <a:off x="0" y="20637"/>
              <a:ext cx="1212850" cy="827087"/>
            </a:xfrm>
            <a:custGeom>
              <a:avLst/>
              <a:gdLst>
                <a:gd name="T0" fmla="*/ 1212850 w 589"/>
                <a:gd name="T1" fmla="*/ 806513 h 402"/>
                <a:gd name="T2" fmla="*/ 1192258 w 589"/>
                <a:gd name="T3" fmla="*/ 827087 h 402"/>
                <a:gd name="T4" fmla="*/ 20592 w 589"/>
                <a:gd name="T5" fmla="*/ 827087 h 402"/>
                <a:gd name="T6" fmla="*/ 0 w 589"/>
                <a:gd name="T7" fmla="*/ 806513 h 402"/>
                <a:gd name="T8" fmla="*/ 0 w 589"/>
                <a:gd name="T9" fmla="*/ 20574 h 402"/>
                <a:gd name="T10" fmla="*/ 20592 w 589"/>
                <a:gd name="T11" fmla="*/ 0 h 402"/>
                <a:gd name="T12" fmla="*/ 1192258 w 589"/>
                <a:gd name="T13" fmla="*/ 0 h 402"/>
                <a:gd name="T14" fmla="*/ 1212850 w 589"/>
                <a:gd name="T15" fmla="*/ 20574 h 402"/>
                <a:gd name="T16" fmla="*/ 1212850 w 589"/>
                <a:gd name="T17" fmla="*/ 806513 h 4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9" h="402">
                  <a:moveTo>
                    <a:pt x="589" y="392"/>
                  </a:moveTo>
                  <a:cubicBezTo>
                    <a:pt x="589" y="398"/>
                    <a:pt x="585" y="402"/>
                    <a:pt x="579" y="402"/>
                  </a:cubicBezTo>
                  <a:cubicBezTo>
                    <a:pt x="10" y="402"/>
                    <a:pt x="10" y="402"/>
                    <a:pt x="10" y="402"/>
                  </a:cubicBezTo>
                  <a:cubicBezTo>
                    <a:pt x="5" y="402"/>
                    <a:pt x="0" y="398"/>
                    <a:pt x="0" y="3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85" y="0"/>
                    <a:pt x="589" y="5"/>
                    <a:pt x="589" y="10"/>
                  </a:cubicBezTo>
                  <a:lnTo>
                    <a:pt x="589" y="392"/>
                  </a:lnTo>
                  <a:close/>
                </a:path>
              </a:pathLst>
            </a:custGeom>
            <a:solidFill>
              <a:srgbClr val="C62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49213" y="757237"/>
              <a:ext cx="1116013" cy="49212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71" name="Freeform 17"/>
            <p:cNvSpPr>
              <a:spLocks/>
            </p:cNvSpPr>
            <p:nvPr/>
          </p:nvSpPr>
          <p:spPr bwMode="auto">
            <a:xfrm>
              <a:off x="608013" y="0"/>
              <a:ext cx="557213" cy="806450"/>
            </a:xfrm>
            <a:custGeom>
              <a:avLst/>
              <a:gdLst>
                <a:gd name="T0" fmla="*/ 0 w 271"/>
                <a:gd name="T1" fmla="*/ 806450 h 392"/>
                <a:gd name="T2" fmla="*/ 0 w 271"/>
                <a:gd name="T3" fmla="*/ 74062 h 392"/>
                <a:gd name="T4" fmla="*/ 0 w 271"/>
                <a:gd name="T5" fmla="*/ 72004 h 392"/>
                <a:gd name="T6" fmla="*/ 0 w 271"/>
                <a:gd name="T7" fmla="*/ 65833 h 392"/>
                <a:gd name="T8" fmla="*/ 69909 w 271"/>
                <a:gd name="T9" fmla="*/ 0 h 392"/>
                <a:gd name="T10" fmla="*/ 557213 w 271"/>
                <a:gd name="T11" fmla="*/ 0 h 392"/>
                <a:gd name="T12" fmla="*/ 557213 w 271"/>
                <a:gd name="T13" fmla="*/ 763247 h 392"/>
                <a:gd name="T14" fmla="*/ 69909 w 271"/>
                <a:gd name="T15" fmla="*/ 763247 h 392"/>
                <a:gd name="T16" fmla="*/ 0 w 271"/>
                <a:gd name="T17" fmla="*/ 806450 h 3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1" h="392">
                  <a:moveTo>
                    <a:pt x="0" y="392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3"/>
                    <a:pt x="0" y="32"/>
                  </a:cubicBezTo>
                  <a:cubicBezTo>
                    <a:pt x="1" y="14"/>
                    <a:pt x="16" y="0"/>
                    <a:pt x="3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34" y="371"/>
                    <a:pt x="34" y="371"/>
                    <a:pt x="34" y="371"/>
                  </a:cubicBezTo>
                  <a:cubicBezTo>
                    <a:pt x="19" y="371"/>
                    <a:pt x="6" y="380"/>
                    <a:pt x="0" y="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18"/>
            <p:cNvSpPr>
              <a:spLocks/>
            </p:cNvSpPr>
            <p:nvPr/>
          </p:nvSpPr>
          <p:spPr bwMode="auto">
            <a:xfrm>
              <a:off x="49213" y="0"/>
              <a:ext cx="558800" cy="806450"/>
            </a:xfrm>
            <a:custGeom>
              <a:avLst/>
              <a:gdLst>
                <a:gd name="T0" fmla="*/ 558800 w 271"/>
                <a:gd name="T1" fmla="*/ 806450 h 392"/>
                <a:gd name="T2" fmla="*/ 558800 w 271"/>
                <a:gd name="T3" fmla="*/ 74062 h 392"/>
                <a:gd name="T4" fmla="*/ 558800 w 271"/>
                <a:gd name="T5" fmla="*/ 72004 h 392"/>
                <a:gd name="T6" fmla="*/ 558800 w 271"/>
                <a:gd name="T7" fmla="*/ 65833 h 392"/>
                <a:gd name="T8" fmla="*/ 486630 w 271"/>
                <a:gd name="T9" fmla="*/ 0 h 392"/>
                <a:gd name="T10" fmla="*/ 0 w 271"/>
                <a:gd name="T11" fmla="*/ 0 h 392"/>
                <a:gd name="T12" fmla="*/ 0 w 271"/>
                <a:gd name="T13" fmla="*/ 763247 h 392"/>
                <a:gd name="T14" fmla="*/ 486630 w 271"/>
                <a:gd name="T15" fmla="*/ 763247 h 392"/>
                <a:gd name="T16" fmla="*/ 558800 w 271"/>
                <a:gd name="T17" fmla="*/ 806450 h 3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1" h="392">
                  <a:moveTo>
                    <a:pt x="271" y="392"/>
                  </a:moveTo>
                  <a:cubicBezTo>
                    <a:pt x="271" y="36"/>
                    <a:pt x="271" y="36"/>
                    <a:pt x="271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71" y="34"/>
                    <a:pt x="271" y="33"/>
                    <a:pt x="271" y="32"/>
                  </a:cubicBezTo>
                  <a:cubicBezTo>
                    <a:pt x="269" y="14"/>
                    <a:pt x="254" y="0"/>
                    <a:pt x="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236" y="371"/>
                    <a:pt x="236" y="371"/>
                    <a:pt x="236" y="371"/>
                  </a:cubicBezTo>
                  <a:cubicBezTo>
                    <a:pt x="251" y="371"/>
                    <a:pt x="264" y="380"/>
                    <a:pt x="271" y="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19"/>
            <p:cNvSpPr>
              <a:spLocks/>
            </p:cNvSpPr>
            <p:nvPr/>
          </p:nvSpPr>
          <p:spPr bwMode="auto">
            <a:xfrm>
              <a:off x="568325" y="7937"/>
              <a:ext cx="39688" cy="798512"/>
            </a:xfrm>
            <a:custGeom>
              <a:avLst/>
              <a:gdLst>
                <a:gd name="T0" fmla="*/ 39688 w 19"/>
                <a:gd name="T1" fmla="*/ 57625 h 388"/>
                <a:gd name="T2" fmla="*/ 0 w 19"/>
                <a:gd name="T3" fmla="*/ 0 h 388"/>
                <a:gd name="T4" fmla="*/ 0 w 19"/>
                <a:gd name="T5" fmla="*/ 763526 h 388"/>
                <a:gd name="T6" fmla="*/ 39688 w 19"/>
                <a:gd name="T7" fmla="*/ 798512 h 388"/>
                <a:gd name="T8" fmla="*/ 39688 w 19"/>
                <a:gd name="T9" fmla="*/ 65857 h 388"/>
                <a:gd name="T10" fmla="*/ 39688 w 19"/>
                <a:gd name="T11" fmla="*/ 63799 h 388"/>
                <a:gd name="T12" fmla="*/ 39688 w 19"/>
                <a:gd name="T13" fmla="*/ 57625 h 3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88">
                  <a:moveTo>
                    <a:pt x="19" y="28"/>
                  </a:moveTo>
                  <a:cubicBezTo>
                    <a:pt x="18" y="15"/>
                    <a:pt x="10" y="5"/>
                    <a:pt x="0" y="0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8" y="374"/>
                    <a:pt x="15" y="380"/>
                    <a:pt x="19" y="388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29"/>
                    <a:pt x="19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677863" y="133350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75" name="Rectangle 21"/>
            <p:cNvSpPr>
              <a:spLocks noChangeArrowheads="1"/>
            </p:cNvSpPr>
            <p:nvPr/>
          </p:nvSpPr>
          <p:spPr bwMode="auto">
            <a:xfrm>
              <a:off x="677863" y="230187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76" name="Rectangle 22"/>
            <p:cNvSpPr>
              <a:spLocks noChangeArrowheads="1"/>
            </p:cNvSpPr>
            <p:nvPr/>
          </p:nvSpPr>
          <p:spPr bwMode="auto">
            <a:xfrm>
              <a:off x="677863" y="323850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77" name="Rectangle 23"/>
            <p:cNvSpPr>
              <a:spLocks noChangeArrowheads="1"/>
            </p:cNvSpPr>
            <p:nvPr/>
          </p:nvSpPr>
          <p:spPr bwMode="auto">
            <a:xfrm>
              <a:off x="677863" y="420687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78" name="Rectangle 24"/>
            <p:cNvSpPr>
              <a:spLocks noChangeArrowheads="1"/>
            </p:cNvSpPr>
            <p:nvPr/>
          </p:nvSpPr>
          <p:spPr bwMode="auto">
            <a:xfrm>
              <a:off x="677863" y="517525"/>
              <a:ext cx="412750" cy="25400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79" name="Rectangle 25"/>
            <p:cNvSpPr>
              <a:spLocks noChangeArrowheads="1"/>
            </p:cNvSpPr>
            <p:nvPr/>
          </p:nvSpPr>
          <p:spPr bwMode="auto">
            <a:xfrm>
              <a:off x="677863" y="612775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80" name="Rectangle 26"/>
            <p:cNvSpPr>
              <a:spLocks noChangeArrowheads="1"/>
            </p:cNvSpPr>
            <p:nvPr/>
          </p:nvSpPr>
          <p:spPr bwMode="auto">
            <a:xfrm>
              <a:off x="119063" y="133350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81" name="Rectangle 27"/>
            <p:cNvSpPr>
              <a:spLocks noChangeArrowheads="1"/>
            </p:cNvSpPr>
            <p:nvPr/>
          </p:nvSpPr>
          <p:spPr bwMode="auto">
            <a:xfrm>
              <a:off x="119063" y="230187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82" name="Rectangle 28"/>
            <p:cNvSpPr>
              <a:spLocks noChangeArrowheads="1"/>
            </p:cNvSpPr>
            <p:nvPr/>
          </p:nvSpPr>
          <p:spPr bwMode="auto">
            <a:xfrm>
              <a:off x="119063" y="323850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83" name="Rectangle 29"/>
            <p:cNvSpPr>
              <a:spLocks noChangeArrowheads="1"/>
            </p:cNvSpPr>
            <p:nvPr/>
          </p:nvSpPr>
          <p:spPr bwMode="auto">
            <a:xfrm>
              <a:off x="119063" y="420687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84" name="Rectangle 30"/>
            <p:cNvSpPr>
              <a:spLocks noChangeArrowheads="1"/>
            </p:cNvSpPr>
            <p:nvPr/>
          </p:nvSpPr>
          <p:spPr bwMode="auto">
            <a:xfrm>
              <a:off x="119063" y="517525"/>
              <a:ext cx="412750" cy="25400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485" name="Rectangle 31"/>
            <p:cNvSpPr>
              <a:spLocks noChangeArrowheads="1"/>
            </p:cNvSpPr>
            <p:nvPr/>
          </p:nvSpPr>
          <p:spPr bwMode="auto">
            <a:xfrm>
              <a:off x="119063" y="612775"/>
              <a:ext cx="412750" cy="26987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40">
                                      <p:cBhvr>
                                        <p:cTn id="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40">
                                      <p:cBhvr>
                                        <p:cTn id="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/>
      <p:bldP spid="20487" grpId="0" autoUpdateAnimBg="0"/>
      <p:bldP spid="20488" grpId="0" autoUpdateAnimBg="0"/>
      <p:bldP spid="20489" grpId="0" autoUpdateAnimBg="0"/>
      <p:bldP spid="20490" grpId="0" autoUpdateAnimBg="0"/>
      <p:bldP spid="20491" grpId="0" autoUpdateAnimBg="0"/>
      <p:bldP spid="20491" grpId="1" autoUpdateAnimBg="0"/>
      <p:bldP spid="204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3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参考文献</a:t>
            </a:r>
            <a:endParaRPr lang="zh-CN" altLang="zh-CN" sz="3200" b="1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21509" name="组合 27"/>
          <p:cNvGrpSpPr>
            <a:grpSpLocks/>
          </p:cNvGrpSpPr>
          <p:nvPr/>
        </p:nvGrpSpPr>
        <p:grpSpPr bwMode="auto">
          <a:xfrm>
            <a:off x="6096000" y="3751263"/>
            <a:ext cx="1804988" cy="1804987"/>
            <a:chOff x="0" y="0"/>
            <a:chExt cx="1804610" cy="1804610"/>
          </a:xfrm>
        </p:grpSpPr>
        <p:sp>
          <p:nvSpPr>
            <p:cNvPr id="20507" name="任意多边形 17"/>
            <p:cNvSpPr>
              <a:spLocks/>
            </p:cNvSpPr>
            <p:nvPr/>
          </p:nvSpPr>
          <p:spPr bwMode="auto">
            <a:xfrm>
              <a:off x="0" y="0"/>
              <a:ext cx="1804610" cy="1804610"/>
            </a:xfrm>
            <a:custGeom>
              <a:avLst/>
              <a:gdLst>
                <a:gd name="T0" fmla="*/ 0 w 1804610"/>
                <a:gd name="T1" fmla="*/ 1804610 h 1804610"/>
                <a:gd name="T2" fmla="*/ 902305 w 1804610"/>
                <a:gd name="T3" fmla="*/ 0 h 1804610"/>
                <a:gd name="T4" fmla="*/ 1804610 w 1804610"/>
                <a:gd name="T5" fmla="*/ 1804610 h 1804610"/>
                <a:gd name="T6" fmla="*/ 0 w 1804610"/>
                <a:gd name="T7" fmla="*/ 1804610 h 1804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04610" h="1804610">
                  <a:moveTo>
                    <a:pt x="0" y="1804610"/>
                  </a:moveTo>
                  <a:lnTo>
                    <a:pt x="902305" y="0"/>
                  </a:lnTo>
                  <a:lnTo>
                    <a:pt x="1804610" y="1804610"/>
                  </a:lnTo>
                  <a:lnTo>
                    <a:pt x="0" y="1804610"/>
                  </a:lnTo>
                  <a:close/>
                </a:path>
              </a:pathLst>
            </a:custGeom>
            <a:solidFill>
              <a:srgbClr val="64B044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lIns="542593" tIns="993745" rIns="542592" bIns="91440" anchor="ctr"/>
            <a:lstStyle/>
            <a:p>
              <a:endParaRPr lang="zh-CN" altLang="en-US"/>
            </a:p>
          </p:txBody>
        </p:sp>
        <p:sp>
          <p:nvSpPr>
            <p:cNvPr id="20508" name="AutoShape 29"/>
            <p:cNvSpPr>
              <a:spLocks/>
            </p:cNvSpPr>
            <p:nvPr/>
          </p:nvSpPr>
          <p:spPr bwMode="auto">
            <a:xfrm>
              <a:off x="658675" y="1036420"/>
              <a:ext cx="487260" cy="442820"/>
            </a:xfrm>
            <a:custGeom>
              <a:avLst/>
              <a:gdLst>
                <a:gd name="T0" fmla="*/ 447110 w 20595"/>
                <a:gd name="T1" fmla="*/ 40249 h 20497"/>
                <a:gd name="T2" fmla="*/ 253318 w 20595"/>
                <a:gd name="T3" fmla="*/ 40249 h 20497"/>
                <a:gd name="T4" fmla="*/ 31159 w 20595"/>
                <a:gd name="T5" fmla="*/ 260395 h 20497"/>
                <a:gd name="T6" fmla="*/ 31159 w 20595"/>
                <a:gd name="T7" fmla="*/ 411559 h 20497"/>
                <a:gd name="T8" fmla="*/ 181868 w 20595"/>
                <a:gd name="T9" fmla="*/ 411559 h 20497"/>
                <a:gd name="T10" fmla="*/ 404051 w 20595"/>
                <a:gd name="T11" fmla="*/ 191413 h 20497"/>
                <a:gd name="T12" fmla="*/ 404051 w 20595"/>
                <a:gd name="T13" fmla="*/ 83435 h 20497"/>
                <a:gd name="T14" fmla="*/ 296378 w 20595"/>
                <a:gd name="T15" fmla="*/ 83435 h 20497"/>
                <a:gd name="T16" fmla="*/ 129345 w 20595"/>
                <a:gd name="T17" fmla="*/ 250910 h 20497"/>
                <a:gd name="T18" fmla="*/ 129345 w 20595"/>
                <a:gd name="T19" fmla="*/ 272515 h 20497"/>
                <a:gd name="T20" fmla="*/ 150898 w 20595"/>
                <a:gd name="T21" fmla="*/ 272515 h 20497"/>
                <a:gd name="T22" fmla="*/ 317908 w 20595"/>
                <a:gd name="T23" fmla="*/ 105018 h 20497"/>
                <a:gd name="T24" fmla="*/ 382497 w 20595"/>
                <a:gd name="T25" fmla="*/ 105018 h 20497"/>
                <a:gd name="T26" fmla="*/ 382497 w 20595"/>
                <a:gd name="T27" fmla="*/ 169809 h 20497"/>
                <a:gd name="T28" fmla="*/ 160338 w 20595"/>
                <a:gd name="T29" fmla="*/ 389955 h 20497"/>
                <a:gd name="T30" fmla="*/ 52689 w 20595"/>
                <a:gd name="T31" fmla="*/ 389955 h 20497"/>
                <a:gd name="T32" fmla="*/ 52689 w 20595"/>
                <a:gd name="T33" fmla="*/ 281999 h 20497"/>
                <a:gd name="T34" fmla="*/ 272672 w 20595"/>
                <a:gd name="T35" fmla="*/ 64013 h 20497"/>
                <a:gd name="T36" fmla="*/ 423404 w 20595"/>
                <a:gd name="T37" fmla="*/ 64013 h 20497"/>
                <a:gd name="T38" fmla="*/ 423428 w 20595"/>
                <a:gd name="T39" fmla="*/ 215156 h 20497"/>
                <a:gd name="T40" fmla="*/ 258571 w 20595"/>
                <a:gd name="T41" fmla="*/ 380470 h 20497"/>
                <a:gd name="T42" fmla="*/ 258571 w 20595"/>
                <a:gd name="T43" fmla="*/ 402053 h 20497"/>
                <a:gd name="T44" fmla="*/ 280101 w 20595"/>
                <a:gd name="T45" fmla="*/ 402053 h 20497"/>
                <a:gd name="T46" fmla="*/ 447110 w 20595"/>
                <a:gd name="T47" fmla="*/ 234599 h 20497"/>
                <a:gd name="T48" fmla="*/ 447110 w 20595"/>
                <a:gd name="T49" fmla="*/ 40249 h 204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zh-CN" altLang="en-US"/>
            </a:p>
          </p:txBody>
        </p:sp>
      </p:grpSp>
      <p:grpSp>
        <p:nvGrpSpPr>
          <p:cNvPr id="21512" name="组合 25"/>
          <p:cNvGrpSpPr>
            <a:grpSpLocks/>
          </p:cNvGrpSpPr>
          <p:nvPr/>
        </p:nvGrpSpPr>
        <p:grpSpPr bwMode="auto">
          <a:xfrm>
            <a:off x="5194300" y="3751263"/>
            <a:ext cx="1803400" cy="1804987"/>
            <a:chOff x="0" y="0"/>
            <a:chExt cx="1804611" cy="1804611"/>
          </a:xfrm>
        </p:grpSpPr>
        <p:sp>
          <p:nvSpPr>
            <p:cNvPr id="20505" name="任意多边形 16"/>
            <p:cNvSpPr>
              <a:spLocks/>
            </p:cNvSpPr>
            <p:nvPr/>
          </p:nvSpPr>
          <p:spPr bwMode="auto">
            <a:xfrm>
              <a:off x="0" y="0"/>
              <a:ext cx="1804611" cy="1804611"/>
            </a:xfrm>
            <a:custGeom>
              <a:avLst/>
              <a:gdLst>
                <a:gd name="T0" fmla="*/ 1804611 w 1804610"/>
                <a:gd name="T1" fmla="*/ 0 h 1804610"/>
                <a:gd name="T2" fmla="*/ 902306 w 1804610"/>
                <a:gd name="T3" fmla="*/ 1804611 h 1804610"/>
                <a:gd name="T4" fmla="*/ 0 w 1804610"/>
                <a:gd name="T5" fmla="*/ 0 h 1804610"/>
                <a:gd name="T6" fmla="*/ 1804611 w 1804610"/>
                <a:gd name="T7" fmla="*/ 0 h 1804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04610" h="1804610">
                  <a:moveTo>
                    <a:pt x="1804610" y="0"/>
                  </a:moveTo>
                  <a:lnTo>
                    <a:pt x="902305" y="1804610"/>
                  </a:lnTo>
                  <a:lnTo>
                    <a:pt x="0" y="0"/>
                  </a:lnTo>
                  <a:lnTo>
                    <a:pt x="1804610" y="0"/>
                  </a:lnTo>
                  <a:close/>
                </a:path>
              </a:pathLst>
            </a:custGeom>
            <a:solidFill>
              <a:srgbClr val="DC4437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lIns="542592" tIns="91441" rIns="542594" bIns="993745" anchor="ctr"/>
            <a:lstStyle/>
            <a:p>
              <a:endParaRPr lang="zh-CN" altLang="en-US"/>
            </a:p>
          </p:txBody>
        </p:sp>
        <p:sp>
          <p:nvSpPr>
            <p:cNvPr id="20506" name="AutoShape 112"/>
            <p:cNvSpPr>
              <a:spLocks/>
            </p:cNvSpPr>
            <p:nvPr/>
          </p:nvSpPr>
          <p:spPr bwMode="auto">
            <a:xfrm>
              <a:off x="657666" y="339654"/>
              <a:ext cx="489278" cy="488848"/>
            </a:xfrm>
            <a:custGeom>
              <a:avLst/>
              <a:gdLst>
                <a:gd name="T0" fmla="*/ 412930 w 21020"/>
                <a:gd name="T1" fmla="*/ 205746 h 21600"/>
                <a:gd name="T2" fmla="*/ 374151 w 21020"/>
                <a:gd name="T3" fmla="*/ 114970 h 21600"/>
                <a:gd name="T4" fmla="*/ 308836 w 21020"/>
                <a:gd name="T5" fmla="*/ 50197 h 21600"/>
                <a:gd name="T6" fmla="*/ 427851 w 21020"/>
                <a:gd name="T7" fmla="*/ 61015 h 21600"/>
                <a:gd name="T8" fmla="*/ 438674 w 21020"/>
                <a:gd name="T9" fmla="*/ 179833 h 21600"/>
                <a:gd name="T10" fmla="*/ 110099 w 21020"/>
                <a:gd name="T11" fmla="*/ 378835 h 21600"/>
                <a:gd name="T12" fmla="*/ 67759 w 21020"/>
                <a:gd name="T13" fmla="*/ 297767 h 21600"/>
                <a:gd name="T14" fmla="*/ 184352 w 21020"/>
                <a:gd name="T15" fmla="*/ 304625 h 21600"/>
                <a:gd name="T16" fmla="*/ 192173 w 21020"/>
                <a:gd name="T17" fmla="*/ 422650 h 21600"/>
                <a:gd name="T18" fmla="*/ 63709 w 21020"/>
                <a:gd name="T19" fmla="*/ 456349 h 21600"/>
                <a:gd name="T20" fmla="*/ 30562 w 21020"/>
                <a:gd name="T21" fmla="*/ 435369 h 21600"/>
                <a:gd name="T22" fmla="*/ 48206 w 21020"/>
                <a:gd name="T23" fmla="*/ 368514 h 21600"/>
                <a:gd name="T24" fmla="*/ 120597 w 21020"/>
                <a:gd name="T25" fmla="*/ 441412 h 21600"/>
                <a:gd name="T26" fmla="*/ 160330 w 21020"/>
                <a:gd name="T27" fmla="*/ 253001 h 21600"/>
                <a:gd name="T28" fmla="*/ 234234 w 21020"/>
                <a:gd name="T29" fmla="*/ 125290 h 21600"/>
                <a:gd name="T30" fmla="*/ 160330 w 21020"/>
                <a:gd name="T31" fmla="*/ 253001 h 21600"/>
                <a:gd name="T32" fmla="*/ 205953 w 21020"/>
                <a:gd name="T33" fmla="*/ 283011 h 21600"/>
                <a:gd name="T34" fmla="*/ 320451 w 21020"/>
                <a:gd name="T35" fmla="*/ 114608 h 21600"/>
                <a:gd name="T36" fmla="*/ 372126 w 21020"/>
                <a:gd name="T37" fmla="*/ 163606 h 21600"/>
                <a:gd name="T38" fmla="*/ 244848 w 21020"/>
                <a:gd name="T39" fmla="*/ 363490 h 21600"/>
                <a:gd name="T40" fmla="*/ 378411 w 21020"/>
                <a:gd name="T41" fmla="*/ 178927 h 21600"/>
                <a:gd name="T42" fmla="*/ 362955 w 21020"/>
                <a:gd name="T43" fmla="*/ 255695 h 21600"/>
                <a:gd name="T44" fmla="*/ 244988 w 21020"/>
                <a:gd name="T45" fmla="*/ 374897 h 21600"/>
                <a:gd name="T46" fmla="*/ 449428 w 21020"/>
                <a:gd name="T47" fmla="*/ 39402 h 21600"/>
                <a:gd name="T48" fmla="*/ 287119 w 21020"/>
                <a:gd name="T49" fmla="*/ 28652 h 21600"/>
                <a:gd name="T50" fmla="*/ 212005 w 21020"/>
                <a:gd name="T51" fmla="*/ 104152 h 21600"/>
                <a:gd name="T52" fmla="*/ 211726 w 21020"/>
                <a:gd name="T53" fmla="*/ 104582 h 21600"/>
                <a:gd name="T54" fmla="*/ 38290 w 21020"/>
                <a:gd name="T55" fmla="*/ 289620 h 21600"/>
                <a:gd name="T56" fmla="*/ 0 w 21020"/>
                <a:gd name="T57" fmla="*/ 435369 h 21600"/>
                <a:gd name="T58" fmla="*/ 71274 w 21020"/>
                <a:gd name="T59" fmla="*/ 485974 h 21600"/>
                <a:gd name="T60" fmla="*/ 226949 w 21020"/>
                <a:gd name="T61" fmla="*/ 436410 h 21600"/>
                <a:gd name="T62" fmla="*/ 449428 w 21020"/>
                <a:gd name="T63" fmla="*/ 39402 h 216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zh-CN" altLang="en-US"/>
            </a:p>
          </p:txBody>
        </p:sp>
      </p:grpSp>
      <p:grpSp>
        <p:nvGrpSpPr>
          <p:cNvPr id="21515" name="组合 26"/>
          <p:cNvGrpSpPr>
            <a:grpSpLocks/>
          </p:cNvGrpSpPr>
          <p:nvPr/>
        </p:nvGrpSpPr>
        <p:grpSpPr bwMode="auto">
          <a:xfrm>
            <a:off x="4291013" y="3751263"/>
            <a:ext cx="1804987" cy="1804987"/>
            <a:chOff x="0" y="0"/>
            <a:chExt cx="1804610" cy="1804610"/>
          </a:xfrm>
        </p:grpSpPr>
        <p:sp>
          <p:nvSpPr>
            <p:cNvPr id="20503" name="任意多边形 15"/>
            <p:cNvSpPr>
              <a:spLocks/>
            </p:cNvSpPr>
            <p:nvPr/>
          </p:nvSpPr>
          <p:spPr bwMode="auto">
            <a:xfrm>
              <a:off x="0" y="0"/>
              <a:ext cx="1804610" cy="1804610"/>
            </a:xfrm>
            <a:custGeom>
              <a:avLst/>
              <a:gdLst>
                <a:gd name="T0" fmla="*/ 0 w 1804610"/>
                <a:gd name="T1" fmla="*/ 1804610 h 1804610"/>
                <a:gd name="T2" fmla="*/ 902305 w 1804610"/>
                <a:gd name="T3" fmla="*/ 0 h 1804610"/>
                <a:gd name="T4" fmla="*/ 1804610 w 1804610"/>
                <a:gd name="T5" fmla="*/ 1804610 h 1804610"/>
                <a:gd name="T6" fmla="*/ 0 w 1804610"/>
                <a:gd name="T7" fmla="*/ 1804610 h 1804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04610" h="1804610">
                  <a:moveTo>
                    <a:pt x="0" y="1804610"/>
                  </a:moveTo>
                  <a:lnTo>
                    <a:pt x="902305" y="0"/>
                  </a:lnTo>
                  <a:lnTo>
                    <a:pt x="1804610" y="1804610"/>
                  </a:lnTo>
                  <a:lnTo>
                    <a:pt x="0" y="1804610"/>
                  </a:lnTo>
                  <a:close/>
                </a:path>
              </a:pathLst>
            </a:custGeom>
            <a:solidFill>
              <a:srgbClr val="11AACC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lIns="542593" tIns="993745" rIns="542592" bIns="91440" anchor="ctr"/>
            <a:lstStyle/>
            <a:p>
              <a:endParaRPr lang="zh-CN" altLang="en-US"/>
            </a:p>
          </p:txBody>
        </p:sp>
        <p:pic>
          <p:nvPicPr>
            <p:cNvPr id="20504" name="组合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38" y="1015597"/>
              <a:ext cx="335210" cy="487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8" name="组合 24"/>
          <p:cNvGrpSpPr>
            <a:grpSpLocks/>
          </p:cNvGrpSpPr>
          <p:nvPr/>
        </p:nvGrpSpPr>
        <p:grpSpPr bwMode="auto">
          <a:xfrm>
            <a:off x="5194300" y="1947863"/>
            <a:ext cx="1803400" cy="1803400"/>
            <a:chOff x="0" y="0"/>
            <a:chExt cx="1804610" cy="1804610"/>
          </a:xfrm>
        </p:grpSpPr>
        <p:sp>
          <p:nvSpPr>
            <p:cNvPr id="20501" name="任意多边形 14"/>
            <p:cNvSpPr>
              <a:spLocks/>
            </p:cNvSpPr>
            <p:nvPr/>
          </p:nvSpPr>
          <p:spPr bwMode="auto">
            <a:xfrm>
              <a:off x="0" y="0"/>
              <a:ext cx="1804610" cy="1804610"/>
            </a:xfrm>
            <a:custGeom>
              <a:avLst/>
              <a:gdLst>
                <a:gd name="T0" fmla="*/ 0 w 1804610"/>
                <a:gd name="T1" fmla="*/ 1804610 h 1804610"/>
                <a:gd name="T2" fmla="*/ 902305 w 1804610"/>
                <a:gd name="T3" fmla="*/ 0 h 1804610"/>
                <a:gd name="T4" fmla="*/ 1804610 w 1804610"/>
                <a:gd name="T5" fmla="*/ 1804610 h 1804610"/>
                <a:gd name="T6" fmla="*/ 0 w 1804610"/>
                <a:gd name="T7" fmla="*/ 1804610 h 1804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04610" h="1804610">
                  <a:moveTo>
                    <a:pt x="0" y="1804610"/>
                  </a:moveTo>
                  <a:lnTo>
                    <a:pt x="902305" y="0"/>
                  </a:lnTo>
                  <a:lnTo>
                    <a:pt x="1804610" y="1804610"/>
                  </a:lnTo>
                  <a:lnTo>
                    <a:pt x="0" y="1804610"/>
                  </a:lnTo>
                  <a:close/>
                </a:path>
              </a:pathLst>
            </a:custGeom>
            <a:solidFill>
              <a:srgbClr val="F7971E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lIns="542593" tIns="993745" rIns="542592" bIns="91440" anchor="ctr"/>
            <a:lstStyle/>
            <a:p>
              <a:endParaRPr lang="zh-CN" altLang="en-US"/>
            </a:p>
          </p:txBody>
        </p:sp>
        <p:sp>
          <p:nvSpPr>
            <p:cNvPr id="20502" name="Freeform 15"/>
            <p:cNvSpPr>
              <a:spLocks noEditPoints="1"/>
            </p:cNvSpPr>
            <p:nvPr/>
          </p:nvSpPr>
          <p:spPr bwMode="auto">
            <a:xfrm>
              <a:off x="666611" y="961603"/>
              <a:ext cx="452728" cy="452208"/>
            </a:xfrm>
            <a:custGeom>
              <a:avLst/>
              <a:gdLst>
                <a:gd name="T0" fmla="*/ 223313 w 371"/>
                <a:gd name="T1" fmla="*/ 1222 h 370"/>
                <a:gd name="T2" fmla="*/ 2441 w 371"/>
                <a:gd name="T3" fmla="*/ 228548 h 370"/>
                <a:gd name="T4" fmla="*/ 229415 w 371"/>
                <a:gd name="T5" fmla="*/ 450986 h 370"/>
                <a:gd name="T6" fmla="*/ 451508 w 371"/>
                <a:gd name="T7" fmla="*/ 222437 h 370"/>
                <a:gd name="T8" fmla="*/ 223313 w 371"/>
                <a:gd name="T9" fmla="*/ 1222 h 370"/>
                <a:gd name="T10" fmla="*/ 224534 w 371"/>
                <a:gd name="T11" fmla="*/ 30555 h 370"/>
                <a:gd name="T12" fmla="*/ 317276 w 371"/>
                <a:gd name="T13" fmla="*/ 52554 h 370"/>
                <a:gd name="T14" fmla="*/ 286768 w 371"/>
                <a:gd name="T15" fmla="*/ 102663 h 370"/>
                <a:gd name="T16" fmla="*/ 226974 w 371"/>
                <a:gd name="T17" fmla="*/ 89219 h 370"/>
                <a:gd name="T18" fmla="*/ 167180 w 371"/>
                <a:gd name="T19" fmla="*/ 102663 h 370"/>
                <a:gd name="T20" fmla="*/ 136673 w 371"/>
                <a:gd name="T21" fmla="*/ 52554 h 370"/>
                <a:gd name="T22" fmla="*/ 224534 w 371"/>
                <a:gd name="T23" fmla="*/ 30555 h 370"/>
                <a:gd name="T24" fmla="*/ 103725 w 371"/>
                <a:gd name="T25" fmla="*/ 285991 h 370"/>
                <a:gd name="T26" fmla="*/ 53693 w 371"/>
                <a:gd name="T27" fmla="*/ 316546 h 370"/>
                <a:gd name="T28" fmla="*/ 31728 w 371"/>
                <a:gd name="T29" fmla="*/ 228548 h 370"/>
                <a:gd name="T30" fmla="*/ 53693 w 371"/>
                <a:gd name="T31" fmla="*/ 135662 h 370"/>
                <a:gd name="T32" fmla="*/ 103725 w 371"/>
                <a:gd name="T33" fmla="*/ 166217 h 370"/>
                <a:gd name="T34" fmla="*/ 90302 w 371"/>
                <a:gd name="T35" fmla="*/ 226104 h 370"/>
                <a:gd name="T36" fmla="*/ 103725 w 371"/>
                <a:gd name="T37" fmla="*/ 285991 h 370"/>
                <a:gd name="T38" fmla="*/ 229415 w 371"/>
                <a:gd name="T39" fmla="*/ 421653 h 370"/>
                <a:gd name="T40" fmla="*/ 136673 w 371"/>
                <a:gd name="T41" fmla="*/ 399654 h 370"/>
                <a:gd name="T42" fmla="*/ 167180 w 371"/>
                <a:gd name="T43" fmla="*/ 349545 h 370"/>
                <a:gd name="T44" fmla="*/ 226974 w 371"/>
                <a:gd name="T45" fmla="*/ 362989 h 370"/>
                <a:gd name="T46" fmla="*/ 286768 w 371"/>
                <a:gd name="T47" fmla="*/ 349545 h 370"/>
                <a:gd name="T48" fmla="*/ 317276 w 371"/>
                <a:gd name="T49" fmla="*/ 399654 h 370"/>
                <a:gd name="T50" fmla="*/ 229415 w 371"/>
                <a:gd name="T51" fmla="*/ 421653 h 370"/>
                <a:gd name="T52" fmla="*/ 226974 w 371"/>
                <a:gd name="T53" fmla="*/ 333656 h 370"/>
                <a:gd name="T54" fmla="*/ 119589 w 371"/>
                <a:gd name="T55" fmla="*/ 226104 h 370"/>
                <a:gd name="T56" fmla="*/ 226974 w 371"/>
                <a:gd name="T57" fmla="*/ 118552 h 370"/>
                <a:gd name="T58" fmla="*/ 334360 w 371"/>
                <a:gd name="T59" fmla="*/ 226104 h 370"/>
                <a:gd name="T60" fmla="*/ 226974 w 371"/>
                <a:gd name="T61" fmla="*/ 333656 h 370"/>
                <a:gd name="T62" fmla="*/ 349003 w 371"/>
                <a:gd name="T63" fmla="*/ 285991 h 370"/>
                <a:gd name="T64" fmla="*/ 363647 w 371"/>
                <a:gd name="T65" fmla="*/ 226104 h 370"/>
                <a:gd name="T66" fmla="*/ 349003 w 371"/>
                <a:gd name="T67" fmla="*/ 166217 h 370"/>
                <a:gd name="T68" fmla="*/ 400255 w 371"/>
                <a:gd name="T69" fmla="*/ 135662 h 370"/>
                <a:gd name="T70" fmla="*/ 422221 w 371"/>
                <a:gd name="T71" fmla="*/ 223660 h 370"/>
                <a:gd name="T72" fmla="*/ 400255 w 371"/>
                <a:gd name="T73" fmla="*/ 316546 h 370"/>
                <a:gd name="T74" fmla="*/ 349003 w 371"/>
                <a:gd name="T75" fmla="*/ 285991 h 37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21521" name="组合 32"/>
          <p:cNvGrpSpPr>
            <a:grpSpLocks/>
          </p:cNvGrpSpPr>
          <p:nvPr/>
        </p:nvGrpSpPr>
        <p:grpSpPr bwMode="auto">
          <a:xfrm>
            <a:off x="852488" y="2297113"/>
            <a:ext cx="3005137" cy="1384995"/>
            <a:chOff x="0" y="0"/>
            <a:chExt cx="3004456" cy="1384275"/>
          </a:xfrm>
        </p:grpSpPr>
        <p:cxnSp>
          <p:nvCxnSpPr>
            <p:cNvPr id="20499" name="直接连接符 29"/>
            <p:cNvCxnSpPr>
              <a:cxnSpLocks noChangeShapeType="1"/>
            </p:cNvCxnSpPr>
            <p:nvPr/>
          </p:nvCxnSpPr>
          <p:spPr bwMode="auto">
            <a:xfrm>
              <a:off x="0" y="23800"/>
              <a:ext cx="0" cy="1229674"/>
            </a:xfrm>
            <a:prstGeom prst="line">
              <a:avLst/>
            </a:prstGeom>
            <a:noFill/>
            <a:ln w="28575">
              <a:solidFill>
                <a:srgbClr val="11AA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0" name="文本框 56"/>
            <p:cNvSpPr txBox="1">
              <a:spLocks noChangeArrowheads="1"/>
            </p:cNvSpPr>
            <p:nvPr/>
          </p:nvSpPr>
          <p:spPr bwMode="auto">
            <a:xfrm>
              <a:off x="142843" y="0"/>
              <a:ext cx="2861613" cy="138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11A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百度文库</a:t>
              </a:r>
              <a:r>
                <a:rPr lang="en-US" altLang="zh-CN" sz="2800" b="1">
                  <a:solidFill>
                    <a:srgbClr val="11A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800" b="1">
                  <a:solidFill>
                    <a:srgbClr val="11A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学生选修课程系统设计 源程序清</a:t>
              </a:r>
              <a:r>
                <a:rPr lang="zh-CN" altLang="en-US" sz="2800" b="1">
                  <a:solidFill>
                    <a:srgbClr val="11A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</a:t>
              </a:r>
              <a:r>
                <a:rPr lang="en-US" altLang="zh-CN" sz="2800" b="1" smtClean="0">
                  <a:solidFill>
                    <a:srgbClr val="11A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4" name="组合 33"/>
          <p:cNvGrpSpPr>
            <a:grpSpLocks/>
          </p:cNvGrpSpPr>
          <p:nvPr/>
        </p:nvGrpSpPr>
        <p:grpSpPr bwMode="auto">
          <a:xfrm>
            <a:off x="852488" y="4090988"/>
            <a:ext cx="3005137" cy="1523494"/>
            <a:chOff x="0" y="0"/>
            <a:chExt cx="3004456" cy="1522702"/>
          </a:xfrm>
        </p:grpSpPr>
        <p:cxnSp>
          <p:nvCxnSpPr>
            <p:cNvPr id="20497" name="直接连接符 34"/>
            <p:cNvCxnSpPr>
              <a:cxnSpLocks noChangeShapeType="1"/>
            </p:cNvCxnSpPr>
            <p:nvPr/>
          </p:nvCxnSpPr>
          <p:spPr bwMode="auto">
            <a:xfrm>
              <a:off x="0" y="23800"/>
              <a:ext cx="0" cy="1229674"/>
            </a:xfrm>
            <a:prstGeom prst="line">
              <a:avLst/>
            </a:prstGeom>
            <a:noFill/>
            <a:ln w="28575">
              <a:solidFill>
                <a:srgbClr val="64B04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8" name="文本框 56"/>
            <p:cNvSpPr txBox="1">
              <a:spLocks noChangeArrowheads="1"/>
            </p:cNvSpPr>
            <p:nvPr/>
          </p:nvSpPr>
          <p:spPr bwMode="auto">
            <a:xfrm>
              <a:off x="142843" y="0"/>
              <a:ext cx="2861613" cy="152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CSDN《C++</a:t>
              </a:r>
              <a:r>
                <a:rPr lang="zh-CN" altLang="en-US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类对象共享数据的</a:t>
              </a:r>
              <a:r>
                <a:rPr lang="en-US" altLang="zh-CN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种实现方</a:t>
              </a:r>
              <a:r>
                <a:rPr lang="zh-CN" altLang="en-US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  <a:r>
                <a:rPr lang="en-US" altLang="zh-CN" b="1" smtClean="0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</a:p>
            <a:p>
              <a:pPr eaLnBrk="1" hangingPunct="1"/>
              <a:r>
                <a:rPr lang="en-US" altLang="zh-CN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CSDN《Code</a:t>
              </a:r>
              <a:r>
                <a:rPr lang="zh-CN" altLang="en-US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Blocks </a:t>
              </a:r>
              <a:r>
                <a:rPr lang="zh-CN" altLang="en-US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中文乱码问题原因分析和解决方法</a:t>
              </a:r>
              <a:r>
                <a:rPr lang="en-US" altLang="zh-CN" b="1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</a:p>
            <a:p>
              <a:pPr eaLnBrk="1" hangingPunct="1"/>
              <a:endParaRPr lang="en-US" altLang="zh-CN" sz="3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27" name="组合 44"/>
          <p:cNvGrpSpPr>
            <a:grpSpLocks/>
          </p:cNvGrpSpPr>
          <p:nvPr/>
        </p:nvGrpSpPr>
        <p:grpSpPr bwMode="auto">
          <a:xfrm>
            <a:off x="8251825" y="2297113"/>
            <a:ext cx="3063875" cy="1292662"/>
            <a:chOff x="0" y="0"/>
            <a:chExt cx="3063835" cy="1291990"/>
          </a:xfrm>
        </p:grpSpPr>
        <p:sp>
          <p:nvSpPr>
            <p:cNvPr id="20495" name="文本框 56"/>
            <p:cNvSpPr txBox="1">
              <a:spLocks noChangeArrowheads="1"/>
            </p:cNvSpPr>
            <p:nvPr/>
          </p:nvSpPr>
          <p:spPr bwMode="auto">
            <a:xfrm>
              <a:off x="0" y="0"/>
              <a:ext cx="2862226" cy="1291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b="1">
                  <a:solidFill>
                    <a:srgbClr val="DC44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CSDN《fstream</a:t>
              </a:r>
              <a:r>
                <a:rPr lang="zh-CN" altLang="en-US" b="1">
                  <a:solidFill>
                    <a:srgbClr val="DC44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读写文件注意问</a:t>
              </a:r>
              <a:r>
                <a:rPr lang="zh-CN" altLang="en-US" b="1">
                  <a:solidFill>
                    <a:srgbClr val="DC44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  <a:r>
                <a:rPr lang="en-US" altLang="zh-CN" b="1" smtClean="0">
                  <a:solidFill>
                    <a:srgbClr val="DC44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</a:p>
            <a:p>
              <a:pPr algn="r" eaLnBrk="1" hangingPunct="1"/>
              <a:endParaRPr lang="en-US" altLang="zh-CN" sz="300" b="1">
                <a:solidFill>
                  <a:srgbClr val="DC44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3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en-US" altLang="zh-CN" b="1">
                  <a:solidFill>
                    <a:srgbClr val="DC44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CSDN《</a:t>
              </a:r>
              <a:r>
                <a:rPr lang="zh-CN" altLang="en-US" b="1">
                  <a:solidFill>
                    <a:srgbClr val="DC44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在类里定义动态数组</a:t>
              </a:r>
              <a:r>
                <a:rPr lang="en-US" altLang="zh-CN" b="1">
                  <a:solidFill>
                    <a:srgbClr val="DC44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zh-CN" altLang="en-US" b="1">
                <a:solidFill>
                  <a:srgbClr val="DC44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496" name="直接连接符 42"/>
            <p:cNvCxnSpPr>
              <a:cxnSpLocks noChangeShapeType="1"/>
            </p:cNvCxnSpPr>
            <p:nvPr/>
          </p:nvCxnSpPr>
          <p:spPr bwMode="auto">
            <a:xfrm>
              <a:off x="3063835" y="23800"/>
              <a:ext cx="0" cy="1229674"/>
            </a:xfrm>
            <a:prstGeom prst="line">
              <a:avLst/>
            </a:prstGeom>
            <a:noFill/>
            <a:ln w="28575">
              <a:solidFill>
                <a:srgbClr val="DC443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30" name="组合 45"/>
          <p:cNvGrpSpPr>
            <a:grpSpLocks/>
          </p:cNvGrpSpPr>
          <p:nvPr/>
        </p:nvGrpSpPr>
        <p:grpSpPr bwMode="auto">
          <a:xfrm>
            <a:off x="8251825" y="4090988"/>
            <a:ext cx="3063875" cy="1446550"/>
            <a:chOff x="0" y="0"/>
            <a:chExt cx="3063835" cy="1445798"/>
          </a:xfrm>
        </p:grpSpPr>
        <p:sp>
          <p:nvSpPr>
            <p:cNvPr id="20493" name="文本框 56"/>
            <p:cNvSpPr txBox="1">
              <a:spLocks noChangeArrowheads="1"/>
            </p:cNvSpPr>
            <p:nvPr/>
          </p:nvSpPr>
          <p:spPr bwMode="auto">
            <a:xfrm>
              <a:off x="0" y="0"/>
              <a:ext cx="2862226" cy="144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800" b="1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博客园</a:t>
              </a:r>
              <a:r>
                <a:rPr lang="en-US" altLang="zh-CN" sz="2800" b="1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《C++</a:t>
              </a:r>
              <a:r>
                <a:rPr lang="zh-CN" altLang="en-US" sz="2800" b="1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2800" b="1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r>
                <a:rPr lang="zh-CN" altLang="en-US" sz="2800" b="1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使用详细说</a:t>
              </a:r>
              <a:r>
                <a:rPr lang="zh-CN" altLang="en-US" sz="2800" b="1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</a:t>
              </a:r>
              <a:r>
                <a:rPr lang="en-US" altLang="zh-CN" sz="3200" b="1" smtClean="0">
                  <a:solidFill>
                    <a:srgbClr val="F7971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7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494" name="直接连接符 43"/>
            <p:cNvCxnSpPr>
              <a:cxnSpLocks noChangeShapeType="1"/>
            </p:cNvCxnSpPr>
            <p:nvPr/>
          </p:nvCxnSpPr>
          <p:spPr bwMode="auto">
            <a:xfrm>
              <a:off x="3063835" y="23800"/>
              <a:ext cx="0" cy="1229674"/>
            </a:xfrm>
            <a:prstGeom prst="line">
              <a:avLst/>
            </a:prstGeom>
            <a:noFill/>
            <a:ln w="28575">
              <a:solidFill>
                <a:srgbClr val="F797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157" y="60596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6626" name="矩形 136"/>
          <p:cNvSpPr>
            <a:spLocks/>
          </p:cNvSpPr>
          <p:nvPr/>
        </p:nvSpPr>
        <p:spPr bwMode="auto">
          <a:xfrm flipH="1" flipV="1">
            <a:off x="9828213" y="-923925"/>
            <a:ext cx="2713037" cy="3649663"/>
          </a:xfrm>
          <a:custGeom>
            <a:avLst/>
            <a:gdLst>
              <a:gd name="T0" fmla="*/ 0 w 6496341"/>
              <a:gd name="T1" fmla="*/ 0 h 6901543"/>
              <a:gd name="T2" fmla="*/ 2713037 w 6496341"/>
              <a:gd name="T3" fmla="*/ 932564 h 6901543"/>
              <a:gd name="T4" fmla="*/ 1859090 w 6496341"/>
              <a:gd name="T5" fmla="*/ 3649663 h 6901543"/>
              <a:gd name="T6" fmla="*/ 0 w 6496341"/>
              <a:gd name="T7" fmla="*/ 362663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27" name="矩形 136"/>
          <p:cNvSpPr>
            <a:spLocks/>
          </p:cNvSpPr>
          <p:nvPr/>
        </p:nvSpPr>
        <p:spPr bwMode="auto">
          <a:xfrm>
            <a:off x="-49213" y="0"/>
            <a:ext cx="4251326" cy="6858000"/>
          </a:xfrm>
          <a:custGeom>
            <a:avLst/>
            <a:gdLst>
              <a:gd name="T0" fmla="*/ 0 w 6210097"/>
              <a:gd name="T1" fmla="*/ 0 h 6858000"/>
              <a:gd name="T2" fmla="*/ 4251326 w 6210097"/>
              <a:gd name="T3" fmla="*/ 2569029 h 6858000"/>
              <a:gd name="T4" fmla="*/ 3091017 w 6210097"/>
              <a:gd name="T5" fmla="*/ 6139543 h 6858000"/>
              <a:gd name="T6" fmla="*/ 0 w 6210097"/>
              <a:gd name="T7" fmla="*/ 6858000 h 6858000"/>
              <a:gd name="T8" fmla="*/ 0 w 6210097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10097" h="6858000">
                <a:moveTo>
                  <a:pt x="0" y="0"/>
                </a:moveTo>
                <a:lnTo>
                  <a:pt x="6210097" y="2569029"/>
                </a:lnTo>
                <a:lnTo>
                  <a:pt x="4515183" y="6139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6628" name="组合 1"/>
          <p:cNvGrpSpPr>
            <a:grpSpLocks/>
          </p:cNvGrpSpPr>
          <p:nvPr/>
        </p:nvGrpSpPr>
        <p:grpSpPr bwMode="auto">
          <a:xfrm>
            <a:off x="466725" y="2574925"/>
            <a:ext cx="3219450" cy="1579563"/>
            <a:chOff x="0" y="0"/>
            <a:chExt cx="2020888" cy="992187"/>
          </a:xfrm>
        </p:grpSpPr>
        <p:sp>
          <p:nvSpPr>
            <p:cNvPr id="25611" name="Freeform 129"/>
            <p:cNvSpPr>
              <a:spLocks/>
            </p:cNvSpPr>
            <p:nvPr/>
          </p:nvSpPr>
          <p:spPr bwMode="auto">
            <a:xfrm>
              <a:off x="0" y="0"/>
              <a:ext cx="2020888" cy="889000"/>
            </a:xfrm>
            <a:custGeom>
              <a:avLst/>
              <a:gdLst>
                <a:gd name="T0" fmla="*/ 2020888 w 1273"/>
                <a:gd name="T1" fmla="*/ 444500 h 560"/>
                <a:gd name="T2" fmla="*/ 1009650 w 1273"/>
                <a:gd name="T3" fmla="*/ 889000 h 560"/>
                <a:gd name="T4" fmla="*/ 0 w 1273"/>
                <a:gd name="T5" fmla="*/ 444500 h 560"/>
                <a:gd name="T6" fmla="*/ 1009650 w 1273"/>
                <a:gd name="T7" fmla="*/ 0 h 560"/>
                <a:gd name="T8" fmla="*/ 2020888 w 1273"/>
                <a:gd name="T9" fmla="*/ 444500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3" h="560">
                  <a:moveTo>
                    <a:pt x="1273" y="280"/>
                  </a:moveTo>
                  <a:lnTo>
                    <a:pt x="636" y="560"/>
                  </a:lnTo>
                  <a:lnTo>
                    <a:pt x="0" y="280"/>
                  </a:lnTo>
                  <a:lnTo>
                    <a:pt x="636" y="0"/>
                  </a:lnTo>
                  <a:lnTo>
                    <a:pt x="1273" y="28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Freeform 130"/>
            <p:cNvSpPr>
              <a:spLocks/>
            </p:cNvSpPr>
            <p:nvPr/>
          </p:nvSpPr>
          <p:spPr bwMode="auto">
            <a:xfrm>
              <a:off x="409575" y="479425"/>
              <a:ext cx="1201738" cy="512762"/>
            </a:xfrm>
            <a:custGeom>
              <a:avLst/>
              <a:gdLst>
                <a:gd name="T0" fmla="*/ 1135889 w 584"/>
                <a:gd name="T1" fmla="*/ 59719 h 249"/>
                <a:gd name="T2" fmla="*/ 596753 w 584"/>
                <a:gd name="T3" fmla="*/ 0 h 249"/>
                <a:gd name="T4" fmla="*/ 0 w 584"/>
                <a:gd name="T5" fmla="*/ 78253 h 249"/>
                <a:gd name="T6" fmla="*/ 0 w 584"/>
                <a:gd name="T7" fmla="*/ 512762 h 249"/>
                <a:gd name="T8" fmla="*/ 600869 w 584"/>
                <a:gd name="T9" fmla="*/ 434509 h 249"/>
                <a:gd name="T10" fmla="*/ 600869 w 584"/>
                <a:gd name="T11" fmla="*/ 434509 h 249"/>
                <a:gd name="T12" fmla="*/ 1105023 w 584"/>
                <a:gd name="T13" fmla="*/ 490110 h 249"/>
                <a:gd name="T14" fmla="*/ 1201738 w 584"/>
                <a:gd name="T15" fmla="*/ 512762 h 249"/>
                <a:gd name="T16" fmla="*/ 1201738 w 584"/>
                <a:gd name="T17" fmla="*/ 512762 h 249"/>
                <a:gd name="T18" fmla="*/ 1201738 w 584"/>
                <a:gd name="T19" fmla="*/ 78253 h 249"/>
                <a:gd name="T20" fmla="*/ 1201738 w 584"/>
                <a:gd name="T21" fmla="*/ 78253 h 249"/>
                <a:gd name="T22" fmla="*/ 1135889 w 584"/>
                <a:gd name="T23" fmla="*/ 59719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4" h="249">
                  <a:moveTo>
                    <a:pt x="552" y="29"/>
                  </a:moveTo>
                  <a:cubicBezTo>
                    <a:pt x="508" y="18"/>
                    <a:pt x="418" y="0"/>
                    <a:pt x="290" y="0"/>
                  </a:cubicBezTo>
                  <a:cubicBezTo>
                    <a:pt x="102" y="0"/>
                    <a:pt x="0" y="38"/>
                    <a:pt x="0" y="38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49"/>
                    <a:pt x="141" y="211"/>
                    <a:pt x="292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389" y="211"/>
                    <a:pt x="482" y="227"/>
                    <a:pt x="537" y="238"/>
                  </a:cubicBezTo>
                  <a:cubicBezTo>
                    <a:pt x="566" y="244"/>
                    <a:pt x="584" y="249"/>
                    <a:pt x="584" y="249"/>
                  </a:cubicBezTo>
                  <a:cubicBezTo>
                    <a:pt x="584" y="249"/>
                    <a:pt x="584" y="249"/>
                    <a:pt x="584" y="249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4" y="38"/>
                    <a:pt x="573" y="34"/>
                    <a:pt x="552" y="2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Freeform 131"/>
            <p:cNvSpPr>
              <a:spLocks/>
            </p:cNvSpPr>
            <p:nvPr/>
          </p:nvSpPr>
          <p:spPr bwMode="auto">
            <a:xfrm>
              <a:off x="1722438" y="334963"/>
              <a:ext cx="119063" cy="617537"/>
            </a:xfrm>
            <a:custGeom>
              <a:avLst/>
              <a:gdLst>
                <a:gd name="T0" fmla="*/ 114957 w 58"/>
                <a:gd name="T1" fmla="*/ 576368 h 300"/>
                <a:gd name="T2" fmla="*/ 90324 w 58"/>
                <a:gd name="T3" fmla="*/ 450802 h 300"/>
                <a:gd name="T4" fmla="*/ 75954 w 58"/>
                <a:gd name="T5" fmla="*/ 421984 h 300"/>
                <a:gd name="T6" fmla="*/ 75954 w 58"/>
                <a:gd name="T7" fmla="*/ 397282 h 300"/>
                <a:gd name="T8" fmla="*/ 90324 w 58"/>
                <a:gd name="T9" fmla="*/ 368464 h 300"/>
                <a:gd name="T10" fmla="*/ 69796 w 58"/>
                <a:gd name="T11" fmla="*/ 335528 h 300"/>
                <a:gd name="T12" fmla="*/ 69796 w 58"/>
                <a:gd name="T13" fmla="*/ 14409 h 300"/>
                <a:gd name="T14" fmla="*/ 59531 w 58"/>
                <a:gd name="T15" fmla="*/ 0 h 300"/>
                <a:gd name="T16" fmla="*/ 49267 w 58"/>
                <a:gd name="T17" fmla="*/ 14409 h 300"/>
                <a:gd name="T18" fmla="*/ 49267 w 58"/>
                <a:gd name="T19" fmla="*/ 333470 h 300"/>
                <a:gd name="T20" fmla="*/ 28739 w 58"/>
                <a:gd name="T21" fmla="*/ 368464 h 300"/>
                <a:gd name="T22" fmla="*/ 43109 w 58"/>
                <a:gd name="T23" fmla="*/ 397282 h 300"/>
                <a:gd name="T24" fmla="*/ 43109 w 58"/>
                <a:gd name="T25" fmla="*/ 421984 h 300"/>
                <a:gd name="T26" fmla="*/ 28739 w 58"/>
                <a:gd name="T27" fmla="*/ 450802 h 300"/>
                <a:gd name="T28" fmla="*/ 4106 w 58"/>
                <a:gd name="T29" fmla="*/ 576368 h 300"/>
                <a:gd name="T30" fmla="*/ 59531 w 58"/>
                <a:gd name="T31" fmla="*/ 617537 h 300"/>
                <a:gd name="T32" fmla="*/ 59531 w 58"/>
                <a:gd name="T33" fmla="*/ 617537 h 300"/>
                <a:gd name="T34" fmla="*/ 59531 w 58"/>
                <a:gd name="T35" fmla="*/ 617537 h 300"/>
                <a:gd name="T36" fmla="*/ 114957 w 58"/>
                <a:gd name="T37" fmla="*/ 576368 h 3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300">
                  <a:moveTo>
                    <a:pt x="56" y="280"/>
                  </a:moveTo>
                  <a:cubicBezTo>
                    <a:pt x="50" y="273"/>
                    <a:pt x="48" y="259"/>
                    <a:pt x="44" y="219"/>
                  </a:cubicBezTo>
                  <a:cubicBezTo>
                    <a:pt x="44" y="213"/>
                    <a:pt x="41" y="208"/>
                    <a:pt x="37" y="205"/>
                  </a:cubicBezTo>
                  <a:cubicBezTo>
                    <a:pt x="37" y="193"/>
                    <a:pt x="37" y="193"/>
                    <a:pt x="37" y="193"/>
                  </a:cubicBezTo>
                  <a:cubicBezTo>
                    <a:pt x="41" y="190"/>
                    <a:pt x="44" y="185"/>
                    <a:pt x="44" y="179"/>
                  </a:cubicBezTo>
                  <a:cubicBezTo>
                    <a:pt x="44" y="171"/>
                    <a:pt x="40" y="165"/>
                    <a:pt x="34" y="163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3"/>
                    <a:pt x="32" y="0"/>
                    <a:pt x="29" y="0"/>
                  </a:cubicBezTo>
                  <a:cubicBezTo>
                    <a:pt x="26" y="0"/>
                    <a:pt x="24" y="3"/>
                    <a:pt x="24" y="7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18" y="165"/>
                    <a:pt x="14" y="171"/>
                    <a:pt x="14" y="179"/>
                  </a:cubicBezTo>
                  <a:cubicBezTo>
                    <a:pt x="14" y="185"/>
                    <a:pt x="17" y="190"/>
                    <a:pt x="21" y="193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17" y="208"/>
                    <a:pt x="14" y="213"/>
                    <a:pt x="14" y="219"/>
                  </a:cubicBezTo>
                  <a:cubicBezTo>
                    <a:pt x="10" y="259"/>
                    <a:pt x="8" y="273"/>
                    <a:pt x="2" y="280"/>
                  </a:cubicBezTo>
                  <a:cubicBezTo>
                    <a:pt x="0" y="289"/>
                    <a:pt x="12" y="299"/>
                    <a:pt x="29" y="300"/>
                  </a:cubicBezTo>
                  <a:cubicBezTo>
                    <a:pt x="29" y="300"/>
                    <a:pt x="29" y="300"/>
                    <a:pt x="29" y="300"/>
                  </a:cubicBezTo>
                  <a:cubicBezTo>
                    <a:pt x="29" y="300"/>
                    <a:pt x="29" y="300"/>
                    <a:pt x="29" y="300"/>
                  </a:cubicBezTo>
                  <a:cubicBezTo>
                    <a:pt x="46" y="299"/>
                    <a:pt x="58" y="289"/>
                    <a:pt x="56" y="280"/>
                  </a:cubicBez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0" name="椭圆 138"/>
          <p:cNvSpPr>
            <a:spLocks noChangeArrowheads="1"/>
          </p:cNvSpPr>
          <p:nvPr/>
        </p:nvSpPr>
        <p:spPr bwMode="auto">
          <a:xfrm>
            <a:off x="10285413" y="719138"/>
            <a:ext cx="1044575" cy="104457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  <a:prstDash val="dash"/>
            <a:round/>
            <a:headEnd/>
            <a:tailEnd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5" name="文本框 14"/>
          <p:cNvSpPr txBox="1">
            <a:spLocks noChangeArrowheads="1"/>
          </p:cNvSpPr>
          <p:nvPr/>
        </p:nvSpPr>
        <p:spPr bwMode="auto">
          <a:xfrm>
            <a:off x="4329113" y="3108325"/>
            <a:ext cx="7331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6600" b="1">
                <a:solidFill>
                  <a:srgbClr val="64B044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谢谢大家  敬请指正</a:t>
            </a:r>
          </a:p>
        </p:txBody>
      </p:sp>
      <p:sp>
        <p:nvSpPr>
          <p:cNvPr id="26636" name="文本框 18"/>
          <p:cNvSpPr txBox="1">
            <a:spLocks noChangeArrowheads="1"/>
          </p:cNvSpPr>
          <p:nvPr/>
        </p:nvSpPr>
        <p:spPr bwMode="auto">
          <a:xfrm>
            <a:off x="7754295" y="4391025"/>
            <a:ext cx="37112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指导老师</a:t>
            </a:r>
            <a:r>
              <a:rPr lang="zh-CN" altLang="en-US" sz="320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：柏禄一</a:t>
            </a:r>
            <a:r>
              <a:rPr lang="en-US" altLang="zh-CN" sz="320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文本框 20"/>
          <p:cNvSpPr txBox="1">
            <a:spLocks noChangeArrowheads="1"/>
          </p:cNvSpPr>
          <p:nvPr/>
        </p:nvSpPr>
        <p:spPr bwMode="auto">
          <a:xfrm>
            <a:off x="4523733" y="4391025"/>
            <a:ext cx="28905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姓名</a:t>
            </a:r>
            <a:r>
              <a:rPr lang="zh-CN" altLang="en-US" sz="320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：项溢馨</a:t>
            </a:r>
            <a:r>
              <a:rPr lang="en-US" altLang="zh-CN" sz="320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8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98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7" grpId="0" animBg="1"/>
      <p:bldP spid="26635" grpId="0" autoUpdateAnimBg="0"/>
      <p:bldP spid="26636" grpId="0" autoUpdateAnimBg="0"/>
      <p:bldP spid="266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36"/>
          <p:cNvSpPr>
            <a:spLocks/>
          </p:cNvSpPr>
          <p:nvPr/>
        </p:nvSpPr>
        <p:spPr bwMode="auto">
          <a:xfrm flipH="1" flipV="1">
            <a:off x="9828213" y="-923925"/>
            <a:ext cx="2713037" cy="3649663"/>
          </a:xfrm>
          <a:custGeom>
            <a:avLst/>
            <a:gdLst>
              <a:gd name="T0" fmla="*/ 0 w 6496341"/>
              <a:gd name="T1" fmla="*/ 0 h 6901543"/>
              <a:gd name="T2" fmla="*/ 2713037 w 6496341"/>
              <a:gd name="T3" fmla="*/ 932564 h 6901543"/>
              <a:gd name="T4" fmla="*/ 1859090 w 6496341"/>
              <a:gd name="T5" fmla="*/ 3649663 h 6901543"/>
              <a:gd name="T6" fmla="*/ 0 w 6496341"/>
              <a:gd name="T7" fmla="*/ 362663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95" name="矩形 136"/>
          <p:cNvSpPr>
            <a:spLocks/>
          </p:cNvSpPr>
          <p:nvPr/>
        </p:nvSpPr>
        <p:spPr bwMode="auto">
          <a:xfrm>
            <a:off x="-49213" y="0"/>
            <a:ext cx="5072063" cy="6858000"/>
          </a:xfrm>
          <a:custGeom>
            <a:avLst/>
            <a:gdLst>
              <a:gd name="T0" fmla="*/ 0 w 6633297"/>
              <a:gd name="T1" fmla="*/ 0 h 6858000"/>
              <a:gd name="T2" fmla="*/ 5072063 w 6633297"/>
              <a:gd name="T3" fmla="*/ 1785258 h 6858000"/>
              <a:gd name="T4" fmla="*/ 3452475 w 6633297"/>
              <a:gd name="T5" fmla="*/ 6139543 h 6858000"/>
              <a:gd name="T6" fmla="*/ 0 w 6633297"/>
              <a:gd name="T7" fmla="*/ 6858000 h 6858000"/>
              <a:gd name="T8" fmla="*/ 0 w 6633297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3297" h="6858000">
                <a:moveTo>
                  <a:pt x="0" y="0"/>
                </a:moveTo>
                <a:lnTo>
                  <a:pt x="6633297" y="1785258"/>
                </a:lnTo>
                <a:lnTo>
                  <a:pt x="4515183" y="6139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7" name="椭圆 138"/>
          <p:cNvSpPr>
            <a:spLocks noChangeArrowheads="1"/>
          </p:cNvSpPr>
          <p:nvPr/>
        </p:nvSpPr>
        <p:spPr bwMode="auto">
          <a:xfrm>
            <a:off x="10285413" y="719138"/>
            <a:ext cx="1044575" cy="104457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  <a:prstDash val="dash"/>
            <a:round/>
            <a:headEnd/>
            <a:tailEnd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199" name="文本框 14"/>
          <p:cNvSpPr txBox="1">
            <a:spLocks noChangeArrowheads="1"/>
          </p:cNvSpPr>
          <p:nvPr/>
        </p:nvSpPr>
        <p:spPr bwMode="auto">
          <a:xfrm>
            <a:off x="5492750" y="409575"/>
            <a:ext cx="2774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8000" b="1">
                <a:solidFill>
                  <a:srgbClr val="11AACC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  录</a:t>
            </a:r>
          </a:p>
        </p:txBody>
      </p:sp>
      <p:sp>
        <p:nvSpPr>
          <p:cNvPr id="8200" name="TextBox 15"/>
          <p:cNvSpPr txBox="1">
            <a:spLocks noChangeArrowheads="1"/>
          </p:cNvSpPr>
          <p:nvPr/>
        </p:nvSpPr>
        <p:spPr bwMode="auto">
          <a:xfrm>
            <a:off x="5116513" y="1846263"/>
            <a:ext cx="4019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Part1:  </a:t>
            </a:r>
            <a:r>
              <a:rPr lang="zh-CN" altLang="en-US" sz="3600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知识点清单</a:t>
            </a:r>
            <a:endParaRPr lang="zh-CN" altLang="en-US" sz="3600">
              <a:solidFill>
                <a:srgbClr val="11AA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TextBox 16"/>
          <p:cNvSpPr txBox="1">
            <a:spLocks noChangeArrowheads="1"/>
          </p:cNvSpPr>
          <p:nvPr/>
        </p:nvSpPr>
        <p:spPr bwMode="auto">
          <a:xfrm>
            <a:off x="4818063" y="2784475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Part2:  </a:t>
            </a:r>
            <a:r>
              <a:rPr lang="zh-CN" altLang="en-US" sz="3600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600">
              <a:solidFill>
                <a:srgbClr val="11AA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2" name="TextBox 17"/>
          <p:cNvSpPr txBox="1">
            <a:spLocks noChangeArrowheads="1"/>
          </p:cNvSpPr>
          <p:nvPr/>
        </p:nvSpPr>
        <p:spPr bwMode="auto">
          <a:xfrm>
            <a:off x="4500563" y="3722688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Part3:  </a:t>
            </a:r>
            <a:r>
              <a:rPr lang="zh-CN" altLang="en-US" sz="360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创意精华</a:t>
            </a:r>
          </a:p>
        </p:txBody>
      </p:sp>
      <p:sp>
        <p:nvSpPr>
          <p:cNvPr id="8203" name="TextBox 18"/>
          <p:cNvSpPr txBox="1">
            <a:spLocks noChangeArrowheads="1"/>
          </p:cNvSpPr>
          <p:nvPr/>
        </p:nvSpPr>
        <p:spPr bwMode="auto">
          <a:xfrm>
            <a:off x="4257675" y="4659313"/>
            <a:ext cx="3527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Part4:  </a:t>
            </a:r>
            <a:r>
              <a:rPr lang="zh-CN" altLang="en-US" sz="3600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600">
              <a:solidFill>
                <a:srgbClr val="11AA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5" name="组合 20"/>
          <p:cNvGrpSpPr>
            <a:grpSpLocks/>
          </p:cNvGrpSpPr>
          <p:nvPr/>
        </p:nvGrpSpPr>
        <p:grpSpPr bwMode="auto">
          <a:xfrm>
            <a:off x="1095375" y="2338388"/>
            <a:ext cx="2168525" cy="2320925"/>
            <a:chOff x="0" y="0"/>
            <a:chExt cx="1103313" cy="1181100"/>
          </a:xfrm>
        </p:grpSpPr>
        <p:sp>
          <p:nvSpPr>
            <p:cNvPr id="7181" name="Freeform 114"/>
            <p:cNvSpPr>
              <a:spLocks noEditPoints="1"/>
            </p:cNvSpPr>
            <p:nvPr/>
          </p:nvSpPr>
          <p:spPr bwMode="auto">
            <a:xfrm>
              <a:off x="0" y="0"/>
              <a:ext cx="1103313" cy="1181100"/>
            </a:xfrm>
            <a:custGeom>
              <a:avLst/>
              <a:gdLst>
                <a:gd name="T0" fmla="*/ 967457 w 536"/>
                <a:gd name="T1" fmla="*/ 549397 h 574"/>
                <a:gd name="T2" fmla="*/ 1066261 w 536"/>
                <a:gd name="T3" fmla="*/ 481494 h 574"/>
                <a:gd name="T4" fmla="*/ 1062145 w 536"/>
                <a:gd name="T5" fmla="*/ 296304 h 574"/>
                <a:gd name="T6" fmla="*/ 738973 w 536"/>
                <a:gd name="T7" fmla="*/ 265439 h 574"/>
                <a:gd name="T8" fmla="*/ 364340 w 536"/>
                <a:gd name="T9" fmla="*/ 265439 h 574"/>
                <a:gd name="T10" fmla="*/ 207900 w 536"/>
                <a:gd name="T11" fmla="*/ 172844 h 574"/>
                <a:gd name="T12" fmla="*/ 41168 w 536"/>
                <a:gd name="T13" fmla="*/ 296304 h 574"/>
                <a:gd name="T14" fmla="*/ 41168 w 536"/>
                <a:gd name="T15" fmla="*/ 884796 h 574"/>
                <a:gd name="T16" fmla="*/ 185258 w 536"/>
                <a:gd name="T17" fmla="*/ 946526 h 574"/>
                <a:gd name="T18" fmla="*/ 384924 w 536"/>
                <a:gd name="T19" fmla="*/ 987679 h 574"/>
                <a:gd name="T20" fmla="*/ 438443 w 536"/>
                <a:gd name="T21" fmla="*/ 1107024 h 574"/>
                <a:gd name="T22" fmla="*/ 551657 w 536"/>
                <a:gd name="T23" fmla="*/ 1181100 h 574"/>
                <a:gd name="T24" fmla="*/ 918055 w 536"/>
                <a:gd name="T25" fmla="*/ 946526 h 574"/>
                <a:gd name="T26" fmla="*/ 928347 w 536"/>
                <a:gd name="T27" fmla="*/ 590550 h 574"/>
                <a:gd name="T28" fmla="*/ 1031268 w 536"/>
                <a:gd name="T29" fmla="*/ 314823 h 574"/>
                <a:gd name="T30" fmla="*/ 994217 w 536"/>
                <a:gd name="T31" fmla="*/ 409475 h 574"/>
                <a:gd name="T32" fmla="*/ 938639 w 536"/>
                <a:gd name="T33" fmla="*/ 526762 h 574"/>
                <a:gd name="T34" fmla="*/ 769849 w 536"/>
                <a:gd name="T35" fmla="*/ 462975 h 574"/>
                <a:gd name="T36" fmla="*/ 918055 w 536"/>
                <a:gd name="T37" fmla="*/ 271612 h 574"/>
                <a:gd name="T38" fmla="*/ 551657 w 536"/>
                <a:gd name="T39" fmla="*/ 802490 h 574"/>
                <a:gd name="T40" fmla="*/ 368457 w 536"/>
                <a:gd name="T41" fmla="*/ 695491 h 574"/>
                <a:gd name="T42" fmla="*/ 368457 w 536"/>
                <a:gd name="T43" fmla="*/ 483551 h 574"/>
                <a:gd name="T44" fmla="*/ 551657 w 536"/>
                <a:gd name="T45" fmla="*/ 378610 h 574"/>
                <a:gd name="T46" fmla="*/ 734856 w 536"/>
                <a:gd name="T47" fmla="*/ 483551 h 574"/>
                <a:gd name="T48" fmla="*/ 734856 w 536"/>
                <a:gd name="T49" fmla="*/ 695491 h 574"/>
                <a:gd name="T50" fmla="*/ 730739 w 536"/>
                <a:gd name="T51" fmla="*/ 742817 h 574"/>
                <a:gd name="T52" fmla="*/ 594883 w 536"/>
                <a:gd name="T53" fmla="*/ 823066 h 574"/>
                <a:gd name="T54" fmla="*/ 730739 w 536"/>
                <a:gd name="T55" fmla="*/ 742817 h 574"/>
                <a:gd name="T56" fmla="*/ 391100 w 536"/>
                <a:gd name="T57" fmla="*/ 868335 h 574"/>
                <a:gd name="T58" fmla="*/ 440502 w 536"/>
                <a:gd name="T59" fmla="*/ 783971 h 574"/>
                <a:gd name="T60" fmla="*/ 329347 w 536"/>
                <a:gd name="T61" fmla="*/ 668741 h 574"/>
                <a:gd name="T62" fmla="*/ 329347 w 536"/>
                <a:gd name="T63" fmla="*/ 510301 h 574"/>
                <a:gd name="T64" fmla="*/ 329347 w 536"/>
                <a:gd name="T65" fmla="*/ 668741 h 574"/>
                <a:gd name="T66" fmla="*/ 391100 w 536"/>
                <a:gd name="T67" fmla="*/ 312765 h 574"/>
                <a:gd name="T68" fmla="*/ 440502 w 536"/>
                <a:gd name="T69" fmla="*/ 397129 h 574"/>
                <a:gd name="T70" fmla="*/ 594883 w 536"/>
                <a:gd name="T71" fmla="*/ 358034 h 574"/>
                <a:gd name="T72" fmla="*/ 730739 w 536"/>
                <a:gd name="T73" fmla="*/ 438283 h 574"/>
                <a:gd name="T74" fmla="*/ 594883 w 536"/>
                <a:gd name="T75" fmla="*/ 358034 h 574"/>
                <a:gd name="T76" fmla="*/ 874828 w 536"/>
                <a:gd name="T77" fmla="*/ 590550 h 574"/>
                <a:gd name="T78" fmla="*/ 776024 w 536"/>
                <a:gd name="T79" fmla="*/ 590550 h 574"/>
                <a:gd name="T80" fmla="*/ 551657 w 536"/>
                <a:gd name="T81" fmla="*/ 37038 h 574"/>
                <a:gd name="T82" fmla="*/ 551657 w 536"/>
                <a:gd name="T83" fmla="*/ 337457 h 574"/>
                <a:gd name="T84" fmla="*/ 551657 w 536"/>
                <a:gd name="T85" fmla="*/ 37038 h 574"/>
                <a:gd name="T86" fmla="*/ 142031 w 536"/>
                <a:gd name="T87" fmla="*/ 275727 h 574"/>
                <a:gd name="T88" fmla="*/ 269653 w 536"/>
                <a:gd name="T89" fmla="*/ 279843 h 574"/>
                <a:gd name="T90" fmla="*/ 333464 w 536"/>
                <a:gd name="T91" fmla="*/ 462975 h 574"/>
                <a:gd name="T92" fmla="*/ 72045 w 536"/>
                <a:gd name="T93" fmla="*/ 314823 h 574"/>
                <a:gd name="T94" fmla="*/ 72045 w 536"/>
                <a:gd name="T95" fmla="*/ 866277 h 574"/>
                <a:gd name="T96" fmla="*/ 333464 w 536"/>
                <a:gd name="T97" fmla="*/ 716068 h 574"/>
                <a:gd name="T98" fmla="*/ 185258 w 536"/>
                <a:gd name="T99" fmla="*/ 909488 h 574"/>
                <a:gd name="T100" fmla="*/ 477553 w 536"/>
                <a:gd name="T101" fmla="*/ 1094678 h 574"/>
                <a:gd name="T102" fmla="*/ 438443 w 536"/>
                <a:gd name="T103" fmla="*/ 962987 h 574"/>
                <a:gd name="T104" fmla="*/ 399333 w 536"/>
                <a:gd name="T105" fmla="*/ 905373 h 574"/>
                <a:gd name="T106" fmla="*/ 703980 w 536"/>
                <a:gd name="T107" fmla="*/ 905373 h 574"/>
                <a:gd name="T108" fmla="*/ 1031268 w 536"/>
                <a:gd name="T109" fmla="*/ 866277 h 574"/>
                <a:gd name="T110" fmla="*/ 747206 w 536"/>
                <a:gd name="T111" fmla="*/ 880681 h 574"/>
                <a:gd name="T112" fmla="*/ 901588 w 536"/>
                <a:gd name="T113" fmla="*/ 615242 h 5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" h="574">
                  <a:moveTo>
                    <a:pt x="451" y="287"/>
                  </a:moveTo>
                  <a:cubicBezTo>
                    <a:pt x="458" y="280"/>
                    <a:pt x="464" y="274"/>
                    <a:pt x="470" y="267"/>
                  </a:cubicBezTo>
                  <a:cubicBezTo>
                    <a:pt x="474" y="268"/>
                    <a:pt x="478" y="269"/>
                    <a:pt x="483" y="269"/>
                  </a:cubicBezTo>
                  <a:cubicBezTo>
                    <a:pt x="502" y="269"/>
                    <a:pt x="518" y="254"/>
                    <a:pt x="518" y="234"/>
                  </a:cubicBezTo>
                  <a:cubicBezTo>
                    <a:pt x="518" y="226"/>
                    <a:pt x="515" y="218"/>
                    <a:pt x="510" y="212"/>
                  </a:cubicBezTo>
                  <a:cubicBezTo>
                    <a:pt x="524" y="185"/>
                    <a:pt x="527" y="161"/>
                    <a:pt x="516" y="144"/>
                  </a:cubicBezTo>
                  <a:cubicBezTo>
                    <a:pt x="505" y="124"/>
                    <a:pt x="481" y="114"/>
                    <a:pt x="446" y="114"/>
                  </a:cubicBezTo>
                  <a:cubicBezTo>
                    <a:pt x="421" y="114"/>
                    <a:pt x="391" y="119"/>
                    <a:pt x="359" y="129"/>
                  </a:cubicBezTo>
                  <a:cubicBezTo>
                    <a:pt x="340" y="51"/>
                    <a:pt x="307" y="0"/>
                    <a:pt x="268" y="0"/>
                  </a:cubicBezTo>
                  <a:cubicBezTo>
                    <a:pt x="229" y="0"/>
                    <a:pt x="196" y="51"/>
                    <a:pt x="177" y="129"/>
                  </a:cubicBezTo>
                  <a:cubicBezTo>
                    <a:pt x="163" y="125"/>
                    <a:pt x="149" y="121"/>
                    <a:pt x="136" y="119"/>
                  </a:cubicBezTo>
                  <a:cubicBezTo>
                    <a:pt x="136" y="100"/>
                    <a:pt x="120" y="84"/>
                    <a:pt x="101" y="84"/>
                  </a:cubicBezTo>
                  <a:cubicBezTo>
                    <a:pt x="82" y="84"/>
                    <a:pt x="67" y="98"/>
                    <a:pt x="66" y="116"/>
                  </a:cubicBezTo>
                  <a:cubicBezTo>
                    <a:pt x="44" y="120"/>
                    <a:pt x="28" y="129"/>
                    <a:pt x="20" y="144"/>
                  </a:cubicBezTo>
                  <a:cubicBezTo>
                    <a:pt x="0" y="177"/>
                    <a:pt x="28" y="231"/>
                    <a:pt x="85" y="287"/>
                  </a:cubicBezTo>
                  <a:cubicBezTo>
                    <a:pt x="28" y="343"/>
                    <a:pt x="0" y="397"/>
                    <a:pt x="20" y="430"/>
                  </a:cubicBezTo>
                  <a:cubicBezTo>
                    <a:pt x="31" y="449"/>
                    <a:pt x="55" y="460"/>
                    <a:pt x="90" y="460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115" y="460"/>
                    <a:pt x="145" y="454"/>
                    <a:pt x="177" y="445"/>
                  </a:cubicBezTo>
                  <a:cubicBezTo>
                    <a:pt x="180" y="457"/>
                    <a:pt x="183" y="469"/>
                    <a:pt x="187" y="480"/>
                  </a:cubicBezTo>
                  <a:cubicBezTo>
                    <a:pt x="181" y="486"/>
                    <a:pt x="178" y="494"/>
                    <a:pt x="178" y="503"/>
                  </a:cubicBezTo>
                  <a:cubicBezTo>
                    <a:pt x="178" y="522"/>
                    <a:pt x="194" y="538"/>
                    <a:pt x="213" y="538"/>
                  </a:cubicBezTo>
                  <a:cubicBezTo>
                    <a:pt x="214" y="538"/>
                    <a:pt x="214" y="537"/>
                    <a:pt x="214" y="537"/>
                  </a:cubicBezTo>
                  <a:cubicBezTo>
                    <a:pt x="230" y="561"/>
                    <a:pt x="248" y="574"/>
                    <a:pt x="268" y="574"/>
                  </a:cubicBezTo>
                  <a:cubicBezTo>
                    <a:pt x="307" y="574"/>
                    <a:pt x="340" y="523"/>
                    <a:pt x="359" y="445"/>
                  </a:cubicBezTo>
                  <a:cubicBezTo>
                    <a:pt x="391" y="454"/>
                    <a:pt x="421" y="460"/>
                    <a:pt x="446" y="460"/>
                  </a:cubicBezTo>
                  <a:cubicBezTo>
                    <a:pt x="481" y="460"/>
                    <a:pt x="505" y="449"/>
                    <a:pt x="516" y="430"/>
                  </a:cubicBezTo>
                  <a:cubicBezTo>
                    <a:pt x="536" y="397"/>
                    <a:pt x="509" y="343"/>
                    <a:pt x="451" y="287"/>
                  </a:cubicBezTo>
                  <a:close/>
                  <a:moveTo>
                    <a:pt x="446" y="132"/>
                  </a:moveTo>
                  <a:cubicBezTo>
                    <a:pt x="466" y="132"/>
                    <a:pt x="491" y="136"/>
                    <a:pt x="501" y="153"/>
                  </a:cubicBezTo>
                  <a:cubicBezTo>
                    <a:pt x="508" y="164"/>
                    <a:pt x="506" y="181"/>
                    <a:pt x="495" y="202"/>
                  </a:cubicBezTo>
                  <a:cubicBezTo>
                    <a:pt x="492" y="200"/>
                    <a:pt x="487" y="199"/>
                    <a:pt x="483" y="199"/>
                  </a:cubicBezTo>
                  <a:cubicBezTo>
                    <a:pt x="464" y="199"/>
                    <a:pt x="448" y="215"/>
                    <a:pt x="448" y="234"/>
                  </a:cubicBezTo>
                  <a:cubicBezTo>
                    <a:pt x="448" y="243"/>
                    <a:pt x="451" y="250"/>
                    <a:pt x="456" y="256"/>
                  </a:cubicBezTo>
                  <a:cubicBezTo>
                    <a:pt x="450" y="262"/>
                    <a:pt x="444" y="269"/>
                    <a:pt x="438" y="275"/>
                  </a:cubicBezTo>
                  <a:cubicBezTo>
                    <a:pt x="419" y="258"/>
                    <a:pt x="398" y="242"/>
                    <a:pt x="374" y="225"/>
                  </a:cubicBezTo>
                  <a:cubicBezTo>
                    <a:pt x="372" y="197"/>
                    <a:pt x="368" y="171"/>
                    <a:pt x="363" y="146"/>
                  </a:cubicBezTo>
                  <a:cubicBezTo>
                    <a:pt x="394" y="137"/>
                    <a:pt x="422" y="132"/>
                    <a:pt x="446" y="132"/>
                  </a:cubicBezTo>
                  <a:close/>
                  <a:moveTo>
                    <a:pt x="313" y="366"/>
                  </a:moveTo>
                  <a:cubicBezTo>
                    <a:pt x="298" y="374"/>
                    <a:pt x="283" y="382"/>
                    <a:pt x="268" y="390"/>
                  </a:cubicBezTo>
                  <a:cubicBezTo>
                    <a:pt x="253" y="382"/>
                    <a:pt x="238" y="374"/>
                    <a:pt x="223" y="366"/>
                  </a:cubicBezTo>
                  <a:cubicBezTo>
                    <a:pt x="207" y="357"/>
                    <a:pt x="193" y="348"/>
                    <a:pt x="179" y="338"/>
                  </a:cubicBezTo>
                  <a:cubicBezTo>
                    <a:pt x="178" y="322"/>
                    <a:pt x="177" y="305"/>
                    <a:pt x="177" y="287"/>
                  </a:cubicBezTo>
                  <a:cubicBezTo>
                    <a:pt x="177" y="269"/>
                    <a:pt x="178" y="252"/>
                    <a:pt x="179" y="235"/>
                  </a:cubicBezTo>
                  <a:cubicBezTo>
                    <a:pt x="193" y="226"/>
                    <a:pt x="207" y="217"/>
                    <a:pt x="223" y="208"/>
                  </a:cubicBezTo>
                  <a:cubicBezTo>
                    <a:pt x="238" y="199"/>
                    <a:pt x="253" y="191"/>
                    <a:pt x="268" y="184"/>
                  </a:cubicBezTo>
                  <a:cubicBezTo>
                    <a:pt x="283" y="191"/>
                    <a:pt x="298" y="199"/>
                    <a:pt x="313" y="208"/>
                  </a:cubicBezTo>
                  <a:cubicBezTo>
                    <a:pt x="329" y="217"/>
                    <a:pt x="343" y="226"/>
                    <a:pt x="357" y="235"/>
                  </a:cubicBezTo>
                  <a:cubicBezTo>
                    <a:pt x="358" y="252"/>
                    <a:pt x="359" y="269"/>
                    <a:pt x="359" y="287"/>
                  </a:cubicBezTo>
                  <a:cubicBezTo>
                    <a:pt x="359" y="305"/>
                    <a:pt x="358" y="322"/>
                    <a:pt x="357" y="338"/>
                  </a:cubicBezTo>
                  <a:cubicBezTo>
                    <a:pt x="343" y="348"/>
                    <a:pt x="329" y="357"/>
                    <a:pt x="313" y="366"/>
                  </a:cubicBezTo>
                  <a:close/>
                  <a:moveTo>
                    <a:pt x="355" y="361"/>
                  </a:moveTo>
                  <a:cubicBezTo>
                    <a:pt x="353" y="383"/>
                    <a:pt x="350" y="404"/>
                    <a:pt x="346" y="422"/>
                  </a:cubicBezTo>
                  <a:cubicBezTo>
                    <a:pt x="328" y="416"/>
                    <a:pt x="308" y="408"/>
                    <a:pt x="289" y="400"/>
                  </a:cubicBezTo>
                  <a:cubicBezTo>
                    <a:pt x="300" y="394"/>
                    <a:pt x="311" y="388"/>
                    <a:pt x="322" y="381"/>
                  </a:cubicBezTo>
                  <a:cubicBezTo>
                    <a:pt x="334" y="375"/>
                    <a:pt x="345" y="368"/>
                    <a:pt x="355" y="361"/>
                  </a:cubicBezTo>
                  <a:close/>
                  <a:moveTo>
                    <a:pt x="247" y="400"/>
                  </a:moveTo>
                  <a:cubicBezTo>
                    <a:pt x="228" y="408"/>
                    <a:pt x="208" y="416"/>
                    <a:pt x="190" y="422"/>
                  </a:cubicBezTo>
                  <a:cubicBezTo>
                    <a:pt x="186" y="404"/>
                    <a:pt x="183" y="383"/>
                    <a:pt x="181" y="361"/>
                  </a:cubicBezTo>
                  <a:cubicBezTo>
                    <a:pt x="191" y="368"/>
                    <a:pt x="202" y="375"/>
                    <a:pt x="214" y="381"/>
                  </a:cubicBezTo>
                  <a:cubicBezTo>
                    <a:pt x="225" y="388"/>
                    <a:pt x="236" y="394"/>
                    <a:pt x="247" y="400"/>
                  </a:cubicBezTo>
                  <a:close/>
                  <a:moveTo>
                    <a:pt x="160" y="325"/>
                  </a:moveTo>
                  <a:cubicBezTo>
                    <a:pt x="142" y="313"/>
                    <a:pt x="126" y="300"/>
                    <a:pt x="112" y="287"/>
                  </a:cubicBezTo>
                  <a:cubicBezTo>
                    <a:pt x="126" y="274"/>
                    <a:pt x="142" y="261"/>
                    <a:pt x="160" y="248"/>
                  </a:cubicBezTo>
                  <a:cubicBezTo>
                    <a:pt x="159" y="261"/>
                    <a:pt x="159" y="274"/>
                    <a:pt x="159" y="287"/>
                  </a:cubicBezTo>
                  <a:cubicBezTo>
                    <a:pt x="159" y="300"/>
                    <a:pt x="159" y="313"/>
                    <a:pt x="160" y="325"/>
                  </a:cubicBezTo>
                  <a:close/>
                  <a:moveTo>
                    <a:pt x="181" y="213"/>
                  </a:moveTo>
                  <a:cubicBezTo>
                    <a:pt x="183" y="191"/>
                    <a:pt x="186" y="170"/>
                    <a:pt x="190" y="152"/>
                  </a:cubicBezTo>
                  <a:cubicBezTo>
                    <a:pt x="208" y="158"/>
                    <a:pt x="228" y="165"/>
                    <a:pt x="247" y="174"/>
                  </a:cubicBezTo>
                  <a:cubicBezTo>
                    <a:pt x="236" y="180"/>
                    <a:pt x="225" y="186"/>
                    <a:pt x="214" y="193"/>
                  </a:cubicBezTo>
                  <a:cubicBezTo>
                    <a:pt x="202" y="199"/>
                    <a:pt x="191" y="206"/>
                    <a:pt x="181" y="213"/>
                  </a:cubicBezTo>
                  <a:close/>
                  <a:moveTo>
                    <a:pt x="289" y="174"/>
                  </a:moveTo>
                  <a:cubicBezTo>
                    <a:pt x="308" y="165"/>
                    <a:pt x="328" y="158"/>
                    <a:pt x="346" y="152"/>
                  </a:cubicBezTo>
                  <a:cubicBezTo>
                    <a:pt x="350" y="170"/>
                    <a:pt x="353" y="191"/>
                    <a:pt x="355" y="213"/>
                  </a:cubicBezTo>
                  <a:cubicBezTo>
                    <a:pt x="345" y="206"/>
                    <a:pt x="334" y="199"/>
                    <a:pt x="322" y="193"/>
                  </a:cubicBezTo>
                  <a:cubicBezTo>
                    <a:pt x="311" y="186"/>
                    <a:pt x="300" y="180"/>
                    <a:pt x="289" y="174"/>
                  </a:cubicBezTo>
                  <a:close/>
                  <a:moveTo>
                    <a:pt x="376" y="248"/>
                  </a:moveTo>
                  <a:cubicBezTo>
                    <a:pt x="394" y="261"/>
                    <a:pt x="410" y="274"/>
                    <a:pt x="425" y="287"/>
                  </a:cubicBezTo>
                  <a:cubicBezTo>
                    <a:pt x="410" y="300"/>
                    <a:pt x="394" y="313"/>
                    <a:pt x="376" y="325"/>
                  </a:cubicBezTo>
                  <a:cubicBezTo>
                    <a:pt x="377" y="313"/>
                    <a:pt x="377" y="300"/>
                    <a:pt x="377" y="287"/>
                  </a:cubicBezTo>
                  <a:cubicBezTo>
                    <a:pt x="377" y="274"/>
                    <a:pt x="377" y="261"/>
                    <a:pt x="376" y="248"/>
                  </a:cubicBezTo>
                  <a:close/>
                  <a:moveTo>
                    <a:pt x="268" y="18"/>
                  </a:moveTo>
                  <a:cubicBezTo>
                    <a:pt x="296" y="18"/>
                    <a:pt x="325" y="61"/>
                    <a:pt x="342" y="134"/>
                  </a:cubicBezTo>
                  <a:cubicBezTo>
                    <a:pt x="318" y="142"/>
                    <a:pt x="293" y="152"/>
                    <a:pt x="268" y="164"/>
                  </a:cubicBezTo>
                  <a:cubicBezTo>
                    <a:pt x="243" y="152"/>
                    <a:pt x="218" y="142"/>
                    <a:pt x="194" y="134"/>
                  </a:cubicBezTo>
                  <a:cubicBezTo>
                    <a:pt x="211" y="61"/>
                    <a:pt x="240" y="18"/>
                    <a:pt x="268" y="18"/>
                  </a:cubicBezTo>
                  <a:close/>
                  <a:moveTo>
                    <a:pt x="35" y="153"/>
                  </a:moveTo>
                  <a:cubicBezTo>
                    <a:pt x="42" y="141"/>
                    <a:pt x="55" y="136"/>
                    <a:pt x="69" y="134"/>
                  </a:cubicBezTo>
                  <a:cubicBezTo>
                    <a:pt x="75" y="146"/>
                    <a:pt x="87" y="154"/>
                    <a:pt x="101" y="154"/>
                  </a:cubicBezTo>
                  <a:cubicBezTo>
                    <a:pt x="114" y="154"/>
                    <a:pt x="125" y="147"/>
                    <a:pt x="131" y="136"/>
                  </a:cubicBezTo>
                  <a:cubicBezTo>
                    <a:pt x="144" y="139"/>
                    <a:pt x="158" y="142"/>
                    <a:pt x="173" y="146"/>
                  </a:cubicBezTo>
                  <a:cubicBezTo>
                    <a:pt x="168" y="171"/>
                    <a:pt x="164" y="197"/>
                    <a:pt x="162" y="225"/>
                  </a:cubicBezTo>
                  <a:cubicBezTo>
                    <a:pt x="138" y="242"/>
                    <a:pt x="117" y="258"/>
                    <a:pt x="98" y="275"/>
                  </a:cubicBezTo>
                  <a:cubicBezTo>
                    <a:pt x="44" y="223"/>
                    <a:pt x="21" y="177"/>
                    <a:pt x="35" y="153"/>
                  </a:cubicBezTo>
                  <a:close/>
                  <a:moveTo>
                    <a:pt x="90" y="442"/>
                  </a:moveTo>
                  <a:cubicBezTo>
                    <a:pt x="70" y="442"/>
                    <a:pt x="45" y="438"/>
                    <a:pt x="35" y="421"/>
                  </a:cubicBezTo>
                  <a:cubicBezTo>
                    <a:pt x="21" y="397"/>
                    <a:pt x="44" y="350"/>
                    <a:pt x="98" y="299"/>
                  </a:cubicBezTo>
                  <a:cubicBezTo>
                    <a:pt x="117" y="316"/>
                    <a:pt x="138" y="332"/>
                    <a:pt x="162" y="348"/>
                  </a:cubicBezTo>
                  <a:cubicBezTo>
                    <a:pt x="164" y="377"/>
                    <a:pt x="168" y="403"/>
                    <a:pt x="173" y="428"/>
                  </a:cubicBezTo>
                  <a:cubicBezTo>
                    <a:pt x="142" y="437"/>
                    <a:pt x="114" y="442"/>
                    <a:pt x="90" y="442"/>
                  </a:cubicBezTo>
                  <a:close/>
                  <a:moveTo>
                    <a:pt x="268" y="556"/>
                  </a:moveTo>
                  <a:cubicBezTo>
                    <a:pt x="256" y="556"/>
                    <a:pt x="244" y="547"/>
                    <a:pt x="232" y="532"/>
                  </a:cubicBezTo>
                  <a:cubicBezTo>
                    <a:pt x="242" y="526"/>
                    <a:pt x="248" y="515"/>
                    <a:pt x="248" y="503"/>
                  </a:cubicBezTo>
                  <a:cubicBezTo>
                    <a:pt x="248" y="483"/>
                    <a:pt x="232" y="468"/>
                    <a:pt x="213" y="468"/>
                  </a:cubicBezTo>
                  <a:cubicBezTo>
                    <a:pt x="209" y="468"/>
                    <a:pt x="205" y="468"/>
                    <a:pt x="202" y="469"/>
                  </a:cubicBezTo>
                  <a:cubicBezTo>
                    <a:pt x="199" y="460"/>
                    <a:pt x="196" y="450"/>
                    <a:pt x="194" y="440"/>
                  </a:cubicBezTo>
                  <a:cubicBezTo>
                    <a:pt x="218" y="432"/>
                    <a:pt x="243" y="422"/>
                    <a:pt x="268" y="410"/>
                  </a:cubicBezTo>
                  <a:cubicBezTo>
                    <a:pt x="293" y="422"/>
                    <a:pt x="318" y="432"/>
                    <a:pt x="342" y="440"/>
                  </a:cubicBezTo>
                  <a:cubicBezTo>
                    <a:pt x="325" y="512"/>
                    <a:pt x="296" y="556"/>
                    <a:pt x="268" y="556"/>
                  </a:cubicBezTo>
                  <a:close/>
                  <a:moveTo>
                    <a:pt x="501" y="421"/>
                  </a:moveTo>
                  <a:cubicBezTo>
                    <a:pt x="491" y="438"/>
                    <a:pt x="466" y="442"/>
                    <a:pt x="446" y="442"/>
                  </a:cubicBezTo>
                  <a:cubicBezTo>
                    <a:pt x="422" y="442"/>
                    <a:pt x="394" y="437"/>
                    <a:pt x="363" y="428"/>
                  </a:cubicBezTo>
                  <a:cubicBezTo>
                    <a:pt x="368" y="403"/>
                    <a:pt x="372" y="377"/>
                    <a:pt x="374" y="348"/>
                  </a:cubicBezTo>
                  <a:cubicBezTo>
                    <a:pt x="398" y="332"/>
                    <a:pt x="419" y="316"/>
                    <a:pt x="438" y="299"/>
                  </a:cubicBezTo>
                  <a:cubicBezTo>
                    <a:pt x="492" y="350"/>
                    <a:pt x="515" y="397"/>
                    <a:pt x="501" y="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Oval 115"/>
            <p:cNvSpPr>
              <a:spLocks noChangeArrowheads="1"/>
            </p:cNvSpPr>
            <p:nvPr/>
          </p:nvSpPr>
          <p:spPr bwMode="auto">
            <a:xfrm>
              <a:off x="438150" y="477838"/>
              <a:ext cx="227013" cy="225425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83" name="Oval 116"/>
            <p:cNvSpPr>
              <a:spLocks noChangeArrowheads="1"/>
            </p:cNvSpPr>
            <p:nvPr/>
          </p:nvSpPr>
          <p:spPr bwMode="auto">
            <a:xfrm>
              <a:off x="131762" y="171450"/>
              <a:ext cx="147638" cy="147637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84" name="Oval 117"/>
            <p:cNvSpPr>
              <a:spLocks noChangeArrowheads="1"/>
            </p:cNvSpPr>
            <p:nvPr/>
          </p:nvSpPr>
          <p:spPr bwMode="auto">
            <a:xfrm>
              <a:off x="922337" y="404813"/>
              <a:ext cx="146050" cy="149225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85" name="Oval 118"/>
            <p:cNvSpPr>
              <a:spLocks noChangeArrowheads="1"/>
            </p:cNvSpPr>
            <p:nvPr/>
          </p:nvSpPr>
          <p:spPr bwMode="auto">
            <a:xfrm>
              <a:off x="363537" y="960438"/>
              <a:ext cx="149225" cy="149225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8211" name="矩形 136"/>
          <p:cNvSpPr>
            <a:spLocks/>
          </p:cNvSpPr>
          <p:nvPr/>
        </p:nvSpPr>
        <p:spPr bwMode="auto">
          <a:xfrm rot="2611764" flipH="1" flipV="1">
            <a:off x="10372725" y="4764088"/>
            <a:ext cx="2484438" cy="3340100"/>
          </a:xfrm>
          <a:custGeom>
            <a:avLst/>
            <a:gdLst>
              <a:gd name="T0" fmla="*/ 0 w 6496341"/>
              <a:gd name="T1" fmla="*/ 0 h 6901543"/>
              <a:gd name="T2" fmla="*/ 2484438 w 6496341"/>
              <a:gd name="T3" fmla="*/ 853464 h 6901543"/>
              <a:gd name="T4" fmla="*/ 1702444 w 6496341"/>
              <a:gd name="T5" fmla="*/ 3340100 h 6901543"/>
              <a:gd name="T6" fmla="*/ 0 w 6496341"/>
              <a:gd name="T7" fmla="*/ 331902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9" grpId="0" autoUpdateAnimBg="0"/>
      <p:bldP spid="8200" grpId="0" autoUpdateAnimBg="0"/>
      <p:bldP spid="8201" grpId="0" autoUpdateAnimBg="0"/>
      <p:bldP spid="8202" grpId="0" autoUpdateAnimBg="0"/>
      <p:bldP spid="8203" grpId="0" autoUpdateAnimBg="0"/>
      <p:bldP spid="82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36"/>
          <p:cNvSpPr>
            <a:spLocks/>
          </p:cNvSpPr>
          <p:nvPr/>
        </p:nvSpPr>
        <p:spPr bwMode="auto">
          <a:xfrm flipH="1" flipV="1">
            <a:off x="9828213" y="-923925"/>
            <a:ext cx="2713037" cy="3649663"/>
          </a:xfrm>
          <a:custGeom>
            <a:avLst/>
            <a:gdLst>
              <a:gd name="T0" fmla="*/ 0 w 6496341"/>
              <a:gd name="T1" fmla="*/ 0 h 6901543"/>
              <a:gd name="T2" fmla="*/ 2713037 w 6496341"/>
              <a:gd name="T3" fmla="*/ 932564 h 6901543"/>
              <a:gd name="T4" fmla="*/ 1859090 w 6496341"/>
              <a:gd name="T5" fmla="*/ 3649663 h 6901543"/>
              <a:gd name="T6" fmla="*/ 0 w 6496341"/>
              <a:gd name="T7" fmla="*/ 362663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9" name="矩形 136"/>
          <p:cNvSpPr>
            <a:spLocks/>
          </p:cNvSpPr>
          <p:nvPr/>
        </p:nvSpPr>
        <p:spPr bwMode="auto">
          <a:xfrm>
            <a:off x="-49213" y="0"/>
            <a:ext cx="5072063" cy="6858000"/>
          </a:xfrm>
          <a:custGeom>
            <a:avLst/>
            <a:gdLst>
              <a:gd name="T0" fmla="*/ 0 w 6633297"/>
              <a:gd name="T1" fmla="*/ 0 h 6858000"/>
              <a:gd name="T2" fmla="*/ 5072063 w 6633297"/>
              <a:gd name="T3" fmla="*/ 1785258 h 6858000"/>
              <a:gd name="T4" fmla="*/ 3452475 w 6633297"/>
              <a:gd name="T5" fmla="*/ 6139543 h 6858000"/>
              <a:gd name="T6" fmla="*/ 0 w 6633297"/>
              <a:gd name="T7" fmla="*/ 6858000 h 6858000"/>
              <a:gd name="T8" fmla="*/ 0 w 6633297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3297" h="6858000">
                <a:moveTo>
                  <a:pt x="0" y="0"/>
                </a:moveTo>
                <a:lnTo>
                  <a:pt x="6633297" y="1785258"/>
                </a:lnTo>
                <a:lnTo>
                  <a:pt x="4515183" y="6139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12" name="椭圆 138"/>
          <p:cNvSpPr>
            <a:spLocks noChangeArrowheads="1"/>
          </p:cNvSpPr>
          <p:nvPr/>
        </p:nvSpPr>
        <p:spPr bwMode="auto">
          <a:xfrm>
            <a:off x="10285413" y="719138"/>
            <a:ext cx="1044575" cy="104457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  <a:prstDash val="dash"/>
            <a:round/>
            <a:headEnd/>
            <a:tailEnd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3" name="文本框 14"/>
          <p:cNvSpPr txBox="1">
            <a:spLocks noChangeArrowheads="1"/>
          </p:cNvSpPr>
          <p:nvPr/>
        </p:nvSpPr>
        <p:spPr bwMode="auto">
          <a:xfrm>
            <a:off x="5492750" y="409575"/>
            <a:ext cx="2774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8000" b="1">
                <a:solidFill>
                  <a:srgbClr val="DC4437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  录</a:t>
            </a:r>
          </a:p>
        </p:txBody>
      </p:sp>
      <p:sp>
        <p:nvSpPr>
          <p:cNvPr id="9224" name="TextBox 15"/>
          <p:cNvSpPr txBox="1">
            <a:spLocks noChangeArrowheads="1"/>
          </p:cNvSpPr>
          <p:nvPr/>
        </p:nvSpPr>
        <p:spPr bwMode="auto">
          <a:xfrm>
            <a:off x="5116513" y="1846263"/>
            <a:ext cx="39885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DC4437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Part1:  </a:t>
            </a:r>
            <a:r>
              <a:rPr lang="zh-CN" altLang="en-US" sz="3600" b="1" smtClean="0">
                <a:solidFill>
                  <a:srgbClr val="DC44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知识点清单</a:t>
            </a:r>
            <a:endParaRPr lang="zh-CN" altLang="en-US" sz="3600" b="1">
              <a:solidFill>
                <a:srgbClr val="DC44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5" name="TextBox 16"/>
          <p:cNvSpPr txBox="1">
            <a:spLocks noChangeArrowheads="1"/>
          </p:cNvSpPr>
          <p:nvPr/>
        </p:nvSpPr>
        <p:spPr bwMode="auto">
          <a:xfrm>
            <a:off x="4818063" y="2784475"/>
            <a:ext cx="3525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Part2:  </a:t>
            </a:r>
            <a:r>
              <a:rPr lang="zh-CN" altLang="en-US" sz="3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6" name="TextBox 17"/>
          <p:cNvSpPr txBox="1">
            <a:spLocks noChangeArrowheads="1"/>
          </p:cNvSpPr>
          <p:nvPr/>
        </p:nvSpPr>
        <p:spPr bwMode="auto">
          <a:xfrm>
            <a:off x="4500563" y="3722688"/>
            <a:ext cx="3527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Part3:  </a:t>
            </a:r>
            <a:r>
              <a:rPr lang="zh-CN" altLang="en-US" sz="3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创意精华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TextBox 18"/>
          <p:cNvSpPr txBox="1">
            <a:spLocks noChangeArrowheads="1"/>
          </p:cNvSpPr>
          <p:nvPr/>
        </p:nvSpPr>
        <p:spPr bwMode="auto">
          <a:xfrm>
            <a:off x="4257675" y="4659313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Part4:  </a:t>
            </a:r>
            <a:r>
              <a:rPr lang="zh-CN" altLang="en-US" sz="3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矩形 136"/>
          <p:cNvSpPr>
            <a:spLocks/>
          </p:cNvSpPr>
          <p:nvPr/>
        </p:nvSpPr>
        <p:spPr bwMode="auto">
          <a:xfrm rot="2611764" flipH="1" flipV="1">
            <a:off x="10372725" y="4764088"/>
            <a:ext cx="2484438" cy="3340100"/>
          </a:xfrm>
          <a:custGeom>
            <a:avLst/>
            <a:gdLst>
              <a:gd name="T0" fmla="*/ 0 w 6496341"/>
              <a:gd name="T1" fmla="*/ 0 h 6901543"/>
              <a:gd name="T2" fmla="*/ 2484438 w 6496341"/>
              <a:gd name="T3" fmla="*/ 853464 h 6901543"/>
              <a:gd name="T4" fmla="*/ 1702444 w 6496341"/>
              <a:gd name="T5" fmla="*/ 3340100 h 6901543"/>
              <a:gd name="T6" fmla="*/ 0 w 6496341"/>
              <a:gd name="T7" fmla="*/ 331902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9230" name="组合 27"/>
          <p:cNvGrpSpPr>
            <a:grpSpLocks/>
          </p:cNvGrpSpPr>
          <p:nvPr/>
        </p:nvGrpSpPr>
        <p:grpSpPr bwMode="auto">
          <a:xfrm>
            <a:off x="1439863" y="2243138"/>
            <a:ext cx="1389062" cy="2125662"/>
            <a:chOff x="0" y="0"/>
            <a:chExt cx="839788" cy="1284287"/>
          </a:xfrm>
        </p:grpSpPr>
        <p:sp>
          <p:nvSpPr>
            <p:cNvPr id="8205" name="Freeform 32"/>
            <p:cNvSpPr>
              <a:spLocks/>
            </p:cNvSpPr>
            <p:nvPr/>
          </p:nvSpPr>
          <p:spPr bwMode="auto">
            <a:xfrm>
              <a:off x="0" y="0"/>
              <a:ext cx="839788" cy="1284287"/>
            </a:xfrm>
            <a:custGeom>
              <a:avLst/>
              <a:gdLst>
                <a:gd name="T0" fmla="*/ 574267 w 408"/>
                <a:gd name="T1" fmla="*/ 473375 h 624"/>
                <a:gd name="T2" fmla="*/ 574267 w 408"/>
                <a:gd name="T3" fmla="*/ 78210 h 624"/>
                <a:gd name="T4" fmla="*/ 578383 w 408"/>
                <a:gd name="T5" fmla="*/ 78210 h 624"/>
                <a:gd name="T6" fmla="*/ 584558 w 408"/>
                <a:gd name="T7" fmla="*/ 72035 h 624"/>
                <a:gd name="T8" fmla="*/ 584558 w 408"/>
                <a:gd name="T9" fmla="*/ 6174 h 624"/>
                <a:gd name="T10" fmla="*/ 578383 w 408"/>
                <a:gd name="T11" fmla="*/ 0 h 624"/>
                <a:gd name="T12" fmla="*/ 568092 w 408"/>
                <a:gd name="T13" fmla="*/ 0 h 624"/>
                <a:gd name="T14" fmla="*/ 271696 w 408"/>
                <a:gd name="T15" fmla="*/ 0 h 624"/>
                <a:gd name="T16" fmla="*/ 261405 w 408"/>
                <a:gd name="T17" fmla="*/ 0 h 624"/>
                <a:gd name="T18" fmla="*/ 255230 w 408"/>
                <a:gd name="T19" fmla="*/ 6174 h 624"/>
                <a:gd name="T20" fmla="*/ 255230 w 408"/>
                <a:gd name="T21" fmla="*/ 72035 h 624"/>
                <a:gd name="T22" fmla="*/ 261405 w 408"/>
                <a:gd name="T23" fmla="*/ 78210 h 624"/>
                <a:gd name="T24" fmla="*/ 265521 w 408"/>
                <a:gd name="T25" fmla="*/ 78210 h 624"/>
                <a:gd name="T26" fmla="*/ 265521 w 408"/>
                <a:gd name="T27" fmla="*/ 473375 h 624"/>
                <a:gd name="T28" fmla="*/ 0 w 408"/>
                <a:gd name="T29" fmla="*/ 862366 h 624"/>
                <a:gd name="T30" fmla="*/ 419894 w 408"/>
                <a:gd name="T31" fmla="*/ 1284287 h 624"/>
                <a:gd name="T32" fmla="*/ 839788 w 408"/>
                <a:gd name="T33" fmla="*/ 862366 h 624"/>
                <a:gd name="T34" fmla="*/ 574267 w 408"/>
                <a:gd name="T35" fmla="*/ 473375 h 6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8" h="624">
                  <a:moveTo>
                    <a:pt x="279" y="230"/>
                  </a:moveTo>
                  <a:cubicBezTo>
                    <a:pt x="279" y="38"/>
                    <a:pt x="279" y="38"/>
                    <a:pt x="279" y="38"/>
                  </a:cubicBezTo>
                  <a:cubicBezTo>
                    <a:pt x="281" y="38"/>
                    <a:pt x="281" y="38"/>
                    <a:pt x="281" y="38"/>
                  </a:cubicBezTo>
                  <a:cubicBezTo>
                    <a:pt x="283" y="38"/>
                    <a:pt x="284" y="37"/>
                    <a:pt x="284" y="35"/>
                  </a:cubicBezTo>
                  <a:cubicBezTo>
                    <a:pt x="284" y="3"/>
                    <a:pt x="284" y="3"/>
                    <a:pt x="284" y="3"/>
                  </a:cubicBezTo>
                  <a:cubicBezTo>
                    <a:pt x="284" y="1"/>
                    <a:pt x="283" y="0"/>
                    <a:pt x="281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5" y="0"/>
                    <a:pt x="124" y="1"/>
                    <a:pt x="124" y="3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4" y="37"/>
                    <a:pt x="125" y="38"/>
                    <a:pt x="127" y="38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29" y="230"/>
                    <a:pt x="129" y="230"/>
                    <a:pt x="129" y="230"/>
                  </a:cubicBezTo>
                  <a:cubicBezTo>
                    <a:pt x="53" y="260"/>
                    <a:pt x="0" y="333"/>
                    <a:pt x="0" y="419"/>
                  </a:cubicBezTo>
                  <a:cubicBezTo>
                    <a:pt x="0" y="532"/>
                    <a:pt x="91" y="624"/>
                    <a:pt x="204" y="624"/>
                  </a:cubicBezTo>
                  <a:cubicBezTo>
                    <a:pt x="317" y="624"/>
                    <a:pt x="408" y="532"/>
                    <a:pt x="408" y="419"/>
                  </a:cubicBezTo>
                  <a:cubicBezTo>
                    <a:pt x="408" y="333"/>
                    <a:pt x="355" y="260"/>
                    <a:pt x="279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Freeform 33"/>
            <p:cNvSpPr>
              <a:spLocks noEditPoints="1"/>
            </p:cNvSpPr>
            <p:nvPr/>
          </p:nvSpPr>
          <p:spPr bwMode="auto">
            <a:xfrm>
              <a:off x="49212" y="492125"/>
              <a:ext cx="741363" cy="739775"/>
            </a:xfrm>
            <a:custGeom>
              <a:avLst/>
              <a:gdLst>
                <a:gd name="T0" fmla="*/ 370682 w 360"/>
                <a:gd name="T1" fmla="*/ 0 h 360"/>
                <a:gd name="T2" fmla="*/ 0 w 360"/>
                <a:gd name="T3" fmla="*/ 369888 h 360"/>
                <a:gd name="T4" fmla="*/ 370682 w 360"/>
                <a:gd name="T5" fmla="*/ 739775 h 360"/>
                <a:gd name="T6" fmla="*/ 741363 w 360"/>
                <a:gd name="T7" fmla="*/ 369888 h 360"/>
                <a:gd name="T8" fmla="*/ 370682 w 360"/>
                <a:gd name="T9" fmla="*/ 0 h 360"/>
                <a:gd name="T10" fmla="*/ 273892 w 360"/>
                <a:gd name="T11" fmla="*/ 569216 h 360"/>
                <a:gd name="T12" fmla="*/ 220350 w 360"/>
                <a:gd name="T13" fmla="*/ 515788 h 360"/>
                <a:gd name="T14" fmla="*/ 273892 w 360"/>
                <a:gd name="T15" fmla="*/ 462359 h 360"/>
                <a:gd name="T16" fmla="*/ 327435 w 360"/>
                <a:gd name="T17" fmla="*/ 515788 h 360"/>
                <a:gd name="T18" fmla="*/ 273892 w 360"/>
                <a:gd name="T19" fmla="*/ 569216 h 360"/>
                <a:gd name="T20" fmla="*/ 308901 w 360"/>
                <a:gd name="T21" fmla="*/ 341118 h 360"/>
                <a:gd name="T22" fmla="*/ 339791 w 360"/>
                <a:gd name="T23" fmla="*/ 310295 h 360"/>
                <a:gd name="T24" fmla="*/ 370682 w 360"/>
                <a:gd name="T25" fmla="*/ 341118 h 360"/>
                <a:gd name="T26" fmla="*/ 339791 w 360"/>
                <a:gd name="T27" fmla="*/ 371942 h 360"/>
                <a:gd name="T28" fmla="*/ 308901 w 360"/>
                <a:gd name="T29" fmla="*/ 341118 h 360"/>
                <a:gd name="T30" fmla="*/ 403631 w 360"/>
                <a:gd name="T31" fmla="*/ 698676 h 360"/>
                <a:gd name="T32" fmla="*/ 350088 w 360"/>
                <a:gd name="T33" fmla="*/ 645248 h 360"/>
                <a:gd name="T34" fmla="*/ 403631 w 360"/>
                <a:gd name="T35" fmla="*/ 591820 h 360"/>
                <a:gd name="T36" fmla="*/ 457174 w 360"/>
                <a:gd name="T37" fmla="*/ 645248 h 360"/>
                <a:gd name="T38" fmla="*/ 403631 w 360"/>
                <a:gd name="T39" fmla="*/ 698676 h 360"/>
                <a:gd name="T40" fmla="*/ 488064 w 360"/>
                <a:gd name="T41" fmla="*/ 355503 h 360"/>
                <a:gd name="T42" fmla="*/ 457174 w 360"/>
                <a:gd name="T43" fmla="*/ 324679 h 360"/>
                <a:gd name="T44" fmla="*/ 488064 w 360"/>
                <a:gd name="T45" fmla="*/ 293855 h 360"/>
                <a:gd name="T46" fmla="*/ 518954 w 360"/>
                <a:gd name="T47" fmla="*/ 324679 h 360"/>
                <a:gd name="T48" fmla="*/ 488064 w 360"/>
                <a:gd name="T49" fmla="*/ 355503 h 3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0" h="360">
                  <a:moveTo>
                    <a:pt x="180" y="0"/>
                  </a:moveTo>
                  <a:cubicBezTo>
                    <a:pt x="81" y="0"/>
                    <a:pt x="0" y="81"/>
                    <a:pt x="0" y="180"/>
                  </a:cubicBezTo>
                  <a:cubicBezTo>
                    <a:pt x="0" y="280"/>
                    <a:pt x="81" y="360"/>
                    <a:pt x="180" y="360"/>
                  </a:cubicBezTo>
                  <a:cubicBezTo>
                    <a:pt x="279" y="360"/>
                    <a:pt x="360" y="280"/>
                    <a:pt x="360" y="180"/>
                  </a:cubicBezTo>
                  <a:cubicBezTo>
                    <a:pt x="360" y="81"/>
                    <a:pt x="279" y="0"/>
                    <a:pt x="180" y="0"/>
                  </a:cubicBezTo>
                  <a:close/>
                  <a:moveTo>
                    <a:pt x="133" y="277"/>
                  </a:moveTo>
                  <a:cubicBezTo>
                    <a:pt x="119" y="277"/>
                    <a:pt x="107" y="266"/>
                    <a:pt x="107" y="251"/>
                  </a:cubicBezTo>
                  <a:cubicBezTo>
                    <a:pt x="107" y="237"/>
                    <a:pt x="119" y="225"/>
                    <a:pt x="133" y="225"/>
                  </a:cubicBezTo>
                  <a:cubicBezTo>
                    <a:pt x="148" y="225"/>
                    <a:pt x="159" y="237"/>
                    <a:pt x="159" y="251"/>
                  </a:cubicBezTo>
                  <a:cubicBezTo>
                    <a:pt x="159" y="266"/>
                    <a:pt x="148" y="277"/>
                    <a:pt x="133" y="277"/>
                  </a:cubicBezTo>
                  <a:close/>
                  <a:moveTo>
                    <a:pt x="150" y="166"/>
                  </a:moveTo>
                  <a:cubicBezTo>
                    <a:pt x="150" y="157"/>
                    <a:pt x="156" y="151"/>
                    <a:pt x="165" y="151"/>
                  </a:cubicBezTo>
                  <a:cubicBezTo>
                    <a:pt x="173" y="151"/>
                    <a:pt x="180" y="157"/>
                    <a:pt x="180" y="166"/>
                  </a:cubicBezTo>
                  <a:cubicBezTo>
                    <a:pt x="180" y="174"/>
                    <a:pt x="173" y="181"/>
                    <a:pt x="165" y="181"/>
                  </a:cubicBezTo>
                  <a:cubicBezTo>
                    <a:pt x="156" y="181"/>
                    <a:pt x="150" y="174"/>
                    <a:pt x="150" y="166"/>
                  </a:cubicBezTo>
                  <a:close/>
                  <a:moveTo>
                    <a:pt x="196" y="340"/>
                  </a:moveTo>
                  <a:cubicBezTo>
                    <a:pt x="181" y="340"/>
                    <a:pt x="170" y="328"/>
                    <a:pt x="170" y="314"/>
                  </a:cubicBezTo>
                  <a:cubicBezTo>
                    <a:pt x="170" y="299"/>
                    <a:pt x="181" y="288"/>
                    <a:pt x="196" y="288"/>
                  </a:cubicBezTo>
                  <a:cubicBezTo>
                    <a:pt x="210" y="288"/>
                    <a:pt x="222" y="299"/>
                    <a:pt x="222" y="314"/>
                  </a:cubicBezTo>
                  <a:cubicBezTo>
                    <a:pt x="222" y="328"/>
                    <a:pt x="210" y="340"/>
                    <a:pt x="196" y="340"/>
                  </a:cubicBezTo>
                  <a:close/>
                  <a:moveTo>
                    <a:pt x="237" y="173"/>
                  </a:moveTo>
                  <a:cubicBezTo>
                    <a:pt x="228" y="173"/>
                    <a:pt x="222" y="166"/>
                    <a:pt x="222" y="158"/>
                  </a:cubicBezTo>
                  <a:cubicBezTo>
                    <a:pt x="222" y="150"/>
                    <a:pt x="228" y="143"/>
                    <a:pt x="237" y="143"/>
                  </a:cubicBezTo>
                  <a:cubicBezTo>
                    <a:pt x="245" y="143"/>
                    <a:pt x="252" y="150"/>
                    <a:pt x="252" y="158"/>
                  </a:cubicBezTo>
                  <a:cubicBezTo>
                    <a:pt x="252" y="166"/>
                    <a:pt x="245" y="173"/>
                    <a:pt x="237" y="173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Freeform 34"/>
            <p:cNvSpPr>
              <a:spLocks/>
            </p:cNvSpPr>
            <p:nvPr/>
          </p:nvSpPr>
          <p:spPr bwMode="auto">
            <a:xfrm>
              <a:off x="68262" y="31750"/>
              <a:ext cx="703263" cy="712787"/>
            </a:xfrm>
            <a:custGeom>
              <a:avLst/>
              <a:gdLst>
                <a:gd name="T0" fmla="*/ 456504 w 342"/>
                <a:gd name="T1" fmla="*/ 473818 h 346"/>
                <a:gd name="T2" fmla="*/ 456504 w 342"/>
                <a:gd name="T3" fmla="*/ 6180 h 346"/>
                <a:gd name="T4" fmla="*/ 452391 w 342"/>
                <a:gd name="T5" fmla="*/ 0 h 346"/>
                <a:gd name="T6" fmla="*/ 250872 w 342"/>
                <a:gd name="T7" fmla="*/ 0 h 346"/>
                <a:gd name="T8" fmla="*/ 246759 w 342"/>
                <a:gd name="T9" fmla="*/ 6180 h 346"/>
                <a:gd name="T10" fmla="*/ 246759 w 342"/>
                <a:gd name="T11" fmla="*/ 473818 h 346"/>
                <a:gd name="T12" fmla="*/ 0 w 342"/>
                <a:gd name="T13" fmla="*/ 712787 h 346"/>
                <a:gd name="T14" fmla="*/ 703263 w 342"/>
                <a:gd name="T15" fmla="*/ 712787 h 346"/>
                <a:gd name="T16" fmla="*/ 456504 w 342"/>
                <a:gd name="T17" fmla="*/ 473818 h 3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2" h="346">
                  <a:moveTo>
                    <a:pt x="222" y="230"/>
                  </a:moveTo>
                  <a:cubicBezTo>
                    <a:pt x="222" y="3"/>
                    <a:pt x="222" y="3"/>
                    <a:pt x="222" y="3"/>
                  </a:cubicBezTo>
                  <a:cubicBezTo>
                    <a:pt x="222" y="2"/>
                    <a:pt x="221" y="0"/>
                    <a:pt x="22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1" y="0"/>
                    <a:pt x="120" y="2"/>
                    <a:pt x="120" y="3"/>
                  </a:cubicBezTo>
                  <a:cubicBezTo>
                    <a:pt x="120" y="230"/>
                    <a:pt x="120" y="230"/>
                    <a:pt x="120" y="230"/>
                  </a:cubicBezTo>
                  <a:cubicBezTo>
                    <a:pt x="64" y="246"/>
                    <a:pt x="18" y="290"/>
                    <a:pt x="0" y="346"/>
                  </a:cubicBezTo>
                  <a:cubicBezTo>
                    <a:pt x="342" y="346"/>
                    <a:pt x="342" y="346"/>
                    <a:pt x="342" y="346"/>
                  </a:cubicBezTo>
                  <a:cubicBezTo>
                    <a:pt x="324" y="290"/>
                    <a:pt x="279" y="246"/>
                    <a:pt x="222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Oval 35"/>
            <p:cNvSpPr>
              <a:spLocks noChangeArrowheads="1"/>
            </p:cNvSpPr>
            <p:nvPr/>
          </p:nvSpPr>
          <p:spPr bwMode="auto">
            <a:xfrm>
              <a:off x="373062" y="541337"/>
              <a:ext cx="149225" cy="149225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209" name="Oval 36"/>
            <p:cNvSpPr>
              <a:spLocks noChangeArrowheads="1"/>
            </p:cNvSpPr>
            <p:nvPr/>
          </p:nvSpPr>
          <p:spPr bwMode="auto">
            <a:xfrm>
              <a:off x="346075" y="239712"/>
              <a:ext cx="106363" cy="107950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210" name="Oval 37"/>
            <p:cNvSpPr>
              <a:spLocks noChangeArrowheads="1"/>
            </p:cNvSpPr>
            <p:nvPr/>
          </p:nvSpPr>
          <p:spPr bwMode="auto">
            <a:xfrm>
              <a:off x="400050" y="31750"/>
              <a:ext cx="60325" cy="65087"/>
            </a:xfrm>
            <a:prstGeom prst="ellipse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40">
                                      <p:cBhvr>
                                        <p:cTn id="44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40">
                                      <p:cBhvr>
                                        <p:cTn id="46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3" grpId="0" autoUpdateAnimBg="0"/>
      <p:bldP spid="9224" grpId="0" autoUpdateAnimBg="0"/>
      <p:bldP spid="9224" grpId="1" autoUpdateAnimBg="0"/>
      <p:bldP spid="9225" grpId="0" autoUpdateAnimBg="0"/>
      <p:bldP spid="9226" grpId="0" autoUpdateAnimBg="0"/>
      <p:bldP spid="9227" grpId="0" autoUpdateAnimBg="0"/>
      <p:bldP spid="92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知识点清单</a:t>
            </a:r>
            <a:endParaRPr lang="zh-CN" altLang="zh-CN" sz="3200" b="1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0245" name="圆角矩形 4"/>
          <p:cNvSpPr>
            <a:spLocks noChangeArrowheads="1"/>
          </p:cNvSpPr>
          <p:nvPr/>
        </p:nvSpPr>
        <p:spPr bwMode="auto">
          <a:xfrm>
            <a:off x="990600" y="3790950"/>
            <a:ext cx="10210800" cy="139700"/>
          </a:xfrm>
          <a:prstGeom prst="roundRect">
            <a:avLst>
              <a:gd name="adj" fmla="val 34532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46" name="椭圆 5"/>
          <p:cNvSpPr>
            <a:spLocks noChangeArrowheads="1"/>
          </p:cNvSpPr>
          <p:nvPr/>
        </p:nvSpPr>
        <p:spPr bwMode="auto">
          <a:xfrm>
            <a:off x="1585913" y="3622675"/>
            <a:ext cx="460375" cy="460375"/>
          </a:xfrm>
          <a:prstGeom prst="ellipse">
            <a:avLst/>
          </a:prstGeom>
          <a:solidFill>
            <a:srgbClr val="11AACC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  <a:latin typeface="Century Gothic" panose="020B0502020202020204" pitchFamily="34" charset="0"/>
              </a:rPr>
              <a:t>1</a:t>
            </a:r>
            <a:endParaRPr lang="zh-CN" altLang="en-US" sz="2000" b="1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47" name="椭圆 6"/>
          <p:cNvSpPr>
            <a:spLocks noChangeArrowheads="1"/>
          </p:cNvSpPr>
          <p:nvPr/>
        </p:nvSpPr>
        <p:spPr bwMode="auto">
          <a:xfrm>
            <a:off x="3884613" y="3622675"/>
            <a:ext cx="460375" cy="460375"/>
          </a:xfrm>
          <a:prstGeom prst="ellipse">
            <a:avLst/>
          </a:prstGeom>
          <a:solidFill>
            <a:srgbClr val="64B044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  <a:latin typeface="Century Gothic" panose="020B0502020202020204" pitchFamily="34" charset="0"/>
              </a:rPr>
              <a:t>2</a:t>
            </a:r>
            <a:endParaRPr lang="zh-CN" altLang="en-US" sz="2000" b="1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48" name="椭圆 7"/>
          <p:cNvSpPr>
            <a:spLocks noChangeArrowheads="1"/>
          </p:cNvSpPr>
          <p:nvPr/>
        </p:nvSpPr>
        <p:spPr bwMode="auto">
          <a:xfrm>
            <a:off x="6183313" y="3622675"/>
            <a:ext cx="460375" cy="460375"/>
          </a:xfrm>
          <a:prstGeom prst="ellipse">
            <a:avLst/>
          </a:prstGeom>
          <a:solidFill>
            <a:srgbClr val="DC4437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  <a:latin typeface="Century Gothic" panose="020B0502020202020204" pitchFamily="34" charset="0"/>
              </a:rPr>
              <a:t>3</a:t>
            </a:r>
            <a:endParaRPr lang="zh-CN" altLang="en-US" sz="2000" b="1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49" name="椭圆 8"/>
          <p:cNvSpPr>
            <a:spLocks noChangeArrowheads="1"/>
          </p:cNvSpPr>
          <p:nvPr/>
        </p:nvSpPr>
        <p:spPr bwMode="auto">
          <a:xfrm>
            <a:off x="8482013" y="3622675"/>
            <a:ext cx="460375" cy="460375"/>
          </a:xfrm>
          <a:prstGeom prst="ellipse">
            <a:avLst/>
          </a:prstGeom>
          <a:solidFill>
            <a:srgbClr val="F7971E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FFFF"/>
                </a:solidFill>
                <a:latin typeface="Century Gothic" panose="020B0502020202020204" pitchFamily="34" charset="0"/>
              </a:rPr>
              <a:t>4</a:t>
            </a:r>
            <a:endParaRPr lang="zh-CN" altLang="en-US" sz="2000" b="1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251" name="组合 12"/>
          <p:cNvGrpSpPr>
            <a:grpSpLocks/>
          </p:cNvGrpSpPr>
          <p:nvPr/>
        </p:nvGrpSpPr>
        <p:grpSpPr bwMode="auto">
          <a:xfrm>
            <a:off x="5588000" y="1938338"/>
            <a:ext cx="2668588" cy="1157287"/>
            <a:chOff x="0" y="0"/>
            <a:chExt cx="2668629" cy="1157288"/>
          </a:xfrm>
        </p:grpSpPr>
        <p:sp>
          <p:nvSpPr>
            <p:cNvPr id="9234" name="圆角矩形标注 13"/>
            <p:cNvSpPr>
              <a:spLocks noChangeArrowheads="1"/>
            </p:cNvSpPr>
            <p:nvPr/>
          </p:nvSpPr>
          <p:spPr bwMode="auto">
            <a:xfrm>
              <a:off x="0" y="0"/>
              <a:ext cx="2668629" cy="1157288"/>
            </a:xfrm>
            <a:prstGeom prst="wedgeRoundRectCallout">
              <a:avLst>
                <a:gd name="adj1" fmla="val -19361"/>
                <a:gd name="adj2" fmla="val 76769"/>
                <a:gd name="adj3" fmla="val 16667"/>
              </a:avLst>
            </a:prstGeom>
            <a:solidFill>
              <a:srgbClr val="DC4437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Aft>
                  <a:spcPts val="300"/>
                </a:spcAft>
              </a:pPr>
              <a:endParaRPr lang="zh-CN" altLang="en-US" sz="140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235" name="文本框 11"/>
            <p:cNvSpPr txBox="1">
              <a:spLocks noChangeArrowheads="1"/>
            </p:cNvSpPr>
            <p:nvPr/>
          </p:nvSpPr>
          <p:spPr bwMode="auto">
            <a:xfrm>
              <a:off x="59024" y="258748"/>
              <a:ext cx="2550579" cy="70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文件读写</a:t>
              </a:r>
              <a:endParaRPr lang="en-US" altLang="zh-CN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多文</a:t>
              </a:r>
              <a:r>
                <a:rPr lang="zh-CN" altLang="en-US" sz="20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件编写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4" name="组合 15"/>
          <p:cNvGrpSpPr>
            <a:grpSpLocks/>
          </p:cNvGrpSpPr>
          <p:nvPr/>
        </p:nvGrpSpPr>
        <p:grpSpPr bwMode="auto">
          <a:xfrm>
            <a:off x="3273425" y="4300538"/>
            <a:ext cx="2668588" cy="1466850"/>
            <a:chOff x="0" y="0"/>
            <a:chExt cx="2668629" cy="1466850"/>
          </a:xfrm>
        </p:grpSpPr>
        <p:sp>
          <p:nvSpPr>
            <p:cNvPr id="9232" name="任意多边形 16"/>
            <p:cNvSpPr>
              <a:spLocks/>
            </p:cNvSpPr>
            <p:nvPr/>
          </p:nvSpPr>
          <p:spPr bwMode="auto">
            <a:xfrm>
              <a:off x="0" y="0"/>
              <a:ext cx="2668629" cy="1466850"/>
            </a:xfrm>
            <a:custGeom>
              <a:avLst/>
              <a:gdLst>
                <a:gd name="T0" fmla="*/ 817615 w 1727200"/>
                <a:gd name="T1" fmla="*/ 0 h 1466978"/>
                <a:gd name="T2" fmla="*/ 1111929 w 1727200"/>
                <a:gd name="T3" fmla="*/ 309727 h 1466978"/>
                <a:gd name="T4" fmla="*/ 2370625 w 1727200"/>
                <a:gd name="T5" fmla="*/ 309727 h 1466978"/>
                <a:gd name="T6" fmla="*/ 2668629 w 1727200"/>
                <a:gd name="T7" fmla="*/ 502585 h 1466978"/>
                <a:gd name="T8" fmla="*/ 2668629 w 1727200"/>
                <a:gd name="T9" fmla="*/ 791862 h 1466978"/>
                <a:gd name="T10" fmla="*/ 2668629 w 1727200"/>
                <a:gd name="T11" fmla="*/ 1273992 h 1466978"/>
                <a:gd name="T12" fmla="*/ 2370625 w 1727200"/>
                <a:gd name="T13" fmla="*/ 1466850 h 1466978"/>
                <a:gd name="T14" fmla="*/ 1111929 w 1727200"/>
                <a:gd name="T15" fmla="*/ 1466850 h 1466978"/>
                <a:gd name="T16" fmla="*/ 444772 w 1727200"/>
                <a:gd name="T17" fmla="*/ 1466850 h 1466978"/>
                <a:gd name="T18" fmla="*/ 298004 w 1727200"/>
                <a:gd name="T19" fmla="*/ 1466850 h 1466978"/>
                <a:gd name="T20" fmla="*/ 0 w 1727200"/>
                <a:gd name="T21" fmla="*/ 1273992 h 1466978"/>
                <a:gd name="T22" fmla="*/ 0 w 1727200"/>
                <a:gd name="T23" fmla="*/ 791862 h 1466978"/>
                <a:gd name="T24" fmla="*/ 0 w 1727200"/>
                <a:gd name="T25" fmla="*/ 502585 h 1466978"/>
                <a:gd name="T26" fmla="*/ 298004 w 1727200"/>
                <a:gd name="T27" fmla="*/ 309727 h 1466978"/>
                <a:gd name="T28" fmla="*/ 444772 w 1727200"/>
                <a:gd name="T29" fmla="*/ 309727 h 1466978"/>
                <a:gd name="T30" fmla="*/ 817615 w 1727200"/>
                <a:gd name="T31" fmla="*/ 0 h 14669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27200" h="1466978">
                  <a:moveTo>
                    <a:pt x="529180" y="0"/>
                  </a:moveTo>
                  <a:lnTo>
                    <a:pt x="719667" y="309754"/>
                  </a:lnTo>
                  <a:lnTo>
                    <a:pt x="1534325" y="309754"/>
                  </a:lnTo>
                  <a:cubicBezTo>
                    <a:pt x="1640847" y="309754"/>
                    <a:pt x="1727200" y="396107"/>
                    <a:pt x="1727200" y="502629"/>
                  </a:cubicBezTo>
                  <a:lnTo>
                    <a:pt x="1727200" y="791931"/>
                  </a:lnTo>
                  <a:lnTo>
                    <a:pt x="1727200" y="1274103"/>
                  </a:lnTo>
                  <a:cubicBezTo>
                    <a:pt x="1727200" y="1380625"/>
                    <a:pt x="1640847" y="1466978"/>
                    <a:pt x="1534325" y="1466978"/>
                  </a:cubicBezTo>
                  <a:lnTo>
                    <a:pt x="719667" y="1466978"/>
                  </a:lnTo>
                  <a:lnTo>
                    <a:pt x="287867" y="1466978"/>
                  </a:lnTo>
                  <a:lnTo>
                    <a:pt x="192875" y="1466978"/>
                  </a:lnTo>
                  <a:cubicBezTo>
                    <a:pt x="86353" y="1466978"/>
                    <a:pt x="0" y="1380625"/>
                    <a:pt x="0" y="1274103"/>
                  </a:cubicBezTo>
                  <a:lnTo>
                    <a:pt x="0" y="791931"/>
                  </a:lnTo>
                  <a:lnTo>
                    <a:pt x="0" y="502629"/>
                  </a:lnTo>
                  <a:cubicBezTo>
                    <a:pt x="0" y="396107"/>
                    <a:pt x="86353" y="309754"/>
                    <a:pt x="192875" y="309754"/>
                  </a:cubicBezTo>
                  <a:lnTo>
                    <a:pt x="287867" y="309754"/>
                  </a:lnTo>
                  <a:lnTo>
                    <a:pt x="529180" y="0"/>
                  </a:lnTo>
                  <a:close/>
                </a:path>
              </a:pathLst>
            </a:custGeom>
            <a:solidFill>
              <a:srgbClr val="64B044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lIns="0" tIns="432000" rIns="0" bIns="0"/>
            <a:lstStyle/>
            <a:p>
              <a:endParaRPr lang="zh-CN" altLang="en-US"/>
            </a:p>
          </p:txBody>
        </p:sp>
        <p:sp>
          <p:nvSpPr>
            <p:cNvPr id="9233" name="文本框 14"/>
            <p:cNvSpPr txBox="1">
              <a:spLocks noChangeArrowheads="1"/>
            </p:cNvSpPr>
            <p:nvPr/>
          </p:nvSpPr>
          <p:spPr bwMode="auto">
            <a:xfrm>
              <a:off x="59024" y="402117"/>
              <a:ext cx="255057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en-US" altLang="zh-CN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</a:t>
              </a:r>
              <a:r>
                <a:rPr lang="zh-CN" altLang="en-US" sz="20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  <a:endParaRPr lang="en-US" altLang="zh-CN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友元机制</a:t>
              </a:r>
            </a:p>
          </p:txBody>
        </p:sp>
      </p:grpSp>
      <p:grpSp>
        <p:nvGrpSpPr>
          <p:cNvPr id="10257" name="组合 18"/>
          <p:cNvGrpSpPr>
            <a:grpSpLocks/>
          </p:cNvGrpSpPr>
          <p:nvPr/>
        </p:nvGrpSpPr>
        <p:grpSpPr bwMode="auto">
          <a:xfrm>
            <a:off x="7902575" y="4300538"/>
            <a:ext cx="2668588" cy="1466850"/>
            <a:chOff x="0" y="0"/>
            <a:chExt cx="2668629" cy="1466850"/>
          </a:xfrm>
        </p:grpSpPr>
        <p:sp>
          <p:nvSpPr>
            <p:cNvPr id="9230" name="任意多边形 19"/>
            <p:cNvSpPr>
              <a:spLocks/>
            </p:cNvSpPr>
            <p:nvPr/>
          </p:nvSpPr>
          <p:spPr bwMode="auto">
            <a:xfrm>
              <a:off x="0" y="0"/>
              <a:ext cx="2668629" cy="1466850"/>
            </a:xfrm>
            <a:custGeom>
              <a:avLst/>
              <a:gdLst>
                <a:gd name="T0" fmla="*/ 817615 w 1727200"/>
                <a:gd name="T1" fmla="*/ 0 h 1466978"/>
                <a:gd name="T2" fmla="*/ 1111929 w 1727200"/>
                <a:gd name="T3" fmla="*/ 309727 h 1466978"/>
                <a:gd name="T4" fmla="*/ 2370625 w 1727200"/>
                <a:gd name="T5" fmla="*/ 309727 h 1466978"/>
                <a:gd name="T6" fmla="*/ 2668629 w 1727200"/>
                <a:gd name="T7" fmla="*/ 502585 h 1466978"/>
                <a:gd name="T8" fmla="*/ 2668629 w 1727200"/>
                <a:gd name="T9" fmla="*/ 791862 h 1466978"/>
                <a:gd name="T10" fmla="*/ 2668629 w 1727200"/>
                <a:gd name="T11" fmla="*/ 1273992 h 1466978"/>
                <a:gd name="T12" fmla="*/ 2370625 w 1727200"/>
                <a:gd name="T13" fmla="*/ 1466850 h 1466978"/>
                <a:gd name="T14" fmla="*/ 1111929 w 1727200"/>
                <a:gd name="T15" fmla="*/ 1466850 h 1466978"/>
                <a:gd name="T16" fmla="*/ 444772 w 1727200"/>
                <a:gd name="T17" fmla="*/ 1466850 h 1466978"/>
                <a:gd name="T18" fmla="*/ 298004 w 1727200"/>
                <a:gd name="T19" fmla="*/ 1466850 h 1466978"/>
                <a:gd name="T20" fmla="*/ 0 w 1727200"/>
                <a:gd name="T21" fmla="*/ 1273992 h 1466978"/>
                <a:gd name="T22" fmla="*/ 0 w 1727200"/>
                <a:gd name="T23" fmla="*/ 791862 h 1466978"/>
                <a:gd name="T24" fmla="*/ 0 w 1727200"/>
                <a:gd name="T25" fmla="*/ 502585 h 1466978"/>
                <a:gd name="T26" fmla="*/ 298004 w 1727200"/>
                <a:gd name="T27" fmla="*/ 309727 h 1466978"/>
                <a:gd name="T28" fmla="*/ 444772 w 1727200"/>
                <a:gd name="T29" fmla="*/ 309727 h 1466978"/>
                <a:gd name="T30" fmla="*/ 817615 w 1727200"/>
                <a:gd name="T31" fmla="*/ 0 h 14669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27200" h="1466978">
                  <a:moveTo>
                    <a:pt x="529180" y="0"/>
                  </a:moveTo>
                  <a:lnTo>
                    <a:pt x="719667" y="309754"/>
                  </a:lnTo>
                  <a:lnTo>
                    <a:pt x="1534325" y="309754"/>
                  </a:lnTo>
                  <a:cubicBezTo>
                    <a:pt x="1640847" y="309754"/>
                    <a:pt x="1727200" y="396107"/>
                    <a:pt x="1727200" y="502629"/>
                  </a:cubicBezTo>
                  <a:lnTo>
                    <a:pt x="1727200" y="791931"/>
                  </a:lnTo>
                  <a:lnTo>
                    <a:pt x="1727200" y="1274103"/>
                  </a:lnTo>
                  <a:cubicBezTo>
                    <a:pt x="1727200" y="1380625"/>
                    <a:pt x="1640847" y="1466978"/>
                    <a:pt x="1534325" y="1466978"/>
                  </a:cubicBezTo>
                  <a:lnTo>
                    <a:pt x="719667" y="1466978"/>
                  </a:lnTo>
                  <a:lnTo>
                    <a:pt x="287867" y="1466978"/>
                  </a:lnTo>
                  <a:lnTo>
                    <a:pt x="192875" y="1466978"/>
                  </a:lnTo>
                  <a:cubicBezTo>
                    <a:pt x="86353" y="1466978"/>
                    <a:pt x="0" y="1380625"/>
                    <a:pt x="0" y="1274103"/>
                  </a:cubicBezTo>
                  <a:lnTo>
                    <a:pt x="0" y="791931"/>
                  </a:lnTo>
                  <a:lnTo>
                    <a:pt x="0" y="502629"/>
                  </a:lnTo>
                  <a:cubicBezTo>
                    <a:pt x="0" y="396107"/>
                    <a:pt x="86353" y="309754"/>
                    <a:pt x="192875" y="309754"/>
                  </a:cubicBezTo>
                  <a:lnTo>
                    <a:pt x="287867" y="309754"/>
                  </a:lnTo>
                  <a:lnTo>
                    <a:pt x="529180" y="0"/>
                  </a:lnTo>
                  <a:close/>
                </a:path>
              </a:pathLst>
            </a:custGeom>
            <a:solidFill>
              <a:srgbClr val="F7971E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 lIns="0" tIns="432000" rIns="0" bIns="0"/>
            <a:lstStyle/>
            <a:p>
              <a:endParaRPr lang="zh-CN" altLang="en-US"/>
            </a:p>
          </p:txBody>
        </p:sp>
        <p:sp>
          <p:nvSpPr>
            <p:cNvPr id="9231" name="文本框 17"/>
            <p:cNvSpPr txBox="1">
              <a:spLocks noChangeArrowheads="1"/>
            </p:cNvSpPr>
            <p:nvPr/>
          </p:nvSpPr>
          <p:spPr bwMode="auto">
            <a:xfrm>
              <a:off x="59024" y="542797"/>
              <a:ext cx="25505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</a:p>
            <a:p>
              <a:pPr algn="ctr" eaLnBrk="1" hangingPunct="1"/>
              <a:r>
                <a:rPr lang="en-US" altLang="zh-CN" sz="20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2"/>
          <p:cNvGrpSpPr>
            <a:grpSpLocks/>
          </p:cNvGrpSpPr>
          <p:nvPr/>
        </p:nvGrpSpPr>
        <p:grpSpPr bwMode="auto">
          <a:xfrm>
            <a:off x="990600" y="1934772"/>
            <a:ext cx="2668588" cy="1157287"/>
            <a:chOff x="0" y="0"/>
            <a:chExt cx="2668629" cy="1157288"/>
          </a:xfrm>
          <a:solidFill>
            <a:srgbClr val="00B0F0"/>
          </a:solidFill>
        </p:grpSpPr>
        <p:sp>
          <p:nvSpPr>
            <p:cNvPr id="21" name="圆角矩形标注 13"/>
            <p:cNvSpPr>
              <a:spLocks noChangeArrowheads="1"/>
            </p:cNvSpPr>
            <p:nvPr/>
          </p:nvSpPr>
          <p:spPr bwMode="auto">
            <a:xfrm>
              <a:off x="0" y="0"/>
              <a:ext cx="2668629" cy="1157288"/>
            </a:xfrm>
            <a:prstGeom prst="wedgeRoundRectCallout">
              <a:avLst>
                <a:gd name="adj1" fmla="val -19361"/>
                <a:gd name="adj2" fmla="val 76769"/>
                <a:gd name="adj3" fmla="val 16667"/>
              </a:avLst>
            </a:pr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Aft>
                  <a:spcPts val="300"/>
                </a:spcAft>
              </a:pPr>
              <a:endParaRPr lang="zh-CN" altLang="en-US" sz="140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" name="文本框 11"/>
            <p:cNvSpPr txBox="1">
              <a:spLocks noChangeArrowheads="1"/>
            </p:cNvSpPr>
            <p:nvPr/>
          </p:nvSpPr>
          <p:spPr bwMode="auto">
            <a:xfrm>
              <a:off x="59024" y="258742"/>
              <a:ext cx="2550579" cy="707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endParaRPr lang="en-US" altLang="zh-CN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</a:p>
          </p:txBody>
        </p:sp>
      </p:grp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nimBg="1" autoUpdateAnimBg="0"/>
      <p:bldP spid="10247" grpId="0" animBg="1" autoUpdateAnimBg="0"/>
      <p:bldP spid="10248" grpId="0" animBg="1" autoUpdateAnimBg="0"/>
      <p:bldP spid="1024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36"/>
          <p:cNvSpPr>
            <a:spLocks/>
          </p:cNvSpPr>
          <p:nvPr/>
        </p:nvSpPr>
        <p:spPr bwMode="auto">
          <a:xfrm flipH="1" flipV="1">
            <a:off x="9828213" y="-923925"/>
            <a:ext cx="2713037" cy="3649663"/>
          </a:xfrm>
          <a:custGeom>
            <a:avLst/>
            <a:gdLst>
              <a:gd name="T0" fmla="*/ 0 w 6496341"/>
              <a:gd name="T1" fmla="*/ 0 h 6901543"/>
              <a:gd name="T2" fmla="*/ 2713037 w 6496341"/>
              <a:gd name="T3" fmla="*/ 932564 h 6901543"/>
              <a:gd name="T4" fmla="*/ 1859090 w 6496341"/>
              <a:gd name="T5" fmla="*/ 3649663 h 6901543"/>
              <a:gd name="T6" fmla="*/ 0 w 6496341"/>
              <a:gd name="T7" fmla="*/ 362663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5" name="矩形 136"/>
          <p:cNvSpPr>
            <a:spLocks/>
          </p:cNvSpPr>
          <p:nvPr/>
        </p:nvSpPr>
        <p:spPr bwMode="auto">
          <a:xfrm>
            <a:off x="-49213" y="0"/>
            <a:ext cx="5072063" cy="6858000"/>
          </a:xfrm>
          <a:custGeom>
            <a:avLst/>
            <a:gdLst>
              <a:gd name="T0" fmla="*/ 0 w 6633297"/>
              <a:gd name="T1" fmla="*/ 0 h 6858000"/>
              <a:gd name="T2" fmla="*/ 5072063 w 6633297"/>
              <a:gd name="T3" fmla="*/ 1785258 h 6858000"/>
              <a:gd name="T4" fmla="*/ 3452475 w 6633297"/>
              <a:gd name="T5" fmla="*/ 6139543 h 6858000"/>
              <a:gd name="T6" fmla="*/ 0 w 6633297"/>
              <a:gd name="T7" fmla="*/ 6858000 h 6858000"/>
              <a:gd name="T8" fmla="*/ 0 w 6633297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3297" h="6858000">
                <a:moveTo>
                  <a:pt x="0" y="0"/>
                </a:moveTo>
                <a:lnTo>
                  <a:pt x="6633297" y="1785258"/>
                </a:lnTo>
                <a:lnTo>
                  <a:pt x="4515183" y="6139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8" name="椭圆 138"/>
          <p:cNvSpPr>
            <a:spLocks noChangeArrowheads="1"/>
          </p:cNvSpPr>
          <p:nvPr/>
        </p:nvSpPr>
        <p:spPr bwMode="auto">
          <a:xfrm>
            <a:off x="10285413" y="719138"/>
            <a:ext cx="1044575" cy="104457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/>
            </a:solidFill>
            <a:prstDash val="dash"/>
            <a:round/>
            <a:headEnd/>
            <a:tailEnd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9" name="文本框 14"/>
          <p:cNvSpPr txBox="1">
            <a:spLocks noChangeArrowheads="1"/>
          </p:cNvSpPr>
          <p:nvPr/>
        </p:nvSpPr>
        <p:spPr bwMode="auto">
          <a:xfrm>
            <a:off x="5492750" y="409575"/>
            <a:ext cx="2774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8000" b="1">
                <a:solidFill>
                  <a:srgbClr val="11AACC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  录</a:t>
            </a:r>
          </a:p>
        </p:txBody>
      </p:sp>
      <p:sp>
        <p:nvSpPr>
          <p:cNvPr id="13320" name="TextBox 15"/>
          <p:cNvSpPr txBox="1">
            <a:spLocks noChangeArrowheads="1"/>
          </p:cNvSpPr>
          <p:nvPr/>
        </p:nvSpPr>
        <p:spPr bwMode="auto">
          <a:xfrm>
            <a:off x="5116513" y="1846263"/>
            <a:ext cx="4019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Part1:  </a:t>
            </a:r>
            <a:r>
              <a:rPr lang="zh-CN" altLang="en-US" sz="3600" smtClean="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知识点清单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TextBox 16"/>
          <p:cNvSpPr txBox="1">
            <a:spLocks noChangeArrowheads="1"/>
          </p:cNvSpPr>
          <p:nvPr/>
        </p:nvSpPr>
        <p:spPr bwMode="auto">
          <a:xfrm>
            <a:off x="4818063" y="2784475"/>
            <a:ext cx="3525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Part2:  </a:t>
            </a:r>
            <a:r>
              <a:rPr lang="zh-CN" altLang="en-US" sz="3600" b="1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600" b="1">
              <a:solidFill>
                <a:srgbClr val="11AA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TextBox 17"/>
          <p:cNvSpPr txBox="1">
            <a:spLocks noChangeArrowheads="1"/>
          </p:cNvSpPr>
          <p:nvPr/>
        </p:nvSpPr>
        <p:spPr bwMode="auto">
          <a:xfrm>
            <a:off x="4500563" y="3722688"/>
            <a:ext cx="3527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Part3:  </a:t>
            </a:r>
            <a:r>
              <a:rPr lang="zh-CN" altLang="en-US" sz="3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创意精华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TextBox 18"/>
          <p:cNvSpPr txBox="1">
            <a:spLocks noChangeArrowheads="1"/>
          </p:cNvSpPr>
          <p:nvPr/>
        </p:nvSpPr>
        <p:spPr bwMode="auto">
          <a:xfrm>
            <a:off x="4257675" y="4659313"/>
            <a:ext cx="3527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A6A6A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Part4:  </a:t>
            </a:r>
            <a:r>
              <a:rPr lang="zh-CN" altLang="en-US" sz="36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矩形 136"/>
          <p:cNvSpPr>
            <a:spLocks/>
          </p:cNvSpPr>
          <p:nvPr/>
        </p:nvSpPr>
        <p:spPr bwMode="auto">
          <a:xfrm rot="2611764" flipH="1" flipV="1">
            <a:off x="10372725" y="4764088"/>
            <a:ext cx="2484438" cy="3340100"/>
          </a:xfrm>
          <a:custGeom>
            <a:avLst/>
            <a:gdLst>
              <a:gd name="T0" fmla="*/ 0 w 6496341"/>
              <a:gd name="T1" fmla="*/ 0 h 6901543"/>
              <a:gd name="T2" fmla="*/ 2484438 w 6496341"/>
              <a:gd name="T3" fmla="*/ 853464 h 6901543"/>
              <a:gd name="T4" fmla="*/ 1702444 w 6496341"/>
              <a:gd name="T5" fmla="*/ 3340100 h 6901543"/>
              <a:gd name="T6" fmla="*/ 0 w 6496341"/>
              <a:gd name="T7" fmla="*/ 331902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3326" name="组合 27"/>
          <p:cNvGrpSpPr>
            <a:grpSpLocks/>
          </p:cNvGrpSpPr>
          <p:nvPr/>
        </p:nvGrpSpPr>
        <p:grpSpPr bwMode="auto">
          <a:xfrm>
            <a:off x="1082675" y="2082800"/>
            <a:ext cx="1779588" cy="2692400"/>
            <a:chOff x="0" y="0"/>
            <a:chExt cx="877888" cy="1327149"/>
          </a:xfrm>
        </p:grpSpPr>
        <p:sp>
          <p:nvSpPr>
            <p:cNvPr id="12301" name="Freeform 93"/>
            <p:cNvSpPr>
              <a:spLocks/>
            </p:cNvSpPr>
            <p:nvPr/>
          </p:nvSpPr>
          <p:spPr bwMode="auto">
            <a:xfrm>
              <a:off x="11113" y="1219200"/>
              <a:ext cx="655638" cy="87312"/>
            </a:xfrm>
            <a:custGeom>
              <a:avLst/>
              <a:gdLst>
                <a:gd name="T0" fmla="*/ 655638 w 318"/>
                <a:gd name="T1" fmla="*/ 87312 h 43"/>
                <a:gd name="T2" fmla="*/ 655638 w 318"/>
                <a:gd name="T3" fmla="*/ 20305 h 43"/>
                <a:gd name="T4" fmla="*/ 628835 w 318"/>
                <a:gd name="T5" fmla="*/ 0 h 43"/>
                <a:gd name="T6" fmla="*/ 26803 w 318"/>
                <a:gd name="T7" fmla="*/ 0 h 43"/>
                <a:gd name="T8" fmla="*/ 0 w 318"/>
                <a:gd name="T9" fmla="*/ 20305 h 43"/>
                <a:gd name="T10" fmla="*/ 0 w 318"/>
                <a:gd name="T11" fmla="*/ 87312 h 43"/>
                <a:gd name="T12" fmla="*/ 655638 w 318"/>
                <a:gd name="T13" fmla="*/ 87312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8" h="43">
                  <a:moveTo>
                    <a:pt x="318" y="43"/>
                  </a:moveTo>
                  <a:cubicBezTo>
                    <a:pt x="318" y="10"/>
                    <a:pt x="318" y="10"/>
                    <a:pt x="318" y="10"/>
                  </a:cubicBezTo>
                  <a:cubicBezTo>
                    <a:pt x="318" y="5"/>
                    <a:pt x="312" y="0"/>
                    <a:pt x="30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318" y="43"/>
                  </a:ln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Rectangle 94"/>
            <p:cNvSpPr>
              <a:spLocks noChangeArrowheads="1"/>
            </p:cNvSpPr>
            <p:nvPr/>
          </p:nvSpPr>
          <p:spPr bwMode="auto">
            <a:xfrm>
              <a:off x="0" y="1290637"/>
              <a:ext cx="677863" cy="36512"/>
            </a:xfrm>
            <a:prstGeom prst="rect">
              <a:avLst/>
            </a:pr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303" name="Freeform 95"/>
            <p:cNvSpPr>
              <a:spLocks/>
            </p:cNvSpPr>
            <p:nvPr/>
          </p:nvSpPr>
          <p:spPr bwMode="auto">
            <a:xfrm>
              <a:off x="280988" y="442912"/>
              <a:ext cx="596900" cy="763587"/>
            </a:xfrm>
            <a:custGeom>
              <a:avLst/>
              <a:gdLst>
                <a:gd name="T0" fmla="*/ 370490 w 290"/>
                <a:gd name="T1" fmla="*/ 22640 h 371"/>
                <a:gd name="T2" fmla="*/ 304625 w 290"/>
                <a:gd name="T3" fmla="*/ 0 h 371"/>
                <a:gd name="T4" fmla="*/ 222294 w 290"/>
                <a:gd name="T5" fmla="*/ 179062 h 371"/>
                <a:gd name="T6" fmla="*/ 366373 w 290"/>
                <a:gd name="T7" fmla="*/ 135840 h 371"/>
                <a:gd name="T8" fmla="*/ 382839 w 290"/>
                <a:gd name="T9" fmla="*/ 434277 h 371"/>
                <a:gd name="T10" fmla="*/ 142021 w 290"/>
                <a:gd name="T11" fmla="*/ 611281 h 371"/>
                <a:gd name="T12" fmla="*/ 84389 w 290"/>
                <a:gd name="T13" fmla="*/ 473383 h 371"/>
                <a:gd name="T14" fmla="*/ 0 w 290"/>
                <a:gd name="T15" fmla="*/ 652445 h 371"/>
                <a:gd name="T16" fmla="*/ 57632 w 290"/>
                <a:gd name="T17" fmla="*/ 687434 h 371"/>
                <a:gd name="T18" fmla="*/ 512511 w 290"/>
                <a:gd name="T19" fmla="*/ 493965 h 371"/>
                <a:gd name="T20" fmla="*/ 370490 w 290"/>
                <a:gd name="T21" fmla="*/ 22640 h 3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0" h="371">
                  <a:moveTo>
                    <a:pt x="180" y="11"/>
                  </a:moveTo>
                  <a:cubicBezTo>
                    <a:pt x="170" y="6"/>
                    <a:pt x="159" y="2"/>
                    <a:pt x="148" y="0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32" y="65"/>
                    <a:pt x="158" y="56"/>
                    <a:pt x="178" y="66"/>
                  </a:cubicBezTo>
                  <a:cubicBezTo>
                    <a:pt x="212" y="82"/>
                    <a:pt x="216" y="147"/>
                    <a:pt x="186" y="211"/>
                  </a:cubicBezTo>
                  <a:cubicBezTo>
                    <a:pt x="156" y="274"/>
                    <a:pt x="104" y="313"/>
                    <a:pt x="69" y="297"/>
                  </a:cubicBezTo>
                  <a:cubicBezTo>
                    <a:pt x="50" y="288"/>
                    <a:pt x="40" y="262"/>
                    <a:pt x="41" y="230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" y="323"/>
                    <a:pt x="18" y="329"/>
                    <a:pt x="28" y="334"/>
                  </a:cubicBezTo>
                  <a:cubicBezTo>
                    <a:pt x="108" y="371"/>
                    <a:pt x="207" y="329"/>
                    <a:pt x="249" y="240"/>
                  </a:cubicBezTo>
                  <a:cubicBezTo>
                    <a:pt x="290" y="151"/>
                    <a:pt x="260" y="48"/>
                    <a:pt x="180" y="11"/>
                  </a:cubicBez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Freeform 96"/>
            <p:cNvSpPr>
              <a:spLocks/>
            </p:cNvSpPr>
            <p:nvPr/>
          </p:nvSpPr>
          <p:spPr bwMode="auto">
            <a:xfrm>
              <a:off x="333375" y="192087"/>
              <a:ext cx="309563" cy="471487"/>
            </a:xfrm>
            <a:custGeom>
              <a:avLst/>
              <a:gdLst>
                <a:gd name="T0" fmla="*/ 125055 w 151"/>
                <a:gd name="T1" fmla="*/ 459134 h 229"/>
                <a:gd name="T2" fmla="*/ 110705 w 151"/>
                <a:gd name="T3" fmla="*/ 469428 h 229"/>
                <a:gd name="T4" fmla="*/ 4100 w 151"/>
                <a:gd name="T5" fmla="*/ 417956 h 229"/>
                <a:gd name="T6" fmla="*/ 4100 w 151"/>
                <a:gd name="T7" fmla="*/ 401485 h 229"/>
                <a:gd name="T8" fmla="*/ 184508 w 151"/>
                <a:gd name="T9" fmla="*/ 12353 h 229"/>
                <a:gd name="T10" fmla="*/ 198858 w 151"/>
                <a:gd name="T11" fmla="*/ 2059 h 229"/>
                <a:gd name="T12" fmla="*/ 305463 w 151"/>
                <a:gd name="T13" fmla="*/ 51472 h 229"/>
                <a:gd name="T14" fmla="*/ 305463 w 151"/>
                <a:gd name="T15" fmla="*/ 70002 h 229"/>
                <a:gd name="T16" fmla="*/ 125055 w 151"/>
                <a:gd name="T17" fmla="*/ 459134 h 2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1" h="229">
                  <a:moveTo>
                    <a:pt x="61" y="223"/>
                  </a:moveTo>
                  <a:cubicBezTo>
                    <a:pt x="59" y="226"/>
                    <a:pt x="56" y="229"/>
                    <a:pt x="54" y="228"/>
                  </a:cubicBezTo>
                  <a:cubicBezTo>
                    <a:pt x="2" y="203"/>
                    <a:pt x="2" y="203"/>
                    <a:pt x="2" y="203"/>
                  </a:cubicBezTo>
                  <a:cubicBezTo>
                    <a:pt x="0" y="202"/>
                    <a:pt x="0" y="199"/>
                    <a:pt x="2" y="195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2" y="2"/>
                    <a:pt x="95" y="0"/>
                    <a:pt x="97" y="1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51" y="26"/>
                    <a:pt x="151" y="30"/>
                    <a:pt x="149" y="34"/>
                  </a:cubicBezTo>
                  <a:lnTo>
                    <a:pt x="61" y="223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Freeform 97"/>
            <p:cNvSpPr>
              <a:spLocks/>
            </p:cNvSpPr>
            <p:nvPr/>
          </p:nvSpPr>
          <p:spPr bwMode="auto">
            <a:xfrm>
              <a:off x="300038" y="430212"/>
              <a:ext cx="217488" cy="331787"/>
            </a:xfrm>
            <a:custGeom>
              <a:avLst/>
              <a:gdLst>
                <a:gd name="T0" fmla="*/ 88226 w 106"/>
                <a:gd name="T1" fmla="*/ 321483 h 161"/>
                <a:gd name="T2" fmla="*/ 77967 w 106"/>
                <a:gd name="T3" fmla="*/ 329726 h 161"/>
                <a:gd name="T4" fmla="*/ 2052 w 106"/>
                <a:gd name="T5" fmla="*/ 294693 h 161"/>
                <a:gd name="T6" fmla="*/ 2052 w 106"/>
                <a:gd name="T7" fmla="*/ 282328 h 161"/>
                <a:gd name="T8" fmla="*/ 129262 w 106"/>
                <a:gd name="T9" fmla="*/ 8243 h 161"/>
                <a:gd name="T10" fmla="*/ 139521 w 106"/>
                <a:gd name="T11" fmla="*/ 0 h 161"/>
                <a:gd name="T12" fmla="*/ 215436 w 106"/>
                <a:gd name="T13" fmla="*/ 37094 h 161"/>
                <a:gd name="T14" fmla="*/ 215436 w 106"/>
                <a:gd name="T15" fmla="*/ 49459 h 161"/>
                <a:gd name="T16" fmla="*/ 88226 w 106"/>
                <a:gd name="T17" fmla="*/ 321483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" h="161">
                  <a:moveTo>
                    <a:pt x="43" y="156"/>
                  </a:moveTo>
                  <a:cubicBezTo>
                    <a:pt x="42" y="159"/>
                    <a:pt x="40" y="161"/>
                    <a:pt x="38" y="160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0" y="142"/>
                    <a:pt x="0" y="139"/>
                    <a:pt x="1" y="137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4" y="2"/>
                    <a:pt x="67" y="0"/>
                    <a:pt x="68" y="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6" y="18"/>
                    <a:pt x="106" y="21"/>
                    <a:pt x="105" y="24"/>
                  </a:cubicBezTo>
                  <a:lnTo>
                    <a:pt x="43" y="156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Freeform 98"/>
            <p:cNvSpPr>
              <a:spLocks/>
            </p:cNvSpPr>
            <p:nvPr/>
          </p:nvSpPr>
          <p:spPr bwMode="auto">
            <a:xfrm>
              <a:off x="323850" y="234950"/>
              <a:ext cx="323850" cy="395287"/>
            </a:xfrm>
            <a:custGeom>
              <a:avLst/>
              <a:gdLst>
                <a:gd name="T0" fmla="*/ 181521 w 157"/>
                <a:gd name="T1" fmla="*/ 387052 h 192"/>
                <a:gd name="T2" fmla="*/ 167082 w 157"/>
                <a:gd name="T3" fmla="*/ 393228 h 192"/>
                <a:gd name="T4" fmla="*/ 8251 w 157"/>
                <a:gd name="T5" fmla="*/ 319112 h 192"/>
                <a:gd name="T6" fmla="*/ 2063 w 157"/>
                <a:gd name="T7" fmla="*/ 302642 h 192"/>
                <a:gd name="T8" fmla="*/ 140266 w 157"/>
                <a:gd name="T9" fmla="*/ 8235 h 192"/>
                <a:gd name="T10" fmla="*/ 154705 w 157"/>
                <a:gd name="T11" fmla="*/ 4118 h 192"/>
                <a:gd name="T12" fmla="*/ 313536 w 157"/>
                <a:gd name="T13" fmla="*/ 78234 h 192"/>
                <a:gd name="T14" fmla="*/ 319725 w 157"/>
                <a:gd name="T15" fmla="*/ 92645 h 192"/>
                <a:gd name="T16" fmla="*/ 181521 w 157"/>
                <a:gd name="T17" fmla="*/ 387052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7" h="192">
                  <a:moveTo>
                    <a:pt x="88" y="188"/>
                  </a:moveTo>
                  <a:cubicBezTo>
                    <a:pt x="87" y="191"/>
                    <a:pt x="84" y="192"/>
                    <a:pt x="81" y="191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1" y="153"/>
                    <a:pt x="0" y="150"/>
                    <a:pt x="1" y="147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9" y="2"/>
                    <a:pt x="72" y="0"/>
                    <a:pt x="75" y="2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5" y="39"/>
                    <a:pt x="157" y="42"/>
                    <a:pt x="155" y="45"/>
                  </a:cubicBezTo>
                  <a:lnTo>
                    <a:pt x="88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99"/>
            <p:cNvSpPr>
              <a:spLocks/>
            </p:cNvSpPr>
            <p:nvPr/>
          </p:nvSpPr>
          <p:spPr bwMode="auto">
            <a:xfrm>
              <a:off x="515938" y="0"/>
              <a:ext cx="222250" cy="257175"/>
            </a:xfrm>
            <a:custGeom>
              <a:avLst/>
              <a:gdLst>
                <a:gd name="T0" fmla="*/ 135819 w 108"/>
                <a:gd name="T1" fmla="*/ 251003 h 125"/>
                <a:gd name="T2" fmla="*/ 123472 w 108"/>
                <a:gd name="T3" fmla="*/ 255118 h 125"/>
                <a:gd name="T4" fmla="*/ 6174 w 108"/>
                <a:gd name="T5" fmla="*/ 201625 h 125"/>
                <a:gd name="T6" fmla="*/ 2058 w 108"/>
                <a:gd name="T7" fmla="*/ 189281 h 125"/>
                <a:gd name="T8" fmla="*/ 88488 w 108"/>
                <a:gd name="T9" fmla="*/ 8230 h 125"/>
                <a:gd name="T10" fmla="*/ 98778 w 108"/>
                <a:gd name="T11" fmla="*/ 2057 h 125"/>
                <a:gd name="T12" fmla="*/ 216076 w 108"/>
                <a:gd name="T13" fmla="*/ 57607 h 125"/>
                <a:gd name="T14" fmla="*/ 220192 w 108"/>
                <a:gd name="T15" fmla="*/ 69952 h 125"/>
                <a:gd name="T16" fmla="*/ 135819 w 108"/>
                <a:gd name="T17" fmla="*/ 251003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8" h="125">
                  <a:moveTo>
                    <a:pt x="66" y="122"/>
                  </a:moveTo>
                  <a:cubicBezTo>
                    <a:pt x="65" y="124"/>
                    <a:pt x="62" y="125"/>
                    <a:pt x="60" y="124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7"/>
                    <a:pt x="0" y="94"/>
                    <a:pt x="1" y="92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1"/>
                    <a:pt x="46" y="0"/>
                    <a:pt x="48" y="1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7" y="29"/>
                    <a:pt x="108" y="31"/>
                    <a:pt x="107" y="34"/>
                  </a:cubicBezTo>
                  <a:lnTo>
                    <a:pt x="66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Freeform 100"/>
            <p:cNvSpPr>
              <a:spLocks/>
            </p:cNvSpPr>
            <p:nvPr/>
          </p:nvSpPr>
          <p:spPr bwMode="auto">
            <a:xfrm>
              <a:off x="522288" y="117475"/>
              <a:ext cx="173038" cy="103187"/>
            </a:xfrm>
            <a:custGeom>
              <a:avLst/>
              <a:gdLst>
                <a:gd name="T0" fmla="*/ 164798 w 84"/>
                <a:gd name="T1" fmla="*/ 94932 h 50"/>
                <a:gd name="T2" fmla="*/ 150378 w 84"/>
                <a:gd name="T3" fmla="*/ 101123 h 50"/>
                <a:gd name="T4" fmla="*/ 8240 w 84"/>
                <a:gd name="T5" fmla="*/ 35084 h 50"/>
                <a:gd name="T6" fmla="*/ 4120 w 84"/>
                <a:gd name="T7" fmla="*/ 18574 h 50"/>
                <a:gd name="T8" fmla="*/ 8240 w 84"/>
                <a:gd name="T9" fmla="*/ 8255 h 50"/>
                <a:gd name="T10" fmla="*/ 22660 w 84"/>
                <a:gd name="T11" fmla="*/ 2064 h 50"/>
                <a:gd name="T12" fmla="*/ 164798 w 84"/>
                <a:gd name="T13" fmla="*/ 68103 h 50"/>
                <a:gd name="T14" fmla="*/ 170978 w 84"/>
                <a:gd name="T15" fmla="*/ 84613 h 50"/>
                <a:gd name="T16" fmla="*/ 164798 w 84"/>
                <a:gd name="T17" fmla="*/ 94932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4" h="50">
                  <a:moveTo>
                    <a:pt x="80" y="46"/>
                  </a:moveTo>
                  <a:cubicBezTo>
                    <a:pt x="79" y="49"/>
                    <a:pt x="75" y="50"/>
                    <a:pt x="73" y="4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6"/>
                    <a:pt x="0" y="12"/>
                    <a:pt x="2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"/>
                    <a:pt x="9" y="0"/>
                    <a:pt x="11" y="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3" y="34"/>
                    <a:pt x="84" y="38"/>
                    <a:pt x="83" y="41"/>
                  </a:cubicBezTo>
                  <a:lnTo>
                    <a:pt x="80" y="46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Freeform 101"/>
            <p:cNvSpPr>
              <a:spLocks/>
            </p:cNvSpPr>
            <p:nvPr/>
          </p:nvSpPr>
          <p:spPr bwMode="auto">
            <a:xfrm>
              <a:off x="219075" y="957262"/>
              <a:ext cx="176213" cy="101600"/>
            </a:xfrm>
            <a:custGeom>
              <a:avLst/>
              <a:gdLst>
                <a:gd name="T0" fmla="*/ 169994 w 85"/>
                <a:gd name="T1" fmla="*/ 93306 h 49"/>
                <a:gd name="T2" fmla="*/ 153409 w 85"/>
                <a:gd name="T3" fmla="*/ 99527 h 49"/>
                <a:gd name="T4" fmla="*/ 8292 w 85"/>
                <a:gd name="T5" fmla="*/ 31102 h 49"/>
                <a:gd name="T6" fmla="*/ 2073 w 85"/>
                <a:gd name="T7" fmla="*/ 14514 h 49"/>
                <a:gd name="T8" fmla="*/ 6219 w 85"/>
                <a:gd name="T9" fmla="*/ 8294 h 49"/>
                <a:gd name="T10" fmla="*/ 20731 w 85"/>
                <a:gd name="T11" fmla="*/ 2073 h 49"/>
                <a:gd name="T12" fmla="*/ 167921 w 85"/>
                <a:gd name="T13" fmla="*/ 70498 h 49"/>
                <a:gd name="T14" fmla="*/ 172067 w 85"/>
                <a:gd name="T15" fmla="*/ 85012 h 49"/>
                <a:gd name="T16" fmla="*/ 169994 w 85"/>
                <a:gd name="T17" fmla="*/ 93306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9">
                  <a:moveTo>
                    <a:pt x="82" y="45"/>
                  </a:moveTo>
                  <a:cubicBezTo>
                    <a:pt x="80" y="48"/>
                    <a:pt x="77" y="49"/>
                    <a:pt x="74" y="4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" y="13"/>
                    <a:pt x="0" y="10"/>
                    <a:pt x="1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5"/>
                    <a:pt x="85" y="39"/>
                    <a:pt x="83" y="41"/>
                  </a:cubicBezTo>
                  <a:lnTo>
                    <a:pt x="82" y="4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Freeform 102"/>
            <p:cNvSpPr>
              <a:spLocks/>
            </p:cNvSpPr>
            <p:nvPr/>
          </p:nvSpPr>
          <p:spPr bwMode="auto">
            <a:xfrm>
              <a:off x="104775" y="889000"/>
              <a:ext cx="182563" cy="131762"/>
            </a:xfrm>
            <a:custGeom>
              <a:avLst/>
              <a:gdLst>
                <a:gd name="T0" fmla="*/ 170255 w 89"/>
                <a:gd name="T1" fmla="*/ 113233 h 64"/>
                <a:gd name="T2" fmla="*/ 149743 w 89"/>
                <a:gd name="T3" fmla="*/ 129703 h 64"/>
                <a:gd name="T4" fmla="*/ 6154 w 89"/>
                <a:gd name="T5" fmla="*/ 61763 h 64"/>
                <a:gd name="T6" fmla="*/ 6154 w 89"/>
                <a:gd name="T7" fmla="*/ 34999 h 64"/>
                <a:gd name="T8" fmla="*/ 12308 w 89"/>
                <a:gd name="T9" fmla="*/ 20588 h 64"/>
                <a:gd name="T10" fmla="*/ 32820 w 89"/>
                <a:gd name="T11" fmla="*/ 4118 h 64"/>
                <a:gd name="T12" fmla="*/ 176409 w 89"/>
                <a:gd name="T13" fmla="*/ 72057 h 64"/>
                <a:gd name="T14" fmla="*/ 178460 w 89"/>
                <a:gd name="T15" fmla="*/ 98822 h 64"/>
                <a:gd name="T16" fmla="*/ 170255 w 89"/>
                <a:gd name="T17" fmla="*/ 113233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64">
                  <a:moveTo>
                    <a:pt x="83" y="55"/>
                  </a:moveTo>
                  <a:cubicBezTo>
                    <a:pt x="81" y="60"/>
                    <a:pt x="76" y="64"/>
                    <a:pt x="73" y="63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29"/>
                    <a:pt x="0" y="23"/>
                    <a:pt x="3" y="1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4"/>
                    <a:pt x="13" y="0"/>
                    <a:pt x="16" y="2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9" y="36"/>
                    <a:pt x="89" y="42"/>
                    <a:pt x="87" y="48"/>
                  </a:cubicBezTo>
                  <a:lnTo>
                    <a:pt x="83" y="55"/>
                  </a:ln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Freeform 103"/>
            <p:cNvSpPr>
              <a:spLocks/>
            </p:cNvSpPr>
            <p:nvPr/>
          </p:nvSpPr>
          <p:spPr bwMode="auto">
            <a:xfrm>
              <a:off x="258763" y="865187"/>
              <a:ext cx="182563" cy="131762"/>
            </a:xfrm>
            <a:custGeom>
              <a:avLst/>
              <a:gdLst>
                <a:gd name="T0" fmla="*/ 170255 w 89"/>
                <a:gd name="T1" fmla="*/ 111174 h 64"/>
                <a:gd name="T2" fmla="*/ 149743 w 89"/>
                <a:gd name="T3" fmla="*/ 129703 h 64"/>
                <a:gd name="T4" fmla="*/ 6154 w 89"/>
                <a:gd name="T5" fmla="*/ 61763 h 64"/>
                <a:gd name="T6" fmla="*/ 4103 w 89"/>
                <a:gd name="T7" fmla="*/ 34999 h 64"/>
                <a:gd name="T8" fmla="*/ 12308 w 89"/>
                <a:gd name="T9" fmla="*/ 20588 h 64"/>
                <a:gd name="T10" fmla="*/ 32820 w 89"/>
                <a:gd name="T11" fmla="*/ 2059 h 64"/>
                <a:gd name="T12" fmla="*/ 176409 w 89"/>
                <a:gd name="T13" fmla="*/ 69999 h 64"/>
                <a:gd name="T14" fmla="*/ 176409 w 89"/>
                <a:gd name="T15" fmla="*/ 96763 h 64"/>
                <a:gd name="T16" fmla="*/ 170255 w 89"/>
                <a:gd name="T17" fmla="*/ 111174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64">
                  <a:moveTo>
                    <a:pt x="83" y="54"/>
                  </a:moveTo>
                  <a:cubicBezTo>
                    <a:pt x="80" y="60"/>
                    <a:pt x="76" y="64"/>
                    <a:pt x="73" y="63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28"/>
                    <a:pt x="0" y="22"/>
                    <a:pt x="2" y="1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4"/>
                    <a:pt x="13" y="0"/>
                    <a:pt x="16" y="1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9" y="36"/>
                    <a:pt x="89" y="41"/>
                    <a:pt x="86" y="47"/>
                  </a:cubicBezTo>
                  <a:lnTo>
                    <a:pt x="83" y="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Freeform 104"/>
            <p:cNvSpPr>
              <a:spLocks/>
            </p:cNvSpPr>
            <p:nvPr/>
          </p:nvSpPr>
          <p:spPr bwMode="auto">
            <a:xfrm>
              <a:off x="496888" y="376237"/>
              <a:ext cx="190500" cy="187325"/>
            </a:xfrm>
            <a:custGeom>
              <a:avLst/>
              <a:gdLst>
                <a:gd name="T0" fmla="*/ 169793 w 92"/>
                <a:gd name="T1" fmla="*/ 127628 h 91"/>
                <a:gd name="T2" fmla="*/ 60049 w 92"/>
                <a:gd name="T3" fmla="*/ 168798 h 91"/>
                <a:gd name="T4" fmla="*/ 20707 w 92"/>
                <a:gd name="T5" fmla="*/ 59697 h 91"/>
                <a:gd name="T6" fmla="*/ 130451 w 92"/>
                <a:gd name="T7" fmla="*/ 18527 h 91"/>
                <a:gd name="T8" fmla="*/ 169793 w 92"/>
                <a:gd name="T9" fmla="*/ 127628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91">
                  <a:moveTo>
                    <a:pt x="82" y="62"/>
                  </a:moveTo>
                  <a:cubicBezTo>
                    <a:pt x="73" y="82"/>
                    <a:pt x="49" y="91"/>
                    <a:pt x="29" y="82"/>
                  </a:cubicBezTo>
                  <a:cubicBezTo>
                    <a:pt x="9" y="72"/>
                    <a:pt x="0" y="49"/>
                    <a:pt x="10" y="29"/>
                  </a:cubicBezTo>
                  <a:cubicBezTo>
                    <a:pt x="19" y="8"/>
                    <a:pt x="43" y="0"/>
                    <a:pt x="63" y="9"/>
                  </a:cubicBezTo>
                  <a:cubicBezTo>
                    <a:pt x="83" y="19"/>
                    <a:pt x="92" y="42"/>
                    <a:pt x="82" y="62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Freeform 105"/>
            <p:cNvSpPr>
              <a:spLocks/>
            </p:cNvSpPr>
            <p:nvPr/>
          </p:nvSpPr>
          <p:spPr bwMode="auto">
            <a:xfrm>
              <a:off x="515938" y="393700"/>
              <a:ext cx="153988" cy="153987"/>
            </a:xfrm>
            <a:custGeom>
              <a:avLst/>
              <a:gdLst>
                <a:gd name="T0" fmla="*/ 137563 w 75"/>
                <a:gd name="T1" fmla="*/ 104711 h 75"/>
                <a:gd name="T2" fmla="*/ 47223 w 75"/>
                <a:gd name="T3" fmla="*/ 137562 h 75"/>
                <a:gd name="T4" fmla="*/ 14372 w 75"/>
                <a:gd name="T5" fmla="*/ 49276 h 75"/>
                <a:gd name="T6" fmla="*/ 104712 w 75"/>
                <a:gd name="T7" fmla="*/ 16425 h 75"/>
                <a:gd name="T8" fmla="*/ 137563 w 75"/>
                <a:gd name="T9" fmla="*/ 10471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75">
                  <a:moveTo>
                    <a:pt x="67" y="51"/>
                  </a:moveTo>
                  <a:cubicBezTo>
                    <a:pt x="59" y="68"/>
                    <a:pt x="40" y="75"/>
                    <a:pt x="23" y="67"/>
                  </a:cubicBezTo>
                  <a:cubicBezTo>
                    <a:pt x="7" y="60"/>
                    <a:pt x="0" y="40"/>
                    <a:pt x="7" y="24"/>
                  </a:cubicBezTo>
                  <a:cubicBezTo>
                    <a:pt x="15" y="7"/>
                    <a:pt x="35" y="0"/>
                    <a:pt x="51" y="8"/>
                  </a:cubicBezTo>
                  <a:cubicBezTo>
                    <a:pt x="67" y="15"/>
                    <a:pt x="75" y="35"/>
                    <a:pt x="67" y="51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Freeform 106"/>
            <p:cNvSpPr>
              <a:spLocks/>
            </p:cNvSpPr>
            <p:nvPr/>
          </p:nvSpPr>
          <p:spPr bwMode="auto">
            <a:xfrm>
              <a:off x="60325" y="754062"/>
              <a:ext cx="406400" cy="217487"/>
            </a:xfrm>
            <a:custGeom>
              <a:avLst/>
              <a:gdLst>
                <a:gd name="T0" fmla="*/ 398148 w 197"/>
                <a:gd name="T1" fmla="*/ 205176 h 106"/>
                <a:gd name="T2" fmla="*/ 379582 w 197"/>
                <a:gd name="T3" fmla="*/ 215435 h 106"/>
                <a:gd name="T4" fmla="*/ 8252 w 197"/>
                <a:gd name="T5" fmla="*/ 43087 h 106"/>
                <a:gd name="T6" fmla="*/ 4126 w 197"/>
                <a:gd name="T7" fmla="*/ 22569 h 106"/>
                <a:gd name="T8" fmla="*/ 8252 w 197"/>
                <a:gd name="T9" fmla="*/ 12311 h 106"/>
                <a:gd name="T10" fmla="*/ 26818 w 197"/>
                <a:gd name="T11" fmla="*/ 2052 h 106"/>
                <a:gd name="T12" fmla="*/ 398148 w 197"/>
                <a:gd name="T13" fmla="*/ 176452 h 106"/>
                <a:gd name="T14" fmla="*/ 402274 w 197"/>
                <a:gd name="T15" fmla="*/ 194918 h 106"/>
                <a:gd name="T16" fmla="*/ 398148 w 197"/>
                <a:gd name="T17" fmla="*/ 205176 h 1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7" h="106">
                  <a:moveTo>
                    <a:pt x="193" y="100"/>
                  </a:moveTo>
                  <a:cubicBezTo>
                    <a:pt x="191" y="104"/>
                    <a:pt x="187" y="106"/>
                    <a:pt x="184" y="10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9"/>
                    <a:pt x="0" y="15"/>
                    <a:pt x="2" y="1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2"/>
                    <a:pt x="10" y="0"/>
                    <a:pt x="13" y="1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96" y="87"/>
                    <a:pt x="197" y="91"/>
                    <a:pt x="195" y="95"/>
                  </a:cubicBezTo>
                  <a:lnTo>
                    <a:pt x="193" y="100"/>
                  </a:ln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Freeform 107"/>
            <p:cNvSpPr>
              <a:spLocks/>
            </p:cNvSpPr>
            <p:nvPr/>
          </p:nvSpPr>
          <p:spPr bwMode="auto">
            <a:xfrm>
              <a:off x="439738" y="1066800"/>
              <a:ext cx="187325" cy="193675"/>
            </a:xfrm>
            <a:custGeom>
              <a:avLst/>
              <a:gdLst>
                <a:gd name="T0" fmla="*/ 187325 w 91"/>
                <a:gd name="T1" fmla="*/ 193675 h 94"/>
                <a:gd name="T2" fmla="*/ 135862 w 91"/>
                <a:gd name="T3" fmla="*/ 63872 h 94"/>
                <a:gd name="T4" fmla="*/ 63814 w 91"/>
                <a:gd name="T5" fmla="*/ 0 h 94"/>
                <a:gd name="T6" fmla="*/ 12351 w 91"/>
                <a:gd name="T7" fmla="*/ 63872 h 94"/>
                <a:gd name="T8" fmla="*/ 0 w 91"/>
                <a:gd name="T9" fmla="*/ 193675 h 94"/>
                <a:gd name="T10" fmla="*/ 187325 w 91"/>
                <a:gd name="T11" fmla="*/ 193675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" h="94">
                  <a:moveTo>
                    <a:pt x="91" y="94"/>
                  </a:moveTo>
                  <a:cubicBezTo>
                    <a:pt x="66" y="31"/>
                    <a:pt x="66" y="31"/>
                    <a:pt x="66" y="31"/>
                  </a:cubicBezTo>
                  <a:cubicBezTo>
                    <a:pt x="60" y="14"/>
                    <a:pt x="49" y="0"/>
                    <a:pt x="31" y="0"/>
                  </a:cubicBezTo>
                  <a:cubicBezTo>
                    <a:pt x="19" y="0"/>
                    <a:pt x="7" y="14"/>
                    <a:pt x="6" y="31"/>
                  </a:cubicBezTo>
                  <a:cubicBezTo>
                    <a:pt x="0" y="94"/>
                    <a:pt x="0" y="94"/>
                    <a:pt x="0" y="94"/>
                  </a:cubicBezTo>
                  <a:lnTo>
                    <a:pt x="91" y="94"/>
                  </a:ln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Oval 108"/>
            <p:cNvSpPr>
              <a:spLocks noChangeArrowheads="1"/>
            </p:cNvSpPr>
            <p:nvPr/>
          </p:nvSpPr>
          <p:spPr bwMode="auto">
            <a:xfrm>
              <a:off x="468313" y="1077912"/>
              <a:ext cx="80963" cy="80962"/>
            </a:xfrm>
            <a:prstGeom prst="ellipse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40">
                                      <p:cBhvr>
                                        <p:cTn id="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40">
                                      <p:cBhvr>
                                        <p:cTn id="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9" grpId="0" autoUpdateAnimBg="0"/>
      <p:bldP spid="13320" grpId="0" autoUpdateAnimBg="0"/>
      <p:bldP spid="13321" grpId="0" autoUpdateAnimBg="0"/>
      <p:bldP spid="13321" grpId="1" autoUpdateAnimBg="0"/>
      <p:bldP spid="13322" grpId="0" autoUpdateAnimBg="0"/>
      <p:bldP spid="13323" grpId="0" autoUpdateAnimBg="0"/>
      <p:bldP spid="133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功能介绍</a:t>
            </a:r>
            <a:endParaRPr lang="zh-CN" altLang="zh-CN" sz="3200" b="1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1272" name="文本框 56"/>
          <p:cNvSpPr txBox="1">
            <a:spLocks noChangeArrowheads="1"/>
          </p:cNvSpPr>
          <p:nvPr/>
        </p:nvSpPr>
        <p:spPr bwMode="auto">
          <a:xfrm>
            <a:off x="7597775" y="2074863"/>
            <a:ext cx="3897313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主菜单</a:t>
            </a:r>
          </a:p>
          <a:p>
            <a:pPr eaLnBrk="1" hangingPunct="1"/>
            <a:r>
              <a: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据用户输入的数字分别可以实现对学生信息或课程信息的：添加</a:t>
            </a:r>
            <a:r>
              <a: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读取以</a:t>
            </a:r>
            <a:r>
              <a: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及还可</a:t>
            </a:r>
            <a:r>
              <a:rPr lang="zh-CN" altLang="en-US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以进行选课操作以及退出系统</a:t>
            </a:r>
            <a:endParaRPr lang="en-US" altLang="zh-CN" sz="24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81" name="组合 39"/>
          <p:cNvGrpSpPr>
            <a:grpSpLocks/>
          </p:cNvGrpSpPr>
          <p:nvPr/>
        </p:nvGrpSpPr>
        <p:grpSpPr bwMode="auto">
          <a:xfrm>
            <a:off x="6884988" y="2054225"/>
            <a:ext cx="611187" cy="611188"/>
            <a:chOff x="0" y="0"/>
            <a:chExt cx="612000" cy="612000"/>
          </a:xfrm>
        </p:grpSpPr>
        <p:sp>
          <p:nvSpPr>
            <p:cNvPr id="10252" name="椭圆 8"/>
            <p:cNvSpPr>
              <a:spLocks noChangeArrowheads="1"/>
            </p:cNvSpPr>
            <p:nvPr/>
          </p:nvSpPr>
          <p:spPr bwMode="auto">
            <a:xfrm>
              <a:off x="0" y="0"/>
              <a:ext cx="612000" cy="612000"/>
            </a:xfrm>
            <a:prstGeom prst="ellipse">
              <a:avLst/>
            </a:prstGeom>
            <a:solidFill>
              <a:srgbClr val="11A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53" name="AutoShape 112"/>
            <p:cNvSpPr>
              <a:spLocks/>
            </p:cNvSpPr>
            <p:nvPr/>
          </p:nvSpPr>
          <p:spPr bwMode="auto">
            <a:xfrm>
              <a:off x="149423" y="149423"/>
              <a:ext cx="313153" cy="313153"/>
            </a:xfrm>
            <a:custGeom>
              <a:avLst/>
              <a:gdLst>
                <a:gd name="T0" fmla="*/ 264288 w 21020"/>
                <a:gd name="T1" fmla="*/ 131800 h 21600"/>
                <a:gd name="T2" fmla="*/ 239468 w 21020"/>
                <a:gd name="T3" fmla="*/ 73649 h 21600"/>
                <a:gd name="T4" fmla="*/ 197665 w 21020"/>
                <a:gd name="T5" fmla="*/ 32156 h 21600"/>
                <a:gd name="T6" fmla="*/ 273838 w 21020"/>
                <a:gd name="T7" fmla="*/ 39086 h 21600"/>
                <a:gd name="T8" fmla="*/ 280765 w 21020"/>
                <a:gd name="T9" fmla="*/ 115200 h 21600"/>
                <a:gd name="T10" fmla="*/ 70467 w 21020"/>
                <a:gd name="T11" fmla="*/ 242679 h 21600"/>
                <a:gd name="T12" fmla="*/ 43368 w 21020"/>
                <a:gd name="T13" fmla="*/ 190748 h 21600"/>
                <a:gd name="T14" fmla="*/ 117991 w 21020"/>
                <a:gd name="T15" fmla="*/ 195141 h 21600"/>
                <a:gd name="T16" fmla="*/ 122997 w 21020"/>
                <a:gd name="T17" fmla="*/ 270747 h 21600"/>
                <a:gd name="T18" fmla="*/ 40775 w 21020"/>
                <a:gd name="T19" fmla="*/ 292334 h 21600"/>
                <a:gd name="T20" fmla="*/ 19561 w 21020"/>
                <a:gd name="T21" fmla="*/ 278895 h 21600"/>
                <a:gd name="T22" fmla="*/ 30853 w 21020"/>
                <a:gd name="T23" fmla="*/ 236068 h 21600"/>
                <a:gd name="T24" fmla="*/ 77186 w 21020"/>
                <a:gd name="T25" fmla="*/ 282766 h 21600"/>
                <a:gd name="T26" fmla="*/ 102616 w 21020"/>
                <a:gd name="T27" fmla="*/ 162071 h 21600"/>
                <a:gd name="T28" fmla="*/ 149917 w 21020"/>
                <a:gd name="T29" fmla="*/ 80260 h 21600"/>
                <a:gd name="T30" fmla="*/ 102616 w 21020"/>
                <a:gd name="T31" fmla="*/ 162071 h 21600"/>
                <a:gd name="T32" fmla="*/ 131816 w 21020"/>
                <a:gd name="T33" fmla="*/ 181295 h 21600"/>
                <a:gd name="T34" fmla="*/ 205099 w 21020"/>
                <a:gd name="T35" fmla="*/ 73417 h 21600"/>
                <a:gd name="T36" fmla="*/ 238172 w 21020"/>
                <a:gd name="T37" fmla="*/ 104805 h 21600"/>
                <a:gd name="T38" fmla="*/ 156711 w 21020"/>
                <a:gd name="T39" fmla="*/ 232850 h 21600"/>
                <a:gd name="T40" fmla="*/ 242194 w 21020"/>
                <a:gd name="T41" fmla="*/ 114620 h 21600"/>
                <a:gd name="T42" fmla="*/ 232302 w 21020"/>
                <a:gd name="T43" fmla="*/ 163796 h 21600"/>
                <a:gd name="T44" fmla="*/ 156800 w 21020"/>
                <a:gd name="T45" fmla="*/ 240156 h 21600"/>
                <a:gd name="T46" fmla="*/ 287648 w 21020"/>
                <a:gd name="T47" fmla="*/ 25241 h 21600"/>
                <a:gd name="T48" fmla="*/ 183765 w 21020"/>
                <a:gd name="T49" fmla="*/ 18354 h 21600"/>
                <a:gd name="T50" fmla="*/ 135690 w 21020"/>
                <a:gd name="T51" fmla="*/ 66719 h 21600"/>
                <a:gd name="T52" fmla="*/ 135511 w 21020"/>
                <a:gd name="T53" fmla="*/ 66994 h 21600"/>
                <a:gd name="T54" fmla="*/ 24507 w 21020"/>
                <a:gd name="T55" fmla="*/ 185529 h 21600"/>
                <a:gd name="T56" fmla="*/ 0 w 21020"/>
                <a:gd name="T57" fmla="*/ 278895 h 21600"/>
                <a:gd name="T58" fmla="*/ 45617 w 21020"/>
                <a:gd name="T59" fmla="*/ 311312 h 21600"/>
                <a:gd name="T60" fmla="*/ 145254 w 21020"/>
                <a:gd name="T61" fmla="*/ 279562 h 21600"/>
                <a:gd name="T62" fmla="*/ 287648 w 21020"/>
                <a:gd name="T63" fmla="*/ 25241 h 216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zh-CN" altLang="en-US"/>
            </a:p>
          </p:txBody>
        </p:sp>
      </p:grp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80" y="1155746"/>
            <a:ext cx="5434818" cy="5349217"/>
          </a:xfrm>
          <a:prstGeom prst="rect">
            <a:avLst/>
          </a:prstGeom>
        </p:spPr>
      </p:pic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功能介绍</a:t>
            </a:r>
            <a:endParaRPr lang="zh-CN" altLang="zh-CN" sz="3200" b="1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14341" name="组合 4"/>
          <p:cNvGrpSpPr>
            <a:grpSpLocks/>
          </p:cNvGrpSpPr>
          <p:nvPr/>
        </p:nvGrpSpPr>
        <p:grpSpPr bwMode="auto">
          <a:xfrm>
            <a:off x="4929188" y="1295400"/>
            <a:ext cx="2333625" cy="4843463"/>
            <a:chOff x="0" y="0"/>
            <a:chExt cx="2333387" cy="4842932"/>
          </a:xfrm>
        </p:grpSpPr>
        <p:sp>
          <p:nvSpPr>
            <p:cNvPr id="13322" name="环形箭头 5"/>
            <p:cNvSpPr>
              <a:spLocks/>
            </p:cNvSpPr>
            <p:nvPr/>
          </p:nvSpPr>
          <p:spPr bwMode="auto">
            <a:xfrm>
              <a:off x="507948" y="0"/>
              <a:ext cx="1825439" cy="1827013"/>
            </a:xfrm>
            <a:custGeom>
              <a:avLst/>
              <a:gdLst>
                <a:gd name="T0" fmla="*/ 127963 w 1825439"/>
                <a:gd name="T1" fmla="*/ 913507 h 1827013"/>
                <a:gd name="T2" fmla="*/ 855665 w 1825439"/>
                <a:gd name="T3" fmla="*/ 130043 h 1827013"/>
                <a:gd name="T4" fmla="*/ 1689212 w 1825439"/>
                <a:gd name="T5" fmla="*/ 799812 h 1827013"/>
                <a:gd name="T6" fmla="*/ 1082669 w 1825439"/>
                <a:gd name="T7" fmla="*/ 1680408 h 1827013"/>
                <a:gd name="T8" fmla="*/ 1074011 w 1825439"/>
                <a:gd name="T9" fmla="*/ 1803043 h 1827013"/>
                <a:gd name="T10" fmla="*/ 864452 w 1825439"/>
                <a:gd name="T11" fmla="*/ 1597127 h 1827013"/>
                <a:gd name="T12" fmla="*/ 1106152 w 1825439"/>
                <a:gd name="T13" fmla="*/ 1347817 h 1827013"/>
                <a:gd name="T14" fmla="*/ 1097628 w 1825439"/>
                <a:gd name="T15" fmla="*/ 1468547 h 1827013"/>
                <a:gd name="T16" fmla="*/ 1483701 w 1825439"/>
                <a:gd name="T17" fmla="*/ 789185 h 1827013"/>
                <a:gd name="T18" fmla="*/ 850121 w 1825439"/>
                <a:gd name="T19" fmla="*/ 331764 h 1827013"/>
                <a:gd name="T20" fmla="*/ 328397 w 1825439"/>
                <a:gd name="T21" fmla="*/ 913507 h 1827013"/>
                <a:gd name="T22" fmla="*/ 127963 w 1825439"/>
                <a:gd name="T23" fmla="*/ 913507 h 18270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25439" h="1827013">
                  <a:moveTo>
                    <a:pt x="127963" y="913507"/>
                  </a:moveTo>
                  <a:cubicBezTo>
                    <a:pt x="127963" y="501822"/>
                    <a:pt x="445481" y="159973"/>
                    <a:pt x="855665" y="130043"/>
                  </a:cubicBezTo>
                  <a:cubicBezTo>
                    <a:pt x="1265936" y="100106"/>
                    <a:pt x="1629674" y="392376"/>
                    <a:pt x="1689212" y="799812"/>
                  </a:cubicBezTo>
                  <a:cubicBezTo>
                    <a:pt x="1748725" y="1207078"/>
                    <a:pt x="1484098" y="1591270"/>
                    <a:pt x="1082669" y="1680408"/>
                  </a:cubicBezTo>
                  <a:lnTo>
                    <a:pt x="1074011" y="1803043"/>
                  </a:lnTo>
                  <a:lnTo>
                    <a:pt x="864452" y="1597127"/>
                  </a:lnTo>
                  <a:lnTo>
                    <a:pt x="1106152" y="1347817"/>
                  </a:lnTo>
                  <a:lnTo>
                    <a:pt x="1097628" y="1468547"/>
                  </a:lnTo>
                  <a:cubicBezTo>
                    <a:pt x="1380657" y="1374003"/>
                    <a:pt x="1547095" y="1081127"/>
                    <a:pt x="1483701" y="789185"/>
                  </a:cubicBezTo>
                  <a:cubicBezTo>
                    <a:pt x="1420254" y="497001"/>
                    <a:pt x="1147012" y="299730"/>
                    <a:pt x="850121" y="331764"/>
                  </a:cubicBezTo>
                  <a:cubicBezTo>
                    <a:pt x="553356" y="363784"/>
                    <a:pt x="328397" y="614622"/>
                    <a:pt x="328397" y="913507"/>
                  </a:cubicBezTo>
                  <a:lnTo>
                    <a:pt x="127963" y="913507"/>
                  </a:lnTo>
                  <a:close/>
                </a:path>
              </a:pathLst>
            </a:custGeom>
            <a:solidFill>
              <a:srgbClr val="11AACC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形状 6"/>
            <p:cNvSpPr>
              <a:spLocks/>
            </p:cNvSpPr>
            <p:nvPr/>
          </p:nvSpPr>
          <p:spPr bwMode="auto">
            <a:xfrm>
              <a:off x="0" y="1049223"/>
              <a:ext cx="1825439" cy="1827012"/>
            </a:xfrm>
            <a:custGeom>
              <a:avLst/>
              <a:gdLst>
                <a:gd name="T0" fmla="*/ 1467904 w 1825439"/>
                <a:gd name="T1" fmla="*/ 358322 h 1827012"/>
                <a:gd name="T2" fmla="*/ 1326176 w 1825439"/>
                <a:gd name="T3" fmla="*/ 500049 h 1827012"/>
                <a:gd name="T4" fmla="*/ 676109 w 1825439"/>
                <a:gd name="T5" fmla="*/ 378512 h 1827012"/>
                <a:gd name="T6" fmla="*/ 329051 w 1825439"/>
                <a:gd name="T7" fmla="*/ 941200 h 1827012"/>
                <a:gd name="T8" fmla="*/ 727811 w 1825439"/>
                <a:gd name="T9" fmla="*/ 1468547 h 1827012"/>
                <a:gd name="T10" fmla="*/ 719287 w 1825439"/>
                <a:gd name="T11" fmla="*/ 1347816 h 1827012"/>
                <a:gd name="T12" fmla="*/ 960987 w 1825439"/>
                <a:gd name="T13" fmla="*/ 1597126 h 1827012"/>
                <a:gd name="T14" fmla="*/ 751428 w 1825439"/>
                <a:gd name="T15" fmla="*/ 1803042 h 1827012"/>
                <a:gd name="T16" fmla="*/ 742770 w 1825439"/>
                <a:gd name="T17" fmla="*/ 1680407 h 1827012"/>
                <a:gd name="T18" fmla="*/ 133265 w 1825439"/>
                <a:gd name="T19" fmla="*/ 1004656 h 1827012"/>
                <a:gd name="T20" fmla="*/ 570461 w 1825439"/>
                <a:gd name="T21" fmla="*/ 206611 h 1827012"/>
                <a:gd name="T22" fmla="*/ 1467904 w 1825439"/>
                <a:gd name="T23" fmla="*/ 358322 h 18270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25439" h="1827012">
                  <a:moveTo>
                    <a:pt x="1467904" y="358322"/>
                  </a:moveTo>
                  <a:lnTo>
                    <a:pt x="1326176" y="500049"/>
                  </a:lnTo>
                  <a:cubicBezTo>
                    <a:pt x="1155427" y="328840"/>
                    <a:pt x="897050" y="280534"/>
                    <a:pt x="676109" y="378512"/>
                  </a:cubicBezTo>
                  <a:cubicBezTo>
                    <a:pt x="455506" y="476341"/>
                    <a:pt x="317632" y="699877"/>
                    <a:pt x="329051" y="941200"/>
                  </a:cubicBezTo>
                  <a:cubicBezTo>
                    <a:pt x="340473" y="1182570"/>
                    <a:pt x="498897" y="1392080"/>
                    <a:pt x="727811" y="1468547"/>
                  </a:cubicBezTo>
                  <a:lnTo>
                    <a:pt x="719287" y="1347816"/>
                  </a:lnTo>
                  <a:lnTo>
                    <a:pt x="960987" y="1597126"/>
                  </a:lnTo>
                  <a:lnTo>
                    <a:pt x="751428" y="1803042"/>
                  </a:lnTo>
                  <a:lnTo>
                    <a:pt x="742770" y="1680407"/>
                  </a:lnTo>
                  <a:cubicBezTo>
                    <a:pt x="416620" y="1607985"/>
                    <a:pt x="172029" y="1336810"/>
                    <a:pt x="133265" y="1004656"/>
                  </a:cubicBezTo>
                  <a:cubicBezTo>
                    <a:pt x="94514" y="672620"/>
                    <a:pt x="269938" y="352408"/>
                    <a:pt x="570461" y="206611"/>
                  </a:cubicBezTo>
                  <a:cubicBezTo>
                    <a:pt x="871349" y="60637"/>
                    <a:pt x="1231592" y="121536"/>
                    <a:pt x="1467904" y="358322"/>
                  </a:cubicBezTo>
                  <a:close/>
                </a:path>
              </a:pathLst>
            </a:custGeom>
            <a:solidFill>
              <a:srgbClr val="64B044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环形箭头 7"/>
            <p:cNvSpPr>
              <a:spLocks/>
            </p:cNvSpPr>
            <p:nvPr/>
          </p:nvSpPr>
          <p:spPr bwMode="auto">
            <a:xfrm>
              <a:off x="507948" y="2103207"/>
              <a:ext cx="1825439" cy="1825425"/>
            </a:xfrm>
            <a:custGeom>
              <a:avLst/>
              <a:gdLst>
                <a:gd name="T0" fmla="*/ 357815 w 1825439"/>
                <a:gd name="T1" fmla="*/ 357808 h 1825425"/>
                <a:gd name="T2" fmla="*/ 1254707 w 1825439"/>
                <a:gd name="T3" fmla="*/ 206399 h 1825425"/>
                <a:gd name="T4" fmla="*/ 1692163 w 1825439"/>
                <a:gd name="T5" fmla="*/ 1003879 h 1825425"/>
                <a:gd name="T6" fmla="*/ 1082479 w 1825439"/>
                <a:gd name="T7" fmla="*/ 1678881 h 1825425"/>
                <a:gd name="T8" fmla="*/ 1073820 w 1825439"/>
                <a:gd name="T9" fmla="*/ 1801534 h 1825425"/>
                <a:gd name="T10" fmla="*/ 864508 w 1825439"/>
                <a:gd name="T11" fmla="*/ 1595547 h 1825425"/>
                <a:gd name="T12" fmla="*/ 1105961 w 1825439"/>
                <a:gd name="T13" fmla="*/ 1346311 h 1825425"/>
                <a:gd name="T14" fmla="*/ 1097435 w 1825439"/>
                <a:gd name="T15" fmla="*/ 1467067 h 1825425"/>
                <a:gd name="T16" fmla="*/ 1496390 w 1825439"/>
                <a:gd name="T17" fmla="*/ 940383 h 1825425"/>
                <a:gd name="T18" fmla="*/ 1149053 w 1825439"/>
                <a:gd name="T19" fmla="*/ 378317 h 1825425"/>
                <a:gd name="T20" fmla="*/ 499541 w 1825439"/>
                <a:gd name="T21" fmla="*/ 499532 h 1825425"/>
                <a:gd name="T22" fmla="*/ 357815 w 1825439"/>
                <a:gd name="T23" fmla="*/ 357808 h 1825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25439" h="1825425">
                  <a:moveTo>
                    <a:pt x="357815" y="357808"/>
                  </a:moveTo>
                  <a:cubicBezTo>
                    <a:pt x="594066" y="121562"/>
                    <a:pt x="953993" y="60800"/>
                    <a:pt x="1254707" y="206399"/>
                  </a:cubicBezTo>
                  <a:cubicBezTo>
                    <a:pt x="1555423" y="351999"/>
                    <a:pt x="1730978" y="672034"/>
                    <a:pt x="1692163" y="1003879"/>
                  </a:cubicBezTo>
                  <a:cubicBezTo>
                    <a:pt x="1653349" y="1335724"/>
                    <a:pt x="1408678" y="1606607"/>
                    <a:pt x="1082479" y="1678881"/>
                  </a:cubicBezTo>
                  <a:lnTo>
                    <a:pt x="1073820" y="1801534"/>
                  </a:lnTo>
                  <a:lnTo>
                    <a:pt x="864508" y="1595547"/>
                  </a:lnTo>
                  <a:lnTo>
                    <a:pt x="1105961" y="1346311"/>
                  </a:lnTo>
                  <a:lnTo>
                    <a:pt x="1097435" y="1467067"/>
                  </a:lnTo>
                  <a:cubicBezTo>
                    <a:pt x="1326443" y="1390762"/>
                    <a:pt x="1484959" y="1181496"/>
                    <a:pt x="1496390" y="940383"/>
                  </a:cubicBezTo>
                  <a:cubicBezTo>
                    <a:pt x="1507821" y="699270"/>
                    <a:pt x="1369814" y="475946"/>
                    <a:pt x="1149053" y="378317"/>
                  </a:cubicBezTo>
                  <a:cubicBezTo>
                    <a:pt x="928294" y="280690"/>
                    <a:pt x="670226" y="328852"/>
                    <a:pt x="499541" y="499532"/>
                  </a:cubicBezTo>
                  <a:lnTo>
                    <a:pt x="357815" y="357808"/>
                  </a:lnTo>
                  <a:close/>
                </a:path>
              </a:pathLst>
            </a:custGeom>
            <a:solidFill>
              <a:srgbClr val="DC4437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空心弧 8"/>
            <p:cNvSpPr>
              <a:spLocks/>
            </p:cNvSpPr>
            <p:nvPr/>
          </p:nvSpPr>
          <p:spPr bwMode="auto">
            <a:xfrm>
              <a:off x="130162" y="3273066"/>
              <a:ext cx="1568290" cy="1569866"/>
            </a:xfrm>
            <a:custGeom>
              <a:avLst/>
              <a:gdLst>
                <a:gd name="T0" fmla="*/ 1568290 w 1568290"/>
                <a:gd name="T1" fmla="*/ 784933 h 1569866"/>
                <a:gd name="T2" fmla="*/ 937272 w 1568290"/>
                <a:gd name="T3" fmla="*/ 1554754 h 1569866"/>
                <a:gd name="T4" fmla="*/ 59583 w 1568290"/>
                <a:gd name="T5" fmla="*/ 1085056 h 1569866"/>
                <a:gd name="T6" fmla="*/ 348195 w 1568290"/>
                <a:gd name="T7" fmla="*/ 132487 h 1569866"/>
                <a:gd name="T8" fmla="*/ 1338898 w 1568290"/>
                <a:gd name="T9" fmla="*/ 230180 h 1569866"/>
                <a:gd name="T10" fmla="*/ 1197618 w 1568290"/>
                <a:gd name="T11" fmla="*/ 371460 h 1569866"/>
                <a:gd name="T12" fmla="*/ 459198 w 1568290"/>
                <a:gd name="T13" fmla="*/ 298615 h 1569866"/>
                <a:gd name="T14" fmla="*/ 244174 w 1568290"/>
                <a:gd name="T15" fmla="*/ 1008596 h 1569866"/>
                <a:gd name="T16" fmla="*/ 898293 w 1568290"/>
                <a:gd name="T17" fmla="*/ 1358793 h 1569866"/>
                <a:gd name="T18" fmla="*/ 1368490 w 1568290"/>
                <a:gd name="T19" fmla="*/ 784933 h 1569866"/>
                <a:gd name="T20" fmla="*/ 1568290 w 1568290"/>
                <a:gd name="T21" fmla="*/ 784933 h 15698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68290" h="1569866">
                  <a:moveTo>
                    <a:pt x="1568290" y="784933"/>
                  </a:moveTo>
                  <a:cubicBezTo>
                    <a:pt x="1568290" y="1159348"/>
                    <a:pt x="1304110" y="1481639"/>
                    <a:pt x="937272" y="1554754"/>
                  </a:cubicBezTo>
                  <a:cubicBezTo>
                    <a:pt x="570220" y="1627912"/>
                    <a:pt x="202682" y="1431223"/>
                    <a:pt x="59583" y="1085056"/>
                  </a:cubicBezTo>
                  <a:cubicBezTo>
                    <a:pt x="-83362" y="739262"/>
                    <a:pt x="37443" y="340542"/>
                    <a:pt x="348195" y="132487"/>
                  </a:cubicBezTo>
                  <a:cubicBezTo>
                    <a:pt x="659384" y="-75861"/>
                    <a:pt x="1074304" y="-34946"/>
                    <a:pt x="1338898" y="230180"/>
                  </a:cubicBezTo>
                  <a:lnTo>
                    <a:pt x="1197618" y="371460"/>
                  </a:lnTo>
                  <a:cubicBezTo>
                    <a:pt x="1000425" y="173735"/>
                    <a:pt x="691132" y="143223"/>
                    <a:pt x="459198" y="298615"/>
                  </a:cubicBezTo>
                  <a:cubicBezTo>
                    <a:pt x="227701" y="453714"/>
                    <a:pt x="137706" y="750866"/>
                    <a:pt x="244174" y="1008596"/>
                  </a:cubicBezTo>
                  <a:cubicBezTo>
                    <a:pt x="350796" y="1266699"/>
                    <a:pt x="624729" y="1413355"/>
                    <a:pt x="898293" y="1358793"/>
                  </a:cubicBezTo>
                  <a:cubicBezTo>
                    <a:pt x="1171643" y="1304274"/>
                    <a:pt x="1368490" y="1064028"/>
                    <a:pt x="1368490" y="784933"/>
                  </a:cubicBezTo>
                  <a:lnTo>
                    <a:pt x="1568290" y="784933"/>
                  </a:lnTo>
                  <a:close/>
                </a:path>
              </a:pathLst>
            </a:custGeom>
            <a:solidFill>
              <a:srgbClr val="F7971E"/>
            </a:solidFill>
            <a:ln w="12700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TextBox 9"/>
            <p:cNvSpPr txBox="1">
              <a:spLocks noChangeArrowheads="1"/>
            </p:cNvSpPr>
            <p:nvPr/>
          </p:nvSpPr>
          <p:spPr bwMode="auto">
            <a:xfrm>
              <a:off x="1127637" y="651525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11AACC"/>
                  </a:solidFill>
                  <a:latin typeface="Century Gothic" panose="020B0502020202020204" pitchFamily="34" charset="0"/>
                  <a:ea typeface="张海山锐谐体" panose="02000000000000000000" pitchFamily="2" charset="-122"/>
                </a:rPr>
                <a:t>01</a:t>
              </a:r>
              <a:endParaRPr lang="zh-CN" altLang="en-US" sz="2800" b="1">
                <a:solidFill>
                  <a:srgbClr val="11AACC"/>
                </a:solidFill>
                <a:latin typeface="Century Gothic" panose="020B0502020202020204" pitchFamily="34" charset="0"/>
                <a:ea typeface="张海山锐谐体" panose="02000000000000000000" pitchFamily="2" charset="-122"/>
              </a:endParaRPr>
            </a:p>
          </p:txBody>
        </p:sp>
        <p:sp>
          <p:nvSpPr>
            <p:cNvPr id="13327" name="TextBox 10"/>
            <p:cNvSpPr txBox="1">
              <a:spLocks noChangeArrowheads="1"/>
            </p:cNvSpPr>
            <p:nvPr/>
          </p:nvSpPr>
          <p:spPr bwMode="auto">
            <a:xfrm>
              <a:off x="620334" y="1700988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64B044"/>
                  </a:solidFill>
                  <a:latin typeface="Century Gothic" panose="020B0502020202020204" pitchFamily="34" charset="0"/>
                  <a:ea typeface="张海山锐谐体" panose="02000000000000000000" pitchFamily="2" charset="-122"/>
                </a:rPr>
                <a:t>02</a:t>
              </a:r>
              <a:endParaRPr lang="zh-CN" altLang="en-US" sz="2800" b="1">
                <a:solidFill>
                  <a:srgbClr val="64B044"/>
                </a:solidFill>
                <a:latin typeface="Century Gothic" panose="020B0502020202020204" pitchFamily="34" charset="0"/>
                <a:ea typeface="张海山锐谐体" panose="02000000000000000000" pitchFamily="2" charset="-122"/>
              </a:endParaRPr>
            </a:p>
          </p:txBody>
        </p:sp>
        <p:sp>
          <p:nvSpPr>
            <p:cNvPr id="13328" name="TextBox 11"/>
            <p:cNvSpPr txBox="1">
              <a:spLocks noChangeArrowheads="1"/>
            </p:cNvSpPr>
            <p:nvPr/>
          </p:nvSpPr>
          <p:spPr bwMode="auto">
            <a:xfrm>
              <a:off x="1127637" y="2754326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DC4437"/>
                  </a:solidFill>
                  <a:latin typeface="Century Gothic" panose="020B0502020202020204" pitchFamily="34" charset="0"/>
                  <a:ea typeface="张海山锐谐体" panose="02000000000000000000" pitchFamily="2" charset="-122"/>
                </a:rPr>
                <a:t>03</a:t>
              </a:r>
              <a:endParaRPr lang="zh-CN" altLang="en-US" sz="2800" b="1">
                <a:solidFill>
                  <a:srgbClr val="DC4437"/>
                </a:solidFill>
                <a:latin typeface="Century Gothic" panose="020B0502020202020204" pitchFamily="34" charset="0"/>
                <a:ea typeface="张海山锐谐体" panose="02000000000000000000" pitchFamily="2" charset="-122"/>
              </a:endParaRPr>
            </a:p>
          </p:txBody>
        </p:sp>
        <p:sp>
          <p:nvSpPr>
            <p:cNvPr id="13329" name="TextBox 12"/>
            <p:cNvSpPr txBox="1">
              <a:spLocks noChangeArrowheads="1"/>
            </p:cNvSpPr>
            <p:nvPr/>
          </p:nvSpPr>
          <p:spPr bwMode="auto">
            <a:xfrm>
              <a:off x="621875" y="3796525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7971E"/>
                  </a:solidFill>
                  <a:latin typeface="Century Gothic" panose="020B0502020202020204" pitchFamily="34" charset="0"/>
                  <a:ea typeface="张海山锐谐体" panose="02000000000000000000" pitchFamily="2" charset="-122"/>
                </a:rPr>
                <a:t>04</a:t>
              </a:r>
              <a:endParaRPr lang="zh-CN" altLang="en-US" sz="2800" b="1">
                <a:solidFill>
                  <a:srgbClr val="F7971E"/>
                </a:solidFill>
                <a:latin typeface="Century Gothic" panose="020B0502020202020204" pitchFamily="34" charset="0"/>
                <a:ea typeface="张海山锐谐体" panose="02000000000000000000" pitchFamily="2" charset="-122"/>
              </a:endParaRPr>
            </a:p>
          </p:txBody>
        </p:sp>
      </p:grpSp>
      <p:sp>
        <p:nvSpPr>
          <p:cNvPr id="14350" name="文本框 56"/>
          <p:cNvSpPr txBox="1">
            <a:spLocks noChangeArrowheads="1"/>
          </p:cNvSpPr>
          <p:nvPr/>
        </p:nvSpPr>
        <p:spPr bwMode="auto">
          <a:xfrm>
            <a:off x="7499350" y="1677988"/>
            <a:ext cx="324167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添加记录</a:t>
            </a:r>
            <a:endParaRPr lang="en-US" altLang="zh-CN" sz="3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调用类的构造函数</a:t>
            </a:r>
            <a:endParaRPr lang="en-US" altLang="zh-CN" sz="1400" smtClean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遍历判断学号是否重复添加</a:t>
            </a:r>
            <a:endParaRPr lang="zh-CN" altLang="en-US" sz="14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文本框 56"/>
          <p:cNvSpPr txBox="1">
            <a:spLocks noChangeArrowheads="1"/>
          </p:cNvSpPr>
          <p:nvPr/>
        </p:nvSpPr>
        <p:spPr bwMode="auto">
          <a:xfrm>
            <a:off x="7499350" y="3779838"/>
            <a:ext cx="324167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DC44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查询记录</a:t>
            </a:r>
            <a:endParaRPr lang="en-US" altLang="zh-CN" b="1">
              <a:solidFill>
                <a:srgbClr val="DC44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3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1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据关键字对数组进行遍历</a:t>
            </a:r>
            <a:endParaRPr lang="zh-CN" altLang="en-US" sz="14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93724" y="1262419"/>
            <a:ext cx="4423068" cy="4665145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8" y="1281775"/>
            <a:ext cx="4557289" cy="4645789"/>
          </a:xfrm>
          <a:prstGeom prst="rect">
            <a:avLst/>
          </a:prstGeom>
        </p:spPr>
      </p:pic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autoUpdateAnimBg="0"/>
      <p:bldP spid="143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7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功能介绍</a:t>
            </a:r>
            <a:endParaRPr lang="zh-CN" altLang="zh-CN" sz="3200" b="1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12294" name="组合 22"/>
          <p:cNvGrpSpPr>
            <a:grpSpLocks/>
          </p:cNvGrpSpPr>
          <p:nvPr/>
        </p:nvGrpSpPr>
        <p:grpSpPr bwMode="auto">
          <a:xfrm>
            <a:off x="804862" y="1225130"/>
            <a:ext cx="6146800" cy="2062103"/>
            <a:chOff x="0" y="0"/>
            <a:chExt cx="6147062" cy="2062715"/>
          </a:xfrm>
        </p:grpSpPr>
        <p:sp>
          <p:nvSpPr>
            <p:cNvPr id="11277" name="Freeform 19"/>
            <p:cNvSpPr>
              <a:spLocks noEditPoints="1"/>
            </p:cNvSpPr>
            <p:nvPr/>
          </p:nvSpPr>
          <p:spPr bwMode="auto">
            <a:xfrm>
              <a:off x="0" y="43520"/>
              <a:ext cx="756237" cy="759347"/>
            </a:xfrm>
            <a:custGeom>
              <a:avLst/>
              <a:gdLst>
                <a:gd name="T0" fmla="*/ 756237 w 171"/>
                <a:gd name="T1" fmla="*/ 350809 h 171"/>
                <a:gd name="T2" fmla="*/ 742970 w 171"/>
                <a:gd name="T3" fmla="*/ 341928 h 171"/>
                <a:gd name="T4" fmla="*/ 672211 w 171"/>
                <a:gd name="T5" fmla="*/ 288641 h 171"/>
                <a:gd name="T6" fmla="*/ 729702 w 171"/>
                <a:gd name="T7" fmla="*/ 239794 h 171"/>
                <a:gd name="T8" fmla="*/ 712013 w 171"/>
                <a:gd name="T9" fmla="*/ 230913 h 171"/>
                <a:gd name="T10" fmla="*/ 627986 w 171"/>
                <a:gd name="T11" fmla="*/ 199828 h 171"/>
                <a:gd name="T12" fmla="*/ 672211 w 171"/>
                <a:gd name="T13" fmla="*/ 142100 h 171"/>
                <a:gd name="T14" fmla="*/ 650098 w 171"/>
                <a:gd name="T15" fmla="*/ 133219 h 171"/>
                <a:gd name="T16" fmla="*/ 561650 w 171"/>
                <a:gd name="T17" fmla="*/ 133219 h 171"/>
                <a:gd name="T18" fmla="*/ 583762 w 171"/>
                <a:gd name="T19" fmla="*/ 66609 h 171"/>
                <a:gd name="T20" fmla="*/ 561650 w 171"/>
                <a:gd name="T21" fmla="*/ 62169 h 171"/>
                <a:gd name="T22" fmla="*/ 477623 w 171"/>
                <a:gd name="T23" fmla="*/ 88813 h 171"/>
                <a:gd name="T24" fmla="*/ 477623 w 171"/>
                <a:gd name="T25" fmla="*/ 22203 h 171"/>
                <a:gd name="T26" fmla="*/ 455511 w 171"/>
                <a:gd name="T27" fmla="*/ 17763 h 171"/>
                <a:gd name="T28" fmla="*/ 380330 w 171"/>
                <a:gd name="T29" fmla="*/ 71050 h 171"/>
                <a:gd name="T30" fmla="*/ 349373 w 171"/>
                <a:gd name="T31" fmla="*/ 0 h 171"/>
                <a:gd name="T32" fmla="*/ 340528 w 171"/>
                <a:gd name="T33" fmla="*/ 13322 h 171"/>
                <a:gd name="T34" fmla="*/ 287459 w 171"/>
                <a:gd name="T35" fmla="*/ 84372 h 171"/>
                <a:gd name="T36" fmla="*/ 234389 w 171"/>
                <a:gd name="T37" fmla="*/ 26644 h 171"/>
                <a:gd name="T38" fmla="*/ 229967 w 171"/>
                <a:gd name="T39" fmla="*/ 44406 h 171"/>
                <a:gd name="T40" fmla="*/ 199010 w 171"/>
                <a:gd name="T41" fmla="*/ 128778 h 171"/>
                <a:gd name="T42" fmla="*/ 132673 w 171"/>
                <a:gd name="T43" fmla="*/ 88813 h 171"/>
                <a:gd name="T44" fmla="*/ 132673 w 171"/>
                <a:gd name="T45" fmla="*/ 106575 h 171"/>
                <a:gd name="T46" fmla="*/ 132673 w 171"/>
                <a:gd name="T47" fmla="*/ 195388 h 171"/>
                <a:gd name="T48" fmla="*/ 57492 w 171"/>
                <a:gd name="T49" fmla="*/ 177625 h 171"/>
                <a:gd name="T50" fmla="*/ 61914 w 171"/>
                <a:gd name="T51" fmla="*/ 195388 h 171"/>
                <a:gd name="T52" fmla="*/ 88449 w 171"/>
                <a:gd name="T53" fmla="*/ 279759 h 171"/>
                <a:gd name="T54" fmla="*/ 8845 w 171"/>
                <a:gd name="T55" fmla="*/ 288641 h 171"/>
                <a:gd name="T56" fmla="*/ 17690 w 171"/>
                <a:gd name="T57" fmla="*/ 301963 h 171"/>
                <a:gd name="T58" fmla="*/ 70759 w 171"/>
                <a:gd name="T59" fmla="*/ 373013 h 171"/>
                <a:gd name="T60" fmla="*/ 0 w 171"/>
                <a:gd name="T61" fmla="*/ 404097 h 171"/>
                <a:gd name="T62" fmla="*/ 13267 w 171"/>
                <a:gd name="T63" fmla="*/ 417419 h 171"/>
                <a:gd name="T64" fmla="*/ 84026 w 171"/>
                <a:gd name="T65" fmla="*/ 470706 h 171"/>
                <a:gd name="T66" fmla="*/ 26535 w 171"/>
                <a:gd name="T67" fmla="*/ 515113 h 171"/>
                <a:gd name="T68" fmla="*/ 44224 w 171"/>
                <a:gd name="T69" fmla="*/ 528434 h 171"/>
                <a:gd name="T70" fmla="*/ 128251 w 171"/>
                <a:gd name="T71" fmla="*/ 555078 h 171"/>
                <a:gd name="T72" fmla="*/ 84026 w 171"/>
                <a:gd name="T73" fmla="*/ 617247 h 171"/>
                <a:gd name="T74" fmla="*/ 106139 w 171"/>
                <a:gd name="T75" fmla="*/ 626128 h 171"/>
                <a:gd name="T76" fmla="*/ 194587 w 171"/>
                <a:gd name="T77" fmla="*/ 626128 h 171"/>
                <a:gd name="T78" fmla="*/ 172475 w 171"/>
                <a:gd name="T79" fmla="*/ 692738 h 171"/>
                <a:gd name="T80" fmla="*/ 194587 w 171"/>
                <a:gd name="T81" fmla="*/ 697178 h 171"/>
                <a:gd name="T82" fmla="*/ 278614 w 171"/>
                <a:gd name="T83" fmla="*/ 670534 h 171"/>
                <a:gd name="T84" fmla="*/ 278614 w 171"/>
                <a:gd name="T85" fmla="*/ 737144 h 171"/>
                <a:gd name="T86" fmla="*/ 300726 w 171"/>
                <a:gd name="T87" fmla="*/ 737144 h 171"/>
                <a:gd name="T88" fmla="*/ 375907 w 171"/>
                <a:gd name="T89" fmla="*/ 688297 h 171"/>
                <a:gd name="T90" fmla="*/ 402442 w 171"/>
                <a:gd name="T91" fmla="*/ 759347 h 171"/>
                <a:gd name="T92" fmla="*/ 415709 w 171"/>
                <a:gd name="T93" fmla="*/ 746025 h 171"/>
                <a:gd name="T94" fmla="*/ 424554 w 171"/>
                <a:gd name="T95" fmla="*/ 683856 h 171"/>
                <a:gd name="T96" fmla="*/ 504158 w 171"/>
                <a:gd name="T97" fmla="*/ 723822 h 171"/>
                <a:gd name="T98" fmla="*/ 526270 w 171"/>
                <a:gd name="T99" fmla="*/ 719381 h 171"/>
                <a:gd name="T100" fmla="*/ 517425 w 171"/>
                <a:gd name="T101" fmla="*/ 652772 h 171"/>
                <a:gd name="T102" fmla="*/ 605874 w 171"/>
                <a:gd name="T103" fmla="*/ 666094 h 171"/>
                <a:gd name="T104" fmla="*/ 627986 w 171"/>
                <a:gd name="T105" fmla="*/ 661653 h 171"/>
                <a:gd name="T106" fmla="*/ 597029 w 171"/>
                <a:gd name="T107" fmla="*/ 595044 h 171"/>
                <a:gd name="T108" fmla="*/ 681056 w 171"/>
                <a:gd name="T109" fmla="*/ 581722 h 171"/>
                <a:gd name="T110" fmla="*/ 703168 w 171"/>
                <a:gd name="T111" fmla="*/ 572841 h 171"/>
                <a:gd name="T112" fmla="*/ 650098 w 171"/>
                <a:gd name="T113" fmla="*/ 519553 h 171"/>
                <a:gd name="T114" fmla="*/ 729702 w 171"/>
                <a:gd name="T115" fmla="*/ 479588 h 171"/>
                <a:gd name="T116" fmla="*/ 747392 w 171"/>
                <a:gd name="T117" fmla="*/ 466266 h 171"/>
                <a:gd name="T118" fmla="*/ 681056 w 171"/>
                <a:gd name="T119" fmla="*/ 426300 h 171"/>
                <a:gd name="T120" fmla="*/ 742970 w 171"/>
                <a:gd name="T121" fmla="*/ 364131 h 171"/>
                <a:gd name="T122" fmla="*/ 309571 w 171"/>
                <a:gd name="T123" fmla="*/ 377453 h 171"/>
                <a:gd name="T124" fmla="*/ 446666 w 171"/>
                <a:gd name="T125" fmla="*/ 377453 h 17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1"/>
                <a:gd name="T190" fmla="*/ 0 h 171"/>
                <a:gd name="T191" fmla="*/ 171 w 171"/>
                <a:gd name="T192" fmla="*/ 171 h 17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solidFill>
              <a:srgbClr val="F79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文本框 56"/>
            <p:cNvSpPr txBox="1">
              <a:spLocks noChangeArrowheads="1"/>
            </p:cNvSpPr>
            <p:nvPr/>
          </p:nvSpPr>
          <p:spPr bwMode="auto">
            <a:xfrm>
              <a:off x="896975" y="0"/>
              <a:ext cx="5250087" cy="206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读取记录</a:t>
              </a:r>
              <a:endParaRPr lang="en-US" altLang="zh-CN" sz="4400" b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00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用流传输的方式，从文件中读取信息。而后根据类的构造函数将信息通过指针传入类数组中。</a:t>
              </a:r>
              <a:endParaRPr lang="en-US" altLang="zh-CN" sz="20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951663" y="1092992"/>
            <a:ext cx="5081539" cy="1703389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951662" y="3193848"/>
            <a:ext cx="5081539" cy="2426103"/>
          </a:xfrm>
          <a:prstGeom prst="rect">
            <a:avLst/>
          </a:prstGeom>
        </p:spPr>
      </p:pic>
      <p:grpSp>
        <p:nvGrpSpPr>
          <p:cNvPr id="17" name="组合 22"/>
          <p:cNvGrpSpPr>
            <a:grpSpLocks/>
          </p:cNvGrpSpPr>
          <p:nvPr/>
        </p:nvGrpSpPr>
        <p:grpSpPr bwMode="auto">
          <a:xfrm>
            <a:off x="804862" y="3699642"/>
            <a:ext cx="6146800" cy="1754326"/>
            <a:chOff x="0" y="0"/>
            <a:chExt cx="6147062" cy="1754846"/>
          </a:xfrm>
        </p:grpSpPr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0" y="43520"/>
              <a:ext cx="756237" cy="759347"/>
            </a:xfrm>
            <a:custGeom>
              <a:avLst/>
              <a:gdLst>
                <a:gd name="T0" fmla="*/ 756237 w 171"/>
                <a:gd name="T1" fmla="*/ 350809 h 171"/>
                <a:gd name="T2" fmla="*/ 742970 w 171"/>
                <a:gd name="T3" fmla="*/ 341928 h 171"/>
                <a:gd name="T4" fmla="*/ 672211 w 171"/>
                <a:gd name="T5" fmla="*/ 288641 h 171"/>
                <a:gd name="T6" fmla="*/ 729702 w 171"/>
                <a:gd name="T7" fmla="*/ 239794 h 171"/>
                <a:gd name="T8" fmla="*/ 712013 w 171"/>
                <a:gd name="T9" fmla="*/ 230913 h 171"/>
                <a:gd name="T10" fmla="*/ 627986 w 171"/>
                <a:gd name="T11" fmla="*/ 199828 h 171"/>
                <a:gd name="T12" fmla="*/ 672211 w 171"/>
                <a:gd name="T13" fmla="*/ 142100 h 171"/>
                <a:gd name="T14" fmla="*/ 650098 w 171"/>
                <a:gd name="T15" fmla="*/ 133219 h 171"/>
                <a:gd name="T16" fmla="*/ 561650 w 171"/>
                <a:gd name="T17" fmla="*/ 133219 h 171"/>
                <a:gd name="T18" fmla="*/ 583762 w 171"/>
                <a:gd name="T19" fmla="*/ 66609 h 171"/>
                <a:gd name="T20" fmla="*/ 561650 w 171"/>
                <a:gd name="T21" fmla="*/ 62169 h 171"/>
                <a:gd name="T22" fmla="*/ 477623 w 171"/>
                <a:gd name="T23" fmla="*/ 88813 h 171"/>
                <a:gd name="T24" fmla="*/ 477623 w 171"/>
                <a:gd name="T25" fmla="*/ 22203 h 171"/>
                <a:gd name="T26" fmla="*/ 455511 w 171"/>
                <a:gd name="T27" fmla="*/ 17763 h 171"/>
                <a:gd name="T28" fmla="*/ 380330 w 171"/>
                <a:gd name="T29" fmla="*/ 71050 h 171"/>
                <a:gd name="T30" fmla="*/ 349373 w 171"/>
                <a:gd name="T31" fmla="*/ 0 h 171"/>
                <a:gd name="T32" fmla="*/ 340528 w 171"/>
                <a:gd name="T33" fmla="*/ 13322 h 171"/>
                <a:gd name="T34" fmla="*/ 287459 w 171"/>
                <a:gd name="T35" fmla="*/ 84372 h 171"/>
                <a:gd name="T36" fmla="*/ 234389 w 171"/>
                <a:gd name="T37" fmla="*/ 26644 h 171"/>
                <a:gd name="T38" fmla="*/ 229967 w 171"/>
                <a:gd name="T39" fmla="*/ 44406 h 171"/>
                <a:gd name="T40" fmla="*/ 199010 w 171"/>
                <a:gd name="T41" fmla="*/ 128778 h 171"/>
                <a:gd name="T42" fmla="*/ 132673 w 171"/>
                <a:gd name="T43" fmla="*/ 88813 h 171"/>
                <a:gd name="T44" fmla="*/ 132673 w 171"/>
                <a:gd name="T45" fmla="*/ 106575 h 171"/>
                <a:gd name="T46" fmla="*/ 132673 w 171"/>
                <a:gd name="T47" fmla="*/ 195388 h 171"/>
                <a:gd name="T48" fmla="*/ 57492 w 171"/>
                <a:gd name="T49" fmla="*/ 177625 h 171"/>
                <a:gd name="T50" fmla="*/ 61914 w 171"/>
                <a:gd name="T51" fmla="*/ 195388 h 171"/>
                <a:gd name="T52" fmla="*/ 88449 w 171"/>
                <a:gd name="T53" fmla="*/ 279759 h 171"/>
                <a:gd name="T54" fmla="*/ 8845 w 171"/>
                <a:gd name="T55" fmla="*/ 288641 h 171"/>
                <a:gd name="T56" fmla="*/ 17690 w 171"/>
                <a:gd name="T57" fmla="*/ 301963 h 171"/>
                <a:gd name="T58" fmla="*/ 70759 w 171"/>
                <a:gd name="T59" fmla="*/ 373013 h 171"/>
                <a:gd name="T60" fmla="*/ 0 w 171"/>
                <a:gd name="T61" fmla="*/ 404097 h 171"/>
                <a:gd name="T62" fmla="*/ 13267 w 171"/>
                <a:gd name="T63" fmla="*/ 417419 h 171"/>
                <a:gd name="T64" fmla="*/ 84026 w 171"/>
                <a:gd name="T65" fmla="*/ 470706 h 171"/>
                <a:gd name="T66" fmla="*/ 26535 w 171"/>
                <a:gd name="T67" fmla="*/ 515113 h 171"/>
                <a:gd name="T68" fmla="*/ 44224 w 171"/>
                <a:gd name="T69" fmla="*/ 528434 h 171"/>
                <a:gd name="T70" fmla="*/ 128251 w 171"/>
                <a:gd name="T71" fmla="*/ 555078 h 171"/>
                <a:gd name="T72" fmla="*/ 84026 w 171"/>
                <a:gd name="T73" fmla="*/ 617247 h 171"/>
                <a:gd name="T74" fmla="*/ 106139 w 171"/>
                <a:gd name="T75" fmla="*/ 626128 h 171"/>
                <a:gd name="T76" fmla="*/ 194587 w 171"/>
                <a:gd name="T77" fmla="*/ 626128 h 171"/>
                <a:gd name="T78" fmla="*/ 172475 w 171"/>
                <a:gd name="T79" fmla="*/ 692738 h 171"/>
                <a:gd name="T80" fmla="*/ 194587 w 171"/>
                <a:gd name="T81" fmla="*/ 697178 h 171"/>
                <a:gd name="T82" fmla="*/ 278614 w 171"/>
                <a:gd name="T83" fmla="*/ 670534 h 171"/>
                <a:gd name="T84" fmla="*/ 278614 w 171"/>
                <a:gd name="T85" fmla="*/ 737144 h 171"/>
                <a:gd name="T86" fmla="*/ 300726 w 171"/>
                <a:gd name="T87" fmla="*/ 737144 h 171"/>
                <a:gd name="T88" fmla="*/ 375907 w 171"/>
                <a:gd name="T89" fmla="*/ 688297 h 171"/>
                <a:gd name="T90" fmla="*/ 402442 w 171"/>
                <a:gd name="T91" fmla="*/ 759347 h 171"/>
                <a:gd name="T92" fmla="*/ 415709 w 171"/>
                <a:gd name="T93" fmla="*/ 746025 h 171"/>
                <a:gd name="T94" fmla="*/ 424554 w 171"/>
                <a:gd name="T95" fmla="*/ 683856 h 171"/>
                <a:gd name="T96" fmla="*/ 504158 w 171"/>
                <a:gd name="T97" fmla="*/ 723822 h 171"/>
                <a:gd name="T98" fmla="*/ 526270 w 171"/>
                <a:gd name="T99" fmla="*/ 719381 h 171"/>
                <a:gd name="T100" fmla="*/ 517425 w 171"/>
                <a:gd name="T101" fmla="*/ 652772 h 171"/>
                <a:gd name="T102" fmla="*/ 605874 w 171"/>
                <a:gd name="T103" fmla="*/ 666094 h 171"/>
                <a:gd name="T104" fmla="*/ 627986 w 171"/>
                <a:gd name="T105" fmla="*/ 661653 h 171"/>
                <a:gd name="T106" fmla="*/ 597029 w 171"/>
                <a:gd name="T107" fmla="*/ 595044 h 171"/>
                <a:gd name="T108" fmla="*/ 681056 w 171"/>
                <a:gd name="T109" fmla="*/ 581722 h 171"/>
                <a:gd name="T110" fmla="*/ 703168 w 171"/>
                <a:gd name="T111" fmla="*/ 572841 h 171"/>
                <a:gd name="T112" fmla="*/ 650098 w 171"/>
                <a:gd name="T113" fmla="*/ 519553 h 171"/>
                <a:gd name="T114" fmla="*/ 729702 w 171"/>
                <a:gd name="T115" fmla="*/ 479588 h 171"/>
                <a:gd name="T116" fmla="*/ 747392 w 171"/>
                <a:gd name="T117" fmla="*/ 466266 h 171"/>
                <a:gd name="T118" fmla="*/ 681056 w 171"/>
                <a:gd name="T119" fmla="*/ 426300 h 171"/>
                <a:gd name="T120" fmla="*/ 742970 w 171"/>
                <a:gd name="T121" fmla="*/ 364131 h 171"/>
                <a:gd name="T122" fmla="*/ 309571 w 171"/>
                <a:gd name="T123" fmla="*/ 377453 h 171"/>
                <a:gd name="T124" fmla="*/ 446666 w 171"/>
                <a:gd name="T125" fmla="*/ 377453 h 17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1"/>
                <a:gd name="T190" fmla="*/ 0 h 171"/>
                <a:gd name="T191" fmla="*/ 171 w 171"/>
                <a:gd name="T192" fmla="*/ 171 h 17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solidFill>
              <a:srgbClr val="F79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文本框 56"/>
            <p:cNvSpPr txBox="1">
              <a:spLocks noChangeArrowheads="1"/>
            </p:cNvSpPr>
            <p:nvPr/>
          </p:nvSpPr>
          <p:spPr bwMode="auto">
            <a:xfrm>
              <a:off x="896975" y="0"/>
              <a:ext cx="5250087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显示记</a:t>
              </a:r>
              <a:r>
                <a:rPr lang="zh-CN" altLang="en-US" sz="4400" b="1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en-US" altLang="zh-CN" sz="4400" b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240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000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通过循环遍历数组，将数组中每一个元素输出</a:t>
              </a:r>
              <a:endParaRPr lang="en-US" altLang="zh-CN" sz="20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smtClean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功能介绍</a:t>
            </a:r>
            <a:endParaRPr lang="zh-CN" altLang="zh-CN" sz="3200" b="1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grpSp>
        <p:nvGrpSpPr>
          <p:cNvPr id="15365" name="组合 7"/>
          <p:cNvGrpSpPr>
            <a:grpSpLocks/>
          </p:cNvGrpSpPr>
          <p:nvPr/>
        </p:nvGrpSpPr>
        <p:grpSpPr bwMode="auto">
          <a:xfrm>
            <a:off x="958850" y="1273811"/>
            <a:ext cx="6115050" cy="1107996"/>
            <a:chOff x="0" y="0"/>
            <a:chExt cx="6114743" cy="1107778"/>
          </a:xfrm>
        </p:grpSpPr>
        <p:sp>
          <p:nvSpPr>
            <p:cNvPr id="14351" name="Freeform 143"/>
            <p:cNvSpPr>
              <a:spLocks noEditPoints="1"/>
            </p:cNvSpPr>
            <p:nvPr/>
          </p:nvSpPr>
          <p:spPr bwMode="auto">
            <a:xfrm>
              <a:off x="0" y="197452"/>
              <a:ext cx="652346" cy="666924"/>
            </a:xfrm>
            <a:custGeom>
              <a:avLst/>
              <a:gdLst>
                <a:gd name="T0" fmla="*/ 367851 w 360"/>
                <a:gd name="T1" fmla="*/ 491132 h 368"/>
                <a:gd name="T2" fmla="*/ 472951 w 360"/>
                <a:gd name="T3" fmla="*/ 366083 h 368"/>
                <a:gd name="T4" fmla="*/ 652346 w 360"/>
                <a:gd name="T5" fmla="*/ 92427 h 368"/>
                <a:gd name="T6" fmla="*/ 626977 w 360"/>
                <a:gd name="T7" fmla="*/ 67055 h 368"/>
                <a:gd name="T8" fmla="*/ 501944 w 360"/>
                <a:gd name="T9" fmla="*/ 67055 h 368"/>
                <a:gd name="T10" fmla="*/ 326173 w 360"/>
                <a:gd name="T11" fmla="*/ 0 h 368"/>
                <a:gd name="T12" fmla="*/ 150402 w 360"/>
                <a:gd name="T13" fmla="*/ 67055 h 368"/>
                <a:gd name="T14" fmla="*/ 25369 w 360"/>
                <a:gd name="T15" fmla="*/ 67055 h 368"/>
                <a:gd name="T16" fmla="*/ 0 w 360"/>
                <a:gd name="T17" fmla="*/ 92427 h 368"/>
                <a:gd name="T18" fmla="*/ 177583 w 360"/>
                <a:gd name="T19" fmla="*/ 366083 h 368"/>
                <a:gd name="T20" fmla="*/ 282683 w 360"/>
                <a:gd name="T21" fmla="*/ 491132 h 368"/>
                <a:gd name="T22" fmla="*/ 282683 w 360"/>
                <a:gd name="T23" fmla="*/ 538251 h 368"/>
                <a:gd name="T24" fmla="*/ 164899 w 360"/>
                <a:gd name="T25" fmla="*/ 601681 h 368"/>
                <a:gd name="T26" fmla="*/ 326173 w 360"/>
                <a:gd name="T27" fmla="*/ 666924 h 368"/>
                <a:gd name="T28" fmla="*/ 487447 w 360"/>
                <a:gd name="T29" fmla="*/ 601681 h 368"/>
                <a:gd name="T30" fmla="*/ 367851 w 360"/>
                <a:gd name="T31" fmla="*/ 538251 h 368"/>
                <a:gd name="T32" fmla="*/ 367851 w 360"/>
                <a:gd name="T33" fmla="*/ 491132 h 368"/>
                <a:gd name="T34" fmla="*/ 469327 w 360"/>
                <a:gd name="T35" fmla="*/ 308090 h 368"/>
                <a:gd name="T36" fmla="*/ 509192 w 360"/>
                <a:gd name="T37" fmla="*/ 117799 h 368"/>
                <a:gd name="T38" fmla="*/ 599796 w 360"/>
                <a:gd name="T39" fmla="*/ 117799 h 368"/>
                <a:gd name="T40" fmla="*/ 469327 w 360"/>
                <a:gd name="T41" fmla="*/ 308090 h 368"/>
                <a:gd name="T42" fmla="*/ 326173 w 360"/>
                <a:gd name="T43" fmla="*/ 43495 h 368"/>
                <a:gd name="T44" fmla="*/ 463890 w 360"/>
                <a:gd name="T45" fmla="*/ 99676 h 368"/>
                <a:gd name="T46" fmla="*/ 326173 w 360"/>
                <a:gd name="T47" fmla="*/ 155857 h 368"/>
                <a:gd name="T48" fmla="*/ 188456 w 360"/>
                <a:gd name="T49" fmla="*/ 99676 h 368"/>
                <a:gd name="T50" fmla="*/ 326173 w 360"/>
                <a:gd name="T51" fmla="*/ 43495 h 368"/>
                <a:gd name="T52" fmla="*/ 52550 w 360"/>
                <a:gd name="T53" fmla="*/ 117799 h 368"/>
                <a:gd name="T54" fmla="*/ 143154 w 360"/>
                <a:gd name="T55" fmla="*/ 117799 h 368"/>
                <a:gd name="T56" fmla="*/ 183019 w 360"/>
                <a:gd name="T57" fmla="*/ 308090 h 368"/>
                <a:gd name="T58" fmla="*/ 52550 w 360"/>
                <a:gd name="T59" fmla="*/ 117799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rgbClr val="11A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4352" name="文本框 56"/>
            <p:cNvSpPr txBox="1">
              <a:spLocks noChangeArrowheads="1"/>
            </p:cNvSpPr>
            <p:nvPr/>
          </p:nvSpPr>
          <p:spPr bwMode="auto">
            <a:xfrm>
              <a:off x="1011187" y="0"/>
              <a:ext cx="5103556" cy="11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smtClean="0">
                  <a:solidFill>
                    <a:srgbClr val="11A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信息修改</a:t>
              </a:r>
            </a:p>
            <a:p>
              <a:pPr eaLnBrk="1" hangingPunct="1"/>
              <a:r>
                <a:rPr lang="zh-CN" altLang="en-US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</a:t>
              </a:r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过对关键字的遍历查找，确定数组的位置，通过</a:t>
              </a:r>
              <a:r>
                <a:rPr lang="en-US" altLang="zh-CN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对关键字的值进行修改</a:t>
              </a:r>
              <a:endParaRPr lang="zh-CN" altLang="en-US" sz="2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8" name="组合 10"/>
          <p:cNvGrpSpPr>
            <a:grpSpLocks/>
          </p:cNvGrpSpPr>
          <p:nvPr/>
        </p:nvGrpSpPr>
        <p:grpSpPr bwMode="auto">
          <a:xfrm>
            <a:off x="958850" y="3953166"/>
            <a:ext cx="6115050" cy="1015663"/>
            <a:chOff x="0" y="0"/>
            <a:chExt cx="6114743" cy="1015463"/>
          </a:xfrm>
        </p:grpSpPr>
        <p:sp>
          <p:nvSpPr>
            <p:cNvPr id="14349" name="Freeform 143"/>
            <p:cNvSpPr>
              <a:spLocks noEditPoints="1"/>
            </p:cNvSpPr>
            <p:nvPr/>
          </p:nvSpPr>
          <p:spPr bwMode="auto">
            <a:xfrm>
              <a:off x="0" y="197452"/>
              <a:ext cx="652346" cy="666924"/>
            </a:xfrm>
            <a:custGeom>
              <a:avLst/>
              <a:gdLst>
                <a:gd name="T0" fmla="*/ 367851 w 360"/>
                <a:gd name="T1" fmla="*/ 491132 h 368"/>
                <a:gd name="T2" fmla="*/ 472951 w 360"/>
                <a:gd name="T3" fmla="*/ 366083 h 368"/>
                <a:gd name="T4" fmla="*/ 652346 w 360"/>
                <a:gd name="T5" fmla="*/ 92427 h 368"/>
                <a:gd name="T6" fmla="*/ 626977 w 360"/>
                <a:gd name="T7" fmla="*/ 67055 h 368"/>
                <a:gd name="T8" fmla="*/ 501944 w 360"/>
                <a:gd name="T9" fmla="*/ 67055 h 368"/>
                <a:gd name="T10" fmla="*/ 326173 w 360"/>
                <a:gd name="T11" fmla="*/ 0 h 368"/>
                <a:gd name="T12" fmla="*/ 150402 w 360"/>
                <a:gd name="T13" fmla="*/ 67055 h 368"/>
                <a:gd name="T14" fmla="*/ 25369 w 360"/>
                <a:gd name="T15" fmla="*/ 67055 h 368"/>
                <a:gd name="T16" fmla="*/ 0 w 360"/>
                <a:gd name="T17" fmla="*/ 92427 h 368"/>
                <a:gd name="T18" fmla="*/ 177583 w 360"/>
                <a:gd name="T19" fmla="*/ 366083 h 368"/>
                <a:gd name="T20" fmla="*/ 282683 w 360"/>
                <a:gd name="T21" fmla="*/ 491132 h 368"/>
                <a:gd name="T22" fmla="*/ 282683 w 360"/>
                <a:gd name="T23" fmla="*/ 538251 h 368"/>
                <a:gd name="T24" fmla="*/ 164899 w 360"/>
                <a:gd name="T25" fmla="*/ 601681 h 368"/>
                <a:gd name="T26" fmla="*/ 326173 w 360"/>
                <a:gd name="T27" fmla="*/ 666924 h 368"/>
                <a:gd name="T28" fmla="*/ 487447 w 360"/>
                <a:gd name="T29" fmla="*/ 601681 h 368"/>
                <a:gd name="T30" fmla="*/ 367851 w 360"/>
                <a:gd name="T31" fmla="*/ 538251 h 368"/>
                <a:gd name="T32" fmla="*/ 367851 w 360"/>
                <a:gd name="T33" fmla="*/ 491132 h 368"/>
                <a:gd name="T34" fmla="*/ 469327 w 360"/>
                <a:gd name="T35" fmla="*/ 308090 h 368"/>
                <a:gd name="T36" fmla="*/ 509192 w 360"/>
                <a:gd name="T37" fmla="*/ 117799 h 368"/>
                <a:gd name="T38" fmla="*/ 599796 w 360"/>
                <a:gd name="T39" fmla="*/ 117799 h 368"/>
                <a:gd name="T40" fmla="*/ 469327 w 360"/>
                <a:gd name="T41" fmla="*/ 308090 h 368"/>
                <a:gd name="T42" fmla="*/ 326173 w 360"/>
                <a:gd name="T43" fmla="*/ 43495 h 368"/>
                <a:gd name="T44" fmla="*/ 463890 w 360"/>
                <a:gd name="T45" fmla="*/ 99676 h 368"/>
                <a:gd name="T46" fmla="*/ 326173 w 360"/>
                <a:gd name="T47" fmla="*/ 155857 h 368"/>
                <a:gd name="T48" fmla="*/ 188456 w 360"/>
                <a:gd name="T49" fmla="*/ 99676 h 368"/>
                <a:gd name="T50" fmla="*/ 326173 w 360"/>
                <a:gd name="T51" fmla="*/ 43495 h 368"/>
                <a:gd name="T52" fmla="*/ 52550 w 360"/>
                <a:gd name="T53" fmla="*/ 117799 h 368"/>
                <a:gd name="T54" fmla="*/ 143154 w 360"/>
                <a:gd name="T55" fmla="*/ 117799 h 368"/>
                <a:gd name="T56" fmla="*/ 183019 w 360"/>
                <a:gd name="T57" fmla="*/ 308090 h 368"/>
                <a:gd name="T58" fmla="*/ 52550 w 360"/>
                <a:gd name="T59" fmla="*/ 117799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rgbClr val="64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4350" name="文本框 56"/>
            <p:cNvSpPr txBox="1">
              <a:spLocks noChangeArrowheads="1"/>
            </p:cNvSpPr>
            <p:nvPr/>
          </p:nvSpPr>
          <p:spPr bwMode="auto">
            <a:xfrm>
              <a:off x="1011187" y="0"/>
              <a:ext cx="5103556" cy="1015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smtClean="0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信息删除</a:t>
              </a:r>
              <a:endParaRPr lang="en-US" altLang="zh-CN" sz="5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通过对关键字的遍历查找，确定数组的</a:t>
              </a:r>
              <a:r>
                <a:rPr lang="zh-CN" altLang="en-US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zh-CN" altLang="en-US" smtClean="0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置。用循环语句使后面数组元素每个前移一位</a:t>
              </a:r>
              <a:endParaRPr lang="zh-CN" altLang="en-US" sz="14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7073900" y="1027113"/>
            <a:ext cx="4892646" cy="2615021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7073900" y="3673567"/>
            <a:ext cx="2781300" cy="136271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4"/>
          <a:stretch>
            <a:fillRect/>
          </a:stretch>
        </p:blipFill>
        <p:spPr>
          <a:xfrm>
            <a:off x="7073900" y="5057777"/>
            <a:ext cx="3829050" cy="1343660"/>
          </a:xfrm>
          <a:prstGeom prst="rect">
            <a:avLst/>
          </a:prstGeom>
        </p:spPr>
      </p:pic>
    </p:spTree>
  </p:cSld>
  <p:clrMapOvr>
    <a:masterClrMapping/>
  </p:clrMapOvr>
  <p:transition spd="slow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Pages>0</Pages>
  <Words>1179</Words>
  <Characters>0</Characters>
  <Application>Microsoft Office PowerPoint</Application>
  <DocSecurity>0</DocSecurity>
  <PresentationFormat>宽屏</PresentationFormat>
  <Lines>0</Lines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张海山锐谐体</vt:lpstr>
      <vt:lpstr>Arial</vt:lpstr>
      <vt:lpstr>Calibri</vt:lpstr>
      <vt:lpstr>Calibri Light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Dell</cp:lastModifiedBy>
  <cp:revision>78</cp:revision>
  <dcterms:created xsi:type="dcterms:W3CDTF">2015-04-20T14:27:02Z</dcterms:created>
  <dcterms:modified xsi:type="dcterms:W3CDTF">2019-01-08T16:35:46Z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