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4" autoAdjust="0"/>
    <p:restoredTop sz="85006" autoAdjust="0"/>
  </p:normalViewPr>
  <p:slideViewPr>
    <p:cSldViewPr snapToGrid="0">
      <p:cViewPr varScale="1">
        <p:scale>
          <a:sx n="62" d="100"/>
          <a:sy n="62" d="100"/>
        </p:scale>
        <p:origin x="8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3.03333E-6" units="1/dev"/>
          <inkml:channelProperty channel="T" name="resolution" value="1" units="1/dev"/>
        </inkml:channelProperties>
      </inkml:inkSource>
      <inkml:timestamp xml:id="ts0" timeString="2022-04-22T06:11:41.2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50 66 472 0,'-12'-5'1232'16,"5"5"-1079"-16,-12-6-153 16,17 9-24-16,-5 0-63 15,4-3 41-15,6 5 11 16,16 3-65-16,7-13-197 16,-32-64-718-16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3.03333E-6" units="1/dev"/>
          <inkml:channelProperty channel="T" name="resolution" value="1" units="1/dev"/>
        </inkml:channelProperties>
      </inkml:inkSource>
      <inkml:timestamp xml:id="ts0" timeString="2022-04-22T06:20:25.39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38 9 1459 0,'-6'-4'291'15,"3"4"-160"-15,-5-4 68 16,-1 4 37-16,1 0-80 16,2 0-75-16,6 0-33 15,0 8-24-15,6 22-17 16,-3 40 22-16,5 42 49 16,-2 50-12-16,5 142-18 0,6 76 0 15,0 69 6 1,-17-151-26-16,14-37-14 0,-2-49-7 15,-4-119-7-15,-2 4 2 16,2-13-1-16,1 92-1 16,-1-29-6-16,-2-22-27 15,-3-37-54-15,3-34-51 16,2-34-146-16,-5-47-169 16,37-284-139-16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3.03333E-6" units="1/dev"/>
          <inkml:channelProperty channel="T" name="resolution" value="1" units="1/dev"/>
        </inkml:channelProperties>
      </inkml:inkSource>
      <inkml:timestamp xml:id="ts0" timeString="2022-04-22T06:20:25.80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29 1258 0,'9'-4'830'0,"16"0"-710"15,26 1-93-15,43-2 45 16,36 5 1-16,32 5-37 15,144-5-15-15,60-13-21 16,-1 2-12-16,-257 19-22 16,-14-5-26-16,-15 10-32 15,63 2 11-15,-43 8 3 16,-48 8 9-16,-23-4 69 0,-28 5 24 16,-17-13 92-1,-11 3 23-15,-6-1-16 0,-11-7-16 16,8-1-25-16,3-2-14 15,2 0-19-15,-2 9-14 16,17 15-13-16,0 30-13 16,12 48 20-16,10 45 13 15,21 148 0-15,22 50-6 16,-14 35-20-16,-31-130-15 16,-14 5-1-16,-4-46-35 15,13-127-71-15,2-7-205 16,-29 204-623-16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3.03333E-6" units="1/dev"/>
          <inkml:channelProperty channel="T" name="resolution" value="1" units="1/dev"/>
        </inkml:channelProperties>
      </inkml:inkSource>
      <inkml:timestamp xml:id="ts0" timeString="2022-04-22T06:20:26.02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2333 0,'9'16'313'0,"2"8"-283"16,29 10-9-16,28 6 63 16,45-12 44-16,32-5-55 15,45-23-26-15,11-11-33 16,-5-1-14-16,-12-4-75 16,-20-1-182-16,128-21-534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3.03333E-6" units="1/dev"/>
          <inkml:channelProperty channel="T" name="resolution" value="1" units="1/dev"/>
        </inkml:channelProperties>
      </inkml:inkSource>
      <inkml:timestamp xml:id="ts0" timeString="2022-04-22T06:17:49.960"/>
    </inkml:context>
    <inkml:brush xml:id="br0">
      <inkml:brushProperty name="width" value="0.05" units="cm"/>
      <inkml:brushProperty name="height" value="0.05" units="cm"/>
      <inkml:brushProperty name="fitToCurve" value="1"/>
    </inkml:brush>
    <inkml:context xml:id="ctx1">
      <inkml:inkSource xml:id="inkSrc241">
        <inkml:traceFormat>
          <inkml:channel name="X" type="integer" max="364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60.9715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1" timeString="2022-04-22T06:21:20.970"/>
    </inkml:context>
  </inkml:definitions>
  <inkml:trace contextRef="#ctx0" brushRef="#br0">26494 1707 588 0,'-6'0'1101'0,"6"0"-840"16,-8 3-167-16,8 2 20 16,0-2 18-16,5 10-64 15,7 9-32-15,10 5 4 16,4 11-25-16,-1-3-15 15,9 5-22-15,-11-10-176 0,-3 6-185 16,-31 40-375-16</inkml:trace>
  <inkml:trace contextRef="#ctx0" brushRef="#br0" timeOffset="602">25981 1927 1199 0,'-3'24'163'0,"3"3"-41"16,0 30 40-16,0 16-27 16,3 6-50-16,5 5-40 15,6-14-18-15,-5-4-15 0,-6-12-12 16,2-14 0-16,-5-12-61 16,3-18-29-16,3-10 52 15,5-24-8-15,20-8-10 16,20-32 49-16,23-17 7 15,17-13 28-15,8 11-4 16,3 15 6-16,-8 18 14 16,-15 23 17-16,-19 16-14 15,-21 8-2-15,-19 6-9 16,-11 0-24-16,-9 10-11 16,-9 1 0-16,-2 7 20 15,-6 12-10-15,-14 10 13 16,-12 0-5-16,9 4-13 0,0 2-5 15,3-6 0-15,5 3 0 16,9-3-1-16,9-4-2 16,8 4-16-16,11-5-4 15,12 0-1-15,11 5 14 16,14-6 9-16,6 5 1 16,0-15 6-16,-3 3 2 15,-9-6-9-15,-16-2 0 16,-12-3-7-16,-20-3-14 15,-14 10-12-15,-16-1 33 16,-24 6 0-16,-5 7 15 16,-12-11-3-16,1 5-6 15,11-13-5-15,-1-6 10 16,24-10 23-16,22-6 46 16,23-10 10-16,22-14-90 0,35-19-36 15,31-20 25-15,31-15-98 16,14-16-145-16,255-147-283 15</inkml:trace>
  <inkml:trace contextRef="#ctx0" brushRef="#br0" timeOffset="2223">27528 1933 213 0,'-6'0'493'0,"6"-6"-332"16,-3-1 74-16,3-1-14 15,3 4-34-15,-3 0-29 16,0 0 5-16,-3 4-23 16,-2 4-44-16,2 0-44 15,3 12-41-15,-9 14 22 16,1 21 30-16,-6 14-42 15,-4 9-21-15,-4-1-2 16,10-6-127-16,-2-13-51 0,14-25-57 16,6-12-1-1,5-17-26-15,20-24 124 0,18-22 2 16,-4-19 62-16,12-13 76 16,-1 4 6-16,-10 12 33 15,-7 13 1-15,-13 22 35 16,-9 11-15-16,-11 12-27 15,-3 4-22-15,-6 4-10 16,3 0 7-16,0-4-7 16,-6 0 7-16,6 4-8 15,6-4-31-15,-6 3-17 16,0-3 6-16,3 5-21 16,-3-5 22-16,0 0 31 15,0 3 10-15,-3 2 34 16,3-5 37-16,0 3 11 0,0 2 2 15,3-5-18-15,5 3 9 16,9-3-7-16,9 0-2 16,-4 0-8-16,-5 0-16 15,-3 3-4-15,-5 5-13 16,-1 11-2-16,-5-3-8 16,6 9-8-16,-1 4-7 15,1-2-79-15,13 0-82 16,-5-11-127-16,43-20-188 15</inkml:trace>
  <inkml:trace contextRef="#ctx0" brushRef="#br0" timeOffset="3072">28243 1695 370 0,'-6'0'613'0,"-2"0"-396"16,-1 4-70-16,-2 7-55 15,-6 21 56-15,3 6-20 16,2 13-50-16,-2-2-30 15,14-6-14-15,6-4-8 16,2 1-8-16,9-13-11 16,9 0-6-16,-6-5 9 15,0-7-10-15,-3-3-14 16,-9-9-16-16,-5 2-58 16,-6 0-28-16,3-5-26 15,-14 3-19-15,3 5-26 16,-12-1 109-16,-11 9 52 15,-9 3 26-15,-10 13 18 0,-10-2 38 16,-11 8 16-16,-2-3 18 16,-6 8 7-16,11-12-7 15,28-4-19-15,18-15-7 16,22-8-28-16,6-8-36 16,11 4-24-16,6-4-51 15,14-4 51-15,11-3 24 16,-2-5-1-16,-15 12 0 15,-5 8 2-15,-15 23 12 16,-8 8 49-16,-8 30 20 16,-18 16-4-16,4 6-13 15,-4-3-8-15,1-3-21 16,13-15-17-16,4-12-13 0,8-22-6 16,8-18-10-16,9-17 4 15,9-16 5-15,8-24 1 16,8-11-28-16,6-20 1 15,-2 1 0-15,8 0-3 16,-3-1-8-16,8 10 22 16,1 1 10-16,11 8-5 15,-9 4-7-15,0 16 11 16,-11 2 7-16,-17 12 0 16,-14 10 0-16,-8-8 2 15,-12 3 7-15,-12-3 12 16,4-4 42-16,-4 11 7 0,4 8-16 15,-6 20-42 1,-3 23 5-16,-9 34 67 0,1 28 16 16,8 18-5-16,8 17-25 15,9-4-4-15,0-12-25 16,3-9-25-16,3-13-14 16,-6-28 4-16,-6-24-6 15,-3-16-33-15,-2-22-38 16,-12-11 34-16,-5-21-95 15,-6-17-32-15,-3-18 50 16,0-15-10-16,12-4 73 16,11 5 51-16,11 12 4 15,6 13 13-15,28 10-5 16,20 19-11-16,23 3-1 16,28 5-10-16,22 8-227 0,234-5-413 15</inkml:trace>
  <inkml:trace contextRef="#ctx0" brushRef="#br0" timeOffset="3679">29349 2515 1482 0,'-17'-8'354'16,"0"2"-223"-16,-23-7 103 15,14 10-41-15,1 6-79 16,8 10-114-16,3 17 0 16,11 16-55-16,6 16-13 15,11 17-1-15,3-6 21 16,8 4 36-16,-2-4-39 15,-12-3-7-15,-11-13 10 16,-8-6-12-16,-15-12 3 16,-11-7 21-16,0-13 4 15,-3-11-13-15,-2-16-46 16,16-11-142-16,20-16-52 0,20-1 86 16,23-8 61-16,11 7 138 15,11 10 34-15,3 3 119 16,15 5-16-16,-9 11 1 15,11-3 24-15,3 0-20 16,3-5-10-16,-15-7-51 16,-4-4-48-16,-18-5-18 15,-9-3-15-15,-16-6-1 16,-21-2-6-16,-10-3 2 16,-15 3 5-16,-20 12 32 15,0 7 25-15,-2 20 4 16,-9 29-19-16,8 9-1 15,9 28 7-15,12 8-18 0,27 3 0 16,21 4-12-16,16-7-6 16,15-16-11-16,20-11-1 15,13-24-67-15,9-23-146 16,4-24-246-16,129-145-250 16</inkml:trace>
  <inkml:trace contextRef="#ctx0" brushRef="#br0" timeOffset="3883">30641 2279 868 0,'6'-14'481'16,"-6"-2"-326"-16,6-8 79 16,-6 24-59-16,2 16-127 15,4 30 44-15,3 24 20 16,-9 34 11-16,-6 23 6 0,-3 9-28 16,-5 4-37-1,-3-9-34-15,6-14-22 0,2-25-8 16,9-22-2-16,-5-24-65 15,5-22-92-15,-3-20-54 16,-6-12-150-16,-42-85-568 16</inkml:trace>
  <inkml:trace contextRef="#ctx0" brushRef="#br0" timeOffset="4002">30349 2794 1157 0,'17'-3'97'16,"6"3"-1"-16,34 0 68 15,11 3-73-15,14 8-91 16,11 10-45-16,117 33-520 16</inkml:trace>
  <inkml:trace contextRef="#ctx0" brushRef="#br0" timeOffset="-34347">28053 4142 1620 0,'-3'0'245'0,"-3"0"40"15,4 0 168-15,-7-5-151 16,3 2-118-16,6-2-97 15,-2 2-54-15,2 0-33 16,0 3-15-16,-6 0-96 16,6 6-139-16,-3-1-382 15,-5-24-718-15</inkml:trace>
  <inkml:trace contextRef="#ctx0" brushRef="#br0" timeOffset="6300">26332 4207 1795 0,'14'3'255'0,"-8"10"-196"15,5 1 70-15,4 2 33 16,2 16-56-16,0-5-62 16,0 12-44-16,-6-4-33 15,-5 6-173-15,-12 1-148 16,-14 2-215-16,-110 6-147 16</inkml:trace>
  <inkml:trace contextRef="#ctx0" brushRef="#br0" timeOffset="6840">25930 4435 1167 0,'-9'0'302'0,"3"5"-116"0,-11 14-38 16,15 30-22-16,-4 22-3 16,6 21-16-16,8 13-49 15,7-4-29-15,-4-17-16 16,6-17-7-16,-3-17-6 16,0-26-15-16,-11-15 8 15,3-15 7-15,14-21 52 16,11-28-2-16,20-21-49 15,31-29-1-15,12 4-25 16,11 1 8-16,-1 18-1 16,-7 17 17-16,-15 14 1 15,-20 24 0-15,-22 11 1 16,-26 16 11-16,-14 5-12 0,-5 11 1 16,-7 14 5-16,-16 16 43 15,-9 20 4-15,-5 4-31 16,-4-3-13-16,9-7-1 15,12-5-8-15,11-11 0 16,14-4-1-16,5 3-1 16,7-8 1-16,13 8-9 15,15-8 10-15,0 4 2 16,2-4-1-16,3 6-1 16,-5-1 9-16,-14-10-9 15,-1 9-9-15,-16-7-24 16,-9 6 3-16,-9-2 3 15,-11 1 3-15,-11-10 7 0,-3 0 17 16,-14-8 6 0,3-6 14-16,-4-6-8 0,-2-7 12 15,12-7 6-15,13-6 0 16,9-6-20-16,26-16-10 16,22-6-57-16,28-18-4 15,35-15-79-15,31-13-230 16,280-170-239-16</inkml:trace>
  <inkml:trace contextRef="#ctx0" brushRef="#br0" timeOffset="7660">27778 4210 1489 0,'-28'31'270'0,"-9"0"-129"15,-17 32 80-15,-8 7-64 16,19-8-82-16,18-8-67 16,16-8-8-16,18-15-36 15,22-4-75-15,14-21-6 16,29-31-23-16,14-10-32 16,0-28-29-16,-1-5-5 15,-4-2 16-15,-7 4 182 16,-19 15 8-16,-6 21 140 0,-23 11 17 15,-5 19-29 1,-9 6-26-16,-3 18-20 0,-5-5-19 16,-3 13-22-16,3-5-20 15,-4 0-8-15,4 0-6 16,-3-7-7-16,20-9 0 16,-4-8 0-16,18-6 6 15,0-8 4-15,11-5 2 16,-14-3 6-16,-8 3 26 15,-18 4-7-15,-8 8-2 16,-8 4-19-16,-3 8-16 16,-6 8-81-16,-12 19 0 15,-13 14-57-15,-18 5-46 16,-14 1-13-16,9-4 73 16,-6-7 58-16,-2-15 39 0,-1-2 16 15,0-8 1-15,20-8 10 16,6-8 9-16,23 2 21 15,11-5 18-15,14-5 9 16,5 10-39-16,-5 11-6 16,-5 8 88-16,-12 10 5 15,-9 13 15-15,-14 3-12 16,6 1-43-16,-3-10-31 16,3 6-13-16,12-8-12 15,8-11-9-15,19-1-6 16,12 3 6-16,17 2 9 15,0 9-3-15,6 10-6 16,0 5 9-16,-15 0 33 0,-8-5 39 16,-14-5 45-16,3-19-15 15,-12-7-24-15,6-20-22 16,0-4-16-16,0-16-37 16,6-11-12-16,11-24-85 15,8-22 17-15,15-3-19 16,-3-6 41-16,-3 13 35 15,5 11 11-15,-5 7 4 16,9 8-4-16,22 3-6 16,3 0-87-16,14 9-176 15,4 1-210-15,101-52-83 16</inkml:trace>
  <inkml:trace contextRef="#ctx0" brushRef="#br0" timeOffset="7982">28552 4606 262 0,'-17'-8'893'0,"6"5"-629"16,-18-10 111-16,12 10-53 15,6 3-71-15,-3 11-128 16,11 16-78-16,-6 13 22 16,-5 17-19-16,6 13-15 15,8-1 0-15,-3 9-3 16,3 6 6-16,-9 6 11 16,1-1-2-16,-6 4 3 15,-3-4-9-15,-6 8-20 16,-3-1-13-16,-8-8-6 15,9-17-28-15,8-36 3 16,8-20 25-16,1-26 19 16,-9-9 19-16,-17-18-22 0,-9-21 5 15,-2 2-20-15,2-17 7 16,15 4-8-16,5 8-9 16,18 16-12-16,16 3-33 15,23 9-40-15,26-1-2 16,16 8-155-16,15 5-388 15,124 1-504-15</inkml:trace>
  <inkml:trace contextRef="#ctx0" brushRef="#br0" timeOffset="8641">29408 4988 1787 0,'-3'-11'324'0,"-2"3"-162"16,-4-12 115-16,6 10-58 15,-8 2-69-15,8 5-91 16,-5 6-58-16,-15 8-1 16,-11 8-33-16,-11 13-9 15,-18 14 5-15,9 9-29 16,-2-1-3-16,16 0 15 15,12-8 21-15,8-3 18 16,25-4-9-16,12-12-2 0,6-5 14 16,3 2-6-16,8-5 5 15,5-3-10-15,-2-5-35 16,3 8-52-16,0-11-71 16,-15 0-38-16,-8-4 48 15,-14 0 63-15,-3-1 108 16,-3-3 87-16,-3-3 57 15,4-1 36-15,4 0-17 16,7 1-49-16,16-10-61 16,18-14-38-16,11-6-5 15,8-15-9-15,3-1 0 16,3-6 5-16,-5 4-6 16,-4-3 1-16,-19 8-1 15,-15 3 0-15,-16 12 8 16,-15 12 11-16,-2 3 26 0,-4 8-12 15,-5 8-32-15,-11 8-1 16,-6 16-11-16,-8 15 1 16,8 13 10-16,8 1 0 15,12 1 2-15,22 0 19 16,7-12-8-16,10 4 4 16,1-3-2-16,13-17 0 15,-5-1 3-15,6-11 1 16,11-17 2-16,6-21-21 15,11-17-30-15,14-20-73 16,3-14-151-16,6-9-122 16,-1-7-174-16,126-152-36 15</inkml:trace>
  <inkml:trace contextRef="#ctx0" brushRef="#br0" timeOffset="8832">30698 4528 980 0,'-9'-4'600'0,"7"4"-259"15,-13 0-49-15,7 12-106 16,-9 27-66-16,-9 19-4 15,4 15-16-15,2 28-26 16,6-1-1-16,11 5-13 16,11-1-10-16,1 1-13 15,2-12-16-15,3-12-15 16,-5-22-6-16,-1-21-24 16,-5-15-90-16,3-11-107 15,-3-20-286-15,11-70-447 16</inkml:trace>
  <inkml:trace contextRef="#ctx0" brushRef="#br0" timeOffset="9012">30054 5028 1494 0,'12'3'991'16,"-7"-3"-868"-16,15 12-63 15,20 4 91-15,25 7-26 16,26-3-80-16,19-6-45 15,10-1-83-15,18 1-125 16,-4-6-98-16,-10 5 58 16,92 14-609-16</inkml:trace>
  <inkml:trace contextRef="#ctx0" brushRef="#br0" timeOffset="9117">31137 5232 707 0,'3'0'955'16,"-3"0"-634"-16,0-3-27 15,0 6 8-15,-3-6-80 16,3 6-152-16,-8 2-70 15,-6 10-88-15,-77 85-443 16</inkml:trace>
  <inkml:trace contextRef="#ctx0" brushRef="#br0" timeOffset="-53883">5961 3555 1188 0,'-3'0'588'0,"-3"0"-336"15,-2-2-76-15,-1-6 34 16,1-11-66-16,-9-5-71 15,0-17-43-15,5-13-16 16,-2-13-7-16,3-2 10 16,-12-1-8-16,-8 4-3 15,-6 15 1-15,-6 20 3 16,-10 16-10-16,2 26-1 16,-6 29-8-16,-3 45 1 15,-5 22 2-15,14 25-6 16,17 0-6-16,17-20 5 15,20-26-8-15,11-21 3 16,17-22-11-16,6-20-26 0,28-26 17 16,20-29 20-16,15-42-16 15,16-34 16-15,0-31-42 16,-3-20-9-16,-11-10-20 16,-8-18 22-16,-15 2-7 15,-25 6 59-15,-14 23 15 16,-23 19 15-16,-17 40 35 15,-17 31 50-15,0 39-1 16,0 19-31-16,-6 21-47 16,-2 43-11-16,-9 41-4 15,-14 55 2-15,11 21 7 16,-12 25 6-16,21 0-2 0,8-8-1 16,12-16-9-16,13-31-9 15,7-28-9-15,16-37-7 16,15-32-86-16,2-30-95 15,20-35-151-15,156-183-303 16</inkml:trace>
  <inkml:trace contextRef="#ctx0" brushRef="#br0" timeOffset="-53275">6899 3003 1106 0,'-9'32'252'0,"7"1"-89"15,-15 34 16-15,-3 10 41 0,0 4-49 16,3 9-66 0,0-9-45-16,3-3-16 0,5-17-20 15,6-14-9-15,-2-19-15 16,5-22-6-16,8-12-2 16,9-22 8-16,14-23-15 15,12-19 15-15,5-11-49 16,3-4-41-16,-3 15-24 15,-5 21 46-15,-9 14 34 16,-9 24 23-16,-2 17-4 16,-6 18 3-16,-8 22 12 15,-1 12 30-15,-14 9-8 16,4 1-1-16,-4-1-3 16,6-10-1-16,8-10-12 15,7-14-5-15,10-7-1 0,-5-15-10 16,11-11-13-16,9-19-30 15,14-8 35-15,0-16-25 16,5-7 31-16,-8-4 13 16,6 0 3-16,-6 0 10 15,0 2 14-15,-11 9 29 16,-15 2-19-16,-8 1-13 16,0 10-7-16,-11-5-5 15,-6 12-12-15,0-1-6 16,-6 17-4-16,-5 7-8 15,-9 19-12-15,0 16 30 16,-14 30 13-16,0 21-7 16,0 4 26-16,11-6 2 15,18-14-2-15,13-8-13 16,12-20-6-16,5-18-13 0,21-13-3 16,19-27 3-16,26-11 15 15,11-23-15-15,20-12-145 16,-12-8-226-16,128-88-345 15</inkml:trace>
  <inkml:trace contextRef="#ctx0" brushRef="#br0" timeOffset="-52826">8401 3182 523 0,'0'0'835'0,"0"8"-703"16,-5 6 14-16,5 26 97 0,0 1-33 15,-3 18-51-15,-3 4-65 16,6-3-20-16,6-9-31 16,-3-16-11-16,5-4-13 15,6-16-19-15,-2-3-6 16,2-12 6-16,6-8 22 16,2-4 4-16,4-7-7 15,5-16-4-15,6-11-7 16,-3 3-7-16,-3-6-1 15,0 5-15-15,-2 9 1 16,-7 13 5-16,-5 17-4 0,-2 18-22 16,2 13 19-1,0 21 16-15,2 3 27 0,4 7 9 16,-3-1-20-16,3-18-2 16,2-15-5-16,1-15 13 15,-1-16 1-15,1-19 4 16,-1-23 1-16,4-23-4 15,-4-9-12-15,-16-8-3 16,-15 13-9-16,-5 12 0 16,-15 10-1-16,-5 24-32 15,-3 10-83-15,-9 24-140 16,-10 27-346-16,-132 109-688 16</inkml:trace>
  <inkml:trace contextRef="#ctx0" brushRef="#br0" timeOffset="-52428">5226 4199 1234 0,'-8'-5'373'15,"8"2"-181"-15,-3-5-7 16,3 5-8-16,20 0-84 16,22-5 18-16,41 3 4 15,33-3-31-15,26-3-3 16,22 3-1-16,20 0-19 15,139-3 7-15,52 0 47 16,33 6-26-16,-116-6-46 16,5-1-25-16,-10 9-16 15,-15-2-2-15,-170-2 0 16,-6-1-56-16,-16-4-119 16,76-7-151-16,-49-11-400 15,-67-37-289-15</inkml:trace>
  <inkml:trace contextRef="#ctx0" brushRef="#br0" timeOffset="-52064">4688 2160 1293 0,'0'1'263'0,"8"9"-194"16,6 17 16-1,12 24 128-15,8 46 30 0,-11 42-49 16,-4 140-71-16,-27 49-48 15,5-227-18-15,-3-4-24 16,-5 93-32-16,5-24 8 16,-2-31-9-16,-1-42 0 15,7-31-30-15,2-27-76 16,8-27-91-16,3-40-142 16,55-207-709-16</inkml:trace>
  <inkml:trace contextRef="#ctx0" brushRef="#br0" timeOffset="-51615">5133 1606 1804 0,'8'-11'231'16,"9"-2"-177"-16,40 0 66 16,28-7 44-16,51 4-44 15,46 16-45-15,144 19-32 16,62 16-14-16,71 3 46 15,-121-11-12-15,22-3-30 16,53-9-9-16,-4-7-23 16,-35 0 0-16,-6-5 1 15,-27-3-1-15,-44 5-1 16,-56 3-28-16,-139-5-14 16,-25 2 6-16,-20 6 1 0,50-3 19 15,-50 0 8-15,-46-5 8 16,-14-3 17-16,-22 0 80 15,-6-8 4-15,0 0-46 16,-3 5 8-16,8-2-19 16,18 5-32-16,-1 13-12 15,6 22-26-15,-5 33 26 16,-1 46 0-16,4 37 13 16,10 29-2-16,12 131-2 15,20 18-6-15,-31-232-2 16,2-11-2-16,4 91-14 15,-4-30-59-15,-2-23-59 16,-12-15-146-16,-5-17-315 0,-97 52-456 16</inkml:trace>
  <inkml:trace contextRef="#ctx0" brushRef="#br0" timeOffset="-51396">8688 4142 1748 0,'8'0'874'0,"6"3"-828"16,12 13-38-16,22 0 80 16,29-2 58-16,33-6-31 0,29-16-70 15,28-14-22 1,6-13-23-16,6 8-144 0,283-39-441 15</inkml:trace>
  <inkml:trace contextRef="#ctx0" brushRef="#br0" timeOffset="-11718">10547 3135 1876 0,'12'0'366'0,"5"8"-279"15,25 7-29-15,38 1 100 16,44-8-28-16,52-16-43 15,167-39-58-15,54-27-21 16,-289 48-8-16,-15 2-48 16,106-14-85-16,-40 11-370 15,73-12-599-15</inkml:trace>
  <inkml:trace contextRef="#ctx0" brushRef="#br0" timeOffset="-11463">12024 2639 1332 0,'6'2'1081'16,"11"-2"-949"-16,14 10-96 16,20-2-1-16,26 3 28 15,22 10 21-15,12 9-44 16,5 8-29-16,-11 13-6 15,-20-1-4-15,-20-7-1 16,-31 0 0-16,-25-5-6 16,-26 5-9-16,-35 26-54 15,-38 25-277-15,-327 223-914 16</inkml:trace>
  <inkml:trace contextRef="#ctx0" brushRef="#br0" timeOffset="-49885">15732 1590 938 0,'-11'0'319'16,"0"-3"40"-16,-1 3-191 15,-5 0-23-15,9 0 49 16,2 0-13-16,3 0-65 15,-5 0-50-15,16 0-35 16,-8 3-23-16,3 20-7 16,3 21 36-16,-12 22 15 15,3 26-14-15,-5 13-13 0,-1 4-4 16,1-2-9-16,2-5-12 16,3-15 0-16,3-16-18 15,3-20-48-15,3-13-93 16,-3-22-134-16,5-13-29 15,6-19-38-15,12-126-500 16</inkml:trace>
  <inkml:trace contextRef="#ctx0" brushRef="#br0" timeOffset="-49343">15755 1490 1342 0,'3'0'314'16,"-3"0"-140"-16,6 0-45 0,11 0 15 15,8 0-29 1,23-3 29-16,32-2-36 0,19-6-45 16,23-7 0-16,14 5-19 15,14-7-19-15,20-3-13 16,6 11-10-16,17 8 4 16,14 8-6-16,133 11 0 15,37 9 1-15,40 3-1 16,-117-7 0-16,-22-1-1 15,6-8 0-15,2-17 1 16,6-2-1-16,-3-12-6 16,-22 20 1-16,-1 12 4 15,-28-4-7-15,-11 0-7 16,-114-2-7-16,-11 2 5 16,-2-3 5-16,90 9-5 0,-29 2 7 15,-22-5 2-15,-31 3-16 16,-32-7-2-16,-19-1 15 15,-31 2 11-15,-18-3-7 16,-8-5 8-16,-6 0 6 16,4 0 6-16,2 0 12 15,0 0-2-15,0 0-8 16,0 0-2-16,0 0-11 16,0 11 0-16,2 0-1 15,4 16 8-15,-3 13-7 16,-3 7 0-16,-9 7 0 15,1 6-1-15,-1 7 0 0,1-1-45 16,-3 5-69-16,2-7-66 16,-5-6-65-16,-9 1-205 15,-48 30-234-15</inkml:trace>
  <inkml:trace contextRef="#ctx0" brushRef="#br0" timeOffset="-48787">15480 2403 1361 0,'3'0'378'0,"3"0"-223"15,2 0-11-15,21-3 21 0,30-5 10 16,40-8-65 0,40-3-44-16,26-8-20 0,22-8 14 15,133-16 3-15,46 13-19 16,36 11-13-16,-104 19 31 16,34 8 8-16,28 8-22 15,37 8-13-15,-15 0-13 16,10-2-14-16,2 2-2 15,2-5 0-15,-21 8-5 16,-58 8-2-16,-25 5-6 16,-54 11-8-16,-144-20-3 15,-12-4-9-15,-22-3-3 16,50 14-3-16,-39-8-31 16,-45-17-26-16,-26-5 40 15,-15-19 4-15,-4-27-406 0,-140-136-724 16</inkml:trace>
  <inkml:trace contextRef="#ctx0" brushRef="#br0" timeOffset="-48164">15681 3312 1118 0,'0'-3'225'16,"0"3"-40"-16,-5 0 19 16,5 0-24-16,0 0-89 15,0 3-49-15,5 5-25 16,-2 12 23-16,6 23 68 15,-4 19 8-15,-5 19-8 16,-8 12-18-16,-6 15-26 16,-6-3-19-16,3-9-18 15,8-15-21-15,1-14-6 0,8-17 0 16,0-20-42-16,3-17-52 16,2-10-94-16,-2-3-35 15,11-27-106-15,46-123-514 16</inkml:trace>
  <inkml:trace contextRef="#ctx0" brushRef="#br0" timeOffset="-47662">15951 3155 1206 0,'5'-5'328'0,"4"2"-196"16,16-5-66-1,26-4 89-15,23 4 23 0,42-11-55 16,35 3-42-16,22 0-39 15,28 1 6-15,9 11-15 16,136 4 36-16,19 13 6 16,12 9-34-16,-96 6-13 15,-20-5-7-15,5 0-6 16,-19-18-1-16,14 9-14 16,-12-14 6-16,-11 5-6 15,-136-2 0-15,-11-3-1 16,-6 5-8-16,80 3-9 15,-35 3 2-15,-45-3-7 16,-28 0 2-16,-32-5 11 16,-22 0 0-16,-6-3 10 0,-2-3 30 15,-4 3 21 1,9 0 0-16,-3-3-11 0,-2-2-10 16,2 5-7-16,-3-3-13 15,3 3 2-15,-3 0 3 16,6 0-9-16,0 3-6 15,0 2-15-15,-2 14-6 16,2 18 11-16,-6 26 10 16,3 33 0-16,6 12 6 15,5 25-6-15,1 2 0 16,0 12 0-16,-1-15 0 16,-2-23-20-16,-3-17-35 15,2-26-73-15,-2-31-214 16,-23-32-386-16</inkml:trace>
  <inkml:trace contextRef="#ctx0" brushRef="#br0" timeOffset="-47197">15389 4475 899 0,'-25'14'149'15,"8"-3"-34"-15,-6 4 62 16,18-6 29-16,33 3-115 16,26-8 80-16,42 4-10 15,40-8-68-15,37-12-14 16,43-3 10-16,161-17-14 16,122-11 16-16,82 2 34 15,-142 22-19-15,15 6-2 16,-23 13-25-16,-43 32-23 0,-48 17-22 15,-45 5-19 1,-40-3-9-16,-170-35-6 0,-3-1-6 16,-22-3-33-16,39 17-59 15,-42-19-41-15,-40-7-76 16,-40-14-58-16,-152-67-667 16</inkml:trace>
  <inkml:trace contextRef="#ctx0" brushRef="#br0" timeOffset="-46555">17323 1498 1265 0,'0'0'239'0,"0"3"-146"0,6 13-60 16,-4 30 93-16,7 32 61 15,-1 34-35-15,-8 20-31 16,0 7-32-16,-8-7-17 16,8-17-44-16,-3-19-19 15,3-16-9-15,0-23-48 16,3-14-60-16,3-24-70 16,2-12-128-16,43-79-205 15</inkml:trace>
  <inkml:trace contextRef="#ctx0" brushRef="#br0" timeOffset="-46213">17663 1075 997 0,'23'-6'180'16,"-3"6"-129"-16,36-5 33 15,9 5 11-15,21 8-5 16,21 10-27-16,9-9-35 15,6 2-17-15,-11 5-10 16,-20 0 0-16,-26 0 6 16,-20-2 11-16,-22-7 36 15,-15-2 47-15,-13-1 50 16,-4-4 17-16,-2 4-22 16,2 19-62-16,-16 21 0 15,-6 29 22-15,5 31-40 0,4 12-22 16,2 8-17-1,20 7-3-15,0-5-15 0,8 0-8 16,1-14-1-16,2-5-41 16,3-20-112-16,-5-10-199 15,-15-12-371-15,-88 37-459 16</inkml:trace>
  <inkml:trace contextRef="#ctx0" brushRef="#br0" timeOffset="-46016">17456 2314 1524 0,'9'5'251'15,"5"1"-229"-15,28 7 91 16,24 6 97-16,36-3-77 16,31 3-79-16,23-15-25 15,8-4-14-15,3-4-15 16,4-4-79-16,-10 0-276 15,222-22-254-15</inkml:trace>
  <inkml:trace contextRef="#ctx0" brushRef="#br0" timeOffset="-45746">19268 1373 1725 0,'-3'-3'260'0,"-9"3"-196"16,10-5-19-16,4 21 51 15,10 19-25-15,-9 28 37 16,5 27-42-16,1 17-29 16,5 5-8-16,-6 8-20 15,1-7-8-15,-6-5-1 16,2-20-55-16,-5-18-113 15,3-27-97-15,3-24-189 16,-6-22 171-16,-17-121-675 16</inkml:trace>
  <inkml:trace contextRef="#ctx0" brushRef="#br0" timeOffset="-45461">19523 1231 1162 0,'3'-4'244'16,"11"0"-160"-16,11 0-25 15,21 4 74-15,16 8-28 16,9 0-63-16,8 8-27 16,3-5-6-16,-5 0 2 15,-12 5 2-15,-11-5 25 16,-14 0 19-16,-15 13 10 16,-8 11 19-16,0 15 43 15,-3 20 7-15,-5 16-31 16,-6 14-21-16,-3 4-28 0,0 12-31 15,0 1-13-15,0-12-7 16,-3-12-5-16,3-17-10 16,0-14-55-16,-6-15-143 15,3-12-254-15,-76 27-221 16</inkml:trace>
  <inkml:trace contextRef="#ctx0" brushRef="#br0" timeOffset="-45289">19469 2447 1300 0,'6'0'573'0,"-4"0"-525"15,24 11 30-15,11-3 112 16,22 3-55-16,24 5-87 16,7-2-46-16,7 8-2 15,-1 1-222-15,88 66-506 16</inkml:trace>
  <inkml:trace contextRef="#ctx0" brushRef="#br0" timeOffset="-44877">17312 3363 1337 0,'0'0'348'16,"0"8"-237"-16,2 4-8 15,4 15 70-15,5 24 44 16,6 22-97-16,6 16-33 0,0 12-24 16,-3-9-25-16,-3 6-26 15,-9-11-11-15,1-9-1 16,-4-12-38-16,-5-17-80 15,0-9-110-15,0-21-120 16,-8-46-300-16</inkml:trace>
  <inkml:trace contextRef="#ctx0" brushRef="#br0" timeOffset="-44492">17805 2949 1519 0,'25'-16'223'0,"21"2"-146"16,30-18 64-16,32 9-23 0,8 12-58 15,-5 18-27-15,-4 13-13 16,-16 14-7-16,-23 6-1 16,-11 1 5-16,-23-4-7 15,-9-7-1-15,-8-17-7 16,-8 1 7-16,-9-14 27 15,-3 0 69-15,-3-5 12 16,4 5-5-16,-13 0-13 16,13 0-18-16,-4 5-33 15,3 10-37-15,-11 28 4 0,3 27 25 16,-9 30 1 0,8 23-19-16,4 17-10 15,8 15-10-15,3 8-2 16,5-12 0-16,1-12-34 0,-1-20-62 15,-2-21-45-15,0-17-194 16,-18-27-426-16,-81-12-396 16</inkml:trace>
  <inkml:trace contextRef="#ctx0" brushRef="#br0" timeOffset="-44273">17397 4695 1633 0,'25'8'268'15,"6"0"-172"-15,37 1 86 0,37 1-13 16,31-15-46-16,29-6-64 16,13-8-41-16,1-8-9 15,0 3-9-15,-15 11-132 16,-14-12-547-16,139-45-655 15</inkml:trace>
  <inkml:trace contextRef="#ctx0" brushRef="#br0" timeOffset="-43904">19174 3112 247 0,'-6'4'1264'15,"-2"15"-1056"-15,-18 20-70 16,12 26 80-16,-3 32-20 16,14 23-86-16,3 27-38 0,9 20-29 15,-1 8-21 1,4 9-15-16,-1-9-2 0,-2-17-7 16,-7-30-78-16,4-31-109 15,-6-41-70-15,9-27-103 16,-9-71-97-16</inkml:trace>
  <inkml:trace contextRef="#ctx0" brushRef="#br0" timeOffset="-43538">19398 3000 1358 0,'11'-5'286'0,"12"2"-209"16,20-2-46-16,16 2-2 16,18 6-4-16,-4 13-16 15,4 8-8-15,-6 6 0 16,-17-3 0-16,-9 5-1 16,-11-9 8-16,-14 1 20 15,-6 3 28-15,-5-8 28 16,-7 11 19-16,4 2 20 15,0 14 2-15,-6 16-14 16,-6 20-21-16,0 12-21 16,4 24-26-16,-7 14-7 15,3 10-16-15,4 13-5 16,-4-12-14-16,12-7 0 0,-6-20-1 16,8-23-55-1,-5-20-132-15,3-16-384 0,-23 15-481 16</inkml:trace>
  <inkml:trace contextRef="#ctx0" brushRef="#br0" timeOffset="-43335">19095 4905 870 0,'8'0'1337'15,"9"7"-1175"-15,29-4-77 16,13 5 49-16,26-3-16 16,23-5-58-16,14 3-60 0,11 8-85 15,0 5-456-15,151 46-1089 16</inkml:trace>
  <inkml:trace contextRef="#ctx0" brushRef="#br0" timeOffset="-41880">16229 1270 1017 0,'-12'-5'303'0,"9"5"-87"16,-11-6-17-1,3 6-7-15,5 6-55 0,3 21-107 16,-2 35-15-16,5 31 33 16,-3 42 4-16,3 28-19 15,-6 12 17-15,3 2-13 16,-2-9-4-16,5-18-16 16,0-26-8-16,5-31 0 15,-2-28-9-15,3-17-10 16,2-29-62-16,1-11-74 15,-1-21-25-15,18-25-192 16,65-236-731-16</inkml:trace>
  <inkml:trace contextRef="#ctx0" brushRef="#br0" timeOffset="-41534">16447 861 1027 0,'0'0'497'0,"3"2"-447"16,11 1-40-16,9 5 94 16,5 11 13-16,14-3-54 15,15 0-35-15,8-1-11 16,1 1-4-16,-15-12-7 16,-6 0-6-16,-14-1-6 15,-17-3 6-15,-14 5 16 16,-5-5 52-16,2 0 20 0,-6 1-2 15,1 13-47-15,-4 25 1 16,4 26 62-16,-1 32-13 16,1 23-31-16,-3 4-11 15,5-4 1-15,3-8-26 16,-3 1-11-16,-2-13-11 16,-1-2 0-16,-8-3-93 15,0-5-232-15,-5-1-239 16,-66 104-225-16</inkml:trace>
  <inkml:trace contextRef="#ctx0" brushRef="#br0" timeOffset="-41338">16209 2380 1557 0,'5'0'291'0,"-2"-4"-183"16,17 8-18-16,25-4 18 15,21 4 11-15,27 4-37 16,21-8-49-16,2 0-33 16,-6 4-16-16,-2 7-211 15,-11 13-324-15,44 52-494 16</inkml:trace>
  <inkml:trace contextRef="#ctx0" brushRef="#br0" timeOffset="-41023">15988 3053 926 0,'-6'-4'815'16,"3"1"-644"-16,-3 3-78 15,12 3 6-15,5 21-54 16,15 22 69-16,-1 25-25 16,7 18-26-16,-1 15 0 15,-6-7-29-15,-8 7-14 16,-5-7-5-16,-7-8-5 0,-2-8-8 16,-6-15-2-16,-5-12-16 15,-6-16-89-15,5-3-134 16,6-19-94-16,-14-59-290 15</inkml:trace>
  <inkml:trace contextRef="#ctx0" brushRef="#br0" timeOffset="-40627">16365 2933 754 0,'17'0'372'0,"8"-6"-274"16,26-2 2-16,23-12-7 16,5 8-16-16,-2-3-11 0,-3 7-12 15,-12 4-18-15,-22 0-8 16,-18 4 23-16,-19 0 27 16,-6 0 50-16,-11 0 35 15,6 0 7-15,-1 0-22 16,3 0-38-16,4 0-44 15,2 8-32-15,-6 15-33 16,3 23 26-16,3 24-1 16,0 27-13-16,3 23 5 15,11 19-1-15,-5 20 2 16,5 20-4-16,-6 6-6 16,4 1-7-16,2-1-1 15,-6-22 0-15,1-28-1 0,2-34-14 16,-2-33-29-16,-1-23-61 15,-2-23-119-15,-6-17-110 16,-40-67-378-16</inkml:trace>
  <inkml:trace contextRef="#ctx0" brushRef="#br0" timeOffset="-40325">16155 3143 1270 0,'0'7'269'16,"0"6"-199"-16,0 22 121 15,3 22 34-15,2 20-44 16,-2 28-49-16,3 19-24 15,-12 23-27-15,3 8-13 16,-5 10-40-16,2-5-17 16,3-5-11-16,12-9-26 15,-1-18-101-15,1-28-179 16,8-25-295-16,0 7-255 16</inkml:trace>
  <inkml:trace contextRef="#ctx0" brushRef="#br0" timeOffset="-40121">16022 4787 1727 0,'0'0'560'16,"8"0"-539"-16,9 12-1 15,26 0 101-15,39-4-11 16,26-8-41-16,25-12-38 15,11-11-31-15,-2-1-34 16,0 5-211-16,130 38-558 16</inkml:trace>
  <inkml:trace contextRef="#ctx0" brushRef="#br0" timeOffset="-38042">17618 3147 7 0,'8'-4'770'0,"-5"0"-620"15,6 0-36-15,-9-10 177 16,-12 9-15-16,-2-11-97 16,-3 0-26-16,3 5-5 15,5 6-10-15,1 2-21 16,-1 0-30-16,9 6-49 16,-3 7-38-16,6 31 0 15,-6 25 16-15,-2 26 25 0,-4 36 14 16,-8 12-19-16,-3-1-3 15,6 7-18-15,6-7-9 16,2-6-5-16,6-1 0 16,0-4-1-16,6-12-41 15,-3-16-68-15,8-23-53 16,-3-29-71-16,-5-28-32 16,-3-10 85-16,0-23 33 15,0-14-322-15,-3-148-195 16</inkml:trace>
  <inkml:trace contextRef="#ctx0" brushRef="#br0" timeOffset="-37515">17581 2992 1300 0,'6'0'327'0,"-6"0"-210"16,2 0 0-16,7 0 3 16,19 3-45-16,18 2 21 15,22-5-36-15,22-5-22 16,27-3-7-16,7-6-18 16,7-2-13-16,-12 5 0 0,-12 3-9 15,-16 8-27 1,-14 3-21-16,-29 10-12 0,-17-2 13 15,-11-3 29-15,-20 0 13 16,-3-5 14-16,-3-3 42 16,4 0 51-16,-7-3 28 15,1-5-1-15,-1 3-13 16,1-3-37-16,-7-3-34 16,1 0-3-16,3 3-9 15,5 5-4-15,-2 3-5 16,8 3-15-16,-3 5-7 15,-6 22-14-15,-5 34 15 16,-6 31 6-16,-2 33 7 0,5 19 17 16,0 12 14-1,8 7-10-15,4-7-10 0,5-10-10 16,5-15-7-16,4-18-1 16,5-28 0-16,-3-18-36 15,-5-19-40-15,2-24-67 16,-5-8-152-16,-11 0-250 15,-94-15-430-15</inkml:trace>
  <inkml:trace contextRef="#ctx0" brushRef="#br0" timeOffset="-37261">17320 4874 1827 0,'9'0'542'0,"-1"-8"-540"15,23 8 97-15,29 0 106 16,33-5-31-16,38-3-81 16,13 1-45-16,15-5-16 15,0 4-24-15,-12 5-8 16,-8 3-28-16,-14 8-122 15,-15 7-224-15,55 51-683 16</inkml:trace>
  <inkml:trace contextRef="#ctx0" brushRef="#br0" timeOffset="-12284">14828 684 719 0,'-8'0'1127'15,"5"-3"-968"-15,-14 3-52 0,8-5 118 16,1 2-51-16,-1 0-71 16,4-2-49-16,2 2-28 15,-3-2 2-15,3 5 7 16,-5 0-8-16,2 5 4 16,-11-5 4-16,0 3 1 15,-17 2-27-15,-23 17-9 16,-33 6-1-16,-21 23 1 15,-14 17 0-15,-22 13 0 16,11 20 0-16,5 1-1 16,21-10 1-16,42-7-6 15,31-15-5-15,37-4 4 16,37 7-8-16,8 0-11 0,29 2-4 16,8-6 8-1,12-7 10-15,2-6 0 0,-17-7 3 16,-16 1 8-16,-21-7-9 15,-30 11 9-15,-15 3-1 16,-37 13-8-16,-19 15 10 16,-26 12 0-16,-20 12 0 15,-3-9-10-15,6-7-11 16,11-20 13-16,26-30 8 16,31-16 1-16,25-17-1 15,24-15-24-15,10-11-59 16,18-8 32-16,16-6 27 15,6-2 12-15,9 21 3 0,-3 22-13 16,0 40 14 0,-3 54 8-16,-17 48 45 0,0 177 12 15,-51 107-1-15,-20-6-22 16,3-210 8-16,11-133-4 16,4-19-17-16,2-15-21 15,2 51-6-15,4-51-107 16,22-34-478-16</inkml:trace>
  <inkml:trace contextRef="#ctx0" brushRef="#br0" timeOffset="-9423">22845 1188 1151 0,'0'0'756'0,"-3"-4"-544"16,-5-1-89-16,8 5 97 0,3 0-14 15,2 5-109-15,7 3-71 16,27 4-19-16,12 15 8 16,18 4 8-16,13 7-5 15,-14 13-3-15,-3-5 0 16,-14 8-6-16,-11 4-2 15,-15 2-6-15,-16 9 1 16,-18 3-1-16,-8 9 14 16,-22 15-7-16,2-2-1 15,-3 8-6-15,6-6-1 16,17 4 1-16,20-6-1 16,14 2-1-16,20-10 0 15,5-13-11-15,4-7-12 0,19-15-7 16,-9-21-4-16,1-11 19 15,-14-9-23-15,-18-20 16 16,-2 2 14-16,-20-11 9 16,-6 0 7-16,-11 0 17 15,-9-5 32-15,3 10 5 16,-5 1-5-16,-1 10-23 16,-5 6-11-16,8 10-13 15,-5 25-7-15,2 19-1 16,1 29 6-16,2 29 1 15,15 19 1-15,16 19 3 16,9 18 6-16,6 3-8 16,2 7 2-16,1-7 2 0,-9-14 4 15,-6-17 36 1,-19 1-8-16,-29-6-17 0,-54 20-28 16,-51 21-1-16,-30 11-151 15,-240 216-439-15</inkml:trace>
  <inkml:trace contextRef="#ctx0" brushRef="#br0" timeOffset="-3018">15625 2767 637 0,'-17'-8'675'0,"8"6"-451"16,-13-7-59-16,10 1 46 15,4 8 4 1,2 0-34-16,3 5-70 0,3-2-48 15,3 0-12-15,11 3-24 16,12 1 6-16,13-4 26 16,15 5-16-16,26 3 2 15,27-3 14-15,38-8-1 16,45-11-19-16,150-15-19 16,34-7-13-16,3 6 1 15,-110 13-7-15,16-6 4 16,29-4 13-16,40 13 3 15,-9-13 4-15,-6 18-7 0,15-4-9 16,10 20-1 0,-7 1-7-16,-6 16 5 0,-46 4-6 15,-17-1-2-15,-36 5 1 16,-145-19-10-16,-18-5 10 16,-7 2-10-16,64 6-2 15,-36-6-23-15,-48-13-93 16,-15-21-63-16,-25-30-333 15,-23-166-930-15</inkml:trace>
  <inkml:trace contextRef="#ctx0" brushRef="#br0" timeOffset="-2471">21555 1652 1010 0,'17'-8'193'0,"9"5"-134"16,16-5 46-16,21 0-23 15,-12 5-11-15,0-2-43 16,0 5-19-16,-11-4-7 15,-15 4 4-15,-2 0 3 16,-23 0 48-16,-9 0 102 16,-11 0 54-16,3 0-17 15,9 0-43-15,-1 4-64 16,1 9-58-16,5 21-19 16,-5 25 39-16,-1 30-7 0,1 19-8 15,2 12-3-15,6 7-2 16,0 1-14-16,6-8-7 15,-4-6-9-15,7-23-1 16,5-14 0-16,-3-17-31 16,4-13-75-16,2-22-187 15,25-14-423-15</inkml:trace>
  <inkml:trace contextRef="#ctx0" brushRef="#br0" timeOffset="-2124">23818 1490 1494 0,'0'0'478'16,"-6"0"-407"-16,3 0 95 15,-3 5 47-15,-13 17-118 16,2 30-8-16,-17 17-14 16,-12 24-28-16,-8 15-15 15,-5 7-18-15,-6 6-11 16,5-1-1-16,3-17-17 0,15-9-70 15,11-25-150-15,17-29-344 16,25-40-292-16</inkml:trace>
  <inkml:trace contextRef="#ctx0" brushRef="#br0" timeOffset="-1921">23959 1522 1647 0,'23'38'231'0,"-12"8"-15"16,29 47 30-16,-6 23-23 16,-8 12-70-16,-1 7-79 0,-2 1-44 15,-15-4-18-15,-8-9-12 16,-8-10-21-16,-15-17-63 16,-2-17-155-16,-9-23-298 15,-114-1-228-15</inkml:trace>
  <inkml:trace contextRef="#ctx0" brushRef="#br0" timeOffset="-1763">23449 2278 1591 0,'11'0'493'16,"12"1"-436"-16,22 12-3 15,21 1 77-15,16 18-64 16,11-5-67-16,7 8-45 15,-4-4-228-15,32 50-446 0</inkml:trace>
  <inkml:trace contextRef="#ctx0" brushRef="#br0" timeOffset="-1261">22389 2144 1171 0,'8'-5'207'16,"1"-2"-134"-16,19-7 53 16,1-2 6-16,22 3-43 15,5 7-35-15,4 6 18 16,-12 3 57-16,-8 4 45 16,-12 2-9-16,-19-6-20 15,-4 5 10-15,-10-8 22 16,2 0-11-16,-3-5-28 15,-2 5-43-15,5 0-34 16,3 0-25-16,3 0-13 16,5 0-8-16,1 0-12 0,-1 0-3 15,6 0-1-15,6 0 1 16,11 0 1-16,20-3 0 16,3 0 10-16,9-6-11 15,-7 5-15-15,4 1-42 16,-12 0-105-16,-8-5-172 15,-4 3-380-15,-4-16-625 16</inkml:trace>
  <inkml:trace contextRef="#ctx0" brushRef="#br0" timeOffset="-900">22820 1777 1816 0,'0'3'494'0,"-3"-3"-425"15,-3 5 97-15,3-5 17 16,-11 11-100-16,-11 8-59 16,-15 0-11-16,-5 16-11 15,-9-4-1-15,-6 12 0 16,9-8 0-16,-5 8 0 15,13-8 0-15,12-5-1 16,22-8-6-16,15 6-6 0,11 3 10 16,6 5 2-16,5-1 1 15,6-2 8-15,9-1 0 16,2-2 6-16,-3-6 8 16,10-5-7-16,-13-3-4 15,7-5-12-15,-7 1-100 16,1 0-260-16,45-5-1037 15</inkml:trace>
  <inkml:trace contextRef="#ctx0" brushRef="#br0" timeOffset="4701">22213 3673 1307 0,'-3'5'243'16,"-5"-2"-54"-16,-9 0 116 0,-12 10 46 15,-13-2-147-15,-12 11-122 16,-25 18-59-16,-21-2-15 16,-2 13-8-16,-8-1-22 15,2 1-16-15,9-13 4 16,17-3-7-16,8-16 2 16,23-3-127-16,11-1-217 15,-2 9-273-15</inkml:trace>
  <inkml:trace contextRef="#ctx0" brushRef="#br0" timeOffset="5003">21071 3987 1689 0,'0'-5'333'0,"0"2"-101"16,2-2-41-16,30 5-104 16,36 5-32-16,42 3 35 15,43 3-12-15,26 5-7 16,11 5-4-16,8 4-20 16,-13-9-25-16,-27-1-10 15,-27-7-11-15,-38 0-1 16,-33-8-46-16,-29 0-50 15,-28 3-9-15,-12-3-12 0,-11-3-246 16,-144-5-1016-16</inkml:trace>
  <inkml:trace contextRef="#ctx0" brushRef="#br0" timeOffset="5310">21986 3781 1739 0,'-14'11'581'16,"-3"-3"-528"-16,-23 19 43 15,-2-3 40-15,-3 4-70 16,-12 2-54-16,0-3-12 0,-2 11-19 16,-9 2-11-16,-15 14-15 15,-7 12 9-15,7-1 28 16,24-3 8-16,28-11-33 15,28-4 30-15,20-9 3 16,23 8 12-16,19-3 6 16,9-14 1-16,17 4-5 15,12-14-4-15,10-4-10 16,10-2-51-16,10-10-402 16,244-6-648-16</inkml:trace>
  <inkml:trace contextRef="#ctx0" brushRef="#br0" timeOffset="5894">23520 3886 1757 0,'6'0'495'0,"-4"0"-453"16,15 7-10-16,20 1 31 16,9 8 42-16,27 3-62 15,1 16-28-15,-9 0-15 0,-22 11-4 16,-26 4-38 0,-17 12-51-16,-17 0-2 0,-17 4 13 15,-12 1 8-15,1-18 38 16,14-6 18-16,20-8-19 15,13-13-49-15,13-2 29 16,10 7 29-16,1-3 15 16,13 3 13-16,-5 0 6 15,0 0 24-15,-5 3 18 16,-7-6 3-16,-7 3 7 16,-13-8 20-16,-10 5-19 15,-6-1-17-15,-12 1-33 16,-11-5-9-16,-5 5-38 15,-15-13-40-15,-2-8-40 16,-4-11-50-16,9-19-38 16,-8-7 19-16,17-25-8 0,5-22 7 15,9-27-43-15,36-202-271 16,12 232 502-16,-11 59 215 16,-3 11 233-16,3 8-221 15,5 5-46-15,12 25 101 16,-4 37 30-16,7 29-25 15,-12 17-74-15,0 15-77 16,-11-3-62-16,3 14-74 16,5-5-147-16,29 191-1080 15</inkml:trace>
  <inkml:trace contextRef="#ctx0" brushRef="#br0" timeOffset="13307">9867 13555 1521 0,'-8'9'719'15,"-1"1"-609"-15,-14 20 49 16,-2 40 55-16,-9 34-52 15,-6 28-69-15,12 12-48 16,2-9-22-16,1-12-13 16,5-18-10-16,9-28-57 15,2-23-76-15,12-27-70 16,11-22-113-16,3-29-192 0,51-138-439 16</inkml:trace>
  <inkml:trace contextRef="#ctx0" brushRef="#br0" timeOffset="13509">10301 13400 787 0,'0'46'1098'16,"5"12"-764"-16,-2 42-28 16,14 28-81-16,-3-1-15 15,6-2-102-15,6-1-64 16,2-12-38-16,1-20-6 15,-12-14-69-15,0-27-104 0,-12-9-62 16,-10-18-266-16,-106-16-503 16</inkml:trace>
  <inkml:trace contextRef="#ctx0" brushRef="#br0" timeOffset="13681">9808 14046 1867 0,'17'-2'327'0,"0"2"-195"16,34-6 95-16,17 6-65 16,19 0-41-16,10 6-67 15,-1-4-54-15,6 1-1 0,3-6-143 16,6-5-397-16,144-49-875 16</inkml:trace>
  <inkml:trace contextRef="#ctx0" brushRef="#br0" timeOffset="14260">11191 13623 1993 0,'-9'-6'487'0,"7"6"-415"15,-13 6 49-15,21 18-44 16,-6 38-47-16,3 23-3 15,5 31-8-15,-2 4-4 16,5-12-3-16,-2-18 14 0,8-17-7 16,8-27-4-16,-2-22-6 15,0-13-3-15,5-14-5 16,20-24-1-16,9-24-22 16,11-14-26-16,6-21-28 15,-3-18-61-15,-6-1-55 16,-6 3-13-16,-19 3 113 15,-14 25 92-15,-21 20 29 16,-10 24 113-16,-7 12-14 16,7 4-22-16,5 11-40 15,0 3-33-15,0 3-18 16,0-3-15-16,0 5 1 16,0-5 17-16,-3 0 3 0,3 0 21 15,-6 0 32-15,6 0 13 16,0-5-5-16,0 5-20 15,6 0-25-15,-12 0-17 16,12 5-11-16,-6-5-8 16,0 11 0-16,3 0 0 15,-3 13 13-15,0 22 35 16,0 16 13-16,0 15-7 16,0 9-19-16,5 10-15 15,7-10-10-15,-4-10-11 16,6-5 0-16,-5-20-2 15,-1-18-37-15,-5-20-42 16,3-13-58-16,5-16-116 16,52-128-519-16</inkml:trace>
  <inkml:trace contextRef="#ctx0" brushRef="#br0" timeOffset="15117">12041 13481 1612 0,'0'0'467'16,"0"0"-335"-16,15-4 6 15,24 0-42-15,15 0 6 16,28 0-51-16,6 4-34 16,-11 4-16-16,-9 8-1 15,-20 3 0-15,-11 4-40 0,-14-3-10 16,-23 8 19-1,-12 11 31-15,-16 8 1 0,-17 0 7 16,-7 13-1-16,-4-2-5 16,-1-1-2-16,6-12 0 15,17-11 6-15,11-10-5 16,15-9-1-16,14-7-12 16,5 4-45-16,14-16 21 15,15 4 27-15,17-7 8 16,2-9 1-16,9 9 0 15,-8-2 1-15,-6 13 19 16,-9 8 13-16,-5 12 3 0,-15 11-5 16,-11 13-1-1,-11 5-15-15,-6 5-5 0,-14 4-10 16,-11-4-13-16,-17-3-7 16,-6 3-2-16,-20-11-7 15,8-8-5-15,-10-5-25 16,13-14-50-16,-2-8-58 15,19-20-215-15,-47-111-439 16</inkml:trace>
  <inkml:trace contextRef="#ctx0" brushRef="#br0" timeOffset="15290">12073 13373 1088 0,'-3'0'979'0,"-3"0"-865"0,-5 11 3 15,-1 24 30-15,12 34 18 16,-2 36-48-16,-7 23-38 16,1 18-32-16,-7 25-47 15,7 19-155-15,-29 266-1021 16</inkml:trace>
  <inkml:trace contextRef="#ctx0" brushRef="#br0" timeOffset="17712">11199 13682 745 0,'-2'-6'176'0,"-7"4"345"0,-5-6-218 15,-3 5 26-15,0-2-11 16,-6 5-105-16,12 0-65 16,-3 0-14-16,2-4-31 15,-2 0-26-15,6 1-19 16,5 0-19-16,-3-2-10 16,3 5-13-16,3-3-16 15,0 6 1-15,3-3-1 16,-3 5 0-16,6-2 0 15,-12 0 0-15,6 1 2 16,0 0-2-16,-3 1 0 16,3-2 6-16,0 7-5 0,0 11 0 15,0 11 22-15,0 11-2 16,-5-2-2-16,5 10 1 16,-3 3-5-16,3-4-3 15,0-7-2-15,-6 3-9 16,12-3 5-16,-3-13-6 15,5 2 2-15,1-5-1 16,5 4 0-16,-3-4 5 16,-2 8-5-16,8-8 0 15,-3 0 6-15,3 3-7 16,-6-9 0-16,3 1 0 16,-5-10 1-16,-1-4-2 15,-2 0 1-15,3-4 0 16,-7-4 0-16,13 7 0 15,-7-2 0-15,3-2 1 0,6 2 0 16,1 1-1-16,-4 2 0 16,0-8 0-16,-3 0 0 15,3-8 1-15,6 2 7 16,6-2-1-16,-1-4-6 16,-2-4 10-16,2 5-11 15,-2-5 1-15,-3 8 0 16,-3 5-1-16,-3-5 1 15,-3 0 0-15,4-3 1 16,-1-5 23-16,-6-3 17 16,1 6 11-16,-6 7 2 15,2 1 1-15,-5 2-14 16,0 3-5-16,0 0-13 0,3-5-3 16,3 5-9-16,5-11-3 15,3-13-7-15,-2 2-1 16,10-2-2-16,-10 9 1 15,2 7-9-15,-6 4 9 16,7 0-6-16,4 0 5 16,4-3 0-16,-6-1 1 15,3 0 1-15,3-8-1 16,2-6-8-16,9-18-17 16,0-6-44-16,3-16-66 15,-3-4-105-15,-14 3-354 16,-37-71-1291-16</inkml:trace>
  <inkml:trace contextRef="#ctx0" brushRef="#br0" timeOffset="18238">11798 13596 1223 0,'5'-11'228'16,"-5"0"3"-16,3-8 47 15,-3 6-19-15,-3 7-49 16,-8 6-57-16,8 3-33 0,-5-3-6 15,2 3-22 1,3 5-38-16,-3-3-14 0,6 4-11 16,0-7-11-16,6 14-8 15,3 3 31-15,-1 19 20 16,6 13-14-16,-5 4-1 16,-6 5-2-16,-3-1-11 15,-3-1-23-15,-6-4-10 16,-13 14-20-16,-12 7-151 15,-17 26-370-15,-137 140-1110 16</inkml:trace>
  <inkml:trace contextRef="#ctx0" brushRef="#br0" timeOffset="10941">10394 10845 1479 0,'-17'-4'742'0,"6"4"-582"15,-23 4-56-15,-6 11 37 16,6 20-41-16,-8 35-32 15,-15 31-13-15,-8 34-16 16,-9 20-1-16,-11 11-11 16,-6 9-20-16,9-6-7 15,3-17 0-15,14-25-30 16,22-33-61-16,18-33-104 16,16-26-418-16,26-112-514 15</inkml:trace>
  <inkml:trace contextRef="#ctx0" brushRef="#br0" timeOffset="11130">10156 11286 1389 0,'17'54'327'16,"0"0"-48"-16,12 62 18 16,-7 17-72-16,-5 2-55 15,-5-4-97-15,2-7-52 16,0-15-21-16,-3-28-73 15,3-23-125-15,-22-20-276 16,-18-17-120-16,-135-42-662 16</inkml:trace>
  <inkml:trace contextRef="#ctx0" brushRef="#br0" timeOffset="11295">9513 11974 1405 0,'5'5'306'16,"10"-2"-232"-16,21 17 98 15,32 0-2-15,40-5-64 16,31-11-64-16,17-4-26 16,3-8-16-16,-9 4-73 15,-22 12-214-15,-29 19-289 16,40 62-346-16</inkml:trace>
  <inkml:trace contextRef="#ctx0" brushRef="#br0" timeOffset="11588">11080 11472 1818 0,'-5'0'339'0,"-4"-8"-201"16,-2 7 60-16,5 2-18 15,-2-1-81-15,8 21-75 16,-9 4-15-16,4 11 39 15,2-8 9-15,-3-2-9 16,12-18 2-16,-6-8-14 16,3 0 0-16,-3-5-3 15,0 5-8-15,5-3-5 16,1 3-10-16,-3 0-10 16,-3 0-9-16,-3 0-43 0,3 3-61 15,0 2-103 1,-6 30-473-16</inkml:trace>
  <inkml:trace contextRef="#ctx0" brushRef="#br0" timeOffset="12120">10706 12110 803 0,'-5'16'134'0,"5"0"-122"16,0 13 18-16,8 4 33 15,1-6 4-15,5 2 14 16,-6-8 69-16,1-5 89 16,-6-5 23-16,2 0-2 15,-5-6-2-15,-5-5-44 16,-4 3-41-16,6-3-19 15,-5 0-20-15,8-3-20 16,-6-8-6-16,6-2-18 16,6-22-18-16,5-23-52 15,12-34-20-15,11-17-15 16,8-10 1-16,6-6-8 16,3 6-16-16,-2 14 13 15,2 7-2-15,-9 30 4 0,1 21 10 16,2 22-4-16,-8 23 2 15,11 14-3-15,3 18 8 16,9 16-4-16,-4 21 13 16,-5 18 1-16,6 4 9 15,-14 0-2-15,5 7 11 16,-14-15-4-16,-9-14-5 16,-2-9 1-16,-6-22-4 15,-8-15-4-15,-7-13-2 16,-4-8 0-16,2 0-29 15,0-8-67-15,0-13-198 16,36-127-759-16</inkml:trace>
  <inkml:trace contextRef="#ctx0" brushRef="#br0" timeOffset="12554">12149 11077 2427 0,'6'4'332'16,"-3"0"-286"-16,11 4-25 15,20 0 20-15,14 3 31 16,26 5-41-16,-3 6-19 16,0-6-12-16,-29 3-7 0,-8 8-20 15,-25 0-30-15,-24 16 8 16,-21 7 25-16,-21 25 12 15,-11-7 11-15,8-1 0 16,6-9 0-16,26-23 1 16,14 0-1-16,20-13-9 15,11 2-11-15,17 3-9 16,14-4-5-16,3-9 10 16,8 11 16-16,-2-10 8 15,3 4-5-15,-18 13 6 16,-11-5 1-16,-11 8 9 15,-20 3 2-15,-20 9-3 16,-11 4-1-16,-17-5-8 16,-14 3-24-16,-1-6-27 15,-5-19-58-15,14-16-98 0,-2-24-111 16,16-27-293-16,-28-182-81 16</inkml:trace>
  <inkml:trace contextRef="#ctx0" brushRef="#br0" timeOffset="12705">12195 11252 1414 0,'0'26'373'0,"-6"9"-193"16,3 38 56-16,3 29-4 15,0 13-76-15,11 6-54 16,-2 10-48-16,-3 16-30 16,-15-4-24-16,-8 4-78 15,-11 1-298-15,-74 131-664 16</inkml:trace>
  <inkml:trace contextRef="#ctx0" brushRef="#br0" timeOffset="13006">8988 13113 2140 0,'23'-8'251'0,"19"-8"-196"16,49-3 1-16,68-19 35 15,173-28 1-15,135-15-31 0,103 0 11 16,-125 19 21 0,12 4 42-16,-43 7-51 0,-49 22-52 15,-53 4-22-15,-62 14-10 16,-160 14-10-16,-27 5-103 15,-18-5-112-15,34 10-79 16,-59 9-258-16,-164 75-26 16</inkml:trace>
  <inkml:trace contextRef="#ctx0" brushRef="#br0" timeOffset="19973">10976 11399 590 0,'0'-8'148'16,"-3"3"40"-16,-6-6 20 16,1 0-11-16,2 0-25 15,3 3-10-15,-3 3-16 16,6 5-31-16,-2-8-17 0,-4 8 2 15,3 0-4-15,-3 0-15 16,6 8-34-16,0-8-25 16,6 5-10-16,-3 3-11 15,3 3 11-15,2 8 30 16,1 16-3-16,-7-5 13 16,7 10-2-16,-3-2-23 15,-6 9 7-15,0 7-4 16,-6 3-6-16,3 5 5 15,-11 9-1-15,3 2-5 16,-12-3 8-16,0-1 7 16,6-2-10-16,0-10-7 15,6-3-6-15,-3-15-4 0,11 0-10 16,-3-16 1 0,3-7-2-16,3-13 2 0,0 2 8 15,0-10-2-15,3 5 13 16,3-8 4-16,-3-6 5 15,5-14-12-15,6-15-17 16,6-14 0-16,11-10-1 16,1-14 0-16,2-1-5 15,0 1-7-15,5-7-11 16,-2 10-14-16,3 5 2 16,0 3 14-16,-6 15 14 15,-15 16-1-15,-2 5 8 0,0 18 1 16,-8 2-1-1,-3 9 0-15,-3 2 0 0,2 3-6 16,-2 0 6-16,3 0-1 16,8 3-8-16,-3-3 8 15,3 5-7-15,3 3 7 16,0-5-4-16,-5 5 5 16,-4-5-2-16,-2 2-52 15,-3-2-111-15,2 5-309 16,-2 0-265-16,-20 32-264 15</inkml:trace>
  <inkml:trace contextRef="#ctx0" brushRef="#br0" timeOffset="20588">10907 12324 982 0,'-5'0'306'15,"-4"-5"-38"-15,1-6 44 16,-1-5-49-16,1-3-80 15,5-12-47-15,-3-4-49 16,12-11-16-16,2-8-11 0,4-4-20 16,10 4-5-16,1-13-4 15,5-6-11-15,4 3-10 16,5 4 2-16,-1-2-10 16,1 6 4-16,3 15-5 15,-15 7 0-15,-2 26 9 16,-12 1-4-16,-2 10-4 15,5-5 5-15,3 7-6 16,9 1 0-16,-6-7 0 16,11 7 5-16,-6 7-4 15,15-6-2-15,-12 10 0 16,3 2 6-16,1-2-6 16,4 8 0-16,-10 12 0 0,2 1 17 15,-8 14 10-15,3 0 0 16,-12 0-2-16,3 5 1 15,-2-1-4-15,2 1 5 16,-11-2 6-16,2 5-7 16,-5-2 5-16,0-9 2 15,-5-5-9-15,2-11-1 16,-3-8-11-16,6-8-11 16,0-3-1-16,0-3-61 15,9 9-181-15,5-1-474 16,60-26-738-16</inkml:trace>
  <inkml:trace contextRef="#ctx0" brushRef="#br0" timeOffset="57646">11772 6282 312 0,'-14'-8'1942'0,"3"4"-1702"0,-29-11-156 16,3-5 53-16,-11 9-10 16,-17-5-28-16,-18 5-57 15,-7 3-34-15,-18 0-8 16,-11 8 0-16,-14 0-6 15,-9 3-6-15,9 5-8 16,16 0 2-16,44-4 6 16,30 0 11-16,35-1-10 15,11 2-32-15,16 6-4 16,15 9 34-16,12 7 13 0,25 8 0 16,5-2 0-16,9 7 1 15,3-5 0-15,-8 8-1 16,-1-9 0-16,-11 6 0 15,-11-10-28-15,-6 2-64 16,-17-13-83-16,-9-5-170 16,1-1-282-16,-43-45-122 15</inkml:trace>
  <inkml:trace contextRef="#ctx0" brushRef="#br0" timeOffset="57873">10386 6556 1587 0,'0'0'566'0,"14"8"-505"15,12 8-40-15,30 11 110 16,26 11 52-16,12 8-36 16,22 13-44-16,12 4-23 15,2 2-26-15,-5-8-27 16,-14-2-18-16,-7-12-9 15,-21-16-132-15,-7-11-365 16,-45-98-1127-16</inkml:trace>
  <inkml:trace contextRef="#ctx0" brushRef="#br0" timeOffset="66098">2930 9951 1311 0,'-23'30'894'16,"6"12"-814"-16,-25 33-47 15,-1 25 55-15,1 9 4 16,8 4-46-16,3-5-46 16,5-7-24-16,-5-17-70 15,20-14-103-15,2-20-73 16,12-34-255-16,85-160-72 15</inkml:trace>
  <inkml:trace contextRef="#ctx0" brushRef="#br0" timeOffset="66287">3463 9386 836 0,'0'18'797'0,"9"22"-677"16,-9 44 166-16,0 49 1 15,0 33-73-15,-12 23-88 16,6 12-57-16,-2 10-46 15,-1-15-23-15,1-18 0 16,-9-26-77-16,0-44-94 16,-6-42-108-16,-2-31-24 15,-9-40-315-15,-97-131-367 16</inkml:trace>
  <inkml:trace contextRef="#ctx0" brushRef="#br0" timeOffset="66429">2641 10555 1010 0,'-26'-24'363'16,"9"8"-89"-16,-17-11 59 15,20 13-51-15,28 1-148 16,26 7-89-16,37-10-3 16,33-8-14-16,29-5-28 15,8 4-10-15,4-6-121 16,-7 4-326-16,165-70-439 16</inkml:trace>
  <inkml:trace contextRef="#ctx0" brushRef="#br0" timeOffset="66960">4135 9618 2056 0,'3'0'362'15,"11"-4"-260"-15,23-12-48 16,28-3 18-16,26-11-15 16,22 14-41-16,-8 8-16 15,-14 16-11-15,-35 14-22 16,-24 18-18-16,-32 10 16 15,-17 4 16-15,-37 11 1 16,-17 13 9-16,-11-4 9 16,-9-4 0-16,17-13 1 15,23-18 13-15,17-12 5 16,26-11-17-16,19-4-2 16,20 8-1-16,17 2-23 0,15-3-12 15,8-3 1-15,8 8-4 16,-8-2 17-16,-20 15 8 15,-20 0 1-15,-28 15 13 16,-26 17 52-16,-28 7 7 16,-23 17-17-16,-13-12-20 15,-10-3-13-15,12-16-7 16,3-23-2-16,5-23-48 16,21-32-74-16,7-30-131 15,24-36-101-15,14-42-103 16,11-31 76-16,42-271-148 15,-8 307 473-15,-20 80 56 16,-2 19 506-16,-4 13-227 0,9-9-20 16,0 29-7-1,-8 29-1-15,-4 34-10 0,-10 29-83 16,-12 31-55-16,0 19-52 16,5-9-51-16,4 1-7 15,11-19-259-15,62 104-451 16</inkml:trace>
  <inkml:trace contextRef="#ctx0" brushRef="#br0" timeOffset="67237">5666 9707 1034 0,'-40'-11'935'16,"6"11"-886"-16,-48 3 4 16,-3 35 14-16,3 29 82 15,-4 34 8-15,13 29-59 16,25 19-32-16,19 5 12 16,29 1-23-16,17-19-20 15,26-25-26-15,16-18-9 16,18-26-60-16,14-37-102 15,8-30-365-15,119-128-476 16</inkml:trace>
  <inkml:trace contextRef="#ctx0" brushRef="#br0" timeOffset="67615">3406 9742 1375 0,'-3'-5'252'0,"-5"5"-30"16,-6 0 0-16,-3 5-46 16,-9 6-44-16,-5 24-59 15,-23 31-29-15,-25 39-8 16,-18 45-20-16,-73 137-16 15,0 94-82-15,6 43-520 16</inkml:trace>
  <inkml:trace contextRef="#ctx0" brushRef="#br0" timeOffset="64699">3222 6927 1787 0,'-11'-14'696'15,"2"9"-600"-15,-13-14-19 16,13 16 56-16,3 6 7 0,3-3-56 15,-2 24-66-15,-12 30-17 16,-17 34 9-16,-17 56-2 16,-23 37-7-16,-2 17 10 15,-15 0-11-15,-3-5 0 16,-2-19-18-16,19-26-78 16,18-32-75-16,36-42-286 15,88-68-364-15</inkml:trace>
  <inkml:trace contextRef="#ctx0" brushRef="#br0" timeOffset="64889">3545 6704 1771 0,'3'72'255'16,"-3"6"0"-16,6 85-75 15,-12 19-39-15,-2 7-48 16,-4 6-56-16,-5-10-37 15,-5-23-15-15,-4-18-90 16,0-28-183-16,-5-21-351 16,-93 34-297-16</inkml:trace>
  <inkml:trace contextRef="#ctx0" brushRef="#br0" timeOffset="65047">2513 7776 1722 0,'-14'-11'322'16,"6"7"-116"-16,-12-8 7 15,23 4-125-15,31 19-76 16,31-2 12-16,43-5 5 16,39-4-29-16,23-13-8 15,26-22-190-15,5-11-302 16,267-112-549-16</inkml:trace>
  <inkml:trace contextRef="#ctx0" brushRef="#br0" timeOffset="65277">4563 7312 1731 0,'-9'-21'274'0,"-2"-4"-22"15,-14-15-43-15,-18-2-59 16,-11 10-47-16,-17 21-71 0,-25 33-23 16,-15 45-9-16,-13 34 0 15,7 34 0-15,44 15 0 16,42-17-1-16,53-25-5 15,38-19-6-15,28-25-15 16,22-19-36-16,23-23-90 16,18-25-69-16,22-32-373 15,235-147-168-15</inkml:trace>
  <inkml:trace contextRef="#ctx0" brushRef="#br0" timeOffset="65675">5343 6816 509 0,'-6'-3'1365'16,"3"3"-1156"-16,3-5-110 16,14 10-50-16,15 14 92 15,10 3-45-15,18 13-60 16,-3 11-25-16,5 1-1 16,-5-1-9-16,-11-6-1 15,-15 1-10-15,-17 13-93 16,-25 13-70-16,-28 5-13 15,-9 14 33-15,-12-12 96 16,18-7 57-16,11-18 35 16,6-6 64-16,8-8 19 15,11 11 8-15,4 1-31 0,19-4-50 16,14-2-24-16,17-9-21 16,9-5-20-16,17-8-71 15,-8-3-26-15,-15-1 12 16,-26 1 25-16,-22 8 1 15,-25 14 79-15,-37 5 7 16,-15 9 14-16,-8-1-4 16,-6-7-5-16,18-25-12 15,7-11-5-15,21-24-62 16,8-23-199-16,29-176-416 16</inkml:trace>
  <inkml:trace contextRef="#ctx0" brushRef="#br0" timeOffset="65829">5453 6881 1503 0,'-8'46'224'16,"-12"13"-17"-16,-14 61 12 15,-6 24-9-15,-8 13-86 16,11 22-80-16,-6 6-44 16,-5 11-126-16,6 0-399 15,-89 268-949-15</inkml:trace>
  <inkml:trace contextRef="#ctx0" brushRef="#br0" timeOffset="68687">5992 6325 1990 0,'-9'-3'262'15,"9"-2"-167"-15,-3-3-56 16,15 11-30-16,30 10 25 16,23 4 35-16,35 15-34 15,10 3-22-15,4 8-12 16,-24 19 0-16,-22 7 5 15,-25 20-4-15,-29 28 11 16,-37 13 2-16,-36 27-7 16,-23 20-1-16,-26 17-1 15,0 7-6-15,6-8 1 16,20-24 0-16,39-32-1 16,43-36-6-16,43-28-8 0,33-19-13 15,46-26-60-15,23-30-30 16,22-27-70-16,20-14 106 15,-17 5 73-15,-14-2-91 16,-39 13 65-16,-52 13 34 16,-37 9 1-16,-45 5 140 15,-20 8 9-15,-28 8-90 16,-34 6 38-16,-3 18-5 16,-3 9-26-16,14 12-5 15,32 7-20-15,16 9-23 16,26 20-8-16,26 26-10 15,16 24-1-15,18 36 1 16,25 135 8-16,-12 48 6 0,-41 17 0 16,-38-139-13-1,-28-8 5-15,0-13-7 0,11-116 0 16,0-22-69-16,4-7-298 16,-186 215-783-16</inkml:trace>
  <inkml:trace contextRef="#ctx0" brushRef="#br0" timeOffset="70332">9433 8166 1617 0,'-5'-7'511'15,"2"7"-354"-15,-11-4-23 16,11 4 19-16,-3 4-20 16,-11 11-55-16,-8 32-43 15,-18 34-13-15,-22 47-1 16,-12 18-15-16,-5 17-6 16,0 4-63-16,17-4-123 15,19-13-292-15,1 153-402 16</inkml:trace>
  <inkml:trace contextRef="#ctx0" brushRef="#br0" timeOffset="70880">9898 8557 691 0,'-37'-16'1159'16,"1"-3"-1030"-16,-38-13-89 15,6 11-11-15,11-4-11 16,6 11-9-16,20 10-9 16,11 16-72-16,-8 23-38 15,11 22 49-15,5 16 5 16,4 14 10-16,11-6-2 16,11-16 15-16,11-11 7 15,18-15-1-15,8-23-28 0,14-16 1 16,0-16 12-16,20-15-74 15,3-15-61-15,-3-8 14 16,-8-5 49-16,-9 10 91 16,-14 5 23-16,-17 14 0 15,-6 3 83-15,-6 3 25 16,-2 5-11-16,11 3-23 16,-6-6-26-16,6 4-26 15,3-3-5-15,-8-4 44 16,-15 7 53-16,-20 6 60 15,-19 1-16-15,-18-5-52 16,-14 16-49-16,-19 4-16 0,-6 15-31 16,5 9-10-16,9 10-7 15,14-1-23-15,26 12-14 16,22 5-13-16,20-4 41 16,12 1 15-16,-1-2-9 15,15-6-2-15,5-13 12 16,12-6-8-16,8-12-20 15,3-16-74-15,6-7-99 16,0-14-99-16,101-79-481 16</inkml:trace>
  <inkml:trace contextRef="#ctx0" brushRef="#br0" timeOffset="71187">11531 8259 941 0,'-8'-21'306'16,"2"-4"-273"-16,-5-25 30 15,5-4 9-15,-3 3 56 16,-8 8-17-16,0 10 6 16,-8 9 13-16,-15 12-20 15,-11 16-46-15,-14 23-34 16,-12 16-3-16,-5 19 3 15,20-1-7-15,14 1-16 16,25-8-7-16,29 0-15 0,14-8-13 16,25-4-31-16,17-21-32 15,26-17-49-15,23-23-56 16,19-29-50-16,3-17-62 16,196-174-58-16</inkml:trace>
  <inkml:trace contextRef="#ctx0" brushRef="#br0" timeOffset="71330">12189 7687 560 0,'-9'-4'345'0,"1"-4"-2"16,-9 8-40-16,-17 31-145 16,-17 15-29-16,-23 27 1 15,-14 17-35-15,-8 10-31 16,-9 8-28-16,3 14-24 16,-6 8-12-16,0 6-95 0,18-1-159 15,-69 183-351 1</inkml:trace>
  <inkml:trace contextRef="#ctx0" brushRef="#br0" timeOffset="72013">9558 8662 1284 0,'-23'-8'278'0,"15"8"-98"15,-9-8 48-15,40 5-144 16,53-5-56-16,77-4 68 16,193-16-49-16,105-5-29 15,-52 28-18-15,-302 13-30 16,-35 11-44-16,-16 8-41 16,24 28 20-16,-64 15 2 15,-65 3 93-15,-58 8 48 0,-44-7 57 16,-35-9 14-1,-144 29-14-15,-31-33-18 0,-12-37-14 16,165-24-7-16,116-3-22 16,31-10-17-16,37-2 7 15,-40-16 43-15,97-24-77 16,96-21-45-16,204-72 42 16,190-10-5-16,11 30 8 15,-181 58-12-15,-25 24 11 16,-54 15-1-16,-174 31 1 15,-39 4 0-15,-25 7-21 16,33 9-49-16,-78 14 71 16,-64 17 80-16,-58 14-23 15,-168 47-9-15,-88 1 6 16,-37-20-11-16,108-39-13 0,3 0-6 16,42-38-13-16,196-21-5 15,43 2 9-15,25-8 63 16,-23-10-78-16,82-25-23 15,66-23-70-15,59-28 36 16,191-85-121-16,55-15-398 16,-78 4-544-16</inkml:trace>
  <inkml:trace contextRef="#ctx0" brushRef="#br0" timeOffset="72306">8478 8229 936 0,'3'-19'826'0,"-3"4"-592"16,0-10 27-16,-9 25-49 15,-11 43-130-15,-19 65-32 0,-80 202-50 16,-85 248-165 0,-9 116-430-16</inkml:trace>
  <inkml:trace contextRef="#ctx0" brushRef="#br0" timeOffset="-8168">16325 7474 1601 0,'8'0'317'16,"1"4"-245"-16,28 5-8 15,14-22 109-15,25-14-25 16,29-32-77-16,14-30-47 16,6-26-17-16,-9-14-7 15,-16-2 0-15,-35 12 0 16,-23 5 1-16,-30 33-1 15,-21 19 72-15,-8 28 30 16,-3 11-18-16,6 15-21 16,6 12-40-16,-1 19-23 15,6 31-7-15,-2 46 6 16,-1 44 1-16,12 30 0 0,2 129 0 16,-8 36 0-16,-17 6 12 15,0-251 5-15,0 2 7 16,-6-7 3-16,-13 89 10 15,-1-28 5-15,-6-25-28 16,6-28-5-16,-8-32-8 16,0-25 8-16,-12-19-9 15,-8-21-31-15,-9-14-12 16,-5-15-16-16,-1-17-19 16,18-18-31-16,8-6-104 15,28-12-346-15,69-154-503 16</inkml:trace>
  <inkml:trace contextRef="#ctx0" brushRef="#br0" timeOffset="-7471">17779 8163 2137 0,'-8'-8'271'0,"-4"-4"-92"15,-19-11-49-15,6-12-40 16,2-11-49-16,6 0-41 16,-3-1 0-16,-5 4-1 15,-4 16-9-15,10 11-2 0,-13 21-6 16,-2 30-2 0,-5 26 13-16,2 20-1 0,-3 16 8 15,20-4 1-15,6-15-1 16,8-5 0-16,6-12 0 15,15-10-12-15,2-16-38 16,14-16-22-16,-3-19 0 16,15-19 6-16,10-27 2 15,1-16 8-15,0-1 20 16,-17 14 26-16,-14 24 10 16,-15 18 5-16,-5 7 6 15,6 16 19-15,5 3 21 16,11 16-23-16,-2 0-13 15,2 8-3-15,1-12-6 16,8-1-5-16,-8-14 6 0,-1-8-7 16,1-16-6-16,5-14-6 15,8-21-34-15,-2-15-100 16,14-12-86-16,6-3-216 16,3 2-16-16,2 6 135 15,46-62-140-15,-97 99 138 16,-11 12 331-16,0 1 595 15,0 3-316-15,6-15-36 16,-4 3-65-16,-2 10 22 16,0 6-5-16,-2 8-53 15,-4 0-40-15,-3 8-25 16,1 6-23-16,-15 18 9 16,-5 7-14-16,-15 20-23 0,1 1-8 15,-12 7-8-15,17-2 2 16,14 6 6-16,21-6-6 15,10-3-3-15,18 4-9 16,11-4-31-16,19-13-70 16,9-17-43-16,29-29-69 15,212-114-436-15</inkml:trace>
  <inkml:trace contextRef="#ctx0" brushRef="#br0" timeOffset="-7064">18953 8028 1398 0,'-3'0'243'16,"-3"-5"-103"-16,-2-3 121 15,-1 3-35-15,-2 4-95 16,-3-7-70-16,3 0-31 16,-9 4-13-16,3 0-10 15,-3 1 2-15,-11 14-2 0,-3 11-7 16,-6 21-1-16,3 22 1 15,-3 25 9-15,15-1 0 16,16 0 4-16,18-7-7 16,22-17-4-16,20-19-2 15,0-14-23-15,17-25-46 16,3-14-124-16,14-25-157 16,125-98-352-16</inkml:trace>
  <inkml:trace contextRef="#ctx0" brushRef="#br0" timeOffset="-6630">19619 8028 1505 0,'-8'-5'207'16,"-4"-3"-116"-16,-5-11 2 15,0 0-69-15,0 0-24 16,0 3-99-16,-3 8-27 15,-8 20 18-15,-6 19 78 16,-8 23 30-16,-4 11 66 16,9 5 15-16,15-4 23 15,13-13-1-15,9-12-31 16,14-11-21-16,6-6-21 16,3-13-7-16,5-1-8 15,9-20-9-15,-3-6-6 0,3-11-13 16,3-3-25-1,-1-5-4-15,-10-10-4 0,2 12-16 16,-6-6 2-16,-8 16 29 16,-8 8 22-16,-1 10-8 15,1 21-7-15,-1 4 24 16,7 11 12-16,2 16-4 16,-9 7-2-16,-5 0 9 15,5-8 1-15,7-11-16 16,2-17-7-16,8-13-98 15,9-24-56-15,9-24-148 16,79-123-240-16</inkml:trace>
  <inkml:trace contextRef="#ctx0" brushRef="#br0" timeOffset="-6396">20127 8055 759 0,'0'22'353'0,"-3"10"-104"16,-6 25-2-16,1 15-34 15,-1 8-85-15,4-11-77 16,10-7-32-16,4-21-5 15,2-12-13-15,-5-18 0 16,-3-11 0-16,2-22 20 16,4-10 0-16,8-14-15 15,8-17-5-15,9 1-1 16,0 5-21-16,3 6 2 16,-3 13 8-16,-5 7-16 15,5 7-45-15,5 2-54 16,1 6-76-16,-6 5-77 0,57 11-246 15</inkml:trace>
  <inkml:trace contextRef="#ctx0" brushRef="#br0" timeOffset="-5826">21008 8186 775 0,'-3'-12'961'0,"-11"-3"-842"0,-3-21 59 15,6 1 22-15,-3-6-100 16,-3 4-86-16,-3 1-14 15,-11 4-42-15,-3 13 15 16,-6 19-17-16,-8 23 14 16,-3 24 23-16,5 26 6 15,-2 16 1-15,17 7 0 16,23 1 15-16,16-11 1 16,18-17-16-16,22-10-16 15,8-32-32-15,18-16-64 16,6-38-53-16,16-27-123 15,-3-24-15-15,-10-10 79 0,-18-9 70 16,-11-4 68-16,-15-7 56 16,-7-12 2-16,-4-12 14 15,-5-15-32-15,-4-14-67 16,4-1 106-16,0 32 7 16,-12 38 189-16,3 39 108 15,-14 44-42-15,-8 28-98 16,-9 43 86-16,-6 31-7 15,-8 53-58-15,-6 28 8 16,-5 16-43-16,2 12-29 16,6-6-47-16,3-9-46 15,11-10-21-15,11-18-113 16,4-31-459-16,13 43-961 0</inkml:trace>
  <inkml:trace contextRef="#ctx0" brushRef="#br0" timeOffset="-5351">16214 9726 1262 0,'23'-3'691'16,"11"-5"-599"-16,34-19-14 15,43-8 123-15,50-20-30 16,140-42-60-16,67 16-48 16,24 59-27-16,-95 50-12 15,46-2 28-15,46 1 59 0,-12-11-39 16,14-32-28-16,14-27-22 15,-19-19-8-15,-40 4-14 16,-46 7-41-16,-42 10-148 16,-159 28-266-16,117-6-415 15</inkml:trace>
  <inkml:trace contextRef="#ctx0" brushRef="#br0" timeOffset="-5188">21615 9351 1477 0,'6'0'1132'0,"-12"4"-1093"16,6-4-39-16,-3 7-67 16,-31 51-427-16</inkml:trace>
  <inkml:trace contextRef="#ctx0" brushRef="#br0" timeOffset="9792">15968 8828 1494 0,'0'7'602'0,"0"-6"-456"15,0 7-91-15,0 0 113 16,14 3 39-16,28-3-19 0,32 3-11 16,57-3-54-16,39 5-53 15,161-6-4-15,95 4-1 16,95-8-17-16,-113-17-18 16,66 7-14-16,25-10 13 15,17-17-16-15,0 2 1 16,-31-3-13-16,-69 16 4 15,-50 0-5-15,-83 19-2 16,-183 5-22-16,-29 1-24 16,-20-1-45-16,42 6-57 15,-59-3-133-15,-28-5-228 16,-154-36-305-16</inkml:trace>
  <inkml:trace contextRef="#ctx0" brushRef="#br0" timeOffset="10100">17161 8847 2046 0,'-5'0'450'0,"22"0"-450"15,5 0-30-15,43 13 30 16,52 2 153-16,58 0 15 15,177 8-53-15,116 1-37 16,76-8 12-16,-167-20 17 16,12 4-11-16,-21 0-36 15,-14-9-32-15,-53 9-2 0,-52 9-7 16,-155-5-19-16,-18-4 1 16,-19 0-1-16,45 3-1 15,-48-3-46-15,-37 5-62 16,-31-10-68-16,-97-27-204 15</inkml:trace>
  <inkml:trace contextRef="#ctx0" brushRef="#br0" timeOffset="48875">15801 7489 632 0,'-9'8'1269'0,"-2"19"-1095"16,-29 43-113-16,-11 53 106 15,-23 44 26-15,-42 127-44 16,22 31-58-16,80-233-41 16,14-21-25-16,0 69-16 0,23-43-9 15,14-36-19-15,-6-18-100 16,-5-24-77-16,-9-8-89 15,-3-14 9-15,3-24-188 16,42-171-725-16</inkml:trace>
  <inkml:trace contextRef="#ctx0" brushRef="#br0" timeOffset="49393">16024 6575 1974 0,'0'-11'319'0,"9"8"-185"0,22-13-22 16,46 8 23-1,62-2 11-15,201-3-29 0,187 33-47 16,128 61-22-16,-255 8-10 16,2 20-5-16,-22 5-5 15,14 22-2-15,0-4-13 16,14-2-11-16,-13-4-2 15,-41-15 0-15,-34-9-27 16,-45-33-24-16,-45-4 12 16,-139-30 12-16,-23-8 9 15,-3 5 12-15,51 18 5 16,-39-10-1-16,-29-12-10 16,-31-7-4-16,-14-16 9 15,-3-5 7-15,5 0 23 0,-2 0 2 16,3 0-8-16,-3 0-7 15,5 0-4-15,1 0 2 16,5 6 7-16,3 2-3 16,0 8-5-16,5 6-1 15,4 5-5-15,2 17 9 16,1 10 16-16,-4 18-1 16,-8 26 4-16,-8 19 5 15,-9 14 2-15,-6 4-7 16,-5-7-16-16,-6-7-13 15,3-25 0-15,-3-9-50 16,2-20-76-16,4-13-131 16,3-11-499-16,-10-7-534 0</inkml:trace>
  <inkml:trace contextRef="#ctx0" brushRef="#br0" timeOffset="49530">22247 9061 2628 0,'-11'-8'452'0,"-6"-3"-452"16,-48-5-95-16,-18 35-279 15,-223 113-930-15</inkml:trace>
  <inkml:trace contextRef="#ctx0" brushRef="#br0" timeOffset="69738">15066 7049 1599 0,'-5'1'538'16,"5"-1"-389"-16,0 26-148 16,8 23 39-16,20 41 125 15,6 48-24-15,12 30-48 16,11 26-48-16,-6 6-30 16,-9-6-2-16,-19-18-7 15,-9-20-6-15,-23-13 0 16,-10-10-68-16,-10-22-144 15,-2-10-337-15,-114 42-717 16</inkml:trace>
  <inkml:trace contextRef="#ctx0" brushRef="#br0" timeOffset="73740">2156 6282 1108 0,'3'-4'237'0,"-3"-4"-87"16,0-4 73-16,0 1-23 15,-3-5-19-15,-3 4 19 16,4 9-55-16,-7-2-47 16,1 5-23-16,-26 5-41 15,-32 14-28-15,-36 28 9 16,-37 31-14-16,-19 37-1 16,-1 17-8-16,17 11-8 0,26-12-7 15,34-3 5 1,39-7-3-16,43-13 0 15,37-4-25-15,42-3-10 0,29-15 13 16,17-13 1-16,-6-11 15 16,-17-4 18-16,-23-1 1 15,-33 5-8-15,-32 8-13 16,-40 28 29-16,-33 5 10 16,-38 23-10-16,-19 11-9 15,-3-9 6-15,6-8 3 16,28-31 8-16,28-22-8 15,37-18-3-15,46-6-27 16,39 7 4-16,34 22 10 16,20 26 7-16,-3 30 9 15,-22 39 0-15,-12 124 1 0,-102 55 56 16,-87 17 10-16,36-125 4 16,28-141-19-16,18-16-14 15,8-17-27-15,-23 54-11 16,23-56-48-16,23-46-142 15,19-56-276-15,111-339-327 16</inkml:trace>
  <inkml:trace contextRef="#ctx0" brushRef="#br0" timeOffset="74257">1915 5802 1594 0,'0'-8'524'0,"9"4"-449"16,13-11-57-16,38 11 24 15,48-4 78-15,53 0-11 16,194-11-40-16,160 0-33 16,101 5-18-16,-188 14-16 15,-9 33-2-15,-44 25-1 16,-64 36-5-16,-27 6-15 15,-46 1-31-15,-136-53-20 16,-20-1-3-16,-8-7 1 16,59 37 13-16,-39-18 16 15,-40-21 4-15,-29-19 20 0,-22-11 21 16,-6-8 93-16,-20-11 39 16,6-10-76-16,-8-4-1 15,-1-4 16-15,4 12-13 16,5 4-13-16,8-3-4 15,9 16-13-15,0 0-28 16,0 16-14-16,6 22 14 16,11 40 8-16,0 61 25 15,17 164 18-15,6 145 19 16,2 132 8-16,-31-203 3 16,12 17-24-16,14 4-1 15,0-2-28-15,5-52-10 16,-5-31-18-16,3-34-4 15,-6-32-37-15,6-24-73 0,-23-121-78 16,0-19-175-16,0 164-661 16</inkml:trace>
  <inkml:trace contextRef="#ctx0" brushRef="#br0" timeOffset="74544">1615 11643 1783 0,'-15'-13'888'15,"15"13"-795"-15,17-11-92 16,37 16-1-16,48 1 73 15,66-9 61-15,206-13-61 16,159-34-43-16,79-20-21 16,-212 19-7-16,-15 24-2 15,-27 21-59-15,-35 25-140 16,-54 27-503-16</inkml:trace>
  <inkml:trace contextRef="#ctx0" brushRef="#br0" timeOffset="75797">2332 8860 1134 0,'-9'-13'286'15,"1"10"-10"-15,-3-5-4 16,-1 8-26-16,9 0-53 16,3 0-67-16,0-1-48 15,0 1-34-15,3 0-22 16,3-7-8-16,11 7-7 15,6-11 26-15,19 0-12 16,18-10-15-16,8 10-5 16,22 3-1-16,18 16-28 0,22 11-67 15,21 5-107-15,24 11-137 16,302 101-440-16</inkml:trace>
  <inkml:trace contextRef="#ctx0" brushRef="#br0" timeOffset="76158">5223 8736 1669 0,'9'0'266'0,"2"-5"-187"15,21 2 19-15,10-8 62 16,23-2-49-16,12 2-69 0,-4 3-42 16,4 13-15-16,0 6-195 15,118 54-567 1</inkml:trace>
  <inkml:trace contextRef="#ctx0" brushRef="#br0" timeOffset="76670">2131 12054 1363 0,'-17'0'333'0,"0"7"-123"16,-23-4 29-16,23-3 16 16,8 0-78-16,9-3-89 15,9 3-88-15,16 0-4 16,35-7 4-16,28 2 37 15,31-3-19-15,14-7 11 16,0-5-28-16,1-4 0 16,-4 7-1-16,-5-1-119 15,2 14-137-15,4-11-367 16,118-23-648-16</inkml:trace>
  <inkml:trace contextRef="#ctx0" brushRef="#br0" timeOffset="77660">3968 11839 1900 0,'-6'0'360'15,"6"-3"-198"-15,0 3 15 16,-3-3 2-16,3 3-41 16,3-5-66-16,-3 5-26 15,0 5 10-15,-3-5-7 16,3 0 4-16,-6 3-17 15,6-3-9-15,-8 3-17 0,2-3-9 16,6 0 1-16,0 0-1 16,-3 0 7-16,3 0-7 15,-8-3 5-15,-1 3 5 16,-8-3-2-16,3-2 3 16,6 5 10-16,5-3 1 15,6 3-11-15,2 0-12 16,4 0-16-16,2 0-16 15,23 3 23-15,23-3 9 16,22-3 6-16,18-2 3 16,-7-6-9-16,-2 3 2 15,-20-8 5-15,-25 11-7 16,-20 3 0-16,-21 2 0 16,-4 2-23-16,-4-2-19 15,-5 5-34-15,-12 0-2 0,-17 2-21 16,-28 1-45-16,-23-1 75 15,-19 1 48-15,-6 5 21 16,-1-2 6-16,4 0 36 16,28 8 42-16,25-6 18 15,35-7-32-15,28-6-70 16,31 5 3-16,39-2-3 16,49-11 45-16,40-11-15 15,28-19-15-15,-9-8-7 16,-13-1-7-16,-27 1 7 15,-39 14-8-15,-28 10 0 16,-40 14-1-16,-25 8 1 16,-9 0 1-16,-9 3-1 0,-8-3-11 15,-17-3 11 1,-23-2-39-16,-19 2-2 0,-23 11 25 16,-1 3 0-16,1 16 16 15,20-3 2-15,25-5-2 16,26-4 0-16,28 0-30 15,17 1 15-15,11 0 8 16,12 7 7-16,16-7 2 16,4-8-2-16,22-8-56 15,17-13-214-15,168-33-624 16</inkml:trace>
  <inkml:trace contextRef="#ctx0" brushRef="#br0" timeOffset="79693">4109 6379 1004 0,'-5'-11'326'0,"-4"6"-193"16,-8 2 17-16,0 6-18 16,-8 21-33-16,-9 30-25 0,-15 39 8 15,-2 50-2-15,-31 151 7 16,6 107-8-16,27 79-31 15,66-231-28-15,0-153-10 16,9-8-10-16,0-17-9 16,39 68 8-16,3-39-10 15,14-33 11-15,9-31 8 16,-1-36 1-16,4-36 10 16,11-50 35-16,-6-25-52 15,-11-44-2-15,-6-16-36 16,-25-22-6-16,0-129 1 15,-66-33 23-15,-53 13 18 16,8 126 0-16,14 122-11 16,-2 25 10-16,-1 15 2 0,-36-42 9 15,-1 50-10-15,1 46 0 16,5 57-33-16,-2 52-102 16,16 53-146-16,-56 403-522 15</inkml:trace>
  <inkml:trace contextRef="#ctx0" brushRef="#br0" timeOffset="80189">5552 9284 1276 0,'-11'-6'184'16,"2"1"-35"-16,-5-3-14 15,-3 13-9-15,-3 17-30 16,-11 48-26-16,-17 50 22 16,-3 59 8-16,-25 154 10 0,16 53-31 15,20 11-19-15,49-159-33 16,-1-160-13-16,23-16-8 16,-5-19-6-16,25 41-24 15,23-49 24-15,11-47 10 16,8-49 37-16,15-60-25 15,68-137-19-15,-23-79-3 16,-74-1-1-16,-70 129-10 16,-21 109-7-16,-13 7-16 15,-18 4-16-15,-30-61-4 16,-35 45 20-16,-14 54-7 16,-20 75-160-16,-269 317-632 15</inkml:trace>
  <inkml:trace contextRef="#ctx0" brushRef="#br0" timeOffset="84344">3049 2105 1304 0,'0'0'210'15,"0"0"148"-15,0-3-52 16,0-2-85-16,0 5-25 16,-8-4-28-16,5 4-33 15,-6 0-31-15,1 0-40 16,-1 0-16-16,-5 0-24 16,-11 0-22-16,-18 0-2 15,-31 4-18-15,-25 7-8 16,-17 17-2-16,0-3-34 15,5 12 17-15,20-10 21 16,26-8-4-16,31 2 16 16,17-18 11-16,23-3-35 15,11 3-24-15,20 4 18 16,25-1 34-16,15-3-5 16,8 2-5-16,3-5 3 0,-18 3-14 15,-7 8-44-15,-26 8-205 16,11 56-411-16</inkml:trace>
  <inkml:trace contextRef="#ctx0" brushRef="#br0" timeOffset="84541">2156 2539 2168 0,'3'16'267'0,"5"2"-216"0,12 18 2 16,17-4 14-16,14 5-29 16,37-21-16-16,37-19-22 15,34-13-106-15,334-71-433 16</inkml:trace>
  <inkml:trace contextRef="#ctx0" brushRef="#br0" timeOffset="85199">1524 3730 234 0,'-17'0'1487'0,"0"0"-1233"15,-9 0-104-15,12 0 46 16,14-3-10-16,6 0-75 16,11-4-87-16,28-2-9 15,35-15 29-15,30 2 7 16,38-13-24-16,2-1-9 0,3 14-2 16,0 6-5-1,-11 32-11-15,-9 14 2 0,-14 28 14 16,-6 15 1-16,-19 24-1 15,-17 9-5-15,-12 17 8 16,-14 9-1-16,0 3-4 16,-3-7-6-16,26-24-8 15,25-26-1-15,43-48-12 16,181-62-61-16,193-174 5 16,116-104-87-16,-221 101-355 15,-37 38-367-15</inkml:trace>
  <inkml:trace contextRef="#ctx0" brushRef="#br0" timeOffset="85755">9660 7353 1874 0,'14'13'288'0,"3"-2"-247"16,20 11 40-16,26 14 27 15,16-9-17-15,29 0-31 16,22-14-45-16,20-5-14 16,15-5-1-16,10 5-2 15,-13 6 2-15,0 13 0 0,-29 8-1 16,-23 8 1-16,-16 0 0 16,-23-4 20-16,-9 7 23 15,-5 0 25-15,2-3 1 16,4 11-12-16,5-4-32 15,17 4-22-15,11-3-3 16,32-8-207-16,280-59-783 16</inkml:trace>
  <inkml:trace contextRef="#ctx0" brushRef="#br0" timeOffset="85937">13850 8616 2698 0,'0'0'326'15,"0"0"-326"-15,-6-5-24 16,6-3-6-16,15-11-119 16,38-84-780-16</inkml:trace>
  <inkml:trace contextRef="#ctx0" brushRef="#br0" timeOffset="86424">14635 6527 1899 0,'-8'10'322'16,"-9"28"-244"-16,0 43-48 16,6 64 126-16,-1 176 38 15,49 127-37-15,14 59-43 16,-25-183-42-16,-9-32-31 15,0-45-14-15,-9-145-18 16,9-14 0-16,0-20-9 16,17 77-8-16,0-52-65 15,12-28-86-15,-18-33-125 16,12-43-230-16,84-230-8 0</inkml:trace>
  <inkml:trace contextRef="#ctx0" brushRef="#br0" timeOffset="87204">14916 6596 2222 0,'11'-23'306'16,"15"3"-229"-16,36-23-56 16,29 8 52-16,34 7 70 0,36 1 16 15,154 8-69 1,150 16-45-16,159-27 3 0,-157 9-18 15,1 26-5-15,-28-2-18 16,-41 24-7-16,-50 8-2 16,-26 3 1-16,-25 1-11 15,-32-4 10-15,-16-8 2 16,-23-3 0-16,-120-13 0 16,-8-3-1-16,-8 0-5 15,76 2-10-15,-22 2-17 16,-29 4-2-16,-25-8 22 15,-3 0 13-15,0 0 4 16,0-13 23-16,-3-3 21 16,5-3 12-16,-5-8 12 15,3 0-18-15,-11-5-13 0,-3 2-2 16,-1 6-12-16,-10 8-26 16,8 0 8-16,-3 6-9 15,0 9-21-15,-9 1-14 16,6 6 1-16,-5 10 4 15,5-5 10-15,-17 5-4 16,-2-2 17-16,-7-3-2 16,-8 0-2-16,-2 2 4 15,-15-6-10-15,-3-7 5 16,-5 0 11-16,-6-5 0 16,6-6 1-16,-12 3 1 15,0 0 25-15,4 0 4 16,-4 3 4-16,3 1 4 0,-6 0-1 15,9 4-16 1,-5-4 2-16,-7 19-13 0,-22 9 7 16,-5 17 16-16,-18 8-9 15,15 2-5-15,13-9 4 16,1-7-8-16,8 8 7 16,3 3 1-16,3 15-1 15,11 17 5-15,3 24 8 16,3 16-10-16,11 17 5 15,14 7-6-15,4 13-1 16,2 4-1-16,-3 2-8 16,-6-6-1-16,-8-3-7 15,-5-22-6-15,-7-18-21 16,-5-23-50-16,-8-16-32 0,-18-15-80 16,-16-12-117-16,-15 8-379 15,-167 31-1430-15</inkml:trace>
  <inkml:trace contextRef="#ctx0" brushRef="#br0" timeOffset="87593">15058 9764 2796 0,'-26'-14'260'15,"12"1"-260"-15,-14-14-147 16,28 24 147-16,3 3 63 16,31-11 96-16,65 3-60 15,184-16 13-15,250-10 13 16,199-7-11-16,-182 1 0 15,11 8-21-15,9 10-26 16,-23 14-19-16,-48 19-24 16,-51 32-6-16,-46 22-10 15,-39 17-1-15,-71-20 1 16,-59 0-8-16,-165-47-1 16,-26 0-19-16,-19-7-73 15,19 0-90-15,-36-8-48 0,-20-16-234 16,-114-95-918-16</inkml:trace>
  <inkml:trace contextRef="#ctx0" brushRef="#br0" timeOffset="88714">17986 11257 1407 0,'-17'0'835'0,"17"1"-673"16,-8 4-137-16,16 18-17 16,18 20 38-16,-1 35 47 15,6 30-40-15,-5 23-31 16,-9 13-13-16,-9 2-3 16,-22-7-6-16,3-10-14 15,-15-25-145-15,-5-7-393 0,-88 31-281 16</inkml:trace>
  <inkml:trace contextRef="#ctx0" brushRef="#br0" timeOffset="88937">17482 12054 803 0,'5'15'951'0,"9"7"-801"15,6 24-14-15,20 13 94 16,5 10-40-16,18-7-49 15,-4-3-40-15,6-18-16 16,-14-9 7-16,9-17-19 16,0-15-10-16,13-29-10 15,24-27-26-15,5-41-27 16,8-18-35-16,-5-17-130 0,-14 7-204 16,11-149-1071-16</inkml:trace>
  <inkml:trace contextRef="#ctx0" brushRef="#br0" timeOffset="89322">17629 11231 1571 0,'-3'0'571'16,"6"5"-471"-16,-3-5-49 15,9 3 68-15,-4 5-26 0,7 8-50 16,2 21-16-16,-6 19-27 16,9 28-169-16,-22 222-803 15</inkml:trace>
  <inkml:trace contextRef="#ctx0" brushRef="#br0" timeOffset="90922">21439 12582 1244 0,'0'0'727'0,"-3"-11"-465"0,-5 0-104 15,8-15-26-15,3-14-32 16,5-19-47-16,6-9-35 16,6-10-12-16,-11-4 6 15,-1-10-3-15,-11 3 4 16,-11-1 4-16,-11 1-2 15,-1 27 10-15,1 23 26 16,2 31-39-16,-11 32-4 16,-17 50-8-16,-23 55 7 15,-70 137 1-15,110-162-7 16,-40 95-1-16,26-7 0 16,25-33 1-16,29-23-1 15,19-26 0-15,23-31 0 16,26-24 5-16,5-28-5 0,4-35 11 15,13-24 2-15,-2-37-7 16,-1-28-6-16,-5-15-6 16,-9-12-29-16,-13 4-65 15,-18 7-128-15,-8 17-409 16,11-101-683-16</inkml:trace>
  <inkml:trace contextRef="#ctx0" brushRef="#br0" timeOffset="91229">22494 11998 1948 0,'-23'0'322'15,"3"0"-143"-15,-28 0 68 16,5 10-74-16,1 19-80 16,-3 30-63-16,2 25-3 15,1 36 15-15,-1 20-14 16,26 10-13-16,17-6-12 16,20-12-3-16,28-20-13 15,12-20-68-15,27-25-92 0,13-26-103 16,24-41-359-16,202-170-540 15</inkml:trace>
  <inkml:trace contextRef="#ctx0" brushRef="#br0" timeOffset="91620">23245 12123 731 0,'0'14'926'0,"-3"13"-792"16,-5 27 89-16,-1 17 37 15,1 13-64-15,-9 5-77 16,2-2-46-16,1-6-25 16,-3 0-24-16,9-23-12 0,-4-7-6 15,12-18-6 1,0-14 2-16,9-12-1 0,-1-7 8 16,-5-7 3-16,11-4 15 15,9-24 7-15,20-14-19 16,11-30-15-16,25-5-12 15,-11-2-16-15,6 12-19 16,-9 25 16-16,-23 22 1 16,-8 35 6-16,-17 14 1 15,3 21 23-15,-14 23 2 16,-15 15 22-16,-8 5 9 16,3-9-9-16,3-12-15 15,5-19-4-15,6-22-5 16,6-5-23-16,-3-19-31 15,5-16-66-15,6-17-393 0,69-146-407 16</inkml:trace>
  <inkml:trace contextRef="#ctx0" brushRef="#br0" timeOffset="91906">24215 11557 1365 0,'19'8'216'15,"4"0"39"-15,20 8-38 16,-4 6-56-16,4-6-76 16,-15 0-52-16,-11-2-30 15,-11 10-3-15,-15 6-22 16,-16 10-23-16,-23 14-12 0,-9 7 18 16,-5-7 10-1,13-6 29-15,18-10 8 0,20-15 9 16,11 2-2-16,17 1 6 15,3-4-3-15,17 2-5 16,16-13 7-16,13-14-20 16,19-16-8-16,20-16-152 15,178-102-635-15</inkml:trace>
  <inkml:trace contextRef="#ctx0" brushRef="#br0" timeOffset="92250">25005 12207 1916 0,'-8'0'233'0,"-6"3"-77"15,-6 5 64-15,-8 28-122 16,-1 23-38-16,-5 28-5 16,3 22-1-16,-3 15 2 0,17 0 4 15,9-2-30-15,10-12-20 16,21-13-10-16,17 0-38 15,11-20-125-15,25-18-324 16,205-59-227-16</inkml:trace>
  <inkml:trace contextRef="#ctx0" brushRef="#br0" timeOffset="92625">25374 12614 1998 0,'0'0'581'0,"-3"-5"-512"16,-5 2 77-16,19 3 35 15,3-2-103-15,32-15-78 0,19-21-3 16,17-13-25-16,3-2-37 16,-14 8 20-16,-26 12 18 15,-19 17 18-15,-18 8-1 16,-2 11-4-16,-12 18 14 15,12 25 6-15,-6 29 56 16,3 41 8-16,2 18-14 16,-10 16-16-16,-7 18-4 15,-5-6-13-15,-8 7-2 16,-9-6-5-16,-11-4-2 0,8-20-9 16,3-34-4-16,8-39-2 15,15-41 0 1,8-25-25-16,3-36-40 0,14-31-207 15,12-26-205-15,16-34-192 16,49-272-342-16</inkml:trace>
  <inkml:trace contextRef="#ctx0" brushRef="#br0" timeOffset="92844">25791 12207 1139 0,'5'-3'828'0,"4"3"-688"16,8 3-83-16,17 16 100 15,23 15 28-15,11 14-88 0,14 6-46 16,9 3-12 0,-9 2-13-16,-20-9-17 0,-8-10 4 15,-34-2-13-15,-20-14-5 16,-20 6-1-16,-42-3 5 16,-29 16 1-16,-20 12-42 15,1-6-129-15,19 2-210 16,-17 18-522-16</inkml:trace>
  <inkml:trace contextRef="#ctx0" brushRef="#br0" timeOffset="93040">26619 12785 1930 0,'19'3'510'16,"4"-3"-455"-16,22 5 40 15,12-5 23-15,11-5-52 16,14 2-61-16,6-5-5 16,0-4-78-16,-14 0-149 15,-9-3-378-15,46-63-456 16</inkml:trace>
  <inkml:trace contextRef="#ctx0" brushRef="#br0" timeOffset="93212">27160 12340 920 0,'0'6'863'0,"-14"10"-696"16,-6 19 14-16,-3 22 91 15,-8 17-109-15,6 12-76 16,-4 11-49-16,7 4-26 0,-1 2-12 16,14-5-42-16,9-6-133 15,29-14 5-15,115 15-785 16</inkml:trace>
  <inkml:trace contextRef="#ctx0" brushRef="#br0" timeOffset="93833">28243 12617 1585 0,'0'-35'490'0,"-9"2"-451"15,-5-34 59-15,-3 12 112 16,-8 22-24-16,5 12-102 16,-6 26-56-16,-13 25-28 15,-21 24 0-15,-11 25 1 16,12 10 1-16,16 3-2 16,12-15-7-16,23-7-22 15,13-14-5-15,12-19-20 16,14-2-14-16,3-24 10 15,9-11 14-15,16-19 4 16,10-16-23-16,10-12-15 16,0-10-33-16,-5-8-36 15,-3 2-35-15,-26 4 128 0,-11 21 54 16,-20 19 91-16,-11 11 60 16,-6 19-62-16,-11 16 2 15,-11 24 98-15,-21 27-52 16,-8 18-47-16,1 5-15 15,4 7-27-15,18-11-9 16,6-7-14-16,22-14-8 16,-3-14-17-16,15-9 2 15,-1-13-2-15,15-13-26 16,-3-19-1-16,17-16 2 16,8-22-23-16,12-9-8 15,2-7-5-15,1-5 5 16,-12 13 13-16,-8 6 22 15,-15 24 20-15,-8 8 1 16,-8 16 23-16,-1 11 25 0,6 8 12 16,-5 8-3-16,2 7-14 15,12-4-13-15,-3-3-10 16,11-8 18-16,11-16-38 16,7-11-36-16,10-19-104 15,18-16-128-15,138-106-856 16</inkml:trace>
  <inkml:trace contextRef="#ctx0" brushRef="#br0" timeOffset="94099">29414 12459 702 0,'8'-8'1239'16,"-5"2"-1088"-16,11-4-89 15,12 15 52-15,11 14 4 16,11 10-40-16,9 24-37 16,2 20 26-16,9 7 83 15,-11 11-49-15,-6-7-4 16,-20-11-46-16,-22-2-28 16,-18-9-23-16,-14-6-3 15,-19-4-56-15,-9 2-143 16,-23 1-432-16,-119 75-839 15</inkml:trace>
  <inkml:trace contextRef="#ctx0" brushRef="#br0" timeOffset="94742">29788 11719 1067 0,'3'0'734'0,"-3"0"-598"15,0-3-2-15,5 6 127 16,-5 2-83-16,17 8-103 16,12 1-27-16,13 15 21 15,29 24-9-15,3 15 20 16,5 29 8-16,4 20 1 16,-15 28-8-16,-6 11-9 0,-25 18-24 15,-23 1-29-15,-31 7-19 16,-40 11-10-16,-87 115-136 15,-89 43-194-15,-70-47-821 16</inkml:trace>
  <inkml:trace contextRef="#ctx0" brushRef="#br0" timeOffset="95456">19092 14925 1645 0,'59'-16'229'0,"9"-4"-170"15,91-27 22-15,156-41 22 16,102-20 13-16,36 42 2 15,-184 34-22-15,21 26-27 16,19-10-7-16,90-3 5 16,100 0 14-16,74-16 3 15,107 11-16-15,77-23-25 0,29 1 29 16,-41 3-40-16,-62 16-31 16,-67 13-1-16,-84 44 1 15,-67-3 0-15,-37 26-1 16,-48 2 0-16,-54-16 0 15,-36-1 0-15,-33-14 0 16,-149-16 1-16,-23-5 9 16,-8-3-2-16,62 5-1 15,-40-10 1-15,-25-3 1 16,-29-6 9-16,-2-13-8 16,10-12 0-16,-7-8-10 15,2 5-104-15,45-63-480 0</inkml:trace>
  <inkml:trace contextRef="#ctx0" brushRef="#br0" timeOffset="95614">30939 14901 2683 0,'-3'0'313'0,"-5"0"-313"15,-21 0-99-15,-113 35-387 16</inkml:trace>
  <inkml:trace contextRef="#ctx0" brushRef="#br0" timeOffset="114813">20234 11367 752 0,'-20'-3'243'0,"-2"-2"68"0,-21-1-88 16,12-2 34-16,11 8 29 16,12-5-71-16,8 10-86 15,3-5-65-15,5 11-23 16,1 32-20-16,5 49 48 16,3 63 18-16,5 194-24 15,-27 162 0-15,-35 93-12 16,3-172-17-16,-5-13-5 15,11-52-4-15,25-102-10 16,14-181-7-16,4-23-8 16,-1-21 0-16,15 52-22 15,-1-45-26-15,-8-23-44 0,-8-18-34 16,-9-20-51-16,-3-33-183 16,-40-209-487-16</inkml:trace>
  <inkml:trace contextRef="#ctx0" brushRef="#br0" timeOffset="115262">20248 10954 1755 0,'3'-16'278'16,"12"5"-184"-16,16-10-61 0,28 7 33 15,26-5 98-15,40 6-13 16,48 2-47-16,159-8-40 16,110-20-8-16,116-20 2 15,-161 18 31-15,-11 1-34 16,5 29-23-16,-8 3-7 16,16 16 1-16,1 11 4 15,23-3-23-15,10 11-1 16,32-8-5-16,-23-22 0 15,23 6 8-15,-17-11-3 16,-39-3-5-16,-52 22 4 16,-34 32-5-16,-28 11-1 15,-49 42 1-15,-19 9 0 0,-113-62 1 16,-21-3 10 0,-11-6-11-16,86 31 2 0,-27-19-1 15,-16-11 0-15,-9-15-1 16,-16-16-3-16,-18-12-12 15,-17-4-18-15,-6-3-51 16,-8 4-140-16,15-2-453 16,124-36-706-16</inkml:trace>
  <inkml:trace contextRef="#ctx0" brushRef="#br0" timeOffset="115570">31186 11286 1878 0,'0'14'241'0,"-6"7"-233"16,-3 30-8-16,1 30 162 15,-1 35 12-15,15 46-68 16,11 144-38-16,-6 92 10 16,-5 28-8-16,-20-156-19 15,-6-22-24-15,-20-20-18 16,1-22-9-16,19-109-31 0,6-15-78 16,2-7-199-16,-42 220-679 15</inkml:trace>
  <inkml:trace contextRef="#ctx0" brushRef="#br0" timeOffset="117034">9025 11085 189 0,'-20'-27'845'0,"9"7"-717"15,-20-26-38-15,14 3-5 16,5 13 19-16,7 11 47 16,-4 14-20-16,18 5-71 15,-4 5-27-15,-10-5 3 16,5 3 42-16,0 5 13 15,0 14-19-15,17 40 42 16,8 52 41-16,29 160-32 16,-3 155-41-16,-14 110-23 0,-14-137-31 15,-9 1 13-15,-14-4-11 16,11-13-18-16,6-29-5 16,-3-88-7-16,-2-28 0 15,-7-32 0-15,-10-120 0 16,5-15 0-16,0-12 0 15,0 50 0-15,0-46-6 16,5-38-32-16,-5-22-20 16,0-25-11-16,-5-27-75 15,5-47-467-15,48-357-299 16</inkml:trace>
  <inkml:trace contextRef="#ctx0" brushRef="#br0" timeOffset="117546">9734 10276 1657 0,'48'-16'201'0,"6"8"-135"15,68-6 2-15,39 17 62 16,35 5 68-16,173-5-34 15,90-11-77-15,85 8-56 16,-190 0-14-16,9 13-10 0,-20 27-6 16,-19 1 5-1,-33 17-6-15,-52 34 1 16,-146-52-1-16,-16-6-7 0,-6-4-5 16,56 34-1-16,-42-23 5 15,-39-14-1-15,-27-14 9 16,-19-5 1-16,-2-8 18 15,-7 0 31-15,1 0 14 16,-1 0-4-16,3 0-19 16,6 6-23-16,0 2-18 15,-8 27 6-15,-9 36-6 16,0 47 12-16,0 43 4 16,11 151 5-16,37 138 12 15,20 106 6-15,-19-184 11 16,4-36-1-16,-13-2-23 0,0-28-14 15,-6-29-5-15,0-31-7 16,-17-158 0-16,-6-10-1 16,3-10-20-16,-2 70-41 15,-7-35-85-15,-10-25-142 16,-80 26-571-16</inkml:trace>
  <inkml:trace contextRef="#ctx0" brushRef="#br0" timeOffset="118018">9867 14827 1872 0,'-34'13'255'0,"26"-7"-175"16,-15 12-44-16,37-8 34 16,40-2 37-16,54-4 76 15,155-4-17-15,140-16-67 16,79 5-28-16,-170 22 13 16,14 5-6-16,-3 15-23 15,14-7-10-15,-17 3 8 16,7-13-19-16,-21-9 8 15,-40-10-7-15,-164 5-1 16,-14 0 7-16,-28-3 14 0,56 3 10 16,-48 0-16-16,-43 0-17 15,-25 3 13-15,0-3 6 16,0-3-5-16,-2 3-1 16,2-5-13-16,-6 2-1 15,3 0-10-15,-3 3-10 16,4-5-11-16,-7-3-9 15,-11-6-60-15,-8-10-68 16,-3 0-62-16,2 5-67 16,1 9-247-16,-23 63-647 0</inkml:trace>
  <inkml:trace contextRef="#ctx0" brushRef="#br0" timeOffset="121443">22139 14453 924 0,'-8'0'337'16,"-1"-5"-188"-16,-8 2 58 15,6-1 121-15,3 4 131 0,-7 4-230 16,7-4-37-16,8 3-51 15,0 2-30-15,8-5-27 16,1 3-22-16,5-3-19 16,-5 0-17-16,10-3-14 15,30 6 7-15,10-6 26 16,23-2 0-16,12 2-7 16,14-5-10-16,-4 4-1 15,13-4-9-15,16 8-6 16,12-4-4-16,13 4 2 15,29-4-8-15,0 8 5 16,20 4-6-16,6 4 1 16,-3 8-2-16,-9 7-1 0,-11 0 1 15,-14 6-1-15,-3-6-1 16,0-3 2-16,-3-5-1 16,11-11 1-16,-5-4 0 15,22-8 0-15,4-4 1 16,5-3 0-16,2-3-1 15,-2 1 0-15,-17 8 0 16,-8 10-1-16,-12 3 1 16,-3 3-1-16,3 8 1 15,-8-3-7-15,2-4 7 16,9 3-2-16,-11 1 1 16,-6-4-1-16,-15-1-4 15,-16 0 5-15,-23 2 0 0,-14 1 0 16,-26 0-5-1,-22-4 5-15,-9-2 0 0,-19-5 0 16,-7-3 0-16,-5 0 1 16,0 0 0-16,-5 0-5 15,5 0-10-15,-9-3-36 16,6 6-63-16,-11-6-150 16,-6-2-411-16,-85 10-748 15</inkml:trace>
  <inkml:trace contextRef="#ctx0" brushRef="#br0" timeOffset="122479">26562 14846 1300 0,'3'0'511'16,"-3"0"-427"-16,-3-4-46 16,3 8 56-16,-6-4 110 15,3 0-43-15,-5 8-98 0,-15 16-21 16,-14 7 10-1,-28 15-5-15,-17 8-13 0,-9 13-8 16,-11 10-8-16,-14 2-9 16,-9 4-8-16,-5 10 6 15,-6-4-6-15,2 0 0 16,10-15 0-16,16-9 1 16,29-22 3-16,25-13-5 15,31-17 0-15,15-5 0 16,8-8 2-16,5 0-1 15,-2 3 0-15,11-3-1 16,-2 2-9-16,10 8-9 16,15 2 18-16,17 3 1 15,39 1 7-15,29 3-2 16,20 8 0-16,20-8-6 0,2 0 1 16,1 2 1-16,-4-15-2 15,-13 2 2-15,-15-11-1 16,-23-2 10-16,-27-6 5 15,-27-11 32-15,-10-10 30 16,-18-18 15-16,-8-20-33 16,-6-16-13-16,-20-21-11 15,-19-9-14-15,-15-9-11 16,-22-5-11-16,-9 5 1 16,-8 9-1-16,-4 15 0 15,12 20-9-15,12 24-11 16,16 22-116-16,18 27-235 15,-35 81-1253-15</inkml:trace>
  <inkml:trace contextRef="#ctx0" brushRef="#br0" timeOffset="122668">27517 16245 2630 0,'-5'-10'602'16,"5"10"-602"-16,-17-14-58 16,8 14 58-16,-14-6 0 15,-11 1 0-15,-3 5-173 16,-158 81-522-16</inkml:trace>
  <inkml:trace contextRef="#ctx0" brushRef="#br0" timeOffset="123912">12971 15393 1827 0,'0'0'361'0,"6"0"-256"15,-6 4-55-15,17 7 20 16,3 13-1-16,11 22 38 16,17 19-31-16,12 9-25 15,-4-1-9-15,-2-8-7 16,-11 2 2-16,2-4-10 16,-19-6-9-16,-6 5-3 15,-6-4-6-15,-3-19 0 0,-2-4-9 16,2-23 9-16,6-20 7 15,8-31 14-15,29-42-6 16,37-46-24-16,31-41-14 16,3-14-46-16,-6 0-62 15,-3 28-83-15,108-109-522 16</inkml:trace>
  <inkml:trace contextRef="#ctx0" brushRef="#br0" timeOffset="124064">14590 16454 2256 0,'-6'0'316'0,"12"9"-316"16,-12 63-1022-16</inkml:trace>
  <inkml:trace contextRef="#ctx0" brushRef="#br0" timeOffset="129890">2323 16801 1101 0,'-48'8'962'0,"20"0"-759"16,-40 4 5-16,31-8 40 16,26 0-26-16,11-8-83 15,2 0-91-15,15-8-34 16,32 4-5-16,33-15 39 16,68-27 4-16,148-66-7 15,53-44-28-15,-243 111-7 0,-6 10-10 16,102-47-7-1,-28 24-69-15,-17 32-82 0,-35 19-113 16,-39 17-265-16,-28 15-239 16,-82 60 66-16</inkml:trace>
  <inkml:trace contextRef="#ctx0" brushRef="#br0" timeOffset="130071">3619 16272 106 0,'-23'0'821'0,"3"0"-558"16,-11 14-59-16,0 37 88 15,3 32 20-15,-6 43-9 16,-3 45-82-16,-9 119-68 16,7 42-32-16,36-227-31 15,3-20-46-15,3 84-38 16,14-27-6-16,14-23-104 0,3-26-181 16,8-28-459-16,92-68-558 15</inkml:trace>
  <inkml:trace contextRef="#ctx0" brushRef="#br0" timeOffset="130327">4260 16926 1823 0,'-9'62'297'16,"3"7"-123"-16,-5 71 5 15,-3 10-29-15,11-7-74 16,3-10-46-16,11-33-21 15,4-26-9-15,-7-35-23 0,3-29-15 16,-2-24 28-16,14-37 10 16,2-23 1-16,9-34-1 15,14-12 0-15,-2 4-18 16,-1 15-14-16,6 23-49 16,-3 18-168-16,12 12-304 15,82-48-359-15</inkml:trace>
  <inkml:trace contextRef="#ctx0" brushRef="#br0" timeOffset="130845">5025 17297 1267 0,'0'12'689'16,"0"-1"-617"-16,0 24 78 0,0-3 26 15,3 4-76-15,5-4-68 16,7 0-25-16,10-18-5 15,6-6-2-15,3-16 9 16,9-11 2-16,13-22 5 16,7-29-13-16,8-20-3 15,0-10-33-15,-15 0-7 16,-16 21 13-16,-14 17 27 16,-26 29 42-16,-15 20 64 15,4 2 19-15,-3 22-52 16,2 8-43-16,-5 29-12 15,0 20-3-15,12 11-3 16,10 2-5-16,15-16-6 0,11-7-1 16,6-18 1-16,3-15 0 15,0-12 1-15,2-16-2 16,1-21-6-16,8-30-14 16,11-23-44-16,-8-20-10 15,3-1-29-15,-15 9 28 16,-11 24 39-16,-19 22 36 15,-12 20 6-15,-9 19 66 16,1 4-8-16,-4 12-34 16,7 3-28-16,-4 12 10 15,15 13-12-15,-3-4 0 16,19 4-6-16,-5-1-27 16,3-12-41-16,3 0-74 0,0-3-173 15,-4-5-187 1,4-14-806-16</inkml:trace>
  <inkml:trace contextRef="#ctx0" brushRef="#br0" timeOffset="131145">5002 16894 961 0,'0'6'682'0,"0"4"-571"15,6 17-10-15,-3 27 200 16,-3 28-46-16,-3 26-115 15,-3 12-79-15,-2-1-41 16,8-14-20-16,6-7-116 16,11-25-374-16,45-8-737 15</inkml:trace>
  <inkml:trace contextRef="#ctx0" brushRef="#br0" timeOffset="132248">6241 17103 863 0,'0'0'448'0,"-3"0"-346"15,-2 0 97 1,5 5 41-16,0-10-40 0,5 5-95 15,-2-3-59-15,14 6-19 16,-3-3 32-16,3 5 14 16,9-5 1-16,-6-5-2 15,11-6-9-15,3-12-15 16,-3-12-23-16,3-11-13 16,-3-8-6-16,-14-5-4 15,-5 9-1-15,-12-1 0 16,-9 5 0-16,-2 8 5 15,-17 11-6-15,2 8-9 16,-8 11-13-16,-9 16 22 16,-13 22 1-16,-4 27 0 15,-5 25 12-15,14 18 10 0,14 9-4 16,17-3 16 0,26-10-11-16,19-8-11 0,24-10 1 15,16-24-14-15,14-16 8 16,18-25-8-16,10-21-18 15,10-33-48-15,7-18-168 16,214-182-637-16</inkml:trace>
  <inkml:trace contextRef="#ctx0" brushRef="#br0" timeOffset="133186">8090 16129 1405 0,'-9'-5'336'0,"6"5"-196"15,-5-3 26-15,11 3-5 16,22-5-116-16,37 2 54 16,23-9-29-16,35-12-37 15,18 2-10-15,-4-10-22 16,-10 24-1-16,-24 16-2 0,-32 27-19 15,-34 23 5 1,-34 23 16-16,-29 26 12 0,-41 16 9 16,-16 7-9-16,-16 3-11 15,6-17-1-15,11-15-79 16,17-36-101-16,20-30-120 16,-29-94-413-16</inkml:trace>
  <inkml:trace contextRef="#ctx0" brushRef="#br0" timeOffset="133377">8447 16210 647 0,'5'38'849'15,"-5"18"-591"-15,-5 54 41 16,5 45-38-16,-3 12-57 16,-3 15-92-16,12 3-62 0,2-7-35 15,4-15-10-15,-4-31-5 16,1-20-54-16,5-27-80 15,0-26-137-15,3-18-338 16,54-52-378-16</inkml:trace>
  <inkml:trace contextRef="#ctx0" brushRef="#br0" timeOffset="133666">9408 17232 506 0,'-9'-5'1624'0,"-5"5"-1405"16,-11-9-23-16,2-4-32 16,-3-8-86-16,-2-6-69 15,-9-14-9-15,3-6-35 0,0 4-4 16,-8 0-10-16,8 16 8 16,0 19-5-16,-6 29 17 15,6 20 19-15,3 41 4 16,11 15 6-16,6 11 6 15,14-18-5-15,17-22-1 16,22-22 1-16,12-18 5 16,23-24-6-16,11-20-15 15,6-30-118-15,2-19-356 16,112-160-463-16</inkml:trace>
  <inkml:trace contextRef="#ctx0" brushRef="#br0" timeOffset="134162">10048 16655 1302 0,'-8'-5'298'0,"-1"3"-79"16,-19-7 54-16,3 6-58 15,-18 6-80-15,1 6-86 16,-15 12-29-16,-3 14 10 15,4-1 3-15,19 2-20 16,11-9-13-16,21 1-19 16,19-9-27-16,11 0 11 15,12 8 17-15,17-8 11 16,-9 2 6-16,6 1 1 16,-2-3 0-16,-10 5 0 15,-10 3-1-15,-12 8-8 0,-12 12-2 16,-19 2 11-1,-3 2 0-15,-17-1 1 0,0 4-1 16,0-11-7-16,0-8-34 16,11-11-116-16,21-15-65 15,10-18-80-15,66-140-618 16</inkml:trace>
  <inkml:trace contextRef="#ctx0" brushRef="#br0" timeOffset="134329">10593 16601 1283 0,'8'22'336'16,"-8"10"-12"-16,6 25-57 15,-15 13-53-15,-5 7-118 16,-3 7-61-16,-8 7-35 0,2-17-17 16,6-17-133-16,9-25-172 15,16-64-273-15</inkml:trace>
  <inkml:trace contextRef="#ctx0" brushRef="#br0" timeOffset="134462">10709 16047 605 0,'0'0'1099'16,"6"0"-910"-16,-3 11-129 16,19 5 74-16,4 19-35 15,13 7-99-15,7 12-108 16,104 78-584-16</inkml:trace>
  <inkml:trace contextRef="#ctx0" brushRef="#br0" timeOffset="134716">11687 15857 1496 0,'-37'28'898'16,"3"15"-808"-16,-37 38 99 15,-2 39 29-15,10 18-80 16,9 30-78-16,23 1-44 16,20-2-11-16,19-20-5 15,26-31-30-15,12-34-18 0,2-28-18 16,3-24-17-16,-11-25-26 16,-6-26-25-16,0-25-91 15,-12-16-275-15,-19-134-157 16</inkml:trace>
  <inkml:trace contextRef="#ctx0" brushRef="#br0" timeOffset="134855">11174 16573 1689 0,'6'0'616'16,"-4"4"-615"-16,21 0 60 15,28-4 77-15,26-8-58 16,45-16-80-16,14-11-107 0,238-122-553 15</inkml:trace>
  <inkml:trace contextRef="#ctx0" brushRef="#br0" timeOffset="135012">12322 16438 1573 0,'-3'35'362'0,"-5"3"-47"15,-15 32-26-15,9 4-94 16,3-4-108-16,2-2-64 15,1-2-23-15,-7 1-98 16,13-21-173-16,2-24-370 16,11-109-206-16</inkml:trace>
  <inkml:trace contextRef="#ctx0" brushRef="#br0" timeOffset="135154">12345 15738 1270 0,'-9'-3'473'16,"9"3"-185"-16,-5-10-11 15,10 20-133-15,7 7-93 16,10 26-15-16,4 15-36 16,2 20-4-16,-5 19-253 15,19 166-453-15</inkml:trace>
  <inkml:trace contextRef="#ctx0" brushRef="#br0" timeOffset="135372">12654 16616 1253 0,'3'28'334'0,"-3"-3"-40"0,0 31 20 16,14 1-62-16,-6-6-114 16,9-9-21-16,-3-7-74 15,3-16-20-15,0-11-13 16,9-19 19-16,14-24 29 16,5-27-20-16,15-23-19 15,2-15-14-15,-8-6-5 16,-6 9-27-16,-5 13-46 15,-18 18-68-15,1 20-316 16,27-2-291-16</inkml:trace>
  <inkml:trace contextRef="#ctx0" brushRef="#br0" timeOffset="135673">13303 16704 1097 0,'25'27'341'0,"7"-11"-193"15,13 19 300-15,20-19-290 16,0-32 1-16,3-22 3 15,-2-24-120-15,-7-19-42 16,-16-12-27-16,-18-4-54 16,-11 7 21-16,-19 9 40 15,-15 8 20-15,-6 19 21 16,-5 15 18-16,-3 15 51 16,-6 24-24-16,-2 27-48 15,-6 28-8-15,2 23 20 16,7 16-1-16,10 13 4 15,15 1 4-15,20-11 5 16,14-9-12-16,14-13-24 16,8-21-6-16,15-28-17 0,2-21-30 15,29-29-50-15,31-30-128 16,321-190-481-16</inkml:trace>
  <inkml:trace contextRef="#ctx0" brushRef="#br0" timeOffset="136161">16016 15250 1382 0,'-11'8'353'16,"2"6"-256"-16,-22 21 92 16,-20 31 110-16,-28 39-100 15,-24 46-67-15,-95 154-36 16,-97 141 0-16,-136 122-3 15,131-134-40-15,-15-39-20 16,43-23-24-16,20 7-9 16,25 7-35-16,54-28-148 15,108-87-268-15,34-133-603 16</inkml:trace>
  <inkml:trace contextRef="#ctx0" brushRef="#br0" timeOffset="136858">16980 16492 822 0,'-26'-16'1369'0,"4"8"-1255"16,-24-14-38-16,15-4 55 0,0 1 10 15,3 2-50-15,11 0-62 16,8 11-13-16,3 8-7 16,4 0 5-16,2 8-7 15,-6-4 19-15,6 4 7 16,-3 0 6-16,-3 4-2 15,-11 11-8-15,-5 8-5 16,-7 5 4-16,4 4-11 16,2-10-10-16,12-7 2 15,5-13 0-15,3-6 18 16,6 0 15-16,-6 0 5 16,3-3-2-16,0 3-9 15,-5 0-8-15,-1 0-5 0,-11 0-10 16,0 0-4-16,-9 0-9 15,-2 3-1-15,-3 2-11 16,5-2-18-16,4 2 3 16,5-5 14-16,5 3 2 15,-5-3 11-15,-5 0 1 16,-12 5-1-16,-6-2-1 16,-5 1 1-16,-12 0 1 15,0 4-1-15,1-5 1 16,13 9-1-16,9-8 0 15,23 0 14-15,11-4-14 16,17 0-37-16,19 4 37 16,35-4 7-16,34-4 13 0,40-19 2 15,16-9-5 1,12-6-16-16,3 0 12 0,-17 3-13 16,-29 16-9-16,-22 7-61 15,-29 12-74-15,-13 4-125 16,-24 4-284-16,-19-5-254 15,-74-11-418-15</inkml:trace>
  <inkml:trace contextRef="#ctx0" brushRef="#br0" timeOffset="137055">16688 16682 1253 0,'-23'38'345'0,"3"8"-192"15,-14 47 120-15,-5 28 12 16,13 23-69-16,3 21-71 15,-2 14-34-15,5 4-60 0,-11 6-31 16,8-12-20-16,3-18-12 16,12-23-74-16,2-33-79 15,12-41-130-15,5-42-159 16,-2-40 145-16,30-192-555 16</inkml:trace>
  <inkml:trace contextRef="#ctx0" brushRef="#br0" timeOffset="137189">16611 17490 1080 0,'17'-3'849'16,"12"-5"-738"-16,39-8 106 15,22-3-5-15,27-5-101 0,13-3-80 16,6 5-31 0,3 3-354-16,145-48-1140 0</inkml:trace>
  <inkml:trace contextRef="#ctx0" brushRef="#br0" timeOffset="137894">17589 17726 1382 0,'0'-19'459'16,"0"3"-429"-16,-2-30 6 0,4 0 22 15,-2 7-13-15,-8 4-15 16,-12 16-3-16,-11 19 6 15,-26 27-22-15,-5 36 20 16,-26 32 32-16,3 28 12 16,8 6 6-16,21-1-6 15,30-20-9-15,20-15-27 16,23-23-24-16,20-27-7 16,14-16 8-16,23-27-2 15,20-38 7-15,13-29-21 16,10-26-45-16,-10-23-56 15,-8-7-47-15,-28 2-2 0,-8 25 54 16,-35 26 96-16,-19 33 28 16,-12 31 73-16,-20 25 2 15,-5 27-13-15,-12 25 2 16,0 18-14-16,12-5-23 16,19-17-23-16,12-17-29 15,11-18-3-15,6-21-1 16,6-11-30-16,19-19-4 15,-2-32-67-15,8-23-148 16,0-18-32-16,0-17-93 16,5-10 4-16,78-293-185 15</inkml:trace>
  <inkml:trace contextRef="#ctx0" brushRef="#br0" timeOffset="138067">18508 16484 856 0,'-6'0'703'0,"1"24"-491"0,-7 22 71 16,-5 48 70-16,-14 40-103 15,3 24-86-15,-4 30-32 16,10-4-24-16,5-9-47 16,17-20-34-16,8-28-21 15,9-26-6-15,12-17-47 16,5-21-100-16,8-20-87 16,15-32-340-16,119-169-352 15</inkml:trace>
  <inkml:trace contextRef="#ctx0" brushRef="#br0" timeOffset="138609">19041 17162 1760 0,'-9'0'369'0,"-8"0"-142"16,-14 13-5-16,-9 12-81 16,-13 26-56-16,-4 10-38 15,6 14-19-15,14-10-28 16,11-8 0-16,24-2-13 15,10-4-16-15,18-10-20 16,25 1-13-16,0 2 17 16,14-9 21-16,-8 2 8 15,-15-5 16-15,-11 5-1 16,-22 1 1-16,-23 8 6 16,-26 4 0-16,-5 9 6 15,-21-4-12-15,10-7-10 0,2-13-56 16,14-19-51-1,26-16-31-15,22-19-200 0,29-29-128 16,26-9 365-16,19-7 88 16,3-8 23-16,11 15 71 15,-11 14 109-15,-2-3 25 16,-10 3-1-16,1-4-45 16,-14 1-27-16,-4-13-57 15,-13-2-46-15,-6-9-28 16,-15 0-1-16,-13 2-27 15,-15 9-9-15,-14 12 17 16,-19 25 19-16,-7 14 40 0,-10 27 29 16,-4 35 0-1,-5 26 15-15,14 30-16 0,5 2-13 16,35-1-11-16,20-2-4 16,30-7-19-16,21-14-12 15,22-15-9-15,20-30-12 16,23-27-51-16,17-46-150 15,240-187-494-15</inkml:trace>
  <inkml:trace contextRef="#ctx0" brushRef="#br0" timeOffset="139366">21107 16609 1563 0,'17'11'273'16,"9"5"-231"-16,28 3 163 15,22 3 4-15,26 5-64 16,6 0-79-16,6 8-43 16,-24 5-23-16,-13 13 0 15,-29 11-6-15,-22 4-6 16,-32 14-14-16,-31 2 10 0,-25 5 16 16,-21-7 14-16,-10-12-11 15,2-22-3-15,6-23-20 16,11-17-133-16,18-35-99 15,19-27-266-15,45-182-436 16</inkml:trace>
  <inkml:trace contextRef="#ctx0" brushRef="#br0" timeOffset="139531">21422 16813 593 0,'6'16'1126'0,"-3"11"-964"16,-3 30 159-16,-3 37-48 15,-11 34-87-15,-1 22-48 16,-2 9-60-16,-2 12-27 15,-7-17-26-15,9-18-17 0,3-28-8 16,5-31-9-16,9-23-64 16,6-22-50-16,3-18-176 15,84-55-404-15</inkml:trace>
  <inkml:trace contextRef="#ctx0" brushRef="#br0" timeOffset="139817">22494 17591 2005 0,'-9'-8'266'0,"-8"-3"-91"16,-14-12-25-16,-9-12-75 0,-2 3-43 16,-1-6-32-1,-8 14-27-15,0 10-19 0,-14 31 14 16,0 23 20-16,5 19 2 15,9 15 10-15,20-1 12 16,20 0 3-16,19-11-12 16,18-20-3-16,19-5 0 15,26-20-7-15,8-17-7 16,26-17-91-16,14-26-166 16,15-20-289-16,186-131-205 15</inkml:trace>
  <inkml:trace contextRef="#ctx0" brushRef="#br0" timeOffset="140116">23262 16988 1293 0,'-9'-13'317'0,"-2"2"22"15,-14-13-15-15,-12 13-111 16,-9 19-117-16,-5 27-53 16,-11 15-1-16,8 9-16 15,9 6-17-15,19 0-8 16,23 5 0-16,12-15-1 15,22 7-11-15,6-14-5 16,11 1 5-16,0-11 11 16,-2 1 0-16,-15-7 0 15,-11 6 0-15,-12-11 0 16,-11 8 18-16,-19 3 3 16,-7-3 5-16,-22 4-17 0,-5-4-8 15,-12 0-1 1,2-13-30-16,10-9-56 0,25-21-137 15,31-27-273-15,87-147-414 16</inkml:trace>
  <inkml:trace contextRef="#ctx0" brushRef="#br0" timeOffset="140267">23375 17096 1200 0,'20'-15'324'0,"3"3"-93"16,34-8 59-16,2-3-101 15,18-4-105-15,11 3-54 16,-3-8-30-16,8 12-71 0,-2-3-216 16,65-37-387-1</inkml:trace>
  <inkml:trace contextRef="#ctx0" brushRef="#br0" timeOffset="140712">23528 17312 1605 0,'-8'0'274'16,"5"5"-76"-16,-5-5 86 16,2 11-149-16,6 27-110 0,-3 16 14 15,3 16-24-15,0 12-13 16,0-4 5-16,0-5-7 16,-6-4-82-16,4-15-175 15,4-22-214-15,7-59-220 16</inkml:trace>
  <inkml:trace contextRef="#ctx0" brushRef="#br0" timeOffset="140892">23877 16395 1668 0,'0'8'574'16,"6"3"-555"-16,-3 16 74 15,19 8-15-15,-2 11-78 16,11 5-81-16,9-4-235 16,59 45-454-16</inkml:trace>
  <inkml:trace contextRef="#ctx0" brushRef="#br0" timeOffset="141116">24302 16454 1108 0,'-8'27'579'0,"-3"11"-409"16,-12 36 127-16,-14 31-24 15,0 22-95-15,3 20-73 16,-3 16-37-16,6 3-41 0,6-23-17 16,16-23-8-16,3-39-2 15,15-28-33-15,-1-20-69 16,12-14-111-16,6-24-98 15,19-30-226-15,122-138-359 16</inkml:trace>
  <inkml:trace contextRef="#ctx0" brushRef="#br0" timeOffset="141311">24552 17100 1365 0,'-3'19'262'15,"-3"8"-77"-15,-2 38 38 16,-1 21-38-16,-2 7-52 0,5 4-32 15,12-12-46-15,-3-12-23 16,11-14-5-16,-3-21-2 16,6-15-5-16,3-11-11 15,-3-16-8-15,9-16-1 16,2-18-45-16,12-26-292 16,79-154-493-16</inkml:trace>
  <inkml:trace contextRef="#ctx0" brushRef="#br0" timeOffset="141490">24881 16682 1099 0,'0'-5'705'0,"0"5"-507"16,-6-3 78-16,6 6-70 16,0 10-130-16,9 14-38 15,-4 19 10-15,-2 8-27 16,-6 20-21-16,3 4-73 15,0 10-269-15,43 179-419 16</inkml:trace>
  <inkml:trace contextRef="#ctx0" brushRef="#br0" timeOffset="142024">25354 17517 819 0,'-8'8'775'0,"2"4"-563"15,-8 7 49-15,14 1 21 16,5-8-116-16,10 4-68 16,5 3-20-16,19-5-8 0,12-6-8 15,6-3-16 1,5-18-20-16,-5-14-7 0,3-19-8 16,-12-12-11-16,-9-15-8 15,-19-5-16-15,-11 4 11 16,-18 1 4-16,-8 19-2 15,-8 3 2-15,-9 17 2 16,-9 18 5-16,-8 24 2 16,-11 34 0-16,-9 30 11 15,9 23 9-15,8 22 22 16,20-3 0-16,14 0 9 16,20-14-12-16,14-11 0 15,17-10-21-15,6-19-5 16,11-17 2-16,3-12-7 15,9-19 2-15,2-12-1 0,6-20-9 16,6-27-44-16,-6-15-152 16,6-11-436-16,67-131-999 15</inkml:trace>
  <inkml:trace contextRef="#ctx0" brushRef="#br0" timeOffset="142497">24991 17360 810 0,'-3'0'71'15,"-2"3"-65"-15,5-3 18 16,0 0-24-16,5-3-80 15,4 3-71-15,-1 0 19 16,35-40 18-16</inkml:trace>
  <inkml:trace contextRef="#ctx0" brushRef="#br0" timeOffset="142774">25091 17262 602 0,'0'-4'214'0,"-3"0"7"16,-3-4 5-16,0 0 41 0,-2 5-18 15,8 3-63-15,-9 0-60 16,9 11-48-16,0 24 53 15,-3 12 68-15,-2 18-47 16,2 2-37-16,-6-5-37 16,4-8-28-16,2-15-19 15,-3-12-13-15,6-13-4 16,6-9-13-16,-6-2 11 16,0-6-5-16,3 3-6 15,-3 0-1-15,0 0-1 16,5 0 0-16,7-5-11 15,28-6-6-15,11-16 1 16,22-23-101-16,4-20-70 0,2-14-113 16,-16-2-174-1,41-72-192-15</inkml:trace>
  <inkml:trace contextRef="#ctx0" brushRef="#br0" timeOffset="143886">17028 19484 1017 0,'3'0'354'0,"11"8"-281"15,14 8-10-15,21-2 123 0,33 2 54 16,37-19-42-16,170-37-25 16,204-61-47-16,168-29-51 15,-219 37-8-15,17 7-13 16,46 24-10-16,28 12-11 16,-9 10-23-16,41 21-9 15,-13-19-1-15,-64 22 2 16,-17-5-3-16,-32 4 1 15,-39-2-1-15,-54 8-30 16,-52-10-112-16,-47 2-375 16,-85-31-595-16</inkml:trace>
  <inkml:trace contextRef="#ctx0" brushRef="#br0" timeOffset="144058">25731 18961 1967 0,'0'4'816'15,"0"0"-816"-15,-3 0-249 16,-11 8 57-16,-11 5-114 16,-97 20-1339-16</inkml:trace>
  <inkml:trace contextRef="#ctx0" brushRef="#br0" timeOffset="147384">14661 6967 309 0,'-11'-20'1260'16,"2"8"-906"-16,-14-10-224 16,-2-5 64-16,2 3 8 15,6 5-65-15,0-2-43 16,9 12-23-16,5 4-22 0,3 5-16 16,0 0-15-1,0 5-17-15,3 4 0 16,14 31 0-16,5 33 51 0,12 41 38 15,6 36-21-15,14 140-5 16,-9 67-5-16,-8 29-8 16,-28-105-17-16,-9 12-10 15,5 0-9-15,-10-37-5 16,10-167-9-16,-2-24-1 16,-3-14 0-16,9 42-1 15,-9-47 1-15,0-22-6 16,0-24-4-16,-3-13-11 15,-14-19-32-15,-14-16-158 16,-6-33-89-16,0-35-323 16,3-275-356-16</inkml:trace>
  <inkml:trace contextRef="#ctx0" brushRef="#br0" timeOffset="148188">14590 6840 1855 0,'9'0'481'15,"-7"3"-404"-15,15-1-19 16,9-2 55-16,25 0 49 16,40-5-11-16,42-19-67 15,37-3-33-15,17-8-25 0,20-4 4 16,11 1-14-16,148-22-2 15,65-4 4-15,37-2 1 16,-139 34-1-16,-20 24-6 16,8 5-12-16,-11 19 0 15,9-1 1-15,-15 9-1 16,-16 4 0-16,8-13-1 16,-11-1 0-16,5-6 1 15,-5 1 1-15,-24 9 1 16,-24-2-2-16,-134-6 1 15,-5 10-1-15,-6-7-6 16,79 14 6-16,-14 0 0 16,-11-8 0-16,-3-4 1 15,-3-7-1-15,3-8 0 16,-1-11 0-16,-24 3-7 0,-23 0-2 16,-29 12-2-16,-37 0-1 15,-13 4-6-15,-15-5 10 16,3-3 8-16,-6 0 2 15,6 0-1-15,6-3 14 16,-6 3-14-16,8 0 0 16,1 3 0-16,8 1 0 15,9 0 0-15,-1 8 1 16,1 3-2-16,-4-2 0 16,-2-2 0-16,6-3 0 15,-12 0 0-15,-6-2 0 16,-8-3 0-16,0-3-1 0,0 10 1 15,-5-10 9-15,2 0 6 16,-3 0 8-16,6 0 7 16,0 0-3-16,-3 3 0 15,3 7-8-15,-5 26 4 16,-7 26 29-16,-5 44-10 16,0 36 3-16,-8 133 2 15,8 89-11-15,8 27-5 16,-11-109 2-16,-5 0-6 15,14-33-6-15,13-157-9 16,-2-21-1-16,6-9-1 16,5 49-10-16,-2-29 1 15,-1-39-1-15,-8-16-63 0,0-24-63 16,-11-6-69 0,-23-21-183-16,-181-91-1019 0</inkml:trace>
  <inkml:trace contextRef="#ctx0" brushRef="#br0" timeOffset="148603">14593 9893 2053 0,'-9'-4'467'16,"9"4"-434"-16,-2-8-33 15,10 11 0-15,9 2 57 16,28 12 33-16,46 4 72 16,48 3-43-16,162 14-44 15,121-30 15-15,131-35 6 16,-128-8-14-16,63-7-31 15,28-1-6-15,33 0-9 16,35 0-15-16,-51 29-1 16,-14 17-13-16,-43 5-7 15,-59 27 12-15,-85 0-12 16,-74 12-1-16,-167-28 0 16,-18 0-11-16,-13-3 4 0,48 11 7 15,-63-5-45 1,-28-14-124-16,-28-8-74 0,-145-76-626 15</inkml:trace>
  <inkml:trace contextRef="#ctx0" brushRef="#br0" timeOffset="149240">26216 7602 1816 0,'6'0'510'15,"-12"0"-455"-15,-3 0 50 16,7 3 101-16,-13-3-17 16,4 0-72-16,-6 5-59 15,-17 9-41-15,-37 13-8 16,-28 20-9-16,-20 20-24 15,-14 9-19-15,-9 4-23 16,12-5 25-16,13-13 29 16,41-16 11-16,33-19 0 0,35-7 0 15,30-1-21-15,24 6 22 16,36 12 7-16,29 3 1 16,19-13 2-16,9-8-9 15,-12-8 1-15,-19 0-2 16,-26-3-32-16,-22 0-154 15,-18 0-451-15,-27 0-653 16</inkml:trace>
  <inkml:trace contextRef="#ctx0" brushRef="#br0" timeOffset="149443">24957 8616 1755 0,'9'3'650'15,"5"5"-592"-15,20 11-41 16,26 12 76-16,25 9 64 16,36 6-8-16,30 0-50 15,13-16-45-15,6 2-30 16,-20-13-24-16,-11-6-44 16,-14-6-212-16,91-19-1039 15</inkml:trace>
  <inkml:trace contextRef="#ctx0" brushRef="#br0" timeOffset="160502">28728 7312 891 0,'-37'-21'698'0,"-3"11"-600"0,-36-10 8 16,-7 20 79-16,-16 11-8 15,-11 19-21-15,-12 10-33 16,3 14-47-16,-3 20-29 16,6 23 2-16,-4 19-1 15,4 20-4-15,3 22-4 16,14 24 10-16,-15 140-1 15,49 60 4-15,57 28-17 16,36-150-21-16,37-43-3 16,-5-121-11-16,13-10-1 15,1-13 0-15,90 66-1 16,29-31-8-16,142-14 2 0,56-79-1 16,9-69 2-16,-176-9-6 15,-119 14 12-15,-12-9-27 16,-8-9-21-16,88-63 34 15,-31-19 8-15,-20-12 6 16,-29-9 7-16,-19-17-6 16,-23-6 26-16,-26-6 18 15,-22-5-4-15,-20 3-5 16,-25 8 0-16,-32 11 3 16,-28 11-11-16,-34 25-19 15,-28 26-3-15,-18 26-6 16,-2 40 0-16,0 35-9 15,-4 38-28-15,21 40-107 0,17 41-155 16,-136 272-746 0</inkml:trace>
  <inkml:trace contextRef="#ctx0" brushRef="#br0" timeOffset="163730">418 2167 1407 0,'-8'-6'450'0,"5"5"-384"15,-11-20 4-15,14-21-22 16,0-26-21-16,17-34-15 16,5-13-10-16,7-17 4 0,-12 4-5 15,-20 8 5-15,-14 15-4 16,-23 24 37-16,-8 23 36 16,-6 31-2-16,-2 43-56 15,-10 50-4-15,7 45-13 16,2 36 2-16,15 16 10 15,16-15-12-15,18-36 1 16,16-20 0-16,15-30-1 16,11-22 0-16,11-14 0 15,12-31 8-15,17-26 10 16,8-37-9-16,11-39-9 16,1-35-5-16,2-27-14 0,40-137-29 15,-14-50-14-15,-54-1 13 16,-42 140 16-16,-21 117 19 15,-10 18 8-15,2 25 6 16,-6-40 1-16,-5 47 86 16,-3 58-40-16,-8 66-47 15,2 68 44-15,-22 210 50 16,-12 133 16-16,14-13-26 16,46-260-30-16,11-134-15 15,3-8-23-15,1-12-16 16,33 42-50-16,5-30-235 15,129-39-403-15</inkml:trace>
  <inkml:trace contextRef="#ctx0" brushRef="#br0" timeOffset="164571">1498 1126 1347 0,'-8'3'837'15,"2"4"-684"-15,-2-1-44 16,-1 16 53-16,1 29-46 16,-4 23-31-16,-5 22-41 15,-5 14-31-15,-1 1-5 16,-5-10-8-16,2 4-9 16,-8-1 1-16,-14 4-23 15,-3 0-13-15,-11-15 5 16,19-20 12-16,15-22 26 15,22-35-1-15,6-8 2 16,14-14 9-16,3-4-8 16,17-9 12-16,23-16 11 0,11 0-6 15,8-11-6 1,1-1-11-16,-6 11-1 0,-12 10-48 16,-10 10-239-16,19 32-798 15</inkml:trace>
  <inkml:trace contextRef="#ctx0" brushRef="#br0" timeOffset="172809">14769 6573 493 0,'-3'-9'207'0,"3"6"-99"16,0-5-55-16,0 3-16 16,-6 2 182-16,3-5 56 15,-5-2-152-15,-1-3-24 16,4 5 6-16,-4-7-2 16,6 11 4-16,3 4-31 15,-5 0-31-15,5 4-18 16,0-4-9-16,0 3-3 15,5 13-6-15,7 3 20 16,-4 16 23-16,6 11-10 16,3 16 6-16,0 20 8 15,-5 26 23-15,10 31-1 16,-8 36-30-16,6 146-6 0,-14 61-12 16,-20-5-9-16,-12-120-10 15,4-34-2-15,22-150-9 16,5-19 2-16,-2-14-1 15,6 45 0-15,5-47 5 16,-9-11-6-16,-2-19 0 16,-3-8 9-16,-3-5-9 15,-2-14-7-15,-1-11-61 16,3-28-229-16,12-28-319 16,33-209-471-16</inkml:trace>
  <inkml:trace contextRef="#ctx0" brushRef="#br0" timeOffset="173319">14800 6425 1899 0,'8'3'448'0,"-5"2"-387"16,6 3-37-16,5-5 15 15,11 0 27-15,26 5 18 0,40-3 21 16,48-5-39-16,40-16-31 16,149-22-5-1,75-8-2-15,34 19 31 0,-154 19-13 16,-5 19-17-16,-3 21-7 15,6 6-10-15,-1 0 0 16,-5-3 2-16,0 7-14 16,9-7 1-16,-35 5 13 15,1 1-13-15,-9-6 17 16,8-16-12-16,-14 17 9 16,-127-25-1-16,0 9-4 15,0-2-8-15,93 19 5 16,-6 1-7-16,-19-11 0 0,-17 0 0 15,-9-8-1-15,-39-8 0 16,-29-3-9-16,-31 0 2 16,-28-8 1-16,-15 0-7 15,-8 0 8-15,-3 0-36 16,-2-8-93-16,10-11-133 16,12-8-467-16,94-65-305 15</inkml:trace>
  <inkml:trace contextRef="#ctx0" brushRef="#br0" timeOffset="173851">22003 6691 1715 0,'17'-3'277'0,"3"3"-254"16,20 0-16-16,17 8-1 15,8 3-6-15,-3 5 0 16,17 3-1-16,-10 1-8 15,-10 4-36-15,-8-9 8 16,-14-8 8-16,-17-2-28 0,-6-5 21 16,-14 0 35-1,0-5 1-15,-6-2 21 0,-2-2 4 16,5 3 58-16,-6 1 31 16,4 5-12-16,5 5-21 15,0-2-2-15,0 9-19 16,-3 30 9-16,-8 34 54 15,-1 49-12-15,4 49 6 16,2 148-7-16,3 41-35 16,3-21-9-16,-14-122-26 15,3 5-17-15,-6-17-10 16,11-115-11-16,-2-15 4 0,-1-5-6 16,-2 74-15-1,-6-22-20-15,-3-25-52 0,0-31-103 16,6-30-281-16,-15-93-543 15</inkml:trace>
  <inkml:trace contextRef="#ctx0" brushRef="#br0" timeOffset="174219">15599 9664 1906 0,'9'5'321'15,"30"-5"-321"-15,55 0-65 16,65 3 65-16,172-3 29 15,92 16 40-15,76 27 33 16,-117-10 6-16,61 7-8 16,59-17 5-16,-4-12 14 15,-18-18-53-15,-24-1-29 16,-39 4-22-16,-57-3-6 16,-71 14-9-16,-45 5-13 15,-148-1-49-15,-25-3-46 0,-17 0-181 16,124 15-501-16</inkml:trace>
  <inkml:trace contextRef="#ctx0" brushRef="#br0" timeOffset="181375">282 4292 343 0,'3'4'1430'0,"6"-4"-1242"0,16 8-148 16,26-8-8-16,37-8 82 15,48-25 45-15,153-39-44 16,119-36-44-16,18 39-29 15,-143 53-6-15,1 5-9 16,-18 22-2-16,-19 19-5 16,-15 10-19-16,-124-9 11 15,-14 7-4-15,-4 13 20 16,92 57 34-16,-32 28 13 16,-17 19 6-16,-17 18-9 15,-16-5-12-15,-1-7-8 16,9-18-10-16,19-18-7 15,40-33-10-15,151 13-10 16,76-77-7-16,82-68-8 16,-133-10 1-16,14-4 9 0,23 3-10 15,-31 29-6-15,-20 36-11 16,-37 40 5-16,-45 40 3 16,-145-36-6-16,-12 7 0 15,-10 13 15-15,70 61-5 16,-23 9 5-16,-5-6 0 15,12-6 2-15,7-9-1 16,12-10-1-16,26-17-6 16,22-18-45-16,142 18-33 15,40-19-5-15,-12-3 19 16,-263-39 20-16,-14 7 32 16,-9 8 12-16,91 55 6 15,-23 18 19-15,-20 9 10 0,-6 12 11 16,12-9 20-16,3-8-16 15,0-15-8-15,11-11-12 16,17-9-2-16,6-2-2 16,11-2-13-16,-6-7-5 15,4 1-1-15,-12 8 0 16,-6-3 1-16,-11 10-1 16,-12-1 0-16,-5 5 0 15,-14-4 0-15,0-1 0 16,-6-11 6-16,11 1-5 15,9-17 7-15,14-7 6 16,14-7-3-16,9-13 3 16,11 0-9-16,-2 0 3 15,-4-7-3-15,-2 0-6 16,-1 1 9-16,1 2-8 0,-3-1-1 16,5 2 2-16,0 0-2 15,4 7 1-15,-1 4 7 16,-5 5-8-16,-1 2 0 15,-11 1 0-15,-11-3 9 16,9-2 3-16,-4-3 1 16,18-7-1-16,17-23-1 15,149-17-10-15,49-42 6 16,12 0-5-16,-137 45-2 16,-11 15 6-16,-17 38-6 15,-17 13 1-15,-119-33 5 16,-6-1-6-16,-11-2 0 0,108 36-20 15,-18-7-52-15,-13-26-153 16,161-7-659-16</inkml:trace>
  <inkml:trace contextRef="#ctx0" brushRef="#br0" timeOffset="185189">3282 20022 924 0,'-3'0'819'16,"3"-3"-594"-16,0 3-111 15,8 0 9-15,12 0-12 16,8 0-62-16,15 11 22 15,8-10-14-15,14 9-24 16,-2-5-15-16,7-2-2 16,7-3-14-16,0 0 7 15,13-8-9-15,7 5-6 16,-1-5-74-16,-14 8-173 16,-2 1-390-16,-4 68-382 0</inkml:trace>
  <inkml:trace contextRef="#ctx0" brushRef="#br0" timeOffset="186225">3888 20232 927 0,'0'-5'264'0,"0"5"-120"16,0 0 18-16,0 0 32 15,9 11-68-15,-1 13-8 16,9 22 38-16,12 27 9 16,-18 36-19-16,-3 18-43 15,1 14-26-15,-12 5-31 16,-3-7-4-16,-2-6-18 15,-1-22-1-15,7-25-2 16,2-28-11-16,2-23 2 0,4-24-6 16,-3-14 9-16,5-5 33 15,1-24 11-15,8-18-35 16,6-23-24-16,11-24-8 16,0-7-16-16,5 10-43 15,12 10-70-15,-2 10-134 16,19 9-286-16,90-83-346 15</inkml:trace>
  <inkml:trace contextRef="#ctx0" brushRef="#br0" timeOffset="186646">4651 20769 707 0,'-6'0'28'16,"3"3"-28"-16,-22-3-630 15</inkml:trace>
  <inkml:trace contextRef="#ctx0" brushRef="#br0" timeOffset="187103">4435 20713 926 0,'0'0'555'15,"0"0"-456"-15,-5 5-38 16,10-5 64-16,-2 13-37 16,3 14-10-16,2 8 6 15,1 14-3-15,-1 13 24 16,-2 12-7-16,-3 7-5 0,3 12-9 16,-12-1-23-16,3-11-16 15,-3-7-10-15,4-26-1 16,2-18 7-16,0-22-2 15,0-8 13-15,0-3 17 16,0-5 5-16,2-16-4 16,4-19-70-16,11-31 0 15,17-29-15-15,3-10-33 16,17 9 3-16,0 10 20 16,-9 25 4-16,6 18-2 15,-14 18-29-15,11 6-52 16,9 11-152-16,2 6-324 15,106 10-272-15</inkml:trace>
  <inkml:trace contextRef="#ctx0" brushRef="#br0" timeOffset="187433">5124 20826 1193 0,'-8'0'207'16,"-1"-3"86"-16,-13 0-43 16,7 3-10-16,7 19-112 15,-3 19-71-15,2 25 0 16,1 18 24-16,2 3-35 0,14-5-16 16,9-19-17-16,9-9-12 15,5-24-2-15,0-11 1 16,-2-16 0-16,5-16 12 15,14-22 3-15,0-24-2 16,12-23-4-16,-9-17-9 16,5-1-8-16,-8 5-10 15,-11 3-25-15,-3 13-35 16,-14 12-77-16,-17 16-170 16,-6-5-316-16</inkml:trace>
  <inkml:trace contextRef="#ctx0" brushRef="#br0" timeOffset="187892">5691 20699 700 0,'3'5'745'16,"-3"4"-661"-16,-3 17-27 15,3 15 116-15,-8 21-14 16,2 12-44-16,6 4-11 16,0 6-4-16,0-10-17 15,9-4-20-15,8-16-15 16,2-11-26-16,10-13-11 15,2-14-11-15,6-13 0 16,8-14-1-16,9-21-80 0,11-14-293 16,83-155-788-1</inkml:trace>
  <inkml:trace contextRef="#ctx0" brushRef="#br0" timeOffset="188206">6363 21097 1384 0,'17'0'564'16,"-8"-3"-518"-16,10-5 19 16,7-16 64-16,5-9-53 15,12-15-47-15,-9-9-19 16,-9 2-10-16,-11-2 0 16,-14-2-22-16,-14 2-7 15,-11-2 5-15,-12 12 7 16,-17 20 17-16,9 24 30 0,-12 22-12 15,9 32-9-15,5 23 7 16,15 10 20-16,22 13 12 16,23-7 2-16,31-9-20 15,18-12-14-15,13-10-2 16,12-18-7-16,8-14-7 16,9-19-7-16,8-16-52 15,11-22-238-15,236-144-681 16</inkml:trace>
  <inkml:trace contextRef="#ctx0" brushRef="#br0" timeOffset="188786">8384 21086 1305 0,'-5'8'690'0,"-4"2"-575"0,1-4 124 16,8-6 22-16,3 0-60 15,5-5-69-15,6-6-27 16,12-24-5-16,16-38-13 16,21-36-43-16,-1-42-29 15,-5-20 12-15,-18-3-2 16,-5 1-8-16,-14 18-7 16,-11 23-8-16,-4 44 4 15,-5 29 3-15,-5 32-2 16,2 32-7-16,6 22-13 15,5 30 13-15,12 36 0 16,6 42 7-16,10 33 1 16,7-4-1-16,14-8-6 0,-1-28 0 15,10-36 1 1,-13-30-1-16,-4-30 0 0,-7-21 0 16,-2-30 14-16,8-27 11 15,-3-55-8-15,6-42-5 16,6-36-5-16,-9-18-8 15,-8 7 0-15,-14 24-20 16,-7 19-18-16,-10 47-23 16,-3 30-41-16,2 35-89 15,1 33-184-15,39 96-867 16</inkml:trace>
  <inkml:trace contextRef="#ctx0" brushRef="#br0" timeOffset="189303">9711 20731 1472 0,'9'3'497'15,"-1"-3"-422"-15,15 11 7 16,2-3 110-16,15-8-39 15,20-3-48-15,13-21-57 16,12-18-27-16,0-25-13 16,-5-17-8-16,-12-10-27 15,-20 1-2-15,-23 12 17 16,-30 12 5-16,-21 15 7 16,-13 19 16-16,-4 19 29 15,-16 24-25-15,-1 30-7 16,-5 33-5-16,8 29-7 0,6 16 8 15,26 1-3-15,22-13-6 16,28-26 1-16,18-21-1 16,16-14 0-16,15-24-13 15,11-19-44-15,23-27-185 16,14-27-356-16,195-144-279 16</inkml:trace>
  <inkml:trace contextRef="#ctx0" brushRef="#br0" timeOffset="189813">11089 20370 1372 0,'8'-24'196'16,"1"2"-128"-16,2-29 17 16,6-11-4-16,-8-4-45 15,-4 1-25-15,-13 11-4 16,-15 12 52-16,-11 22 20 16,-3 20-23-16,-19 27-34 0,-1 35 26 15,-11 27 57-15,11 20 12 16,9 10-13-16,23-7-41 15,22-18-26-15,20-18-23 16,25-21-14-16,9-28-15 16,23-27 1-16,3-23-13 15,10-31-19-15,-4-27-22 16,-15-13 2-16,-23-7 44 16,-14 17 22-16,-17 14 22 15,-14 23 71-15,-5 24 32 16,-4 11-1-16,6 24-59 15,3 23-46-15,0 32 13 0,3 36 13 16,11 33-5-16,-2 11 13 16,5 12-20-16,5 7 6 15,-10 4-17-15,-4 1-4 16,-8 14 15-16,-8 10-18 16,-18-2-7-16,-2-12 2 15,-3-37-10-15,-3-52 1 16,0-45 7-16,-6-43 71 15,-8-31-17-15,-15-40-37 16,1-28-2-16,2-30-23 16,26-13 0-16,23-14-15 15,28-3-23-15,29-7-38 16,41 2-80-16,30-7-84 16,36-5-243-16,329-289-286 15</inkml:trace>
  <inkml:trace contextRef="#ctx0" brushRef="#br0" timeOffset="190039">14375 19020 2270 0,'-9'3'298'0,"-14"10"-211"15,-25 25 95-15,-11 32 32 16,-18 42-71-16,-22 42-77 16,-77 167-32-16,-36 132-34 0,-1 108-19 15,105-228-281-15,26-140-1527 16</inkml:trace>
  <inkml:trace contextRef="#ctx0" brushRef="#br0" timeOffset="190627">15605 19944 1976 0,'3'0'309'0,"2"0"-164"15,7 4 7-15,39 0-80 16,40 8 4-16,64-17 16 16,146-17-53-16,-199 6-27 15,96-18-12-15,-25 10-2 16,-31 5-46-16,-34 11-84 0,-49 8-195 15,-33 11-340-15,-43 13 11 16,-156 49-130-16</inkml:trace>
  <inkml:trace contextRef="#ctx0" brushRef="#br0" timeOffset="190783">16540 19991 586 0,'-59'-3'377'0,"-1"-1"-101"16,-45 0 15-16,26 4 4 16,31 19-70-16,22 30-97 15,9 48 49-15,9 47-29 16,8 35-50-16,0 10-35 15,0 7-5-15,-9 2-35 16,-13-5-23-16,-1-10-28 16,12-26-108-16,-4-39-239 15,13-42-257-15,-13-42-107 0</inkml:trace>
  <inkml:trace contextRef="#ctx0" brushRef="#br0" timeOffset="190934">15908 20900 1262 0,'14'0'513'16,"3"-2"-434"-16,17-3 53 16,40 1 93-16,28-8-51 15,29-12-87-15,10 10-63 16,-5-2-24-16,-2-8-189 16,172-25-399-16</inkml:trace>
  <inkml:trace contextRef="#ctx0" brushRef="#br0" timeOffset="191345">17431 21172 1892 0,'5'0'367'16,"-5"-4"-275"-16,0-8 101 16,0-23-97-16,-5-8-75 15,2-14-21-15,-6-10-25 16,-13 13-2-16,-7 12 0 15,-16 23 16-15,-15 22 10 16,-5 32 2-16,-6 28 7 16,6 13 9-16,17 12-2 15,28-8 1-15,20-7-7 16,20-16-8-16,22-6 4 0,7-24-5 16,2-7-15-16,8-25 6 15,-2-18-3-15,0-12-1 16,-9-16-23-16,-3-3-24 15,-5 1 1-15,-9 18 32 16,-14 8 26-16,-6 19-7 16,-5 12-8-16,-3 15 16 15,11 9 13-15,3 11 17 16,3 2 11-16,11 5-10 16,12-6-14-16,-1-13-17 15,20-14-2-15,-2-23-50 16,17-20-197-16,155-148-588 15</inkml:trace>
  <inkml:trace contextRef="#ctx0" brushRef="#br0" timeOffset="191581">18394 20279 1850 0,'-11'75'303'0,"-12"-1"-159"16,-16 69 109-16,5 12-14 16,5 8-94-16,15-4-92 15,20-1-40-15,14-15-13 0,22-18-1 16,9-33-53 0,14-31-116-16,9-36-25 0,11-41-468 15,136-189-568-15</inkml:trace>
  <inkml:trace contextRef="#ctx0" brushRef="#br0" timeOffset="192217">19004 20948 1389 0,'-9'-4'725'15,"-2"0"-650"-15,-12-9-36 16,4 13-6-16,-7 13-11 16,-8 9-13-16,-3 10-8 15,-5 14 0-15,-9 3 5 16,8-9-6-16,18-9 17 15,8-12 40-15,17-11-21 16,17-2-35-16,8 12 8 16,12 1 0-16,20 3-9 15,8 5-13-15,9-3-1 16,-12-2 7-16,-8 6-11 16,-26-3-11-16,-11 1-26 0,-20-3 5 15,-11 5 29-15,-14 2 21 16,-12 5 1-16,6 0 9 15,9-13 25-15,10 2 14 16,21-13-26-16,11-6-22 16,11-13 32-16,29-17-18 15,17-28-15-15,17-28-24 16,11-16-44-16,3-15-31 16,-12 0-48-16,-19 12 20 15,-18 3 55-15,-27 10 72 16,-29 22 27-16,-20 8 69 15,-11 22 48-15,-12 11 57 16,-5 32-51-16,-3 31-54 0,3 16-8 16,3 21-8-1,8 9 7-15,25 9-5 0,12 2-31 16,26 6-21-16,16-15-21 16,24-5-9-16,16-15-34 15,26-26-74-15,28-28-139 16,280-107-364-16</inkml:trace>
  <inkml:trace contextRef="#ctx0" brushRef="#br0" timeOffset="192899">21215 21482 1890 0,'6'0'500'0,"-3"-5"-425"16,2 2 134-16,7-10 80 16,10-21-125-16,27-36-119 15,21-35-32-15,30-30-12 16,5-15-1-16,-3-29-7 16,54-108-31-16,-128 183-5 15,43-85-13-15,-34 29 19 0,-20 49 28 16,-9 53 9-1,-11 39-1-15,3 38-13 0,0 43-8 16,0 53 22-16,9 145 15 16,-1-155-2-16,9 77 8 15,23-32-9-15,-3-37 20 16,5-35 5-16,4-36-17 16,-26-15-2-16,-6-19 0 15,-6-16 18-15,9-27 39 16,26-31-29-16,5-26-31 15,12-36-15-15,-1-9-18 16,1 6-48-16,-15 15-65 0,-8 24-101 16,-6 37-151-16,3 4-550 15</inkml:trace>
  <inkml:trace contextRef="#ctx0" brushRef="#br0" timeOffset="193793">22695 21097 1815 0,'6'7'644'16,"-3"-14"-562"-16,5 7 53 16,9-8 72-16,23-11-108 0,19-19-48 15,18-19-28 1,11-18-23-16,-15-10-17 0,-10-7-37 15,-15-7-13-15,-14 8 10 16,-28 18 27-16,-23 22 24 16,-12 28 6-16,-8 26 7 15,-19 32 5-15,-1 36-3 16,-11 16 14-16,11 15-2 16,15-1 1-16,22-17 5 15,11-2-10-15,18-20-4 16,19-16-5-16,6-8-7 15,23-18 11-15,11-16-12 16,14-21-39-16,15-31-86 16,8-21-142-16,2-10-389 15,1-6-219-15,107-68 59 0,-175 124 816 16,-31 25 423-16,2 0 43 16,-5 1-147-16,2-2 43 15,-5 4-2-15,3-17-77 16,-1-1-106-16,7-27-99 15,5-13-52-15,-3-14-22 16,-11 4-4-16,-3 18-7 16,-9 13 7-16,-2 20 1 15,-6 28 13-15,-14 26-7 16,-12 44 25-16,-5 25 38 16,-3 13 8-16,20-1-24 15,22-17-19-15,18-18-19 16,22-31-16-16,20-13 0 0,14-30-30 15,26-35-10 1,17-39-38-16,-1-34-41 0,-5-25 16 16,-25-2 44-16,-26 12 59 15,-23 16 6-15,-19 34 89 16,-15 35 80-16,-2 10-11 16,-7 27-79-16,-4 33-50 15,-13 28-7-15,-4 41-10 16,2 31 0-16,2 10-4 15,15 21-13-15,9 2 16 16,-6 17-11-16,11 8 0 16,-3 11 9-16,-2-10 0 0,-4-19 4 15,-2-17 10 1,-9-36-23-16,4-29-5 0,-21-33 8 16,3-22-9-16,-17-32 15 15,-17-27-3-15,-2-33-1 16,-1-44-11-16,23-31 0 15,28-23-1-15,37-15 1 16,37 7-8-16,23-1 8 16,20 9-21-16,13 8-25 15,10 7-50-15,-1 12-206 16,159-146-940-16</inkml:trace>
  <inkml:trace contextRef="#ctx0" brushRef="#br0" timeOffset="198947">15202 15366 780 0,'6'-5'186'0,"-6"2"6"15,6-5 68-15,-6-3 43 16,0 6-51-16,-12 2-65 0,1-2-35 15,3 2-11 1,-1 3-45-16,1 3-53 16,-7 15-34-16,-13 46 12 0,-20 49 33 15,-46 161 18-15,-28 152-15 16,-28 151 17-16,34-102-4 16,-12 5-10-16,4-19 6 15,10 16-18-15,15-10 2 16,22-28-4-16,21-40-25 15,19-6-6-15,14-43-15 16,0-95-1-16,32-166 0 16,-3-32-34-16,2-21-31 15,1 37-21-15,5-43-51 16,-3-41 39-16,12-51-16 16,5-61-235-16,52-194-381 0,13-331 193 15</inkml:trace>
  <inkml:trace contextRef="#ctx0" brushRef="#br0" timeOffset="199316">15273 15381 1260 0,'-8'16'324'16,"-9"11"-221"-16,-14 30-41 0,-18 29 104 16,-10 45 29-16,-52 137 8 15,-13 150-53-15,-32 213-33 16,48-82-2-16,9-58-7 16,-1 19-22-16,1-25-11 15,11-43-23-15,6-9-5 16,17-15-22-16,-9-38 2 15,29-90-9-15,-1-62-17 16,35-155 0-16,3-19-1 16,2-10-1-16,-5 32-26 15,11-36-48-15,0-26-43 16,-6-17 37-16,3-32 0 16,-3-38-500-16,38-288-296 0</inkml:trace>
  <inkml:trace contextRef="#ctx0" brushRef="#br0" timeOffset="199654">15319 15814 139 0,'-12'-3'1603'16,"7"3"-1439"-16,-7 27-143 0,-5 66 36 15,-22 173 180-15,-55 249 4 16,-79 290-79-16,9-274-37 16,13 32-1-16,18-27-34 15,25-67-28-15,49-43-43 16,19-44-17-16,6-61 22 15,26-96-18-15,8-144-6 16,0-11-64-16,5-19-109 16,7 45-79-16,13-45-346 15,114-132-447-15</inkml:trace>
  <inkml:trace contextRef="#ctx0" brushRef="#br0" timeOffset="200449">14740 19461 1102 0,'0'0'266'16,"-5"-4"-134"-16,-4 0-15 16,9 4 42-16,0-4 33 0,9 4-50 15,8-8-35 1,22-12-19-16,35-7 19 15,20-11-7-15,22 1-10 0,0 9-7 16,-8 9-22-16,-6 14-16 16,3 5 3-16,2 9-7 15,18-2 7-15,11-4-6 16,29-13 1-16,33-15-1 16,165-55 3-16,85-28 6 15,-14 26-21-15,-176 62-22 16,-29 28 1-16,-127 11-3 15,3 5-6-15,-3 0 7 16,105 25-6-16,11 2-1 16,131 18 10-16,74-42-10 15,104-42 7-15,-153 3-1 0,-11-3-5 16,-29 15 2 0,12 11-3-16,-34 1-1 0,-11 7 1 15,2 5-6-15,0-13 6 16,-8-2 0-16,-37-7 0 15,-14-8 0-15,-142 10 0 16,-6-4-17-16,-22 0 5 16,68 2-18-16,-43-2 9 15,-39 5 6-15,-26-2-30 16,-26 2-46-16,-16-2-29 16,-18-6-77-16,-16-5-391 15,-233-16-404-15</inkml:trace>
  <inkml:trace contextRef="#ctx0" brushRef="#br0" timeOffset="200809">16708 19332 801 0,'-29'-6'970'0,"15"-2"-825"15,-14-8-97-15,19 13 24 0,12 3 92 16,20-5-20 0,39 10-5-16,71-5 13 0,199-8-10 15,198-16-37-15,170 5-4 16,-169 3-5-16,38 1-23 15,38-4-1-15,8-2-22 16,-11-6-25-16,20 5-11 16,-37-5-14-16,-40 16-1 15,-34 6 0-15,-62 10-80 16,-74 6-105-16,-57 16-177 16,-76-19-790-16</inkml:trace>
  <inkml:trace contextRef="#ctx1" brushRef="#br0">2645 19052 0,'36'0'109,"0"0"-109,1 0 0,35 0 0,-36 36 16,1-36-16,-1 0 0,37 0 0,-37 0 0,0 0 0,0 0 0,-36 36 0,73-36 0,-37 0 15,1 0-15,-1 37 0,36-37 0,-35 0 0,-1 0 0,0 0 0,37 72 0,-37-72 0,0 0 0,1 0 0,-37 37 16,72-37-16,-35 0 0,-1 0 0,0 0 0,37 0 0,-73 36 0,36-36 0,0 0 0,1 0 0,35 0 0,-36 0 0,1 0 0,-1 36 0,37-36 15,-37 0-15,0 0 0,0 0 0,37 0 0,-37 0 0,1 0 0,-1 0 0,36 0 0,-35 0 16,-1 0-16,0 0 0,37 0 0,-37 0 0,0 0 0,1 0 16,35 0-16,-35 0 0,-1 0 0,0 0 0,37 0 0,-37 0 15,0 0-15,1 0 0,35 0 0,-36 0 0,1 0 0,-1 0 0,37 0 0,-1 0 16,-36 0-16,37 0 0,-37 0 0,1 0 0,-1 0 0,36 0 0,-35 0 0,-1 0 0,0 0 0,37 0 0,-37 0 0,0 0 0,1 0 16,72 0-16,-73 0 0,0 0 0,37 0 0,-37 0 0,37 0 0,-1 0 0,-36 0 0,37 0 0,0 0 0,-37 0 0,36 0 0,1 0 0,0 0 0,-37 0 15,36 0-15,1 0 0,-37 0 0,37 0 0,-1 0 0,-35 0 0,35 0 0,1 0 0,-37 0 0,37 0 0,-1 0 0,-35 0 0,35 0 0,1 0 0,-37 0 16,73 0-16,-73 0 0,73 0 0,-73 0 0,1 0 0,-1 0 0,36 0 0,-35 0 0,-1 0 0,0 0 0,37 0 0,-37 0 0,0 0 0,1 0 0,35 0 0,-35 0 15,-1-36-15,0 36 0,37 0 0,-37 0 0,0 0 0,1 0 0,35 0 0,-36 0 0,1 0 0,-1-73 0,37 73 16,-37 0-16,0 0 0,0 0 0,37 0 0,-37 0 0,1 0 0,-37-36 0,36 36 0,36 0 0,-35 0 16,-1 0-16,0 0 0,37 0 0,-37 0 0,0 0 0,1 0 0,35 0 0,-35 0 0,35 0 0,1 0 15,-37 0-15,0 0 0,1 0 0,35 0 0,-36 0 0,37 0 0,36 0 0,-73 0 0,0 0 0,37 0 0,-37 0 0,1 0 0,-1 0 16,36 0-16,-35 0 0,108 0 0,-109 0 0,0 0 0,1 0 0,35 0 0,-35 0 0,-1 0 0,0 0 0,73 0 0,-73 0 0,1 0 0,35 0 0,-36 0 0,37 0 16,0 0-16,-37 0 0,0 0 0,0 0 0,37 0 0,-37 0 0,1 0 0,-1 0 0,36 0 0,-35 0 0,-1 36 0,0-36 0,37 0 0,-37 0 0,0 0 15,1 0-15,35 0 0,-35 0 0,-1 0 0,0 0 0,37 0 0,-37 37 0,0-37 0,1 0 0,35 0 0,-36 0 16,1 0-16,-1 0 0,37 0 0,-37 36 0,0-36 0,0 0 0,37 0 15,-37 0-15,1 0 0,-1 0 0,36 36 0,-35-36 0,-1 0 16,0 0-16,37 73 0,-37-73 0,0 0 0,1 0 0,35 0 0,-35 0 16,-1 0-16,-36 36 0,36-36 0,37 0 0,-37 0 0,0 0 0,1 0 0,35 0 0,-36 0 15,1 0-15,-1 0 0,37 36 0,-37-36 0,0 0 0,0 0 0,37 0 0,-37 0 16,1 0-16,-1 0 16,-36 37-16,72-37 15,-108 0 110,0 0-109,0 0-16,-37 0 0,37 0 0,-37 0 0,1 0 0,35 0 0,1 0 0,0 0 0,-37 0 0,37 0 0,0 0 15,-1 0-15,-35 0 0,35-37 0,1 37 0,0 0 0,-73 0 0,73 0 0,-1 0 0,-35-72 0,36 72 0,-37 0 0,0 0 0,37 0 0,-36 0 0,-1 0 16,0 0-16,37 0 0,-36 0 0,-1-37 0,37 37 0,-37 0 0,1 0 0,-37 0 0,72 0 0,1 0 0,-73 0 0,37-36 0,35 36 0,-35 0 0,-1 0 0,-36 0 16,73 0-16,-36 0 0,-1 0 0,0 0 0,37 0 0,-73 0 0,73 0 0,-73 0 0,73 0 0,-37 0 0,-36 0 0,73 0 0,-73-36 0,73 36 0,-37 0 15,1 0-15,-1 0 0,37 0 0,-37 0 0,1 0 0,36 0 0,-73 0 0,72 0 0,-71 0 0,71 0 0,1 0 0,0 0 0,-73 0 0,73 0 0,-1 0 0,-72 0 16,73 0-16,0 0 0,-73 0 0,73 0 0,-1 0 0,-35 0 0,-37 0 0,36 0 0,37 0 0,0 0 0,0 0 0,-73 0 0,72 0 0,1 0 0,-36 0 0,-1 0 16,37 0-16,-37 0 0,37 0 0,0 0 0,-73 0 0,72 0 0,1 0 0,0 0 0,-37 0 0,37 0 0,0 0 0,-1 0 0,-71 0 0,71 0 0,1 0 15,-37 0-15,37 0 0,0 0 0,-73 0 0,36 0 0,37 0 0,-36 0 0,35 0 0,1 0 0,-73 0 0,73 0 0,0 0 0,-1-73 0,-35 73 0,35 0 0,-35 0 16,-1 0-16,37 0 0,0 0 0,-1 0 0,-71 0 0,71 0 0,1 0 0,-37 0 0,37 0 0,-36 0 0,-1 0 0,37 0 0,-1 0 0,-71 0 0,71-36 0,1 36 15,-73 0-15,73 0 0,0 0 0,-1 0 0,-72 0 0,73 0 0,0 0 0,-73 0 0,73 0 0,-1 0 0,-35 0 0,-1 0 0,37-36 0,-73 36 0,73 0 16,0 0-16,-73 0 0,72 0 0,1 0 0,-73 0 0,73 0 0,0 0 0,-73 0 0,73 0 0,-1 0 0,-72 0 0,73 0 0,0 0 0,-37 0 0,1 0 0,35 0 16,-35 0-16,36 0 0,-1 0 0,-72 0 0,73 0 0,0 0 0,0 0 0,-37 0 0,37 0 0,-37 0 0,-36 0 0,37 0 0,-1 0 15,37 0-15,0 0 0,-1 0 0,-72 0 0,73 0 0,0 0 0,-37 0 0,37 0 0,0 0 0,-1 0 0,-35 0 0,36 0 16,-1 0-16,1 0 0,-37 0 0,1 0 0,36 0 0,-37 0 0,37 0 0,-1 0 0,1 0 0,-36 0 16,35 0-16,1 0 0,0 0 0,-37 0 0,37 0 0,0 0 0,-1 0 0,-35 0 0,35 0 15,1 0-15,0 0 0,-37 0 0,37 0 0,0 0 0,-1 0 0,-35 0 0,36 0 0,-1 0 0,1 0 16,-37 0-16,73-37 0,-36 37 0,0 0 0,0 0 0,-37 0 0,37 0 0,-1 0 0,1 0 15,-36 0-15,35 0 0,1 0 0,0 0 0,-37 0 0,37 0 16,0 0-16,-1 0 31,-35 0-15,35 0-16,1 0 0,0 0 16,72 0 93,37 0-109,-37 0 0,0 0 0,1 0 0,35 0 0,1 0 16,36 0-16,-73 0 0,0 0 0,0 0 0,73 0 0,-72 0 0,71 0 0,-71 0 0,35 0 0,1 0 0,-1 0 0,37 0 0,-36 0 0,36 0 15,-37 0-15,37 0 0,-36 0 0,72 0 0,-73 0 0,37 0 0,-36 37 0,72-37 0,-36 0 0,-37 0 0,37 0 0,-36 0 0,36 0 0,0 0 0,-1 0 0,38 0 16,-74 0-16,73 0 0,-108 0 0,108 72 0,-73-72 0,73 0 0,-36 0 0,0 0 0,73 0 0,-74 0 0,38 0 0,-74 0 0,73 0 0,-72 0 0,72 0 0,0 0 15,-72 0-15,72 0 0,-36 0 0,0 0 0,-1 0 0,-35 0 0,72 0 0,-109 0 0,73 0 0,-36 0 0,36 0 0,-37 0 0,73 0 0,37 0 0,-73 0 16,-37 0-16,37 0 0,-73 0 0,37 0 0,36 0 0,-73 0 0,73 0 0,-36 0 0,-37 0 0,36 0 0,1-36 0,-37 36 0,37 0 0,-1 0 0,-35 0 0,35 0 16,-35 0-16,-1 0 0,0 0 0,37 0 0,-37 0 0,0 0 0,1-36 0,35 36 0,-36 0 0,1 0 0,-1 0 0,37 0 15,-37 0-15,0 0 0,0 0 0,37-37 0,-37 37 0,1 0 0,-1 0 0,36 0 0,-35 0 16,-1 0-16,0 0 0,37 0 0,-37 0 0,-36-72 0,36 72 0,1 0 0,35 0 0,-35 0 0,-1 0 0,0 0 0,37 0 16,-37 0-16,0 0 0,1 0 0,35 0 0,-36 0 0,1 0 0,-1 0 0,37 0 0,-37 0 0,0 0 0,0 0 0,37-36 15,-37 36-15,37 0 0,-1 0 0,-35 0 0,35 0 0,37 0 0,-73 0 0,1 0 0,35 0 0,-35 0 16,-1 0-16,0 0 0,37-37 0,-37 37 0,0 0 0,1 0 0,35 0 0,-36 0 0,1 0 0,-1 0 15,37 0-15,-37 0 0,0 0 0,0 0 0,37 0 0,-37 0 16,1 0-16,-1 0 16,36 0-16,-35 0 0,-1 0 15,0 0-15,37 0 0,-37 0 0,0 0 0,1 0 0,35 0 0,-35 0 0,-1 0 0,0 0 0,37 0 0,-37 0 0,0 0 16,1 0-16,71 0 0,-35 0 0,36 0 0,-73 0 0,0 0 0,37 0 0,-37 0 0,1 0 0,71 0 0,-71 0 0,-1 0 0,73 0 0,-73 0 16,0 0-16,1 0 0,108 0 0,-109 0 0,73 0 0,-73 0 0,1 0 0,35 0 0,-36 0 0,37 0 0,0 0 0,-37 0 0,0 0 15,0 0-15,73 0 0,-72 0 0,-1 0 0,36 0 0,1 0 0,-37 0 0,37 0 0,-37 0 0,0 0 0,1 0 0,35 0 0,-35 0 0,-1 0 0,0 0 16,37 0-16,-37 0 0,0 0 0,1 0 0,35 0 0,-36 0 0,1 0 0,-1 0 0,37 0 0,-37 0 15,0 0-15,0 0 16,37 0 15,-109 0 79,-1 0-110,1 0 0,-36 0 15,35 0-15,1 0 0,0 0 0,-37 0 0,37 0 0,36 73 0,-36-73 0,-1 0 0,-35 0 16,35 0-16,1 0 0,0 0 0,-37 0 0,37 0 0,0 0 0,-1 0 0,-35 0 0,36 0 16,-1 0-16,1 0 0,-37 0 0,37 0 0,0 36 0,0-36 0,-37 0 0,37 0 0,-1 0 0,1 0 0,-36 0 0,35 0 0,1 0 15,0 0-15,-37 0 0,37 0 0,0 0 0,-1 0 0,-72 0 0,73 0 0,0 0 0,-37 0 0,37 0 0,0 0 0,-73 0 0,36 0 0,37 0 16,-37 0-16,1 0 0,36 0 0,-37 0 0,0 0 0,-35 0 0,71 0 0,-35 0 0,-1 0 0,-36 0 0,37 0 0,-1 0 0,-36 0 0,73 0 0,-37 0 0,-35 0 15,35 0-15,0 0 0,1 0 0,-73 0 0,72 0 0,-36 0 0,37 0 0,-37 0 0,36 0 0,1 0 0,-1 0 0,-36 0 0,37 0 0,-37 0 0,36 0 0,-36 0 16,37 0-16,-37 0 0,73 0 0,-37 0 0,-36 0 0,37 0 0,-37 0 0,36 0 0,-36 0 0,37 0 0,-1 0 0,1 0 0,-37 0 0,36 0 0,37-36 16,-73 36-16,-36 0 0,72 0 0,37 0 0,-73 0 0,37 0 0,-1 0 0,37 0 0,-37 0 0,1 0 0,35 0 0,-35 0 0,-1-36 0,37 36 0,-37 0 0,-35 0 15,71 0-15,1 0 0,-37 0 0,37 0 0,0 0 0,0 0 0,-37 0 0,37 0 0,-1 0 0,1 0 16,-36 0-16,35 0 0,1 0 0,0 0 0,-37 0 0,37 0 0,0 0 16,-1 0-16,-35 0 0,35 0 0,1 0 15,0 0-15,-37 0 0,37 0 16,0 0-16,108 0 140,-35 0-140,-1 0 0,0 0 0,37 0 0,-37 0 16,0 0-16,1 0 0,35 0 0,-36 0 0</inkml:trace>
  <inkml:trace contextRef="#ctx0" brushRef="#br0" timeOffset="-211853.73">7990 15164 330 0,'-17'-7'569'16,"9"-1"-437"-16,-21-4-68 15,15 5 16-15,3-1-16 16,-3 2-10-16,5 4-15 15,-2 2-24-15,5 0-7 16,6 0-7-16,-5-4 1 16,5 4 17-16,0-4 25 15,0 4 23-15,0-3 35 16,-3 3 11-16,-6 0-16 16,4 3-7-16,5-3-18 15,-3 0-24-15,3 4-22 0,-6 16-25 16,-2 22 0-16,5 31 14 15,-3 51 17-15,12 47 34 16,5 154-11-16,20 85 4 16,-17 53-13-16,-28-140-20 15,0-13 2-15,6-58-5 16,-1-152-5-16,9-9 9 16,6-19-9-16,2 67-17 15,9-28 0-15,9-36-1 16,-9-29-1-16,-3-15-29 15,-11-20-18-15,2-11 18 16,-10-19-23-16,-4-12-191 0,9-28-395 16,-45-218-98-16</inkml:trace>
  <inkml:trace contextRef="#ctx0" brushRef="#br0" timeOffset="-211291.73">7829 15323 1591 0,'0'0'349'15,"0"-8"-230"-15,3 5-97 16,22-2 104-16,23-6 72 15,29-10-76-15,36-4-55 16,12-2-29-16,11-5-19 16,3 10 19-16,0 2-10 15,-3 12 1-15,6 0-8 16,-1 8 1-16,1 4-1 16,6 0 0-16,2 0-4 15,17 0 2-15,6-8 11 16,11 4-1-16,-2 0-13 15,-4 4-7-15,-8 8-3 16,-2 4 2-16,-7 3-8 16,12-8 6-16,9-11-5 15,19-8 8-15,9-14-2 0,2-2-6 16,-10 8-2-16,-1 9 1 16,-6 10-6-16,-10 13 6 15,-1 4 0-15,-3 7 1 16,-2-5 0-16,11-6 1 15,-6-8 4-15,-2-8-6 16,-9-8-1-16,-15 0 1 16,-16 0-1-16,-11 13 0 15,-35 4-8-15,-17 4-15 16,-28 6-17-16,-19 2-16 16,-21-5-31-16,3-5-71 15,-11 16-188-15,14-22-458 16</inkml:trace>
  <inkml:trace contextRef="#ctx0" brushRef="#br0" timeOffset="-210908.73">14774 15028 745 0,'-5'-1'1015'0,"2"2"-865"16,-3 7-138-16,-5 32 12 0,2 6 123 16,-8 28 30-16,3 10-73 15,11 29-11-15,3 23 9 16,3 30 33-16,14 135-23 15,0 60-35-15,-20 53-1 16,3-128-17-16,-5-4-14 16,-4-41-11-16,9-157-17 15,0-14-9-15,9-12-8 16,-1 55 0-16,1-37-1 16,-1-24-20-16,-2-17-74 15,-3-21-124-15,5 2-322 16,-42-66-353-16</inkml:trace>
  <inkml:trace contextRef="#ctx0" brushRef="#br0" timeOffset="-210413.73">8365 18450 133 0,'-9'-8'1274'0,"9"5"-959"15,9-13-256-15,30 21 131 16,21-2 109-16,28 5-82 16,22 0-56-16,23-5-35 15,35-3-9-15,22-3-6 16,153-21-27-16,88-6-20 16,34 11-11-16,-148 25-5 15,-16 18-6-15,10-13-15 16,-10-3-12-16,-23 3 0 0,17-25-6 15,-3-13-3-15,11-13 4 16,-22-1-9-16,-35-14 0 16,-135 39-1-16,-21 0 0 15,-13 2-9-15,65-18-29 16,-52 13-7-16,-39 11-33 16,-34 5-76-16,-17 6-98 15,-8 13-476-15,-171 14-935 16</inkml:trace>
  <inkml:trace contextRef="#ctx0" brushRef="#br0" timeOffset="-75197.73">183 3553 712 0,'-37'-16'842'0,"17"8"-686"16,-28-9-28-16,28-1 46 15,12 15 15-15,8 3-29 16,8-5-76-16,9 2-54 16,17 0 30-16,17-2 26 15,17-3-16-15,12-3-5 16,8-8-4-16,8-5-10 16,6 2-12-16,20-6-9 15,3 5-1-15,11 10-14 16,6 13 1-16,-4 13 4 15,-4 6-14-15,-7 16 1 0,-2 0 2 16,0 8-7-16,8 0 11 16,0-10 1-16,12 7-4 15,-1-13 2-15,4 4-10 16,-6 1 4-16,-9-2 0 16,-8 2-5-16,-1 1 8 15,-5 6 2-15,6 4-5 16,5 0 12-16,-5-5 1 15,0 0 4-15,2 5-5 16,7 4-2-16,-1 4 1 16,0 3-10-16,6 11 8 15,-11 1-9-15,-4 7-4 16,1 5-2-16,-9 3 6 0,-2 9-6 16,-4-6 6-16,-5-6-6 15,6-1 0-15,-9 4 6 16,6-3-5-16,5 4-1 15,3 2 12-15,0 2-10 16,1-1 5-16,2-1-1 16,3 10-6-16,-3-6 6 15,11 1 0-15,-2 12 0 16,2-12-5-16,3 8 0 16,1-3 1-16,2-3 4 15,11-5-6-15,-5-1 0 16,2 1 0-16,4 0-1 15,8-3 1-15,-3 11 6 0,6-1-5 16,-4 7 5 0,-7 1 0-16,-6 4 3 0,2-1-3 15,4 4-6-15,2 4 1 16,0-4 0-16,6 0 0 16,3 1 5-16,-6-15-6 15,14-10 1-15,3 1 7 16,0-4-7-16,-2 1 0 15,5-1-1-15,-1 13 7 16,1-6 1-16,-5 9-2 16,-1-4 6-16,6 7 0 15,-12-6-3-15,12-9 3 16,-11 4 0-16,8-16 0 16,-8-3-11-16,11-4 0 0,-9-1 11 15,6 5-10-15,9 4 4 16,-12-4 6-16,9-2-12 15,-9 3 6-15,0-6-6 16,0-6 1-16,12-2 0 16,-9-6-1-16,14-3 0 15,4-3 1-15,4 1-1 16,1 5 0-16,-3-1 1 16,-6-4-1-16,-2 5 1 15,-9-5 0-15,-12-3-1 16,12-1 6-16,0-2-6 15,3-10 0-15,0 2 1 16,-1-10-1-16,-2 5 1 0,0 0 5 16,-11 4-6-16,5 0-1 15,-8-5 0-15,5 6 1 16,1-5-1-16,-7-8 1 16,10 5-6-16,-4-5 8 15,6-3-2-15,0 0 0 16,0-2 2-16,-2 4 3 15,-7-9-5-15,7 3 0 16,-10 0 2-16,12-2-2 16,1-4 1-16,4-6 5 15,1-6-6-15,5-4 1 16,-5 2-1-16,6-8 1 16,-12 2-1-16,11-2-1 0,-8-8 0 15,11 10 1-15,-2-2 0 16,11 0 0-16,8 0 1 15,3 5-1-15,-11 0 0 16,5 0 1-16,-14-2 5 16,1-2 0-16,13-2-5 15,1 3 5-15,5-9 4 16,136-17-2-16,23-1 5 16,14-13-13-16,-122 30 1 15,-11 1-2-15,11-4 1 16,6-5 0-16,-6 2-1 15,-6 14 1-15,4-3 0 0,5 11 0 16,8 0 1-16,18 5 0 16,-9 6 5-16,2-3 5 15,-10 11-10-15,-1-6-1 16,-13 6 1-16,-4 5-1 16,-11-5-2-16,-136-1 2 15,-8-4 1-15,-12 2-1 16,74 3 0-16,-28 1 0 15,-32 0 0-15,-36-5-1 16,-26 1 1-16,-20-3-1 16,-14-5 0-16,0 0-12 15,-9 3-29-15,1-3-62 16,-12 0-107-16,-51-26-512 16</inkml:trace>
  <inkml:trace contextRef="#ctx0" brushRef="#br0" timeOffset="-75000.73">29760 11209 124 0,'0'-8'2760'0,"0"8"-2445"15,-9-3-286-15,6 6 58 16,-5-3-20-16,2 0-67 15,-5-3-69-15,-6-2-295 16,-31-17-1220-16</inkml:trace>
  <inkml:trace contextRef="#ctx0" brushRef="#br0" timeOffset="-74858.73">30191 11759 3036 0,'5'0'306'0,"-5"0"-306"16,-8-8-562-16,-15 0 70 16,-119-62-780-16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3.03333E-6" units="1/dev"/>
          <inkml:channelProperty channel="T" name="resolution" value="1" units="1/dev"/>
        </inkml:channelProperties>
      </inkml:inkSource>
      <inkml:timestamp xml:id="ts0" timeString="2022-04-22T06:24:54.78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332 13969 551 0,'-17'-8'1257'0,"11"4"-762"16,-5-8-384-16,11 9 30 15,11-1 3-15,21-16-54 16,16-15-22-16,23-19-35 16,17-19-27-16,-15-4-5 0,-10-1-1 15,-12 2-30-15,-6 9-7 16,-25 17-4-16,-12 18 26 15,-8 18-3-15,-8 14 6 16,5 3 6-16,-11 24-6 16,-3 24-1-16,-6 50 13 15,3 42 6-15,6 34 21 16,11 18 6-16,3-1 2 16,9-6-5-16,-1-22-6 15,1-6-5-15,-6-25 8 16,-3-23 0-16,-3-15 2 15,-11-27-2-15,-3-20-6 16,-9-20 9-16,-19-3 3 0,-18-14-21 16,-13-2-12-16,-15-11-32 15,0-8-31-15,-2-8-34 16,8-17-62-16,23 1-101 16,25 1-405-16,5-93-208 15</inkml:trace>
  <inkml:trace contextRef="#ctx0" brushRef="#br0" timeOffset="978">1655 14174 576 0,'-14'-12'1088'16,"2"12"-908"-16,-10-11 36 15,5 14-12-15,-3 5-63 16,3 19-69-16,-6 24-36 15,0 23 18-15,4 23 30 0,-4 15-6 16,12-1-27-16,13-12-33 16,21-3-18-16,5-23-9 15,21-11-117-15,27-15-178 16,188-9-536-16</inkml:trace>
  <inkml:trace contextRef="#ctx0" brushRef="#br0" timeOffset="-179319">7411 5964 1024 0,'-6'16'968'0,"6"23"-787"16,-3 28 70-16,3 33 25 16,-14 28-54-16,-20 7-102 0,-8 15-68 15,-6 1-38-15,-12 1-14 16,3-2-31-16,-11-2-77 15,0-1-108-15,17-4-283 16,-122 66-602-16</inkml:trace>
  <inkml:trace contextRef="#ctx0" brushRef="#br0" timeOffset="-179168">7496 6902 2033 0,'43'30'350'0,"-4"-3"11"15,38 28-115-15,-4-1-109 0,-13-11-83 16,-3 6-54 0,-6 6-128-16,5 18-451 0,-30 61-1542 15</inkml:trace>
  <inkml:trace contextRef="#ctx0" brushRef="#br0" timeOffset="-181108">4434 5346 1794 0,'9'11'523'16,"5"5"-470"-16,11 8 61 15,1 9 63-15,0 7-41 16,-1 6-58-16,1 8-57 16,5 1-21-16,-11-9-48 0,2-6-169 15,12-15-377 1,-34-29-484-16</inkml:trace>
  <inkml:trace contextRef="#ctx0" brushRef="#br0" timeOffset="-180754">3584 6357 1986 0,'8'6'429'16,"9"2"-410"-16,26-3 58 15,42-10 137-15,45-22-44 16,38-27-106-16,16-20-35 15,6-15-29-15,-17 12-2 16,-20 15-53-16,-37 19-59 16,-34 16-95-16,-39 19-56 15,-26 8 10-15,-29 13 147 0,-27 6 89 16,-26 3 19-16,-26 10 45 16,-3 11 91-16,9 18 10 15,6 17-19-15,16 30 4 16,15 20-11-16,17 30-18 15,-6 129-11-15,23 48-23 16,20 38-47-16,2-140-14 16,-8-157-7-16,0-17-36 15,-5-16-15-15,2 43-30 16,-6-38-57-16,1-21-102 16,-6-19-294-16,-97-103-488 15</inkml:trace>
  <inkml:trace contextRef="#ctx0" brushRef="#br0" timeOffset="-180087">3504 7065 1610 0,'9'3'364'0,"14"5"-323"16,19 3 125-16,26 6-19 16,31 1-43-16,6-7-62 15,3 2-42-15,-23-2-26 16,-20 24-110-16,-28 15-8 15,-28 39 37-15,-29 31 44 16,-37 20 45-16,-19 3 18 16,2-23 61-16,6-39 119 15,28-34 9-15,23-32-36 16,23-19-115-16,28-31-11 0,28-34-53 16,29-44 26-16,31-45-121 15,20-24-104-15,-9 4-156 16,-9 15 43-16,-21 27 73 15,-41 36 140-15,-28 23 125 16,-34 30 174-16,-17 26 144 16,3 38-100-16,2 22-107 15,-2 31 85-15,-3 35-53 16,0 26-59-16,-8 16-29 16,-6 12-23-16,-1-12-19 15,12-12-1-15,-2-15-12 16,5-25-1-16,0-23-17 15,8-33-56-15,15-24-46 0,-3-30 17 16,14-29 58-16,5-29-2 16,7-24 47-16,11-20 16 15,8 6 32-15,8 7 30 16,21 2 12-16,22 14-28 16,29-6-29-16,22 18-15 15,17 2-5-15,-2 23-5 16,-7 16-7-16,-19 16 71 15,-37 27-72-15,-28 19-9 16,-34 19 9-16,-37 13 41 16,-23 21 7-16,-28 14-8 15,-26 15-14-15,-11 7-20 16,-12 4-6-16,-5-10-17 0,0-11-48 16,6-29-50-1,14-34-35-15,14-31-24 0,25-19-123 16,18-37-206-16,8-34-144 15,-23-296 188-15</inkml:trace>
  <inkml:trace contextRef="#ctx0" brushRef="#br0" timeOffset="-179800">5307 6522 625 0,'-8'-4'681'16,"2"8"-416"-16,-14 12-128 16,15 34 215-16,-4 39-44 15,-11 20-113-15,-11 29-86 16,-11 11-52-16,-1-7-31 0,1 1-26 15,-12-7-63 1,11-25-104-16,15-36-112 16,14-45 48-16,28-49 98 0,14-44-175 15,6-20 79-15,12-18 110 16,-27-4 119-16,-4 35 175 16,-7 31 167-16,1 36-36 15,19 18-33-15,20 20-48 16,12 8-27-16,11 3-76 15,-3 0-64-15,0-3-46 16,-12-16-12-16,-5-15-114 16,9-8-246-16,11-109-870 15</inkml:trace>
  <inkml:trace contextRef="#ctx0" brushRef="#br0" timeOffset="-164633">19748 12514 1088 0,'0'0'1855'15,"0"0"-1690"-15,0 0-64 16,0-4-79-16,-2 4-22 16,-27-32-756-16</inkml:trace>
  <inkml:trace contextRef="#ctx0" brushRef="#br0" timeOffset="-177240">11247 5736 315 0,'-17'-4'1232'16,"8"0"-733"-16,-14 1-276 16,23 3 8-16,6 3-39 15,14 1-97-15,20 0-28 16,33-4 1-16,27-8-37 16,24-19-31-16,9-14 0 15,-5-10-13-15,-15 12-4 16,-36 12-29-16,-34 16-1 15,-26 11-13-15,-26 11 33 0,-19 20 27 16,-29 20 6 0,-25 22-4-16,-9 20 7 0,-3-1-8 15,18-12 5-15,22-20-5 16,26-29-1-16,28-12-26 16,34-19-59-16,17-15 11 15,22 3 1-15,10-7 10 16,-7 7 31-16,-8 12 1 15,-17 24 11-15,-14 23 13 16,-25 18 6-16,-21 16 1 16,-22 9 0-16,-3-1 0 15,-9-9-15-15,-13-13-40 16,10-10-109-16,-2-27-86 16,6-14-70-16,10-35-208 15,-10-43-60-15,-32-228 331 0</inkml:trace>
  <inkml:trace contextRef="#ctx0" brushRef="#br0" timeOffset="-177051">11655 5693 358 0,'-3'5'1014'0,"3"14"-783"15,3 27 129-15,19 36-38 16,-2 36-70-16,3 19-90 16,-3 26-36-16,3 7-34 15,-6 1-49-15,5-17-19 16,-5-18-15-16,0-28-9 15,0-31-16-15,0-26-53 16,-14-24-84-16,17-24-129 0,5-9-306 16,9-181-304-16</inkml:trace>
  <inkml:trace contextRef="#ctx0" brushRef="#br0" timeOffset="-176460">12630 5798 497 0,'0'39'1298'16,"6"7"-975"-16,-12 40-11 16,3 34-78-16,-11-1-51 15,-3 6-92-15,0-1-47 16,0-4-34-16,8-17-10 16,1-25-33-16,8-34-80 0,0-33-85 15,17-27-70-15,8-34-210 16,15-44-301-16,-6-37-63 15,-3-286 638-15,12 311 204 16,-43 65 128-16,-9 1 255 16,12 13 460-16,20-27-628 15,19 15 8-15,35 20-17 16,19 15-16-16,-2 12-46 16,2 23-52-16,-11 8-17 15,-17 18-2-15,-19 18-11 16,-21 5-16-16,-20 14-16 15,-16-2-16-15,-12 9-14 16,-20-15-12-16,-16-6-48 16,2-13-45-16,-20-21-59 15,0-24-28-15,-2-25 48 0,-1-21 11 16,6-22 107-16,18-12 26 16,16-7 42-16,17 6 0 15,28 5 12-15,24 8-34 16,10 11-1-16,29 12 7 15,8 10-26-15,-11 13 0 16,-2 13-23-16,-30 22-2 16,-16 12 12-16,-25 18 13 15,-18 13 27-15,-5-1 30 16,-12-7 45-16,14-21-3 16,15-22-31-16,20-19-68 15,19-11-38-15,31-29-13 0,32-25-54 16,25-33-202-1,9-21-238-15,164-246-204 0</inkml:trace>
  <inkml:trace contextRef="#ctx0" brushRef="#br0" timeOffset="-175425">14008 5500 492 0,'-17'-22'57'16,"8"17"720"-16,-5-6-506 16,6 14-68-16,16 24 41 15,15 16 10-15,5 28-44 16,0 29-35-16,-8 28-7 15,-6 26-24-15,-11 23-27 16,-6 15-39-16,-5 1-19 16,-1-8-5-16,4-18 0 0,2-17-39 15,3-45-15 1,3-35-28-16,2-36-59 0,-5-34-48 16,-5-42-12-16,2-31-189 15,3-35-259-15,0-28 4 16,-17-11-41-16,-6-1 140 15,-25-7 420-15,3 25 72 16,-12 20 97-16,9 30 631 16,5 40-452-16,4 21 0 15,22 27-66-15,14 19-90 16,-3 19 51-16,3 16-16 16,-2 12-79-16,10-4-40 15,-2-13-27-15,11-9-9 16,6-27-29-16,11-12-79 15,12-20-21-15,22-35 9 0,12-29-31 16,5-25-34-16,0-9 97 16,-17-11 65-16,-5-4 23 15,-9 12 71-15,-3 15 16 16,-11 24 24-16,-6 31-2 16,-5 26-5-16,-4 24-22 15,-5 12-17-15,3 15-25 16,-6-2-19-16,-2 15-3 15,-4-5-16-15,3-17-2 16,1-9 0-16,-4-3 0 16,15-18 45-16,2-15 57 15,9-12-5-15,17-15-41 0,1-21-41 16,13-10-14-16,-6-4-1 16,4-8-11-1,-18 8 5-15,-5 18 6 0,-20 25 1 16,-9 19 10-16,-11 19 4 15,-6 16 7-15,-8 25-1 16,11 23 26-16,-11 35-19 16,5 14-8-16,1 7-8 15,8-1-3-15,8-2-9 16,15-17 0-16,8-10 0 16,-2-17-9-16,-4-16-5 15,1-17-2-15,-1-8 4 16,-5 2 11-16,-17 9 1 15,-6 6 0-15,-17 16 0 16,-17 6-8-16,-5 2-10 0,-15-3-12 16,-2-8-11-16,-7-12 7 15,1-17 17-15,-3-23 11 16,20-13 6-16,11-10 1 16,20-2 40-16,20-12-41 15,20-5-13-15,11-6 12 16,17-13 1-16,17-11 0 15,0 1-6-15,11-9-17 16,-5 13-32-16,-20 14 10 16,-6 16-39-16,-23 22-14 15,-8 21 29-15,-8 19 59 16,-12 27 10-16,-20 34 9 16,-8 12 1-16,-3 21 8 0,6-1 45 15,14-16 15-15,11-23-1 16,14-24-50-16,12-26-27 15,5-27 0-15,18-28-38 16,13-38-56-16,15-11-238 16,2-29-611-16,41-154 5 15</inkml:trace>
  <inkml:trace contextRef="#ctx0" brushRef="#br0" timeOffset="-171625">11802 7902 973 0,'-25'-2'962'16,"16"2"-702"-16,-19-8 1 15,17 18-56-15,13-4-26 0,4-3-55 16,11 5-68-16,26 0 17 16,25 3 44-16,39 2-13 15,35-21-2-15,31-16-5 16,20-25-28-16,136-45-7 16,53-10-16-16,63-4 13 15,-116 69-2-15,-3 24-27 16,-8 15-9-16,2 8 9 15,-45-8-18-15,-17-8-2 16,-25-20-10-16,-146 17-6 16,-7-1 5-16,-26 4-11 15,59-12 5-15,-48 9-43 0,-39 3-25 16,-26-8-7-16,-17-17-76 16,-14-10-344-16,-120-152-594 15</inkml:trace>
  <inkml:trace contextRef="#ctx0" brushRef="#br0" timeOffset="-170452">12525 3743 808 0,'-14'8'1278'0,"8"-8"-1026"15,-2 8-120-15,22-5 7 16,26 2 2-16,22-5 27 16,26-5-69-16,20-14-13 15,8-26-25-15,-6-14-2 16,-2-22-14-16,-14-24-26 0,-15 4-8 16,-25 1-11-16,-17 19-11 15,-17 18 10-15,-15 17-8 16,-5 27 8-16,-5 11 0 15,5 8-20-15,0 11 12 16,0 21-8-16,8 37 17 16,6 36 2-16,-2 50-1 15,5 31 16-15,5 115 8 16,-5 25-2-16,0-9-4 16,-11-242-2-16,3-11-17 15,-7-18 7-15,7 40-7 16,-3-40 0-16,-6-31 0 15,-9-18-11-15,-5-28-26 16,-12-32-181-16,4-44-107 16,10-40-228-16,12-35-49 0,-5-22 227 15,-4 2 15-15,-25-116 186 16,9 210 174-16,-15-87 205 16,14 29 133-16,7 39-74 15,10 38 1-15,12 42-25 16,20 22-99-16,13 12-34 15,35 13-2-15,0 13-35 16,11 12-28-16,-2 14 6 16,-18 12 11-16,0 3 8 15,-19 8-10-15,-6-1-9 16,-20 6 0-16,-17 1-19 16,-20 6-13-16,-22 7-1 15,-10 8-14-15,-21-3-1 0,8-12-42 16,-1-12-87-16,24-13-111 15,19-11-271-15,20-10-483 16</inkml:trace>
  <inkml:trace contextRef="#ctx0" brushRef="#br0" timeOffset="-170160">14277 4043 306 0,'-11'-5'1519'15,"2"5"-1150"-15,-8-8-207 16,9 0 81-16,-6-16-129 0,11-22-114 16,-3-16-72-16,-2-7-24 15,-1 7 24-15,-2 11 30 16,-6 29 42-16,-6 22 10 16,-3 22-10-16,-8 32-10 15,3 27 9-15,6 28 1 16,8-4 0-16,17-20 11 15,3-20 5-15,11-22-8 16,3-24-8-16,0-6-32 16,14-18-83-16,20-11-160 15,14-17-330-15,80-165-393 16</inkml:trace>
  <inkml:trace contextRef="#ctx0" brushRef="#br0" timeOffset="-169844">14640 3786 614 0,'-9'-8'643'15,"4"5"-267"-15,-7-10-154 16,7 13 39-16,2-3-72 16,3-2-123-16,-9 2-42 15,4 3 6-15,-7 0 33 16,-10 8-6-16,-1 0-22 16,-5 11-10-16,2-3-1 15,9 3-10-15,3 3-14 16,28 2-15-16,3-4-12 15,9 3-28-15,2 0-7 16,17 1 5-16,-8 3 15 16,-3 0 0-16,-5 0 15 15,-10 7 12-15,-19-3 15 0,-11 12 2 16,-17-1 20-16,-9-2-4 16,-6 1-7-16,-10-14-11 15,16-6-16-15,11-15-115 16,18-12-396-16,50-142-469 15</inkml:trace>
  <inkml:trace contextRef="#ctx0" brushRef="#br0" timeOffset="-169520">14867 3778 488 0,'-12'-8'989'16,"4"0"-701"-16,-6-3-177 15,14 8 38-15,17 6-50 16,14 5-2-16,17 0-7 16,3 0-51-16,3-8-21 0,8 0-18 15,-16 0-162 1,10 3-307-16,27 21-160 0</inkml:trace>
  <inkml:trace contextRef="#ctx0" brushRef="#br0" timeOffset="-169237">15043 3754 285 0,'-17'0'1216'15,"8"13"-977"-15,-8 9-46 0,8 13 52 16,9 16-80-16,6 4-57 16,-3 2-24-16,3-1-14 15,-4 4-23-15,-2-5-26 16,0-12-21-16,0-21-8 16,0-11-103-16,6-3-144 15,11-16-120-15,26-88-338 16</inkml:trace>
  <inkml:trace contextRef="#ctx0" brushRef="#br0" timeOffset="-169070">15113 3306 735 0,'-8'-5'868'16,"2"13"-598"-16,-2 5-134 15,13 21 74-15,7 9-85 16,10-5-125-16,7 5-30 15,19 8-237-15,0-5-279 16,17 28-403-16</inkml:trace>
  <inkml:trace contextRef="#ctx0" brushRef="#br0" timeOffset="-168883">15247 3904 1657 0,'2'0'359'0,"4"-2"-142"15,14 2-43 1,17-12-85-16,22 1 4 0,18-10-60 16,14-8-25-16,-18 5-8 15,-5 5-90-15,-17 3-146 16,-2 13-282-16,-24 3-150 16,-42-27-297-16</inkml:trace>
  <inkml:trace contextRef="#ctx0" brushRef="#br0" timeOffset="-168524">15638 3515 905 0,'-9'19'968'15,"-13"5"-796"-15,-4 30 73 16,1 23-35-16,2 28-90 16,6 3-44-16,0 10-43 0,14-12-18 15,6-20-15-15,11-24-6 16,3-24-42-16,0-22-50 15,0-16-53-15,14-16-58 16,15-19-86-16,2-14-304 16,3-18-234-16,40-107 476 15,-43 152 357-15,-48 14 131 16,-9-5 217-16,4 13 359 16,2-3-509-16,6 11 43 15,5 14-26-15,9 18-59 16,0 1-65-16,0 2-58 15,-3 4-33-15,1-9-24 16,-13-6-136-16,7-13-118 0,8-8 7 16,-9-25 61-1,1-13-307-15,-1-28 219 0,1-27-2 16,16-204 213-16</inkml:trace>
  <inkml:trace contextRef="#ctx0" brushRef="#br0" timeOffset="-168007">16114 3450 99 0,'-11'-5'532'0,"5"2"145"15,-11 11-471-15,9 11-1 16,5 19 8-16,6 21-114 16,5 10-93-16,9 1-6 15,6 11-111-15,2 0-156 16,4 1-90-16,7-17-185 0,-10-19 39 16,-6-22 458-16,5-16 35 15,15-8 10-15,8 0 132 16,-11-3 123-16,0 6 261 15,-17 4-169-15,-3 9-20 16,0 1-23-16,0 1-59 16,0-15-70-16,6-6-50 15,-6-16-32-15,0-20-11 16,0-20-47-16,0-14-35 16,-3 0 0-16,-14 2-15 15,0 14 3-15,-6 22 1 16,3 16-4-16,-2 12-1 15,2 17-44-15,-3 22-38 0,-2 6 61 16,-1 16 1 0,1 16 21-16,5-1 9 0,6-2 6 15,2-6 1-15,7-7 11 16,5-6 13-16,5-21 7 16,4-6-5-16,8-20 10 15,0-20 7-15,14-19-20 16,0-24 7-16,-5-12-18 15,-6 1-13-15,-12-1-1 16,-14 22-6-16,-8 10 6 16,-6 23 1-16,-8 11-1 15,8 8 1-15,-5 13-21 16,-6 9 1-16,5 10-97 16,23 14-189-16,6 39-711 15</inkml:trace>
  <inkml:trace contextRef="#ctx0" brushRef="#br0" timeOffset="-174792">12094 9340 1048 0,'9'-8'1129'0,"11"0"-1009"15,25-8-28-15,9 4 17 16,17 2-55-16,-12 10-54 16,6 8-6-16,-19 11-54 15,-7 16-7-15,-30 15 38 16,-26 28 29-16,-31 11 1 16,-17 4 8-16,2-1-1 15,1-11 7-15,25-15-15 16,20-15-2-16,25-18-31 15,21-10-66-15,25-6 24 16,-9-6 21-16,3 5-7 16,-14 11 43-16,-17 8 18 0,-8 12 31 15,-1-4 17-15,-8-8-7 16,9-5-20-16,-4-3-12 16,4 3-9-16,-9-2-7 15,-6 11-5-15,-14 8 0 16,-14 7 12-16,-11 3 1 15,-9-2 5-15,6-20-5 16,-3-11-1-16,11-29-25 16,29-22-236-16,2-39-488 15,-8-242-160-15</inkml:trace>
  <inkml:trace contextRef="#ctx0" brushRef="#br0" timeOffset="-174604">12168 9650 1192 0,'-9'54'709'15,"1"3"-598"-15,-12 60 67 16,20 23-14-16,14 2-22 16,3 1-62-16,6 9-43 15,2-13-14-15,1-18-22 16,-6-18 5-16,-9-21-6 16,-8-20-36-16,3-19-99 15,11-21-202-15,8-38-316 16,49-226-515-16</inkml:trace>
  <inkml:trace contextRef="#ctx0" brushRef="#br0" timeOffset="-174192">12953 9739 1573 0,'0'11'671'0,"9"8"-548"16,-4 40 141-16,4 22-39 15,-1 36-86-15,-8 14-56 16,3 12-55-16,3 12-14 15,-3-10-14-15,2-19-20 16,-5-34-28-16,-5-29-16 16,2-36-13-16,-3-35 19 15,-2-27-65-15,-4-39-117 16,4-42 49-16,11-34-55 16,19-25-58-16,21-15-13 15,14 5 167-15,-4 14 147 16,1 17 3-16,-8 37 117 0,-7 25 98 15,1 34 29-15,-14 26 8 16,2 24-43-16,-3 16-35 16,12 24-30-16,0 22-45 15,6 15-20-15,2 25-28 16,-2 10-9-16,-7 15-10 16,4 6-19-16,-17 2-7 15,-12 6-6-15,-11-3-4 16,-11-2-32-16,-12 0-71 15,-11-12-112-15,17-16-255 16,0-41-216-16,-48-159-447 16</inkml:trace>
  <inkml:trace contextRef="#ctx0" brushRef="#br0" timeOffset="-173735">13200 9796 1869 0,'0'0'327'0,"0"-8"-65"16,0 8-116-16,20 8-116 15,22 8-11-15,21 8-19 16,-1 18-42-16,0 1-68 16,-19 14-67-16,-23 10-21 15,-15 10 104-15,-22 1 94 16,-8-2 13-16,-6-9 118 16,5-17 37-16,3-23-39 15,21-19-71-15,4-16-58 16,27-11-39-16,8-39-18 0,28-30-66 15,34-26-196-15,12-28-266 16,-4-15-180-16,97-233 467 16,-144 262-32-16,-32 90 330 15,-22-8 265-15,-6 27 427 16,3-24-162-16,-12 27-294 16,1 24 7-16,16 7-36 15,9 8-3-15,12 17-47 16,5 20-29-16,3 26 11 15,2 31-26-15,-5 22-17 16,-3 34-17-16,-2 134-28 16,-24 37-13-16,-2-3-25 0,-6-118-11 15,-2-144-2 1,2-9-45-16,3-21-73 0,0 37-70 16,0-44-80-16,11-42-82 15,-11-182-464-15,-37-19-559 16</inkml:trace>
  <inkml:trace contextRef="#ctx0" brushRef="#br0" timeOffset="-172894">14050 9766 298 0,'-11'35'1078'0,"0"3"-803"16,-9 55-83-16,3 23-65 15,8 17-92-15,12-6-35 0,11-15-126 16,6-28-104-1,3-22-25-15,-1-34-108 0,-5-40 96 16,0-34 188-16,9-29 79 16,8-24 102-16,6-22 30 15,19-6-12-15,6-12-56 16,12-5-13-16,8 1-16 16,-6 7 14-16,-11 21 76 15,-28 37 76-15,-23 35 42 16,-8 32 16-16,-18 14-58 15,1 13-87-15,2 23-82 16,3 23 1-16,-8 14-20 16,11 10-11-16,5-15-2 15,12-17-5-15,26-24 5 16,0-17 8-16,19-21-7 0,0-19 11 16,12-20 0-16,-6-23-5 15,11-19-7-15,-5-11-34 16,-14-18-46-16,-1 7-7 15,-11 3-40-15,-19 11 17 16,-4 27 110-16,-16 31 12 16,-9 28 191-16,-12 22-41 15,-13 44-63-15,-9 31-24 16,0 22 18-16,-3 31-26 16,11 0-34-16,15 9-12 15,5-8 12-15,12-6-13 16,3 2 4-16,2-9 1 0,-3-7-14 15,1-4-5-15,-18-7-6 16,1-6-14 0,-1 3-30-16,-8-6-44 0,-2-14-46 15,-13-17-10-15,-2-18 56 16,0-32 65-16,0-19 23 16,3-24 31-16,-3-22 9 15,20-20-19-15,11-12 5 16,14-9-7-16,12-8-18 15,17 11 1-15,2 3-2 16,9-1-1-16,6 4-1 16,5 24 1-16,4 12-4 15,-7 30 4-15,-2 36 2 16,-6 33 4-16,-17 37-4 16,-6 23-1-16,-11 10 0 0,-8 4 0 15,-9-12 0-15,3-13 1 16,-3-25 13-16,5-27 79 15,-2-27 30-15,6-15-27 16,8-14-18-16,14-16-41 16,17-25-37-16,12-12-132 15,22-17-186-15,0-2-464 16,-5-7-396-16,64-56 873 16</inkml:trace>
  <inkml:trace contextRef="#ctx0" brushRef="#br0" timeOffset="-172807">16205 10610 497 0,'-12'3'749'16,"1"9"126"-16,-6 9-500 15,14 5-53-15,3 1-131 16,3-11-191-16,14-10-66 0,74-6-582 16</inkml:trace>
  <inkml:trace contextRef="#ctx0" brushRef="#br0" timeOffset="-167172">13727 13148 469 0,'-17'16'63'0,"0"3"418"16,-11 27-257-16,-3-18 19 15,14-4 48-15,8-13 4 16,3-7-44-16,6-8-44 0,6 0-44 16,-6-8-31-1,17-23-54-15,14-39-16 0,15-29-37 16,10-44-16-16,10-8-1 16,-15 4-2-16,-9 4-6 15,-11 19-1-15,-11 23-9 16,3 26-16-16,-6 31 7 15,0 27-29-15,0 31-45 16,5 20 54-16,7 35 18 16,11 29 12-16,-6 15 9 15,-3 6-1-15,6-26 1 16,-3-24-1-16,2-25 1 16,-10-26 0-16,-1-14 1 15,-8-14 19-15,3-26 53 16,-3-14-19-16,6-27-33 0,8-12-21 15,-11-7-10-15,3 7-59 16,2 6-96-16,23 18-360 16,-19 16-357-16,5-20-136 15</inkml:trace>
  <inkml:trace contextRef="#ctx0" brushRef="#br0" timeOffset="-166398">14742 12801 954 0,'0'-10'1102'16,"0"8"-992"-16,0-6 79 16,9-8 49-16,13-14-112 0,18-29-73 15,-3-14-50-15,-6-10-3 16,-11 3-18-16,-15 10-5 16,-13 14 22-16,-15 19 1 15,-5 10 1-15,2 16-1 16,-5 19-6-16,9 27-23 15,2 26 11-15,6 25 5 16,11 6 12-16,11 1-5 16,12-12 0-16,11-14 0 15,9-17-17-15,-6-15-29 16,3-13-34-16,11-22-145 16,9-19-111-16,16-15-36 15,-5-17-121-15,0-11 306 16,-19 0 193-16,-15 5 99 15,-12 2 132-15,-10 12 52 0,-7 0 26 16,-2 10-75-16,3-13-64 16,-3 6-68-16,2 1-29 15,-5 4-41-15,0 16-32 16,-5 11-21-16,2 8-32 16,-11 19-10-16,-6 24 45 15,-17 20 18-15,-8 18 73 16,5 4 41-16,0-7 9 15,23-21-25-15,9-6-55 16,16-24-43-16,18-4 0 16,5-19-40-16,11-16-59 15,18-30-32-15,-3-17 10 16,-1-9 8-16,-16 1 94 0,-20 17 19 16,-12 23 108-16,-8 22 76 15,0 10-40-15,-2 17-79 16,2 25-31-16,0 28 26 15,0 28-7-15,8 25-13 16,-5 12-23-16,11 7-5 16,-11-1-2-16,5 14 2 15,-19-12 5-15,-3 5 19 16,-6-14 22-16,-11-23-23 16,0-34-8-16,-3-36 36 15,8-30 15-15,6-21-17 16,-8-25-28-16,0-32-33 15,13-28-17-15,13-24-7 0,10-16-18 16,18 0 5 0,-1-3-35-16,15 6-47 0,11-4-92 15,14 11-164-15,12 12-481 16,59-136-389-16</inkml:trace>
  <inkml:trace contextRef="#ctx0" brushRef="#br0" timeOffset="-165948">16063 12394 204 0,'-14'-27'1447'0,"5"-8"-1283"15,-16-27-34-15,8 4-17 16,-3 4 4-16,-5 8-60 15,-4 22-29-15,4 24 8 16,-9 35-35-16,-3 27 0 16,6 21 6-16,8 16-6 15,12-7 19-15,19-6 8 16,3-20-11-16,18-17-4 16,-4-14-13-16,9-19-1 15,0-13-32-15,6-22-12 16,5-27 4-16,-2-18-82 15,2-11-67-15,-8 5-28 16,-20 24 94-16,-3 22 124 0,-14 21 92 16,0 19-55-16,0 19-10 15,0 6 36-15,3 20-1 16,3-5 20-16,11-5-43 16,0-21-24-16,8-3-15 15,-2-19-34-15,3-16-58 16,2-8-16-16,3-14-100 15,-8-16-143-15,-15-13-449 16,-56-131 612-16</inkml:trace>
  <inkml:trace contextRef="#ctx0" brushRef="#br0" timeOffset="-165780">16279 12180 184 0,'-15'-3'688'16,"13"0"172"-16,-13-2-683 15,15 2-11-15,17 6-14 16,17 2-53-16,32-10-15 0,16-3-47 15,3-14-16-15,3-5-21 16,-17-5-3-16,-15 1-145 16,-5 4-161-16,-14 0-230 15,-17 0-163-15,-37-84 163 16</inkml:trace>
  <inkml:trace contextRef="#ctx0" brushRef="#br0" timeOffset="-165626">16743 11860 331 0,'-17'11'842'15,"9"24"-485"-15,-20 19-87 16,16 27 8-16,4 9-80 16,-6 7-57-16,14-4-71 0,14-1-52 15,-11-11-18-15,5-15-75 16,12-20-146-16,5-30-104 16,12-32-38-16,85-161-334 15</inkml:trace>
  <inkml:trace contextRef="#ctx0" brushRef="#br0" timeOffset="-165443">17086 11995 327 0,'-2'0'481'16,"2"8"-106"-16,-6 19-60 15,3 23-69-15,-3 20-69 16,1 3-76-16,5 1-62 16,-3-7-39-16,3-10-18 15,3-22-96-15,8-16-107 0,-2-19-2 16,-1-27-283-16,3-27 9 15,-2-16 215-15,25-185 273 16,-20 116-151-16</inkml:trace>
  <inkml:trace contextRef="#ctx0" brushRef="#br0" timeOffset="-165367">17194 11694 31 0,'9'-35'243'15,"-18"8"-156"-15,4 11 636 16,-4-11-408-16,-2 27-160 16,5 35-97-16,6 19-58 15,9 190-181-15</inkml:trace>
  <inkml:trace contextRef="#ctx0" brushRef="#br0" timeOffset="-165054">17359 12065 744 0,'-9'-3'843'15,"3"3"-513"-15,-5 3-246 16,11 36 102-16,3 15-28 16,5 19-64-16,7 12-28 15,4 9 2-15,-2-2-11 16,9-10-23-16,-3-17 1 16,2-27 4-16,1-17-8 15,-1-29 11-15,6-35 39 0,3-30-33 16,15-28-48-1,-7-25-4-15,-2 3-56 0,-15 4-81 16,18 15-171-16,-9 26-467 16,14-30-509-16</inkml:trace>
  <inkml:trace contextRef="#ctx0" brushRef="#br0" timeOffset="-164770">17974 12402 15 0,'8'-5'1248'0,"4"2"-935"16,5-13-4-16,14-5-36 16,6-20-87-16,0-20-117 15,-9-9-69-15,-5-7-1 0,-21 3-26 16,-4 8-2-16,-15 15 29 16,-6 24 16-16,3 13 14 15,-11 28-11-15,-3 21-17 16,0 27-2-16,0 20 2 15,11 10 11-15,9-3 16 16,22-7 37-16,15-4 6 16,8-29-12-16,6-6-26 15,11-25-14-15,3-18-20 16,23-26-116-16,184-98-439 16</inkml:trace>
  <inkml:trace contextRef="#ctx0" brushRef="#br0" timeOffset="-163389">10558 4068 875 0,'8'-25'513'0,"6"2"-401"16,6-26 29-16,-6 11 56 16,-5 7 16-16,-9 16-41 15,0 11-74-15,0 0-62 16,8 12-36-16,9 9 1 15,15 39 54-15,10 48 32 16,6 55 21-16,12 177-4 0,-1 151 4 16,-8 141-23-1,-8-140-7-15,2-5-12 0,-8 29-15 16,14 61-19-16,6 15-14 16,0 47 4-16,-26 12 10 15,3-39-2-15,8-6-2 16,9-43 2-16,6-84-15 15,-3-85 0-15,8-130-15 16,-42-191 0-16,-3-29-7 16,0-16-14-16,11 22-50 15,-16-46-47-15,-7-43-14 16,-5-66-51-16,29-144-421 16,2-345-455-16</inkml:trace>
  <inkml:trace contextRef="#ctx0" brushRef="#br0" timeOffset="-162847">11519 2373 1116 0,'-6'-3'728'16,"6"-2"-600"-16,6-11-76 16,22-11 82-16,40 0 14 15,40-11-23-15,42 3-52 16,49 3-34-16,166 17 11 16,97 23-2-16,40-1 3 15,-114-17-11-15,38-10 14 0,39-19-6 16,28 28-21-1,-25-5-6-15,2 16-21 0,-27 8-12 16,-78 3-16-16,-22 5-2 16,-51 19-23-16,-42 8-29 15,-162-14-13-15,-15 3 34 16,-27 0-4-16,50 30 20 16,-51-8-3-16,-30-7-40 15,-24-9-25-15,-16 0-98 16,2-11-271-16,-68-41-234 15</inkml:trace>
  <inkml:trace contextRef="#ctx0" brushRef="#br0" timeOffset="-162481">17920 2788 612 0,'-26'35'625'0,"9"-3"-508"0,-25 32-37 16,16 28 76-16,9 13 84 15,3 23 6-15,14 35-65 16,0 127-55-16,9 97-16 15,5 93-2-15,3-178 10 16,6 12-35-16,2 3-31 16,3-4-10-16,12 17-19 15,20-2 1-15,-9 1 3 16,20 7-9-16,-9 29-5 16,-8 7 1-16,8-24-7 15,-14 20-7-15,3 26 1 16,15 38 0-16,-10 6 7 15,-2 31-8-15,-6 42-9 0,20-8 3 16,12 0-1-16,-4-7 6 16,-2-16-4-16,-17-64 4 15,-12-35 1-15,-11-67-7 16,-8-75-1-16,-18-161 1 16,-2-31-29-16,-6-17-71 15,8 37-142-15,-13-53-468 16,-83-187-913-16</inkml:trace>
  <inkml:trace contextRef="#ctx0" brushRef="#br0" timeOffset="-161945">11232 14379 2044 0,'9'0'283'0,"5"-3"-238"16,26-5 45-16,22-11 95 16,37 0-20-16,26-5-60 15,40-6-27-15,33 2-6 16,176-31 12-16,136-38 31 15,97-3-22-15,-182 44-12 16,29 16-19-16,14 13-14 16,14 3-5-16,2 2-8 15,4-2-23-15,-51-7-12 0,-80 11 0 16,-60 2 1 0,-56 9 0-16,-147 5-2 0,-20 4-4 15,-18 0-20-15,46-3-17 16,-45 3-51-16,-34 3-50 15,-37-3-31-15,-9 4-148 16,-181 0-979-16</inkml:trace>
  <inkml:trace contextRef="#ctx0" brushRef="#br0" timeOffset="-158635">10773 890 541 0,'-8'-8'1228'0,"-1"-3"-1010"15,-14-11-19-15,21-13 17 16,-4-8-61-16,12-4-62 15,2-7-44-15,9 0-22 16,-11 3 0-16,-3 11 5 16,-6-1 2-16,-11 7 13 15,-18 7-14-15,-10 11-17 16,-18 13-16-16,-13 25-26 16,-21 44-8-16,-5 47-7 15,0 35 11-15,8 32 9 0,26 10 3 16,14-5 12-16,31-18 5 15,14-23-8-15,20-28 8 16,20-31-13-16,9-23 1 16,8-24-13-16,8-22-43 15,12-32-27-15,-3-22-40 16,6-29-124-16,3-9-263 16,22-188-288-16</inkml:trace>
  <inkml:trace contextRef="#ctx0" brushRef="#br0" timeOffset="-158073">10172 1464 565 0,'-25'3'758'0,"16"1"-534"15,-16-4-169 1,25 8-16-16,19-5-7 0,21 2 10 16,14-5-32-16,25-8-10 15,-2-15-49-15,8-17-19 16,-11-6-28-16,-23-8 35 15,-12 0 61-15,-24 4 13 16,-15 15 22-16,-9 8 37 16,-8 11 21-16,6 8-29 15,8 8-43-15,3 8-10 16,8 16-10-16,1 19 17 16,8 18 38-16,-3 9 46 15,3 11 45-15,-8 1-20 0,-1 2-13 16,1-9-46-1,-7-6-13-15,7-7-29 0,-3-11-19 16,-4-21-7-16,4-19-58 16,-3-14-99-16,11-21 19 15,12-17 4-15,8-26-40 16,14-8-42-16,9-13 72 16,-12 12-55-16,9 12 199 15,-26 11 6-15,-2 18 37 16,-9 24-8-16,-3 14-23 15,-3 16 3-15,-11 24 82 16,0 8-25-16,-11 11-18 16,-3-1-6-16,2 6 12 15,-5-10-21-15,9-13-19 0,2-17-10 16,6-19 10-16,6-21 64 16,11-29-2-16,8-18-82 15,12-28-4-15,9-9-80 16,7 1-74-16,4 15-44 15,3 4-13-15,-18 23-375 16,4-51 130-16</inkml:trace>
  <inkml:trace contextRef="#ctx0" brushRef="#br0" timeOffset="-157344">11711 1592 312 0,'-17'-13'1344'0,"3"-6"-1157"16,-14-16-118-16,14-8-30 16,5 0-39-16,1-18-7 15,-6-1-29-15,2 8-15 16,-5 12 36-16,-14 18 15 16,6 24 1-16,-1 24 5 15,1 23-6-15,2 18 0 16,3 8 0-16,12 4 8 15,10-2 14-15,7-10 7 16,14-11-13-16,2-11-16 16,6-27-18-16,3-12 5 15,9-20 13-15,-1-23 13 16,6-12-13-16,-11-14-12 16,3-8-30-16,0 2-13 0,-12 17 2 15,-11 19 50-15,-8 16 3 16,-4 19 11-16,-2 13-10 15,3 6 41-15,2 11 20 16,1 2 5-16,5 6-11 16,3-4-19-16,0-9-19 15,0-14-18-15,-6-4-6 16,6-14-12-16,0-16 4 16,0-8-7-16,12-20-73 15,5-11-56-15,3-3-71 0,8 7-38 16,-11 7 109-1,-9 16 57-15,-8 19 93 0,-8 24 9 16,-1 16 91-16,-8 22 26 16,0 12-18-16,0 1 11 15,-5-2 25-15,5-11-38 16,5-6-7-16,-2-13-15 16,6-11-21-16,-4-9-34 15,1-10-29-15,-3-13-15 16,11-8-18-16,6-8-27 15,20-24-81-15,11-6-90 16,0-5 30-16,-3 17 72 16,-14 12 81-16,-17 19 48 15,-9 14 0-15,-2 13 60 16,-6 16 57-16,0 6 18 0,9 9-7 16,-1-6-44-16,3 7-54 15,12-13-30-15,6 0-84 16,2-8-81-16,37-19-128 15</inkml:trace>
  <inkml:trace contextRef="#ctx0" brushRef="#br0" timeOffset="-156390">12675 1201 247 0,'-8'0'167'0,"-1"7"396"16,-10 5-381-16,2-9-29 15,8 13 9-15,0-1-29 16,1 12-38-16,5 21 1 16,-5 6 12-16,8 11 10 15,-6 1 7-15,12-1-20 16,-4-14-44-16,4-14-19 0,-3-20-4 15,11-6-20-15,-11-18-18 16,6-5-10-16,5-15 10 16,11-19 0-16,1-11-47 15,-1-14-80-15,6 1-43 16,-5 5 32-16,-9 6 44 16,0 25 56-16,-3 10 37 15,-5 29 1-15,2 18 52 16,3 15 71-16,-3 16 2 15,4 8 1-15,-4-3-12 16,0-12-32-16,6-17-26 16,-5-11-41-16,2-6-15 15,-3-13-29-15,3-16-61 0,15-8-76 16,16-14-349-16,43-149-601 16</inkml:trace>
  <inkml:trace contextRef="#ctx0" brushRef="#br0" timeOffset="-155932">13478 1351 675 0,'-9'-8'851'0,"1"5"-344"15,-9-15-267-15,8 1-16 16,-2-18-127-16,-6-12-95 16,3-10-2-16,-3 6-23 15,-9-3-10-15,-5 11 18 0,-12 20 11 16,4 19 4-16,-4 24 1 15,1 30-1-15,10 31-1 16,13 16 1-16,10 4 0 16,18-17 0-16,10-17-9 15,18-17-15-15,6-18 6 16,-1-18-1-16,9-22 1 16,0-22 10-16,0-24-41 15,6-20-37-15,-14-25 1 16,2-11-52-16,-11-14 32 15,-8-15 35-15,-9-4-14 16,-6-4 63-16,-11 3 21 16,-3 25 43-16,-5 17 59 15,-7 36 63-15,13 36 42 16,2 33-97-16,0 32-91 0,8 39 29 16,-5 42 21-16,5 31 14 15,-2 23-10-15,3 9-8 16,8-21-31-16,8-18-34 15,9-39-4-15,23-36-76 16,11-30-143-16,31-27-320 16,219-124-362-16</inkml:trace>
  <inkml:trace contextRef="#ctx0" brushRef="#br0" timeOffset="-155661">14464 755 1717 0,'0'-2'651'0,"3"2"-600"15,3 0 87-15,22 2-9 16,29 2 16-16,33-8-53 15,30-8-53-15,10-10-23 16,3-13-16-16,-14 3-41 16,-20 2-92-16,-16 19-175 15,-18 6-360-15,-25-25-323 16</inkml:trace>
  <inkml:trace contextRef="#ctx0" brushRef="#br0" timeOffset="-155226">15221 307 1510 0,'-8'30'636'16,"-7"5"-501"-16,-4 38 139 15,-1 17-11-15,0 2-122 16,11 9-71-16,9-4-38 16,0 0-31-16,9-20-1 15,2-18-14-15,12-24-35 16,-9-21-38-16,-3-9-26 0,4-24-4 15,2-13 92 1,2-22-19-16,13-20-40 0,2-7-22 16,0 0-128-16,0 18 63 15,0 28 111-15,-6 29 40 16,-2 17 20-16,-1 19 18 16,3 21 27-16,-5 15 57 15,-14-1 3-15,-1 4 6 16,1-21-8-16,-4-16-10 15,-5-18-19-15,3-14 29 16,-3-14 25-16,6-14-19 16,2-19-95-16,9-14-14 15,9-20-14-15,8-1-49 16,6 1-84-16,5 8-44 16,-5 14-59-16,8 28-46 0,-6 23-173 15,-5 16-105-15,-6 7 35 16,-22 60 373-16</inkml:trace>
  <inkml:trace contextRef="#ctx0" brushRef="#br0" timeOffset="-154640">16060 721 276 0,'9'0'72'15,"-9"-16"-36"-15,3-3 622 16,-3-5-496-16,-9-6 70 16,1 14 58-16,-1 5-70 15,1 6-73-15,-1 5-19 16,1 5-11-16,-1 6-33 15,-8 5-48-15,0 11-11 16,0 3 25-16,3 17 7 0,11-1-5 16,12 2-8-16,2-7-28 15,20-9-16-15,3-10-11 16,6-14 11-16,11-16 0 16,-9-14-12-16,-8-10 1 15,0-9-7-15,-11-2 18 16,-6-4 0-16,-6 1 0 15,-2 11 9-15,-1 3-7 16,-2 18-2-16,-6 6-1 16,3 11-17-16,3 8-20 15,11 10 28-15,0 12 10 16,5 10 10-16,-2-4 11 0,6 2-9 16,2-7-10-1,-8-12-2-15,5-14-9 0,7-16-42 16,4-30-32-16,10-17-143 15,22-18-92-15,0-16-172 16,5-12-58-16,-13 1-93 16,-12-5 641-16,-22 7 90 15,-26 14 409-15,-9 30-151 16,-8 23 174-16,0 19-206 16,3 20-80-16,11 0-113 15,3 15-84-15,0 24 30 16,-8 15 0-16,2 26 3 15,3 20 6-15,-2 15-8 16,5 6-4-16,-3-5-45 16,6-20-20-16,2-15-1 0,4-27-38 15,-1-31-116-15,9-18-140 16,12-17-377-16,33-141-575 16</inkml:trace>
  <inkml:trace contextRef="#ctx0" brushRef="#br0" timeOffset="-154444">16522 700 1741 0,'0'-3'793'16,"0"3"-661"-16,6-3 74 16,5 3-113-16,29-5-71 15,11-6-22-15,23 0 0 0,16-2-39 16,-7-6-64-16,7 8-80 15,7 3-68-15,16 8-242 16,171-16-228-16</inkml:trace>
  <inkml:trace contextRef="#ctx0" brushRef="#br0" timeOffset="-154019">17509 0 852 0,'0'0'1420'16,"0"5"-1251"-16,-6 6-100 16,6 24 41-16,6 28 61 15,-3 32-59-15,2 25-19 16,4 12-19-16,-1 4-29 0,-5-9-29 16,6-15-7-16,-1-26-9 15,1-36 0-15,-4-23-9 16,4-24-4-16,-1-25-35 15,18-33-3-15,8-34-66 16,8-19-15-16,15-12-83 16,-6 12-20-16,-3 26 125 15,-16 36 110-15,-13 27 6 16,-2 27 42-16,6 27 62 16,3 19 26-16,-4 31 16 0,-5 12 7 15,0 3-27-15,-5-2-26 16,10-14-32-16,-2-26-17 15,3-15-29-15,-9-24-26 16,-3-8-2-16,4-11-33 16,4-18-27-16,13 2-32 15,-1 0-56-15,-3 5-86 16,12 14-249-16,-6 37-249 16</inkml:trace>
  <inkml:trace contextRef="#ctx0" brushRef="#br0" timeOffset="-153343">17101 2153 334 0,'0'0'2086'0,"0"7"-1817"16,2 16-199-16,16 35 98 15,7 28 59-15,15 22-92 16,2 9-56-16,9-14-23 16,3-5-10-16,-3-17-11 15,-5-24 2-15,-1-25-11 16,9-32 17-16,25-47 10 16,20-65-22-16,103-162-31 15,13-98-51-15,-170 272-36 16,-5 26-41-16,20-61-110 15,-18 76-361-15</inkml:trace>
  <inkml:trace contextRef="#ctx0" brushRef="#br0" timeOffset="-145893">19612 7943 1963 0,'0'3'347'16,"3"-3"-211"-16,3 0 44 16,5 5-36-16,23 2-58 0,37 1 32 15,34-8-14 1,28-8-26-16,23-4-21 0,17 4-17 15,6 1-5-15,19 3-14 16,9 1 21-16,-6 6-21 16,-14 1-21-16,-25 11-12 15,-32 5-67-15,-30-1-113 16,-15-3-312-16,-9-63-737 16</inkml:trace>
  <inkml:trace contextRef="#ctx0" brushRef="#br0" timeOffset="-145615">21696 7567 1102 0,'0'8'1425'0,"6"-3"-1256"15,5 14-143-15,12 0 97 16,19 16 30-16,18-1-35 15,19 13-70-15,15 3-19 16,-9-4-22-16,-3 0-5 16,-14-6-1-16,-28-13-1 15,-18 0 0-15,-22-7-6 16,-25 10-19-16,-40 24 4 16,-43 19-65-16,-48 36-121 15,-11 12-397-15,-375 169-672 16</inkml:trace>
  <inkml:trace contextRef="#ctx0" brushRef="#br0" timeOffset="-150254">22067 1994 1281 0,'3'-7'892'16,"23"-9"-736"-16,30-14-93 15,35-10 135-15,34-14-46 16,11 0-62-16,17-4-38 16,0-1-37-16,3 5-7 15,-23 11-8-15,-31 5-15 16,-22 11-71-16,-26 4-91 16,-3 7-318-16,-14-54-358 15</inkml:trace>
  <inkml:trace contextRef="#ctx0" brushRef="#br0" timeOffset="-149713">23148 565 268 0,'-15'0'1084'0,"7"3"-802"16,-9-3-125-16,11 10 37 15,12-2-79-15,2 0-70 16,4 3-9-16,8-8-13 15,5 5-5-15,-8-5-2 16,-6-3 4-16,-2 5-8 16,-3-5 15-16,-12 3 30 15,3 2 19-15,-3 3-25 0,4 14-27 16,2 13 84-16,0 35-19 16,2 31-31-16,4 38 13 15,-3 34-20-15,3 129-12 16,2 28-8-16,3 11-13 15,-5-121-6-15,-3-123-4 16,-6-9-8-16,-3-26 0 16,4 60 0-16,-7-57 1 15,3-35 1-15,-2-25-2 16,-9-18-26-16,-11-20-151 16,-9-21-174-16,25-41-113 15,15-27-71-15,6-30-136 16,5-18 289-16,-40-256 155 0,29 290 79 15,14 98 148 1,-11 22 247-16,-23 8 387 0,0-3-174 16,-14 43-304-16,-12 35 177 15,3 32-48-15,-5 20-79 16,-20 14-85-16,8 2-47 16,-11-12-40-16,3-7-34 15,5-18-4-15,4-17-113 16,22-25-153-16,34-36-331 15,65-147-27-15</inkml:trace>
  <inkml:trace contextRef="#ctx0" brushRef="#br0" timeOffset="-149579">23306 1831 894 0,'17'8'497'16,"0"0"-240"-16,17 11 83 0,0 0-107 15,-2 8-112-15,-7-8-100 16,-8 1-21-16,11 0-201 15,9-24-275-15,31-154-234 16</inkml:trace>
  <inkml:trace contextRef="#ctx0" brushRef="#br0" timeOffset="-149398">23998 882 894 0,'0'21'972'16,"-9"12"-759"-16,-13 30 94 15,2 31-59-15,-11 9-109 16,-9 6-94-16,-2-9-30 0,-1-2-15 16,-5-14-66-16,2-11-81 15,15-14-176-15,14-28-228 16,51-86-156-16</inkml:trace>
  <inkml:trace contextRef="#ctx0" brushRef="#br0" timeOffset="-148844">23958 1322 63 0,'31'-14'255'0,"-2"0"501"15,25-5-557-15,-9 6 23 16,3 10 26-16,3 6-65 16,0 5-84-16,-11 8-51 15,-6 6-48-15,-17 5-49 16,-17 13-95-16,-17 1 24 0,-26 18-51 16,-13 12-10-1,-29 5 128-15,-9 5 53 0,-5 1 70 16,8-4 95-16,6-10 44 15,23-8-20-15,33-22-41 16,29-19-104-16,17-14-23 16,29-18-18-16,16-17-3 15,15-18-9-15,13-21-87 16,-7 4 21-16,-21 14 15 16,-31 28 12-16,-17 30-51 15,-28 25 99-15,-17 30 96 16,-20 14 37-16,-8 22 16 15,-10-6-41-15,13-2-36 16,13-17-23-16,21-22-49 16,19-21-7-16,20-19-139 0,17-22 22 15,17-24 103-15,8-11 21 16,-5-8 1-16,-17-1 28 16,-6 20 55-16,-19 16 7 15,-7 11-34-15,-5 13-57 16,3 6-39-16,-3 20-24 15,0 16-33-15,0 22-69 16,-8 12-15-16,-1 4 17 16,6-10 61-16,-5-21 82 15,8-19 20-15,-6-14 81 16,12-20 68-16,-3 4 83 16,2-10 20-16,-2 4-84 15,20-28-79-15,16-14-26 0,24-27-63 16,36-34-216-1,219-224-537-15</inkml:trace>
  <inkml:trace contextRef="#ctx0" brushRef="#br0" timeOffset="-147747">25078 1185 1274 0,'3'0'721'15,"-3"3"-619"-15,6-3-11 0,13 5 106 16,21-2-13-16,17-3-67 16,14-3-73-16,2-10-29 15,1-6-12-15,-14 8-3 16,-9 3-63-16,-20 13-9 15,-17 14-26-15,-14 27 47 16,-17 23 51-16,-14 33 15 16,-20 6 2-16,0 4-10 15,3-15 2-15,5-28-8 16,18-26-1-16,5-16-54 16,17-19-117-16,-6-13 0 15,12-17-150-15,3-13-24 16,-3-27 102-16,-3-12 155 15,-9-18 88-15,-8 2 33 16,-11 6 37-16,5 22 94 0,3 22 56 16,15 35-77-16,5 34-143 15,8 22 81-15,6 32 62 16,-2 16-10-16,-4 17 8 16,-8 4-42-16,0-17-19 15,0-13-8-15,0-27-24 16,9-21-15-16,-1-20-33 15,23-17-6-15,1-13 6 16,10-16 5-16,18-6 11 16,-4-20 9-16,-2 4-25 15,-8 9-8-15,-21 15 7 16,-5 25-27-16,-6 21-13 0,-11 26 41 16,-6 17 6-16,-14 17 18 15,-14 17-7-15,-3-1-7 16,-6-3-10-16,3-12 1 15,-2-15 5-15,-1-16-5 16,3-24 0-16,6-10 16 16,5-12 5-16,9-20 14 15,3-15 2-15,-3-24-38 16,23-25-18-16,14-41-19 16,17-26-89-16,50-34-336 15,217-381-308-15</inkml:trace>
  <inkml:trace contextRef="#ctx0" brushRef="#br0" timeOffset="-146929">26252 759 597 0,'-23'28'819'16,"12"7"-551"-16,-26 33-38 16,11 22 110-16,-2-1-121 15,-6 0-118-15,-6 4-73 16,6-15-28-16,0-10-22 15,0-4-155-15,20-30-146 16,20-11-41-16,22-23 19 16,12-31-103-16,-3 0 448 15,8-1 205-15,-11 10 2 16,0 6 21-16,14 5-31 0,6-8-65 16,11 3-9-16,3-8-51 15,-5 2-51-15,-18 9-21 16,-11 7-114-16,-28 12-189 15,-23 26 22-15,-23 14 217 16,-19 19-11-16,-32 18 75 16,-11 2 38-16,-3-4 58 15,3 7 82-15,17-13 50 16,31-26-21-16,28-14-78 16,24-24-129-16,13-14-10 15,20-13-73-15,12-14 41 16,22-10-87-16,0-1-4 0,-14 14 103 15,-23 14-27-15,-13 34 3 16,-21 25 54-16,-14 19 126 16,-14 25 21-16,-14 18-6 15,-3-9-30-15,8 0-42 16,4-31-30-16,24-33-39 16,15-23-21-16,29-24-72 15,13-26 44-15,18-21-74 16,22-25-51-16,-5-14 118 15,-9 14 56-15,-15 17 32 16,-24 25 43-16,-15 31 26 16,-20 14-17-16,-2 13-35 15,-4 15 14-15,-5 8 68 16,-11 11-64-16,8 7-47 16,-2-6-11-16,5-12-9 0,8-7-7 15,6-23-23-15,12-4-57 16,2-5-11-16,6-7 50 15,14 0 48-15,9-21 31 16,5-3-31-16,12-8-6 16,-6 4-108-16,6 8-123 15,-18 19-70-15,-22 16 34 16,-22 27 150-16,-29 10 123 16,-26 11 111-16,1 6 94 15,2-11 58-15,26-13-34 16,28-19-62-16,20-16-65 15,11-14-14-15,26-11 79 16,6-18-58-16,25-22-109 0,20-11-165 16,161-136-523-16</inkml:trace>
  <inkml:trace contextRef="#ctx0" brushRef="#br0" timeOffset="-146784">27369 2439 1181 0,'0'-4'1276'0,"-3"4"-1045"16,-6-8-171-16,4 8-60 15,5 4-277-15,-102-31-1659 16</inkml:trace>
  <inkml:trace contextRef="#ctx0" brushRef="#br0" timeOffset="-129970">24905 3387 826 0,'-14'8'1074'0,"5"-8"-886"16,-8 4 28-16,15 0 24 0,2 0-95 15,8-8-76 1,-5 0-63-16,5 4-6 0,-2-4-12 16,-3 4 12-16,3 0 2 15,-4 0 17-15,-2 0-8 16,0 0-2-16,6 4-9 16,17 0 0-16,2 8 0 15,9-3 1-15,9 9 0 16,-3 1 0-16,-6-3 0 15,-9-2-1-15,-8-1-1 16,-14-5-6-16,-3-2 6 16,-11 2 1-16,2-3-1 0,-8 4-10 15,-8 9 4 1,-21 4-43-16,-5 13-61 0,6 1-75 16,-1-6-43-16,18-3 35 15,5-8 112-15,15-6 53 16,5-10 29-16,6-3 14 15,3-3 70-15,-4-2 4 16,7 5-56-16,5 5 64 16,3-2-2-16,0 8-49 15,6-3-28-15,-15-3-17 16,-5 3-44-16,-3 6-113 16,-8 2-46-16,-9 14-41 15,-23 14-68-15,-14 15-24 0,-28 6 231 16,-31-4 105-1,-7 6 177-15,-4-13 43 0,7-16-2 16,24-3-22-16,11-16-23 16,34-1-14-16,16-17-11 15,29 4-35-15,12-10-113 16,22 5 34-16,29 0-29 16,16-8 52-16,38-11-8 15,19-16 4-15,11-11-26 16,4-4-12-16,-6 11-2 15,-15 16-4-15,-19 15 2 16,-17 16-10-16,-32 5 9 16,-5 1 1-16,-26 6-10 15,-13-5 19-15,-13-7-8 16,-4-1 9-16,-7 1-12 0,-8 0-9 16,-14 19 0-16,-12 5-87 15,-8 14-114-15,-11 0-105 16,19-7-222-16,-50 12-130 15</inkml:trace>
  <inkml:trace contextRef="#ctx0" brushRef="#br0" timeOffset="-129764">24939 4030 926 0,'0'19'282'0,"-8"8"0"15,-1 35 33-15,1 23-11 16,-1 20-80-16,3 7-76 0,4-8-50 15,2-10-52-15,-6-18-23 16,3-25-13-16,-3-19-4 16,4-21-6-16,-4-11-13 15,-5-5-48-15,2-1-187 16,3-15-536-16,-5-71-108 16</inkml:trace>
  <inkml:trace contextRef="#ctx0" brushRef="#br0" timeOffset="-129286">24188 3984 1732 0,'3'-13'338'15,"14"2"-260"-15,34-19 60 16,45-10 18-16,40 1-60 16,43 3-51-16,16 7-8 15,-5 5-2-15,-22 16-11 16,-35 13-24-16,-28 11-2 16,-43 17-25-16,-31 17-4 15,-31 17 31-15,-34 14 13 16,-39 12 5-16,-27 12 10 15,-19-13 35-15,-11-6-1 16,2-28 11-16,4-23 4 0,19-19-23 16,20-29-18-16,36-17-36 15,24-24-27-15,31-31-66 16,28-23-23-16,25-9 25 16,15 17 4-16,8 20 67 15,-20 43 20-15,-5 21-1 16,-23 16-11-16,-17 16 12 15,-8 0 3-15,-9 5 25 16,-9 13 14-16,-2-4-13 16,-12 13-29-16,12-2-41 15,22-9-496-15,86-67-767 16</inkml:trace>
  <inkml:trace contextRef="#ctx0" brushRef="#br0" timeOffset="-128813">26388 3770 458 0,'5'-3'1000'0,"12"-10"-820"15,18-6-26-15,24-11 119 16,29-13-111-16,20-10-103 16,2-11-55-16,-8 10-4 15,-20 8-33-15,-22 19-3 16,-23 16 15-16,-26 11 3 15,-5 11-16-15,-6 32 34 16,-9 30 121-16,1 36 14 16,-1 37-33-16,1 22-19 15,-3 7-38-15,8 2-9 16,3-27-8-16,3-22-13 16,2-34-3-16,4-34-5 15,-9-25-6-15,0-19-1 0,-9-16 0 16,-8-8-10-16,-17-19-86 15,-8-19-196-15,16-35-170 16,6-31-223-16,34-291 73 16</inkml:trace>
  <inkml:trace contextRef="#ctx0" brushRef="#br0" timeOffset="-128624">27037 3485 1017 0,'17'-8'220'0,"3"3"-31"15,17-3 50-15,11 13-26 16,0 14-3-16,-3 8-41 15,-13 16-32-15,-15 8-1 16,-15 6-31-16,-13 9-1 16,-20 7-7-16,-14 9-47 0,-9-9-28 15,-6-3-22-15,12-21-33 16,5-9-99-16,9-21-179 16,32-19-405-16,64-86-570 15</inkml:trace>
  <inkml:trace contextRef="#ctx0" brushRef="#br0" timeOffset="-128339">27615 3732 754 0,'-5'22'693'0,"-4"2"-463"15,-2 27 73-15,-12-1-51 16,6 1-93-16,0-13-78 15,3-3-38-15,3-13-16 16,5-9-10-16,3-13-8 16,6-8-6-16,11-24-3 15,12-14-42-15,8-16 31 16,8-7 11-16,-2 7 0 16,-12 16 9-16,1 11-8 15,-18 15-1-15,12 1-47 16,-4 15-198-16,21 8-257 15,93 38-100-15</inkml:trace>
  <inkml:trace contextRef="#ctx0" brushRef="#br0" timeOffset="-128061">28015 3883 507 0,'-6'4'683'0,"6"-1"-380"16,-2 1 22-16,4 4-40 16,7-8-82-16,14-8-83 15,11-11-35-15,5-24-28 16,12-14-57-16,-8-10-24 15,-9-2-48-15,-9 7-28 16,-10 16 28-16,-30 14 57 16,4 21 15-16,-14 14 49 15,-7 32-40-15,-10 16-8 16,8 19 15-16,11 15 1 16,15-2 2-16,16-19 10 15,15-5-20-15,11-13-9 16,8-19-2-16,-2-13-16 0,5-14-21 15,4-11-70 1,16-16-97-16,8-16-307 0,115-107-357 16</inkml:trace>
  <inkml:trace contextRef="#ctx0" brushRef="#br0" timeOffset="-127619">28917 3678 577 0,'-3'-5'518'15,"-3"2"41"-15,3-9-319 16,-2 1 79-16,5-1-62 15,8-11-185-15,1-9-72 16,-1-3-40-16,-2-6-43 16,-6 9-74-16,-9 2-10 15,-8 18 64-15,-5 16 97 16,-15 26-3-16,-3 13 9 16,0 22 54-16,3 6 57 0,6-1 12 15,17-8-8-15,11-13-35 16,6-10-43-16,14-19-23 15,3-9-8-15,5-15 4 16,4-15 1-16,10-28-11 16,10-15-21-16,-4-19-45 15,3-4-42-15,0-7-66 16,-5 3 3-16,5-9 0 16,-11 6-30-16,6 7 58 15,-9 7 92-15,-12 27 51 16,-13 21 81-16,-9 27 21 15,-3 30-12-15,-11 14 147 0,-12 33-40 16,-5 20-17-16,-6 6-27 16,6 4-38-16,5-10-49 15,9-10-22-15,12-22-28 16,2-22-16-16,6-3-9 16,5-13-126-16,9-13-219 15,105-33-400-15</inkml:trace>
  <inkml:trace contextRef="#ctx0" brushRef="#br0" timeOffset="-127458">29390 3399 1442 0,'0'4'506'0,"0"8"-352"16,0 7 152-16,6 16-97 0,2 3-121 16,1 8-56-16,-7 5-32 15,-4-4-27-15,2-1-95 16,-6-8-178-16,14-11-209 15,41-30-102-15</inkml:trace>
  <inkml:trace contextRef="#ctx0" brushRef="#br0" timeOffset="-127333">29631 2957 1146 0,'0'5'336'0,"0"6"-256"16,6 21-72-16,2 6-8 15,9 19-268-15,34 95-420 0</inkml:trace>
  <inkml:trace contextRef="#ctx0" brushRef="#br0" timeOffset="-126867">30022 3453 1347 0,'-8'-8'365'0,"5"-3"-122"15,-6-13-60-15,1-10-60 16,-1-1-123-16,-5 0-6 16,0 11-29-16,-6 13 19 15,-11 19-7-15,-3 19 7 0,0 23 16 16,8 12 19 0,12 5 5-16,14-7 16 0,14-1 8 15,3-16-31-15,15-9 1 16,2-18-8-16,11-16-7 15,12-24-3-15,16-29-73 16,10-25-107-16,-7-22-33 16,9-1 21-16,-5-12 54 15,-12 1 67-15,-3 4 71 16,-20 1 117-16,-5 13 15 16,-17 16 63-16,-15 40 77 15,-8 22-32-15,-6 20-134 16,-2 27-56-16,-9 28 31 15,-14 28 28-15,-3 35-10 16,0 13-18-16,-9 4-19 0,12 8-26 16,11-15-17-16,12-16-18 15,8-20-1-15,11-24-17 16,6-29-46-16,8-14-64 16,7-26-77-16,16-26-144 15,96-117-548-15</inkml:trace>
  <inkml:trace contextRef="#ctx0" brushRef="#br0" timeOffset="-126680">30195 3290 1361 0,'11'8'578'0,"6"-5"-527"15,23 10 267 1,11 1-65-16,29-7-118 0,-1-6-99 15,12-9-36-15,-1 2-83 16,-2 6-178-16,-3 14-422 16,117 33-460-16</inkml:trace>
  <inkml:trace contextRef="#ctx0" brushRef="#br0" timeOffset="-126506">31187 4014 1375 0,'-3'0'1441'0,"-5"0"-1317"0,-1 0-62 16,9 0-62-16,-5 0-8 16,47 38-695-16</inkml:trace>
  <inkml:trace contextRef="#ctx0" brushRef="#br0" timeOffset="-140920">24358 6302 1402 0,'0'-4'514'16,"0"4"-451"-16,0 0 69 15,14-4 77-15,15-4-142 16,36-15 10-16,23 0 13 15,17-20-51-15,8 8-24 16,-14 5-14-16,-17 14-1 16,-31 13-14-16,-17 6-10 15,-19 8-18-15,-30 24 42 16,-19 19 24-16,-17 16-4 0,-22 20-10 16,-10 2-4-16,1-10-5 15,9-6 0-15,19-14 0 16,20-22 2-16,19-21-3 15,32-11-54-15,23-13 6 16,20-6-7-16,25-16 4 16,20-8 30-16,2-11 21 15,-7 3 19-15,-24 21-19 16,-16 17-7-16,-26 21-4 16,-26 19 11-16,-16 14 50 15,-21 21 14-15,-27 8-7 16,-12 12-22-16,-12-3-22 15,9-8-12-15,6-19-1 0,8-12-36 16,9-18-69-16,23-10-171 16,8-24-319-16,-60-136-600 15</inkml:trace>
  <inkml:trace contextRef="#ctx0" brushRef="#br0" timeOffset="-140702">24763 6224 247 0,'-14'24'1183'0,"14"14"-934"16,-17 33-49-16,23 21 106 15,5 25-80-15,3 5-68 16,3 11-62-16,6 10-33 0,-12 4-9 16,4 0-29-16,-7-9-24 15,1-16-1-15,-7-30-45 16,-2-28-73-16,15-24-107 15,4-32-290-15,47-144-127 16</inkml:trace>
  <inkml:trace contextRef="#ctx0" brushRef="#br0" timeOffset="-140111">25631 6317 901 0,'-3'24'804'0,"-3"11"-567"0,-5 29 33 15,3 30-12-15,-1 11-69 16,-5 3-77-16,5 1-55 16,1-14-39-16,8-13-12 15,0-20-6-15,0-24 0 16,0-20-38-16,0-15-56 16,0-19-49-16,14-27-137 15,6-22-340-15,14-28 281 16,0-23 57-16,-6-12 102 15,-11 7 180-15,-8 20 264 16,8 33-16-16,0 22-7 16,11 30-2-16,20 8-4 15,9 16-47-15,3 11-44 16,8 11-32-16,-3 18-17 16,-6 13-29-16,-16 9-24 0,-3 3-23 15,-26 16-17-15,-14 1 4 16,-17-1-6-16,-9-1-86 15,-19-7-71-15,-1-14-110 16,-2-13-33-16,9-27 27 16,5-27-63-16,5-24 28 15,-2-22 65-15,0-19-19 16,3-17 262-16,2 4 97 16,12 5 143-16,11 19-3 15,3 23-45-15,11 19-24 16,21 12-61-16,4 4-50 15,4 8-57-15,0 23-3 16,-15 11 3-16,-16 19 4 0,-9 9 46 16,-14 1 28-16,-3-10 57 15,5-19 34-15,7-19-44 16,5-19-68-16,17-12-57 16,14-24-45-16,45-21-108 15,15-44-474-15,161-272-563 16</inkml:trace>
  <inkml:trace contextRef="#ctx0" brushRef="#br0" timeOffset="-139885">27003 5907 381 0,'-17'0'824'0,"14"3"-339"16,-5 10-354-16,10 22 152 16,15 22-31-16,9 25-64 15,-3 18-64-15,-6 28-26 16,-9 18-8-16,-2 14-12 0,-17 18-23 15,-1 7-4-15,-5 5-31 16,-14-8-15-16,3-11-5 16,-4-34-46-16,10-50-46 15,5-40-52-15,0-44-28 16,17-38-311-16,8-42-287 16,-16-240-191-16</inkml:trace>
  <inkml:trace contextRef="#ctx0" brushRef="#br0" timeOffset="-139105">26754 6604 574 0,'-12'16'758'0,"4"6"-614"15,-9 16-11-15,8 10 17 16,12-10-43-16,14-2-32 16,14-17-33-16,12-3-21 15,5-13-21-15,11-13 0 16,7-23-54-16,13-29-84 15,17-28-158-15,-2-10 43 16,-3-20 4-16,-6 1 87 16,-12-1 136-16,-16 7 26 15,-14 9 185-15,-21 26 46 16,-13 29 48-16,-15 29-45 16,3 24-77-16,-5 4-149 15,8 11 8-15,-9 11 26 0,9 5 24 16,-5 16-16-16,10 3 29 15,-2 1 20-15,11-6-16 16,-2-3-26-16,5-3-5 16,0-16-11-16,0-7-33 15,11-8-7-15,-8-16-1 16,5-19 16-16,9-9-4 16,12-25-12-16,-9-10-40 15,-3 2-20-15,0 15 40 16,-17 18 16-16,-3 18-4 15,-8 25 8-15,2 16 0 16,1 19 24-16,-7 28 48 16,-2 18-3-16,-2 25-12 0,-13 2-34 15,4 2-16 1,-3-9-6-16,-12-4-1 0,4-7 0 16,-7-20 0-16,-5-7-12 15,-5-20-9-15,-1-18 12 16,3-15 8-16,-8-21 1 15,8-19 0-15,3-3 0 16,3-17-1-16,22-4-11 16,26-8-8-16,6-1 20 15,14 9 5-15,5 3 2 16,15 6 2-16,-9 14-8 16,9 1 5-16,-12 4-6 15,6 1-1-15,-5 14-17 16,-12 6-23-16,-6 13-13 0,-5 0-13 15,-9 20 10-15,-20 7 57 16,-2 21 9-16,-15 9 20 16,-5-2 34-16,5-9 12 15,6-22 13-15,14-11-1 16,3-24-36-16,11-8-39 16,4-14-1-16,13-12-22 15,20-20-26-15,26-16-292 16,110-177-618-16</inkml:trace>
  <inkml:trace contextRef="#ctx0" brushRef="#br0" timeOffset="-121485">23700 5690 1017 0,'0'0'504'0,"-3"0"-278"15,-2 0-40-15,2-2 24 16,-6 2 8-16,1-6-67 16,-1 12-67-16,-10 17-24 15,-7 23 21-15,6 23 17 16,3 21-1-16,9 21-14 16,11 24-13-16,28 25-2 15,34 141-7-15,6 55-19 16,-9 31-3-16,-36-132-18 15,-6-11 0-15,-3-151-13 16,-9-12-7-16,-2-12 7 0,2 60-7 16,-5-37-1-1,-3-33 0-15,0-32-1 0,-3-16-20 16,-5-14-14-16,-15-16-43 16,-11-8-165-16,-3-16-219 15,0-16-196-15,-17-150-348 16</inkml:trace>
  <inkml:trace contextRef="#ctx0" brushRef="#br0" timeOffset="-120786">23839 5315 1897 0,'-8'0'310'15,"2"0"-122"-15,-2 0-22 16,13 0-53-16,4-4-44 16,28-4 4-16,33-7-16 15,30-17 11-15,24 5-25 16,4-3-4-16,5 11-3 16,0 6-1-16,15 7-4 15,11-7-5-15,19 13-4 16,18-3-1-16,14 3-10 15,124 0 11-15,15-5-4 16,25-1-10-16,-127 9-1 16,22-3-5-16,-31 3 4 15,12 5-6-15,-7 11 1 0,-13-6-1 16,-128-10 1 0,0 8-1-16,-3-3 0 0,88 8 0 15,-16 8-1-15,-24-14-5 16,-14 5 0-16,-17-2-2 15,-22 2 7-15,-12-3-13 16,-25 0 2-16,-23-5 11 16,-9-3-21-16,-22 4 13 15,-3-4 0-15,0-4 9 16,-3 0 9-16,3-4 0 16,-5 4 6-16,5 0-8 15,-9 0-1-15,9 0 0 16,-3 0-4-16,3 4-2 15,0 0 0-15,-5 15-4 0,-4 13 4 16,-2 28 13-16,-12 38-1 16,-2 37 8-16,2 39 5 15,-14 156-1-15,6 61 0 16,3 30-22-16,13-166-1 16,13-18-1-16,4-144 0 15,-2-25 13-15,6-9-12 16,3 50 0-16,-6-34 7 15,-3-31-8-15,0-16 0 16,-3-20 1-16,-12-12-1 16,-19-4-30-16,-17-16-155 15,-22 2-312-15,-143-129-784 16</inkml:trace>
  <inkml:trace contextRef="#ctx0" brushRef="#br0" timeOffset="-119097">24304 8586 898 0,'-8'-8'793'0,"-1"3"-547"16,-5-1-113-16,8 1 35 16,3 5 35-16,6 0-34 0,3 5-76 15,11-2-55-15,17 8 43 16,23-4 37-16,33 5-17 16,35-12-4-16,28-8-13 15,51-14-18-15,154-29-15 16,50-3-19-16,37-7 5 15,-122 29-4-15,26 2-4 16,-23-2-5-16,-6 5-12 16,-19 5-11-16,-18-5 10 15,-33 7-11-15,-148 12 0 16,-15 4 0-16,-7 0-1 16,73 0 1-16,-37 4-1 0,-39 4-7 15,-26 0-1-15,-29 4 0 16,-13-4 9-16,-9-4 17 15,-6 0 26-15,6-4 20 16,-3 4 8-16,-2-4-8 16,5 0-5-16,0 4-14 15,0-4-14-15,0 4-12 16,0-4-9-16,5 4-3 16,-5 0-6-16,0 0 0 15,0 4-1-15,0-4-10 16,-5 4 10-16,5-4-5 15,0 0 0-15,-3 0 5 16,3 4-5-16,0-4 6 0,-6 0 1 16,6 0 5-16,0 4-6 15,0-8 1-15,0 4 0 16,0 0-1-16,0 0 0 16,0 0 1-16,0 0 4 15,0 0-4-15,0 0-1 16,0 0 0-16,0 0 0 15,0 0 0-15,0 0 0 16,0 0 0-16,0 0-1 16,0 0 1-16,0 0 0 15,0 0 1-15,0 0-1 16,0 0 1-16,0 0-1 16,0 0 0-16,0 0 1 15,0 0-1-15,0 0 0 16,0 0 1-16,0 0-1 0,0 0 0 15,0 0 0-15,0 0 0 16,0 0-1-16,0 0 1 16,0 0 0-16,0 0-6 15,0 0 5-15,0 0 1 16,0 0 0-16,0 0 0 16,0 0 0-16,0 0-5 15,0 0 5-15,0 0 0 16,0 0 1-16,0 0-1 15,0 0-1-15,0 0 0 16,0 0 1-16,0 0-7 16,0 0 6-16,0 0 1 15,0 0 0-15,0 0 0 0,0 0 0 16,0 0 0-16,0 0 0 16,0 0 1-16,0 0 0 15,0 0-1-15,0 0 0 16,0 0 0-16,0 0 1 15,0 0-1-15,0 0-1 16,0 0 1-16,0 0-2 16,0 0 2-16,0 0-1 15,0 0 1-15,0 0 0 16,0 0 1-16,0 0-1 16,0 0 1-16,0 0-2 15,0 0 2-15,0 0-1 0,0 0 2 16,0 0-2-16,0 0 1 15,0 0 0-15,0 0 0 16,0 0 0-16,0 0 0 16,0 0 0-16,0 0-1 15,0 0-2-15,0 0 2 16,0 0-2-16,0 0 2 16,0 0-1-16,0 0 0 15,0 0 1-15,0 0 1 16,0 0 0-16,0 0-1 15,0 0 0-15,0 0 1 16,0 0 4-16,0 0-5 16,0 0 0-16,0 0 1 15,0 0-1-15,0 0 0 16,0 0 0-16,0 0 0 0,0 0 0 16,0 0-1-16,0 0 1 15,0 0 0-15,0 0 1 16,0 0-1-16,0 0 2 15,0 0-2-15,0 0 2 16,0 0-2-16,0 0 1 16,0 0-1-16,0 0 0 15,0 0 0-15,0 0 0 16,0 0 0-16,0 0 0 16,0 0 1-16,0 0 0 15,0 0 0-15,0 0 0 0,0 0 0 16,0 0 0-1,0 0-1-15,0 0 0 0,0 0 0 16,0 0 0-16,0 0 1 16,0 0-1-16,0 0 0 15,0 0 0-15,0 0 1 16,0 0 0-16,0 0 0 16,0 0 0-16,-20 4-1 15,15-4-83-15,-4 0-110 16,1 8-155-16,-32 15-510 15</inkml:trace>
  <inkml:trace contextRef="#ctx0" brushRef="#br0" timeOffset="-101572">24216 8434 854 0,'0'0'186'15,"-8"0"272"-15,8 0-278 16,-3-3-30-16,-6-2-10 15,1-6-5-15,-6 0-8 16,2-5-16-16,1 8-7 16,8 0-7-16,3 5-31 15,0 6-25-15,0-3-17 0,3 8-5 16,3 0-4-16,11 3 24 16,5 1 23-16,15 3 4 15,17-7 6-15,9-4-11 16,16-4-17-16,14-7-11 15,1-13-2-15,2 8 11 16,4-7-3-16,7 0-19 16,15-3 11-16,31 1-7 15,23-9-1-15,34 3-11 16,122-20-11-16,-222 35 8 16,106-3-4-16,-4 2-4 15,-28 6 3-15,-8 7-4 16,-20 0 0-16,-14 4 0 15,2-8 1-15,7-11 5 16,13-1 0-16,9-3-6 0,-11-8 0 16,-6 11-1-16,-23 6 1 15,-23 1 1-15,-27 9 0 16,-15 9-1-16,-15-7 1 16,-1 6-1-16,-4-8 1 15,-3 0 0-15,-5-3 0 16,-6-2 7-16,-3 3-7 15,-20-4 11-15,-2 6-10 16,-4 6-1-16,-5-12 6 16,3 12-6-16,-3-12-1 15,6 6 5-15,-3 6-4 16,-3-6-1-16,0 0 2 0,-3 0 4 16,3 0 9-16,-6 0 1 15,3 0 13-15,-2 0 2 16,2 2-2-16,-3-2-4 15,3-2-5-15,-5 4-10 16,2-2 8-16,6 0-16 16,0 0 7-16,0 0 0 15,-3 5-8-15,3-5 5 16,-8 3-6-16,8-3 2 16,-6 5 13-16,6-5-3 15,0 3-3-15,0-3 3 16,0 0-11-16,0 0 11 15,0 0-2-15,0 0-10 0,0 5 6 16,0-5-6 0,0 0 0-16,0 3 1 0,0-3 0 15,-3 8 7-15,3-8-8 16,0 3 0-16,0-3 0 16,0 0-1-16,0 5-1 15,0-5 2-15,0 0-5 16,0 0 4-16,0 2 1 15,-5-2 0-15,5 0 1 16,0 0-1-16,0 0 6 16,0 0-1-16,0 0-4 15,-3 0 0-15,3 0 0 16,0 0-1-16,-6 0 5 16,6 0-5-16,0 0-6 15,-5 0 6-15,2 0-16 0,-3 0-16 16,-22 0-67-16,-32 9-39 15,-22 7-40-15,-34 3-137 16,-247 109-629-16</inkml:trace>
  <inkml:trace contextRef="#ctx0" brushRef="#br0" timeOffset="-98316">24514 8411 162 0,'-17'-12'943'0,"3"1"-773"0,-12-13-46 16,1-6 14-16,2 6 56 15,3-3 19-15,6 8-15 16,6 11-20-16,-1 5-37 15,9-2-48-15,-3 10-16 16,3-5-19-16,0 0-2 16,0 0-1-16,9 0 5 15,8 0 15-15,25 0 20 16,35-5-11-16,30-6-32 16,35-5-20-16,31 5-2 15,20-1-12-15,144 8 1 16,40 8-8-16,91 0-10 0,-122-8 12 15,20-4 4 1,-32-8-5-16,29-3 1 16,-17 8-1-16,-23 0 0 0,-14 14 0 15,-62 5-10-15,-157 3 6 16,-16 8-8-16,-14-6 0 16,59 10-1-16,-31 1 1 15,-43-10-1-15,-19-6 1 16,-18-8 6-16,-8-3 8 15,-17-5-14-15,-9-16-18 16,-16-7-245-16,-176-69-419 16</inkml:trace>
  <inkml:trace contextRef="#ctx0" brushRef="#br0" timeOffset="-136357">27063 10246 502 0,'-3'-8'749'16,"-3"8"-497"-16,3 0 44 16,6 16-11-16,6 11-35 15,10 11-62-15,1 17-40 16,6 29-17-16,-4 16 5 15,-5 31-19-15,-5 29-40 16,-4 7-7-16,-2 15-28 16,-12 3-27-16,-2-6-10 15,-4-25-5-15,-2-34 0 16,6-45-18-16,5-45-45 16,-6-14-33-16,1-35-38 15,-6-21-176-15,5-24-487 16,1-208 139-16</inkml:trace>
  <inkml:trace contextRef="#ctx0" brushRef="#br0" timeOffset="-137588">24522 10621 1648 0,'0'0'455'16,"0"0"-402"-16,0 0 22 0,3-4 66 15,17 0-84-15,23-3-18 16,11-9-20-16,28-11 1 15,6-8 11-15,-9-3-30 16,-5 6-1-16,-26 10-16 16,-20 17-41-16,-16 14-25 15,-18 17 76-15,-25 25 6 16,-3 22 7-16,-17 17 2 16,-9-1-8-16,18-12 0 15,2-23-1-15,23-19 2 16,11-24-2-16,12-6-22 15,5-5-106-15,26-5 10 16,0 2 86-16,11-2 32 0,3 2 16 16,-17-2-4-16,-8 18-11 15,-9 1 0-15,-9 18 18 16,-11 6 8-16,-19 15 0 16,2-5-27-16,-11 6-16 15,5-11-82-15,6-8-71 16,6-8-92-16,6-16-93 15,-35-76-663-15</inkml:trace>
  <inkml:trace contextRef="#ctx0" brushRef="#br0" timeOffset="-137376">24863 10810 1248 0,'0'51'274'16,"-6"4"-113"-16,-3 48 110 15,7 14 7-15,-4 2-103 16,6 1-67-16,0 4-37 16,-3-7-40-16,-3 2-16 15,4-10-15-15,-4-12-30 16,6-16-104-16,8-34-130 16,18-23-368-16,82-130-36 15</inkml:trace>
  <inkml:trace contextRef="#ctx0" brushRef="#br0" timeOffset="-137152">25444 10761 1344 0,'0'38'343'0,"-6"5"-85"0,3 35 84 15,-2 10-120-15,-4 5-100 16,3-7-50-16,-2-2-39 15,-1-1-26-15,1-14-7 16,5-15-3-16,3-19-63 16,0-24-87-16,9-11-136 15,8-11-214-15,14-32-18 16,37-182-531-16</inkml:trace>
  <inkml:trace contextRef="#ctx0" brushRef="#br0" timeOffset="-136867">25705 10420 471 0,'14'-8'569'0,"3"0"-443"16,8 1 61-16,9 7-10 16,17 4-13-16,-2 7-64 15,2 2-34-15,0 2-4 16,-17 0-5-16,-6 4 4 16,-3 5 20-16,-13 9 66 15,-4 18 23-15,-2 20-13 16,-6 24-31-16,-6 26-3 15,3 15-28-15,3 7-29 16,3 11-38-16,12 2-14 16,-4-14-14-16,6-10-1 0,-11-30-15 15,-4-41-38 1,4-34-17-16,-12-19-11 0,-5-24-23 16,3-22-264-16,-1-13-326 15,-25-171 171-15</inkml:trace>
  <inkml:trace contextRef="#ctx0" brushRef="#br0" timeOffset="-136628">25705 11126 1150 0,'-3'-6'322'0,"3"3"-55"15,0-1-66-15,25 0-132 16,12 4 3-16,26-4-36 16,5 8-18-16,0 4-18 15,-20 3-6-15,-20 13-19 16,-19 14-8-16,-18 5 31 15,-11-2 2-15,-11 7 14 0,-6-14 22 16,6-2 52-16,8-16 40 16,15-10-34-16,16-9-52 15,15-21-40-15,34-22-4 16,19-28-23-16,35-29-155 16,36-14-195-16,233-227-231 15</inkml:trace>
  <inkml:trace contextRef="#ctx0" brushRef="#br0" timeOffset="-135523">26858 10745 660 0,'0'3'607'0,"0"10"-451"16,0 14 107-16,3 15-31 15,3 9-53-15,-3 6-89 16,5-3-54-16,1 0-18 15,-9 5-18-15,5-12-16 16,-2 2-92-16,11-3-60 16,6-14-22-16,17-24-74 15,14-21 114-15,9-20 88 16,5-39-11-16,-6-15 73 16,-2-17 3-16,-6-5 79 0,6-7-26 15,-3 9-29-15,2 0-14 16,-5 8 2-16,-8 17-3 15,-3 13-3-15,-23 26 32 16,-12 24 94-16,-5 14 22 16,-8 18-68-16,-1 7 5 15,4 14 56-15,5 12 71 16,0 8-58-16,8 7-38 16,9 6-28-16,6-5-11 15,5-12-31-15,9-7-38 16,-3-16-16-16,0-8-1 15,0-19-14-15,0-19-22 16,0-16-7-16,6-16-23 0,-9-15-12 16,-11-4 24-16,-6 5 28 15,-11 15 26-15,-3 18 15 16,0 13 51-16,-3 16 9 16,3 14-38-16,0 13-35 15,9 18 13-15,-1 23 12 16,3 24-14-16,4 18 7 15,-7 0-10-15,-16 14-4 16,-1 2-6-16,-14-11-5 16,-2-12-7-16,-1-19-9 15,1-26 6-15,-6-20 15 16,5-24 16-16,-2-11 1 0,-1-16-1 16,1-10-14-16,14-13 4 15,20-16-5-15,19-5-1 16,23-9 1-16,12 2-1 15,14 5-7-15,-4 19 7 16,-7 16-9-16,-9 24 2 16,-6 17-5-16,-14 21-6 15,-3 11 17-15,-20 21 1 16,-11 15 0-16,-11 2 0 16,-23 5-9-16,3 4-10 15,0-9 5-15,5-17 13 16,15-24 1-16,11-28 23 15,11-15 14-15,12-15 31 0,17-28 50 16,22-19-41-16,12-27-64 16,8-20-13-16,0 6-76 15,-5 9-154-15,13 9-416 16,44-105-490-16</inkml:trace>
  <inkml:trace contextRef="#ctx0" brushRef="#br0" timeOffset="-135394">28917 11512 1792 0,'0'11'744'16,"0"-8"-519"-16,0 5 42 15,0-8-95-15,-3-3-172 16,-3-5-60-16,15-19-319 16</inkml:trace>
  <inkml:trace contextRef="#ctx0" brushRef="#br0" timeOffset="-95282">23607 10284 1213 0,'-17'-38'153'0,"8"6"-87"16,-8-33-11-16,3 10 22 15,11 9 49-15,-2 16 75 16,2 14-3-16,-3 13-104 15,20 22-76-15,15 35 42 16,19 55 87-16,45 168-7 16,-19 141-44-16,-43 28-33 15,-28-152-3-15,3 4-14 16,-12-27-5-16,15-38-17 16,-12-137-14-16,6-15-1 0,-3-16-3 15,5 64-6-15,4-44-1 16,-6-47-9-16,-3-19-25 15,5-19 7-15,-2-30-20 16,14-29-117-16,6-41-204 16,16-57-81-16,12-26 117 15,18-131-240-15,-27-166 36 16</inkml:trace>
  <inkml:trace contextRef="#ctx0" brushRef="#br0" timeOffset="-94802">23998 10385 749 0,'0'-39'190'0,"0"15"25"15,-6-30-23-15,12 32-23 16,5 6-16-16,18 0-22 0,33-3 2 16,43-8 16-1,57-4-13-15,166-23-25 0,106 3-24 16,57 10-24-16,-168 25-16 16,11 13-19-16,15 3 7 15,51 6-2-15,-23 7 13 16,51-10 8-16,31-3-24 15,6-16-16-15,-31 19-8 16,-43 15-6-16,-57 9-1 16,-53 30-7-16,-170-18-4 15,-21-1-3-15,-22 5-6 16,63 35-15-16,-49-5-1 16,-39-15 4-16,-26-15 19 15,-17-24 14-15,-6-16 21 0,-14-6 60 16,-5-10-18-16,-24-4-36 15,-7 1-9-15,10 3 12 16,7 7 8-16,-1 9-19 16,3 29-18-16,-5 41 5 15,-15 39 22-15,0 58 25 16,-25 132-1-16,73-202-11 16,-8 114-23-16,15-5-12 15,10-24-6-15,9-7 0 16,3-31-1-16,-3-23-9 15,-3-25-35-15,-14-16-62 16,-8-21-40-16,-18-7-181 16,-25-17-264-16,-232 8-465 0</inkml:trace>
  <inkml:trace contextRef="#ctx0" brushRef="#br0" timeOffset="-94541">25038 13083 2299 0,'15'-19'132'16,"30"-5"-132"-16,68-19 0 16,188-15 6-16,175-12 57 15,145 29 41-15,-162 36-1 16,-8-2-31-16,22 14 18 15,-30-2-27-15,-12-17-39 0,-69 0-13 16,-53-7-11-16,-56 11-84 16,-163 12-118-16,-7 16-458 15,50 16-833-15</inkml:trace>
  <inkml:trace contextRef="#ctx0" brushRef="#br0" timeOffset="-124007">7385 19268 1013 0,'0'0'1089'16,"9"-8"-1004"-16,2 8-50 15,23-4-2-15,14-4 106 16,26-4 5-16,20 1-51 16,19 0-19-16,12-2-16 15,11-1 4-15,14-2-2 16,23 0-12-16,26 2-8 16,141-13 10-16,88 6 77 0,79 7-46 15,-133-10-25-15,35 8 1 16,27-3-12-16,18-8-15 15,2-12-5-15,40-7-14 16,20-5-1-16,-17 13-2 16,0 3-8-16,9 8 0 15,2 4 9-15,3 10-8 16,31-6-1-16,9-3 19 16,-8 3-2-16,19-21-7 15,28-14 20-15,-5 7-4 16,-51 20-2-16,-6 16-14 15,-91 11 20-15,-79 16-10 16,-85 18-5-16,-175-10-3 0,-24-8-11 16,-28-5-1-1,46 13-10-15,-49-10-60 0,-36-22-1 16,-18-38-58-16,-5-39-394 16,-54-270-837-16</inkml:trace>
  <inkml:trace contextRef="#ctx0" brushRef="#br0" timeOffset="-123497">14631 16207 276 0,'3'-59'640'16,"-3"4"-505"-16,6-56 50 16,-15 14 43-16,-5 22 40 0,-6 19 13 15,-5 24-19-15,8 24-74 16,3 8-43-16,5 8-40 16,1 8-12-16,-6 9-13 15,-3 23-5-15,0 22 4 16,5 28-14-16,4 21-16 15,16 28 10-15,21 151-2 16,36 150 1-16,25 208 1 16,-24-146 10-16,-15 70-14 15,-3 63-8-15,-6 46-16 16,-5 57-19-16,-11-28-12 16,5 12-45-16,17 10-154 15,46-8-512-15</inkml:trace>
  <inkml:trace contextRef="#ctx0" brushRef="#br0" timeOffset="-107193">10816 16953 693 0,'-12'-8'1724'15,"7"5"-1508"-15,-7-16-141 16,41-8 12-16,42-16-11 15,33-18 35-15,44-17-55 16,19 8-25-16,6 19-2 16,-23 23 7-16,-25 24-21 15,-31 21-14-15,-29 22-1 16,-26 18-7-16,-30 13-1 16,-23 21-16-16,-32 19 6 15,-27 14-13-15,-32 12-26 0,-20 7-23 16,-8-7-14-1,-12-13-25-15,15-23-26 0,22-33-122 16,23-86-369-16</inkml:trace>
  <inkml:trace contextRef="#ctx0" brushRef="#br0" timeOffset="-107028">11462 16561 250 0,'-31'52'1889'0,"2"14"-1655"15,-33 58-30-15,0 34 27 16,8 13-68-16,9 2-67 16,13-7-70-16,13 5-26 15,7-8-75-15,26 7-206 16,71 221-881-16</inkml:trace>
  <inkml:trace contextRef="#ctx0" brushRef="#br0" timeOffset="-105963">11454 16741 777 0,'-17'0'607'15,"0"-5"-365"-15,-15 2-97 16,7-5 11-16,2-3 29 15,15 3-85-15,8 0-56 16,0 8-31-16,0 0-2 16,0 0 19-16,-3 3 81 15,3 5 46-15,-9 6-7 16,4-9-4-16,5 8-37 16,0 17-31-16,5 16 6 15,4 28-9-15,2 26-28 16,6 29-11-16,-3 37 6 15,3 136 4-15,-25 58 11 0,-26 8-4 16,25-267 2 0,1-17-14-16,-1-10-10 0,-5 72 5 15,6-32-1-15,5-35-5 16,3-20-15-16,0-27-15 16,0-17 2-16,-6-15-2 15,6 0-11-15,-3-4-59 16,-5-4-104-16,8-7-120 15,71-97-494-15</inkml:trace>
  <inkml:trace contextRef="#ctx0" brushRef="#br0" timeOffset="-105249">18107 16125 1587 0,'-6'0'758'16,"6"0"-648"-16,0 8 26 16,9-4 35-16,22-1-117 15,20 5 21-15,26 0-9 16,22 3-18-16,9-3-10 16,-1 8-7-16,-5 11-10 15,-5 8 0-15,-24 14 8 16,-13 10 7-16,-17 10 10 15,-21 6-5-15,-22 9-1 16,-14 6-4-16,-20 2-18 16,-14 5-3-16,-17-7-13 15,-3-14-2-15,2-10-9 0,-5-15-56 16,-2-13-68-16,5-11-79 16,5-8-98-16,-22-38-683 15</inkml:trace>
  <inkml:trace contextRef="#ctx0" brushRef="#br0" timeOffset="-105040">18393 16248 1025 0,'0'5'1274'0,"-2"6"-1058"16,-7 16-85-16,1 27 140 15,-9 44-61-15,0 40-75 16,-6 44-7-16,-17 136-4 0,-5 32-34 15,-3-4-36-15,33-253-37 16,13-12-17-16,-4-3-86 16,3 50-173-16,31-36-403 15,12-49-1531-15</inkml:trace>
  <inkml:trace contextRef="#ctx0" brushRef="#br0" timeOffset="-100338">8817 16926 597 0,'-6'-3'591'0,"6"3"-337"0,-2 0-73 16,-4 0 474-16,-3 0-357 16,7 0-95-16,-4-5-31 15,6 5-41-15,-3-3-59 16,6-5-33-16,14 0-38 16,17 0 30-16,28-2 22 15,12 1-16-15,14-10-1 16,20-5 2-16,16 1-14 15,24-7 3-15,13 6-17 16,18 0-8-16,14 2 8 16,8 6-1-16,3 5-3 0,-11 6-6 15,-26 10-1-15,-25 3 0 16,-34 0 0-16,-40-5-5 16,-29 0-14-16,-27-3-16 15,-15 0 9-15,-6-6-16 16,-16-2-80-16,-6-8-195 15,-114-23-463-15</inkml:trace>
  <inkml:trace contextRef="#ctx0" brushRef="#br0" timeOffset="-100007">10124 16950 1148 0,'-3'0'1087'0,"-3"0"-955"16,-2-5-99-16,2 10 69 0,6 14-14 15,0 27-34-15,-3 32 20 16,-2 42 14-16,-7 23 22 16,-5 20 2-16,-8 6-29 15,2 7-22-15,3 1-20 16,6-4-8-16,0-5-15 15,6-18-6-15,13-16-5 16,-2-31-7-16,6-34 0 16,-4-26-1-16,-5-27-5 15,0-19 5-15,0-7-16 16,0-17-56-16,14-14-194 16,20-41-437-16,134-229-589 15</inkml:trace>
  <inkml:trace contextRef="#ctx0" brushRef="#br0" timeOffset="-99488">11006 16733 1165 0,'-9'0'515'16,"3"0"-310"-16,-5 0 64 16,3 0-2-16,2-5-110 15,12 5-77-15,2-3-55 16,9 1-19-16,14-15 5 16,15 1 41-16,19-3-14 0,9 3-11 15,-6 1 1 1,14 11 8-16,0 8-10 0,-5 16-11 15,8 2 10-15,-3 10 4 16,-8 9-4-16,-6 2 1 16,-15-8 2-16,-10 4 4 15,-15-12-7-15,-11-3-14 16,-8-10-10-16,-9-1-1 16,-20 9-7-16,-23 24-10 15,-27 40-205-15,-188 262-453 16</inkml:trace>
  <inkml:trace contextRef="#ctx0" brushRef="#br0" timeOffset="-97011">16429 16660 1155 0,'-14'-13'250'0,"5"6"-29"16,-11-13 19-16,-2 5 9 15,5-9-18-15,0 8-69 16,8 5-41-16,-5 3-16 16,14 5-9-16,0-2-21 15,14 5-33-15,3-6-31 16,31-2 31-16,29-11 4 16,22 6-16-16,12 2-16 0,5 11-2 15,-11 0-12-15,2 0 2 16,1 0-1-1,-14 0-1-15,-12 0 0 0,-23 8-9 16,-8-5-33-16,-25 5-3 16,-9 0-26-16,-17-5-13 15,-3 4-4-15,-2-1-44 16,-7 8-129-16,-13 7-305 16,-83 44-270-16</inkml:trace>
  <inkml:trace contextRef="#ctx0" brushRef="#br0" timeOffset="-96753">16568 16655 1164 0,'-29'32'159'16,"12"14"-60"-16,-17 38 87 16,-3 25 1-16,1 26-19 15,10 20-28-15,9 19-32 16,9 9-23-16,-1-9-10 15,9-8-13-15,6-19-28 16,2-21-8-16,4-31-13 16,2-21-7-16,-6-28-6 15,1-16 0-15,-6-22-56 16,2-13-38-16,-2-12-125 16,17-29-455-16,31-179-345 15</inkml:trace>
  <inkml:trace contextRef="#ctx0" brushRef="#br0" timeOffset="-96573">16488 17588 1391 0,'14'4'297'15,"6"4"-228"-15,29 7 126 16,19 4 51-16,28-14-39 16,12-5-79-16,16-16-40 15,-5 0-20-15,-5 1-11 16,-21-1-32-16,-19 1-25 15,-29 11-88-15,-13 8-380 16,-24 35-536-16</inkml:trace>
  <inkml:trace contextRef="#ctx0" brushRef="#br0" timeOffset="-93023">11221 22875 1848 0,'-17'-23'321'0,"3"-5"-206"16,-12-34 22-16,18-11-17 15,5-20-3-15,6-15-59 16,11-12-35-16,6-7-14 15,5-9 4-15,1-14-1 16,5-14-4-16,0-10-3 16,12-12-4-16,-4 2-2 15,4 9 2-15,2 27-1 16,-8 34 8-16,-8 43-7 16,-15 24 17-16,-3 28 6 15,-5 14-20-15,2 13-3 0,9 24-1 16,17 10 17-16,14 36 5 15,4 34 13-15,-10 31 5 16,6 31-5-16,-11 8-14 16,0-1-5-16,-3-18-5 15,-6-23 1-15,3-25 1 16,-5-33-4-16,-3-31-1 16,-12-35 13-16,3-21 24 15,6-26 31-15,11-42 7 16,20-43-46-16,9-47-11 15,-4-11-14-15,-13-12-11 16,-17 17-1-16,-12 9 0 16,-3 17-9-16,-19 23-40 0,-1 23-82 15,-2 35-110-15,2 34-426 16,-70 95-1118-16</inkml:trace>
  <inkml:trace contextRef="#ctx0" brushRef="#br0" timeOffset="-88983">16398 20793 1388 0,'-17'-11'289'16,"8"6"11"-16,-16-17-7 15,13 14-64-15,7 0-56 16,10 4-82-16,12 0-62 15,37 4-13-15,37-12 79 16,48-11-17-16,28-8-50 16,14-15-11-16,4 3-8 15,-21-8-2-15,-11 9-7 16,-31 15-9-16,-34 15-35 16,-23 8-53-16,-22 12-82 15,-12 8-203-15,-14 3-343 0,-51 31-309 16</inkml:trace>
  <inkml:trace contextRef="#ctx0" brushRef="#br0" timeOffset="-88749">17254 20774 1767 0,'-12'19'282'0,"7"-2"-204"16,-7 39 116-16,4 14 20 15,-1 23-55-15,1 7-75 16,2 25-3-16,-2 5-1 0,-6 14-34 16,2 3-29-16,-2 1-12 15,11-16-5-15,3-22-51 16,12-12-84-16,19-28-140 16,17-27-434-16,162-124-449 15</inkml:trace>
  <inkml:trace contextRef="#ctx0" brushRef="#br0" timeOffset="-88338">18308 22290 2340 0,'-5'-8'337'0,"2"-14"-212"16,-20-24 11-16,15-24-5 15,8-36-68-15,31-21-53 16,17-20-10-16,14-19 10 16,1 7-10-16,-9 1-1 15,-6 25 1-15,-14 33 1 16,-11 30 0-16,-6 32 2 16,-9 22-3-16,9 32-38 15,9 39 38-15,13 25 5 16,15 46-4-16,-6 22 10 15,3 20-11-15,-2 2 1 16,-7-20-1-16,6-17 2 0,-11-25 5 16,8-35-7-1,-8-26-1-15,3-23-12 0,17-37-16 16,-3-41 29-16,19-47 6 16,-13-30-6-16,-4-31-1 15,-24-20-22-15,-24 0-14 16,-16 4-107-16,-15 26-65 15,-79-111-466-15</inkml:trace>
  <inkml:trace contextRef="#ctx0" brushRef="#br0" timeOffset="-87713">9608 21102 1708 0,'14'5'255'0,"12"-5"-242"15,28 3 2-15,33-11 89 16,41-19 43-16,36-16-69 16,21-16-41-16,13-10-23 15,-16 7-14-15,-32 16-48 16,-40 27-203-16,-27 24-346 15,-58 52-672-15</inkml:trace>
  <inkml:trace contextRef="#ctx0" brushRef="#br0" timeOffset="-87464">10147 20973 1699 0,'-9'43'218'0,"-5"21"-142"16,3 59 56-16,5 23 18 16,12 17-18-16,11 12-43 15,-6-1-41-15,3 8-17 16,-3-3-20-16,-19-17-11 16,5-12-14-16,-3-21-70 15,-2-33-124-15,5-23-101 16,-3-30-157-16,6-43 202 0,17-143-264 15</inkml:trace>
  <inkml:trace contextRef="#ctx0" brushRef="#br0" timeOffset="-87353">10183 22147 693 0,'6'-55'307'15,"3"17"-11"-15,10-40-23 16,10 25-48-16,16 22-83 16,15 11-59-16,30 20-44 15,18 20-39-15,23 15-114 16,217 111-565-16</inkml:trace>
  <inkml:trace contextRef="#ctx0" brushRef="#br0" timeOffset="-85574">10181 21284 361 0,'-6'-3'347'0,"3"-2"-238"15,-14-6-4-15,9 3 20 16,-1 0-4-16,1-6-20 15,8-7-23-15,-6 2-15 16,3 4 37-16,3 3 68 16,-6 5 5-16,4 7-29 15,-4 0-38-15,6-8 25 16,-6 3 13-16,18-3-21 16,7-14 10-16,21-13-32 15,5 0-40-15,4-3-7 16,2 11-15-16,-9 11-12 0,4 0-4 15,-12 9-7-15,2-1 16 16,13-4 8-16,-1-3-14 16,-6-1-5-16,7 5-9 15,-15-2-12-15,-6 7 8 16,0 0-7-16,-16 4-1 16,-4 2 1-16,-2 0-1 15,-6 0-6-15,3-5-6 16,2 5-75-16,7 0-84 15,5 5-210-15,5 3-347 16,-19 19-160-16</inkml:trace>
  <inkml:trace contextRef="#ctx0" brushRef="#br0" timeOffset="-85244">10200 21083 1393 0,'-2'11'294'16,"-4"5"-218"-16,-3 19 35 15,7 15 99-15,2 20-36 16,2 14-30-16,4 30-40 16,-3 24-10-16,3 30-17 15,-12 18 5-15,-11 119-19 16,8-201-25-16,-8 85-16 15,15-32-13-15,2-31 6 0,11-32-7 16,3-32 2-16,-5-32-9 16,-7-14-1-16,4-13 1 15,-12-6-1-15,6-13-9 16,-2-22-108-16,2-13-156 16,2-19-48-16,4-10-202 15,-14-134-135-15</inkml:trace>
  <inkml:trace contextRef="#ctx0" brushRef="#br0" timeOffset="-85010">10098 22132 1200 0,'-8'8'281'0,"2"-1"-193"0,-2-3 37 16,5 6 107-16,3-10-14 15,8-6-61-15,12-2-61 16,26 1 80-16,16-5-37 15,20 0-46-15,0 1-10 16,9-8-23-16,-6-5-29 16,6 5-17-16,-15 0-14 15,-2 6-9-15,-17 0-66 16,-6 12-75-16,-11 2-225 16,36 44-453-16</inkml:trace>
  <inkml:trace contextRef="#ctx0" brushRef="#br0" timeOffset="-84252">11230 22869 1046 0,'-6'-6'363'15,"3"6"-73"-15,-5-11 13 16,-7 3 0-16,7-4-71 15,5 1-80-15,3-13-59 16,9-11-23-16,-1-6-10 16,18-13-4-16,-1-17-7 15,6-10-13-15,3-3-6 16,9-17 9-16,-9-4-12 16,0-15 2-16,-3-12-10 15,-5-7 1-15,-9-12-13 16,0-7-7-16,-3-2 1 15,3-2-1-15,8 18 0 16,1 21 0-16,-6 37 0 0,2 29 0 16,-8 19 9-16,-11 18-8 15,11 8 5-15,-14 8 1 16,3 0-5-16,-3 4 7 16,0 4-9-16,0-4 0 15,0 4-6-15,6 8-11 16,2 3 16-16,4 17 0 15,2 14-4-15,3 27 5 16,-6 25 12-16,1 32 0 16,-9 25 3-16,2 14-3 15,-2-5 5-15,6-11-5 16,13-19-11-16,-2-30 10 16,6-31-4-16,-4-26 1 0,1-12 4 15,-3-24-11-15,-6-6 14 16,-3-17 27-16,6-27 39 15,14-35-27-15,21-34-40 16,4-39-14-16,-5-16 0 16,-3-10 0-16,-14-6-7 15,0 13-22-15,-8 21-2 16,-3 29-11-16,-12 44-60 16,-5 37-140-16,31 94-512 15</inkml:trace>
  <inkml:trace contextRef="#ctx0" brushRef="#br0" timeOffset="-83653">11471 21042 145 0,'-6'-13'861'16,"6"5"-645"-16,-9-3-6 15,7 3 44-15,-4 5-32 16,3 3-51-16,-5 0-72 15,8 3-53-15,0 8-26 16,0 18 5-16,-9 23 86 16,-8 22 11-16,-6 28-17 0,-11 25-3 15,-14 28 31-15,-3 17-16 16,-31 136-25-16,56-208-41 16,-22 98-20-16,3-16-22 15,19-27-9-15,4-36 1 16,7-26-1-16,13-39-2 15,-4-30 1-15,6-16-27 16,0-8-13-16,6-8-64 16,-4-19-72-16,21-28-189 15,8-23-192-15,6-25-15 16,79-239-554-16</inkml:trace>
  <inkml:trace contextRef="#ctx0" brushRef="#br0" timeOffset="-83336">11527 20874 1318 0,'-5'0'282'16,"5"3"-192"-16,-3 13-68 15,-3 23 179-15,3 28 20 16,-11 19-25-16,-3 32-61 15,-14 17-21-15,-6 20-3 16,-11 4 5-16,-9 15-34 16,3-2-26-16,-8-3-23 15,11-22-14-15,11-24-14 0,12-21-5 16,5-25-7-16,12-23-38 16,2-27-53-16,4-11-10 15,10-19-16-15,7-23-103 16,10-31-294-16,12-31-27 15,85-242 23-15</inkml:trace>
  <inkml:trace contextRef="#ctx0" brushRef="#br0" timeOffset="-82879">11590 20857 1137 0,'-3'-2'378'0,"3"2"-180"16,-9-5-48-16,9 5 80 15,-5 0-19-15,5 5-76 16,5-3-52-16,-2 7-19 16,3 7 16-16,11 11 2 15,0 8-5-15,8 16 5 16,9 13-16-16,0 17-7 15,6 20-5-15,0 23-2 16,-3 12-4-16,2-1-18 16,1-1-1-16,-6-8 1 15,-6-14-12-15,6-20 3 16,-2-13-6-16,-7-17-9 16,-2-21 1-16,-6-17-6 0,-14-8 1 15,2-13 11-15,-5-3 16 16,-5-8 38-16,5 0 14 15,-3-19-13-15,3-22-41 16,0-29-27-16,11-34-1 16,20-27-7-16,9-31-7 15,5-20-27-15,35-116-37 16,-60 202-55-16,28-79-76 16,-14 47-262-16,-54 29-1023 15</inkml:trace>
  <inkml:trace contextRef="#ctx0" brushRef="#br0" timeOffset="-82231">11595 21021 1384 0,'0'0'219'0,"0"0"-106"16,0 0-23-16,9 16 12 15,11 11 36-15,19 16-38 16,18 11-38-16,0-1-34 0,5 9-19 16,9 5-9-1,-9 6-104-15,9 17-384 0,31 146-715 16</inkml:trace>
  <inkml:trace contextRef="#ctx0" brushRef="#br0" timeOffset="-77074">18107 15974 901 0,'0'-16'171'0,"0"2"-49"15,0-22-41-15,3 1 6 16,3-6 18-16,-4-7 33 15,-2-9-35-15,6 10-32 16,-6-8-10-16,-8 5-16 16,-9 7 2-16,-15 10 38 15,-19-7-19-15,-37 17-27 16,-28 4-15-16,-34 15-6 0,-37 15 2 16,-142 32 19-16,-79 46 3 15,-85 47-6-15,186-33 7 16,197-49 19-16,28 9-1 15,11 10-7-15,-54 86-22 16,23 116-10-16,76 55-7 16,26 6-4-16,9-132-5 15,-12-106 0-15,-8-14 9 16,2-2-2-16,-8 88 4 16,-3-15 1-16,3-4-9 15,12-23 4-15,19-20 2 16,23-15-14-16,34-17 7 15,39-7 11-15,38-5 4 0,30-12-11 16,26-15 6 0,12-10-3-16,-6-11 4 0,-4-6-4 15,-18-4 12-15,-27 0-21 16,-25 2 3-16,-20 0-3 16,-8-8-6-16,3-11-5 15,13-27 5-15,30-31 6 16,13-33-4-16,17-17-1 15,-8-10-1-15,-3 17 0 16,-40 15-6-16,-42 38 6 16,-49 25 1-16,-22 26-1 15,-20 0 8-15,0 8-8 16,6-3 0-16,8-8-2 16,20-15 2-16,11-21 7 15,12-22-7-15,17-14 0 0,-1-14 0 16,-5 3 1-16,-2 4-1 15,-12 7 1-15,-9 21 1 16,-17 11-1-16,-11 19 5 16,0-4-5-16,-3 1 7 15,6-16-7-15,3-12-1 16,-6-5 11-16,6-14-4 16,-3-15-6-16,-6-3 4 15,3-12-5-15,-9-4 0 16,-8-1-2-16,-8 1 2 15,-15 7 0-15,-5 14 0 16,-6-3 6-16,-15 9-5 16,-2 8 0-16,-14 0 16 0,6 10-7 15,-21 11 1-15,9 1-2 16,-8 11-3-16,5 2-5 16,12 4 7-16,-3 4-8 15,8 3 0-15,-8 5 0 16,3 2 0-16,-18 9-1 15,-5 3-4-15,0 5 4 16,-3-2 1-16,-5 13-1 16,-1 4 0-16,3 12-5 15,12-4 6-15,8 3 0 16,9-3 1-16,11 8-1 16,5-6 0-16,-10 2 0 0,5 0 0 15,-3 3 1 1,3-3-1-16,0-2 0 0,8 2 1 15,1 3-1-15,-12 0 0 16,8 10 0-16,-13 5-2 16,-3 6 2-16,-9 6 0 15,-12 0 0-15,4 3 0 16,0-5 1-16,-4 7 0 16,10-5 0-16,5-11 0 15,11 3 0-15,9-12 0 16,19 6-1-16,4-5-1 15,-6 8 0-15,8 0-7 16,-2 3 8-16,-4 0 1 16,-2 5-1-16,-11 4 2 15,-1 7-1-15,-11-3 0 0,3 3 0 16,0 8 4-16,9-4-4 16,2 4 0-16,3 3 0 15,0-6 1-15,9 2-1 16,2-7 1-16,-8 0 7 15,3-1 0-15,-3 16-9 16,3-1 9-16,-6 10-3 16,9 4-5-16,2-1 13 15,15 0-13-15,2 1 0 16,9-6 10-16,9-7-11 16,2-2 1-16,6-2 7 15,3-3 1-15,-3 5-3 16,0 7-6-16,9 2 9 0,-1 5-1 15,3 9-2-15,9-7 6 16,6-7-5-16,-6-2-5 16,8-9 10-16,6-3-12 15,0-8 9-15,9 1 2 16,-1-1-10-16,4-8 13 16,-10 3-7-16,1-1-1 15,-3-6 0-15,0-7-4 16,-3 3 8-16,6-8-9 15,0-1 10-15,6-7 7 16,-1-4-3-16,6 4-3 16,-8-11-2-16,3 5-10 0,-9-4 11 15,-3-1-11-15,-3 5 0 16,-5-13 1-16,8-3 5 16,-5 5 0-16,8-10 3 15,8-10-7-15,15 0 11 16,3-9-7-16,13-13-5 15,15 5 7-15,-3-11-8 16,6-3 0-16,-9 6 8 16,-17 2-8-16,-8 11 1 15,-23-1-1-15,-6 8 0 16,-8 5 2-16,-3 1-1 16,3-10-1-16,0 2 8 15,8-13-7-15,26-12 4 0,0-15-5 16,11-8-7-1,3-7 7-15,3-4 0 0,-3-5 2 16,-11 5-2-16,0 4 1 16,-29 18 4-16,-14 11 1 15,-5 7-5-15,-12 3 6 16,-3-1-6-16,6-12 0 16,6-3 0-16,11-11-1 15,9-12 0-15,-1-12-1 16,12-20-1-16,-12-7 2 15,-8 4-1-15,-5 7 1 16,-15 16 1-16,-14 12 1 16,-3 4-1-16,-3 11 1 15,-2 3-1-15,8-3 6 16,-6 1-7-16,3-9 1 0,3 0-1 16,-14-7-1-16,-6-1 0 15,-19 5-7-15,-35-1 8 16,-20 4 0-16,-8 5 2 15,-11-1 4-15,2-4-6 16,12-11 1-16,3-10-2 16,19 11 0-16,18 4-5 15,8 13 6-15,11 17 0 16,-2 14-1-16,-15 12 0 16,-11 2-11-16,-23 15 11 15,-17 6-7-15,-2 8 4 16,-4 5 3-16,12 3 1 15,6-4 0-15,17 2-1 0,-1 6 0 16,12 0 0-16,11 5 0 16,-2 10-5-16,2 8 6 15,-11 10 0-15,0 5 0 16,-14 12 2-16,0-8-1 16,5-6 5-16,-5 3-6 15,8-7-2-15,9 4 2 16,3-4-2-16,5 4 1 15,6 4 1-15,0 5-6 16,-3 2 6-16,3 7 0 16,-6 4-1-16,4 5 1 15,-4-9 1-15,9 1-1 0,5-8 1 16,6-4-1 0,15-4 0-16,5-8 0 0,8 0-9 15,3 0 9-15,-2 4 0 16,5 15 1-16,-5 9 0 15,-1 4-1-15,-5-2 1 16,5 1 0-16,7-12 0 16,2-3 0-16,2-8 0 15,7-4 0-15,8 1 0 16,0-13 0-16,0 7-1 16,8-2 0-16,-2-3 0 15,11-2 0-15,-3 0 1 16,-2-3 5-16,10-5 0 15,4 1-6-15,-3-8 0 16,2 0 6-16,-8-1-6 0,6 0 1 16,2 2-1-16,1 0 1 15,-3-2 4-15,-4 6-5 16,1-6 0-16,-8-3-1 16,5-3 1-16,0-2 1 15,-3-1-1-15,0-2 0 16,6-5 1-16,3 2 0 15,2 0 5-15,9-5-6 16,-3-3 0-16,3 0 5 16,6-4-5-16,0-4 1 15,2-8 0-15,6-4 0 16,3-3 1-16,9-16 7 16,5-7-9-16,3-13 5 0,3-3-4 15,-3-4-1 1,-11 4 6-16,0 8-6 0,-15-5 1 15,-11 8-1-15,-2 9 1 16,-1-1-1-16,-2-8 0 16,8 0 0-16,5-11 6 15,15-12-5-15,0-7-1 16,6-5 0-16,-1-3-1 16,-14 4 0-16,-8 7 0 15,-11 13 1-15,-12 6 0 16,-8 23 0-16,-6 9 1 15,-14 11 0-15,2-3 0 0,-2 3 0 16,6-8 0 0,13-6-1-16,-2-13 0 0,11-3 0 15,0-13 1-15,-5-2-1 16,0-11 0-16,-1-4 5 16,1-6-4-16,-1-7-1 15,-2 0 0-15,-6-1 1 16,0 9-2-16,-6-2 2 15,-2 6-2-15,-4 2 1 16,-10 7 0-16,2 1 2 16,-14 5-1-16,-9-4 0 15,-5-1-1-15,-20 2 7 16,0-1-7-16,-17-9 1 16,-6 7-1-16,-8-2 0 15,-9 7 0-15,-2 4-1 0,-4 5 0 16,-5 8 0-16,-3-2-5 15,3 13 5-15,0-7 1 16,3 6-1-16,3-3 1 16,8 4-2-16,-17-3 1 15,6 6 0-15,-12 2-8 16,-5 3 9-16,-14 6-8 16,-15 5 7-16,-22 13-5 15,-32 22-10-15,-155 76-10 16,-117 204-31-16,-93 311-82 15,184 38-143-15,40 55-385 16,14-49-730-16</inkml:trace>
  <inkml:trace contextRef="#ctx0" brushRef="#br0" timeOffset="-63228">31088 17511 1860 0,'-3'0'690'0,"-5"0"-600"15,-18-5-90-15,-5 5-218 16,-142-27-1686-16</inkml:trace>
  <inkml:trace contextRef="#ctx0" brushRef="#br0" timeOffset="-63629">29730 15990 1398 0,'-17'-11'293'15,"0"3"-191"-15,-25-11 111 16,2 3-11-16,-11 4-40 15,-14 12-82-15,-9 15-43 16,-8 9-2-16,-12 19-2 16,9-2 6-16,6 13-8 15,25-3-14-15,23-1-17 16,28-4-6-16,20 8-3 0,25 2-15 16,24 5-29-1,10-2-8-15,9-2 13 0,6-3 18 16,-17 1 24-16,-26 2 6 15,-23 5 8-15,-22 4 37 16,-23 4 25-16,-16 0-10 16,-16-8-18-16,-1-4-25 15,-13-12-7-15,10-19-10 16,8-8-21-16,19-14-120 16,15-13-232-16,45-58-637 15</inkml:trace>
  <inkml:trace contextRef="#ctx0" brushRef="#br0" timeOffset="-63364">30036 16806 1435 0,'17'7'246'0,"-5"2"-39"16,19 4 24-16,0 8-75 16,-11-9-62-16,-3 1-58 15,-9 5-36-15,-2 1-22 16,-14 5-80-16,-9 6-56 15,-17 10 32-15,2-2 47 16,7-11 62-16,11-11 17 16,19 3 21-16,4-7 39 15,2 4 10-15,6-2-7 16,6 2-1-16,17 3-20 16,2-11-21-16,18-2-21 15,5-12-72-15,116-37-448 0</inkml:trace>
  <inkml:trace contextRef="#ctx0" brushRef="#br0" timeOffset="-64430">26410 16237 1549 0,'-8'0'656'0,"-1"-3"-561"16,-13-10 80-16,-7 2-10 0,-19-16-73 15,0 4-41-15,-3-4-30 16,-6 0-17-16,-5 6-4 16,-17 7-9-16,-15 17 3 15,-11 8 6-15,3 21-9 16,3 7-3-16,17 4 4 15,22-5-2-15,35-3-26 16,22-5-101-16,28 10 44 16,26-2 48-16,9 9 18 15,22 4 12-15,0-2 5 16,-14-3-2-16,-11 17 1 16,-23 2-5-16,-23 10 15 0,-13 5-7 15,-21 6 8-15,-14-5 0 16,-8-4-1-16,-1 1 0 15,-5-24-5-15,12-11-62 16,13-29-2-16,18-17-181 16,36-80-617-16</inkml:trace>
  <inkml:trace contextRef="#ctx0" brushRef="#br0" timeOffset="-64258">26745 16663 1148 0,'-8'16'513'0,"5"3"-390"16,-14 16 58-16,-6-2 46 15,6 7-86-15,0-11-119 16,11 8-22-16,12-10-228 16,59 27-537-16</inkml:trace>
  <inkml:trace contextRef="#ctx0" brushRef="#br0" timeOffset="-62255">23425 19364 756 0,'-2'0'1136'0,"2"5"-952"15,0 0-142-15,8-2 99 16,12 0-16-16,20 0-58 0,33-6-34 16,29-24-13-16,15-24-20 15,-1-18-8-15,-6-12-38 16,-27-8 5-16,-18 7 32 16,-31 9 9-16,-20 8 15 15,-14 2 23-15,-9 4 2 16,1 18 5-16,-6 6 11 15,5 16-4-15,6 14-17 16,3 10-35-16,3 14-8 16,11 24-8-16,12 30 16 15,2 39 2-15,3 27 16 16,-8 20 6-16,-6 12 0 0,-14-1 10 16,-3 4-5-1,-9-16-16-15,-8-3 11 0,-5-23-6 16,-7-16 3-16,-5-26 8 15,-5-22-5-15,-4-17 1 16,-16-20 4-16,-21-7-4 16,-5-16-12-16,-17-13-13 15,-3-22-30-15,6-12-37 16,6-18-44-16,16-10-102 16,15-10-298-16,36-131-384 15</inkml:trace>
  <inkml:trace contextRef="#ctx0" brushRef="#br0" timeOffset="-61245">27377 20193 831 0,'0'11'994'0,"0"-3"-871"15,-3 12 107-15,-2 7 44 16,2 1-134-16,3 6-103 16,0 9-37-16,3 3-196 15,31 58-443-15</inkml:trace>
  <inkml:trace contextRef="#ctx0" brushRef="#br0" timeOffset="-59746">30371 19573 1697 0,'0'0'290'16,"6"6"-191"-16,-6-6 129 0,2 2-45 15,15 11-99 1,6 1 21-16,11 5-5 0,9 13-17 15,5-2-8-15,-3 13-17 16,9 0-8-16,-11 10-17 16,-1 6 6-16,-16 3-18 15,-9 4-3-15,-12 7-11 16,-22 13-7-16,-20 10-12 16,-16 17-132-16,1-1-364 15,-64 89-1308-15</inkml:trace>
  <inkml:trace contextRef="#ctx0" brushRef="#br0" timeOffset="-60482">29041 19380 1309 0,'0'0'382'0,"-8"-3"-119"16,-4 0 95-16,-2-2-118 15,-3-3-111-15,-8 3-60 16,-1 5-46-16,-8 8-17 16,-8 5 6-16,-12 14-11 15,3 6 11-15,-6 7 3 16,20 2-5-16,6 12-2 0,14 5-8 16,17 6 0-16,23 5 6 15,5-1-5-15,20 1 0 16,12-4-1-16,5-7-17 15,9-8-6-15,-9-10-2 16,-14-11-2-16,-23 2 13 16,-14-13 2-16,-14 1 5 15,-22 3-2-15,-7 5 6 16,-22 10 3-16,-5-3 0 16,5 3-14-16,5-11-61 15,29-16-183-15,26-11-286 16,70-81-659-16</inkml:trace>
  <inkml:trace contextRef="#ctx0" brushRef="#br0" timeOffset="-60119">29398 20059 1339 0,'0'2'602'0,"0"-2"-536"15,9 5 13-15,5 1 107 16,15 4-40-16,2 1-71 15,3-2-44-15,0 12-16 16,5-10 0-16,-13 5-9 16,-9 0 0-16,-3 6 5 15,-14-2-5-15,-8 4 3 0,-9 11 0 16,-15 11-2 0,-10 0 2-16,-1 5-8 0,12-9-1 15,6-15-1-15,11-13-5 16,11-12 6-16,3-2-1 15,0 0 1-15,3 0 1 16,5 0 8-16,-2 0 18 16,5 0 6-16,9-2-15 15,0-4-1-15,22-2 25 16,9-3-12-16,12-9-30 16,-1-7-12-16,3 0-189 15,91-80-1115-15</inkml:trace>
  <inkml:trace contextRef="#ctx0" brushRef="#br0" timeOffset="-61773">25586 19334 1309 0,'-15'0'357'0,"-2"0"-152"16,-17 3 44-16,-14 13-15 15,-3 11-73-15,-14 24-71 16,11 22-35-16,-3 20-14 0,15 15-17 15,5 12-9 1,20 7-8-16,17 6-7 0,14-10 0 16,20-7-44-16,23-19-106 15,34-25-85-15,28-40-273 16,252-125-577-16</inkml:trace>
  <inkml:trace contextRef="#ctx0" brushRef="#br0" timeOffset="-61399">26819 19155 1818 0,'-31'0'312'0,"-6"8"-174"0,-37 3 93 15,-8 21-75-15,-9 10-69 16,0 17-54-16,15 3-18 15,11 0-15-15,28-5-6 16,14-2 6-16,23-1 0 16,9 0-12-16,16 3-20 15,9 6-10-15,14-6-13 16,3-6-14-16,15-5 6 16,2-11 1-16,5 1 13 15,-16-14 28-15,-9-1 13 16,-22 6-17-16,-26-5 9 15,-9 18 16-15,-28 1 37 16,-22 14 10-16,-9 8-17 16,-23 9-17-16,6-7-8 15,14-6-5-15,37-20-96 0,34-25-436 16,99-57-492-16</inkml:trace>
  <inkml:trace contextRef="#ctx0" brushRef="#br0" timeOffset="-55021">33767 21102 2616 0,'-3'-3'515'0,"-5"3"-439"16,-9-5 11-16,-14-6-39 15,5 3-48-15,-2 5-283 16,-80 38-1163-16</inkml:trace>
  <inkml:trace contextRef="#ctx0" brushRef="#br0" timeOffset="-59294">31695 19600 983 0,'-3'-3'1323'0,"-3"3"-1117"15,-2 0-91-15,13 0 98 16,4 0-52-16,11 8-110 16,25 3-30-16,26 8 16 15,25 5-10-15,12-10-10 16,11 2-10-16,-3 0-6 16,-8 3 0-16,-23-3-1 15,-22-1-6-15,-35-3 5 16,-14 3-11-16,-22 1-3 15,-24 11 2-15,-33 24 13 16,-45 22-1-16,-49 20-26 16,-17 15-139-16,12 1-303 0,-108 72-952 15</inkml:trace>
  <inkml:trace contextRef="#ctx0" brushRef="#br0" timeOffset="-55399">33475 19407 605 0,'0'3'207'0,"0"-3"-52"16,0 0 38-16,0 5-22 15,0-5-30-15,0 0-45 16,0-5-25-16,6 5-1 15,-6-3 8-15,3 0 30 16,5-18 17-16,6 2-40 16,-5-19-14-16,-9 0-25 15,-6-9 7-15,-5 1-11 16,-3 3-5-16,-6-3 7 0,-3 3-7 16,3 16-8-16,3 3-14 15,-11 9-15-15,11 23-2 16,-11 15 1-16,-21 36 2 15,-19 33 4-15,-14 44-5 16,8 29 1-16,1 17 6 16,22-8-5-16,14-3 7 15,23-25 12-15,22-24 0 16,18-33-3-16,16-24-6 16,9-23 12-16,12-26 25 15,-1-27 26-15,17-25 5 16,6-27-35-16,-2-20-24 15,-7-15-9-15,-11-5-12 0,-17 2-7 16,-22-1-17-16,-9 10-20 16,-8 2-10-16,-24 14-31 15,4 14-125-15,-6 11-263 16,-88 9-323-16</inkml:trace>
  <inkml:trace contextRef="#ctx0" brushRef="#br0" timeOffset="-55201">33022 19844 1820 0,'0'0'506'0,"0"0"-443"0,8 0 63 16,3 0 40-1,21 0-65-15,19-3-14 0,22-2-27 16,12 2-41-16,-8-2-19 15,14 2-109-15,141 35-514 16</inkml:trace>
  <inkml:trace contextRef="#ctx0" brushRef="#br0" timeOffset="-5234">7136 10343 787 0,'-14'-8'700'0,"11"3"-382"15,-14-6-207-15,17 11 87 16,0 0 51-16,0-8-43 16,0 5-52-16,0-2-40 15,0-9-22-15,-6-13-52 16,3-21-19-16,-5-6-12 15,-1-7-8-15,-5-1-1 16,-8 6-8-16,-15 10 8 0,-3 12-10 16,-17 15-7-16,-2 19-1 15,-15 39 12-15,-2 44-1 16,-7 50-1-16,7 41 8 16,-6 136-11-16,50 26 10 15,47-239-7-15,2-15-1 16,17 80 8-16,17-29-11 15,5-38 2-15,4-24 4 16,11-25-5-16,-9-27-2 16,12-32 11-16,2-20 2 15,-2-23 23-15,0-35-5 16,-15-6-3-16,-16-15-15 16,-6-7-15-16,-20-14-86 0,-9-1-130 15,-5 5-409-15,-77-172-431 16</inkml:trace>
  <inkml:trace contextRef="#ctx0" brushRef="#br0" timeOffset="-5036">6558 10876 1074 0,'19'5'930'16,"-2"-10"-815"-16,12 5 101 15,22 0 15-15,11-7-82 0,9-1-55 16,3-11-71-16,5-5-23 16,-8 5-131-16,11 8-375 15,49-62-700-15</inkml:trace>
  <inkml:trace contextRef="#ctx0" brushRef="#br0" timeOffset="-3560">6288 10857 1074 0,'-5'-4'797'16,"2"4"-695"-16,-6-7 16 16,9 7 40-16,3 0-20 15,-3 0-60-15,6-4-44 0,-6 4 13 16,3 0 28-16,-3-8 24 15,5 8-5-15,-2 0-4 16,11 0 0-16,20 8 26 16,17 3-8-16,23 5-20 15,11 4-23-15,12 11-10 16,5-5-14-16,5 6-16 16,1-10-11-16,-14-3-14 15,-12 0 0-15,-17-11 0 16,-25-3-11-16,-15-5-37 15,-22 0-7-15,-11 0-29 16,-18-8-62-16,-2 0-215 16,-97 19-546-16</inkml:trace>
  <inkml:trace contextRef="#ctx0" brushRef="#br0" timeOffset="-3288">6478 11043 2152 0,'-5'-5'335'15,"2"5"-140"-15,-3-3 61 16,15-8-82-16,13-2-102 16,38-9-45-16,31-13-4 15,25 5-7-15,8 1-14 16,-4 10 5-16,-16 17-2 15,-24-3-5-15,-18 10-2 0,-16-3-11 16,-24 6-65-16,-5-3-77 16,-8 1-136-16,5 19-374 15,-85 1-168-15</inkml:trace>
  <inkml:trace contextRef="#ctx0" brushRef="#br0" timeOffset="-3115">6620 10954 1633 0,'3'0'598'0,"11"0"-533"16,14 3 118-16,26-3 42 15,26-6-102-15,19-10-80 16,17-3-35-16,6-13-8 0,-3 5-72 16,-11 0-123-1,-1 20-316-15,61-20-300 0</inkml:trace>
  <inkml:trace contextRef="#ctx0" brushRef="#br0" timeOffset="-2726">7071 9975 1010 0,'0'-3'1078'15,"0"3"-892"-15,-6 0-77 16,12 3 88-16,2 3-38 16,9 15-39-16,17 3-14 15,9 14-32-15,2 8-8 16,1 12 3-16,-7 9-21 15,1 6-12-15,-3 8-2 16,-3 7-10-16,0 14 2 16,-3 8 7-16,3 19-2 15,-8 4 1-15,-12 2-7 16,-14 1-11-16,-23-2-13 16,-11 6-1-16,-26-8-39 0,4-12-54 15,-9-16-133-15,28-12-284 16,-37-33-811-16</inkml:trace>
  <inkml:trace contextRef="#ctx0" brushRef="#br0" timeOffset="-2155">6889 10099 66 0,'-17'-21'1018'16,"6"10"-668"-16,-20-16-82 16,14 19-1-16,-6 5-51 15,12 3-39-15,-3 3-43 16,2 24-74-16,-5 28-20 16,-8 34 62-16,-4 38 17 0,1 27-4 15,-6 23-13-15,3 8-19 16,-3 4-28-16,8-7-26 15,9-8-7-15,12-23-16 16,13-26 2-16,15-25 4 16,19-31-11-16,15-18 16 15,20-32 5-15,22-22-7 16,20-37-4-16,6-25-11 16,8-25-20-16,-11-18 11 15,-20 4-6-15,-14-9-7 16,-34 1 4-16,-18 1 7 15,-16-6 2-15,-28-15-28 16,-18-15-43-16,-13-11-19 16,-15-4-46-16,-3 10-80 0,0 17-50 15,20 42-211-15,-67-54-493 16</inkml:trace>
  <inkml:trace contextRef="#ctx0" brushRef="#br0" timeOffset="1256">3251 14025 1664 0,'20'29'341'16,"2"-5"-85"-16,29 33-43 16,6 9-37-16,8 1-53 15,-2 1-60-15,2 2-5 16,-17-4-38-16,-8 1-20 16,-40 6-29-16,-31 31-176 15,-196 240-583-15</inkml:trace>
  <inkml:trace contextRef="#ctx0" brushRef="#br0" timeOffset="2052">4617 14132 309 0,'-17'-13'941'16,"9"7"-710"-16,-9-10 2 15,14 11-5-15,3 5-24 16,3 0-45-16,-3 0-51 16,0 0-32-16,0 5 2 15,0-5 3-15,-3 0-6 16,3 0-3-16,0 3 2 16,-6-3-13-16,6 0-7 15,0 0-6-15,0 0-9 16,0 0-20-16,0 0-19 15,-3 0-102-15,12 16-216 16,-29-24-1331-16</inkml:trace>
  <inkml:trace contextRef="#ctx0" brushRef="#br0" timeOffset="3678">447 15993 1505 0,'0'0'579'0,"0"0"-430"15,-6 0 23-15,6 0 52 16,0 0-37-16,0 0-70 15,0-3-49-15,9 3-26 0,16-5-2 16,21-6 23-16,30-5-7 16,24 2-8-16,19-6-27 15,20 4-3-15,11 5 1 16,23-1-7-16,20-3 3 16,-1 2-4-16,1 13-10 15,-3 5 10-15,-23 11-10 16,-16-5 6-16,-4 1-7 15,-28-1 0-15,-3-7 0 16,-17-8 0-16,-2-4 1 16,-18 1-1-16,-5-5 1 15,-17 5-1-15,-18 2 0 16,-2 2-1-16,-20 6 0 16,-3 2 0-16,-11-5 1 15,-3 3 1-15,0-3-1 0,0 0 0 16,0 0-5-16,-3 0-57 15,-2 4-82-15,10 4-157 16,-13 89-552-16</inkml:trace>
  <inkml:trace contextRef="#ctx0" brushRef="#br0" timeOffset="5655">7492 12955 726 0,'-31'-16'739'0,"5"0"-553"16,-33-11-62-1,13 16 74-15,9 3-6 0,-14 0-60 16,3 8-57-16,-8 8-22 15,-4 8-1-15,-8 3 1 16,-3 13 7-16,0-5-17 16,0 7 1-16,9 9-8 15,-9 8-8-15,9 17-4 16,-12 22-4-16,6 10 11 16,-11 16-2-16,2 20 7 15,9 3 3-15,-6 12 0 16,15 1 18-16,11-9-2 15,16-15-10-15,13-9-1 16,2-10-20-16,11-1 4 0,12 1-2 16,5-1-11-16,6 12-5 15,6 4 1-15,-4 4-4 16,13 2-5-16,7-5-1 16,-5-14 5-16,9-10-5 15,5-5 5-15,-3-21 6 16,18-5-3-16,-4-8 0 15,15-8 11-15,-6-4-2 16,9-4-5-16,-4 2-11 16,1-15-1-16,0-1 7 15,2-16-1-15,1-10-6 16,5-6-1-16,3-11 1 16,6-8-1-16,-3-19-5 0,5-13 5 15,6-15 9 1,3-12-9-16,-5-14 0 0,-9-12 0 15,-6-9 0-15,0-13-2 16,-8-11-14-16,-6-7 7 16,-3-6-6-16,-14-12-3 15,-8 1 1-15,-4-15 7 16,-22 6-2-16,-8-12 11 16,-18 3-6-16,-8 13 7 15,-8 4 0-15,-15 26 9 16,3 20-8-16,-17 23 14 15,1 12-8-15,-13 8 4 16,-2 18-10-16,-5 1 1 16,5 14 2-16,-6 13-4 15,3 13-5-15,11-2 4 0,7 16 1 16,7 8-8-16,9 8-11 16,-2 3-25-16,5 3-35 15,0 10-47-15,-6 6-56 16,29 28-169-16,-69 120-662 15</inkml:trace>
  <inkml:trace contextRef="#ctx0" brushRef="#br0" timeOffset="5881">8325 16085 1010 0,'-8'-6'1780'16,"-6"6"-1551"-16,-3-8-166 15,14 3 57-15,3 5 48 16,0-8-43-16,0 8-125 16,0 0-44-16,3 0-146 15,19 26-470-15</inkml:trace>
  <inkml:trace contextRef="#ctx0" brushRef="#br0" timeOffset="7181">8586 16988 1787 0,'-17'-8'1389'0,"9"0"-1228"0,-21 0-121 15,21 8 53-15,-6-3 36 16,11 0-62-16,-6-5-67 15,9 0-159-15,9 16-314 16,-32-27-1056-16</inkml:trace>
  <inkml:trace contextRef="#ctx0" brushRef="#br0" timeOffset="9453">2145 18919 374 0,'3'0'116'16,"-3"-5"-106"-16,0 2 208 15,6-11-68-15,-12 1 48 16,-5 5 36-16,-3 5 30 15,5 6 7-15,1 2-16 16,-1-2-39-16,9 2-46 16,-3-5-43-16,3 0-37 15,3-5-30-15,-3 2-24 16,6-2-19-16,-6 2-5 16,0-5-2-16,3 0 8 15,2-11 3-15,4-3-1 16,-1-10-5-16,-5 1 12 15,-3 4 10-15,-3 3 7 0,-2 2-10 16,-4-2-22-16,1 2 3 16,-1-5-4-16,-2 6-11 15,-3 7 7-15,-3 6-1 16,-3 3 11-16,-17 10-17 16,-6 17-7-16,-16 29-5 15,-9 30 5-15,-6 36-1 16,17 18 8-16,12 9-6 15,22-14 0-15,18-13 0 16,13-28-6-16,15-23 5 16,8-20-4-16,12-22-4 15,-7-16 9-15,27-32 6 0,5-38 0 16,17-47 14-16,20-46-14 16,2-34-19-16,47-121-7 15,-24-12-5-15,-105 219 5 16,-5-3-1-16,17-90 6 15,-26 21 11-15,-5 25 3 16,-14 45 7-16,-7 38 9 16,4 38 35-16,0 21 8 15,8 19-34-15,-11 40-17 16,-15 45 1-16,-5 55 8 16,-36 170 5-16,2 58 2 15,33-37 2-15,21-253 7 16,11-16-11-16,6-15-7 0,3 61-8 15,17-41-9 1,-3-23-29-16,2-20-65 0,4-21-130 16,25-14-278-16,82-155-304 15</inkml:trace>
  <inkml:trace contextRef="#ctx0" brushRef="#br0" timeOffset="9799">3052 18857 1704 0,'-8'8'753'15,"-1"0"-669"-15,-13 8 82 16,5-5-11-16,-3 3-68 16,-11 23-62-16,2-5-17 0,-8 21-8 15,-5 12 0-15,-9 2-1 16,0-2 0-16,0 4 0 15,6-2 1-15,2-10 1 16,23-6 11-16,6-16-2 16,14-4-9-16,14-12 14 15,12 0-4-15,16 5 1 16,15-13 3-16,19-8-6 16,15-9 3-16,8-13-6 15,3-8-1-15,-8-1-5 16,-15 5-14-16,-22 7-37 15,-12 8-72-15,-5 16-252 16,0 4-633-16</inkml:trace>
  <inkml:trace contextRef="#ctx0" brushRef="#br0" timeOffset="10857">6236 18187 744 0,'-6'-11'1367'16,"4"-5"-1223"-16,-15-17-48 15,11-10 10-15,6-8 5 16,6-10-73-16,-4 0-37 15,13-10 1-15,-15 8 4 16,-15 9-5-16,-7 8 35 16,-4 16 42-16,-8 6-3 15,-11 21-22-15,-9 25-38 16,-6 24-11-16,-5 43-4 16,-6 36-9-16,6 29-6 15,17 17-4-15,22-13-13 16,21-18 1-16,27-31-1 0,12-28 16 15,17-32 5-15,-2-17 10 16,10-12 1-16,4-25 0 16,-1-18 0-16,0-16-17 15,-2-22-71-15,5-20-121 16,-5 2-314-16,22-174-379 16</inkml:trace>
  <inkml:trace contextRef="#ctx0" brushRef="#br0" timeOffset="11054">5731 18382 1465 0,'6'0'775'0,"-3"0"-731"15,20-5 17-15,13-6 55 16,27-5-31-16,13-3-82 15,18 4-3-15,11 7-168 16,122 8-495-16</inkml:trace>
  <inkml:trace contextRef="#ctx0" brushRef="#br0" timeOffset="11219">7064 18788 1360 0,'-9'-8'1470'16,"9"8"-1280"-16,-11-8-50 0,-3-3 2 16,11-1-134-16,-6-8-8 15,9-2-237-15,29-51-595 16</inkml:trace>
  <inkml:trace contextRef="#ctx0" brushRef="#br0" timeOffset="15941">7659 13783 1444 0,'-6'0'516'0,"6"0"-421"0,-2-3 50 15,2 6 44 1,0 5-45-16,2 0-69 0,7 11-51 16,8 24 11-16,14 22 31 15,0 25-20-15,-14 13-11 16,-5 6-16-16,-12 7 8 15,-12 4-1-15,-27 12-13 16,-12 0-11-16,-23-1 7 16,-8-3-9-16,5-23 6 15,1-24-4-15,5-23-1 16,3-23 5-16,-6-16-6 16,14-22-7-16,1-21-19 15,11-26-38-15,8-25-28 16,12-12 5-16,14-10 47 15,19 10 25-15,15 14 14 0,11 16 1 16,12 18 9-16,16 4 12 16,15 21 7-16,8 17 14 15,0 19-6-15,1 17 12 16,-7 23 15-16,1 8-7 16,-12 11-7-16,-6 1-13 15,-16-6 3-15,-3-17-7 16,-9-12-14-16,-14-24-8 15,-6-11-10-15,-5-12-9 16,-6-16-69-16,20-11-132 16,25-206-829-16</inkml:trace>
  <inkml:trace contextRef="#ctx0" brushRef="#br0" timeOffset="24875">1536 8647 333 0,'-9'-7'623'0,"-2"2"-298"16,0-3-50-16,2 0-28 15,9 8-17-15,0 0-61 16,0 5-34-16,0-2-30 16,0 2-4-16,0-2-14 15,3 13-20-15,-3 19 20 16,-9 15-4-16,-8 36-23 15,-17 14-18-15,-8 31-23 16,-23 24-10-16,5 4-3 16,-14 1-6-16,15 1-11 15,2-13-25-15,23-24-24 16,9-28-42-16,16-42-81 0,18-19-123 16,13-31-264-16,21-162-155 15</inkml:trace>
  <inkml:trace contextRef="#ctx0" brushRef="#br0" timeOffset="25074">1663 8787 1213 0,'14'35'579'16,"6"3"-360"-16,12 47 20 15,2 17-65-15,-3 9-29 16,-3 6-68-16,3-6-32 0,-2 9-32 15,-1-4-13-15,0-4-26 16,-11-4-112-16,9 6-196 16,-9 87-366-16</inkml:trace>
  <inkml:trace contextRef="#ctx0" brushRef="#br0" timeOffset="25252">1479 9422 1031 0,'3'0'1027'0,"3"0"-872"16,5 0-110-16,26-5 76 15,17 0-28-15,19-9-48 0,18 10-45 16,11-7-68 0,14 3-178-16,6-4-428 0,122-76-467 15</inkml:trace>
  <inkml:trace contextRef="#ctx0" brushRef="#br0" timeOffset="25501">3075 8721 555 0,'-17'0'1178'0,"-6"12"-941"15,-19 15-30-15,-9 29-14 16,-3 31-35-16,0 22-41 0,6 10-60 16,-3 12-30-16,17 5-20 15,3 4-7-15,0-9-76 16,5 1-91-16,15-4-199 16,5-25-332-16,-39 6-408 15</inkml:trace>
  <inkml:trace contextRef="#ctx0" brushRef="#br0" timeOffset="25673">3092 8876 733 0,'-14'19'849'0,"20"4"-666"0,-6 20 69 15,17 17-66-15,-6 7-70 16,6 7-116-16,6 7-17 15,11 0-337-15,17 44-591 16</inkml:trace>
  <inkml:trace contextRef="#ctx0" brushRef="#br0" timeOffset="111086">1153 17634 903 0,'-14'-8'660'0,"8"8"-498"16,-11-3-102-16,17 6 61 16,-11 21 71-16,5 33-55 15,3 68 28-15,3 184-26 16,29 136-29-16,27-11-40 16,1-171-20-16,0-34-13 15,5-17-22-15,-31-127-14 16,-8-10-1-16,-3-10 0 0,22 68-2 15,-25-34-31-15,-8-33-30 16,-9-26-19-16,0-25-14 16,0-23-95-16,14-39-357 15,9-316-588-15</inkml:trace>
  <inkml:trace contextRef="#ctx0" brushRef="#br0" timeOffset="111941">1612 20823 852 0,'3'-3'839'0,"23"6"-763"16,36 2-41-16,54 9 118 16,60-9 85-16,181-10-25 15,102-17-76-15,63 17-46 16,-139 10 7-16,36-10 41 16,55-6-20-16,16-19-47 15,1-5-30-15,-43 8-27 16,-88-1-15-16,-40 4 0 15,-45 5-22-15,-173-3-47 16,-11-2-105-16,-6 16-397 16,156-123-635-16</inkml:trace>
  <inkml:trace contextRef="#ctx0" brushRef="#br0" timeOffset="183232">5079 13997 1188 0,'0'3'266'0,"0"-3"35"15,3-3 5-15,-3 3-81 16,0-5-76-16,0 5-70 16,0 0-40-16,0 0-1 15,0 0 29-15,0 5 13 16,0-10 28-16,0 5 9 16,0 0-20-16,0 0-22 15,0 0-16-15,-25 12-17 0,16-12-8 16,4 4-8-1,-4 0-7-15,-8 9 7 0,-20 24 2 16,-28 9-10-16,-17 16-3 16,-20 8-14-16,-12-1 1 15,-2-2-1-15,0 2 0 16,0 1 0-16,14-5-1 16,8-1 1-16,20-15-1 15,32-14 1-15,19-20-1 16,20-7 10-16,6-8-8 15,3 0 8-15,-3-3-9 16,5-2 0-16,1 5 8 16,-1 0-3-16,15 0-4 15,22 5 20-15,26 9 26 16,28 2 0-16,20 8-6 0,23 9 12 16,8 2 3-16,-8 5-18 15,-12-1-3-15,-19 4-1 16,-23-10-7-16,-37-9 7 15,-17-8-13-15,-17-8-7 16,-17-5 2-16,-6-6-7 16,-5-5 12-16,2 0-22 15,-8-3-85-15,-5-5-194 16,2-11-343-16,-45-125-1903 16</inkml:trace>
  <inkml:trace contextRef="#ctx0" brushRef="#br0" timeOffset="184230">5938 15963 1627 0,'-5'0'365'0,"2"0"-11"15,-6 0-65-15,9 0-56 16,0 0-88-16,0 0-50 16,0 3-23-16,3 2 3 15,-3-2 6-15,0-3 10 16,-3 5 20-16,3-2-3 15,-5 0-15-15,-4 2 3 16,6-2-13-16,-2-3-22 16,2 0-14-16,3 0-13 15,-6 0 1-15,6 0-35 16,-3 0 0-16,6 8 0 16,-3-8 0-16,0 0 0 15,0-8 0-15,6 8 0 16,-3 0 0-16,2-3 0 0,-5-2 0 15,0 5 0-15,3 0 0 16,-3 5 0-16,0-5 0 16,-3 3 0-16,3-3 0 15,-5 8 0-15,5-3 0 16,0-5 0-16,0 3 0 16,5-3 0-16,12-3 0 15,32-2 0-15,30-6 0 16,37 0 0-16,32-10 0 15,16 2 0-15,12-4 0 16,14 4 0-16,-3 7 0 16,11 5 0-16,-8 7 0 0,-20 11 0 15,-14 4 0-15,-31 5 0 16,-26 3 0-16,-39-7 0 16,-26-8 0-16,-20-5 0 15,-6-3 0-15,-16 0 0 16,-1-3 0-16,4-2 0 15,2 5 0-15,-3-3 0 16,3 3 0-16,3 0 0 16,-5 0 0-16,2 3 0 15,3-3 0-15,-6 5-159 16,15-13-294-16,90-31-256 16</inkml:trace>
  <inkml:trace contextRef="#ctx0" brushRef="#br0" timeOffset="185372">731 20356 1703 0,'0'0'360'0,"0"-5"-242"16,0 5 20-16,2 0 71 15,4-3-40-15,3 3-58 16,2 0-54-16,26-5 3 16,5 2 48-16,24-3-7 15,10-4-26-15,32-1-11 16,19 0-8-16,32-2-4 15,23 7-17-15,27-2-4 16,149 3-7-16,61-10-3 16,32-8 15-16,-119-1-6 15,33-18-16-15,9 15 8 16,4-5-5-16,-21 21-7 16,-9-3-1-16,-24 17-8 0,-15 14 7 15,-49 20-1-15,-155-23-6 16,-14 2 8-16,-20 0-2 15,85 11-5-15,-54-7 10 16,-31-5-12-16,-37-7 6 16,-23-4 3-16,-14-4 2 15,-11-4 5-15,-11-19-16 16,-18-8-60-16,-33-20-177 16,-32-6-300-16,-332-106-1096 15</inkml:trace>
  <inkml:trace contextRef="#ctx0" brushRef="#br0" timeOffset="186144">4677 17924 1515 0,'0'5'503'0,"0"-5"-412"16,-3 3 104-16,-3 2 26 15,6-2-89-15,-3-3-71 0,6 0-26 16,-3 0 22 0,0-3 33-16,-3-2 10 0,-2 2 11 15,-4-2-1-15,1 5-11 16,-18-3-9-16,-25 6-47 16,-22 10-26-16,-30 14-16 15,-13 0 6-15,-8 15-7 16,-1 1-1-16,-6 3 1 15,24 5 1-15,19-10 0 16,23-6 0-16,25-11 7 16,29-5-8-16,11-15-1 15,2 4 0-15,15 0-7 16,6 3 8-16,-3 9 1 16,20 0 8-16,8-1 14 0,11-3 16 15,9 6 1-15,23 5 2 16,8-3-4-16,9 8-2 15,0-3-9-15,-15 3-15 16,-2-5-2-16,-14 1-9 16,-21-13 6-16,-8-4 0 15,-22-3-6-15,-18-5-1 16,-5-3 0-16,-6 0 0 16,-2 0-4-16,-4 0-50 15,6 0-105-15,6-11-132 16,85-32-572-16</inkml:trace>
  <inkml:trace contextRef="#ctx0" brushRef="#br0" timeOffset="186453">6111 19539 2508 0,'-8'0'488'0,"8"0"-431"15,-6-4 102-15,6 4 8 16,0 0-121-16,0 4-46 16,6 8-207-16,-37 123-764 15</inkml:trace>
  <inkml:trace contextRef="#ctx0" brushRef="#br0" timeOffset="190633">6511 16215 542 0,'-14'-16'95'15,"2"-3"-28"-15,-10-13 14 16,5 1-67-16,0-2 83 16,-6-4 241-16,-5 2-161 15,-15-3 40-15,4 16-2 16,5-2 1-16,0 12-18 16,-3 8-53-16,20 4-28 15,5 4-9-15,7-4-18 16,5 4-1-16,5-4-4 15,-2 4-14-15,11-4-17 16,3 0-18-16,6 0 30 0,14-4 4 16,11 0-5-16,12 0-16 15,8 8-11-15,14-4-11 16,17 12-9-16,9 4-9 16,8-5 0-16,9 0-2 15,8-3-6-15,-3-8 9 16,6-3-4-16,-11-10 2 15,-9 2-2-15,-14 0-5 16,-19-5 1-16,-18 12-2 16,-31 4 0-16,-11 0 0 15,-15 0-6-15,-5 4 6 16,-6-4-9-16,-3 0-20 16,-5 4-71-16,-6-4-134 0,-28 20-421 15,-157 74-1321 1</inkml:trace>
  <inkml:trace contextRef="#ctx0" brushRef="#br0" timeOffset="191310">5581 19619 1475 0,'-3'0'303'16,"3"0"-142"-16,-5 0 67 15,5 0 18-15,0 0-87 16,5-3-72-16,4 3-45 16,8 0-14-16,11-3 8 15,23-2 41-15,20-3-10 16,14 2-19-16,6-7-18 0,2 5-13 16,-5 2-16-16,-11 1 6 15,-3 2-6-15,-15 3-1 16,-8 3 0-16,-17-3-43 15,-11 5-100-15,-12-2-122 16,-2-3-385-16,-21 9-305 16</inkml:trace>
  <inkml:trace contextRef="#ctx0" brushRef="#br0" timeOffset="191836">6330 19417 1477 0,'-6'0'455'16,"-3"6"-290"-16,-8 2 87 15,-8 6-72-15,-18 18-66 16,-16 7-51-16,-9 18-26 16,-3 13-8-16,-11 3-11 15,2 9-12-15,7-9-5 16,-1 1 1-16,9-1-1 15,2 2 5-15,1-7-6 16,2 3 1-16,9-6 1 0,3-14-1 16,23-16 25-1,8-21 11-15,14-6 20 0,3-11-13 16,3 3-14-16,5 0-9 16,1 0-10-16,8-5-11 15,14-1 0-15,14-8 4 16,20-4 4-16,23 2-1 15,14 2-5-15,15-10 11 16,2 8-5-16,5 2-8 16,-2-6 12-16,-14-3-4 15,-17 3-1-15,-29 1 4 16,-14 0 2-16,-22 6 11 16,-18 5 32-16,-8 2 28 15,-8-10 19-15,-4-16-32 16,-5-6-35-16,-8-24-6 0,-12-4-20 15,3-7-9 1,-8-12-1-16,-7 4-23 0,7 3-29 16,-1 21-73-16,9 17-160 15,-31 80-441-15</inkml:trace>
  <inkml:trace contextRef="#ctx0" brushRef="#br0" timeOffset="195646">413 12139 707 0,'-8'8'193'16,"2"-8"139"-16,-3 5-221 15,7-5-48-15,2 0 51 16,0 6 7-16,-6 2-22 15,0 6-21-15,3 7-10 16,-2 12 5-16,-4 10 10 16,6 4-4-16,-2 20 10 15,-4 9 1-15,1 25-5 16,5 18-4-16,-6 22-18 16,9 21-10-16,0 31-23 15,3 149 3-15,11 78 1 16,3 22-1-16,-25-160 3 15,11 5-4-15,-6-39 1 0,3-148 1 16,3-14 10 0,-3-9-2-16,5 69 12 0,4-32-30 15,2-31-18-15,3-36-1 16,1-15-5-16,-13-20-13 16,4-12-20-16,-6-4-23 15,0-15-46-15,-6-27-141 16,6-222-733-16</inkml:trace>
  <inkml:trace contextRef="#ctx0" brushRef="#br0" timeOffset="196864">671 12750 756 0,'0'-8'975'15,"-6"8"-840"-15,4-7-80 16,10-1 46-16,-5 3 40 16,14-6-41-16,14 0-31 15,17-5-1-15,6-8-8 16,11 5 0-16,1 5 3 15,2-2-20-15,0-10-11 16,5 17-1-16,1 1 10 0,-9 8-5 16,-5 8 3-16,-3 0 10 15,5 11 8-15,12-8 0 16,11-3-6-16,20 0 0 16,11-6-10-16,17 4 2 15,0-3 8-15,9 5-12 16,-6-3-18-16,-23-2 5 15,-13 8-2-15,-18-6 6 16,-11 6-3-16,0-8-12 16,11 2 40-16,6-2-19 15,17-3 3-15,5-8 0 16,12 2-13-16,3-2-7 16,8-5 5-16,3 7-13 0,6 1 5 15,14 2 1-15,-6-2-16 16,0 5 10-16,1 5-11 15,-1-2 0-15,-3 2 4 16,3-2-4-16,1-3-1 16,-4 0 0-16,3 0 0 15,1 0 1-15,-7-3 0 16,1 3 0-16,-3 0-1 16,-9-5 2-16,3 2-1 15,-6-2 0-15,-2-4 0 16,5 4 0-16,-3-8 0 15,-5 2 0-15,0 3 0 16,-17 5 0-16,-15 6-1 16,-11 13 1-16,-14-5 0 15,-2-1-1-15,-1-1 2 0,6-1-1 16,8-3 1-16,1-5-1 16,7 0 0-16,-2 0-1 15,-2 3-8-15,-15 8 3 16,-3 2 0-16,-23 1 4 15,-8-6 1-15,-11 3-8 16,-6-3 7-16,-8-8-10 16,-4 5-4-16,4-5-11 15,-1 8-12-15,9-5-14 16,0 1-19-16,12 2-18 16,-7 0 0-16,4-3-7 15,-3 5 7-15,-6 0 19 0,-6 0 23 16,-5-8 17-16,-6 4 17 15,0-4 14-15,-9 0 8 16,3 0 22-16,4 0 12 16,2 0 18-16,-6 0 0 15,6 0-6-15,-3 0 2 16,3 4-1-16,-6-4 13 16,6 2 5-16,-2-2 8 15,-4 0 2-15,3 10-14 16,-3-7-9-16,4-3-9 15,2 5-23-15,0-2-11 16,-6 5-16-16,3 14 1 16,-3 26 4-16,-8 20 1 15,11 30-6-15,-5 28 8 16,8 35-9-16,-6 124 6 0,-2 76 2 16,8 21-1-16,5-165 8 15,-2-128-7-15,11 4 5 16,-5-7 1-16,14 83-5 15,2-17-3-15,1-14 1 16,2-13-7-16,-3-28 0 16,-5-21 0-16,-8-24-20 15,-4-17-22-15,-2-24-53 16,-12-8-86-16,-5-9-104 16,-60-81-372-16</inkml:trace>
  <inkml:trace contextRef="#ctx0" brushRef="#br0" timeOffset="197621">2429 16084 1641 0,'0'0'303'0,"0"1"-88"15,-3 4 40-15,3 3 21 16,-6 0 3-16,12 3-105 0,19-3-68 15,18 0 17 1,25-8-22-16,9 0-22 0,5-12-31 16,17 4-7-16,17 1-4 15,23-1-11-15,23 3-10 16,25-3 4-16,17 7-4 16,136 1-1-16,34 0 2 15,9 0-1-15,-134 1-5 16,7-1-10-16,-24 8 7 15,-5 5 1-15,-117-10-8 16,-2 5 6-16,0 0-1 16,105 7 0-16,-12 1-4 15,0-5-1-15,0-3 7 0,-2-3 2 16,-4 3-9 0,-10 3 5-16,-18-3 4 0,-22 6-8 15,-9 10 6-15,-34 3-7 16,-12-3-1-16,-16 6 2 15,-29-11 4-15,-5-3 7 16,-17-8-5-16,-20-4-8 16,-3-4 12-16,-9-4 2 15,3 0-14-15,-2-11-26 16,-3-9-122-16,-4-19-160 16,13-11-252-16,27-91-796 15</inkml:trace>
  <inkml:trace contextRef="#ctx0" brushRef="#br0" timeOffset="199288">11279 13261 1561 0,'-22'-4'235'0,"5"4"-145"15,-26-7 90-15,15 7 18 16,-3 7-46-16,8 1-65 16,-3 3-59-16,9 13-19 15,-8 22 0-15,-1 35-3 16,-8 44 20-16,-8 56 16 15,-21 164 19-15,1 84 13 16,22 24-7-16,40-139-25 16,23-2-18-16,14-1-16 0,3-20-2 15,-6-28-6-15,-12-46-6 16,-13-152 5-16,-1-22-5 16,1-13 6-16,-1 24 0 15,1-34-26-15,-9-32-11 16,11-50-58-16,20-57-433 15,100-412-676-15</inkml:trace>
  <inkml:trace contextRef="#ctx0" brushRef="#br0" timeOffset="199755">11390 13099 1263 0,'20'8'648'16,"14"-5"-563"-16,37 5-59 15,34 0 16-15,19-16 31 16,26 0-2-16,26 0-37 16,26 8-34-16,2 0-1 15,5 9 0-15,-10 14 0 16,-26-9 0-16,-29 13-6 15,-27 5-2-15,-35-5-3 16,-25 4 4-16,-23-8-5 16,-23-3 13-16,-11-12 6 15,-3-2 31-15,-3-1 41 16,4-2 36-16,-7 10-15 0,1 14-9 16,-7 19-25-16,-2 27-11 15,6 39 10-15,11 48 4 16,11 168 10-16,23 101 13 15,9 51-28-15,-12-148-21 16,-8-44-16-16,2-25-13 16,-13-173-2-16,-4-17-11 15,1-11-2-15,8 47-13 16,-3-44-22-16,-14-33-71 16,0-29-50-16,-23-27-19 15,-53-158-719-15</inkml:trace>
  <inkml:trace contextRef="#ctx0" brushRef="#br0" timeOffset="200033">10894 16152 1799 0,'3'4'600'15,"11"0"-582"-15,20 3-9 16,34 9 57-16,42 8 92 16,46-5 17-16,153 3-53 15,63-1-50-15,2-18-18 16,-147-11 21-16,-128-3-32 16,-8 1-16-16,-18 1-19 0,72-15-8 15,-57 5-33-15,-37 3-96 16,-34-3-125-16,-51-79-451 15</inkml:trace>
  <inkml:trace contextRef="#ctx0" brushRef="#br0" timeOffset="201783">14179 14708 337 0,'-11'0'1210'16,"3"0"-963"-16,-4 0-143 15,7 5-7-15,5 10-10 16,0 19-21-16,0 28 29 0,-3 16-37 15,-6 7-20-15,1 1-8 16,-9-5 4-16,3-7-4 16,2-17-10-16,4-19-7 15,2-11-11-15,6-14 4 16,6-13 7-16,-3-8 0 16,19-24-13-16,15-22-6 15,20-27-14-15,25-31-29 16,3-4-49-16,-3 6 10 15,-5 19 25-15,-21 29 42 16,-16 26 19-16,-14 33 2 16,-9 22 2-16,-9 28 64 15,1 18 25-15,-9 16-13 0,-6 9-12 16,6-12-25 0,9-10-26-16,10-13-9 0,1-12-6 15,3-13-42-15,2-14-111 16,12-16-154-16,102-83-556 15</inkml:trace>
  <inkml:trace contextRef="#ctx0" brushRef="#br0" timeOffset="202156">15345 14810 1010 0,'2'0'1041'16,"-2"3"-853"-16,6 0-125 16,14 10 19-16,22-7 13 15,29 2 40-15,29 0-59 16,24-3-37-16,10-10-10 0,2 4-19 16,-6 1-9-16,-11 0-1 15,-11 1-41-15,-26 4-74 16,-5-2-244-16,30 5-600 15</inkml:trace>
  <inkml:trace contextRef="#ctx0" brushRef="#br0" timeOffset="202397">16393 14518 1608 0,'3'5'685'15,"3"-2"-622"-15,3 5-63 0,8 3 23 16,17 13 49 0,8 6-30-16,15 5-27 0,-6 0-9 15,-3-3-6-15,-11-5 2 16,-17-7-2-16,-20 7-1 16,-20-5-11-16,-26 24-6 15,-13 13-110-15,-20 3-214 16,-100 77-501-16</inkml:trace>
  <inkml:trace contextRef="#ctx0" brushRef="#br0" timeOffset="203110">17953 14526 1484 0,'0'13'469'0,"-9"6"-412"0,1 22 48 16,-1 18 94-16,1 11-67 16,-1 7-75-16,6-4-30 15,3 5-18-15,3-23 0 16,6-9-9-16,8-24 0 15,0-6-10-15,0-19-11 16,14-32 20-16,3-24-10 16,23-29-16-16,2-20-1 15,1-9-4-15,-6 12-7 16,-12 29 29-16,-16 21 10 16,-1 28 5-16,1 21-4 0,13 15 19 15,-2 19 20 1,8 10 11-16,-10 13-7 0,-10 3 5 15,-14-3-8-15,-2-13-4 16,-3-7 1-16,-6-14-14 16,0-7-11-16,0-10-7 15,2-3-4-15,4-5-1 16,17-11-1-16,14-20-1 16,19-20 0-16,18-3-17 15,-6 8 2-15,-3 12 7 16,-19 18 1-16,-7 16 1 15,-8 24 7-15,-5 2 10 16,-6 14 12-16,-6 8 1 16,3 9 1-16,-8 5-12 15,-4 5-12-15,4-4-20 0,-6 7-94 16,-3-5-431-16,-52 60-802 16</inkml:trace>
  <inkml:trace contextRef="#ctx0" brushRef="#br0" timeOffset="204132">19124 14016 1617 0,'-32'-16'229'15,"4"1"-118"-15,-32-20 81 16,-13 8-31-16,-15 8-32 0,-14 19-48 16,-17 27-33-16,-34 34 12 15,-26 39 9-15,-17 36 1 16,-5 26 4-16,17-2 1 15,34-2-26-15,36-16-14 16,46-8-20-16,29-12-6 16,30 0-9-16,29-3 0 15,17-7 0-15,28-12-7 16,26-14-10-16,33-23 1 16,29-41 4-16,46-33 6 15,147-75-14-15,22-91-40 16,-25-59 3-16,-238 149-27 0,-14 6-27 15,-29 5 66 1,77-68-6-16,-57 13 27 0,-48 23 24 16,-39 14 50-16,-38 11 1 15,-16 8 10-15,-26 16-20 16,-15 21-26-16,-7 15-15 16,2 27-59-16,25 23-164 15,-36 81-701-15</inkml:trace>
  <inkml:trace contextRef="#ctx0" brushRef="#br0" timeOffset="205018">22576 14588 1468 0,'-2'34'200'0,"-7"2"-116"0,-8 39 88 16,-6 27 14-16,-2 2-45 15,-6 14-54-15,11-8-33 16,-3-8 0-16,12-21-13 15,11-33-14-15,3-22-11 16,2-18 2-16,4-12 14 16,2-11 35-16,15-29 10 15,22-29-34-15,20-31-29 16,14-23-13-16,12-9-1 16,-4 12-15-16,-10 24 5 15,-12 26 2-15,-26 31 7 16,-10 32-19-16,-15 27-10 15,-6 25 30-15,3 30 8 0,-11 26 11 16,-12 14 10-16,-2 6-11 16,5-20-3-16,4-16-5 15,10-28-9-15,1-18-1 16,8-22 0-16,0-18-9 16,8-25 8-16,18-16 0 15,13-41-8-15,10-5-9 16,-13-1 7-16,-4 15 11 15,-18 32 0-15,-20 27-1 16,-2 22-5-16,-4 21 6 16,7 6 17-16,-4 18 4 15,9 5-8-15,-8-2 2 16,-4-13-14-16,1-6-1 16,-3-18-10-16,-3-6-60 15,0-11-79-15,5-21-178 0,32-158-572 16</inkml:trace>
  <inkml:trace contextRef="#ctx0" brushRef="#br0" timeOffset="205272">23838 13788 1283 0,'0'3'609'16,"0"-3"-507"-16,8 8-48 16,4 8 70-16,22 6 62 15,11 18-97-15,1 1-64 16,5 2-14-16,-15 4-11 15,-16-1 0-15,-14-3-49 16,-15 6-31-16,-16 6 10 16,-23 7 29-16,-17 8 29 0,5-8 12 15,9-8 44-15,25-19 14 16,26-4-22-16,12-12-24 16,22 0-12-16,25-3-6 15,24-27-51-15,33-16-190 16,215-120-511-16</inkml:trace>
  <inkml:trace contextRef="#ctx0" brushRef="#br0" timeOffset="205508">24473 14658 1568 0,'0'47'261'16,"-3"-1"-98"-16,-11 59 97 15,-3 23-43-15,-6 15-79 16,-2 18-88-16,-9 7-32 16,-3-3-18-16,6-23-12 15,5-32-21-15,4-36-18 16,13-36-54-16,9-22-89 16,0-35 22-16,14-24-388 15,51-203-139-15</inkml:trace>
  <inkml:trace contextRef="#ctx0" brushRef="#br0" timeOffset="205710">24671 14472 871 0,'3'-3'536'0,"17"6"-446"16,0-3 99-16,11 16-9 16,3 8-27-16,6 6-62 15,-12 13-50-15,3-5-25 16,-19 4 4-16,-7 6-2 15,-19-2 3-15,-11-3-7 16,-18 6-14-16,-22 5-33 16,-12 1-55-16,12-4-151 15,-68 25-396-15</inkml:trace>
  <inkml:trace contextRef="#ctx0" brushRef="#br0" timeOffset="206307">25593 14599 1746 0,'0'-19'473'16,"3"-3"-461"-16,-6-21 7 16,6 0 8-16,2 4 6 15,-5 4-33-15,3 21-4 16,-3 6-41-16,-3 11-54 15,-11 24 9-15,-17 31 87 16,-14 20 3-16,-15 19 43 16,3-3 29-16,6-3 3 0,26-19-24 15,11-19-30-15,14-7-10 16,14-11-10-16,6-13-1 16,2-1-6-16,12-18 4 15,-8-3 1-15,5-11-4 16,6-13 5-16,3-11 1 15,-4 0-1-15,4-11 0 16,-6 11-12-16,-11 4-6 16,-15 22 9-16,-5 10-21 15,-14 26 6-15,-15 32 24 16,-22 42 39-16,-17 28 27 16,-12 19 21-16,1 1-21 15,11-9-15-15,16-17-21 0,24-23-18 16,22-30-12-1,12-23-12-15,8-33-18 0,17-20-10 16,5-30 22-16,12-31-5 16,9-14-14-16,8-11 5 15,-11 2 17-15,-9 17 15 16,-11 27 11-16,-15 23 34 16,-5 23-3-16,0 15 6 15,0 25 14-15,15 14-10 16,-15 14-1-16,-6 4-24 15,-3 3-27-15,7-11-52 16,-4-18-256-16,29-20-616 16</inkml:trace>
  <inkml:trace contextRef="#ctx0" brushRef="#br0" timeOffset="207044">6296 20224 1092 0,'-9'-4'1090'16,"3"0"-896"-16,-2-4-73 15,5 12 58-15,3 4-13 16,9 19-94-16,10 23-40 15,18 39 37-15,9 31 4 16,5 15-10-16,5 9-1 0,4-9-19 16,5-13-11-16,0-27-14 15,3-18-5-15,6-26 2 16,0-26-7-16,16-34 11 16,27-45 17-16,24-60-10 15,30-48-11-15,103-159-15 16,-35-47-18-16,-180 259-58 15,-11 17-145-15,159-318-528 16</inkml:trace>
  <inkml:trace contextRef="#ctx0" brushRef="#br0" timeOffset="207203">8583 21153 2530 0,'-5'0'615'16,"2"8"-615"-16,-14-8-84 16,-6 7-147-16,-96 1-1248 15</inkml:trace>
  <inkml:trace contextRef="#ctx0" brushRef="#br0" timeOffset="-206151.73">6123 12920 1501 0,'-26'-16'296'0,"15"2"-199"15,-20-21-17-15,8 8 28 16,6 0 40-16,6-5 1 16,2 17-20-16,-5 9-51 15,11 6-35-15,3 2-20 0,0 5-5 16,3 21-8-16,-3 34 40 15,-3 30 31-15,-3 41-38 16,-11 32-4-16,-31 150 30 16,-51 137-24-16,-63 148 14 15,29-112-8-15,8 88-24 16,12 9 0-16,36-5-11 16,4 18-16-16,30-135-6 15,12-84-9-15,20-85 1 16,11-89-2-16,-6-150-10 15,12-28-10-15,-6-16-22 16,3 21-7-16,2-35 23 0,-5-37-33 16,-5-45-127-16,19-50-430 15,17-187-110-15,3-324-235 16</inkml:trace>
  <inkml:trace contextRef="#ctx0" brushRef="#br0" timeOffset="-205596.73">6236 12708 1568 0,'0'0'469'0,"11"0"-378"0,23 0-32 16,29 0 92-16,39-5 5 15,54 2-39-15,147-16-57 16,105-16-24-16,15 11-18 16,-191 21-16-16,-141 6-2 15,-6 5 0-15,3 3-6 16,65 16-2-16,-14 0-17 16,-23 13-31-16,-37-10 8 15,-25 6-3-15,-25-17 14 16,-21-8 24-16,-8-6 13 15,-3-5 51-15,-2 0 41 16,2 0-13-16,-11 1-17 0,2 4-20 16,-5 8-21-1,0 1-8-15,-3 2-13 0,9 11 1 16,-6 16 0-16,-6 34-1 16,-2 36 10-16,5 45 11 15,-25 178 6-15,-23 179 17 16,-32 136 14-16,10-160 14 15,5 16-12-15,2-27-12 16,7-11-7-16,16-8-22 16,26-54-17-16,20-63 15 15,14-35-17-15,14-46 0 16,-2-19-1-16,-7-148-17 16,-2-10-16-16,3-16-50 15,-3 61-33-15,-3-46-80 16,8-34-375-16,-8-109-78 0</inkml:trace>
  <inkml:trace contextRef="#ctx0" brushRef="#br0" timeOffset="-205266.73">5241 19546 1622 0,'-9'5'503'16,"9"-2"-472"-16,0 5-13 0,40-3 33 16,37-2 143-16,39 6 23 15,51-7-59-15,142 3-52 16,37 6-34-16,-235-11-16 15,-4-3-25-15,109 3-19 16,-15-15-10-16,-14-2 5 16,-25-2-7-16,-32-8-17 15,-45 3-61-15,-37 9-128 16,-28 7-106-16,-179-11-498 16</inkml:trace>
  <inkml:trace contextRef="#ctx0" brushRef="#br0" timeOffset="-203124.73">946 16133 351 0,'-40'27'208'0,"1"-4"-5"15,-24 28-149-15,1-2-41 16,19-14-13-16,18-3-3 16,16-9-75-16,24 39-127 15</inkml:trace>
  <inkml:trace contextRef="#ctx0" brushRef="#br0" timeOffset="-202457.73">558 16188 1393 0,'-3'0'511'0,"-3"3"-343"16,-5 5-26-16,-3-5 70 0,11 2-19 15,3-2-34-15,3-6-60 16,14-5-42-16,-3-3 18 15,6 6 29-15,2-3-1 16,4 0-29-16,-3 1-19 16,2 7-16-16,-5-4-6 15,11 0 5-15,20 0-7 16,6-4 2-16,17-7-10 16,2-1-22-16,9 0 10 15,12-3-11-15,5-3 1 16,0 8 5-16,11 1-6 15,-2 0 0-15,11 7 0 0,5-7-5 16,3 10 5-16,7 3 0 16,10 0 0-16,-2 3 7 15,-7-3-7-15,-4 8 0 16,-12-3 6-16,-3-2-6 16,-3 5 1-16,-8 0-1 15,-9 5 1-15,-17-7 10 16,-11 5-11-16,-9 0 0 15,-16 2 0-15,-12-8 0 16,3 1 1-16,-18-3 5 16,-4-3-5-16,-13 5 11 15,-2-5-3-15,6-5 11 16,-12 5-10-16,6-3-8 0,-2 3 8 16,-4 0-10-16,3 0-13 15,-3 0-48-15,4 0-100 16,-4 3-109-16,37 10-416 15,71-29-968-15</inkml:trace>
  <inkml:trace contextRef="#ctx0" brushRef="#br0" timeOffset="-198104.73">6321 16215 894 0,'-8'-8'753'0,"2"3"-536"0,-5-9-146 15,5 14 55 1,12-5 124-16,-6 5-1 0,0 0-73 16,0 0-74-16,-6 0-21 15,6 0 9-15,6 5-12 16,-6-5-14-16,0 0-7 16,8 0-13-16,12 3-5 15,28-3 22-15,20 0-11 16,37-3-7-16,20-10-11 15,17-2-5-15,2-1-3 16,-5-3-14-16,-9 7 4 16,-25 8-2-16,-14 1-3 15,-26 6 9-15,-22-3-3 16,-18 4 1-16,-11 0 7 16,-11-4 1-16,-3 0 12 0,0 0-5 15,0 0-2-15,0 0 2 16,0 0-11-16,0 0-4 15,0 0-4-15,0 0-11 16,0 0 0-16,6 0-1 16,2 4 0-16,9-4 3 15,9 4-1-15,-1 8 8 16,-2-9-2-16,-6 1-2 16,0 0 4-16,-5 0 2 15,2 0-1-15,-9 0 2 16,-2 0-4-16,6-1-1 15,-9-3 1-15,5 5-3 16,-5-5 0-16,0 0-5 0,0 0-1 16,0-5 7-1,0 5-1-15,0-3 0 0,0 3 3 16,0 0-8-16,0 0 8 16,-5 3-1-16,2-3-7 15,-3 5 14-15,3-5-14 16,-2 0 11-16,5 0 2 15,0 3-7-15,0-3 2 16,-9 5-9-16,18-5-1 16,-9 0 1-16,0 0 0 15,0 0 0-15,0 0 0 16,0-5 0-16,0 5 2 0,0-3-1 16,0 3 0-1,0 0 6-15,0 0-6 0,-9 3-1 16,18-3 0-16,-9 0-7 15,-9 0 7-15,18 0-1 16,-18 5-5-16,9-5 6 16,9 0 0-16,-9 0 0 15,-9-5 0-15,9 5-1 16,0 0 0-16,0 0 0 16,0 0-5-16,0 0 6 15,0 0-6-15,0 0 5 16,0 0 0-16,0 0-5 15,0 0 4-15,0 0-4 16,0 0 0-16,0 0 5 16,0 0-8-16,0 0 3 0,0 0 6 15,0 0-7-15,0 0-1 16,0 0 2-16,0 0-1 16,0 0 7-16,0 0-2 15,0 0-5-15,0 0 1 16,0 0-1-16,0 0 6 15,0 0 1-15,0 0-7 16,0 0 7-16,0 0-6 16,0 0 5-16,0 0 0 15,0 0-5-15,0 0 5 16,0 0 1-16,0 0 0 16,0 0 1-16,0 0-1 15,0 0 1-15,0 0-1 0,0 0-2 16,0 0-4-1,0 0 0-15,0 0-6 0,0 0 3 16,0 0-1-16,0 0 2 16,0 0 7-16,0 0-9 15,0 0 10-15,0 0 0 16,0 0 0-16,0 0-1 16,0 0 1-16,0 0 0 15,0 0-1-15,0 0 1 16,0 0 0-16,0 0-1 15,0 0 0-15,0 0 1 16,0 0 0-16,0 0 0 0,0 0 8 16,0 0-8-1,0 0 2-15,0 0-2 0,0 0 1 16,0 0-1-16,0 0 0 16,0 0 1-16,0 0-2 15,0 0 1-15,0 0-1 16,0 0-1-16,0 0-4 15,0 0 6-15,0 0-1 16,0 0 0-16,0 0 0 16,0 0 0-16,0 0 1 15,0 0 0-15,0 0 0 16,0 0 1-16,0 0-1 16,0 0-1-16,0 0 1 15,-17-3-1-15,17 6 0 16,0-3-5-16,0 0 0 0,0 0 0 15,0 0 0-15,0 0 4 16,0 0 2-16,0 0-1 16,0 0 1-16,0 0 0 15,0 0 0-15,0 0 1 16,0 0 0-16,0 0 0 16,0 0 0-16,0 0 0 15,0 0 0-15,0 0 0 16,0 0-1-16,0 0 0 15,0 0 0-15,0 0 0 16,0 0 1-16,0 0 0 16,0 0-1-16,0 0 0 15,0 0 0-15,0 0 0 0,0 0 0 16,0 0 0-16,0 0 1 16,0 0-1-16,0 0-1 15,0 0 0-15,0 0 0 16,0 0-5-16,0 0 6 15,0 0 0-15,0 0 1 16,0 0-1-16,0 0 1 16,0 0 0-16,0 0-1 15,0 0 2-15,0 0-2 16,0 0 6-16,0 0-6 16,0 0 0-16,0 0-1 15,0 0-1-15,0 0-2 16,0 0 4-16,0 0 0 0,0 0 1 15,0 0 7 1,0 0-8-16,0 0 1 0,0 0 0 16,0 0-1-16,0 0 8 15,0 0-8-15,0 0 1 16,0 0 5-16,0 0-6 16,0 0 0-16,0 0 0 15,0 0 0-15,0 0-1 16,0 0 1-16,0 0 0 15,0 0 0-15,0 0-4 16,0 0 3-16,0 0 1 16,0 0 0-16,0 0 0 15,0 0 0-15,0 0 0 16,0 0 1-16,0 0 0 0,-17 8 5 16,17-8-6-16,0 0 0 15,0 0 1-15,0 0-1 16,0 0 1-16,0 0 4 15,-6 0-5-15,6 0 0 16,0 0 0-16,0 0 0 16,0 5 4-16,0-5-3 15,0-5 0-15,0 5 4 16,0 0-4-16,0 0-1 16,0 0 0-16,0 0 0 15,0 0 1-15,0 0 0 16,0 0 0-16,0 0 0 15,0 0 0-15,0 0 0 0,0 0 0 16,0 0-1-16,0 0-1 16,0 0 1-16,0 0-1 15,0 0 1-15,0 0-2 16,0 0 2-16,0 0-1 16,0 0-5-16,0 0 6 15,0 0 0-15,0 0 0 16,0 0 1-16,0 0 0 15,0 0-1-15,0 0 0 16,0 0 1-16,0 0-2 16,0 0 1-16,0 0 0 15,0 0 1-15,0 0-1 16,0 0 0-16,0 0 0 16,0 0 0-16,0 0 0 15,0 0-1-15,0 0 1 0,0 0 0 16,0 0 1-16,0 0-2 15,0 0 1-15,0 0 0 16,0 0 0-16,0 0 0 16,0 0 0-16,0 0 1 15,0 0 0-15,0 0-2 16,0 0 1-16,0 0-1 16,0 0 1-16,0 0 0 15,0 0 1-15,0 0-1 16,0 0 0-16,0 0 1 15,0 0-1-15,0 0 0 16,0 0 0-16,0 0 0 0,0 0 1 16,0 0-1-16,0 0 0 15,0 0 0-15,0 0 0 16,0 0 0-16,0 0 0 16,0 0-1-16,0 0 1 15,0 0 1-15,0 0-1 16,0 0 1-16,0 0-1 15,0 0-1-15,0 0 1 16,0 0 0-16,0 0 0 16,0 0-1-16,0 0 2 15,0 0-1-15,0 0 0 16,0 0 0-16,0 0 0 16,0 0 0-16,0 0 1 0,0 0-1 15,0 0 0-15,0 0 0 16,0 0-1-16,0 0 1 15,0 0 0-15,0 0 0 16,0 0 0-16,0 0 1 16,0 0-1-16,0 0 0 15,0 0-1-15,0 0 1 16,0 0 0-16,0 0-1 16,0 0 1-16,0 0-1 15,0 0 1-15,0 0-1 16,0 0 1-16,0 0 1 15,0 0 0-15,0 0 0 16,0 0-1-16,0 0 5 16,0 0-4-16,0 0-2 15,0 0 2-15,0 0-2 0,0 0 1 16,0 0 0-16,0 0 0 16,0 0 1-16,0 0-1 15,0 0 1-15,0 0 0 16,0 0-1-16,0 0 1 15,0 0-1-15,0 0 0 16,0 0 0-16,0 0 1 16,0 0-1-16,0 0 0 15,0 0 0-15,0 0 0 16,0 0 0-16,0 0 0 16,0 0 1-16,0 0 0 15,0 0-1-15,0 0 0 16,0 0-1-16,0 0 0 0,0 0 1 15,0 0-2-15,0 0 2 16,0 0 0-16,0 0-1 16,0 0 1-16,0 0-1 15,0 0 1-15,0 0-1 16,0 0 1-16,0 0 0 16,0 0 0-16,0 0 0 15,0 0 0-15,0 0 0 16,0 0 0-16,-17 8 0 15,17-8 0-15,6 0 1 16,-12 0-1-16,6 0 0 16,0 0 0-16,0 0 0 0,0 0-1 15,0 0 1-15,0 0 0 16,0 0-1-16,0 0 1 16,6 0-1-16,-12 0-4 15,6 0 5-15,0 0 0 16,0 0 0-16,0 0 0 15,0 0 0-15,0 0 0 16,0 0 1-16,0 0-1 16,0 0-1-16,0 0 1 15,0 0 0-15,0 0 0 16,0 0-1-16,0 0 1 16,0 0-1-16,0 0 0 15,0 0 0-15,0 0 0 0,0 0 1 16,0 0 1-1,0 0 0-15,0 0-1 0,0 0 0 16,0 0 1-16,0 0 0 16,0 0-2-16,0 0 1 15,0 0 0-15,0 0 0 16,0 0-2-16,0 0 2 16,0 0 0-16,0 0 1 15,0 0-1-15,0 0 0 16,0 0 0-16,0 0 0 15,0 0 1-15,0 0-1 16,0 0 0-16,0 0 0 16,0 0 0-16,0 0 1 15,0 0-1-15,0 0 0 16,0 0-1-16,0 0 1 0,0 0-1 16,0 0 0-16,0 0-1 15,0 0 1-15,0 0 1 16,0 0 1-16,0 0-1 15,0 0 1-15,0 0 5 16,0 0-5-16,0 0 0 16,0 0 0-16,0 0 7 15,0 0-8-15,0 0 1 16,0 0-2-16,0 0-22 16,0 0-99-16,-17 8-73 15,17-8-81-15,17 16-247 16,40-29-1191-16</inkml:trace>
  <inkml:trace contextRef="#ctx0" brushRef="#br0" timeOffset="-196803.73">6573 16792 926 0,'-8'-5'705'16,"22"5"-576"-16,0 5-94 15,6 9-19-15,6 2-4 16,-1 3-12-16,18 12-69 16,110 77-257-16</inkml:trace>
  <inkml:trace contextRef="#ctx0" brushRef="#br0" timeOffset="-194445.73">19200 17782 249 0,'-11'-13'866'0,"5"10"-546"16,-14-16-136-16,15 19-5 0,5 0 41 16,-3 0-25-16,3 0-66 15,0 0-55-15,3 0-7 16,-3 0 7-16,0-5 1 15,0 10 3-15,0-5 9 16,0 0-2-16,0 0-5 16,-3 0-11-16,3 0-12 15,-6 5-9-15,12-10-17 16,-6 5-5-16,0 0-11 16,0 0-6-16,0 0 1 15,0 0-8-15,0 0 5 16,0 0 7-16,0 0-13 15,0 0 10-15,28 22 10 0,-2-9 6 16,10 6-8 0,-2 12-1-16,3 4 0 0,11 11 6 15,1 5-13-15,5 8 7 16,11 10 15-16,8 4 7 16,-5 0-4-16,6-3-22 15,-6-1 7-15,-5-7 7 16,-12 0-8-16,-9-4-4 15,-8-4-5-15,-8-11-10 16,-1-8 11-16,-11-17-4 16,-5-9-1-16,-6-9 10 15,2-3 22-15,15-24 25 16,43-42 7-16,47-65-46 16,140-165-2-16,42-82-22 0,-204 277 0 15,-12-1 9-15,66-96-9 16,-26 22 9-16,-25 36-4 15,-37 23 2-15,-15 39 7 16,-8 22 1-16,-22 22-2 16,-1 21 1-16,-5 8-9 15,-3 8-6-15,0 0-2 16,0 0-10-16,0 3 11 16,0 2-13-16,0-5 7 15,-3 3 6-15,3-3-10 16,0 3 5-16,0-3 5 15,0 5-5-15,-5-5 5 16,5 0 1-16,0 0 0 0,0 0-1 16,-3 5 2-16,3-5-1 15,0 0 1-15,0 0-1 16,0 0 0-16,0 0 1 16,0 0-1-16,0 0 0 15,0 0 1-15,0 0-2 16,-6 0 1-16,12 0 0 15,-12 0 1-15,6 0 6 16,0 0-5-16,0 0 10 16,0 0-2-16,0 0 5 15,0 0-1-15,0 0-7 16,0 0 4-16,0 0-4 16,0 0-1-16,0 0 0 0,0 0-5 15,0 0 5-15,0 0-5 16,0 0 0-16,0 0 10 15,0 0-4-15,0 0-6 16,0 0-1-16,0 0 0 16,0 0 0-16,0 0 1 15,0 0-1-15,0 0 0 16,0 0-1-16,0 0 1 16,0 0 1-16,0 0-1 15,0 0 0-15,0 0 0 16,0 0 0-16,0 0 0 15,0 0 0-15,0 0 0 16,0 0 0-16,0 0 0 0,0 0-1 16,0 0 1-16,0 0-1 15,0 0 1-15,0 0 0 16,0 0 1-16,0 0 5 16,0 0-6-16,0 0 0 15,0 0 0-15,0 0 0 16,0 0 0-16,0 0-1 15,0 0 1-15,0 0 0 16,0 0-5-16,0 0 5 16,0 0 0-16,0 0 1 15,0 0 0-15,0 0-1 16,0 0 0-16,0 0 1 0,0 0 0 16,0 0-1-1,0 0 0-15,0 0 0 0,0 0 0 16,0 0-2-16,0 0 1 15,0 0 0-15,0 0 0 16,0 0 0-16,0 0 1 16,0 0-2-16,0 0 2 15,0 0 0-15,0 0 0 16,0 0 7-16,0 0-7 16,0 0 0-16,0 0 0 15,0 0 0-15,0 0 0 16,-17 0-27-16,17 0-104 15,-3 0-113-15,-2 16-234 16,-154-5-697-16</inkml:trace>
  <inkml:trace contextRef="#ctx0" brushRef="#br0" timeOffset="-193104.73">12328 22735 765 0,'-11'-19'626'0,"2"16"-357"16,-8-13-188-16,12 13-50 16,5 3 80-16,-3 0 59 15,6 0-46-15,-3-5-50 16,5 5-43-16,-2 0-2 15,11-8 11-15,6 5 43 0,6-5-25 16,8 1-8 0,-6-5-13-16,0 15-11 0,4 13-14 15,10 8 3-15,1 25-3 16,8 13 18-16,-12 20 0 16,1 10-14-16,-14 5-2 15,8-15-4-15,-9-20 7 16,-2-24 19-16,-3-19 4 15,-6-11 2-15,3-8 5 16,0-8 19-16,11-19 25 16,37-30-16-16,18-36-39 15,10-28-18-15,12-14-18 16,-3-7 0-16,3 1-33 16,-11 3-33-16,-9 10-49 15,-3 20-125-15,-8 37-345 0,-35 17-446 16</inkml:trace>
  <inkml:trace contextRef="#ctx0" brushRef="#br0" timeOffset="-186670.73">2984 15893 899 0,'-8'-8'597'16,"-1"1"-448"-16,1-9-20 15,2 3 16-15,3 7-20 16,3-5-59-16,9 1-39 15,-1 7-22-15,12-5-5 16,-3 0-8-16,0-3 7 0,-3 8-1 16,-5 3 2-16,-3 0 1 15,-4 0-1-15,4-5 6 16,-3 2 12-16,3-5 36 16,2-2 21-16,1-7-6 15,2-7-9-15,-5 5 12 16,-4 3 4-16,-2 9-4 15,-2 3-4-15,-4 4-14 16,3 4-27-16,-5 0-26 16,8 5-1-16,-9 12 0 15,-8 28 0-15,-14 20 33 16,-20 23 6-16,-23 22-21 0,-19 8-4 16,-21 14-2-1,-5 6-6-15,-3 1-6 0,6-1 1 16,14-24-1-16,14-14-12 15,34-23-66-15,15-22-84 16,13-24-101-16,32-20-192 16,19-10-129-16,100-111-472 15</inkml:trace>
  <inkml:trace contextRef="#ctx0" brushRef="#br0" timeOffset="-186451.73">3118 15773 1801 0,'8'30'252'15,"3"13"-176"-15,6 50 115 16,12 23-8-16,-1 20-38 16,3 15-56-16,3-9-40 15,6-6-35-15,3-20-14 16,2-27 0-16,3-15-109 15,12-9-272-15,53 60-671 16</inkml:trace>
  <inkml:trace contextRef="#ctx0" brushRef="#br0" timeOffset="-182186.73">15373 18312 1522 0,'0'-8'686'0,"0"4"-593"16,0-4 18-16,0 5 95 16,6-5 13-16,-6 2-68 15,0 6-76-15,0 0-33 16,0 6-4-16,0-6-2 15,0 0 0-15,0 8 0 0,0-8-6 16,-6 0 1-16,6 0-4 16,0 3 5-16,0-3-5 15,0 0-12-15,0 0-8 16,0-3-6-16,6 3 8 16,-12 0-7-16,12 0-2 15,-6 0 1-15,0 0 4 16,0-8-5-16,-6 8-12 15,6 0-31-15,-3-6-55 16,3 12-145-16,9 29-534 16</inkml:trace>
  <inkml:trace contextRef="#ctx0" brushRef="#br0" timeOffset="-181858.73">15912 18238 1265 0,'-17'-3'1204'0,"-6"3"-1150"16,-14 0-24-16,14 6-10 16,6 2 97-16,9 5-38 15,-1 6-55-15,-5 20 5 16,-11 15 19-16,-4 11-15 15,-10 5 10-15,-10 7 13 16,-7 3-22-16,-7 7-5 0,1-2-17 16,2-4-12-16,15-11 0 15,8-15-7-15,9-17-44 16,14-14-81-16,11-13-123 16,11 0-242-16,18 3-32 15,8-14-71-15,82-122-170 16</inkml:trace>
  <inkml:trace contextRef="#ctx0" brushRef="#br0" timeOffset="-181653.73">16144 18187 775 0,'0'8'1071'0,"0"24"-880"15,3 16 104-15,5 48-16 16,7 18-18-16,2 3-78 15,17-1-73-15,0-7-58 16,0-22-34-16,5-8-18 16,-5-13-38-16,-3-11-147 15,-2 5-364-15,-15-13-766 16</inkml:trace>
  <inkml:trace contextRef="#ctx0" brushRef="#br0" timeOffset="-180784.73">1828 16234 1204 0,'-34'-13'268'16,"5"10"-37"-16,-24-13 2 15,4 2 7-15,15 6 36 16,12 0-30-16,13 0-51 16,9 8-57-16,6 0-33 15,-3 0-32-15,5 0-10 16,15 3-27-16,25 2 17 16,43 3 13-16,42 0-8 15,34 11-2-15,12 0-14 16,19 3-8-16,-5 2-2 15,-6-5-7-15,0 5-2 0,29-2-5 16,164 10 7-16,161-9 11 16,142-11-10-16,-175-12 10 15,-1 7-8-15,-56-2-8 16,-60-2 10-16,-79 5-11 16,-63 3-2-16,-169-3-1 15,-15 3-5-15,-25-3-10 16,45 5-1-16,-46-7 1 15,-22-6-1-15,-17-3 0 16,-14-8-14-16,-14-16-80 16,-23-16-137-16,-23-15-98 15,-14 12-304-15,-263-51-1046 16</inkml:trace>
  <inkml:trace contextRef="#ctx0" brushRef="#br0" timeOffset="-179897.73">8864 10214 1554 0,'-37'-6'469'0,"12"-2"-337"15,-38-11 91-15,9 25-43 16,-5 7-4-16,-1 14-19 0,1 30-62 16,11 36-40-16,8 50-5 15,6 144 5-15,31 88-10 16,37 9-21-16,9-109-22 15,-18-33-2-15,-16-140-33 16,-4-19-48-16,-5-27-6 16,0 57-18-16,-5-56-26 15,2-41-68-15,-9-28-284 16,-56-224-842-16</inkml:trace>
  <inkml:trace contextRef="#ctx0" brushRef="#br0" timeOffset="-179723.73">8101 11206 688 0,'6'3'1573'0,"11"10"-1363"15,17 6-67-15,28 3 47 16,21-3-56-16,13-3-62 16,6-8-72-16,0-8-14 15,3-8-163-15,3-8-393 16,93-106-680-16</inkml:trace>
  <inkml:trace contextRef="#ctx0" brushRef="#br0" timeOffset="-179506.73">9091 10973 1598 0,'-6'5'719'0,"3"-2"-603"15,-5 13 2-15,-6 22 74 16,2 9-16-16,-5 19-101 16,9 0-51-16,-1-9-24 15,9-6-35-15,0-9-106 16,9-10-120-16,8-13-347 16,-31-70-437-16</inkml:trace>
  <inkml:trace contextRef="#ctx0" brushRef="#br0" timeOffset="-179324.73">9275 9847 686 0,'-8'-5'1410'16,"5"10"-1182"-16,-11-5-162 15,14 19-34-15,0 16-17 16,8 24-15-16,15 26-131 15,14 19-350-15,62 69-400 16</inkml:trace>
  <inkml:trace contextRef="#ctx0" brushRef="#br0" timeOffset="-179080.73">9851 9913 1011 0,'-9'16'1168'0,"-8"6"-1011"15,-17 40-13-15,-9 35 71 16,-5 47-28-16,-3 22-86 16,-25 143-38-16,16 32-35 15,55-263-16-15,10-20-11 16,4 58 0-16,16-47-1 16,9-16 0-16,14-20 0 15,3-14-18-15,9-19-58 16,-3-24-89-16,28-6-183 15,-3-24-487-15,62-144-410 16</inkml:trace>
  <inkml:trace contextRef="#ctx0" brushRef="#br0" timeOffset="-178734.73">10057 11174 866 0,'-17'-5'1078'16,"15"5"-791"-16,-13-1-182 15,30 7 78-15,10 7 1 16,9-5-88-16,9-8-64 16,13-8-26-16,4-19-6 15,5-16-35-15,-11-23-29 16,-9-7-5-16,-25-5 19 16,-14 4 25-16,-20 4 17 15,-12 13 3-15,-5 14 5 16,3 12 17-16,2 19 5 0,1 12-14 15,-7 33-8 1,7 9 0-16,-1 31 11 0,4 19 3 16,5 6 7-16,8 2 0 15,9-7-11-15,9-15-3 16,8-13-7-16,5-15-17 16,4-15-26-16,14-19-100 15,13-7-378-15,106-92-419 16</inkml:trace>
  <inkml:trace contextRef="#ctx0" brushRef="#br0" timeOffset="-178348.73">9573 10857 1230 0,'-6'4'735'16,"6"-4"-516"-16,0-4-24 16,0 4-28-16,17-4-64 15,17 4-50-15,20-4-25 16,17 1-23-16,3-13-5 16,5 4-77-16,-8-4-89 15,2 5-154-15,-13 3-333 16,5-60-117-16</inkml:trace>
  <inkml:trace contextRef="#ctx0" brushRef="#br0" timeOffset="-178126.73">9896 10130 46 0,'-14'-4'1491'0,"0"15"-1200"15,-15 20-159-15,7 47 126 16,2 38-31-16,-3 34-71 15,12 18-47-15,-4 17-37 16,10 1-15-16,2-15-39 16,6-21-18-16,11-26-10 15,3-27-65-15,14-28-80 16,12-18-85-16,16-24-142 16,18-35-184-16,152-201-596 15</inkml:trace>
  <inkml:trace contextRef="#ctx0" brushRef="#br0" timeOffset="-177809.73">10769 10783 940 0,'-23'16'1003'16,"15"15"-783"-16,-23 34-19 16,19 37 11-16,4 10-34 15,-1-7-70-15,9-1-61 16,0-12-26-16,0-14-20 15,0-24 8-15,0-23 0 16,-5-19 6-16,2-8 26 16,-3-12 32-16,-5-7-23 15,-3-20-44-15,-3-19-6 0,19-19-32 16,27-13-1-16,5 1-1 16,11-4 11-16,12 25-14 15,0 11-1-15,2 26 4 16,-2 19-1-16,0 13-38 15,-6 17-68-15,8 21-143 16,-16 15-300-16,-26 66-445 16</inkml:trace>
  <inkml:trace contextRef="#ctx0" brushRef="#br0" timeOffset="-177517.73">7892 12096 1834 0,'2'0'495'0,"21"8"-495"16,31 8 20-16,59 11 146 15,63 0 37-15,196 14-71 16,118-14-68-16,46-27-26 16,-210-14 29-16,-12-18-55 15,-24 2-12-15,-41-2-129 16,18 67-342-16,-165-100-686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2T06:42:18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1660 212 9522,'-5'-24'1414,"-1"0"0,-1 1 1,-1 0-1,-1 0 0,-1 0 0,-1 2 0,-3-6-1414,13 26 91,1 0 0,0 0-1,0 0 1,-1 0-1,1-1 1,-1 1-1,1 0 1,-1 0-1,0 0 1,1 0-1,-1 0 1,0 0-1,1 1 1,-1-1-1,0 0 1,0 0-1,0 0 1,0 1-1,0-1 1,0 0-1,0 1 1,0-1-1,0 1 1,0-1-1,0 1 1,-1 0-1,1 0 1,0-1 0,0 1-1,0 0 1,0 0-1,-1 0 1,1 0-1,0 0 1,0 0-1,0 0 1,0 1-1,-1-1 1,1 0-1,0 1 1,-1 0-91,-31 47 816,31-44-891,-79 172 163,7 4 0,9 3-1,8 2 1,-10 81-88,-42 194 120,-110 837 293,165-939-282,-44 248 89,-264 1365-100,253-1383-105,11-104 22,21-115-13,36-111-21,38-236-19,2 118-311,11-119-172,12-58-71,20-93-72,35-180-871,32-207-1617,-18-135-2470,-37 27-1158,-9 7 1409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2T06:42:18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13651,'92'84'3439,"-51"-55"-2920,1-3 1,1-1-1,1-1 0,2-3 0,0-2 0,1-2 0,6 0-519,178 47 611,148 14-283,475 67-36,-425-46-224,-202-14-45,-196-72-22,11 2 0,-1 1-1,-1 2 1,-1 2-1,0 1 0,-1 3 1,-2 0-1,0 3 1,-2 1-1,-1 1 0,-1 2 0,-31-30 3,0 0 1,1 0-1,-1 0 0,0 0 0,0 0 0,0 0 0,0 0 0,0 0 0,0 1 0,0-1 1,-1 0-1,1 0 0,0 1 0,-1-1 0,1 1 0,-1-1 0,1 1 0,-1-1 0,0 1 0,1-1 1,-1 1-1,0-1 0,0 1 0,0-1 0,0 1 0,-1-1 0,1 1 0,0-1 0,-1 1 1,1-1-1,-1 1 0,1-1 0,-1 0 0,1 1 0,-1-1 0,0 0 0,0 1 0,0-1 0,0 0 1,-1 1-4,-60 14 574,44-14-431,-288 55 1335,299-56-1469,0 1 0,0-1 0,0 2 0,1-1 0,-1 1 0,1 0 0,-1 1 0,1-1 0,0 1 0,0 0 1,1 1-1,-1 0 0,1-1 0,0 2 0,0-1 0,1 0 0,-1 1 0,1 0 0,1 0 0,-1 1 1,1-1-1,-2 6-9,-15 38 32,3 0 0,2 2 1,3 0-1,-4 30-32,-49 264 112,-28 141-4,-27 97 12,-253 958 208,32-29-76,202-919-173,-114 566 132,207-869-203,19-20-579,23-207-310,14-112-1376,-7-122-931,-30-238-2702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2T06:42:19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10154,'-6'13'8988,"20"26"-7951,-3-27-832,0 0 0,1-1 0,1 0 0,0-1 0,0 0 0,1-1 0,0-1 0,1 0 0,-1-1 0,1 0 0,1-1-1,-1-1 1,1-1 0,0 0 0,1-1 0,-1-1 0,0 0 0,1-1 0,6-1-205,147 11 497,0-8 0,1-8 1,48-12-498,-11 3 166,620-72 465,-668 69-161,-179 17 565,19 0-983,0-4-189,-1-7-680,-4 19-3380,-14 5 768,-61 12-3467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3.03333E-6" units="1/dev"/>
          <inkml:channelProperty channel="T" name="resolution" value="1" units="1/dev"/>
        </inkml:channelProperties>
      </inkml:inkSource>
      <inkml:timestamp xml:id="ts0" timeString="2022-04-22T06:35:58.26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40 22 992 0,'-40'-22'0'16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3.03333E-6" units="1/dev"/>
          <inkml:channelProperty channel="T" name="resolution" value="1" units="1/dev"/>
        </inkml:channelProperties>
      </inkml:inkSource>
      <inkml:timestamp xml:id="ts0" timeString="2022-04-22T06:31:42.62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5933 23938 1764 0,'-17'-3'815'0,"9"6"-815"15,-26 21-597-15,-88 77-75 16</inkml:trace>
  <inkml:trace contextRef="#ctx0" brushRef="#br0" timeOffset="-208646.73">19470 24025 2641 0,'0'3'61'0,"-11"5"-61"16,-6 11-181-16,-26 19 38 16,-186 111-665-16</inkml:trace>
  <inkml:trace contextRef="#ctx0" brushRef="#br0" timeOffset="-122799">1724 9711 938 0,'-15'-11'983'0,"13"11"-765"16,-15-13-148-16,17 13 16 16,8 0 40-16,18-3-68 15,16-10-22-15,35-12 15 16,28-23-34-16,11-17-7 0,0-12-4 15,-5-12-6-15,-26 7 6 16,-14 4-6-16,-26 10 1 16,-14 13 0-16,-22 12 11 15,-9 24 6-15,-9 8 14 16,-5 14 10-16,5 15-24 16,-2 42-18-16,-3 52 1 15,-14 148 6-15,28 68-5 16,8-227 3-16,1-2-5 15,10 95 0-15,-2-12 0 16,0-14 0-16,-25-22 7 16,-3-18 8-16,-12-23 9 0,-14-32 15 15,-17-15 2-15,-5-23-16 16,-24-19-7-16,-4-16-18 16,-1-24-7-16,3-6-24 15,8-17-38-15,12-7-39 16,17 8-111-16,22 9-243 15,18 23-216-15,47-40-361 16</inkml:trace>
  <inkml:trace contextRef="#ctx0" brushRef="#br0" timeOffset="-119306">9004 9749 1585 0,'-3'5'562'0,"6"-2"-491"16,5 9-41-16,23 11 82 16,6 5-23-16,28-1-49 15,9-5-29-15,11-1-11 16,6-15-80-16,-9 15-249 15,74-64-765-15</inkml:trace>
  <inkml:trace contextRef="#ctx0" brushRef="#br0" timeOffset="-119134">9069 10276 1417 0,'0'0'931'15,"8"0"-820"-15,9 4-88 16,34-4 16-16,26 0-14 16,36-4-25-16,23 16-193 15,210-20-815-15</inkml:trace>
  <inkml:trace contextRef="#ctx0" brushRef="#br0" timeOffset="-121664">5208 10338 1696 0,'-9'11'684'16,"4"8"-589"-16,-18 8 4 0,6 13 52 15,0-2-59-15,8 9-65 16,9 7-27-16,6 3-44 15,5 5-108-15,-2 9-324 16,31-9-511-16</inkml:trace>
  <inkml:trace contextRef="#ctx0" brushRef="#br0" timeOffset="-121252">6308 9424 1829 0,'-14'-2'259'0,"2"-7"-163"16,-13 1 77-16,2 0-49 15,3 8-20-15,3 5-58 16,-6 15-32-16,-2 17-14 15,-1 9-1-15,-5 20-12 16,20 1-8-16,11-2 7 16,17-3-1-16,11-4-9 15,6-4 12-15,12 0-4 16,5 5 7-16,8-5 3 16,1 4 5-16,-9-4 0 15,-6 3 1-15,-19 2 0 0,-15 5 2 16,-11-5 5-16,-11 3 14 15,-15 1-6-15,-11-4-14 16,-5-7-1-16,-1-4 0 16,-5-10-61-16,23 1-190 15,5-20-459-15,3-77-580 16</inkml:trace>
  <inkml:trace contextRef="#ctx0" brushRef="#br0" timeOffset="-120958">7039 10300 945 0,'26'0'940'0,"-9"0"-807"0,14-8 91 15,3 16-91-15,-6 0-23 16,-5 3-55-16,-6 8-32 16,-9 8-11-16,-19 13-12 15,-17 9-8-15,-23 13-13 16,-9 7-21-16,-8 3 6 15,11-12 0-15,15-10 24 16,19-10 6-16,23-5-9 16,23-13 15-16,25-1 7 15,6-15 7-15,28-12-7 16,3-20-7-16,-3 1-48 16,15-2-147-16,-26 11-260 0,-23 0-378 15,-40-23 177-15</inkml:trace>
  <inkml:trace contextRef="#ctx0" brushRef="#br0" timeOffset="-120043">7807 9017 1624 0,'9'8'502'16,"5"8"-428"-16,17 19 128 16,12 20 4-16,-1 13-31 15,18 22-46-15,8 23-27 16,11 18-18-16,6 12 6 16,0 9 14-16,-11 2-50 15,-17-4-30-15,-26 2-15 16,-28 2-9-16,-34-7-38 15,-37 4-108-15,-35 23-202 16,-330 230-807-16</inkml:trace>
  <inkml:trace contextRef="#ctx0" brushRef="#br0" timeOffset="-122631">3337 10574 1689 0,'-6'11'372'0,"6"2"-221"15,-8 14 32-15,-1 5-58 16,1-7-77-16,5 7-48 16,14-2-123-16,12 6-436 15,135-99-452-15</inkml:trace>
  <inkml:trace contextRef="#ctx0" brushRef="#br0" timeOffset="-122258">4709 9548 1780 0,'-48'-15'292'0,"-1"7"-164"16,-53-5 43-16,3 19-36 15,14 9-33-15,20 12-39 16,14 11-38-16,25 2-23 15,18 14-1-15,8 8-1 16,20 4-1-16,14 7-5 16,17 8-7-16,14-4-11 15,14 4-8-15,1-3-19 16,-1-4 12-16,-8-9 17 16,-23-6 10-16,-14-2 11 15,-25-10 1-15,-21 4 10 16,-27-8 14-16,-18 11-1 0,-22 0-7 15,-18-1-7-15,-2-4-8 16,8-9-1-16,23-8-6 16,34-18-49-16,26 7-224 15,56-29-570-15</inkml:trace>
  <inkml:trace contextRef="#ctx0" brushRef="#br0" timeOffset="-120440">4130 9038 333 0,'-8'-13'342'0,"-1"5"220"0,-8-11-399 15,-8 11 47 1,5 2 26-16,-11 12-16 0,-3 15-73 15,-6 25-37-15,-11 23-8 16,-8 31-2-16,-15 30-8 16,-3 32-4-16,-10 12-16 15,4 24-28-15,-19 119-26 16,37 39-6-16,57-1-7 16,42-122-5-16,-3-137-21 15,25-15-90-15,7-1-103 16,70 70-341-16,377-8-481 15</inkml:trace>
  <inkml:trace contextRef="#ctx0" brushRef="#br0" timeOffset="-115027">4335 11472 1675 0,'-6'-8'247'16,"12"8"-50"-16,-6-4-22 15,17 1-46-15,28-5-39 16,54-11 39-16,51-3-22 16,154-10-40-16,56 16-14 15,31 8-10-15,-102-8-14 16,-2 2-16-16,-30 1-12 15,-152 13-1-15,-14-3-57 16,-14 3-149-16,79 8-413 16,36-40-662-16</inkml:trace>
  <inkml:trace contextRef="#ctx0" brushRef="#br0" timeOffset="-114764">4312 11604 887 0,'42'3'615'0,"24"4"-537"16,58 2 6-16,35 2 112 15,25-11-17-15,15-11-29 0,-6-5-72 16,-3-3-78 0,-18 11-42-16,-27 21-441 0,59 17-518 15</inkml:trace>
  <inkml:trace contextRef="#ctx0" brushRef="#br0" timeOffset="-114315">4788 11824 1423 0,'-11'0'549'15,"-3"8"-484"-15,-15 5-47 0,-13 17-8 16,-4 12 2-16,-5 12-4 15,0 13-8-15,3 1 2 16,-3 2-2-16,11-7 1 16,12-14 0-16,3-9-1 15,10-21 2-15,15-8-2 16,6-3 1-16,11 0 6 16,17 0 1-16,14 6 8 15,23-6 1-15,26-8-10 16,19-3 8-16,3-5-9 15,-3-17 0-15,-19 7 2 16,-21-4-7-16,-28-2 26 16,-22-2 33-16,-18-13 30 0,-16-4-24 15,-18-15-11-15,-5-4 2 16,-3 3-25-16,0 2-23 16,-3 10-9-16,17 12-42 15,15 8-116-15,19 24-203 16,28 3-406-16,134-32-104 15</inkml:trace>
  <inkml:trace contextRef="#ctx0" brushRef="#br0" timeOffset="-113886">6767 11673 994 0,'-11'-15'1167'0,"2"10"-957"16,-14-9-99-16,12 17 45 16,-3 5-24-16,-12 15-61 15,-5 12-43-15,-6 16-16 16,-11 14-11-16,8 5-1 16,-5-1-1-16,-3 6-14 15,5-10 3-15,4-8-10 16,19-10 4-16,9-15-5 15,11-10-7-15,5-5-12 16,18-2 21-16,14-4 15 0,22-3 6 16,29-11 0-16,20-13 0 15,8-8-20-15,-5-6-2 16,-21 3-2-16,-22-5 0 16,-19 5 17-16,-24-1 7 15,-16-5 15-15,-18-9 17 16,-8-2 8-16,-17-6-1 15,-6 4-9-15,4 6-27 16,-10 5-3-16,21 13-49 16,13 22-235-16,4 3-724 15,-1 5-10-15</inkml:trace>
  <inkml:trace contextRef="#ctx0" brushRef="#br0" timeOffset="-116603">15161 10330 1011 0,'6'0'905'0,"19"6"-792"16,9-6-16-16,23 10 40 16,17-2-68-16,-6 3-32 15,5-11-37-15,1-11-52 16,-6 19-226-16,-20-21-424 16,3-68-456-16</inkml:trace>
  <inkml:trace contextRef="#ctx0" brushRef="#br0" timeOffset="-116431">15365 10145 1335 0,'-5'11'539'0,"2"16"-434"0,-6 24 81 16,1 15 9-16,-1 10-78 16,9 2-60-16,0 7-52 15,3-7-5-15,3-2-129 16,2 3-158-16,-8-14-374 15,37-57-543-15</inkml:trace>
  <inkml:trace contextRef="#ctx0" brushRef="#br0" timeOffset="-115860">16272 10405 721 0,'-5'-23'889'0,"5"3"-654"16,-9-31-110-16,9 4 40 0,6-7-20 15,-6-5-79-15,0 10-46 16,0 3-20-16,0 14-15 16,-6 21 1-16,-5 18-13 15,-12 32 3-15,-19 28 24 16,-7 17 37-16,-2 25 26 16,3-2 17-16,20-13-10 15,2-8-16-15,18-18-19 16,2-17-26-16,12-20-9 15,11-15-8-15,0-8-13 16,11-16 3-16,18-20-13 16,13-7-55-16,-2-11-10 0,2 8 26 15,-25 11 40-15,-14 22 13 16,-6 22 17-16,-14 30 51 16,-14 25 65-16,-11 28-13 15,-12 24-17-15,-11 4-19 16,14-8-1-16,8-7-6 15,20-21-25-15,12-26-17 16,5-27-18-16,4-11-5 16,-4-25-9-16,12-14-7 15,16-24 5-15,7-28-62 16,25-21-62-16,-3-25-89 16,5 3-40-16,-13 23 44 15,-9 24 137-15,-20 36 65 16,-14 26 23-16,-17 25 135 15,0 26 105-15,-14 16-5 0,5 3-59 16,-2 1-68-16,11-20-59 16,0-14-34-16,3-20-15 15,5-10-48-15,9 3-133 16,-2-4-344-16,61-90-879 16</inkml:trace>
  <inkml:trace contextRef="#ctx0" brushRef="#br0" timeOffset="-115627">17381 10245 2249 0,'8'23'351'0,"7"12"-285"15,10 35 40-15,18 30 37 16,16 20-2-16,6 16-21 15,3 10-66-15,-19 10-35 16,-24-9-19-16,-53-8-19 16,-43-15-62-16,-54-12-110 15,-54 4-297-15,-586 155-694 16</inkml:trace>
  <inkml:trace contextRef="#ctx0" brushRef="#br0" timeOffset="-117649">12961 9997 142 0,'-31'-47'1715'16,"6"14"-1508"-16,-27-53-163 15,10 9 20-15,8-6 10 0,-6 4-25 16,6-8-32-16,9 11-17 16,-1 14-14-16,-5 27-2 15,-11 19-8-15,-10 43-3 16,-30 52 6-16,-31 63 13 15,-86 176 8-15,4 84 0 16,70-12 12-16,94-289 24 16,22-17 19-16,15-9 17 15,3 61-1-15,33-36-19 16,23-46-7-16,37-46-13 16,26-51 4-16,28-46-18 15,3-42-17-15,-12-31-1 16,-22-9-8-16,-23 0-2 0,-26 14-32 15,-27 8-60 1,-15 41-71-16,-20 39-184 0,-14 18-483 16,-14-17 110-16</inkml:trace>
  <inkml:trace contextRef="#ctx0" brushRef="#br0" timeOffset="-117428">13497 10343 929 0,'-34'25'1054'0,"6"2"-919"15,-38 35-56 1,18 12 67-16,20 12-34 0,22-3-61 16,37 0-25-16,23-10-26 15,17-6-32-15,14-10-139 16,0 1-322-16,3-34-416 15,79-48 281-15</inkml:trace>
  <inkml:trace contextRef="#ctx0" brushRef="#br0" timeOffset="-117053">14226 10218 644 0,'-6'-8'719'0,"3"8"-366"16,-3-11-251-16,6 19-3 15,0 5 88-15,-2 28 4 16,2 25-55-16,0 23-40 16,-6 31-18-16,-3 18-3 15,-2 22-12-15,-12 2-27 16,1 1-25-16,5-24-10 0,8-31-1 16,15-30-6-1,-3-31-43-15,11-25-67 0,-6-11-113 16,4-5-127-16,-1-31-325 15,15-176-392-15</inkml:trace>
  <inkml:trace contextRef="#ctx0" brushRef="#br0" timeOffset="-116784">14345 10028 966 0,'0'0'1022'0,"0"0"-884"0,5 8-108 15,15 4 22 1,11 7 74-16,12 8-33 0,14 8-55 16,-6 8-28-16,5 3-1 15,-19 4-7-15,-6 1 5 16,-16 3 1-16,-13 3-2 16,-19-2 15-16,-22 7-9 15,-21 1-5-15,-14-7 1 16,-2-8-7-16,11-14-1 15,14-7-15-15,25-14-78 16,26-2-219-16,31-11-399 16</inkml:trace>
  <inkml:trace contextRef="#ctx0" brushRef="#br0" timeOffset="-106303">23272 16410 1127 0,'-9'5'959'15,"9"22"-830"-15,-8 23-101 16,-1 36 46-16,-2 9 26 15,-12 14-19-15,3-12-37 16,-5-4-32-16,11-20-6 16,0-19-5-16,11-27 0 0,3-19 5 15,3-11-5 1,11-24 22-16,20-32-17 0,14-34-6 16,26-23-21-16,5-15-30 15,17-3-10-15,-2 19 2 16,-12 20 28-16,-17 41 20 15,-11 22 5-15,-17 36 2 16,-3 27 4-16,3 15 30 16,-14 35 30-16,-15 20 7 15,-8 7-8-15,-3 2-31 16,-2-11-8-16,5-21-8 16,5-20-6-16,-2-23-6 15,6-16 0-15,-4-13-12 16,-2-7-30-16,11-7-42 15,3-8-366-15,102-150-1186 0</inkml:trace>
  <inkml:trace contextRef="#ctx0" brushRef="#br0" timeOffset="-87952">24766 10191 506 0,'-6'-8'957'16,"3"5"-715"-16,-2-10-115 15,2 5 88-15,-6 0 19 16,4 2-66-16,5-2-74 16,-3 0-32-16,3-8-17 15,-9-6-12-15,1-5-3 16,-1-17-8-16,1-2-5 15,-9-5-10-15,3-6-5 16,-9-1 4-16,-3 4 0 0,-2 0-6 16,-15 14-1-1,7 10-12-15,-7 25-7 0,-14 32-5 16,-2 43-14-16,-23 55 15 16,-54 149 9-16,22 82-29 15,97-254-1-15,14-18 11 16,-11 79 1-16,37-52 22 15,8-21 11-15,14-36 1 16,15-27 8-16,5-24 19 16,15-33 23-16,7-35-7 15,10-33-19-15,-4-26-5 16,-8-4-13-16,-11-7-7 16,-17 9-6-16,-15 5-74 15,-19 20-164-15,-20 28-406 16,-37-63-402-16</inkml:trace>
  <inkml:trace contextRef="#ctx0" brushRef="#br0" timeOffset="-87622">25784 9815 1122 0,'-17'-15'765'0,"-1"7"-617"16,-18-15-65-16,-1 19 115 15,3 20-44-15,-12 15-74 16,-10 42-31-16,-12 39 2 15,5 36-12-15,9 15-4 16,29-6-17-16,16 3-11 16,29-18-7-16,31-10-18 15,20-23-54-15,37-9-149 16,229 28-453-16</inkml:trace>
  <inkml:trace contextRef="#ctx0" brushRef="#br0" timeOffset="-87192">26838 9831 985 0,'-3'0'849'15,"-2"-3"-651"-15,-4 3-57 16,3 14 26-16,-11 18-43 16,-11 33-13-16,-6 36-37 15,-14 26-37-15,0 14-10 16,11 5-7-16,-9 1-13 16,1 8-7-16,3-12-6 15,2-15-77-15,17-21-136 16,23-28-437-16,105-130-540 15</inkml:trace>
  <inkml:trace contextRef="#ctx0" brushRef="#br0" timeOffset="-86915">27552 10392 1797 0,'-22'-24'354'15,"5"-1"-297"-15,-26-34-3 16,12 9-4-16,3-4 14 16,2 6-32-16,1 18-20 15,11 11-12-15,2 19-5 0,-16 46-38 16,0 35-1 0,-21 45 29-16,7 19-4 0,16 10-14 15,18-24-26-15,25-29-8 16,22-29 17-16,21-35-13 15,14-26-97-15,22-43-302 16,162-224-625-16</inkml:trace>
  <inkml:trace contextRef="#ctx0" brushRef="#br0" timeOffset="-86496">28468 9560 712 0,'-8'-31'718'16,"-1"-4"-631"-16,-14-27 43 0,6 13 64 16,-11-2-38-16,-3 16-42 15,0 19-24-15,-12 20-63 16,-2 17-27-16,-20 35 0 16,-1 11 1-16,7 16 13 15,19 0 2-15,23-2 1 16,23 4-8-16,14 1-9 15,19-5 8-15,21 4-7 16,8-4-1-16,6 5 0 16,8-10 0-16,-14-2-9 15,-17-4-15-15,-20-8-20 16,-22-8 8-16,-18-7 5 16,-16-12 31-16,-15-8 4 0,-14-13 17 15,-3-14 20-15,-8-8 2 16,17-17 26-16,11-15 26 15,23-18-59-15,20-15-36 16,22-8-39-16,17-9-70 16,9 3-37-16,26 4-46 15,-1 17-183-15,3 9-472 16,131-72 242-16</inkml:trace>
  <inkml:trace contextRef="#ctx0" brushRef="#br0" timeOffset="-86142">29259 10036 978 0,'14'4'485'16,"3"7"-366"-16,12 5 140 0,10 19-25 16,1 8-48-16,-3 19-46 15,-3 7-47-15,-6 9-38 16,-16 6-16-16,-15 2-15 15,-23 0-16-15,-28 2-8 16,-28 8-42-16,-28 16-140 16,-41 13-404-16,-288 158-953 15</inkml:trace>
  <inkml:trace contextRef="#ctx0" brushRef="#br0" timeOffset="-85945">29480 11100 1314 0,'-14'-3'1183'16,"8"3"-1163"-16,-19 3-20 15,-3 21-99-15,-21 22-213 16,-101 44-920-16</inkml:trace>
  <inkml:trace contextRef="#ctx0" brushRef="#br0" timeOffset="-85594">23212 11623 1900 0,'0'-5'294'15,"9"-1"-226"-15,22-10-59 16,43 8-9-16,45 5 75 15,71-2 0-15,209 10-23 16,183-2-20-16,177-11 37 0,-186 5 36 16,8 6-30-16,-14 21-35 15,-28 14-29-15,-63 0-11 16,-28 2-8-16,-63 10-109 16,-61 25-139-16,-83-69-569 15</inkml:trace>
  <inkml:trace contextRef="#ctx0" brushRef="#br0" timeOffset="-80831">31487 9153 1090 0,'0'-5'1283'16,"-5"5"-1122"-16,5-9-133 16,-3 4-6-16,-3 2-22 15,-11 6-299-15,-102 5-1055 16</inkml:trace>
  <inkml:trace contextRef="#ctx0" brushRef="#br0" timeOffset="-83912">25231 7637 1011 0,'-17'-28'506'0,"3"4"-290"16,-6-22 26-16,0 19 7 15,8 8-39-15,12 8-45 16,0 6-60-16,3 5-57 16,6 0-48-16,22 5-12 15,26 11 6-15,36-2 6 16,38 13 0-16,2 8-1 16,-8 12-1-16,-26-1-28 0,-23 8-12 15,-33 5-7-15,-26 5-22 16,-34 11-26-16,-31 9-23 15,-37 6-5-15,-26-17 37 16,-19-5 56-16,2-20 31 16,-2-8 1-16,14-6 1 15,22-7 19-15,37-8 47 16,26-6 10-16,37-13-26 16,28 3-50-16,25 2 29 15,46-5 48-15,31-13-24 16,29-6-29-16,-1-4-23 15,-14 0-2-15,-8 2-150 16,-40 11-472-16,82-22-869 16</inkml:trace>
  <inkml:trace contextRef="#ctx0" brushRef="#br0" timeOffset="-83047">25962 7369 156 0,'0'-5'1039'0,"0"3"-477"15,0-11-370-15,-6 13 14 16,4 0 25-16,2 0-75 15,0 15-86-15,0 17-50 16,2 38 16-16,-2 42 40 16,-2 36-11-16,-13 22-22 15,-2-4-7-15,-8 6-12 16,-1-15-16-16,-8-14-7 16,9-26-1-16,2-28-21 15,15-43-27-15,2-23-45 16,6-35-5-16,14-37-70 15,9-40-320-15,11-33 173 0,11-32 70 16,9-12 2-16,8-13-45 16,1 2 249-16,-1 15 39 15,1 33 216-15,-12 49 6 16,-17 34 56-16,8 30-52 16,6 19-32-16,12 16-23 15,22 24-27-15,3 8-42 16,-3 26-5-16,-16 9-11 15,-15 22-20-15,-26 7-14 16,-25 12 2-16,-17 3-12 16,-23-8-19-16,-2-16-5 15,8-25 3-15,3-27 3 16,22-27-16-16,9-12-8 0,9-3-1 16,16-8-9-16,15-14-20 15,25-11-20-15,26-30-83 16,25-22-184-16,9-12-309 15,-15-20-276-15,83-142 235 16</inkml:trace>
  <inkml:trace contextRef="#ctx0" brushRef="#br0" timeOffset="-82762">27955 7346 361 0,'0'-5'1208'16,"-3"5"-736"-16,-11 5-425 16,-3 22-29-16,-11 10 109 15,-21 24-7-15,-10 12-70 16,-9 4-28-16,-14 4-17 15,-9 5-5-15,-8 10-65 16,-12 4-128-16,3-3-154 16,21-15-236-16,33-44-56 15,79-121 398-15</inkml:trace>
  <inkml:trace contextRef="#ctx0" brushRef="#br0" timeOffset="-82642">27669 7755 73 0,'20'-7'1203'0,"16"14"-984"16,18-1-42-16,20 21 12 15,0 8-71-15,2 7-59 16,-2 4-59-16,-9 0-9 16,-5-3-323-16,-12-14-569 15</inkml:trace>
  <inkml:trace contextRef="#ctx0" brushRef="#br0" timeOffset="-82470">27896 8054 1638 0,'-9'27'527'0,"6"1"-454"0,-11 26 40 16,6 11 43-16,8-3-59 15,5 8-55-15,4-1-42 16,-6 11-39-16,-6 15-153 16,-20-5-424-16,-37 48-700 15</inkml:trace>
  <inkml:trace contextRef="#ctx0" brushRef="#br0" timeOffset="-82237">29095 7935 1734 0,'-3'38'339'0,"-6"5"-240"0,-8 34 47 15,-5 9 13-15,5-2-42 16,-9 5-60-16,1-4-35 16,-7 1-22-16,-2-11-68 15,-8-14-161-15,8-15-230 16,-6-30-134-16,-70-91-541 16</inkml:trace>
  <inkml:trace contextRef="#ctx0" brushRef="#br0" timeOffset="-81051">28528 8274 118 0,'-9'0'951'16,"9"4"-395"-16,-3 5-491 16,-2 2-35-16,5 8 7 15,5 9-21-15,12-9-16 16,9 0-45-16,16-6-67 16,18-13-56-16,14-13 15 15,2-10 36-15,12-15 55 16,-11 3 47-16,8-8 14 15,3-3-55-15,2 0-208 16,-5-5 5-16,0 7 88 16,-2 11 171-16,-24 9 28 15,-11 13 206-15,-17 6 54 16,-19 2 9-16,-7 3 15 16,-5 0-45-16,0 8-58 15,-5 6-43-15,2 13-40 0,3 13-70 16,-6 6-40-16,3 9-16 15,-2-1-30-15,2-1-59 16,3-7-61-16,-6-6-40 16,3-13-10-16,-2-11 29 15,5-21 60-15,5-14 53 16,7-15-59-16,13-17 10 16,15-11 32-16,8-14-94 15,-2-3 8-15,5-2 157 16,-6 11 4-16,-20 24 304 15,-8 11 17-15,-14 23-6 16,-3 12-85-16,6 12-121 16,2 4-74-16,4 19 8 0,5 16-14 15,3 1-19-15,-9 10-2 16,-5-3-8-16,-12-4-17 16,-5-14-20-16,-18-9-8 15,1-6-20-15,-6-14-19 16,3-7-22-16,8-10-68 15,3-3 69-15,6-3 105 16,11-13 12-16,3 5 43 16,9-8-22-16,11 5-16 15,8-10-8-15,9-3-9 16,14 8-10-16,3-1-38 16,8 17 3-16,-8 11 15 0,-9 8 3 15,-14 8 27-15,-14 11 25 16,-17-6 37-16,-8 16 56 15,-15-5-20-15,-19 9-38 16,-9 5-20-16,-14 2-22 16,8-2-9-16,11-12-8 15,15-10-1-15,20-16-34 16,11-8-41-16,17-16-13 16,11-19-55-16,6-7 58 15,15-12 34-15,7-13-9 16,-5-1 43-16,6-3 16 15,-12 1-29-15,1-6 3 16,-1 21 27-16,-11 4 9 0,-6 13 46 16,1 14 28-1,-7 13 14-15,7 3 23 0,5 0-21 16,14 5-37-16,12 0-37 16,5-2-24-16,3 2-1 15,3-5-67-15,-18 0-113 16,-13-8-15-16,-17-3 73 15,-15-4 28-15,-5-4 11 16,-3-16 83-16,9 0 5 16,-4 8 85-16,-5 2 55 15,0 17 89-15,-8 8-1 16,8 8-73-16,-6 3-29 16,-2 13-35-16,-4 19 28 15,-5 22-2-15,-2 22-53 16,1 13-29-16,7 16-17 0,11 6-5 15,11-3-5-15,-5 6-2 16,-3-9-4-16,-3-15 1 16,-3-4-1-16,-11-21-5 15,-3-16-1-15,0-14 12 16,-9-11-4-16,-10-8 11 16,-21-6-20-16,-8-10-2 15,-12-3-44-15,-11-8-56 16,17-6-135-16,-2-13-257 15,22-15-152-15,45-141-42 16</inkml:trace>
  <inkml:trace contextRef="#ctx0" brushRef="#br0" timeOffset="-80974">30481 8252 18 0,'25'-8'268'0,"-8"5"656"16,32-4-798-16,-1 7-126 16,65 37-76-16</inkml:trace>
  <inkml:trace contextRef="#ctx0" brushRef="#br0" timeOffset="-105873">24956 16503 157 0,'0'0'1656'0,"11"8"-1473"15,23 4-153 1,40 11 63-16,48 1-5 0,36-16-50 16,35-8-38-16,8 0-212 15,-11-20-649-15,153-58-96 16</inkml:trace>
  <inkml:trace contextRef="#ctx0" brushRef="#br0" timeOffset="-105515">26773 15835 1844 0,'14'0'461'16,"6"-5"-447"-16,28 5-13 16,34 5 55-16,20-2-22 15,23 8-13-15,14 3-9 16,-6 12-10-16,-14 12 2 16,-19 16-3-16,-30 16-2 15,-33 12 1-15,-20 10 0 16,-34 17 7-16,-20 10 1 15,-28 9-1-15,-8-1-7 16,4-7-6-16,10-4-94 0,11 6-236 16,8-27-377-1,12-25-386-15</inkml:trace>
  <inkml:trace contextRef="#ctx0" brushRef="#br0" timeOffset="-105304">28349 16074 1732 0,'11'51'336'15,"4"-10"-165"-15,13 53 11 16,6 7-82-16,3-1-4 0,-3-7-51 16,8-7-42-1,-5-21-3-15,0-19-73 0,0-10-149 16,-14-17-296-16,2-35-277 15,40-142 71-15</inkml:trace>
  <inkml:trace contextRef="#ctx0" brushRef="#br0" timeOffset="-105152">28803 16187 1766 0,'-54'46'285'0,"-9"12"-98"16,-53 50 19-16,-3 8-71 15,9-7-78-15,5 2-57 16,14 9-138-16,9 8-365 16,-71 66-556-16</inkml:trace>
  <inkml:trace contextRef="#ctx0" brushRef="#br0" timeOffset="-104949">29701 16082 1773 0,'-25'30'584'15,"-1"5"-506"-15,-30 38 20 16,-21 29 20-16,1 2-58 16,2 8-48-16,9-4-12 15,19-3-102-15,1 7-190 16,-17 97-533-16</inkml:trace>
  <inkml:trace contextRef="#ctx0" brushRef="#br0" timeOffset="-104607">30413 16592 863 0,'8'-43'767'16,"9"5"-767"-16,0-50-60 15,0 2 60-15,-14 3 81 16,-14-5 20-16,-12 20-38 0,-2 9 28 16,-4 17 64-16,-7 10-59 15,10 10-33 1,6 6 13-16,6 8-20 0,3 5-38 16,-12 14-18-16,-3 19-6 15,-13 25 6-15,-7 23 10 16,-2 11-1-16,6 0-7 15,2-1-1-15,23-15-1 16,9-10-22-16,16-17-32 16,9-13-11-16,17-7 20 15,9-10-16-15,19 3-104 16,-3-11-204-16,-2-16-377 16,59-62 197-16</inkml:trace>
  <inkml:trace contextRef="#ctx0" brushRef="#br0" timeOffset="-104073">31388 15288 497 0,'0'-28'913'0,"6"-2"-539"15,-6-24-262-15,0 8 29 16,0-9-10-16,-9 4-31 16,1 2-43-16,-4 11-22 15,4 11-1-15,-3 11-10 0,-4 8-15 16,-2 3-9 0,-2 13 0-16,-15 5-5 0,-6 9 5 15,-11 13 29-15,3 8 7 16,14 0 0-16,2 3-5 15,21 1-14-15,11 2-1 16,9 5-2-16,8 16-8 16,17 2 3-16,0 16-9 15,5-4-1-15,7-2 0 16,-9 7-7-16,-9-12 7 16,-14-4 1-16,-11-3 0 15,-12-12 0-15,-8-4-25 16,-11-14-8-16,-17-2-3 15,-9-14-30-15,-3-5-36 16,-2-11 25-16,10-16 47 0,7-11 30 16,19-8 12-16,20-16 30 15,20-12-18-15,26-10-18 16,16-13 0-16,32-3-6 16,11-12-1-16,20-7-77 15,-3 14-249-15,-5-7-392 16,110-108-135-16</inkml:trace>
  <inkml:trace contextRef="#ctx0" brushRef="#br0" timeOffset="-103667">26844 17297 1008 0,'-14'-35'908'0,"5"12"-692"16,-5-23-136-16,20 25 26 0,19-6-1 15,43 5-9-15,65-16 6 16,205-21-19-16,198 1-19 16,144 12-7-16,-190 33-15 15,-22 7-12-15,-37 12-6 16,-40 18-24-16,-42 22-36 15,-43 26-156-15,-204-27-452 16,233-15-954-16</inkml:trace>
  <inkml:trace contextRef="#ctx0" brushRef="#br0" timeOffset="-102916">31462 17251 1815 0,'8'16'342'0,"18"19"-288"16,33 33-35-16,32 33 44 16,31 26 15-16,14 6-19 15,6-1-23-15,0-9-21 16,-12-7-15-16,-11 1-24 15,-14 2-185-15,-34-12-300 16,8 65-312-16</inkml:trace>
  <inkml:trace contextRef="#ctx0" brushRef="#br0" timeOffset="-102743">32528 17018 1577 0,'-82'48'684'0,"-18"31"-610"16,-203 170-67-16,-111 123-7 15,-28-20-1-15,144-35-145 16,63-73-445-16</inkml:trace>
  <inkml:trace contextRef="#ctx0" brushRef="#br0" timeOffset="-102570">32695 18761 2571 0,'-3'3'250'16,"-2"-3"-250"-16,-7 3-70 15,-25 5 13-15,-25 24-318 16,-227 57-1038-16</inkml:trace>
  <inkml:trace contextRef="#ctx0" brushRef="#br0" timeOffset="-85211">30180 12278 1442 0,'0'4'754'0,"0"-1"-652"16,-5 16-87-16,-7 24 89 15,-5 22 44-15,-8 17-64 0,-6 18-57 16,0 5-27-16,-3 10-37 16,8-1-151-16,1-17-421 15,50-37-912-15</inkml:trace>
  <inkml:trace contextRef="#ctx0" brushRef="#br0" timeOffset="-84880">31204 12282 1265 0,'-43'-21'770'0,"12"10"-675"0,-37-8-95 16,11 19 29-16,6 8 47 16,9 11 23-16,16 5-57 15,12 9-42-15,20 20-21 16,14 19-22-16,22 15 7 16,23 4-24-16,20-6-15 15,6 4-44-15,8-12-26 16,-8-7 85-16,-23-8 45 15,-28-8 14-15,-32-3 1 16,-22-9 26-16,-23 4-8 16,-34 0-18-16,-16 5-140 15,-21-13-464-15,-88-14-250 16</inkml:trace>
  <inkml:trace contextRef="#ctx0" brushRef="#br0" timeOffset="-84735">32069 13497 268 0,'-6'-10'1558'0,"6"7"-1103"15,-9-8-391-15,-11 8-64 16,-19 3-171-16,-171-32-699 16</inkml:trace>
  <inkml:trace contextRef="#ctx0" brushRef="#br0" timeOffset="-77455">24842 13462 1647 0,'0'4'619'0,"0"-4"-526"16,0 4-66-16,0-1 50 15,0 5 1-15,0 21-36 16,0 26 4-16,-3 19-17 0,-5 15-17 16,-9 8-2-16,-11-7-9 15,2-9-1-15,1-16-9 16,8-20-31-16,5-28-82 16,12-9-193-16,3-16-255 15,20-51-302-15,121-226 366 16</inkml:trace>
  <inkml:trace contextRef="#ctx0" brushRef="#br0" timeOffset="-77192">25282 13326 822 0,'0'-5'739'15,"0"5"-400"-15,3-6-234 16,2 6-29-16,9 6 10 16,15 2-56-16,22 8 3 0,28 11-11 15,-2 1-14 1,-9 7-2-16,-12 8-6 0,-16 11 1 15,-14 6 5-15,-24 14-6 16,-13 7 2-16,-14 0 4 16,-7-2 9-16,1-19 16 15,6-20 5-15,16-10-22 16,15-17-5-16,5-10 1 16,32-6-10-16,11-16-22 15,22-29-131-15,15-9-194 16,-9-25-316-16,105-178-274 15</inkml:trace>
  <inkml:trace contextRef="#ctx0" brushRef="#br0" timeOffset="-76636">26711 12896 840 0,'0'0'915'15,"0"-4"-630"-15,-6 8-222 16,3 20-27-16,-3 3 83 16,-8 24-17-16,-6 9-69 15,-2 2-21-15,-4-3-6 16,1-9-6-16,5-4-1 16,-11-6-10-16,8-13-2 0,3-8 4 15,-3 0 9 1,15-11 0-16,5-8-1 0,6 0-7 15,5 0-49-15,7 4 15 16,10 4 29-16,9 3 12 16,14-3 1-16,-2-4-1 15,2 8 1-15,-8-6 0 16,-21 4 0-16,-4-4-1 16,-15 7 2-16,-15 14 6 15,-2 8 18-15,-17 17-7 16,-14 11-6-16,3-1-4 15,5-10-2-15,9-15-5 16,20-7-1-16,11-9-9 16,11-10-50-16,26-3-11 0,8-4-8 15,20 2 10-15,-5-6 46 16,-3 2 13-16,-23 17 1 16,-17-3 8-16,-12 11 32 15,-13-2 56-15,-21 7 17 16,-7 3-21-16,-13-5-37 15,-7 6-31-15,-7-9-16 16,9-11-13-16,9-5-97 16,5-6-191-16,12-29-468 15,28-165-195-15</inkml:trace>
  <inkml:trace contextRef="#ctx0" brushRef="#br0" timeOffset="-76500">27119 13066 360 0,'3'5'1144'0,"11"6"-979"16,-3 13-96-16,12 10-57 15,8 12-12-15,82 16-476 16</inkml:trace>
  <inkml:trace contextRef="#ctx0" brushRef="#br0" timeOffset="-76014">27793 13315 241 0,'-5'-13'1192'16,"5"5"-992"-16,0 2-46 15,0 0 23-15,0 12-45 16,0-3-64-16,8 13-56 16,1-2 30-16,-1 7-6 15,-2 6-21-15,-6 4-3 16,-14 4-5-16,-6 0 7 0,-14 3 7 15,-14 5-15-15,0-2-5 16,5-1-1-16,9-17-1 16,17-6 0-16,17-7-65 15,3 9-21-15,20-5 42 16,2 12 16-16,6-6 19 16,-2-2-1-16,-7-2-16 15,-8-5-22-15,-2 8 22 16,-29 0 27-16,-14 15 9 15,-15 9 0-15,-25 3-2 16,3 5-7-16,3-16 0 16,28 0-52-16,12-15-202 15,70-78-267-15</inkml:trace>
  <inkml:trace contextRef="#ctx0" brushRef="#br0" timeOffset="-75877">28128 13682 273 0,'0'0'912'15,"6"0"-464"-15,-6 0-372 16,-9 5-34-16,-5 14 23 16,-6 0-65-16,-17 16-162 15,-5 0-318-15,-103 30-411 16</inkml:trace>
  <inkml:trace contextRef="#ctx0" brushRef="#br0" timeOffset="-75697">27518 14088 135 0,'3'-3'765'0,"-3"-5"-294"16,9 0-383-16,5 3-59 0,12-6 16 16,25 0-5-16,8-8-22 15,15-8-16-15,-9 8-2 16,0 3-30-16,-19-3-75 16,-1 14-18-16,-20 2-79 15,-16 3-252-15,-15-8-24 16,-28-11 418-16</inkml:trace>
  <inkml:trace contextRef="#ctx0" brushRef="#br0" timeOffset="-75352">27893 13768 228 0,'0'0'321'0,"0"0"30"0,0 3-240 15,8-3-77-15,4 0-8 16,10-3-26-16,9-4-45 16,-11 6-92-16,-3 1 20 15,-11 1 77-15,-6 9 40 16,-9 1 183-16,-5 5 42 16,-3 14-11-16,0 2-14 15,-8 15-10-15,2 7-22 16,-2 11-27-16,5 5-24 15,5 9-57-15,4 0-33 16,-3 15-17-16,8-6-10 16,-2-7-15-16,-1-6-59 0,9-20-37 15,0-22-12-15,6-20-52 16,-6-18-164-16,8-25-251 16,35-114-26-16</inkml:trace>
  <inkml:trace contextRef="#ctx0" brushRef="#br0" timeOffset="-74879">28349 13774 581 0,'0'5'1312'16,"0"11"-1061"-16,-6 14-173 16,4 17 37-16,-13 12-11 15,7-2-49-15,-1-8-34 16,1-1-13-16,8-17-8 16,-6-20-7-16,6-7-10 15,0-12 11-15,-8-9 5 16,16-20-50-16,-2-9-13 15,14-21 17-15,11-6 10 16,11 7 25-16,7 17 12 16,-10 6 12-16,7 16 7 0,2 11-13 15,0 16 3-15,6 16 2 16,0 1-2-16,-12 12 6 16,-13 6-2-16,-12-5 5 15,-17 5-3-15,-12-1 6 16,-22 3-4-16,-17 4-17 15,-11-7-8-15,-12-1-19 16,-2-14-63-16,8-3-169 16,0-21-273-16,22-22-42 15,35-35-14-15,70-236 364 16</inkml:trace>
  <inkml:trace contextRef="#ctx0" brushRef="#br0" timeOffset="-74730">28658 13272 1412 0,'3'10'281'0,"-3"23"-163"15,-3 28 181-15,-5 33-46 16,-9 28-65-16,0 27-61 16,0 17-71-16,-3 12-38 15,3-1-18-15,5-6-22 16,7-24-143-16,5-26-465 16,42-6-527-16</inkml:trace>
  <inkml:trace contextRef="#ctx0" brushRef="#br0" timeOffset="-74584">29276 14639 1011 0,'-3'-5'1411'0,"3"5"-1141"16,-8-2-177-16,-1 12-33 16,-5 14-60-16,-17 14-45 15,-105 133-549-15</inkml:trace>
  <inkml:trace contextRef="#ctx0" brushRef="#br0" timeOffset="-113735">8082 12680 2784 0,'0'0'288'0,"0"0"-288"15,-2 4-36-15,-7-4-136 16,-14 19-182-16,-130 65-1804 16</inkml:trace>
  <inkml:trace contextRef="#ctx0" brushRef="#br0" timeOffset="-69820">20981 18555 2714 0,'-8'0'368'0,"8"0"-350"16,-6 0-11-16,3 0 58 15,3 0 2-15,-5 0-67 0,2 0-61 16,-145 81-424-16</inkml:trace>
  <inkml:trace contextRef="#ctx0" brushRef="#br0" timeOffset="-107059">15558 18072 2371 0,'-14'-8'282'0,"2"8"-231"15,-27-5-51 1,19 10-165-16,-3 14-377 0,23 0-990 15</inkml:trace>
  <inkml:trace contextRef="#ctx0" brushRef="#br0" timeOffset="-96594">20831 18024 1396 0,'0'-6'1708'0,"0"1"-1675"16,-6-3-33-16,-2-3-94 16,-21 7-71-16,-144-55-651 15</inkml:trace>
  <inkml:trace contextRef="#ctx0" brushRef="#br0" timeOffset="-112693">10790 15195 821 0,'-9'-8'969'15,"4"5"-726"-15,-15-13-9 16,5-6 9-16,7-25-114 15,-1-28-66-15,12-25-46 16,6-16-17-16,5-12-1 16,0-3-8-16,-28-1-1 15,-12 12-2-15,-22 18-2 0,-20 34 5 16,-17 33-6 0,-11 43 0-16,-15 54 6 0,-13 57 0 15,-61 149 8-15,38 80 0 16,73 4-6-16,74-261 7 15,14-19 0-15,12-13 12 16,22 56 6-16,20-37-7 16,23-35-4-16,11-21 2 15,14-44-3-15,0-32-4 16,1-31-2-16,-1-17 0 16,-14-9-17-16,-6-3-32 15,-5 11-103-15,-12 21-176 16,1 12-400-16,64-73-340 0</inkml:trace>
  <inkml:trace contextRef="#ctx0" brushRef="#br0" timeOffset="-109868">18634 14647 537 0,'3'-13'634'16,"5"2"-137"-16,9-24-344 0,-11 4 30 16,5-20-48-16,3-6-90 15,-2-5-45-15,-4-1-29 16,-2 14-8-16,-12 22 37 15,-5 22 24-15,-12 24-2 16,-22 35-4-16,-3 28 47 16,-18 26 10-16,10 9-12 15,5-12-18-15,22-13-15 16,7-10-20-16,19-20 1 16,3-13-11-16,11-10-14 15,6-12-13-15,9-15-30 16,8-12 15-16,11-16 12 0,9-19 6 15,0-11 17 1,-3-5 5-16,-6-3-3 0,-8 4 5 16,-11 19 11-16,-9 11 44 15,-15 20 7 1,-4 28-40-16,-21 26 37 0,-5 32 50 16,-21 37-40-16,-7 17-9 15,5 4-24-15,8-14-19 16,18-18-8-16,19-23-8 15,12-27 29-15,2-15-30 16,1-28-1-16,-1-14-10 16,12-21 6-16,6-27 4 15,13-18-4-15,18-17-18 16,0-4-14-16,-6 12 1 16,-6 16 13-16,-8 27 14 0,-12 24-3 15,4 22 12 1,-7 27 6-16,-2 21 20 0,0 10 16 15,-3-4-15-15,3-11-21 16,-3-23-6-16,-3-12-9 16,-3-19-78-16,-2-4-159 15,-9-8-339-15,-3-16-451 16,-48-80 558-16</inkml:trace>
  <inkml:trace contextRef="#ctx0" brushRef="#br0" timeOffset="-109140">19127 13942 1543 0,'31'22'520'0,"3"2"-457"16,34 25 84-16,17 22-22 15,-2 7 5-15,-4 17-29 0,-19 6-34 16,-12 12-8-1,-23-1-19-15,-25-7-13 0,-14-5-27 16,-20-2-48-16,-23 5-103 16,-19 3-423-16,-191 117-1098 15</inkml:trace>
  <inkml:trace contextRef="#ctx0" brushRef="#br0" timeOffset="-108819">20185 13836 1325 0,'0'-11'1118'16,"14"0"-1056"-16,11-5-49 15,23 16-13-15,20 11 56 16,9 29 35-16,11 26-14 16,5 29-10-16,10 30 55 15,-4 34 25-15,0 4-14 16,-14 14-37-16,-28 13-42 16,-23 100-25-16,-105 40-29 15,-162 29-45-15,1-111-147 16,-57 35-307-16,-108-114-824 0</inkml:trace>
  <inkml:trace contextRef="#ctx0" brushRef="#br0" timeOffset="-112415">12190 14495 1736 0,'-20'0'366'0,"-17"8"-270"16,-16 3 13-16,-13 32 38 15,-7 23-34-15,-4 31-32 16,3 30-33-16,18 17-17 16,13 6-14-16,26-10-16 0,34-12-1 15,23-25 0-15,25-13-31 16,20-28-58-16,14-19-106 15,3-13-272-15,6-38-316 16,130-146-146-16</inkml:trace>
  <inkml:trace contextRef="#ctx0" brushRef="#br0" timeOffset="-111739">13202 14712 1769 0,'-8'27'548'16,"8"3"-474"-16,-9 29 55 0,1 10 18 16,2 4-51-1,6 13-60-15,0 10-26 0,0 12-10 16,0 1-9-16,0-12-43 16,0-17-25-16,6-40 1 15,2-27 14-15,18-37 46 16,8-34 16-16,22-31 2 15,15-39-2-15,17-7 0 16,3-1 1-16,-12 17-1 16,3 25 0-16,-2 25 23 15,-18 26 13-15,1 27-2 16,-18 32-5-16,-3 27 11 0,-5 26 23 16,-25 25-4-1,-12 17-4-15,-9 2-20 0,1-20-16 16,-1-12-11-16,3-31-8 15,6-31-1-15,0-13-39 16,6-20-44-16,-3-24-68 16,20-20-179-16,2-37-142 15,9-15 25-15,6-37-91 16,-9-32 169-16,6-133 217 16,-20 218 153-16,8-75 37 15,-10 36 693-15,-13 49-224 16,-4 41-201-16,-4 19-23 15,20 21-131-15,12 14-71 16,16 5 17-16,18 8-43 16,11 6-37-16,-12-1-11 0,1 15 0 15,-18-6-6-15,-5 6-1 16,-20-1-8-16,-17-2-28 16,-17 13 2-16,-20 8 1 15,-22 12-23-15,2-4 10 16,6-13 32-16,14-22 15 15,23-22 1-15,11-10 6 16,14-6 7-16,12-2-8 16,11-6 1-16,11-8-7 15,21 0-7-15,7-2-127 16,-5 1-379-16,108-49-882 16</inkml:trace>
  <inkml:trace contextRef="#ctx0" brushRef="#br0" timeOffset="-111002">15657 14967 334 0,'-5'-8'1082'16,"10"5"-615"-16,-2-10-407 15,14 13-34-15,20-3 110 16,34-21 13-16,28-17-79 16,23-30-70-16,11-21-15 15,-14-1-79-15,-20-1 5 16,-33 21 26-16,-24 22 51 15,-28 32 12-15,-19 17 96 16,-7 4 8-16,-10 14-64 16,-1 16 1-16,-3 28 11 15,1 38 22-15,-1 42 14 0,7 34-10 16,-1 135-12 0,11 58-3-16,9 9-24 0,6-164-22 15,-3-124-9-15,-3-20-7 16,0-10-2-16,0 42 1 15,-3-37-1-15,3-35-8 16,-6-18-15-16,-2-37-30 16,5-16-202-16,-3-31-346 15,3-48-175-15,15-366 5 16</inkml:trace>
  <inkml:trace contextRef="#ctx0" brushRef="#br0" timeOffset="-110790">16522 14336 1064 0,'28'-7'373'0,"18"7"-274"0,22-5 2 16,8 29 46-16,1 8 9 15,-21 21-9-15,-5 12-42 16,-19 13-14-16,-18 12-1 16,-28 10-18-16,-20-4-30 15,-26 6-27-15,-14 0-15 16,-2-19-76-16,-4-2-163 15,7-15-272-15,13-27-276 16,6-128 178-16</inkml:trace>
  <inkml:trace contextRef="#ctx0" brushRef="#br0" timeOffset="-110642">17279 14758 135 0,'37'-8'1501'0,"2"8"-1273"16,38-11-4-16,2 11-32 15,-16-8-117-15,-1 5-75 16,-8-5 0-16,0 3-276 16,-17-3-459-16,-15-57-377 15</inkml:trace>
  <inkml:trace contextRef="#ctx0" brushRef="#br0" timeOffset="-110455">17653 14406 756 0,'-9'20'1080'16,"1"14"-876"-16,-23 23-21 16,14 37-14-16,0 10-56 15,0-7-59-15,3 1-54 16,2 2-29-16,7-11-164 16,2-1-161-16,14-21-247 15,12-37-270-15,144-141 677 16</inkml:trace>
  <inkml:trace contextRef="#ctx0" brushRef="#br0" timeOffset="-109455">15490 14064 700 0,'-14'-3'964'0,"2"11"-722"16,-13 15-143-16,-3 37 103 16,-6 28 31-16,14 27-59 15,-3 9-57-15,3 4-60 16,0-7-33-16,1 6-19 16,4-4-5-16,15 5-63 15,9 7-162-15,56 199-456 16</inkml:trace>
  <inkml:trace contextRef="#ctx0" brushRef="#br0" timeOffset="-108135">12496 13706 455 0,'-5'-13'870'0,"5"2"-567"16,-9-5-80-16,1 13 64 16,-4 3-8-16,-5 0-77 15,-17 16-98-15,-20 19-46 16,-14 38-7-16,-14 43 20 16,-9 31-4-16,4 30-8 0,4 18-2 15,-5 2-11-15,-22 113-13 16,42 7-7-16,79 23-16 15,37-131-8-15,-5-115-2 16,22-2-11-16,3-18-44 16,99 72-143-16,131 28-420 15,201-134-1206-15</inkml:trace>
  <inkml:trace contextRef="#ctx0" brushRef="#br0" timeOffset="-107239">14362 16415 838 0,'-26'-5'949'16,"9"13"-750"-16,-23 0-125 15,-11 30 43-15,-8 13 30 16,-23 12-48-16,-9 10-47 16,-3 4-29-16,-5 1-13 0,0 11-9 15,0-8 0 1,14-7 1-16,19-4-2 15,24-21 0-15,25-14 0 0,20-3-14 16,25-6-9-16,26 6 14 16,28-5 8-16,23-13 1 15,20-14-1-15,17-6 1 16,-6-18-6-16,3-11 6 16,-20 1-2-16,-20-9 1 15,-14-5-1-15,-20 7 2 16,-17-12 1-16,-28 5 20 15,-14-11 32-15,-23-3 4 16,-14-11 3-16,-12-2-33 16,-8-8-18-16,-6 10-9 15,9 14-32-15,20 20-136 0,2 31-415 16,12 20-784-16</inkml:trace>
  <inkml:trace contextRef="#ctx0" brushRef="#br0" timeOffset="-98246">9976 13202 614 0,'-8'-27'707'16,"-1"4"-536"-16,-14-20 39 15,-2 8-6-15,5 13 12 16,3-5-24-16,3 6-42 16,5 15-45-16,4-2-24 15,2 8-3-15,3 0-19 16,0 0-25-16,-6 3-14 15,6 5-10-15,-11 24-10 16,-6 33 26-16,-9 50 19 16,-8 56-3-16,-22 165 13 0,30 119-5 15,20 71 1-15,15-195-15 16,-1 30-24-16,-8 7 0 16,0-28-11-16,9-39 10 15,14-41-11-15,-12-166-11 16,-3-22-7-16,7-24-12 15,2 52-6-15,-9-50 3 16,1-31-6-16,-12-26 23 16,-11-28-5-16,2-32-149 15,-16-33-115-15,-9-23-249 16,-85-299-274-16</inkml:trace>
  <inkml:trace contextRef="#ctx0" brushRef="#br0" timeOffset="-97647">9826 13171 1274 0,'0'-12'625'0,"8"9"-498"15,24-5-106-15,19 4 72 16,42-4 84-16,37 0-36 15,46-8-27-15,147-22-39 16,103-11-39-16,58-10-19 16,-109 32-16-16,-1-23 8 15,6 15 42-15,-15 8-3 16,-5 27-9-16,6 3-15 0,-6 5-3 16,20 8-9-16,-20-1-6 15,6-3-6-15,-17 25 6 16,-32 3 11-16,-5 3 17 15,8-5-2-15,-5-19-7 16,25-11-4-16,-17 8-1 16,-19 0 7-16,-10 11 13 15,-16 7-23-15,-23 14-1 16,-28 9-10-16,-122-33 6 16,-9 9 0-16,1-6-11 15,96 32 10-15,-12 0-10 16,6-15 5-16,-5-8 3 0,16-1-9 15,0-4 7-15,1 4-1 16,-6-8-6-16,-9 13 0 16,-25-2 1-16,-18 0 0 15,-24 5 1-15,-12-8-2 16,-18-4 1-16,1-9 0 16,-14-6 0-16,-3-3 6 15,-17-7-7-15,-12-6 1 16,-22 0 4-16,-11 0-5 15,-4 0 0-15,-5-6-19 16,-8 2-46-16,-1-8-61 16,-5 4-225-16,-71-15-562 15</inkml:trace>
  <inkml:trace contextRef="#ctx0" brushRef="#br0" timeOffset="-97374">21554 13950 1664 0,'-6'11'506'15,"3"16"-477"-15,-11 38 10 16,-3 44 103-16,-6 45 11 16,-5 141-13-16,-6 53-32 15,0 51-21-15,6-143-9 16,11-28-8-16,14-132-10 15,-6-7-24-15,4-7-21 16,-12 80-7-16,-3-18-8 0,-11-16-7 16,-9-9-41-16,-11-14-123 15,-6-12-286-15,-104-28-557 16</inkml:trace>
  <inkml:trace contextRef="#ctx0" brushRef="#br0" timeOffset="-96759">10818 17177 730 0,'-8'-8'927'16,"8"0"-613"0,-9-11-137-16,6 19-32 0,3 0 14 15,3 0-18-15,31 0-46 16,31-3 4-16,40-2-6 16,31 5-21-16,20 5-23 15,31 9 10-15,128 18-5 16,73 22-18-16,106 9-11 15,-72-41-5-15,63 10 35 16,48-18-11-16,56-1-19 16,35-2-5-16,-26 5-5 15,12 3-9-15,-12-6 7 16,-42 4-7-16,-46 7-6 0,-40-1 0 16,-76-7-8-16,-53-16 8 15,-66 9-6-15,-168-2-13 16,-10-4 4-16,-18 8-2 15,77-3-2-15,-45-3 18 16,-38 1-14-16,-39-6-103 16,-19-3-35-16,-24-5-227 15,-68-110-1741-15</inkml:trace>
  <inkml:trace contextRef="#ctx0" brushRef="#br0" timeOffset="-93380">14194 16322 328 0,'9'-4'18'16,"-9"4"551"-16,8-3-284 0,-8-5-63 16,-2 8 11-16,2-10 31 15,-6 8-36-15,6 2-75 16,-3 0-72-16,3 2-50 16,-6 8-5-16,6-7-8 15,0 5-9-15,-11 16 0 16,-17 22 1-16,-18 22 5 15,-19 22-4-15,-17 15-1 16,-12 0 10-16,-10 10-2 16,-7 5-9-16,-5 1-3 15,14-10-6-15,14-18 0 16,25-23 0-16,24-27 0 16,25-24-1-16,14 0 0 15,14 9-11-15,6-1 6 16,19 11 6-16,26-11 1 0,20-8 8 15,23-6 15-15,25-18 7 16,18-17 1-16,16-5-10 16,-11-13-2-16,-6 6-13 15,-19-1-5-15,-24 11 5 16,-30 2-7-16,-35 14 0 16,-16 0 2-16,-12 8-1 15,-14 0 53-15,-6-5 41 16,-11-6 31-16,-2-24 0 15,-21-19-86-15,-20-31-22 16,-13-20-9-16,-15-11-9 16,0-4-12-16,0 4-68 15,26 31-160-15,-60 23-500 0</inkml:trace>
  <inkml:trace contextRef="#ctx0" brushRef="#br0" timeOffset="-79542">13528 16442 560 0,'6'-16'88'15,"-3"8"241"-15,14-11-220 16,-9 8-46-16,-2 3 96 16,-3 8 45-16,-12 0-9 0,6 3-1 15,-22 10-17-15,-20 14-41 16,-18 22-16-16,-25 17-42 15,-11 12-28-15,0 3-29 16,2-4-11-16,1 1-1 16,11 3-9-16,3-11 1 15,17-7-1-15,28-25 0 16,23-19 0-16,11-16-4 16,6-3-8-16,11 13-11 15,11 6 10-15,26 8 13 16,34 8 6-16,57-16 1 15,45-11 1-15,165-16-7 0,39-8 0 16,-40 7 0-16,-260 9 0 16,-11-6-1-1,-18 2 1-15,60-4-1 0,-48 0 1 16,-32 5 0-16,-25-2 11 16,-17-7 48-16,-14-22 0 15,-6-4-60-15,-14-20-17 16,-6-4-65-16,-2 3-184 15,-21 10-259-15,12 3-178 16,-90-68-50-16</inkml:trace>
  <inkml:trace contextRef="#ctx0" brushRef="#br0" timeOffset="-79002">14203 16348 754 0,'-11'0'706'0,"-6"5"-537"15,-23 3-2-15,-17 19 40 16,-8 11-23-16,-20 24-26 16,-14 12-56-16,-1 18-30 15,-7-6-24-15,5 7-23 16,2-12-10-16,10 0-13 15,-4-4-2-15,3-4 7 16,15-14-7-16,14-16 0 16,33-23 1-16,7-17 6 0,19 1 2 15,6-8-8-15,11 4 1 16,-11-3-2-16,11 6-13 16,-3 5 8-16,17 8 5 15,1-2 1-15,2 2 14 16,-11 3-3-16,2-3 7 15,-10-5 8-15,11-3 5 16,2-3 8-16,32 1 11 16,19-6 3-16,23 5-13 15,32-5-26-15,5 0-2 16,6-8-12-16,-3-3-1 16,-20-2 1-16,-23 7-1 15,-34-7 0-15,-30 10 0 16,-21 3 1-16,-11-5 6 15,0 5 10-15,-3 0-2 0,-14-11 3 16,-14-8-18-16,-6-12-26 16,-11-4-44-16,-12-11-130 15,4 11-348-15,-61-97-498 16</inkml:trace>
  <inkml:trace contextRef="#ctx0" brushRef="#br0" timeOffset="-71485">12882 17922 860 0,'-11'0'0'16,"11"-13"-504"-16,17-54 337 16</inkml:trace>
  <inkml:trace contextRef="#ctx0" brushRef="#br0" timeOffset="-70698">11405 17947 25 0,'-48'-8'973'16,"-3"0"-781"-16,-29 0-90 16,4 7 39-16,16 1 93 15,20 1 41-15,12-1 5 16,5 8-40-16,6 0-37 15,9-4-32-15,2 0-48 0,6-4-30 16,6-4-23-16,-3 0-11 16,5-4 5-16,1 0-2 15,-4 2-4-15,1 1 8 16,-6 2 2-16,3 3-11 16,-3 0-8-16,-3-5-13 15,6 10-6-15,-3-5-12 16,17 3-6-16,34-3 3 15,40-8 3-15,48-3 2 16,31-5-5-16,17-6-14 16,0 6 8-16,-6 0-3 15,-8 13-5-15,-22-2 5 16,-10 13-6-16,-5 0 1 0,9 3 5 16,14-3-5-1,36-8 21-15,154-11 5 0,76-19 5 16,32-10-10-16,-168 30-14 15,-14 10 1-15,8 7-9 16,-25 1 1-16,9 11 5 16,-1 0-6-16,-16-16 9 15,8 18-7-15,8-10-2 16,23-8 8-16,3 5-8 16,-17 0 0-16,23 8 0 15,-23-5 0-15,-17 8-2 16,-31 24 2-16,-131-23 0 0,-19-1 0 15,-4 5-1 1,63 9 1-16,-28-6-1 0,-26-6 1 16,-25-10 0-16,-31-8 2 15,-4-3-2-15,-19-3 0 16,-6-5-6-16,3-11-35 16,-5-19-83-16,-18-13-79 15,-20-15-61-15,-39 12-256 16,-318-93-775-16</inkml:trace>
  <inkml:trace contextRef="#ctx0" brushRef="#br0" timeOffset="-70022">10665 17571 274 0,'-43'-22'996'15,"7"3"-847"-15,-32-13-85 16,11 17 32-16,14 7 35 0,6 8-8 16,6 8-14-1,6 4-23-15,-18 11-32 0,-5 16-18 16,-17 10 7-16,0 10 25 16,-3 3 34-16,22-7 0 15,15-22-11-15,23-12-20 16,25-7-23-16,31 10 13 15,37-5 20-15,57 0-7 16,147-9-10-16,102-42 14 16,37-8-6-16,-156 32-10 15,0 8-22-15,6 5-11 16,14-10 14-16,31 5 1 16,29-11-4-16,59-27 4 0,25 3 2 15,46-4-5 1,40-23-14-16,2 19-11 0,-22 8 7 15,-14 5-14-15,-20 22-8 16,-37 27 8-16,-40 8-8 16,-26 0-1-16,-30 8-6 15,-43 11 6-15,-43-14 0 16,-141-13-2-16,-9-7 1 16,-14-1 0-16,88 13-8 15,-39-5-2-15,-44-8-7 16,-41-3 2-16,-30-3 4 15,-13-5-5-15,-12 0-22 0,-2-5-67 16,-1-3-97 0,-2 5-299-16,-71-21-790 0</inkml:trace>
  <inkml:trace contextRef="#ctx0" brushRef="#br0" timeOffset="-66917">221 18528 955 0,'-25'8'143'16,"13"-5"-143"-16,-13 2-18 15,16-2-14-15,12-11-65 16,3 0-34-16,5-6-52 15,-2-2 53-15,-4 0-50 16,-27-24 3-16</inkml:trace>
  <inkml:trace contextRef="#ctx0" brushRef="#br0" timeOffset="-66686">71 18498 67 0,'-9'-21'1143'0,"7"6"-879"15,-13-20-91-15,7 16 52 16,-1 7-8-16,7-8-4 16,2 12-64-16,-6 2-77 15,12 1-66-15,-4 4-6 16,4 2-159-16,3 15-352 15,33 66-128-15</inkml:trace>
  <inkml:trace contextRef="#ctx0" brushRef="#br0" timeOffset="-66152">221 18389 148 0,'-8'-13'989'15,"5"5"-771"-15,-6-4 2 16,-8 12-4-16,12 0-28 16,5 0-41-16,-3 1-42 15,3 7-26-15,0 23-5 16,-6 23 38-16,6 43 17 15,0 43-1-15,0 138-16 16,6 95-7-16,2 32-10 16,-8-107-40-16,0-11-13 0,17-28-25 15,-8-162-16-15,2-16 7 16,6-11-8-16,12 58 0 16,-10-39 0-16,-2-31 1 15,-2-23-1-15,-13-24 0 16,-2-11-7-16,-2-8-18 15,-13-22-68-15,7-21-206 16,-1-23-233-16,9-37-159 16,17-350-590-16</inkml:trace>
  <inkml:trace contextRef="#ctx0" brushRef="#br0" timeOffset="-65740">510 18636 1270 0,'-3'-16'531'0,"-2"8"-335"16,5-6 37-16,8-2-10 15,15 0-61-15,28-3-60 16,17 0-16-16,31-5-22 16,20 13-20-16,20 3-10 15,12 5-7-15,16-5-3 16,28-4-6-16,131-7-12 15,57 7 2-15,59-3-7 16,-118-5 9-16,10 8 10 0,15 4-14 16,22-6-6-16,6 14 0 15,6 3 0-15,-34 8 0 16,-1-6-1-16,-5 16 1 16,-20-7-1-16,-42 1-6 15,-23 4-5-15,-164-7 4 16,-4-4-7-16,-16-1 5 15,62 9-1-15,-42 0-5 16,-46-8 4-16,-31-5-33 16,-17 5 4-16,-11-8 8 15,-6-11-34-15,-9 6-254 16,-11 2-362-16,-90-44-321 16</inkml:trace>
  <inkml:trace contextRef="#ctx0" brushRef="#br0" timeOffset="-65505">6940 18490 343 0,'0'-8'1161'0,"0"11"-791"16,-6-3-278-16,3 32 23 15,-5 22 127-15,8 19-59 16,8 31-35-16,1 27-4 16,-6 41-31-16,-3 126-16 15,-20 42-22-15,6 15-39 16,5-257-19-16,9-6-17 15,-3-11 0-15,-2 74 0 16,5-34-8-16,-3-36-34 16,-3-34-61-16,-5-26-100 15,-23-20-289-15,-187-132-1104 0</inkml:trace>
  <inkml:trace contextRef="#ctx0" brushRef="#br0" timeOffset="-65132">870 21001 842 0,'29'0'660'16,"-1"0"-495"-16,37-3 130 16,46-2-14-16,28-3-76 15,28 0-46-15,26-6-22 16,144-21-20-16,83-8-17 16,104 12-29-16,-113-8-28 15,9 11 88-15,13 1-74 16,13 5-44-16,-21 3-11 15,-42 0-2-15,-35-13-12 16,-39 10-49-16,-65 6-64 16,-165 12-20-16,-36 16-133 15,-35 15-429-15,-98 68-226 16</inkml:trace>
  <inkml:trace contextRef="#ctx0" brushRef="#br0" timeOffset="-64396">1698 16066 189 0,'-6'-35'896'15,"6"12"-622"-15,0-23-155 16,6 11 10-16,5 11 52 16,4 13 43-16,-7 3-41 15,3 5-45-15,12 11-29 16,3 6-17-16,8 21 5 16,-9 19-11-16,-8 20-8 15,-11 20-24-15,-15 17-32 16,-13 1-13-16,-15 8-3 15,-6 1-6-15,-11 2-2 16,-5-2-10-16,2-6 6 0,-2-21 5 16,19-18-8-16,12-33 9 15,13-19 0-15,15-21-8 16,9-6-2-16,14 3-2 16,8-12 12-16,23 4 13 15,42-15 4-15,15-12-7 16,19-8-3-16,-5-5-6 15,-9 8-2-15,-20 5-24 16,-22 3-105-16,-26 13-115 16,-22 19-282-16,-20-38-206 15</inkml:trace>
  <inkml:trace contextRef="#ctx0" brushRef="#br0" timeOffset="-64160">2574 15903 457 0,'-3'-3'1216'16,"3"0"-989"-16,-8-2-115 16,8 2 58-16,3 3-29 15,-3 0-59-15,0-5-47 16,5 5-26-16,-2 5-9 15,6-2-25-15,-1 8-119 16,1 21-346-16,-4 17-441 0</inkml:trace>
  <inkml:trace contextRef="#ctx0" brushRef="#br0" timeOffset="-63779">2997 15924 598 0,'-32'-24'1267'0,"12"8"-1108"16,-33-14 47-16,7 6-19 15,4 16-50-15,-6 13-65 16,-3 25-48-16,2 10-14 16,7 17-9-16,11-3 12 15,19-4-13-15,15-7-9 0,20 3 8 16,14 5 1-16,8 5-1 15,6 0 0-15,14 9-11 16,-5-3 12-16,5 4-1 16,-11-7 1-16,-6-5 0 15,-22-8 0-15,-18-8 0 16,-16-10 6-16,-18-5-6 16,-14 3 7-16,-19-1-5 15,-9 1-1-15,0-5 0 16,3-7-1-16,16-6-24 15,15-3-59-15,12-5-140 0,19-5-357 16,14-22-372 0,94-128 354-16</inkml:trace>
  <inkml:trace contextRef="#ctx0" brushRef="#br0" timeOffset="-63544">3637 15788 1836 0,'0'3'481'0,"-5"1"-392"16,2 23 25-16,-6 32 45 15,1 22-9-15,8 31-56 16,3 12-40-16,11-7-7 16,-3-9-13-16,6-3-23 15,-3-17-2-15,3-15-9 0,-11-11-43 16,-3-15-74-16,2-17-113 15,-5-6-281-15,0-54-254 16</inkml:trace>
  <inkml:trace contextRef="#ctx0" brushRef="#br0" timeOffset="-63342">4170 15694 838 0,'0'13'987'16,"0"17"-769"-16,0 28 13 15,6 36-21-15,-3 29-14 16,5 9-56-16,9 11-74 0,0 7-39 16,-3-9-18-16,-5-14-9 15,-1-30-8-15,1-23-39 16,-18-28-62-16,1-19-85 16,-15-8-259-16,-104-70-450 15</inkml:trace>
  <inkml:trace contextRef="#ctx0" brushRef="#br0" timeOffset="-63163">3739 16469 901 0,'23'-8'865'0,"17"0"-715"0,19-8 22 15,32 2-56 1,0-2-73-16,-4 5-43 0,-7-5-33 15,-26 16-286-15,-29 8-334 16,-101 14-306-16</inkml:trace>
  <inkml:trace contextRef="#ctx0" brushRef="#br0" timeOffset="-62902">1539 17630 1692 0,'-5'-5'590'15,"5"-1"-422"-15,5-10-34 0,46 0-46 16,49-11 13-16,58-8 25 16,174-31-47-16,42 17-17 15,9 17-16-15,-125 5-13 16,-6-8-18-16,-11-3 3 15,-142 27-15-15,-8-5-3 16,-6 4-84-16,80-4-159 16,61-19-653-16</inkml:trace>
  <inkml:trace contextRef="#ctx0" brushRef="#br0" timeOffset="-62359">2413 13878 1832 0,'-6'2'369'16,"3"17"-265"-16,-11 24-88 15,5 46 62-15,1 32 18 0,-1 29-37 16,1 5-32-16,2 7-14 16,3-12-4-16,-5-3-9 15,-6-11-55-15,2-4-144 16,-2-16-351-16,-11 47-463 16</inkml:trace>
  <inkml:trace contextRef="#ctx0" brushRef="#br0" timeOffset="-62076">3014 14753 1193 0,'-17'-22'798'0,"2"6"-687"0,-19-19-9 16,0 5 6-16,12 3-52 15,-4-4-36-15,6 11-20 16,6 8-50-16,6 9-28 15,-4 14-33-15,-2 16 20 16,-3 17 58-16,3 13 31 16,11-3 2-16,12-8 15 15,5-3 2-15,11-12-2 16,4-15-8-16,13-13-7 16,6-14-7-16,12-20-119 15,2-8-394-15,-2-16-287 16,56-112 289-16</inkml:trace>
  <inkml:trace contextRef="#ctx0" brushRef="#br0" timeOffset="-61430">3671 14530 289 0,'0'-5'1273'0,"0"5"-1081"16,0 0-102-16,0 0 49 15,0-3-32-15,0 3-62 16,0-5-33-16,0-1-12 15,0-2-11-15,-14-5-14 16,3 2 4-16,-15 0 15 16,1 22 5-16,-18 8 1 15,3 24 5-15,-2 11 25 16,2 12 16-16,20 4-10 16,15-13-3-16,19-2-10 15,20-12-16-15,3-13-7 16,17-6-12-16,5-21-105 0,-5-9-237 15,108-119-838-15</inkml:trace>
  <inkml:trace contextRef="#ctx0" brushRef="#br0" timeOffset="-61002">4301 14506 1757 0,'-15'-16'321'15,"7"-4"-203"-15,-18-9-53 16,9-11-41-16,0 10-24 16,9-5-28-16,-6 12-27 0,-3 12-14 15,0 17 24-15,-15 18 0 16,4 31 36-16,-6 15 9 16,9 6 31-16,-4 6 13 15,26-17 5-15,6-14-4 16,14-8-16-16,3-13-22 15,-3-14-7-15,3-12-1 16,3-12-5-16,11-28 6 16,0-2 0-16,5-8-9 15,-10-3 8-15,-7 17 1 16,-10 9 0-16,-4 19-1 16,4 11 2-16,-1 17 4 15,14-1 16-15,7 10-4 0,10 4 2 16,-8-7-7-16,-3-11-12 15,3-6-1-15,-5-13-68 16,2-13-109-16,0-17-199 16,6-16-258-16,0-28-46 15,-3-20 544-15,51-188-22 16</inkml:trace>
  <inkml:trace contextRef="#ctx0" brushRef="#br0" timeOffset="-60813">4995 13592 507 0,'-3'5'194'15,"-2"10"651"-15,-4 32-612 16,-11 27 47-16,-11 34-56 16,8 15-58-16,4 19-46 0,2 6-42 15,0-1-37 1,0-4-23-16,8-21-18 0,9-22-1 16,3-27-57-16,11-18-127 15,-3-25-173-15,4-14-272 16,-4-35-191-16,43-109 441 15</inkml:trace>
  <inkml:trace contextRef="#ctx0" brushRef="#br0" timeOffset="-57510">5965 14123 244 0,'-6'-7'1052'16,"3"-1"-885"-16,-5-8-19 16,-1 1 29-16,-2 7-13 15,-1 0-35-15,-5 5-48 0,-14 6-35 16,3 8-26-16,-9 17-5 16,-8 7 18-16,5 11-9 15,12 5-9-15,5 6-7 16,15 2-8-16,8-6 0 15,17 6-10-15,8-2-4 16,9-2-8-16,9-4-17 16,-4-13 1-16,-5 2-7 15,-8-13 3-15,-4-5 20 16,-13-11 5-16,-6-6 2 16,-6-2 15-16,-11 5 1 15,-6-5 0-15,6 5 5 16,2-3-5-16,4-2-1 0,11-6-22 15,14-2-64-15,17-9 32 16,14-10 41-16,20-19 12 16,6-10-7-16,11-9-11 15,-6-13-20-15,-19 7 13 16,-9-6 25-16,-17 4 1 16,-17 13 1-16,-9 4 14 15,-11 12 27-15,-11 3 4 16,3 14-5-16,-6 1-13 15,3 12 8-15,-6 11 5 16,6 14-33-16,-3 26-7 16,0 15-1-16,0 21 9 15,8 5 13-15,4-4 7 16,10 1-5-16,7-24-5 16,5-7-7-16,5-16-3 0,1-19-3 15,5-9-5-15,6-14 8 16,12-28-9-16,5-12-43 15,8-17-67-15,1-7-68 16,-12 6-154-16,0 7-25 16,-20 6-220-16,-5 20 359 15,-20-38 7-15</inkml:trace>
  <inkml:trace contextRef="#ctx0" brushRef="#br0" timeOffset="-56999">6767 14092 138 0,'0'-7'166'0,"6"-1"603"16,-4 3-526-16,4-3-122 15,-6 13 10-15,3 11-32 16,3 11-9-16,2 20 28 16,1 15-47-16,-1 11-26 15,-8 4-2-15,0-12-4 16,3-6-21-16,-3-24-9 0,6-8-3 16,-1-19-6-16,-2-13 17 15,3-3 8-15,5-27 8 16,20-19-33-16,6-22-34 15,20-17-58-15,0-7-1 16,-1 12 8-16,-13 8 8 16,-6 18 77-16,-15 29 0 15,-13 20 86-15,-6 13 2 16,2 13-37-16,1 17-13 16,-3 16 77-16,3 24-38 15,-4 12-20-15,4-1-24 16,3-13-9-16,-1-5-23 15,1-28 7-15,-1-8-8 16,1-16-8-16,2-11-16 16,-3-14-48-16,9-18-84 0,6-14-399 15,8-20-411 1,40-132 487-16</inkml:trace>
  <inkml:trace contextRef="#ctx0" brushRef="#br0" timeOffset="-56780">7586 13942 591 0,'-5'-5'900'16,"5"10"-564"-16,-9 9-240 15,1 18 60-15,2 6-15 0,3 5-84 16,6 4-48-1,-3-9-9-15,8 2-117 0,-8 1-182 16,-8-9-543-16,-29 14-22 16</inkml:trace>
  <inkml:trace contextRef="#ctx0" brushRef="#br0" timeOffset="-56128">7697 13809 301 0,'0'-3'1162'0,"0"3"-958"16,-6 0-75-16,6 0 11 15,-3 8-34-15,-5 11-52 16,-1 8-18-16,-8 20 2 15,-5 7-1-15,2-5-1 16,6-1-7-16,11-6-16 16,3-11 1-16,17 5-10 15,11-9-4-15,6 3-7 0,14 0-8 16,3 5-2-16,0-8-13 16,3 9 2-16,-20-6 14 15,-17 5 13-15,-8-8-1 16,-15 8 2-16,-11-11 0 15,-3-5 0-15,-11 0 0 16,0-11-38-16,5-5-97 16,7-6-181-16,4-21-236 15,13-14-185-15,44-160 553 16</inkml:trace>
  <inkml:trace contextRef="#ctx0" brushRef="#br0" timeOffset="-55939">8261 13977 309 0,'3'11'926'16,"2"5"-767"-16,-2 14 33 0,11 13-72 16,-11 3-6-16,-3 6-75 15,6-6-39-15,-6-13-6 16,3-1-140-16,-3-16-134 16,0-21 19-16,0-22-99 15,-3-11-193-15,6-24 511 16,-3-12-5-16,31-158-68 15</inkml:trace>
  <inkml:trace contextRef="#ctx0" brushRef="#br0" timeOffset="-55790">8440 13380 303 0,'5'0'765'16,"-5"4"-431"-16,9 4-178 0,-1 15 69 16,1 13-34-16,-1 0-59 15,-2 12-53-15,5-2-50 16,-2 5-29-16,5-1-110 15,-6 9-340-15,-5-18-339 16,11 5 54-16</inkml:trace>
  <inkml:trace contextRef="#ctx0" brushRef="#br0" timeOffset="-55540">8681 13798 229 0,'0'0'84'16,"0"0"-58"-16,0 3-26 15,5 5-17-15,-5-3-178 16,20-2 140-16</inkml:trace>
  <inkml:trace contextRef="#ctx0" brushRef="#br0" timeOffset="-55490">8794 13744 207 0,'3'-11'0'0,"14"-35"-117"16</inkml:trace>
  <inkml:trace contextRef="#ctx0" brushRef="#br0" timeOffset="-55078">8862 13782 225 0,'0'0'102'0,"0"-3"902"15,0 3-738-15,-3-5-37 16,-5 5 47-16,-4 5-69 0,4-2-91 16,-4 2-61-16,-5 6-32 15,3 5-4-15,3 3-17 16,5 0-2-16,15 1-10 16,8 3-23-16,5-3 13 15,4 2 7-15,5 5 2 16,3-3 10-16,-6 6-7 15,-5-3 8-15,-6 5 1 16,-8 7-1-16,-12 4 1 16,-17-7-1-16,-6 9 0 15,-8-10-1-15,-2 3-11 16,-4-15-15-16,9-4-48 16,5-7-42-16,15-8-92 0,-3-8-300 15,19-23-284-15,55-127 254 16</inkml:trace>
  <inkml:trace contextRef="#ctx0" brushRef="#br0" timeOffset="-54911">9236 13720 1039 0,'0'5'643'0,"0"3"-556"16,0 11-14-16,-3 16 73 15,3 6-85-15,0 9-59 16,0-2-2-16,0 6-135 15,-5-11-206-15,-1-16-236 16,3-27-90-16,-5-86 545 0</inkml:trace>
  <inkml:trace contextRef="#ctx0" brushRef="#br0" timeOffset="-54287">9352 13470 295 0,'0'-8'944'0,"6"3"-661"16,-6-6-95-16,0 11 1 15,0 0-53-15,3 8-80 16,5 4-49-16,1 6-2 15,5 17-5-15,3-3-104 0,-6 6-161 16,32 12-350-16</inkml:trace>
  <inkml:trace contextRef="#ctx0" brushRef="#br0" timeOffset="-54064">9900 13186 738 0,'-15'8'1063'16,"4"11"-897"-16,-12 21-101 15,-8 25 55-15,11 15 22 16,12 6-67-16,8 19-40 0,11-7-35 16,3-3-12-16,3-13-69 15,-5-9-105-15,-12-20-141 16,0-17-246-16,-54-72-272 15</inkml:trace>
  <inkml:trace contextRef="#ctx0" brushRef="#br0" timeOffset="-53448">9534 13701 183 0,'3'-8'1108'0,"5"-3"-609"15,18 1-412-15,19-3 100 16,17-7-35-16,35-7-76 0,11-7-43 15,2-6-31-15,-8 10 4 16,-14-5-6-16,-34 13-27 16,-23 9 1-16,-17 2 16 15,-19 11 10-15,2 0 6 16,-6 11-6-16,1 2 0 16,-1 6-1-16,4 16 1 15,10 3 0-15,-2 8 0 16,11 1 1-16,3-9-1 15,9 2 0-15,-15-13-1 16,12-8-11-16,-12-8-35 16,9-21 8-16,0-15 14 15,14-24 2-15,6-18-37 0,-1-18 14 16,-2 1 14-16,-11 2 22 16,-9 7 10-16,-3 21 17 15,-6 16 30-15,-8 22 41 16,0 9 25-16,-5 14-65 15,2 20-39-15,-6 21 0 16,4 25-8-16,5 16 6 16,5 12-6-16,4 3-1 15,2 1 11-15,9 3-5 16,5-7 0-16,-8 2-6 16,0-13 0-16,-8-1 0 15,-6-19-7-15,-6-12-17 16,-6-20-15-16,-13-14 19 15,-7-16 20-15,-10-13 1 16,-4-14 0-16,-8-8 0 0,12-20-1 16,13-18-3-16,12-8-19 15,19-13-2-15,15-4-20 16,12 6-46-16,16 10-28 16,-3 9-26-16,3 11-42 15,3 3-80-15,-8 8-408 16,14-45 216-16</inkml:trace>
  <inkml:trace contextRef="#ctx0" brushRef="#br0" timeOffset="-52848">6549 15740 282 0,'-17'-14'961'0,"2"6"-844"15,-10-16 55-15,14 16 38 16,5 8 2-16,12 8-89 16,-6 24-56-16,0 33 44 15,-6 28-12-15,-11 31-27 16,0 6-18-16,3 7-6 15,-3-10-24-15,5-6-22 16,-2-9-2-16,14-31-8 16,6-30-16-16,2-31-15 15,12-36 26-15,20-34 13 16,25-31 0-16,9-36-6 0,2-18-17 16,7-5-37-16,-7 4-46 15,-11 24 11-15,-5 36 55 16,-20 28 19-16,-12 42-14 15,-5 33 35-15,-6 30 9 16,-15 20 11-16,-4 20-7 16,-7-8-6-16,1-11-7 15,8-20-18-15,0-20-30 16,11-22-138-16,12-21-172 16,8-33-377-16,79-136 155 15</inkml:trace>
  <inkml:trace contextRef="#ctx0" brushRef="#br0" timeOffset="-52210">7666 15815 7 0,'-12'-20'1528'0,"-2"-1"-1327"15,-14-19-61-15,2 0-1 16,-5 13 17-16,6 13-57 16,8 1-25-16,0 29-34 15,0 19-39-15,-6 30 0 16,6 21 8-16,3 7-8 15,14-8-1-15,5-14 0 16,7-18-8-16,-4-18 1 16,12-24-17-16,0-19 12 15,14-22 6-15,6-24-42 16,8-17-24-16,-3-2 1 16,-11 3 43-16,-11 21 28 0,-9 21 0 15,-11 12 58-15,2 16 4 16,-5 8-44-16,9 15-17 15,-6 17 17-15,5-2-3 16,7 8-9-16,2-8-5 16,-6-14-1-16,12-12-6 15,-1-12-80-15,12-20-119 16,3-15-271-16,6-11-62 16,10-19-20-16,-1-15 346 15,81-123 68-15,-91 141 143 16,-25 43 1-16,-8 3 219 15,-4 5-151-15,7-16 775 16,-12 14-585-16,-9 10-3 0,-2 14-76 16,-15 16-47-1,-10 8-23-15,-1 18-43 0,3 0-34 16,8 1-23-16,4-13-1 16,13 2-8-16,9-6-1 15,11-8-25-15,9-5-16 16,6 3 8-16,-1-8 13 15,4-3 0-15,2 3 9 16,-9-3 6-16,-5-2 6 16,-8-3-1-16,-15-3 1 15,-5 8 1-15,-12 3-1 16,-11-3-1-16,0 3-48 16,3 2-100-16,11-11-154 0,-8-13-306 15,11-68-163 1</inkml:trace>
  <inkml:trace contextRef="#ctx0" brushRef="#br0" timeOffset="-51706">8601 15119 555 0,'-14'33'747'0,"5"15"-420"15,-13 33-60-15,-4 15-25 16,15 9-37-16,-3 2-58 15,5-2-76-15,6 0-43 16,3-15-14-16,3-22-14 16,3-21-6-16,-3-24-29 15,5-15-35-15,-2-23 34 16,11-21 19-16,3-21-31 16,11-28-30-16,3-9-42 15,9-1-69-15,5-7-79 16,-6 25 139-16,-2 20 99 15,-15 22 30-15,-8 27 8 0,-2 16 28 16,-4 27 29-16,-3 11 44 16,-2 16-19-16,-6 2-7 15,-6 3-17-15,4-13-21 16,-4-11-27-16,6-13-18 16,-3-18-137-16,3-8-236 15,9-20-184-15,44-114-187 16</inkml:trace>
  <inkml:trace contextRef="#ctx0" brushRef="#br0" timeOffset="-51599">9094 15477 1 0,'0'16'1316'0,"-5"16"-1106"16,-7 14-210-16,-5 23-162 0,0-7-629 16,26 0 413-16</inkml:trace>
  <inkml:trace contextRef="#ctx0" brushRef="#br0" timeOffset="-51420">9418 14843 1122 0,'0'0'1286'0,"0"4"-1179"15,-6 9-107-15,6 16 0 16,0 11 0-16,0 17-69 15,6 13-154-15,-12 8-308 0,-31 61-822 16</inkml:trace>
  <inkml:trace contextRef="#ctx0" brushRef="#br0" timeOffset="-50563">9517 15626 1451 0,'-6'-5'758'16,"3"5"-712"-16,-11-3-28 16,6 6-18-16,-7 16-23 15,4 21-30-15,-6 1 2 0,9 2 12 16,-7-8 27-16,13-19 6 16,4-9 6-16,4-9 27 15,3-19-27-15,16-14-35 16,9-19-58-16,9-3-81 15,8-10-10-15,3-2 2 16,-9 15 79-16,-3 8 103 16,-13 11 46-16,-12 19 85 15,-6 13-44-15,-2 14-39 16,-1 16-12-16,15 3-22 16,5 10-14-16,9 1-9 15,0 6-233-15,14-7-86 16,3-10 4-16,-3-6 79 0,-3-10 145 15,-11-9 100 1,-3-19 193-16,-3-12 31 0,-5-4 23 16,-4-17-49-16,-2-4-57 15,-6 5-10-15,-5-3-26 16,-1-5-56-16,-8 3-28 16,-8 1-6-16,-6 15 15 15,-12 0 51-15,6 19 24 16,3 13-12-16,-5 14-40 15,-4 24-38-15,-5 14 9 16,2 22 0-16,12 7-17 16,6-2-7-16,8-6-10 15,6-7-24-15,8-23-7 16,-2-15 5-16,-1-14-4 16,-5-11 37-16,6-11 3 0,-1-14 45 15,7-7-29-15,2-5 25 16,-9 7 16-16,3 11 6 15,-5 7-35-15,5 12-15 16,4 12-12-16,2 23 17 16,5 27 0-16,7 27-9 15,-7 20 0-15,-5 10-7 16,-8 6 16-16,-15-6-8 16,-11-7-1-16,-17-15 9 15,-20-8-4-15,-11-4-7 16,-14-23 4-16,2-17-2 15,3-17 7-15,15-20-4 16,11-19 3-16,19-29 12 0,21-17-10 16,25-21-17-1,31-18 0-15,12-12 1 0,22-12-1 16,6 4 0-16,2 7-13 16,-7 9-32-16,-10 22-91 15,-8 20-119-15,-28 26-330 16,-22 13-211-16,-101 62 344 15</inkml:trace>
  <inkml:trace contextRef="#ctx0" brushRef="#br0" timeOffset="-50286">5542 17858 1755 0,'3'-8'464'0,"17"-3"-453"16,31-16-1-16,60-26 68 16,73-19 69-16,230-84-67 15,204-51-52-15,158-56 52 16,-226 81-17-16,-48 24-38 15,-51-14-25-15,-48 25-86 16,-117 40-428-16,-85-36-696 16</inkml:trace>
  <inkml:trace contextRef="#ctx0" brushRef="#br0" timeOffset="-49738">1375 16922 21 0,'0'-13'1099'0,"0"2"-822"0,0-8-47 16,3 8-5-1,17-2 4-15,8 2-26 0,29 0-47 16,19-8-48-16,46-1-6 16,40-3-9-16,158-48 1 15,156-67-23-15,208-82-29 16,-126 57 69-16,88-8-30 15,35 17-32-15,30-1-5 16,43 7-29-16,3 6-6 16,3-2-9-16,-74 17-52 15,-62 13-70-15,-80 14-80 16,-113 46-112-16,-130-28-734 16</inkml:trace>
  <inkml:trace contextRef="#ctx0" brushRef="#br0" timeOffset="-46420">828 21025 670 0,'0'-5'679'0,"0"2"-376"16,0-2-169-16,0 2 37 15,5-5 31-15,-5 5-67 0,3-2-64 16,-3 5-23-16,6-3-5 16,2-2-5-16,-5-3 8 15,6 2 5-15,-3-2-3 16,2-5 3-16,1-14 6 15,8-6-19-15,0-19-7 16,5-13-1-16,-2-13-12 16,6-18-3-16,13-17-4 15,1-18-1-15,2-20 1 16,10-12-11-16,-1-11 6 16,2-7-6-16,-7 10 0 15,-7 8-1-15,-5 31-9 16,-17 43 10-16,-2 39 0 0,-13 34 17 15,-4 16 17 1,-4 5-23-16,6 3-11 0,0 6-2 16,8 37-8-16,7 34 10 15,10 39 0-15,4 36 0 16,2 14 8-16,0 11 0 16,-3 1-2-16,6-9 6 15,-5-24-12-15,-4-19 0 16,-5-33 0-16,3-31 0 15,-12-35 1-15,-5-21 0 16,-4-6 0-16,-2-19 20 16,9-18 37-16,8-42-16 15,11-43-30-15,1-36-10 16,19-23-2-16,-6-11-9 16,1-1-17-16,-3-1-7 0,-12 9-16 15,0 25 17-15,-8 28 11 16,-3 41 13-16,-11 38 7 15,-3 34 1-15,2 16-6 16,-2 20-9-16,6 38 15 16,-1 34 9-16,1 38 12 15,-9 20 3-15,0 8 3 16,-3-1-9-16,-3-10-9 16,6-13-4-16,0-12-5 15,6-17 0-15,-6-19-11 16,3-18-35-16,2-37-64 15,4-17-139-15,-1-30-435 0,69-198-828 16</inkml:trace>
  <inkml:trace contextRef="#ctx0" brushRef="#br0" timeOffset="-46210">2773 19786 1001 0,'-9'11'1395'0,"-5"5"-1224"16,-12 19-89-16,15 7 41 16,-6 12-66-16,9 8-57 15,2 3-12-15,6-10-88 16,-3-12-79-16,-3-19-122 0,4-13-205 16,-13-14-72-1,1-29-237-15,-20-131 593 0</inkml:trace>
  <inkml:trace contextRef="#ctx0" brushRef="#br0" timeOffset="-46060">2883 19143 231 0,'0'4'1223'16,"6"0"-1038"-16,-6 11-145 15,0 18-40-15,0 20-46 16,0 11-200-16,-6-4-300 15,-11 79-63-15</inkml:trace>
  <inkml:trace contextRef="#ctx0" brushRef="#br0" timeOffset="-45706">3048 19922 292 0,'0'22'825'0,"5"10"-587"15,-2 16 58-15,-3 7-41 16,-3-4-6-16,-2-7-66 15,2-14-74-15,-3-14-46 16,12-7-21-16,-3-18 23 16,5-15 8-16,9-22-13 15,14-28-36-15,3-18-13 16,9-17-10-16,5 4 0 16,-3 5 0-16,1 20-1 0,-9 16 0 15,-6 26-1-15,-9 27-5 16,-5 14-9-16,3 24 7 15,-3 11 8-15,-3 29 7 16,-2 15 10-16,-12 10-1 16,5-3-2-16,-5-12-4 15,0-12-2-15,3-17-7 16,-3-10-2-16,0-22-12 16,6-9-50-16,-6-7-82 15,3-3-205-15,14-60-471 16</inkml:trace>
  <inkml:trace contextRef="#ctx0" brushRef="#br0" timeOffset="-45120">4111 18973 1442 0,'-9'35'509'16,"-5"11"-387"-16,-6 43 50 16,3 28 11-16,-3 14-31 15,0 9-52-15,3 10-34 16,3 4-31-16,-3-2-17 16,0-9-12-16,6-23 0 15,-3-35-5-15,11-34 0 16,3-32 0-16,0-14-1 15,3-18 0-15,2-22-9 16,12-26-36-16,12-33-11 16,10-26-26-16,18-4-64 15,-6 0-23-15,9 17 14 0,-18 33 92 16,-16 31 63-16,-4 32 14 16,-10 19 16-16,2 23 48 15,0 20 13-15,-3 25 2 16,-5 18-18-16,-6 5-18 15,0-5-18-15,0-13-25 16,3-15-14-16,3-20 0 16,2-24-77-16,3-6-121 15,4-22-171-15,10-21-250 16,77-171-459-16</inkml:trace>
  <inkml:trace contextRef="#ctx0" brushRef="#br0" timeOffset="-44326">4910 19631 264 0,'-6'-8'1398'16,"6"-8"-1212"-16,0-11-61 15,0-8-28-15,6-3-53 16,-6 0-34-16,-8 3-8 16,-1 11-2-16,-8 13 1 15,-8 7 29-15,-15 16-9 16,-3 23 13-16,-13 14 41 15,7 24 2-15,13 17-16 16,4-4-14-16,21-5-17 16,5 0-9-16,15-15-9 15,5-10-11-15,3-20 1 16,3-9-2-16,-3-11 1 0,6-16-1 16,8-19 1-16,6-16-2 15,5-24-22-15,4-9-19 16,-1-11-18-16,-11 14-11 15,-11 14 56-15,-1 18 15 16,-19 20 62-16,-3 10 14 16,0 3-19-16,0 11-28 15,-11 21-10-15,2 14 16 16,1 11 1-16,-4 9-15 16,10-4-9-16,4-11-6 15,4-13-6-15,3-19-2 16,-1-12-19-16,9-14-25 15,9-15-4-15,8-29-38 0,20-14-61 16,-3-22-17-16,0 1-43 16,0 3 52-16,-12 8 134 15,1 15 23-15,-23 9 95 16,-9 13 40-16,-5 6 40 16,-3 13 37-16,-3 12-19 15,-2 2-32-15,2 10-37 16,-6 2-46-16,-13 5-42 15,-1 15-28-15,-5 15 2 16,-3 12 14-16,11 10-10 16,-3-8 5-16,15 6-2 15,2-3-5-15,12-5-2 0,5-4-9 16,12 1-1-16,2-5 0 16,6-8-1-16,6 5-10 15,11-16-11-15,-5 4 2 16,5-8 5-16,-14-7-4 15,-11 4-2-15,-12-9 0 16,-14 5-5-16,-19-2 18 16,-12 13 8-16,-23 8 1 15,-6 8 5-15,1-14-6 16,11 0 0-16,9-17-5 16,19-8-82-16,14-20-170 15,7-13-469-15,13-35-461 16,88-218 617-16</inkml:trace>
  <inkml:trace contextRef="#ctx0" brushRef="#br0" timeOffset="-43882">6019 18919 791 0,'-3'31'966'15,"-6"11"-701"-15,-13 39-7 16,-4 32-25-16,-5 17-61 16,2 12-73-16,-10 7-33 15,10 3-18-15,7 3-9 16,13-17-1-16,9-13 25 16,14-30-41-16,-2-20-16 0,2-28-6 15,-3-28-1-15,-2-11-14 16,8-42 10-16,17-25 4 15,14-40-15-15,20-46-38 16,-3-3-34-16,3 1 7 16,-11 20 27-16,-9 18 28 15,-19 33 26-15,-12 17 0 16,-6 32 42-16,-8 12 27 16,2 23-42-16,-2 18-26 15,6 41 62-15,-1 28 0 16,-8 27-10-16,0 8-2 15,-8-5-26-15,8-14-8 16,8-25-17-16,1-25-1 16,-1-18-29-16,-2-27-90 15,2-5-145-15,-16-46-509 0</inkml:trace>
  <inkml:trace contextRef="#ctx0" brushRef="#br0" timeOffset="-43176">1264 21113 567 0,'-14'0'42'0,"-3"0"250"16,-8 0-248-16,2 0-44 16,6-7 37-16,6-5 130 15,2 0 52-15,3-3 10 16,4 11 5-16,-4 0 18 16,6 4-39-16,0 0-45 15,0 0-43-15,14 0-55 0,12 0-28 16,33 0 50-1,40-7 13-15,35-18-23 0,33-9-22 16,26-4-9-16,22-8 2 16,168-32-17-16,113-21-15 15,88-15-5-15,-190 36 2 16,11 13-10-16,-8-8-8 16,-45 10 0-16,-55 6 0 15,-47 17-12-15,-156 27-39 16,-12-4-84-16,-17 1-112 15,45-3-350-15,-27-59-614 16</inkml:trace>
  <inkml:trace contextRef="#ctx0" brushRef="#br0" timeOffset="-42464">6299 20486 800 0,'-5'0'1192'16,"5"0"-976"-16,-9-8-135 15,9 16 27-15,9 0 3 16,5 22-56-16,11 33 41 0,23 34-1 15,3 19-47 1,6 7-18-16,-12-7-18 0,4-23-5 16,-10-31 4-16,-10-24 2 15,5-25 14-15,11-26 9 16,9-36 6-16,28-48-42 16,32-61-40-16,90-144-167 15,28-90-509-15</inkml:trace>
  <inkml:trace contextRef="#ctx0" brushRef="#br0" timeOffset="-35007">6217 21027 607 0,'-3'-2'450'15,"3"-6"-328"-15,-8-8-14 16,2 5 24-16,3-2-23 15,-8 7-28-15,2-2-16 16,6 3 4-16,3 5 15 16,-5 0-15-16,5 5-29 15,0 3-2-15,0 5-2 0,0 12 51 16,5-7 6 0,-2 2-33-16,6-4-3 0,5-12 4 15,0 3-22-15,-3-2-6 16,6-5-9-16,-8 0-13 15,-3 0-10-15,-3 0 8 16,-3 0-8-16,5 0-1 16,4 0 0-16,8-5 4 15,17-10 10-15,17-5-4 16,8-10-1-16,12-13-1 16,-3-3-8-16,-3 8 0 15,-22-2 1-15,-3 19-1 16,-23 11 2-16,-15-1-1 15,-2 11 13-15,-2 0-4 16,-4 3 19-16,3-3 4 0,-5 0-8 16,-7 0 4-16,-10-8-17 15,-1-3-11-15,-8 0-1 16,-19-5-1-16,-1 0 0 16,-12 7 1-16,-2-1-1 15,-5 2 0-15,7 5 1 16,7 3-2-16,11 8 2 15,11 0-2-15,6 3 2 16,14 0 5-16,11-11-5 16,6 0 1-16,6 0 4 15,-3-8-5-15,5 5-6 16,-2-2-6-16,8 4 12 0,6 1 4 16,19 1-2-1,4 7 13-15,14 8-6 0,2 0-2 16,1 3-6-16,-9 10 1 15,-3 0-1-15,0-2 6 16,-20-8-6-16,-5-6 0 16,-14-5-1-16,-6-5 1 15,-6 0 13-15,-6 2 1 16,1-5 11-16,-15 0 1 16,-11 3-14-16,-17 3-4 15,-9 1-9-15,-10 4 1 16,1-3-1-16,1-5 1 15,3-3 0-15,6-3 0 16,16-5 0-16,4 0 6 16,19 5-6-16,11 3-1 0,9 0-1 15,9 0-7-15,-1 0-11 16,9 0-5-16,20 0 24 16,14 0 15-16,23-13 12 15,8-6-1-15,9-3-11 16,-1-18-14-16,-13 11 11 15,-12 3-11-15,-17 9 0 16,-22 4-1-16,-15 13 0 16,-11 0-1-16,-3 3 1 15,-2 2-1-15,-4 3 1 16,1-8 6-16,-9 6-6 16,-17 2 11-16,-9 8-11 15,-16 0-1-15,-7 3 1 0,-7 1-1 16,5 4 1-16,-6-13 0 15,14-8 0-15,12-3 1 16,23-3-1-16,16-5 0 16,12 0-1-16,11-11-21 15,17-1 11-15,20-11 11 16,12-6 1-16,19-3 5 16,6 16-2-16,-12 10-2 15,-8 6-2-15,-17 8 0 16,-11 0 0-16,-17 0 0 15,-15 3 0-15,-8-3-2 16,-5 0 1-16,2 5 1 16,-3-5-6-16,6 0-33 0,-3 11-189 15,-79 56-675-15</inkml:trace>
  <inkml:trace contextRef="#ctx0" brushRef="#br0" timeOffset="-32349">10750 21354 586 0,'-9'-5'837'0,"1"2"-600"15,-6-5-38-15,11 8 46 16,3-4-50-16,3 4-75 16,2-8-39-16,-2 8-24 15,3-4-20-15,2 4-10 0,15 0-3 16,3 0 35-16,16-7-14 15,23-17-11-15,12-27 2 16,17-17-18-16,10-30-7 16,-4-18-4-16,-15-7-6 15,-20-1 10-15,-14 8-1 16,-17 15 1-16,-9 12-1 16,-10 19-9-16,-13 28 7 15,-2 15 2-15,0 22-10 16,0 10-11-16,0 17-16 15,-2 31 11-15,-7 54 16 16,-5 47 1-16,-20 148 1 16,-17 26 16-16,20 2-3 15,19-117 7-15,-2 16-5 16,0-20-11-16,6-120 0 0,5-1-5 16,-3-18-1-16,-3 63 2 15,-8-41-2-15,9-35 0 16,-9-18 0-16,-11-19-7 15,-26-13 6-15,-9-18 1 16,-19-20-8-16,-9-20-1 16,9-30-30-16,6-15-18 15,19-22-4-15,6-4-23 16,25 2-57-16,21 31-156 16,22 19-374-16,116-66-512 15</inkml:trace>
  <inkml:trace contextRef="#ctx0" brushRef="#br0" timeOffset="-32026">12641 21275 238 0,'-28'-17'1829'0,"11"4"-1590"16,-26-14-106-1,12 8-2-15,0 11 11 0,11 0-49 16,6 16-57-16,-6 27-29 16,-11 40-6-16,-20 43 9 15,-6 37-4-15,0 15 1 16,20-4-5-16,15-3-2 15,27-21-35-15,21-16-101 16,25-15-152-16,31-21-257 16,193-39-246-16</inkml:trace>
  <inkml:trace contextRef="#ctx0" brushRef="#br0" timeOffset="-31635">13968 21258 1825 0,'-26'-5'264'16,"-5"5"-192"-16,-37 0-42 15,6 11 42-15,-9 16 12 16,0 4-43-16,0 20-26 15,0 11-8-15,11 8-6 16,12-5 1-16,23-2-2 16,25-3-11-16,14-1-8 15,20 3-20-15,17-4-14 16,6-1 28-16,8-6-4 16,-11 0 16-16,2-9 2 0,-22-10 10 15,-11-5 0-15,-20-16 0 16,-12 0 1-16,-16 2 20 15,-12 6-8-15,-17-5-5 16,0 1-7-16,-2 2-12 16,16-6-90-16,12 9-158 15,-12-20-485-15</inkml:trace>
  <inkml:trace contextRef="#ctx0" brushRef="#br0" timeOffset="-31462">14410 22092 1330 0,'0'5'784'0,"0"-2"-705"0,-6 5-46 15,3 3 105-15,-5 10-30 16,-1 1-72-16,1 10-36 16,2-2-114-16,-2 5-203 15,-35 0-465-15</inkml:trace>
  <inkml:trace contextRef="#ctx0" brushRef="#br0" timeOffset="-30901">16105 21218 754 0,'-14'-6'947'0,"11"1"-735"16,-11-11-2-16,-3 5-8 0,0-2-53 15,-9 2-56-15,-13 3-54 16,2 8-23-16,-17 8-1 16,-8 11-13-16,-4 19-1 15,-7 7 1-15,8 4-2 16,19 9 0-16,15 1-6 15,17-2-6-15,14 9 0 16,14-4-5-16,9 3-2 16,11-4-5-16,17-9-5 15,5-2 11-15,4-4 3 16,-3-14 15-16,-15-2-12 16,-13-9-7-16,-21-7 5 15,-11 2-13-15,-14-3 5 0,-23 9 22 16,-11 9-6-16,-14-1-58 15,6 5-152-15,8-11-259 16,11-83-288-16</inkml:trace>
  <inkml:trace contextRef="#ctx0" brushRef="#br0" timeOffset="-30638">16366 21802 1363 0,'8'12'330'15,"-2"0"-237"-15,5 11-6 16,-2 11 11-16,5-7-23 0,-11 8-62 16,3 0-13-16,-6 8-70 15,-15 4-37-15,-10-4-13 16,-1-5-12-16,-8-3 68 16,9-21 64-16,16-6 40 15,4-3 40-15,5-5-22 16,8 2-11-16,6 7 46 15,18 2-33-15,2 9-42 16,17-13-18-16,17 1-60 16,11-8-147-16,-8-8-159 15,79-92-602-15</inkml:trace>
  <inkml:trace contextRef="#ctx0" brushRef="#br0" timeOffset="-30359">17114 21159 819 0,'0'-6'1101'16,"0"6"-917"-16,6-5-175 15,14 29 86-15,14 16 82 16,6 12-38-16,11 22-38 15,-9 12-22-15,-2 1-20 16,-6 11-22-16,-11-1-16 16,-12-1-19-16,-20-1-2 15,-25-4-34-15,-31 2-81 0,-37 23-205 16,-40 4-429-16,-334 124-646 16</inkml:trace>
  <inkml:trace contextRef="#ctx0" brushRef="#br0" timeOffset="-29885">11425 22605 513 0,'-20'-9'1013'0,"6"6"-816"16,-12-5 8-16,12 8 47 15,5 0-37-15,15 3-100 16,14 5-64-16,37 8 29 15,39 6 28-15,54 5-15 16,43-11-20-16,173-16-14 16,99-29-4-16,110 1 4 0,-127 13-10 15,9 6 7 1,-4 12-17-16,4 13-26 0,-66 11-13 16,-43-3 0-16,-41-2 0 15,-55-15-6-15,-153 5-15 16,-22-7-22-16,-15-5-11 15,46 3-18-15,-54-3-18 16,-32-3 12-16,-36-8 31 16,-11-5-136-16,-26-3-520 15,-193-89-503-15</inkml:trace>
  <inkml:trace contextRef="#ctx0" brushRef="#br0" timeOffset="-29083">10656 22910 165 0,'0'-10'947'0,"0"4"-707"0,3-5-74 16,-6 8 56-16,3-2-1 15,0 0-52-15,0 5-44 16,3 0-49-16,14 0-31 16,14 0 45-16,29 5 12 15,22-5-16-15,34-5-19 16,29-3 2-16,25-6-12 15,23-13-15-15,130-20-16 16,14-15-1-16,-223 45-7 16,-4 7-3-16,106-14-1 15,-4 11-8-15,-2 18 0 16,9 3 7-16,126 16 34 16,21 18-11-16,8-3-23 0,-124-16-4 15,-21-11 0-15,1 3-8 16,-122-15 0-16,-15 0 1 15,-10 0-2-15,81 0 1 16,-36-8 0-16,-35 5 0 16,-28-1-1-16,-25 4 0 15,-29 0 0-15,-11 0-1 16,-3 0 0-16,-5-4-13 16,-9 1-38-16,-23-10-109 15,-16 6-205-15,-214-5-420 16</inkml:trace>
  <inkml:trace contextRef="#ctx0" brushRef="#br0" timeOffset="-28608">11048 22994 1036 0,'-17'4'719'15,"11"-4"-624"-15,-14-4-80 16,23 4 1-16,14-3 65 16,17 3 47-16,31 0 20 15,20 3-38-15,31-6-19 0,32-5 1 16,2-6 5-16,17-4-16 15,18 7-42-15,5 0 2 16,11-2-5-16,136-3 1 16,63-1 2-16,68-7 11 15,-154-3-16-15,1 16-14 16,14-9-20-16,-23 8 9 16,-8 1-7-16,-49 11-2 15,-141 3 0-15,-14 5 0 16,-12 0 0-16,82 11 0 15,-31 5 0-15,-36-5 0 16,-18 2 9-16,-36-12-3 16,-21-4 0-16,-13 1-6 0,-9-12 6 15,-6 6-6-15,3-11-88 16,-11-5-262-16,-88-97-905 16</inkml:trace>
  <inkml:trace contextRef="#ctx0" brushRef="#br0" timeOffset="-27436">19569 21291 488 0,'6'-8'816'16,"-6"5"-513"-16,0-13-164 15,-6 13 70-15,-2 0 31 16,-3-7-90-16,-4-1-68 16,-4-5-25-16,-13 7-28 15,-16-9-16-15,-14 10-12 16,-37 8-1-16,-26 21-22 0,-25 1-53 16,-21 13-50-16,4 12-74 15,-3 4-44-15,23 4-104 16,28-15-264-16,-54-8-164 15</inkml:trace>
  <inkml:trace contextRef="#ctx0" brushRef="#br0" timeOffset="-27131">18662 21106 511 0,'-17'-8'1134'15,"9"4"-962"-15,-18-4-110 0,-8 16 14 16,-8 8-13-16,-9 6-19 16,2 18-22-16,-7 6-16 15,-1 0-4-15,3 8-1 16,-3-2 0-16,1-5 0 16,22-13-1-16,17-4 0 15,8-19 0-15,15-3-18 16,2-1 17-16,12 2-8 15,20 4 9-15,19-7 12 16,15-6-3-16,11-6-8 16,12-7-1-16,-1 8-75 15,-5 1-195-15,82-25-398 16</inkml:trace>
  <inkml:trace contextRef="#ctx0" brushRef="#br0" timeOffset="-26972">19357 22097 1855 0,'3'3'506'15,"-3"5"-485"-15,5 3 10 16,-5-5 40-16,-5 4-71 16,2 14-6-16,-85 103-502 15</inkml:trace>
  <inkml:trace contextRef="#ctx0" brushRef="#br0" timeOffset="-211">4068 21953 1802 0,'-8'0'372'0,"8"0"-249"16,-9-3-4-16,12-2 26 15,3 0-16-15,2 2-60 16,3 3-49-16,23-8-10 16,32-6 28-16,33 3-4 15,26-13-7-15,16 5-25 16,7 0-1-16,-12 6 8 15,-3 13-9-15,-19 8-6 16,-29 4 6-16,-17 8-11 16,-26-6-5-16,-19 0-1 0,-9-7 11 15,-25-1 6-15,2 10 0 16,-16 19 16-16,-26 30 14 16,-34 36-13-16,-29 39-5 15,-19 10-11-15,-3 10-1 16,3-14-1-16,8-15-13 15,20-18 8-15,14-23 5 16,29-28-8-16,19-27 9 16,26-24 8-16,6-27-8 15,0-19-9-15,-4-34-21 16,7-47 12-16,14-47 1 16,22-151-13-16,26-76-22 15,0-9-5-15,-37 298 24 0,-12 28 32 16,-5 19 1-16,0-43 26 15,0 47 40-15,-5 37-13 16,10 29-53-16,21 35 15 16,14 42-8-16,28 62 43 15,65 165-25-15,31 64-7 16,4-47-10-16,-120-253-8 16,-3-5 0-16,-5-11 0 15,34 64 0-15,-21-15 0 16,-16-28-1-16,-20-28 1 15,-8-18 0-15,-15-32 1 16,-14-11 32-16,-19-27 15 0,-29-15-42 16,-40-31-6-16,-34-32-12 15,-14-20-11-15,-20-17-11 16,-8-17-32-16,-3-4-3 16,25 20-54-16,23 47-149 15,-96 42-592-15</inkml:trace>
  <inkml:trace contextRef="#ctx0" brushRef="#br0" timeOffset="6412">22623 19089 945 0,'-9'-11'563'15,"6"3"-434"-15,-11-19 29 0,6 16 13 16,5 3-12 0,-3 3-48-16,6 5-69 0,0 5-42 15,-3 22-3-15,-14 27 3 16,-14 55 58-16,-20 36 4 16,-9 41-22-16,-47 120-8 15,73-208-10-15,-37 87-10 16,28-21-10-16,9-38-1 15,26-32-1-15,8-25 0 16,3-26 0-16,5-27-14 16,6-13 14-16,1-22 0 15,13-32 31-15,20-31-31 16,17-33-19-16,12-17-26 16,-4-5-39-16,-4 19-20 15,-21 29 44-15,-11 34 39 0,-20 28 8 16,-3 42-28-16,-11 25 41 15,-3 25 15-15,-3 29 26 16,-6 6-10-16,4 1-11 16,5-17-11-16,8-10-2 15,1-12-7-15,5-8-1 16,-6-16-15-16,1-6-73 16,-1-9-127-16,-2 1-288 15,-3-48-240-15</inkml:trace>
  <inkml:trace contextRef="#ctx0" brushRef="#br0" timeOffset="7005">23212 20215 97 0,'0'-8'1150'15,"0"2"-964"-15,-3-15-48 16,-5 7 8-16,2-10-46 15,6 1-50-15,0-9-40 16,6 10-2-16,-6 9-1 16,3 5 16-16,-3 5 2 15,-3 3-2-15,3 0 1 16,0 3-15-16,0-3-3 16,0 0 4-16,0 0 14 15,0 0 14-15,0 0 10 16,0-3 12-16,0-5-9 0,-6-1-32 15,3-1-10-15,-2 7 2 16,-7 3-8-16,4 6-2 16,-12 15-2-16,-5 12 1 15,-4 15-1-15,-5 13 0 16,17-2 1-16,9-10 1 16,8-9 0-16,2 2 5 15,7-10-6-15,5-5-7 16,3-13-2-16,-5-6-18 15,5-3 14-15,0-5 13 16,0-5 7-16,5-3 6 16,-5-6-11-16,9-13-2 15,-4 3-14-15,4-15-25 0,8 4-18 16,0-3-27 0,-9 6-42-16,-7 13 81 0,-10 11 23 15,-8 21-19-15,-3 9 41 16,-2 13 17-16,-4 11 17 15,0 5-7-15,1-4-9 16,5-12-8-16,6-13-10 16,5-3-10-16,1-3-89 15,5-8-93-15,6-8-113 16,59-89-362-16</inkml:trace>
  <inkml:trace contextRef="#ctx0" brushRef="#br0" timeOffset="7334">23961 19856 588 0,'-17'-5'507'15,"0"10"-271"-15,-17-5-130 16,-26 11 62-16,3 8 15 16,-2 12-58-16,2 1-61 15,15 6-26-15,10-8-27 16,15 5-11-16,17-8 0 15,9 5-21-15,14 3-24 16,-4 4 6-16,18 5 25 16,-8-7 13-16,-7 9 0 0,-2 1 0 15,-11-4 1-15,-4 3 0 16,-10-8 8-16,-7-3-1 16,-2-5-1-16,-6-9 0 15,-2-6-6-15,-4-3-21 16,9-9-69-16,3-3-132 15,5-11-119-15,9-21-397 16,57-172 290-16</inkml:trace>
  <inkml:trace contextRef="#ctx0" brushRef="#br0" timeOffset="7687">24352 19496 556 0,'-20'11'902'0,"-3"8"-659"15,-16 19-108-15,-15 41 78 0,6 10-3 16,5 3-83-16,1 17-61 16,8 2-22-16,5-5-23 15,9 2-12-15,-2-25-9 16,19-14-1-16,6-23-5 16,11-24-28-16,3-6-79 15,0-19 11-15,8-24 66 16,15-16-64-16,14-19-92 15,8-20-18-15,-8 9 39 16,-14 19 117-16,-17 26 39 16,-12 25 14-16,6 14 1 15,-9 20 37-15,7 9 64 16,-13 6-5-16,7 8 0 0,-9 4-29 16,6-12-25-1,-4 8-21-15,7-8-21 0,5-6-19 16,-5 2-172-16,5 4-325 15</inkml:trace>
  <inkml:trace contextRef="#ctx0" brushRef="#br0" timeOffset="8050">24959 20567 756 0,'0'-8'812'16,"5"5"-506"-16,-5-13-200 16,3 16 35-16,-3-3-60 0,6 6-81 15,-12 13-455-15,-22-32-527 16</inkml:trace>
  <inkml:trace contextRef="#ctx0" brushRef="#br0" timeOffset="8356">22611 20993 961 0,'3'0'628'0,"-3"0"-511"16,6 0-82-16,14 8 67 15,28 11 70-15,51 0 28 16,48 5-88-16,162 7-40 15,68-19-31-15,29-12-22 16,-174 4-19-16,-130-1-19 16,-19 13-203-16,183 19-498 15</inkml:trace>
  <inkml:trace contextRef="#ctx0" brushRef="#br0" timeOffset="8807">21562 18899 679 0,'-14'-3'954'0,"14"3"-747"16,-11 15-147-16,-3 47 54 15,11 38 138-15,-6 52-56 16,4 122-47-16,-4 45-64 16,9-220-23-16,-6-2-32 15,6 96-9-15,0-14-15 16,0-20-5-16,6-17-1 16,-3-26-13-16,3-18-53 15,-1-33-69-15,-2-14-116 0,-3-21-253 16,-14-46-285-16</inkml:trace>
  <inkml:trace contextRef="#ctx0" brushRef="#br0" timeOffset="9242">22438 18761 1592 0,'51'-8'221'16,"15"3"-152"-16,64-6 66 16,46 3 25-16,25 8-43 0,162 11-58 15,45 24-43 1,20 26-15-16,-156-22-1 0,-39 11-23 16,-140-33-19-16,-10 6-9 15,-10 4 7-15,63 13 35 16,-31-2 3-16,-31-8-1 15,-37-6-13-15,-23-13 20 16,-14-3 12-16,-9-8 78 16,1 4 17-16,-6 0-26 15,-6 11-14-15,-6 25-1 16,-13 25-6-16,-1 27 5 16,12 36-11-16,-1 27-3 15,9 17-11-15,3 21-19 16,3 115-10-16,20-206-4 0,-3 87-7 15,19-18-1-15,4-32-34 16,-3-28-34-16,-6-29-115 16,-9-9-107-16,-16-14-429 15,-109-16-391-15</inkml:trace>
  <inkml:trace contextRef="#ctx0" brushRef="#br0" timeOffset="9511">22090 21140 1568 0,'8'-8'600'0,"18"5"-514"16,45 0-20-16,39 3 109 15,57-5 38-15,157 5-88 16,58 5-49-16,9-2-41 16,-150-6-22-16,-11-5-13 15,-136 8-18-15,-9 0-117 16,-12 8-213-16,208-24-684 16</inkml:trace>
  <inkml:trace contextRef="#ctx0" brushRef="#br0" timeOffset="10451">21171 21381 1200 0,'-6'-5'255'0,"4"-1"-63"16,-7-2-46-16,3 3-2 16,6 5-2-16,9-3-10 15,5-9-61-15,14 4-37 16,26-4 13-16,23 5 4 15,31 7 16-15,53 3 19 16,171 5-10-16,119-8-20 16,45-15-17-16,-156 19-15 0,-23-4-6 15,-36 11-11 1,-170-11 1-16,-18 12-7 0,-13-4-1 16,78 3-6-16,-47-3-20 15,-46 0-29-15,-25-5-41 16,-32-3-23-16,-22 0-22 15,-23 0-169-15,-201-34-760 16</inkml:trace>
  <inkml:trace contextRef="#ctx0" brushRef="#br0" timeOffset="10765">21253 21167 950 0,'0'-3'800'15,"12"3"-633"-15,22-5-134 16,56 5 43-16,52 5 112 16,167-2 10-16,131 2-45 15,73 3-44-15,-148-5-46 16,4-6-19-16,-20-5-11 15,-40 3-21-15,-71 18-7 16,-142-13-5-16,-16 3 0 0,-21-3-9 16,60 3-41-1,-45 2-35-15,-34 3-58 0,-38 0-115 16,-27-2-6-16,-210-7-457 16</inkml:trace>
  <inkml:trace contextRef="#ctx0" brushRef="#br0" timeOffset="11037">21457 21322 342 0,'-2'0'1594'0,"13"4"-1320"0,29 12-273 15,70-1 65 1,177 4 92-16,172-33 4 0,48-30-57 16,-206 25-53-16,-52 3-32 15,-150 8-19-15,-14 5-1 16,-5-5-13-16,62 2-80 16,-43 6-120-16,-45 14-253 15,-63 13-138-15</inkml:trace>
  <inkml:trace contextRef="#ctx0" brushRef="#br0" timeOffset="11742">21364 19119 301 0,'0'0'48'0,"3"-3"584"16,-3 3-417-16,5-11-88 15,-5 11 5-15,0 0 2 16,0 0-40-16,0 5-44 15,0 16-32-15,-5 30 69 16,-4 36 37-16,1 39-7 16,-9 32 11-16,-12 32-20 15,-19 132-18-15,-20 23-17 16,11 5-34-16,23-125-9 16,20-143-16-16,6-17-13 15,5-11 6-15,-3 48-7 16,6-41 0-16,6-34-9 15,-3-14-23-15,2-10-8 0,-2-11-7 16,-3-3-4 0,0-13-121-16,-3-14-287 0,-2-25-45 15,-21-208-310-15</inkml:trace>
  <inkml:trace contextRef="#ctx0" brushRef="#br0" timeOffset="12126">21129 19084 586 0,'0'0'362'16,"2"5"-215"-16,13-2-68 15,-4 5 110-15,6 8 0 16,14-8 27-16,20-5 0 16,23-6-15-16,42-5-60 15,34-3-27-15,35-2-16 16,146 5-25-16,35 21-2 16,45 6-11-16,-105-16-18 15,-31-3-11-15,-51 0-14 16,-142 5-16-16,-22-2 11 15,-3 1-12-15,36 4 0 16,-22-4 0-16,-37-4-19 0,-17 0-35 16,-8 0-47-1,-18-4-23-15,-5-4-170 0,-128-45-513 16</inkml:trace>
  <inkml:trace contextRef="#ctx0" brushRef="#br0" timeOffset="12464">21613 18856 721 0,'0'-11'590'0,"3"8"-442"0,3-3-46 15,11 7-13-15,31 7 110 16,26 11 19-16,36 8-47 16,49 1-30-16,25-1-32 15,23-11-2-15,134 6-17 16,10-14-30-16,-243-11-33 16,-9 3-9-16,85-5-11 15,-22-6-7-15,-49 3-9 16,-39 0-65-16,-26 5-55 15,-25-1-67-15,-23 16-104 16,-31-1-269-16,-171-30-639 16</inkml:trace>
  <inkml:trace contextRef="#ctx0" brushRef="#br0" timeOffset="12734">21724 19051 1223 0,'6'0'275'0,"5"0"-184"16,26 3-90-16,34 2 164 15,59-5 56-15,148-8-20 16,116-24-69-16,43 13-33 16,-154 3-21-16,15 10-15 15,-26 1-21-15,-28 2-23 0,-137 3-11 16,-5 0-8-16,-5 3 0 15,79-3-16-15,-26 5-49 16,-37 6-88-16,-42 5-130 16,-17-2-377-16,-34-17-375 15</inkml:trace>
  <inkml:trace contextRef="#ctx0" brushRef="#br0" timeOffset="13184">24998 18989 37 0,'-8'-11'1409'0,"-1"6"-1178"0,-5-6-132 16,6 6 65-16,5 2 2 15,3 3-58-15,3 0-93 16,11-4-15-16,-3 8-24 15,6-1 24-15,6 5 8 16,2 5-2-16,-8 1-6 16,0 2-8-16,-8-5 8 15,-1 5 0-15,1 3 14 16,-4-3 7-16,-2 6 12 16,6 5 15-16,-1 5 1 15,-2 7 7-15,-3 7-13 16,5 19 8-16,1 21 8 15,-3 18-13-15,-6 28-1 0,-6 26-4 16,-14 13-23-16,3 15-6 16,-6-1-2-16,6-4-10 15,6-31 1-15,5-31-1 16,12-30 0-16,2-23-1 16,1-23-18-16,2-21-71 15,-2-6-86-15,8-13-101 16,-9-6-86-16,38-97-315 15</inkml:trace>
  <inkml:trace contextRef="#ctx0" brushRef="#br0" timeOffset="13426">25166 19751 1132 0,'-15'46'461'0,"7"13"-280"16,-9 42 26-16,-3 18-54 15,6-2-28-15,5-9-64 16,9-4-40-16,0 1-21 16,0-9-46-16,-8 9-134 15,-1-16-134-15,-22-20-283 16,-54-18-446-16</inkml:trace>
  <inkml:trace contextRef="#ctx0" brushRef="#br0" timeOffset="13882">21823 19110 282 0,'14'-21'530'0,"-5"2"-381"16,16-19-28-16,-8 17 10 15,6 10 1-15,-6 11-8 16,0 8 20-16,-6 19-15 16,-2 22 38-16,-3 38 28 15,-12 29 6-15,-11 31-60 16,-3 34-29-16,-34 121-13 16,37-195-21-16,-17 103-19 15,6-4-31-15,5-13-7 16,12-15-9-16,5-23-12 15,6-35 0-15,0-31-21 16,14-35-49-16,-5-30-47 0,-1-13-27 16,1-11 13-1,-6-11-17-15,-6-13-133 0,-11-22-335 16,-60-182-213-16</inkml:trace>
  <inkml:trace contextRef="#ctx0" brushRef="#br0" timeOffset="14130">21279 19287 821 0,'3'11'577'15,"-3"29"-509"-15,5 36 35 0,-2 44 104 16,6 40-10-16,-1 21-49 15,1 1-58-15,13 0-37 16,-10-11-35-16,5-14-15 16,3-10-3-16,-1-7-156 15,7-17-158-15,5-14-288 16,17 18-429-16</inkml:trace>
  <inkml:trace contextRef="#ctx0" brushRef="#br0" timeOffset="16878">15615 16809 1064 0,'-6'-3'321'16,"6"3"-167"-16,-8 3-74 15,8 5 14-15,5 8 37 16,7 11 10-16,13 11-24 0,20 0-30 15,6 9-23-15,9-15 1 16,-3-5-22-16,5-18-4 16,12-2 3-16,5-15-25 15,9-24-7-15,11-3-10 16,6-18-18-16,3-9-59 16,0 3-4-16,-23 17 38 15,-3 9 28-15,-11 20 4 16,-9 20 10-16,0 8-7 15,1 19 8-15,-1 11 15 0,1 4-5 16,10 2 34 0,4-9-1-16,5-11-7 0,6-15 9 15,17-12-22-15,5-11-8 16,7-10-7-16,7-10-8 16,-2-7-1-16,-6 2-11 15,4 5-4-15,-7 8-5 16,-5 8 12-16,-6 11 8 15,-12 8-5-15,-7 3 4 16,-7 8 2-16,-11 0-1 16,-11 0 0-16,3-3-10 15,-9 0-125-15,-11 14-221 16,11-18-343-16</inkml:trace>
  <inkml:trace contextRef="#ctx0" brushRef="#br0" timeOffset="18094">17596 17459 672 0,'0'-3'919'16,"-3"6"-769"-16,-5-3-117 16,8 0 1-16,-11 12 29 15,-1 20-22-15,-13 17 1 16,-15 21-18-16,-17 11-3 15,-11 9-5-15,-14 7-1 16,-26 3 3-16,-16 12-16 16,-10 0-1-16,15-15 6 15,20-24 8-15,31-18 42 0,34-28-15 16,20-16-22 0,20-11-20-16,-4-3 0 0,15 3-2 15,15 0 2-15,27 0 18 16,26-8 3-16,29-13 3 15,22 3 0-15,5-7-7 16,12-4-16-16,-11 2-1 16,-14-8 1-16,-23 13 0 15,-29 1 0-15,-33 2 8 16,-18 4 12-16,-19-5 97 16,-15-14-32-16,-13-6-19 15,-9-9-4-15,-12-13-13 16,-8-2-31-16,0-5-7 15,3 9-12-15,14 6-13 0,11 18-110 16,15 24-228-16,8 47-648 16</inkml:trace>
  <inkml:trace contextRef="#ctx0" brushRef="#br0" timeOffset="18314">18671 18571 2215 0,'-9'-5'275'0,"6"5"-221"15,-14-8-41-15,17 8-7 16,3 0-6-16,-20 35-450 15</inkml:trace>
  <inkml:trace contextRef="#ctx0" brushRef="#br0" timeOffset="19335">25741 20038 94 0,'0'-5'1008'0,"6"5"-862"0,14-3-116 16,5 3 9-16,32 0 115 16,25-6 2-16,28-4-42 15,32 2-51-15,28 0-40 16,0-3-23-16,9 3-23 15,-34 8-91-15,-23 5-141 16,28-10-370-16</inkml:trace>
  <inkml:trace contextRef="#ctx0" brushRef="#br0" timeOffset="19604">26895 19705 880 0,'0'-8'881'15,"0"8"-677"-15,17-3-185 16,11 14-8-16,20 0 74 16,29 8 14-16,14-3-39 15,5 11-36-15,-11-8-13 16,-11 5-1-16,-26 3-10 15,-14-8-2-15,-26 0-73 16,-33 25-102-16,-40 16-27 16,-51 17-386-16,-310 114-418 15</inkml:trace>
  <inkml:trace contextRef="#ctx0" brushRef="#br0" timeOffset="19770">27867 20559 1234 0,'-5'5'1118'15,"5"-5"-948"-15,-3 8-152 16,-12-5-18-16,-19 24-66 16,-158 131-566-16</inkml:trace>
  <inkml:trace contextRef="#ctx0" brushRef="#br0" timeOffset="28651">25772 20014 255 0,'-8'-8'800'15,"2"5"-614"-15,-3-5-44 16,9 0 38-16,0 5 5 16,6 3-35-16,-3-5-63 15,-3 5-45-15,6 5-23 0,5-2-8 16,6 0 41-16,20 2 7 16,22-2 5-16,18-3 23 15,48-3-16-15,25-8-26 16,31-5-27-16,18-3-8 15,2 0-1-15,-11 3-8 16,-20 0 0-16,-28 1 0 16,-34 11-1-16,-29 4-1 15,-37 0-30-15,-16 4-47 16,-17-4-50-16,-4 3-76 16,-13 1-175-16,-38-43-169 15</inkml:trace>
  <inkml:trace contextRef="#ctx0" brushRef="#br0" timeOffset="29003">26929 19577 863 0,'-14'0'735'16,"5"8"-605"-16,-8-2-85 15,9 2 18-15,13 0 62 16,21 0-8-16,22 8 3 16,37 7-41-16,17 4-35 0,14 0-25 15,6 0-11 1,-6 5-7-16,-13-3-1 0,-21-1 0 16,-9 7 0-16,-27-4 0 15,-7 1-1-15,-21-13 1 16,-13-3 1-16,-5-5-1 15,-8-3 12-15,-7-5 6 16,-27 13 17-16,-15 6-32 16,-36 13-3-16,-29 12-57 15,-6 7-132-15,-11 13-164 16,-201 72-462-16</inkml:trace>
  <inkml:trace contextRef="#ctx0" brushRef="#br0" timeOffset="30552">28117 21473 1062 0,'-15'-3'332'15,"7"-2"-253"-15,-18-6-49 16,-8 11 0-16,3 3 21 15,-3 18-7-15,-8 17-25 16,-1 28 2-16,3 18 9 16,9 5 9-16,20 12-16 15,14-20-7-15,28-14-7 16,9-17 0-16,19-26 3 16,18-13-4-16,13-19-2 15,4-27 7-15,-3-15-13 16,-1-12-21-16,-22-16-4 15,-11-10 5-15,-23-1 10 0,-20 0 10 16,-22 6 0-16,-23 11 14 16,-12 13 17-16,-22 21 8 15,-9 1-10-15,-11 24-20 16,-6 13 7-16,1 13-15 16,13 20-1-16,12 9-1 15,20 17-110-15,28 6-261 16,54 63-692-16</inkml:trace>
  <inkml:trace contextRef="#ctx0" brushRef="#br0" timeOffset="30726">28919 22208 1914 0,'-11'0'290'15,"5"0"-221"-15,-14-3-44 16,-3 3-25-16,12 3-88 16,-68 10-474-16</inkml:trace>
  <inkml:trace contextRef="#ctx0" brushRef="#br0" timeOffset="33720">1026 21020 31 0,'0'-30'1255'15,"0"11"-1010"-15,0-15-98 16,0 17-60-16,0 17-2 15,9 3-4-15,13 18-19 16,21 1 20-16,14 29-7 16,5 11-19-16,3 12-13 15,-8 2-13-15,-6-6-13 16,-3-4-5-16,-5-14 1 0,-4-18 10 16,-2-15 1-1,11-16 10-15,12-30 13 0,22-27-17 16,17-27-20-16,3-18-4 15,3-27-5-15,-20 3-1 16,-11 6 2-16,-29 23-2 16,-8 34 2-16,-17 22-2 15,-6 38-6-15,6 22 6 16,11 35 6-16,18 25 30 16,4 7-18-16,10-3-11 15,-1-17-1-15,9-15-4 16,-9-11-2-16,-5-13 1 15,-14-4-1-15,-1-12-18 16,-11-3-86-16,-8 10-251 0,-29-15-468 16</inkml:trace>
  <inkml:trace contextRef="#ctx0" brushRef="#br0" timeOffset="34192">1925 21505 464 0,'-3'-5'1059'0,"3"5"-813"0,-6-8-177 15,4 21-60-15,-7 11 28 16,-5 17 53-16,-3 14-27 15,0 13-24-15,-9 2-21 16,-5 1-1-16,11-6-4 16,3-8-7-16,6-14-5 15,8-19-1-15,6-13 0 16,3-7-1-16,2 0-3 16,9-4 4-16,6-4 15 15,14 0-3-15,5-4-12 16,4-3-9-16,-1 3-16 15,0 0-31-15,-8 5-43 16,-11-2-15-16,-12 5 38 0,-11 0 67 16,-3-14 9-1,0-7 15-15,-9-20-14 0,1-13 11 16,-9-5-6-16,-3-2-4 16,3-6-2-16,-6 10-18 15,6 2-11-15,0 12-76 16,9 29-112-16,-7 1-254 15,-27 10-196-15</inkml:trace>
  <inkml:trace contextRef="#ctx0" brushRef="#br0" timeOffset="37054">3787 8461 1011 0,'-17'-5'245'15,"9"2"-88"-15,-15-5-5 16,12 5-2-16,5 6 3 16,3-3 3-16,3 5-50 15,0-5-52-15,0 0-27 16,0 3-13-16,0 16-8 16,0 24-5-16,3 46 26 15,11 58 29-15,20 178 25 16,17 124-15-16,-17 18-24 15,-25-175-14-15,-3-18-16 16,2-57-6-16,-5-136 2 16,6-11-8-16,-4-12 0 0,4 48 1 15,8-45-1-15,-12-32 0 16,-2-20-40-16,6-18-35 16,-4-12-68-16,7-27-97 15,2-28-295-15,-3-49-11 16,6-339-182-16</inkml:trace>
  <inkml:trace contextRef="#ctx0" brushRef="#br0" timeOffset="37458">4085 8477 952 0,'3'0'313'0,"5"-5"-173"0,18 2-82 16,31-5 25-16,25 3 44 15,20 5-16-15,37 0-64 16,5 13-26-16,12-10-12 16,12-3-3-16,-10-11-6 15,-7 3 1-15,-29-3 0 16,-32 6 3-16,-53 5-2 16,-20 0 43-16,-20 5 85 15,-11-2 13-15,3 8-31 16,-6 16-11-16,-9 0-26 15,1 15-18-15,-4-2-17 16,1 14-10-16,5 8-7 16,6 24-2-16,9 23 0 0,5 33-2 15,11 148 1 1,10 89-2-16,7 17-2 0,-8-141-15 16,9-27-1-16,-21-128-1 15,-2-18-13-15,3-9-14 16,-3 71-46-16,-3-28-46 15,-12-11-123-15,-16-22-336 16,-117 0-218-16</inkml:trace>
  <inkml:trace contextRef="#ctx0" brushRef="#br0" timeOffset="37677">4221 11376 1468 0,'26'9'297'16,"16"1"-222"-16,38 3 57 15,27-7 29-15,27-12-34 16,-1-12-56-16,3 4-47 16,-6-10-24-16,-19 0-89 15,-15 13-145-15,-28 0-249 16,26-82-237-16</inkml:trace>
  <inkml:trace contextRef="#ctx0" brushRef="#br0" timeOffset="38157">5800 8770 144 0,'3'-8'1003'0,"-3"8"-708"15,0-8-148-15,-3 12-48 16,-2-4-13-16,2 12 1 16,3 19 34-16,0 28 13 15,-6 25-26-15,6 37 4 16,-3 31-23-16,-2 136-13 15,2 76-13-15,-3 23-28 16,12-115-17-16,-12-9-17 16,12-11 0-16,-12-32-1 15,15-150 0-15,-4-24-26 16,4-8-46-16,13 36-85 16,-5-20-122-16,3-22-309 0,37-98-399 15</inkml:trace>
  <inkml:trace contextRef="#ctx0" brushRef="#br0" timeOffset="38660">6242 8581 1522 0,'6'4'275'0,"3"-4"-206"15,19 4-33-15,29 11 84 16,28-3 7-16,31 4-46 16,14-2-45-16,12 7-24 15,-9-7-10-15,-8 2 3 16,-14-5-4-16,-15-3-1 15,-31 0 0-15,-28 3 0 16,-11-3 0-16,-18-3 9 16,-11-2 57-16,-2 0 29 15,2-3-10-15,-3 4-17 16,3 5-16-16,3 7-10 0,-8 18 24 16,2 17-21-16,3 25-19 15,3 29-2-15,3 34-9 16,11 35 0-16,3 135-5 15,3 40-4-15,9-15-6 16,-21-234-1-16,1-10 0 16,-7-9 0-16,13 66-10 15,-13-31-16-15,4-32-37 16,3-25-40-16,-9-9-74 16,-9 3-154-16,-8 10-261 15,-105 73-347-15</inkml:trace>
  <inkml:trace contextRef="#ctx0" brushRef="#br0" timeOffset="38887">6177 11336 1678 0,'6'0'459'0,"11"0"-401"15,25 13-5-15,27-7 89 16,38 4 2-16,26-4-37 16,29-9-64-16,-12-5-31 15,-5-8-12-15,-20 0-99 16,-26 16-220-16,34-30-625 16</inkml:trace>
  <inkml:trace contextRef="#ctx0" brushRef="#br0" timeOffset="39477">3453 8569 738 0,'-6'-4'909'15,"-2"-3"-648"-15,8-6-93 16,0 2 39-16,0-14-35 16,8-28-77-16,1-23-32 15,16-30-11-15,9-32-26 16,15-9-20-16,-7-24-5 15,6-9-1-15,0-3-29 16,-14 1-74-16,-5 30-122 16,-7 33-307-16,-22-63-342 15</inkml:trace>
  <inkml:trace contextRef="#ctx0" brushRef="#br0" timeOffset="39736">3671 6649 1423 0,'0'0'366'16,"-3"0"-209"-16,-2 4-92 15,-4 12 11-15,-13 19 32 0,-4 19-24 16,-8 29-43-16,-17 6-28 15,0 18-8-15,-9-8-5 16,7 6-81-16,-10 11-135 16,1 1-365-16,-108 103-674 15</inkml:trace>
  <inkml:trace contextRef="#ctx0" brushRef="#br0" timeOffset="39907">3994 6812 943 0,'3'8'636'0,"14"14"-560"0,12 13 31 15,5 28-17-15,0 10-54 16,2 4-36-16,1 12-20 16,-3 5-320-16,37 88-714 15</inkml:trace>
  <inkml:trace contextRef="#ctx0" brushRef="#br0" timeOffset="40389">0 5201 1554 0,'3'5'282'16,"-3"18"-221"-16,8 31-44 15,7 19 34-15,2 28 12 16,8 4-11-16,9 3-29 16,6-10-23-16,-6-6-9 15,-6-7-75-15,-11-14-114 16,-8-7-179-16,-35-26-435 16</inkml:trace>
  <inkml:trace contextRef="#ctx0" brushRef="#br0" timeOffset="40792">553 5090 1514 0,'14'3'282'16,"12"10"-282"-16,33 9 0 15,46 5 47-15,54 0 20 16,150 10-1-16,113-27 24 15,94-26 29-15,-125-7-56 16,26-4-33-16,3-8-18 16,-9 8-5-16,-26 5-7 15,-22-2-6-15,-62 25-36 16,-194 6-16-16,-27 4 1 16,-9-3 9-16,53 11 22 0,-47 0 10 15,-46 0 7-15,-20-6 9 16,-19-5 69-16,5-5 32 15,-3 0-17-15,3-3-36 16,3 8-38-16,3 19-4 16,3 9 8-16,5 21-1 15,4 18-1-15,-13 6-11 16,-2 4 0-16,-8-1-1 16,-4-7-14-16,-5 1-82 15,-28 3-177-15,-159 60-385 16</inkml:trace>
  <inkml:trace contextRef="#ctx0" brushRef="#br0" timeOffset="41064">369 6370 1871 0,'0'-8'237'16,"14"2"-237"-16,23-10-66 16,50 0 66-16,55-3 121 15,159-16 40-15,118-11-67 16,46 11-50-16,-159 4-17 0,26 6-14 16,11-12-5-16,-3 10-7 15,-25 11-1-15,-12 8-71 16,-33 48-265-16,-52-91-747 15</inkml:trace>
  <inkml:trace contextRef="#ctx0" brushRef="#br0" timeOffset="41617">7408 8743 577 0,'-3'-11'835'16,"3"3"-556"-16,-6-8-126 15,3-3 53-15,3-3-58 16,3-29-16-16,20-23-36 16,19-26-39-16,35-28-18 15,36-39 5-15,103-138-31 16,33-74-5-16,9 2-1 15,-122 168-7-15,-76 133-8 16,-12 9 7-16,-5 14-33 16,53-52-49-16,-20 27-146 0,-25 36-356 15,-25-36-449 1</inkml:trace>
  <inkml:trace contextRef="#ctx0" brushRef="#br0" timeOffset="41964">7756 7048 39 0,'23'-35'1549'0,"20"0"-1366"0,50-38-138 15,46-20-32 1,20-4-5-16,0-15-7 0,-4 7 4 15,-21 9-5-15,-15 10-6 16,-23 24-7-16,-25 16 1 16,-23 19 11-16,-17 12 1 15,-14 10-1-15,-8 13-14 16,-6 12 15-16,5 18 26 16,-2 21 37-16,-6 22 12 15,0 15-12-15,-14 9-7 16,2 4-35-16,-5-9-21 15,-14-3-54-15,6-12-114 16,-1-20-215-16,-59-30-572 16</inkml:trace>
  <inkml:trace contextRef="#ctx0" brushRef="#br0" timeOffset="42258">7325 5627 614 0,'0'5'1103'0,"6"9"-956"15,8 21-114-15,6 24 63 16,14 15 60-16,-3 2-9 0,1 4-63 15,2 3-45-15,0-3-26 16,-6-16-11-16,0-13-2 16,-8-18-44-16,3-9-104 15,-15-5-134-15,-5-11-93 16,-40-70-2-16</inkml:trace>
  <inkml:trace contextRef="#ctx0" brushRef="#br0" timeOffset="42738">7646 5402 9 0,'3'-19'1255'16,"5"8"-970"-16,15-16-152 0,11 3-11 15,34 2 32-15,31-10-20 16,34 2-35-16,26 6-53 16,28 1-16-16,17 7-10 15,142-3-4-15,62 3-1 16,57 5 5-16,-139 19 58 15,9 3-42-15,31 2-18 16,5 0-9-16,-5-7-9 16,-32 1 0-16,-45-7 0 15,-39 4-7-15,-23-8 6 16,-125 4-17-16,-12 0 3 16,-2-4 6-16,74 1 3 15,-29-10 6-15,-25 7-18 16,-20-7-63-16,-17 5-12 15,-18-3 9-15,-7 3 33 0,-21 5 33 16,-2 3 9-16,-12-5 9 16,-2 5 22-16,2 0 47 15,-11 0 39-15,0 0 3 16,-11 5-36-16,11-2-30 16,0 2-21-16,14 9-15 15,0 7 6-15,6 9-6 16,5 13-1-16,-8-1-8 15,1 4-23-15,-1 5-67 16,-17 7-91-16,-20 5-85 16,-20 6-220-16,-34-7-104 15,-178 3-124-15</inkml:trace>
  <inkml:trace contextRef="#ctx0" brushRef="#br0" timeOffset="43106">7575 6088 100 0,'6'0'924'16,"11"3"-759"-16,31 2-130 0,28 3-29 15,55-8 6-15,53-13 73 16,176-14 146-16,128-3-43 16,127 33-58-16,-162 21-14 15,43 3-61-15,-2 19-23 16,2 1-23-16,-28-4-9 15,-71 8-15-15,-40-10-73 16,-74 10-77-16,-172-24-83 16,-21-14-98-16,200-23-416 15</inkml:trace>
  <inkml:trace contextRef="#ctx0" brushRef="#br0" timeOffset="43391">13746 5288 1955 0,'6'6'333'16,"-12"15"-333"-16,4 25 0 15,-4 27 1-15,-3 25-1 16,7 23-81-16,-41 222-554 16</inkml:trace>
  <inkml:trace contextRef="#ctx0" brushRef="#br0" timeOffset="46814">12099 7303 340 0,'0'-11'1119'0,"0"0"-893"16,0-10-80-16,0 18 37 16,-2 6 13-16,2-3-70 15,-6 5-78-15,6 11-48 16,-3 17 12-16,-14 34 63 15,-14 34-3-15,-17 38-18 16,-6 15-22-16,-3 1-19 16,15-7-12-16,2-36 1 15,20-28-1-15,12-36-1 0,2-18-1 16,12-22-32-16,2-12-26 16,3-11 29-16,15-23 21 15,8-21-75-15,11-19-28 16,9-26-5-16,6-4-27 15,5-2-24-15,-6 27 25 16,-2 29 77-16,-17 38 27 16,-15 27 39-16,-16 27 0 15,-9 37 134-15,-14 13-11 16,-3 6-32-16,-3-2-31 16,3-10-15-16,8-19-24 15,9-19-21-15,9-16-41 0,2-10-133 16,6 3-102-1,54-71-293-15</inkml:trace>
  <inkml:trace contextRef="#ctx0" brushRef="#br0" timeOffset="47181">12785 7818 1106 0,'-5'-16'525'16,"2"8"-423"-16,-11-14 7 15,0-2-20-15,2-6-35 16,-5 6-48-16,3 5-6 16,3 11-50-16,-6 21-19 15,-20 28-7-15,-6 21 56 16,-8 28 20-16,0 10 19 0,17-19 30 16,12-11 8-16,13-20-9 15,15-15-19-15,2-16-10 16,18-6-19-16,19-13-28 15,9-13-65-15,8-6-92 16,-5-8-26-16,-9 5 77 16,-14-6 62-16,-11 12 41 15,-15 9 31-15,-8 3 24 16,0 4 6-16,3 4-6 16,-3-4-18-16,9 0 1 15,8-4-7-15,8-4-7 16,7-11-187-16,61-105-520 0</inkml:trace>
  <inkml:trace contextRef="#ctx0" brushRef="#br0" timeOffset="47483">13262 7566 761 0,'-17'4'566'0,"3"4"-451"16,-23 9-38-16,11 9 31 15,3-3-39-15,9 8-66 16,11 4-3-16,12-5-113 16,2 5-20-16,12-3 44 15,0 3 59-15,5 3 26 16,-5-2 4-16,-6 10 27 16,-9-5 46-16,-8 2 29 0,-5 0 29 15,-4-8-11-15,-8 4-32 16,0-12-35-16,-3 3-28 15,-5-9-20-15,11-7-5 16,-4-6-89-16,1-8-232 16,0-11-419-16,12-123 110 15</inkml:trace>
  <inkml:trace contextRef="#ctx0" brushRef="#br0" timeOffset="47888">13902 6997 801 0,'-22'13'851'0,"10"14"-671"0,-19 19-81 16,-6 39 55-16,1 15 17 16,10 13-75-16,6 7-58 15,6-8-26-15,5 1 0 16,1-16-11-16,5-24 0 15,6-18-1-15,3-22 0 16,2-20-15-16,1-13-51 16,-1-8 15-16,9-19 17 15,17-16-5-15,9-11-89 16,5-9-56-16,3 17 22 0,-17 8 51 16,-3 27 45-1,-5 6 37-15,-7 21 29 0,1 14 21 16,-8 13 65-16,-4 15 28 15,-2 4 1-15,2-3-19 16,1-5-22-16,2-21-29 16,3-1-20-16,-2-16-25 15,5-3-4-15,-9 13-145 16,-2-7-214-16,-46-22-575 16</inkml:trace>
  <inkml:trace contextRef="#ctx0" brushRef="#br0" timeOffset="48145">12882 7900 1039 0,'0'3'597'0,"6"-3"-511"16,-6 8-73-16,2 8 25 15,4 14 62-15,3 13-49 16,5 19-51-16,-6 12-60 16,12 96-458-16</inkml:trace>
  <inkml:trace contextRef="#ctx0" brushRef="#br0" timeOffset="48526">14509 8298 499 0,'3'-3'773'0,"3"6"-512"16,-4 13-172-16,-2 22 131 0,0 17 5 16,0 10-22-16,15 5-73 15,2 7-52-15,14-2-31 16,-3-11-10-16,3-13-7 15,1-20 5-15,-13-8 4 16,7-15-9-16,5-19 16 16,12-28 22-16,22-20-40 15,3-17-19-15,8-22-9 16,-5 14-19-16,-17-5-68 16,8 15-167-16,18-77-504 15</inkml:trace>
  <inkml:trace contextRef="#ctx0" brushRef="#br0" timeOffset="48701">15467 9011 672 0,'-3'0'1998'0,"-2"0"-1764"15,2 0-109-15,-3-5 32 16,6 2-80-16,-3-5-77 15,-5-8-189-15,-88-27-613 16</inkml:trace>
  <inkml:trace contextRef="#ctx0" brushRef="#br0" timeOffset="51116">2665 4993 39 0,'-26'-5'884'16,"9"2"-776"-16,-8-12-36 15,11-1 46-15,14-3 53 16,-3-5 81-16,-6 8-7 16,1 2-26-16,-1 1-21 15,-5 7-32-15,6 6-44 16,-7 0-32-16,-4 0-30 16,-4 3-12-16,-11 0-18 15,-17 10-5-15,-6 1 1 16,-17 10-1-16,-2 11 1 15,-6 4 1-15,2 15-9 16,1 11 3-16,-3 32-12 16,11 20 4-16,0 34 8 0,11 15-7 15,12 13-1-15,20-13-2 16,19-15-11-16,26-28-1 16,12-29-9-16,19-21 10 15,17-23 1-15,12-18-1 16,22-21 0-16,9-30 2 15,8-13-1-15,9-32-1 16,-1-19-14-16,4-25-20 16,-12-17-7-16,-17 3-4 15,-25-6 23-15,-26 4 11 16,-28 7 10-16,-20 10 1 16,-25 5 5-16,-12 18-4 15,-11 6 0-15,-12 12 5 16,3 15-6-16,-2 13 0 15,2 11-9-15,6 11 0 0,11 9-17 16,4 11-32-16,4 7-67 16,7 24-112-16,8 19-221 15,-9 125-183-15</inkml:trace>
  <inkml:trace contextRef="#ctx0" brushRef="#br0" timeOffset="51860">10200 4773 787 0,'-31'3'597'0,"11"2"-502"16,-28 14-13-16,-3 9 37 16,3 9-2-16,-3 14-32 0,-9 18-32 15,-5 12 13-15,5 27 12 16,-2 17 0-16,19 6 7 15,9 12-25-15,23 1-15 16,11 10-6-16,20-10-9 16,14-17-18-16,31-21 2 15,12-52-5-15,22-32 4 16,23-44 4-16,3-29-1 16,-6-39 7-16,-6-18-7 15,-25-15 5-15,-14-12 14 16,-26 2-11-16,-17 3-6 15,-23 5-2-15,-25 6-8 0,-19 5-8 16,-18 19-11-16,-26 1-61 16,-5 25-96-16,-195-55-466 15</inkml:trace>
  <inkml:trace contextRef="#ctx0" brushRef="#br0" timeOffset="53805">8672 3634 707 0,'-8'8'786'16,"5"8"-674"-16,-6 25-23 16,-8 14 47-16,0 26-14 15,0 8-35-15,-3 0-41 16,9 4-26-16,-3-7-20 0,-3-17-23 16,8-15-50-16,1-22-67 15,5-10-101-15,-6-28-32 16,-22-123-741-16</inkml:trace>
  <inkml:trace contextRef="#ctx0" brushRef="#br0" timeOffset="53941">8853 3132 144 0,'6'22'471'16,"-3"5"-471"-16,5 19-33 0,18 52-447 15</inkml:trace>
  <inkml:trace contextRef="#ctx0" brushRef="#br0" timeOffset="54346">8984 3770 1099 0,'-11'27'213'16,"2"1"-131"-16,0 22 5 15,1-4-15-15,5-16-15 16,3-3-28-16,3-11-20 16,-3-8-9-16,6-8-1 0,-4-4-5 15,7-19-7-15,5-12-65 16,12-16-35-16,13-6 67 15,-2-5-23-15,3-1 7 16,0 14 62-16,-12 11 8 16,-5 22 25-16,-6 11-5 15,-3 21 2-15,-3 14 57 16,-2 13 14-16,-12 16-19 16,-3 2-20-16,-5-2-31 15,5-13-8-15,3-16-7 16,-2-6-8-16,10-16-8 15,-2-8-22-15,3 0-79 16,5-5-70-16,-2-17-328 0,67-118-285 16</inkml:trace>
  <inkml:trace contextRef="#ctx0" brushRef="#br0" timeOffset="54535">9659 3758 37 0,'-6'21'1159'15,"-3"-3"-925"-15,-2 20-32 16,-3 2-44-16,5 6-35 16,4-3-66-16,5-1-38 15,5-4-19-15,1-3-65 16,-12 0-117-16,6-16-100 0,-5-6-90 16,5-21-139-1,11-120 175-15</inkml:trace>
  <inkml:trace contextRef="#ctx0" brushRef="#br0" timeOffset="54684">9860 3723 145 0,'0'3'986'16,"0"5"-823"-16,-6 12-107 16,-2 7-32-16,5 5-24 15,3 3-38-15,-6-8-232 16,12-16-587-16,5-38 708 15</inkml:trace>
  <inkml:trace contextRef="#ctx0" brushRef="#br0" timeOffset="55075">9817 3100 642 0,'0'-8'653'16,"3"5"-429"-16,3-5-160 16,-6 12-26-16,8 0-7 15,4 12-14-15,8 11-5 16,-1 8-12-16,-2 17-121 15,0 3-140-15,0 50-417 16</inkml:trace>
  <inkml:trace contextRef="#ctx0" brushRef="#br0" timeOffset="55463">10282 3916 1304 0,'-5'13'462'0,"-4"6"-375"16,-2 18 70-16,-3-9 40 15,5 8-82-15,1-14-56 16,2 2-35-16,6-8-18 16,0-8 1-16,0-8-5 0,0 0 14 15,6-5 5-15,2-3 9 16,-5-14 0-16,17-13-30 15,8-20-51-15,12-7-12 16,8-2-31-16,-3 17 8 16,-14 15 35-16,-5 22 33 15,-3 5 0-15,-6 20 6 16,3 12 12-16,-3 13 11 16,-9 9 23-16,-2 2 4 15,-6 3-16-15,0-7-8 16,0-12-14-16,3-8-8 15,2-8-128-15,-5-8-226 16,3-14-170-16,37-102-444 16</inkml:trace>
  <inkml:trace contextRef="#ctx0" brushRef="#br0" timeOffset="55879">10917 4006 163 0,'6'-8'1150'16,"-6"4"-577"-16,3-5-282 15,-6 9-6-15,3-7-54 16,-6 14-63-16,6-7-59 15,0 1-41-15,0-1-17 16,0 0-5-16,0 4-7 16,0-8-15-16,-3 4-24 0,3-1-40 15,0 2-145 1,-48 44-455-16</inkml:trace>
  <inkml:trace contextRef="#ctx0" brushRef="#br0" timeOffset="52814">1897 3585 647 0,'0'-8'497'0,"0"3"-308"16,0-6-61-16,-6 11-55 15,12 8-19-15,-4 14 32 16,7 26 55-16,-1 28-17 16,1 30-32-16,-3 10-44 15,-12 7-8-15,6-4-17 0,-3-21-17 16,3-17-5-16,0-30 1 15,0-21-1-15,0-22 0 16,3-8 8-16,3-16 6 16,13-22-1-16,7-27-13 15,14-33-1-15,19-18-27 16,1-4-13-16,5 15-14 16,-8 24 12-16,-9 27 15 15,-20 23 26-15,-5 28-14 16,-3 14-3-16,0 32 18 15,-1 8 7-15,-10 26 19 16,-3 6-8-16,-6-3 1 0,-6-12 5 16,6-9 6-16,6-21 9 15,-6-14-6-15,2-17-12 16,4-3-4-16,-3-8-16 16,3 2 14-16,-4-8-14 15,15-12 5-15,9-21 25 16,22-19-31-16,0-16-42 15,3 4-14-15,-11 14-7 16,-14 18 23-16,-7 30 5 16,-2 7-4-16,6 13-10 15,0 11 16-15,-3 13 19 16,2 6-8-16,-5 8-13 16,-5 1-1-16,5-14-24 0,-3 7-30 15,-6-13-24 1,-8 0-48-16,-5-3-136 0,-46-21-420 15</inkml:trace>
  <inkml:trace contextRef="#ctx0" brushRef="#br0" timeOffset="52988">3008 3964 274 0,'6'21'496'16,"-4"0"-397"-16,7 30-8 15,2-5-26-15,-8-8-35 16,3 0-8-16,-3-11-7 16,-6 5-15-16,-3-11-130 15,-25-50-435-15</inkml:trace>
  <inkml:trace contextRef="#ctx0" brushRef="#br0" timeOffset="53152">3203 3518 509 0,'0'8'478'0,"3"0"-362"15,6 11-80-15,-9 16-31 16,8 3-5-16,1 5-118 16,-4 0-182-16,-2 15-253 15</inkml:trace>
  <inkml:trace contextRef="#ctx0" brushRef="#br0" timeOffset="53423">3365 4249 271 0,'-3'16'230'16,"-2"-4"-53"-16,2 19-81 16,3-27 24-16,3-8 37 15,5-16 70-15,9-14-140 16,6-17-69-16,8-11-18 15,6-8 0-15,2-3-6 16,1 12 5-16,-6 10-5 16,-8 21 6-16,-9 17 6 0,-6 10-5 15,3 14 26 1,0 13 23-16,6 6 5 0,-3 5 2 16,0 15-57-16,-3 1-1 15,12 0-221-15,68-13-466 16</inkml:trace>
  <inkml:trace contextRef="#ctx0" brushRef="#br0" timeOffset="60578">17571 2226 309 0,'0'-19'821'0,"0"3"-652"16,0-18 1-16,0 2 41 15,3 9 1-15,-3 3-17 16,0 12-11-16,0 8-23 15,-3 0-34-15,-3 4-41 16,-5 8-26-16,-23 23-8 16,-31 39 2-16,-29 26 3 15,-28 33-18-15,6 9-19 16,8-7-7-16,23-1-13 0,3-22 0 16,14 4-6-16,17-27-48 15,11-14-77-15,17-28-86 16,15-32-127-16,22-22-113 15,20-48-99-15,159-289-353 16</inkml:trace>
  <inkml:trace contextRef="#ctx0" brushRef="#br0" timeOffset="60744">17506 2044 1214 0,'5'27'185'15,"-2"11"-61"-15,3 44 116 16,-3 37-58-16,-6 20-82 0,-6 17-43 15,1-6-27-15,-9-6-18 16,3-20-12-16,-3-23-54 16,0-33-53-16,-6-25-136 15,-105-4-291-15</inkml:trace>
  <inkml:trace contextRef="#ctx0" brushRef="#br0" timeOffset="60894">16941 2612 467 0,'12'5'765'16,"-1"6"-658"-16,20 16-56 15,15 8 6-15,19 8-20 0,20-13-37 16,14 9-6-16,176-31-286 16</inkml:trace>
  <inkml:trace contextRef="#ctx0" brushRef="#br0" timeOffset="61210">18634 2132 647 0,'-23'-15'1309'0,"6"15"-1124"16,-25 0-118-16,-7 40 44 15,-2 21 26-15,-17 31-53 16,-2 33-54-16,1 10-14 16,-4 9-8-16,5-2-8 15,0-7-26-15,8-13-78 16,-2-27-71-16,19-25-74 15,18-31-71-15,2-36-19 16,46-169-594-16</inkml:trace>
  <inkml:trace contextRef="#ctx0" brushRef="#br0" timeOffset="61382">18501 2207 472 0,'2'19'727'0,"7"22"-525"16,8 41 107-16,8 39-72 0,-2 18-42 15,-6 7-58-15,-3 6-77 16,-5-1-57-16,-9-20-3 16,0-30-144-16,-6-28-123 15,-5-27-102-15,-17-33 24 16,-134-99-670-16</inkml:trace>
  <inkml:trace contextRef="#ctx0" brushRef="#br0" timeOffset="61524">18095 2660 612 0,'0'-13'517'0,"6"10"-147"16,2-2-266-16,12 21-89 0,23 3 85 15,30 8-46-15,24 5-54 16,13-10-28-16,1-3-248 16,136-65-554-16</inkml:trace>
  <inkml:trace contextRef="#ctx0" brushRef="#br0" timeOffset="61906">19170 2178 994 0,'0'0'1003'16,"8"8"-939"-16,23 5-41 15,20 1 61-15,23 7-14 0,20-8-49 16,2 7-21-16,-17 1-9 15,-22-7-60-15,-31 2-39 16,-9 8 2-16,-37 3 25 16,-20 7 64-16,-17 6 17 15,-19 1 1-15,-1 5 1 16,18-10-1-16,11-5 7 16,22-3-8-16,20-9-6 15,15 8-65-15,16-5-8 16,15 5 53-16,0-6 20 15,2 1 6-15,-2 5 2 16,-14 1 37-16,-18-1 12 16,-16 3 42-16,-18 7 7 0,-19-4-40 15,-9 5-57 1,-11-3-3-16,-1-7-57 0,-10-13-139 16,2-5-272-16,-99-82-311 15</inkml:trace>
  <inkml:trace contextRef="#ctx0" brushRef="#br0" timeOffset="62080">19260 2369 1020 0,'-28'58'339'0,"-3"4"-66"16,-17 61-67-16,-9 12-38 0,14 1-83 15,9-4-73 1,0-7-12-16,9-11-211 0,8-23-307 15,8-41-247-15,38-112 243 16</inkml:trace>
  <inkml:trace contextRef="#ctx0" brushRef="#br0" timeOffset="62470">19927 2213 348 0,'8'0'1255'15,"1"8"-1110"-15,8 8-50 16,11 11 17-16,6 3-34 16,9 6-40-16,-7-1-29 15,1 0-9-15,-8-3-6 0,-12 1-31 16,-17 2 1 0,-9 3 0-16,-16-2 27 0,5-1 9 15,-9-11 9-15,12-2-8 16,6-11-1-16,5 3 0 15,6 4-10-15,6 4-32 16,3 2 7-16,2 3 19 16,9 4 15-16,-3 0 1 15,0 1 26-15,-6-6 14 16,3 1-2-16,-14-8-14 16,-5 5 1-16,-15-2 8 15,-6 5-33-15,-13 1-7 16,-18 7-52-16,-8-3-73 0,-3-5-69 15,8-13-30-15,-8-9-226 16,11-29-143-16,-33-115 424 16</inkml:trace>
  <inkml:trace contextRef="#ctx0" brushRef="#br0" timeOffset="62658">19799 2395 1087 0,'0'11'479'0,"3"10"-420"0,5 22 95 15,7 17-7-15,-4 15-63 16,-11 18-52 0,-9 19-32-16,-25 20-155 0,-167 246-536 15</inkml:trace>
  <inkml:trace contextRef="#ctx0" brushRef="#br0" timeOffset="63279">16250 4474 903 0,'14'-16'763'16,"14"5"-657"-16,37-24-83 0,18 27 56 16,24 5 23-16,1 6-16 15,-9 21-14-15,-14 3-42 16,-25 11-29-16,-20 2-1 15,-26 13-6-15,-34 9-13 16,-23 8 8-16,-19-1-14 16,-26-2-8-16,3-10 3 15,11-14-17-15,9-16-4 16,31-11 8-16,17-12 19 16,23-8-48-16,14-5-57 15,14 2 87-15,0 7 42 16,14 0 40-16,-8 7 49 15,-4 14 10-15,-13-6-8 0,-9 0-40 16,-11 9-1 0,-14 3 5-16,-12 3-10 0,-11 5-45 15,-8-8-6 1,2-3-84-16,-8-9-75 0,5-15-166 16,1-20-362-16,-9-157 112 15</inkml:trace>
  <inkml:trace contextRef="#ctx0" brushRef="#br0" timeOffset="63442">16754 4517 1057 0,'-17'50'462'0,"-8"12"-236"16,-23 43-38-16,-3 18-28 16,-3-7-56-16,20-10-62 0,8-19-42 15,6 0-99-15,12-6-225 16,8-35-310-16,54-73-313 15</inkml:trace>
  <inkml:trace contextRef="#ctx0" brushRef="#br0" timeOffset="63694">17880 4521 1533 0,'-17'-13'210'0,"-14"6"48"16,-15-4-92-16,-22 14-41 16,-11 21-62-16,-6 26-20 15,0 15-16-15,14 17-3 0,17 4 0 16,23-5-13-16,17-8-11 16,22-10-2-16,15-6-22 15,19-19-22-15,26-3-103 16,15-16-160-16,-1-19-410 15,145-100-295-15</inkml:trace>
  <inkml:trace contextRef="#ctx0" brushRef="#br0" timeOffset="63920">18486 4521 1094 0,'-22'3'885'0,"-7"6"-762"0,-27 17 48 16,5 20-45-16,0 16-58 16,11 24-41-16,14-4-14 15,18-1-13-15,11-12-16 16,17-7-24-16,8-11-65 16,20-10-90-16,17-17-174 15,3-27-375-15,114-83-70 16</inkml:trace>
  <inkml:trace contextRef="#ctx0" brushRef="#br0" timeOffset="64078">19028 5056 1939 0,'0'0'485'0,"0"0"-431"16,-3 0-54-16,6 7-6 15,-12 20-539-15,-27 49-601 16</inkml:trace>
  <inkml:trace contextRef="#ctx0" brushRef="#br0" timeOffset="65158">24278 1022 593 0,'-8'-19'839'0,"5"11"-656"16,-11-8-71-16,14 6 41 15,5 4-22-15,-2 6-47 16,6 6-48-16,11 12-15 16,5 25 57-16,1 33 21 15,-15 49 22-15,-28 33-10 16,-26 31-36-16,-16 0-18 15,-21-1-10-15,12-34-23 16,9-23-14-16,16-37 1 0,21-47-11 16,13-25 1-1,9-22-1-15,9-18-9 0,16-21-57 16,23-35-37-16,18-26-1 16,10-17-25-16,1 6 0 15,-6 13 48-15,-18 28 68 16,-21 27 13-16,-15 30 16 15,-9 23-2-15,6 20 35 16,3 21 2-16,0 21-13 16,0 3-20-16,-5 3-8 15,-4-5-10-15,6-18-14 16,0-12-58-16,-5-13-137 16,2-14-309-16,12-24-159 0,48-124 78 15</inkml:trace>
  <inkml:trace contextRef="#ctx0" brushRef="#br0" timeOffset="65527">25143 1754 642 0,'5'-21'560'0,"-2"8"-225"15,12-15-197-15,-13 1 27 16,-2 3-8-16,-2 5-86 16,-13 7-64-16,-2 4-7 15,-17 20-8-15,-17 15-1 16,-17 30 9-16,-14 18 5 15,17 10 26-15,14 1 22 16,25-13-4-16,18-12-16 16,16-22-3-16,9-3-10 15,9-22-5-15,13-9-9 0,4-18-6 16,17-14-1-16,-1-15-8 16,3-4-1-16,-19 6-1 15,-15 7 10-15,-14 17 1 16,-11 13 21-16,-3 9 23 15,0 7-31-15,0 6-7 16,15 8 29-16,2-8-16 16,0 0-18-16,8-3-1 15,9-16-3-15,14-21-117 16,9-9-126-16,8-13-370 16,-5-14-68-16,56-98 215 15</inkml:trace>
  <inkml:trace contextRef="#ctx0" brushRef="#br0" timeOffset="65791">25755 1614 481 0,'0'-4'856'0,"-6"4"-373"16,4-8-316-16,-15 16-14 15,2 4-87-15,-10 11-42 16,-6 9-23-16,5 5-1 16,-8 3-8-16,23-7-18 15,5-1-29-15,20-9-19 16,15-3-7-16,5 1 29 15,3-8 32-15,-3 8 20 16,0 9 0-16,-9-5 1 16,-8 12 54-16,-11-7 23 0,-6 5 6 15,-14-4-9-15,-3 4-22 16,-9-8-25-16,-5-3-28 16,3-2-72-16,5-6-210 15,-25-67-712-15</inkml:trace>
  <inkml:trace contextRef="#ctx0" brushRef="#br0" timeOffset="66195">27966 1033 1134 0,'-11'16'787'0,"-6"6"-644"16,-20 41 100-16,-22 34-15 0,-21 27-66 16,-2 18-60-1,3 10-50-15,-4 7-19 0,-7-4-21 16,8-1-12-16,5-24-5 16,17-20-65-16,29-45-41 15,14-41-14-15,17-27-115 16,20-34-267-16,20-39-463 15,136-253 284-15</inkml:trace>
  <inkml:trace contextRef="#ctx0" brushRef="#br0" timeOffset="66360">27995 1068 277 0,'0'30'1378'0,"-3"18"-1182"15,3 50 55-15,3 36-59 16,5 17-63-16,6 4-66 0,3-9-45 15,-5-13-18 1,-12-25-41-16,-9-26-91 0,-8-28-57 16,-17-21-147-16,-102-26-257 15</inkml:trace>
  <inkml:trace contextRef="#ctx0" brushRef="#br0" timeOffset="66503">27552 1885 195 0,'12'8'1199'16,"16"0"-1061"-16,23 3-84 15,3 8-54-15,11-3-113 16,26-5-431-16</inkml:trace>
  <inkml:trace contextRef="#ctx0" brushRef="#br0" timeOffset="67131">26107 1114 495 0,'14'-43'772'15,"-3"16"-644"-15,12-33 52 16,-6 17 94-16,-6 23-17 16,1 16-116-16,-1 16-96 15,3 22 27-15,3 33 9 16,0 22 9-16,-14 39 27 0,-12 19-32 16,-8 10-10-16,-17 3-34 15,-5-9-20-15,-4-9-12 16,-2-25-8-16,8-20 5 15,11-35-6-15,9-32 0 16,15-18 0-16,2-12 0 16,11-23-6-16,14-29-12 15,24-31-28-15,27-37 2 16,21-12-20-16,-12 7-4 16,-12 30 38-16,-13 25 23 15,-29 26 7-15,-14 30 0 16,-8 22 1-16,-7 22 12 15,4 25 3-15,-6 29-2 16,-6 10-2-16,-2-3-12 16,5 3-16-16,6-20-116 0,11-9-447 15,68-25-452-15</inkml:trace>
  <inkml:trace contextRef="#ctx0" brushRef="#br0" timeOffset="67412">28321 1602 355 0,'5'-4'1353'0,"10"8"-1044"16,4 4-265-16,13 7 83 15,21 5 29-15,30-5-64 16,13 2-58-16,23-17-34 16,-5-17-143-16,-12 2-350 15,48-85-550-15</inkml:trace>
  <inkml:trace contextRef="#ctx0" brushRef="#br0" timeOffset="67652">29066 1355 376 0,'3'3'1407'16,"3"5"-1248"-16,14 8-96 15,19 11 56-15,4 13 5 16,14 8-56-16,-6 3-7 15,-9-5-17-15,-11-3-8 16,-14-15-15-16,-17 2-14 16,-11-6 7-16,-20 6 1 15,-9-3-15-15,-2 5-19 16,-1-13-101-16,9 4-214 16,3-19-596-16,22-58 67 0</inkml:trace>
  <inkml:trace contextRef="#ctx0" brushRef="#br0" timeOffset="67830">29982 1247 822 0,'0'3'1189'0,"-6"8"-873"16,-5 24-215-16,-20 31 101 15,-3 23-44-15,-3 16-97 16,6-1-58-16,-3 12-3 15,8-3-156-15,-13 7-407 16,-137 135-545-16</inkml:trace>
  <inkml:trace contextRef="#ctx0" brushRef="#br0" timeOffset="68395">27601 3038 857 0,'-9'0'1028'0,"9"0"-884"15,-5 0-14-15,5 0 80 16,0 0-52-16,0 0-92 0,0 0-27 15,5 0 22 1,-5 0 7-16,9-4-16 0,2 4-5 16,6 0-11-16,17 0-11 15,20 4-13-15,0 8-10 16,8 3-2-16,-8 5-1 16,-14 8-32-16,-6-6-22 15,-20 3-1-15,-20 12 14 16,-16 1 21-16,-21 9 12 15,-8-4-3-15,-9-5 12 16,9-3 0-16,6-11 0 16,17-5 1-16,11-8-1 0,17-6 0 15,3-2-39-15,19 5-20 16,9 3 20-16,6 0 5 16,6 5 14-16,2 0 20 15,-16 3 8-15,-7 1 9 16,-19 7 10-16,-20 8 18 15,-20 11-11-15,-20 8-29 16,-2-3-5-16,-3-20-30 16,16-4-51-16,-2-24-113 15,14-13-167-15,0-18-261 16,8-30-62-16,12-23 230 16,54-217 309-16</inkml:trace>
  <inkml:trace contextRef="#ctx0" brushRef="#br0" timeOffset="68538">27618 3186 328 0,'3'0'380'15,"2"0"595"-15,4 6-801 0,-15 21-17 16,3 24 119-16,-19 28-70 16,-10 16-118-16,-2 12-61 15,6 0-27-15,5-15-37 16,6-10-146-16,14-28-185 16,12-24-348-16,19-33-155 15,97-136 644-15</inkml:trace>
  <inkml:trace contextRef="#ctx0" brushRef="#br0" timeOffset="68658">28287 3409 372 0,'25'-3'1284'0,"12"0"-1122"16,14-5-52-16,12 0-110 0,-7 8 0 16,-5 1-372-1,37-10-782-15</inkml:trace>
  <inkml:trace contextRef="#ctx0" brushRef="#br0" timeOffset="69123">28973 3077 525 0,'3'-4'1164'0,"14"4"-927"16,8-2-123-16,15 2 39 16,19 2-36-16,7 14-38 15,-1 8-49-15,-6 3-19 16,-8 3 5-16,-8 8 13 15,-9 0 2-15,-3-6-10 16,-14-1-1-16,-8-7-2 16,-1-5-8-16,-8 8-2 15,-8-3-8-15,-18 14-12 0,-22 0-40 16,-12 13-28 0,-16-1-20-16,2-7 17 0,23-8 52 15,17-13 31-15,20-14 20 16,14 3 11-16,8 2-5 15,15-5-4-15,5-2 5 16,21-6-27-16,10-11-37 16,15-16-106-16,-9-3-230 15,-11-2-406-15,3-33 17 16</inkml:trace>
  <inkml:trace contextRef="#ctx0" brushRef="#br0" timeOffset="69505">27572 4841 810 0,'-17'0'1038'0,"-3"-3"-933"16,-28 6-61-16,-8 13-11 16,2 22 0-16,-11 17-33 0,5 19-2 15,3 8-22-15,23 2 12 16,17 1 3-16,26-12 9 15,16-14 0-15,18-24 18 16,22-9 12-16,9-26-13 16,11-18-17-16,14-22-18 15,3-14-164-15,-6-8-436 16,80-126-463-16</inkml:trace>
  <inkml:trace contextRef="#ctx0" brushRef="#br0" timeOffset="69655">28179 4881 319 0,'6'0'1497'15,"5"0"-1260"-15,12 3-191 16,11 2-27-16,22-2-19 16,-5-3-178-16,66-11-626 15</inkml:trace>
  <inkml:trace contextRef="#ctx0" brushRef="#br0" timeOffset="69812">28185 5186 2098 0,'8'-4'270'16,"9"4"-169"-16,26-9 19 15,22-9-67-15,3 2-53 0,14-11-140 16,-14 5-380-16,29-59-684 15</inkml:trace>
  <inkml:trace contextRef="#ctx0" brushRef="#br0" timeOffset="70210">29149 4664 929 0,'2'-5'1176'0,"15"2"-946"15,17 3-160-15,6 11-8 16,8 13-23-16,-5-1-38 16,5 12-1-16,-20-3-102 0,-11 6-52 15,-17 0 19-15,-19 5 63 16,-15 7 45-16,-15-7 27 16,1 0 79-16,11-5 68 15,0-14-18-15,20-5-81 16,15-8-48-16,4 0-12 15,15-3-81-15,20 0-39 16,0-3 24-16,3 1 63 16,2 2 45-16,-10 4 41 15,-7 8 98-15,-8-5 34 16,-8-3-35-16,-7 3-26 16,-2-3-46-16,-8 8-19 0,-9 2-11 15,-3 10-36 1,-11-5-3-16,-12 0-72 0,9 0-113 15,-8 0-276-15,-4-12-602 16,-5-4 387-16</inkml:trace>
  <inkml:trace contextRef="#ctx0" brushRef="#br0" timeOffset="70357">30189 5933 1333 0,'-17'12'1637'0,"0"-4"-1484"16,-31 9-153-16,-3 9-80 16,-23-6-298-16,-190-2-912 15</inkml:trace>
  <inkml:trace contextRef="#ctx0" brushRef="#br0" timeOffset="75363">26827 2175 1587 0,'0'0'360'0,"0"0"-150"16,0 0 45-16,0 0-66 15,-6 0-102-15,12 0-55 16,-6 0-14-16,0 3-5 16,0 2-2-16,-6-2-4 15,0 11 2-15,-2 12 29 16,-3 12 35-16,-12 5-4 15,3 15-10-15,-3-1-25 16,-5 2-13-16,0-2-21 16,2-4-7-16,1-5-149 15,-77 65-516-15</inkml:trace>
  <inkml:trace contextRef="#ctx0" brushRef="#br0" timeOffset="76887">16579 3886 324 0,'0'-11'889'0,"0"4"-598"15,-6-5-107-15,3 7-29 16,3 5-10-16,0 0-40 16,0 0-46-16,3 5-29 15,-3-5 3-15,0 3 12 0,6 0 12 16,-4 10 25-16,15-2 35 15,6 8-19-15,5 0 1 16,21 0-12-16,-1 5-18 16,14-6-21-16,9-13 1 15,14 3-8-15,9 0-10 16,19-8 4-16,23-8 11 16,29-15-13-16,33-9-15 15,12 2-12-15,2 0 0 16,-10 9-5-16,-10 10-1 15,-19 11 1-15,-22 8-1 16,-18 1 0-16,-17 12 0 16,-8 0 0-16,-15-7 0 15,-16 2 0-15,-6 0 1 16,-20-2-1-16,-9-6 21 0,-10 0 15 16,-13-4 14-16,-10 0-7 15,-1-4 2-15,-2 0 2 16,-6 0 1-16,0-4 3 15,-6 4-9-15,6 0-14 16,-2-4 2-16,-4 3-19 16,6-6-11-16,-3 4-14 15,-5-5-77-15,-15-16-146 16,-11 10-283-16,-199-53-557 16</inkml:trace>
  <inkml:trace contextRef="#ctx0" brushRef="#br0" timeOffset="77465">16763 3910 1034 0,'-14'3'903'15,"5"-3"-678"-15,-2 3-58 16,5-3 28-16,6 0-8 16,6 5-49-16,-3-10-58 15,2 5-25-15,4-3-19 0,2 3-13 16,15 3 22-16,28 2 30 16,14 6 3-16,25-3-21 15,23 0-11-15,23 0-1 16,20 0-6-16,22-16-9 15,29-5-3-15,130-6-10 16,18-16-8-16,-248 32 1 16,-11 3-10-16,94 0 2 15,-34 11-2-15,-29 2-1 16,-22 9 1-16,-23-3-2 16,-20 8 2-16,-14-7 0 15,-17-5 1-15,-11 3 5 16,-6-16 1-16,0 6-5 0,-8-5 10 15,-7-3 4 1,-2 0 4-16,0 0 4 0,0-3-6 16,-2-1-2-16,-4 4-1 15,3-4 0-15,-3 4-3 16,-2 0-12-16,5 0-11 16,-5 0-10-16,-7-2-18 15,-2-8-24-15,-8 6-27 16,-1 0-27-16,-13 1-39 15,2 6-40-15,-11 15-61 16,-12 8-373-16,-130 23-516 16</inkml:trace>
  <inkml:trace contextRef="#ctx0" brushRef="#br0" timeOffset="78095">16961 3859 310 0,'3'0'0'16,"31"-38"-196"-16</inkml:trace>
  <inkml:trace contextRef="#ctx0" brushRef="#br0" timeOffset="79152">22631 2763 112 0,'0'-16'1126'16,"-3"5"-762"-16,-11-19-68 0,-3 14 53 15,6 0-88-15,-3 8-52 16,5 5-62-16,6 3-51 15,3 0-35-15,0 8-32 16,0 0-21-16,-5 11-8 16,-4 24 0-16,-2 18 18 15,-12 17 3-15,0-3-1 16,-2 1-5-16,13-15-6 16,4-13-3-16,2-28-5 15,3-2-1-15,3-18 9 16,0-11 4-16,3 3 28 15,-3-19 26-15,6-13-50 16,2-18-17-16,1-15-9 16,0-13-11-16,-1 1 2 15,9 1 6-15,-14 15 11 0,-3 23 1 16,0 17 2-16,0 21-2 16,0 12 0-16,0 8-23 15,0 15-8-15,6 15 21 16,-6 20 10-16,-6 8 1 15,-3 12 0-15,-2-17 11 16,3-11-5-16,2-16-6 16,3-17 7-16,3-14-2 15,0-11 1-15,0 1 10 16,0-2-1-16,0-3 7 16,3-6-7-16,-3-18-4 15,6-6-12-15,-6-21-11 0,2 2 11 16,4 10-1-16,-3 20 1 15,-3 16 10-15,0 11-10 16,0 3 0-16,-3 5-6 16,3 16-13-16,0 14 18 15,-6 17 1-15,4 10 1 16,-4 5-1-16,-3-5-8 16,1 14-153-16,-83 169-416 15</inkml:trace>
  <inkml:trace contextRef="#ctx0" brushRef="#br0" timeOffset="80872">22560 2302 190 0,'-8'-11'1379'0,"2"8"-1088"16,-5-10-94-16,-6 5 49 15,-3 8-62-15,-8 5-88 16,-15 22-63-16,-31 31-27 16,-16 31 8-16,-12 35-2 15,2 20-2-15,18 7 7 16,31-6-4-16,17-1-7 15,34-12-5-15,34-15-1 16,26-9-9-16,25-28-6 16,22-10-18-16,7-27 6 15,-4-27-4-15,-2-24 14 16,-9-32 5-16,-8-17-3 16,-6-24-18-16,-8-12 18 15,-15-12 8-15,-17-7 5 0,-19 2 1 16,-12 0 1-16,-28 5 10 15,-15 8 15-15,-27 4 14 16,-12 21-13-16,-23 26-17 16,-22 21-9-16,-21 50-92 15,-36 39-277-15,-354 199-940 16</inkml:trace>
  <inkml:trace contextRef="#ctx0" brushRef="#br0" timeOffset="81505">16414 6053 1151 0,'-6'0'625'16,"4"0"-611"-16,2 0-14 15,0 8-144-15,8 3-159 16,3 2-355-16</inkml:trace>
  <inkml:trace contextRef="#ctx0" brushRef="#br0" timeOffset="81715">17046 6240 1694 0,'-5'-5'309'16,"5"5"-225"-16,-3-3-59 15,6-2-25-15,5 10-88 16,1 3-371-16,36-28-495 16</inkml:trace>
  <inkml:trace contextRef="#ctx0" brushRef="#br0" timeOffset="81873">17463 6166 2002 0,'0'3'448'0,"-3"-3"-399"15,3-3-16-15,0 6 30 16,3-6-63-16,6 3-9 16,5 7-199-16,11 13-137 15,4-8-385-15,87-91-408 16</inkml:trace>
  <inkml:trace contextRef="#ctx0" brushRef="#br0" timeOffset="81984">17971 6254 997 0,'0'5'695'0,"0"-2"-572"0,0 2-9 16,5-2-37-16,4 2-77 16,11 1-186-16,87-63-436 15</inkml:trace>
  <inkml:trace contextRef="#ctx0" brushRef="#br0" timeOffset="82511">21764 4819 707 0,'0'-8'892'0,"0"0"-433"16,5 0-356-16,7 16 71 0,13 3 50 15,15 3-29-15,11 7-81 16,8-2-51 0,-8 5-23-16,-5-8-26 0,-18-2-13 15,-11-1-1-15,-11 2-12 16,-15 5-42-16,-25 3 30 16,-31 20 18-16,-20 11 5 15,-20-5 0-15,14-9-4 16,32-13 5-16,33-14 0 15,26-11-16-15,15 2-5 16,10 0 21-16,26 4 8 16,14-12 16-16,23-4-9 15,20-11-15-15,5-8-12 16,4 11-230-16,115-54-761 16</inkml:trace>
  <inkml:trace contextRef="#ctx0" brushRef="#br0" timeOffset="82707">23034 5689 2763 0,'-15'-3'541'15,"7"-2"-461"-15,-15 2 43 16,15-1-66-16,5 4-57 15,3-4-141-15,0 15-407 16,-31 21-1498-16</inkml:trace>
  <inkml:trace contextRef="#ctx0" brushRef="#br0" timeOffset="84652">18418 7598 237 0,'-5'0'75'0,"5"-3"-75"0,-3-7-41 16,-3-12-65-16</inkml:trace>
  <inkml:trace contextRef="#ctx0" brushRef="#br0" timeOffset="85215">17815 7536 763 0,'0'0'952'0,"0"0"-754"15,0-5-119-15,0 5 92 16,0 0 12-16,5 5-99 16,4 3-66-16,16 11-17 15,9 8 1-15,9 20 4 16,5 2-5-16,-5 13 1 15,-1 8-2-15,6 0-78 16,-14 12-219-16,23 76-403 0</inkml:trace>
  <inkml:trace contextRef="#ctx0" brushRef="#br0" timeOffset="85414">18271 7377 574 0,'-3'8'1080'0,"-11"11"-950"15,-12 21-92-15,-16 20 13 16,-15 21 28-16,-25 14-23 16,-20 27-56-16,-28 27-153 0,-15 1-416 15,-235 137-530 1</inkml:trace>
  <inkml:trace contextRef="#ctx0" brushRef="#br0" timeOffset="87939">26050 2524 151 0,'11'-8'177'0,"-2"0"99"16,16-8-39-16,-5-1-147 16,-3 4-54-16,6-6-24 15,2-2-11-15,7 5 17 16,-7-1 17-16,-5 4-2 16,-3 6-15-16,-3 1-18 0,-3 6-54 15,-5 0-170-15,-3 0-325 16,3-6 480-16,19-17-54 15</inkml:trace>
  <inkml:trace contextRef="#ctx0" brushRef="#br0" timeOffset="88667">26299 2207 163 0,'0'-8'1239'16,"6"0"-736"-16,-3-5-311 15,-3 10 64-15,6 3-46 16,-6-3-76-16,0 3-65 16,8 0-17-16,-2 0-2 15,2-5-16-15,4 5 5 16,10 0-4-16,7 5-5 16,-4-2 6-16,15 5 1 15,-9 8-4-15,3-2-16 16,0 7-5-16,-3-2 4 0,-2 11-4 15,2-3-4-15,-6 5-2 16,1-5-6-16,-9-1 2 16,-9-5-1-16,1-10-1 15,-9-3 1-15,-3-5 0 16,-5 2 11-16,-7 1 17 16,-24 15-2-16,-15 6-8 15,-20 14-5-15,9-1-14 16,5-6 8-16,18-7-8 15,8 0 1-15,3-3-1 16,14-13 0-16,2-3 0 16,13-3 0-16,2-10 0 0,8 5 1 15,-5-3-1-15,5 3 18 16,-2-5 9-16,3 5-19 16,16-3-7-16,18-2 21 15,19 2 25-15,9-7-25 16,11 9-7-16,3-7-3 15,-11 3-5-15,0 5-7 16,-26 5-1-16,-14-2 1 16,-17-3-1-16,-9 5-1 15,-8-4-4-15,-5-1 5 16,2 0 1-16,-3 0-33 16,3-1-45-16,-11 1-80 15,-14 1-197-15,-128-21-977 0</inkml:trace>
  <inkml:trace contextRef="#ctx0" brushRef="#br0" timeOffset="90177">30339 1524 271 0,'3'-3'42'0,"3"-5"895"0,5-8-648 16,-5-9-121 0,-1-4 66-16,-2-9-13 0,3 3-83 15,-12-4-45-15,6 4 3 16,-8 0-5-16,-6 8-28 16,5 0-7-16,-2 13-13 15,-3 1-7-15,-6 8-3 16,-3 5-21-16,-11 2-12 15,-6 18-1-15,-2 17-5 16,-4 6 1-16,-2 11 5 16,6 4 0-16,8 12 2 15,-3 16 8-15,0 10-4 16,3 9 3-16,6 7 0 16,8 2 11-16,14 0 1 15,12-9-5-15,14-13-1 0,11-12 0 16,11-21-9-16,7-16 5 15,-1-16 1-15,11-22 3 16,6-21 22-16,3-30 20 16,6-24-19-16,-6-20-19 15,0-10-13-15,-17-4-4 16,-5-1-2-16,-21 5-30 16,-8 1-27-16,-17 24-48 15,-17 8-81-15,-17 40-471 16,-181 108-1100-16</inkml:trace>
  <inkml:trace contextRef="#ctx0" brushRef="#br0" timeOffset="91185">29475 3105 69 0,'0'-5'1449'0,"0"10"-1145"16,0-5-163-16,0 14 12 16,5 13-51-16,-2 27 35 15,-3 20-29-15,-3 15-48 16,-11 8-9-16,-11-12-20 15,-7-7 4-15,4-16-5 16,-9-13 13-16,3-9 23 16,-3-21 2-16,3-12-10 15,-3-7-4-15,9-15-15 0,5-16-15 16,15-16-24-16,22-18-13 16,12-24-16-16,22-1 1 15,6 9-2-15,-6 19 19 16,-8 24 5-16,-15 23-4 15,-8 15-7-15,0 19 4 16,0 20 13-16,0 12 0 16,-14 17 1-16,-12 6 0 15,-8-4-1-15,0-8-1 16,0-19-12-16,9-13-16 16,-1-19-40-16,9-6-63 15,9-10-115-15,8-9-348 0,14-26-410 16,111-118 349-1</inkml:trace>
  <inkml:trace contextRef="#ctx0" brushRef="#br0" timeOffset="91378">29974 3653 1554 0,'2'0'782'16,"4"0"-668"-16,-6 0-3 15,14 0 18-15,12 0-79 16,28 0-31-16,33-3-4 16,7-8-15-16,-3-8-75 15,-9 6-134-15,-31 5-379 16,6-40-502-16</inkml:trace>
  <inkml:trace contextRef="#ctx0" brushRef="#br0" timeOffset="91723">30815 3320 824 0,'0'-3'1190'16,"0"3"-920"-16,0 3-228 16,9 18 48-16,-1 17 38 15,9 8-61-15,1 13-38 16,1-2-10-16,-10-4 1 15,-1 3-8-15,-13-7-11 16,-4-1 5-16,-8 2-6 16,-23-7-24-16,-5 0-1 0,-17-2-19 15,8-9-4-15,3-2 24 16,11-14 24-16,23-8 0 16,17-8 12-16,3 0 8 15,6 0 11-15,5 3-17 16,17 1-7-16,3 12 10 15,20-8-11-15,19 0-6 16,4-8-68-16,-3 4-311 16,42-26-864-16</inkml:trace>
  <inkml:trace contextRef="#ctx0" brushRef="#br0" timeOffset="92246">29256 4865 1190 0,'3'0'857'0,"3"0"-768"16,2-8-44-16,12 8 88 15,6 0-17-15,13 0-58 16,1 11-31-16,-6 10-6 15,0-7-12-15,-17 5-8 16,-8 5 7-16,-12 0-7 16,-11 3-1-16,-20 12 0 15,-6-1 0-15,-3-6-1 16,1-18 1-16,11-14 6 16,19-11 22-16,4-8 10 0,8-15-10 15,3 2-4 1,5-4-1-16,6 6-4 0,3-1-7 15,3 15-10-15,3 5-2 16,2 3-10-16,1 11-51 16,8 18-115-16,-3 9-470 15,17 33-913-15</inkml:trace>
  <inkml:trace contextRef="#ctx0" brushRef="#br0" timeOffset="92826">30796 4884 528 0,'2'-8'902'0,"4"8"-668"15,-3-8-21-15,-3 16 34 16,0 11-106-16,0 16-7 16,0 28 38-16,-9 26-49 15,-8 8-37-15,6-1-34 16,-6 1-22-16,9-4-21 15,2-4-7-15,14-8-1 16,15-7-1-16,3-15-19 16,-1-13-20-16,-5-24-5 0,-6-14 11 15,-14-8 33-15,-17-8 12 16,-25-6 30-16,-29-10-36 16,-17-6-4-16,-26-5 4 15,4-2-6-15,14 0-37 16,13-14-164-16,29-11-464 15,37-27-452-15,108-205 470 16</inkml:trace>
  <inkml:trace contextRef="#ctx0" brushRef="#br0" timeOffset="92931">31181 4734 1893 0,'17'0'466'0,"0"0"-360"15,14 0 13-15,20-8-119 16,15 8-149-16,92-32-1226 15</inkml:trace>
  <inkml:trace contextRef="#ctx0" brushRef="#br0" timeOffset="93090">31811 6161 537 0,'-9'-8'2440'0,"1"5"-2199"15,-26-14-241-15,11-4-46 16,-11 0-215-16,-99-25-666 16</inkml:trace>
  <inkml:trace contextRef="#ctx0" brushRef="#br0" timeOffset="94899">21449 1598 761 0,'0'4'812'0,"-3"4"-672"16,3 0-100-16,0-4 74 16,9 7 9-16,10-3-28 15,21 0-19-15,25-5-26 0,12-14-50 16,16-12 0-16,7-12-234 16,95-35-365-16</inkml:trace>
  <inkml:trace contextRef="#ctx0" brushRef="#br0" timeOffset="95267">22577 1157 1206 0,'3'8'619'0,"3"4"-551"16,-3 10 52-16,14 13 66 0,-3 0-54 16,-3 3-60-16,-2 10-50 15,2 0-11-15,-11 0-10 16,-11 11-1-16,-9 6-28 16,-23-3-22-16,-8 4 4 15,-14-12-1-15,14-16 19 16,14-11 21-16,17-11 7 15,15-12 6-15,10-4-6 16,15 4 1-16,17 4 5 16,17-4 23-16,25 0-11 0,6-8-10 15,0 0-8 1,3 8-188-16,-25 11-421 0,-1 59-695 16</inkml:trace>
  <inkml:trace contextRef="#ctx0" brushRef="#br0" timeOffset="95619">20114 5581 1750 0,'0'0'478'15,"0"3"-429"-15,0-3 5 16,0 0 63-16,0 0-22 15,0 0-65-15,8 0-17 16,9 0-5-16,17 0-7 16,9-3-1-16,13-5-14 15,7-3-220-15,67-8-553 16</inkml:trace>
  <inkml:trace contextRef="#ctx0" brushRef="#br0" timeOffset="96108">20709 5294 756 0,'-3'-3'1011'0,"6"0"-742"16,-3-5-172-16,6 3 77 16,14 2-10-16,28-13-70 15,8 1-41-15,18-1-32 16,-3 10 9-16,-9 0-6 15,-2 6-14-15,-9 0-10 16,6-4-1-16,-9 4-83 16,-14 4-191-16,20-4-649 15</inkml:trace>
  <inkml:trace contextRef="#ctx0" brushRef="#br0" timeOffset="96791">21664 4686 37 0,'-11'-14'1047'0,"-6"6"-244"16,-3-8-584-16,0 5 59 15,6 6-28-15,11-1-70 16,3 6-57-16,3 0-52 16,3 0-40-16,-3 0-14 15,2 0-8-15,7 3 0 16,16 5 0-16,6 3 3 16,17 8 1-16,6 5-4 15,-3 3 6-15,0 4-6 16,-12 2-7-16,-5 12-1 15,-6-10 1-15,-14 3-1 16,0-8-1-16,-17 10 0 16,-17-1-10-16,-14 7 4 0,-20 8-1 15,-26 10 1-15,-8 0 5 16,3 1-5-16,8-3 6 16,23-11-1-16,12-19-1 15,22-6 1-15,17-18-13 16,5-5 4-16,12 6 9 15,17-2 1-15,12-3 6 16,27-8 2-16,10-7 4 16,16-13-3-16,-6-4-9 15,-5 16 9-15,-25-6-8 16,-7 10 0-16,-22 0-1 16,-11 8 0-16,-6-3-83 15,-8 14-173-15,-26 5-752 0</inkml:trace>
  <inkml:trace contextRef="#ctx0" brushRef="#br0" timeOffset="96958">22396 6185 181 0,'-17'-4'2573'0,"3"-8"-2222"16,-3 4-228-16,5 0-61 15,4-3-62-15,-1 3-165 16,-33 7-596-16</inkml:trace>
  <inkml:trace contextRef="#ctx0" brushRef="#br0" timeOffset="100869">18974 7756 153 0,'-11'-8'1711'16,"11"8"-1459"-16,-9-11-190 15,9 11-20-15,0 0 51 16,6 3-15-16,-3 21-54 16,11 19-17-16,3 30 8 15,6 20 5-15,-6 4-10 16,0-1 8-16,0-15-1 16,-6-22 7-16,3-13 4 15,0-23 4-15,6-10 10 16,3-18 22-16,19-29 35 15,26-41-37-15,29-44-46 0,8-36-8 16,19-16-8 0,-16-6-46-16,0 23-121 0,-17 20-398 15,-6-77-823-15</inkml:trace>
  <inkml:trace contextRef="#ctx0" brushRef="#br0" timeOffset="101231">20315 8914 763 0,'-23'-11'2137'0,"15"6"-1911"15,-21-11-155-15,21 13 34 0,8 3 18 16,0-3-38-16,0 3-62 15,3 0-16-15,2 0-7 16,-5 0-10-16,3 3 8 16,-3-3 2-16,0 3 0 15,0-3 0-15,-3 5 1 16,-2-2 8-16,2 2 0 16,3-2-7-16,-6 2-1 15,6-5-1-15,6 3 0 16,-12-3 6-16,6-3-6 15,0 3-9-15,0-5-39 16,6 2-80-16,-3-2-140 16,-3 5-413-16,-14-27-802 0</inkml:trace>
  <inkml:trace contextRef="#ctx0" brushRef="#br0" timeOffset="102850">24392 2736 537 0,'-23'-8'737'0,"6"5"-537"16,-20-8-32-16,6 3-11 16,17 3 58-16,11 2-1 0,3-2-73 15,3 2-73-15,2 3-34 16,-2 0-7-16,11 3-9 16,29 5-7-16,48 5 43 15,65-2 45-15,172-8-30 16,120-11-27-16,17 8-24 15,-210 5-5-15,-144-2-7 16,-3 2-6-16,-18 3 2 16,86 3-2-16,-51 5 1 15,-49-5 7-15,-27 4-8 0,-35-11 12 16,-14 0 43 0,-12 0 31-16,10 0-4 0,-4-4-10 15,6 0-12-15,-3 0-19 16,3-4-31-16,0 0-10 15,0 0-15-15,0 0-82 16,-6-11-124-16,-19-4-423 16,-176-102-1258-16</inkml:trace>
  <inkml:trace contextRef="#ctx0" brushRef="#br0" timeOffset="103407">23793 2660 472 0,'-8'0'1455'0,"8"-5"-1187"16,-9 5-199-16,9 0-48 15,23 0 41-15,31 0 47 16,59 0 10-16,63 0-44 16,164 5-39-16,37 14 0 15,3 8-6-15,-139-5-5 16,-133-9 4-16,-15-7-10 16,-16 2-5-16,70 8-5 0,-47 3 7 15,-49-15 11 1,-26 0 20-16,-16 0 14 0,-18-4 29 15,6 0-7-15,3 0-14 16,-5 0-11-16,5 0-16 16,0 0-12-16,0 0-6 15,0 0-12-15,0 0-4 16,0-4-1-16,0 4-1 16,0 0-4-16,0 0 7 15,0 0-3-15,0 0 3 16,0 0-8-16,0 4 9 15,0-8 7-15,0 4-2 0,0 0 6 16,0 0-8-16,0 0-4 16,0 0 0-16,0 0-8 15,0 0-1-15,0 0-15 16,0 0-66-16,-3-19-143 16,23 14-336-16,62-49-735 15</inkml:trace>
  <inkml:trace contextRef="#ctx0" brushRef="#br0" timeOffset="105583">28321 2955 336 0,'0'0'229'0,"0"-2"433"16,0-1-413-16,-3-5-78 16,-6-5-8-16,1 2 22 15,-6-8-23-15,2 3-57 16,4 5-35-16,-6-5-5 16,2 3 8-16,-10-1-17 15,-4 3-22-15,-16-1-2 0,-7 0-10 16,-19 8-2-1,-5 4-5-15,-18 4-3 0,0 8 16 16,1 3 13-16,10 9-2 16,-2 6-14-16,-9 7-7 15,1 12-9-15,5 5-3 16,-6 12 2-16,14-1-7 16,15 2 13-16,2-6-1 15,18-2-1-15,-1 3 3 16,4 0 3-16,5 3 2 15,0-2-2-15,8-9-12 16,12-16 1-16,11 5-1 16,3-5 3-16,11 9-1 15,15-1-1-15,14 0 16 16,2-6-8-16,6 8 7 0,3-2 7 16,-2-9-10-16,4 1 4 15,1-3-11-15,6 3 3 16,-1-6 4-16,9 3 2 15,12-4-6-15,-9-6-4 16,11-4-5-16,6 3 1 16,-9-5 4-16,9-3-11 15,-6-2 1-15,3 2-1 16,-8 3 0-16,13-8 5 16,7 2-4-16,-1-10 0 15,9 4 0-15,6-7 0 16,-6 0 4-16,-3 0-5 15,0 1 0-15,-12 3 1 0,-2 4-1 16,-11 7 0 0,5 0 0-16,0-2 1 0,12-1 0 15,14-8 0-15,16-4 0 16,12-8 0-16,9-8 0 16,0 0 7-16,10 9-2 15,-10-9 1-15,2 12 11 16,-10 0-17-16,-7 3 0 15,-11-6 5-15,11-1-6 16,-5-6 1-16,3-18 0 16,2-3-1-16,-5-6 0 15,-15-10 0-15,-19 12 0 16,-31-4 1-16,-12 13 5 16,-25-5 0-16,-4 0 2 15,-13-16-8-15,-6-8-1 0,-14-16-8 16,-6-14-8-16,-14-1-5 15,-3-7 10-15,-5-3 1 16,-18 15 10-16,1-4 1 16,-15 15 5-16,-8 4-4 15,-1 5 1-15,-7 11 11 16,-4 7-5-16,1 4-2 16,-15 0 0-16,-6 5-6 15,-13-2-1-15,-6 7 0 16,-15-2-6-16,-13 4 7 15,-9-1 0-15,-9 5 0 16,-2-3 0-16,-1 6 0 0,15 5 1 16,0-3-1-16,8 6 0 15,11 0 0-15,15 8 6 16,17-3-5-16,22 7 0 16,21 4-1-16,22 0 0 15,8 4-2-15,26-4-7 16,3 0-16-16,11 0-59 15,3 0-117-15,-8 30-330 16,-63 110-587-16</inkml:trace>
  <inkml:trace contextRef="#ctx0" brushRef="#br0" timeOffset="105855">30864 4254 1626 0,'-6'-5'602'0,"3"2"-533"15,-11-1-18-15,14 0 58 16,0 4-85-16,8-4-24 16,10 4-457-16,86-50-726 15</inkml:trace>
  <inkml:trace contextRef="#ctx0" brushRef="#br0" timeOffset="106319">32060 4450 665 0,'-23'-8'945'0,"6"2"-746"15,-22-10-94-15,10 0 135 16,7 8 11-16,13 5-56 16,6-2-75-16,3 10-65 15,9 3-23-15,-1 14 2 16,12 10 32-16,3 10 0 15,11 1-3-15,-9 3-1 16,-2-6-8-16,-3-10-9 16,-3-6-18-16,0-10-6 0,0-9-2 15,-3-5 5 1,0-13 23-16,12-20-1 0,11-21-22 16,19-24-13-16,4-20-11 15,5-2-45-15,-14 4-42 16,0 2-111-16,-6 26-161 15,-28-49-866-15</inkml:trace>
  <inkml:trace contextRef="#ctx0" brushRef="#br0" timeOffset="106491">32735 4911 1239 0,'-9'-3'1685'0,"1"-2"-1476"0,-15 2-100 16,20 3-35-16,-2-5-74 16,2-1-69-16,-6 1-300 15,-8-44-1171-15</inkml:trace>
  <inkml:trace contextRef="#ctx0" brushRef="#br0" timeOffset="114224">23703 2934 630 0,'-9'-11'759'15,"9"0"-513"-15,-3-5-123 16,6 11-19-16,3 0 47 15,11 5-10-15,17-3-51 16,31-5 39-16,34 2-15 0,37-2-19 16,49 0 5-1,138-12-28-15,102 1-24 0,66-16-13 16,-174 3-26-16,-36 5-9 16,-49 0 1-16,-133 21-1 15,-14-1 0-15,-11 6-9 16,51-4-24-16,-43 10-9 15,-37-4-39-15,-25-1-19 16,-20 7-26-16,-14-1-132 16,-159-28-502-16</inkml:trace>
  <inkml:trace contextRef="#ctx0" brushRef="#br0" timeOffset="115673">17585 6991 980 0,'0'0'499'15,"0"0"-382"-15,-6 3-69 0,6 0 76 16,-5 21 34-16,2 33-4 16,-3 60 41-16,-5 154-52 15,-6 97-62-15,8-4-35 16,12-152-23-16,3-126-16 15,-3-9 4-15,2-10-11 16,4 51 1-16,-6-36-1 16,2-32-9-16,-2-34-1 15,-3-13-22-15,0-14-35 16,-3-24-50-16,-5-27-221 16,-1-25-194-16,1-29 295 15,-6-13-144-15,-3-31-238 16,-26-342 484-16</inkml:trace>
  <inkml:trace contextRef="#ctx0" brushRef="#br0" timeOffset="116132">17710 6921 42 0,'3'-5'1162'0,"14"5"-952"16,14-3-134-16,14 6 112 16,26 2 46-16,28-13-8 15,34-4-37-15,43-12-69 16,181-19-54-16,103-6-10 15,41 19-31-15,-155 25-13 16,23 10-3-16,2-13 15 16,-11 30 38-16,-3-6-46 15,-22-5-14-15,-29 5 4 16,-56 6-6-16,-154-14 0 16,-25 0-1-16,0 0 0 0,56 8 1 15,-36-1 0-15,-40 5 0 16,-17-13 0-16,-25 1 1 15,-4-8 6-15,-10 0 12 16,5-3 8-16,-3 3 12 16,3-5-12-16,0 5-6 15,0 0-10-15,0 0-10 16,-6 5-2-16,6-5 1 16,6 9-14-16,-3 17 14 15,2 23 5-15,-2 29 14 0,3 31-2 16,-6 10-16-1,0 14 8-15,3-11-8 0,11-8 0 16,-3-6-1-16,9-16 0 16,-9-15-59-16,3-15-119 15,-5-11-145-15,-18-12-330 16,-121-12-224-16</inkml:trace>
  <inkml:trace contextRef="#ctx0" brushRef="#br0" timeOffset="116477">18387 8635 1899 0,'9'-3'357'16,"5"6"-357"-16,23-3-125 15,36 5 125-15,49-2 132 16,57-6 0-16,195-18-5 16,159-13-37-16,111 7-24 15,-194 14 30-15,-33 20-33 16,-11-1-34-16,-52 1-14 16,-51 1-9-16,-195-4-6 15,-20 4 0-15,-17-1-1 16,62 5-17-16,-48-4-21 15,-42-4-15-15,-21-4-36 0,-27-4 0 16,-21-4-102-16,-16-11-632 16,-148-57-291-16</inkml:trace>
  <inkml:trace contextRef="#ctx0" brushRef="#br0" timeOffset="116935">21355 8569 102 0,'0'-4'1087'0,"0"0"-733"15,3 1-239-15,-3 6-40 16,6 13 38-16,2 26 85 0,9 33 43 15,9 44-86 1,5 28-26-16,-5 24-32 0,-1 2-31 16,-8 6-19-16,0-10-11 15,-8-6-22-15,-12-15-14 16,-6-25-7-16,-5-26-40 16,6-43-41-16,8-35-50 15,-9-30-92-15,-8-35-428 16,-6-35-360-16,-53-276 493 15</inkml:trace>
  <inkml:trace contextRef="#ctx0" brushRef="#br0" timeOffset="117125">21304 8678 2000 0,'-22'30'315'16,"-4"10"-244"-16,-33 29-38 15,8 9 30-15,-6-5 30 16,14 4-51-16,4 9-42 16,-4 9-131-16,9 14-375 15,3-22-444-15,20-80 124 16</inkml:trace>
  <inkml:trace contextRef="#ctx0" brushRef="#br0" timeOffset="117267">21914 8809 1640 0,'8'0'621'0,"1"8"-567"16,8 0-31-1,6 7-14-15,2 16-9 0,-2 15-53 16,-3 32-491-16,-60 144-982 16</inkml:trace>
  <inkml:trace contextRef="#ctx0" brushRef="#br0" timeOffset="129054">7929 19724 82 0,'-5'11'821'0,"5"3"-699"0,-3 18-122 16,-3 0-3-1,3 3 2-15,-2-8 1 0,-7 0 9 16,-2 1-8-16,-14 10-1 16,-3 5-21-16,-3 3-111 15,-18 4-150-15,4-11-54 16,-74 44 152-16</inkml:trace>
  <inkml:trace contextRef="#ctx0" brushRef="#br0" timeOffset="129776">7099 20374 891 0,'-20'4'703'15,"8"-4"-421"-15,-7 0-127 16,4 0-37-16,21-4 26 16,5 0-15-16,18-4-24 15,22-15-36-15,34-1-3 16,37 2-12-16,14-5-27 16,6 19-6-16,8 5-9 15,-11 6-4-15,-6 5-7 16,-14-2 0-16,-11 4-1 15,-20-4 1-15,-29-1 0 16,-16 0-1-16,-21 1 2 16,-19-1-2-16,-3-2 11 15,-3 0 13-15,-11 13 4 0,-20 23 1 16,-17 23-22 0,-28 24 2-16,-12 18-7 0,-14 6-1 15,0 0 5-15,3 6-6 16,3-11 0-16,14-1 0 15,11-18 0-15,12-17 0 16,25-26 1-16,14-24-1 16,12-22 0-16,5-40-13 15,6-47-4-15,6-52 11 16,28-169 5-16,31-87 0 16,23-28-20-16,-26 182-18 15,-36 160 23-15,-6 18 2 0,-6 20 7 16,12-40 7-1,-12 48 0-15,-14 30 8 0,-6 19 16 16,6 40-18-16,17 65 22 16,26 171 17-16,70 131-22 15,57-51-4-15,-96-264 7 16,-6-13 19-16,-11-9 0 16,56 82-24-16,-25-28-3 15,-23-30-18-15,-14-23 2 16,-23-39 4-16,-16-16-6 15,-12-24 7-15,-17-6 13 16,-26-10-7-16,-31-22-13 16,-28-22-17-16,-28-28 2 15,-23-31-19-15,-26-31-23 16,-5-24-53-16,0-15-104 0,17 12-320 16,-196-159-571-16</inkml:trace>
  <inkml:trace contextRef="#ctx0" brushRef="#br0" timeOffset="138492">601 10610 597 0,'26'15'0'15,"93"96"-104"-15</inkml:trace>
  <inkml:trace contextRef="#ctx0" brushRef="#br0" timeOffset="139266">2305 11531 654 0,'0'0'117'0,"3"0"-12"15,2 0 225-15,-2 0 15 16,3 0 21-16,-3-5-15 16,2 3-103-16,-5-7-70 15,0 1-34-15,0 0-28 16,0 5 1-16,-5 3-21 15,5 0-33-15,-3 3-8 16,3-3-7-16,0 0-7 16,3 0 14-16,22-19-11 15,29-9-2-15,23-16-17 16,30-4 1-16,27-6 2 0,2 0-13 16,20 3 0-16,2 12 0 15,18 11-14-15,14 13 11 16,142 12-4-16,84 3-1 15,61 0 5-15,-163 8-4 16,-5 0 2-16,-5 6 2 16,-9 2-12-16,2 2 6 15,-13-9-5-15,13-5-1 16,-22-11 9-16,0 1-9 16,-22 15-1-16,-146-9 1 15,-7 8-2-15,-18 8 1 16,91 7 0-16,-37 4 0 15,-28 6 1-15,-35-4-1 16,-30-2-1-16,-18-11 2 16,-16-5-14-16,-9-5-34 0,-3-1-55 15,-3-5-76-15,-5 5-119 16,-34 6-259-16,-230 35-785 16</inkml:trace>
  <inkml:trace contextRef="#ctx0" brushRef="#br0" timeOffset="139693">1551 11658 922 0,'0'0'651'16,"5"3"-516"-16,12 13-109 15,20 11 32-15,20 16 86 16,25 12 39-16,17-1-3 16,26-5-34-16,42-2-23 15,185-1-9-15,187-38 9 16,144-27-14-16,-176-12-29 15,18-12-25-15,-43 5-16 16,-43-5-18-16,-25 16-1 0,-46 0-5 16,-42 19-14-16,-45 8 10 15,-46 11-11-15,-144-11 0 16,-11 5-1-16,-12-2 0 16,51 10 0-16,-37-7 1 15,-34-1-11-15,-22-5-44 16,-24 3-107-16,-10 10-183 15,-108 79-609-15</inkml:trace>
  <inkml:trace contextRef="#ctx0" brushRef="#br0" timeOffset="140323">8221 12157 1309 0,'-3'0'451'15,"3"0"-322"-15,-5-4-84 16,10 16-13-16,7 3 50 16,13 17 107-16,18 17-31 15,11 12-56-15,-3 13-20 0,3 8-11 16,-9-7 1-16,-8-7-5 15,2-5-17-15,-7-9 1 16,-7-11-9-16,-5-16-21 16,-3-8-5-16,0-11 2 15,-3-8-3-15,9-16 29 16,28-30 7-16,34-43-21 16,40-50-20-16,25-40-10 15,9-11 0-15,-3 12-24 16,-15 25-73-16,-13 32-113 15,-23 42-366-15,85-2-497 16</inkml:trace>
  <inkml:trace contextRef="#ctx0" brushRef="#br0" timeOffset="140475">10325 12361 2522 0,'-6'-3'337'0,"6"0"-337"16,-3-5-201-16,15 3-334 16,19-52-487-16</inkml:trace>
  <inkml:trace contextRef="#ctx0" brushRef="#br0" timeOffset="146259">10557 11577 591 0,'0'-5'114'16,"0"-3"709"-16,0-3-612 16,3 3-14-16,-3 5 17 15,6 3-40-15,-6 0-79 16,0 8-61-16,0 12-32 16,8 22 5-16,-5 34 40 15,-3 38 16-15,-11 28-5 16,-12 20-19-16,-5 17-18 15,5-5-12-15,6-12-8 16,3-18-1-16,14-28 0 0,0-33-21 16,6-40-52-1,2-22-143-15,3-32-129 0,12-29-212 16,79-223-316-16</inkml:trace>
  <inkml:trace contextRef="#ctx0" brushRef="#br0" timeOffset="146551">11068 11968 1428 0,'-18'27'250'15,"1"-5"-154"-15,-31 34 53 16,-6 1-38-16,-16 13-45 16,2-1-47-16,-9 4-19 15,9-3-18-15,3 2-44 16,5-16-10-16,15-5-4 0,11-13 25 15,14-11 16-15,11-7 16 16,9-12 4-16,9-1-17 16,11-3 32-16,11-8 21 15,12 0 21-15,16-7 6 16,20-9-7-16,-8-7-28 16,3 8-13-16,-9 8 0 15,-5 3-125-15,-18 8-218 16,46-5-427-16</inkml:trace>
  <inkml:trace contextRef="#ctx0" brushRef="#br0" timeOffset="146762">11331 12312 1218 0,'3'0'744'15,"5"0"-651"-15,1 0-50 16,17 0 109-16,19-3-28 16,14-7-67-16,15-1-57 15,3 1 0-15,8 1-216 16,-12 9-405-16,83-35-743 16</inkml:trace>
  <inkml:trace contextRef="#ctx0" brushRef="#br0" timeOffset="147813">12247 12192 1622 0,'-6'4'290'0,"6"0"-223"16,-8 11-50-16,8 4 74 16,0 21 34-16,5 8-59 15,-2 4-29-15,6 10-13 16,-4-7 2-16,-5-6-14 0,3-6-12 16,-3-16 9-16,0-11-9 15,6-13 0-15,2-6 0 16,7-18 0-16,4-17 6 15,13-11-5-15,10-29 1 16,6-4 7-16,-5 6-8 16,-9 13 23-16,-9 12 33 15,-11 29-7-15,-11 14-4 16,3 11-31-16,-6 13-14 16,9 7 12-16,-1 20 1 15,-5 16 1-15,3-5 4 16,-12 3-4-16,6-10-6 15,-3-9-9-15,3-11 1 0,0-8-1 16,0-16-2-16,3-3-5 16,-3-3-7-16,8-11-37 15,9-12-19-15,15-18-40 16,2-14 7-16,8-2-7 16,1 7 4-16,-12 18 29 15,-9 20 40-15,-2 23-13 16,-6 15 28-16,6 12 20 15,-3 2 2-15,-2 2 17 16,-1 1 2-16,-3-13-2 16,12 0-10-16,-6-12-1 15,11-10 8-15,3-17 4 16,3-15-1-16,14-16-17 16,-2-19-87-16,-1-11-120 15,-8-9-90-15,-14 17 87 0,-20 6 124 16,-6 21 86-16,-14 11 21 15,0 16 123-15,-9 14-24 16,4 16 3-16,-4 13 24 16,3 17-7-16,6 5-35 15,6-3-33-15,11 7-14 16,8-7-17-16,4-2-16 16,10-14-5-16,4-3-11 15,8-17-9-15,9-7-16 16,5-20-43-16,11-15-125 15,-2-19-124-15,2-13-31 16,-7-2-125-16,-4-6 269 0,-9 13 195 16,-13 16 6-16,-15 11 185 15,-2 16 64-15,-4 14-69 16,4 8-66-16,5 21 108 16,-11 6-24-16,3 16-62 15,-4 12-23-15,-2 4-46 16,-2 0-8-16,2-8-19 15,2-12-17-15,4-15 1 16,3-16-6-16,-1-14 12 16,1-13 16-16,10-24-4 15,7-18-28-15,22-28-13 16,0-14-6-16,3-1-1 16,-11 7 0-16,-6 21-1 0,-8 19 1 15,2 11-27-15,0 15-99 16,-2 9-197-16,25 26-377 15</inkml:trace>
  <inkml:trace contextRef="#ctx0" brushRef="#br0" timeOffset="147944">14396 12459 1353 0,'0'11'535'0,"0"-6"-230"15,0 6-44-15,0-6-89 16,5-12-121-16,-2-2-51 15,-6-46-472-15</inkml:trace>
  <inkml:trace contextRef="#ctx0" brushRef="#br0" timeOffset="151012">16309 4302 282 0,'0'-1'129'0,"6"1"504"16,-6-5-483-16,0 2-45 16,0-2 47-16,0 5 4 15,0 0-23-15,6-8-2 16,-6 5-1-16,0 3-10 16,2 0-7-16,4-4-23 15,5 4-20-15,6-4 13 16,9-4-7-16,22 1-11 15,26-9-10-15,28 0 1 16,37-11-13-16,20 0-2 16,16-11-14-16,10 11-14 15,-1-2-4-15,14 12 0 0,15-3 12 16,121-7-6-16,-217 19-14 16,107 0 0-16,-6-1 4 15,-25-1-5-15,-15 5 0 16,-33 2-1-16,-23 6 1 15,-29 5-1-15,-33-1-5 16,-18-2-3-16,-25-5 2 16,-11 0-2-16,-6 0 9 15,-8-12-22-15,-7 1-74 16,-19-8-281-16,-144-27-596 16</inkml:trace>
  <inkml:trace contextRef="#ctx0" brushRef="#br0" timeOffset="151905">21007 2671 106 0,'-3'-8'1484'16,"-3"0"-1295"-16,-2-14-66 16,2-2 92-16,-5-3-23 15,-3 3-56-15,2 4-52 16,-2 6-27-16,3-2-10 16,-6 8-10-16,-15 11-8 15,-16 18-14-15,-11 13-14 16,-15 33 25-16,-3 14 5 0,18 7-10 15,25-2-7 1,20-11-13-16,31-7 8 0,14-10 0 16,6-4-8-16,17-19 0 15,5-8-1-15,9-16-4 16,9-19-16-16,13-14-76 16,15-16-237-16,82-119-925 15</inkml:trace>
  <inkml:trace contextRef="#ctx0" brushRef="#br0" timeOffset="152118">20882 4214 1342 0,'-3'-8'1164'16,"-3"5"-1035"-16,-2-8-129 16,-1 3-9-16,1 0-334 15,-18-62-1458-15</inkml:trace>
  <inkml:trace contextRef="#ctx0" brushRef="#br0" timeOffset="153467">19490 3848 583 0,'0'-5'959'16,"3"5"-656"-16,-3 0-167 15,6-3 79-15,-4-2 16 16,7 2-71-16,-1 3-68 15,7-7-35-15,13 3-29 16,20-9 23-16,17 5 6 16,17-3-15-16,15 1-7 15,16-3 7-15,15 1-18 0,14 8-11 16,2 4-12 0,-16 4-1-16,-15 0 1 0,-25 8-1 15,-23-8-1-15,-25 1 1 16,-20-3-9-16,-12-4-13 15,-2 2-11-15,-12-13-32 16,-2-11-79-16,-77-57-554 16</inkml:trace>
  <inkml:trace contextRef="#ctx0" brushRef="#br0" timeOffset="153962">16391 5635 325 0,'6'0'881'16,"-6"-3"-375"-16,9-2-364 15,-9 5 29-15,2 0 48 16,-2 0-15-16,6 5-67 16,14-2-46-16,25 5 40 15,23-5-22-15,34 4-22 16,29-14-34-16,22-1-37 15,3-3-16-15,-14 3-70 16,-21 8-295-16,-18 0-1829 16</inkml:trace>
  <inkml:trace contextRef="#ctx0" brushRef="#br0" timeOffset="155480">15476 6278 1090 0,'-3'-3'566'0,"-3"-2"-458"16,-2 2-12-16,-1-2 7 15,-2 2 7-15,0 3-38 16,-1 8-44-16,-13 11-16 16,-6 30-11-16,-6 29 21 15,-11 26 17-15,5 14-12 0,9 8-3 16,11 2-13-1,9-7-5-15,28-21 1 0,9-26-7 16,11-25-1-16,11-25 0 16,26-24-7-16,9-24-1 15,-1-25-22-15,-2-20-13 16,-12-14 32-16,-23-9 0 16,-16-1 11-16,-18 1-6 15,-16 10 7-15,-18 4 8 16,-13 16 7-16,-7 13 2 15,-2 13-11-15,5 9-6 16,12 13-9-16,11 14-73 16,3 18-271-16,-48 136-389 15</inkml:trace>
  <inkml:trace contextRef="#ctx0" brushRef="#br0" timeOffset="155951">15082 8062 581 0,'3'3'922'15,"11"-3"-820"-15,11 5-54 16,9-10 53-16,17-14 7 16,6-11-29-16,11-24-50 15,6-8-22-15,-18-4-7 16,-13 12-22-16,-15 8-1 16,-19 22 15-16,-12 8 8 15,-3 13 2-15,3 3 5 16,-5 11-7-16,-6 13-6 15,5 17 5-15,6 21-7 16,-5 9 7-16,8 2 0 16,0-3 0-16,0-8 0 15,-6-1 0-15,6-7 1 0,-8-3 1 16,-1-13-1 0,-2-2 0-16,-3-9 1 0,-9-3-1 15,-5-5-11-15,-6-8-62 16,-9-3-92-16,-5-5-92 15,0-11-203-15,-37-33-340 16</inkml:trace>
  <inkml:trace contextRef="#ctx0" brushRef="#br0" timeOffset="156141">16139 8388 908 0,'-14'-5'1157'0,"11"5"-995"15,-11-3-118-15,3 6-44 16,5-3-107-16,-11 5-493 16</inkml:trace>
  <inkml:trace contextRef="#ctx0" brushRef="#br0" timeOffset="159759">16740 3758 915 0,'-3'0'886'0,"-2"0"-681"16,2-4-146-16,-3 4-40 15,6 0 38-15,0 0 65 16,6 0-11-16,-3 0-24 16,-3-4-20-16,5 4-7 15,4 4-4-15,8 0 13 16,20 4 43-16,11 5-8 15,28-11-13-15,15 6-10 0,31-4-10 16,28 0-20-16,23-1-9 16,23 2-15-16,25-2-14 15,128 14 4-15,28 1-11 16,14-10 0-16,-153-11 13 16,-8 6-10-16,-6-14-8 15,-119 6 4-15,-12 2-4 16,-11-4-1-16,77-5 1 15,-43-1 4-15,-39 6-5 16,-37 3 0-16,-32 4 1 16,-14 0-1-16,-5-4-26 15,-29-2-32-15,-28-7-217 0,-51 5-336 16,-368 0-416-16</inkml:trace>
  <inkml:trace contextRef="#ctx0" brushRef="#br0" timeOffset="160060">16873 4037 604 0,'-17'-16'1612'0,"9"8"-1441"16,-18-11-126-16,26 11-8 16,6 7 97-16,22-6-14 15,55-1-51-15,56 5 25 16,164 0 5-16,68 14-27 0,32-1 5 15,-114-17 4-15,17-4-2 16,-31 0-31-16,-23-2-27 16,-138 13-9-16,-12 0-4 15,-9 0-8-15,80 0 5 16,-34 0-5-16,-48 5 0 16,-46-5-1-16,-28 0 0 15,-17-8-20-15,-20-8-48 16,-28-11-179-16,-224-70-648 15</inkml:trace>
  <inkml:trace contextRef="#ctx0" brushRef="#br0" timeOffset="160804">12023 445 61 0,'0'-3'1094'0,"0"-2"-525"15,0 2-425-15,-3-5 23 16,3 8 32-16,0 0-68 15,0 8-73-15,-6 0-34 0,-11 19-18 16,-17 27 27-16,-22 30 20 16,-12 30-5-16,-15 13 3 15,-2 4-26-15,3 9-14 16,6-1-6-16,10-3-5 16,18-17-30-16,17-30-101 15,14-34-218-15,14-44-379 16,32-196-235-16</inkml:trace>
  <inkml:trace contextRef="#ctx0" brushRef="#br0" timeOffset="160991">12009 434 665 0,'5'35'611'0,"4"19"-421"15,8 42 62-15,-11 28-57 16,-6 11-19-16,-15-2-79 15,7-10-64-15,-1-18-20 16,4-24-13-16,2-27-67 16,-6-19-130-16,-8-7-254 15,-96-62-291-15</inkml:trace>
  <inkml:trace contextRef="#ctx0" brushRef="#br0" timeOffset="161148">11513 1068 378 0,'2'0'754'16,"15"0"-620"-16,17 3-2 0,26 5 55 16,19 0-46-16,4 0-63 15,10-5-46-15,-8-3-32 16,3-6-114-16,-11-18-214 16,96-95-481-16</inkml:trace>
  <inkml:trace contextRef="#ctx0" brushRef="#br0" timeOffset="161352">12652 426 1078 0,'-5'11'628'16,"-4"8"-494"-16,-16 29 67 16,-7 20 22-16,-10 22-80 0,-9 15-76 15,3-2-32-15,2 6-19 16,-10 4-16-16,7-6 0 15,-7 1-62-15,10-12-141 16,4-32-104-16,11-29-154 16,16-128-24-16</inkml:trace>
  <inkml:trace contextRef="#ctx0" brushRef="#br0" timeOffset="161525">12527 507 609 0,'9'0'319'0,"8"8"-7"15,11 3-66-15,12 16 45 16,-6 19-49-16,-3 21-56 0,-5 10-86 16,-9 15-64-16,-6 2-36 15,-5 7-9-15,-12-12-129 16,-11-11-175-16,-8-22-286 16,-75-22-246-16</inkml:trace>
  <inkml:trace contextRef="#ctx0" brushRef="#br0" timeOffset="161675">12287 1057 193 0,'2'-5'1026'0,"4"5"-695"15,5-8-209-15,21 2-53 16,27-7 69-16,23-9-27 16,26-5-63-16,8-5-47 0,-5 9-1 15,-12 11-244 1,77 5-488-16</inkml:trace>
  <inkml:trace contextRef="#ctx0" brushRef="#br0" timeOffset="161931">14004 515 2012 0,'-19'16'278'16,"-7"-2"-196"-16,-28 32 70 0,3 13-31 15,0 18-61-15,3 12-34 16,5 16-20-16,1-1-6 16,-1 1-20-16,9-9-62 15,-5-18-124-15,-4-8-331 16,-59-35-414-16</inkml:trace>
  <inkml:trace contextRef="#ctx0" brushRef="#br0" timeOffset="162118">14084 376 150 0,'3'14'1424'0,"2"14"-1208"0,-2 31 9 16,3 17 5-1,-6 25-37-15,3-4-89 0,-6 11-71 16,-3 4-33-16,-2-7-6 16,-12 4-161-16,-11-9-290 15,-117 82-292-15</inkml:trace>
  <inkml:trace contextRef="#ctx0" brushRef="#br0" timeOffset="162298">13605 902 280 0,'17'-4'870'0,"5"4"-507"15,35 0-99-15,-3 0 23 16,17 4-74-16,-9 3-72 0,3 1-95 16,3 0-46-16,-2 0-54 15,2 0-286-15,62-67-642 16</inkml:trace>
  <inkml:trace contextRef="#ctx0" brushRef="#br0" timeOffset="162718">14625 461 996 0,'-5'-5'1176'16,"5"5"-971"-16,0-3-118 0,8 6 32 15,9 2-53-15,20 6-20 16,14-3-28-16,-6 3-10 16,-5 5-8-16,-6-8-9 15,-17 0-32-15,-11 0-8 16,-15 3-8-16,-16 19 31 16,-23 10 14-16,-12 14-12 15,-5 1 12-15,14-9-3 16,17-16-6-16,20-6-19 15,19-5-61-15,7-6-5 16,19 1 16-16,6 1 16 16,2 9 56-16,12-5 12 15,-8 13 6-15,-12 1 1 0,0 10 24 16,-22-5 34-16,-15 10 2 16,-11 2-1-16,-25 4-27 15,-7-3-23-15,-10-5-10 16,2-4-62-16,-5-15-95 15,-9-11-208-15,3-18-312 16,3-35-43-16,-43-168 525 16</inkml:trace>
  <inkml:trace contextRef="#ctx0" brushRef="#br0" timeOffset="162860">14603 383 117 0,'5'12'924'16,"-5"11"-635"-16,-5 31-2 0,-12 16-28 15,0 11-65 1,-3 9-77-16,0-6-83 0,11 13-34 16,7-1-138-16,-13 140-502 15</inkml:trace>
  <inkml:trace contextRef="#ctx0" brushRef="#br0" timeOffset="163438">15691 261 572 0,'0'-9'816'16,"0"9"-352"-16,0-5-310 16,-3 5 20-16,6 5-40 15,11 11-70-15,6 6 11 16,20 13-3-16,2 0-22 15,10 0-7-15,-1-4-13 0,-12-1-22 16,-13-6-8-16,-4 3 0 16,-22 3-15-16,-22 5-3 15,-12 8-9-15,-17 12-12 16,-9-4-24-16,-2-8-6 16,11-13 31-16,17-17 14 15,20-4 18-15,11-9 0 16,11 0-70-16,9 0 1 15,9 5 61-15,5 9 14 16,6 2 9-16,2 8 15 16,-4 3 5-16,-4 0-4 15,-20 4-10-15,-5-4 21 16,-15 8-16-16,-13 0-20 16,-13 3-5-16,-4-7-50 15,-4-11-100-15,-11-5-152 0,1-15-246 16,-7-27-137-16,-56-120 381 15</inkml:trace>
  <inkml:trace contextRef="#ctx0" brushRef="#br0" timeOffset="163614">15714 344 348 0,'-9'32'520'15,"1"6"-207"-15,-12 39-121 16,-5 11-15-16,-4 6-70 15,7 0-67-15,2-10-40 16,6-6-9-16,-4-1-195 16,1-15-288-16,0-27-180 0,-8-46 437 15</inkml:trace>
  <inkml:trace contextRef="#ctx0" brushRef="#br0" timeOffset="164009">16431 271 733 0,'9'0'807'15,"8"3"-618"-15,14-3-109 16,-3 10 64-16,15 1-29 16,-4 3-31-16,-7-1-58 0,-13-2-22 15,-4 5-4-15,-13 6-18 16,-13 5 8-16,-12 12 9 15,-5-4-16-15,-17 8-5 16,11-8 4-16,5 0-6 16,7-8-15-16,13 3-44 15,9-2-32-15,14 2 26 16,3-3 29-16,0 10 33 16,3-12 21-16,3 2 6 15,0-3 31-15,-12-5 49 16,-5-8-7-16,-12 1 5 15,-3 4-10-15,-13 3-10 16,-7 0-33-16,-10 5-25 16,-7-5-39-16,-2-11-79 15,0-11-121-15,5-21-140 0,12-27-281 16,-14-177 327-16</inkml:trace>
  <inkml:trace contextRef="#ctx0" brushRef="#br0" timeOffset="164175">16462 298 322 0,'3'0'632'0,"-3"11"-422"16,6 5-52-16,-12 14 64 16,-2 13-5-16,-9 15-50 15,0 12-83-15,0 3-50 16,0 6-20-16,0 7-14 16,2-10-80-16,7 5-162 15,-1-7-279-15,7-25-424 16,36-6 792-16</inkml:trace>
  <inkml:trace contextRef="#ctx0" brushRef="#br0" timeOffset="164670">17764 225 250 0,'0'0'1532'0,"0"-5"-1283"16,0 5-119-16,5 0 74 0,-2 5-73 15,20 3-68-15,-3 6-15 16,16 2-21-16,-16 5-17 15,-3-1-9-15,-11 9-1 16,-6 9-13-16,-17 5-14 16,-9 15-24-16,-22 1-72 15,0-5-49-15,-3 0 76 16,11-20 49-16,20-7 31 16,6-11-17-16,20-5-59 15,2 0 26-15,10 5 54 0,1 5 12 16,4-7 24-16,3 10 9 15,-4-2 11-15,-10 2 5 16,-4-5 7-16,-8 5 4 16,-11-5 13-16,-12 9-25 15,-19 7-43-15,-1-7-5 16,-8 9-72-16,-3-18-96 16,9-8-123-16,-9-14-219 15,17-24-200-15,-11-171 489 16</inkml:trace>
  <inkml:trace contextRef="#ctx0" brushRef="#br0" timeOffset="164862">17698 252 485 0,'0'9'959'16,"0"4"-779"-16,-11 22 81 0,-3 11 16 16,-6 17-92-16,-6 8-112 15,-5 4-44-15,6 3-28 16,-1 4-1-16,4-6-60 15,10 2-115-15,4-12-146 16,8-12-192-16,11-27-42 16,15-30 86-16,104-117 371 15</inkml:trace>
  <inkml:trace contextRef="#ctx0" brushRef="#br0" timeOffset="165105">18529 390 520 0,'-3'-3'808'16,"3"-1"-249"0,-6-3-400-16,-2 2 90 0,5 10-71 15,-3-5-104-15,-5 14-60 16,-17 18-13-16,-9 29 7 16,-23 25-2-16,4 7 20 15,5-4 34-15,17 0 4 16,14-8-14-16,20-4-29 15,14-4-9-15,20-6-12 16,23-17-41-16,16-15-119 16,21-24-172-16,133-76-532 15</inkml:trace>
  <inkml:trace contextRef="#ctx0" brushRef="#br0" timeOffset="165766">11484 390 222 0,'-11'-7'1048'15,"2"0"-877"-15,-16-6-27 16,8 10 11-16,0-2 25 16,-6 13-32-16,-2 16-53 15,-18 15 8-15,-14 39 35 16,-11 25 9-16,-5 25-30 15,-1 19-18-15,9 12-24 16,22-1-31-16,18 9-25 16,22-12-18-16,23-8-1 15,36-15-34-15,52-23-117 16,59-17-211-16,474-43-592 0</inkml:trace>
  <inkml:trace contextRef="#ctx0" brushRef="#br0" timeOffset="166202">19618 0 1897 0,'-3'3'586'0,"3"-3"-505"0,0 6 60 15,3 4 6-15,11 17-75 16,6 16 36-16,14 27-39 16,8 15-25-16,-11 15-20 15,-5 25-17-15,-20 18-7 16,-29 26 0-16,-37 26-73 15,-124 133-211-15,-272 114-1021 16</inkml:trace>
  <inkml:trace contextRef="#ctx0" brushRef="#br0" timeOffset="167584">10960 3333 609 0,'5'-3'712'0,"-2"-2"-237"15,6 2-363-15,-1-4-32 0,21 14-10 16,5-4 61-16,20 5-7 15,33-5-46-15,7 2-27 16,-3 3-19-16,-15-5-25 16,-13 5-1-16,-27 8-6 15,-19-2-1-15,-8 2-27 16,-20 16 13-16,-21 8 14 16,-16 13 1-16,-20 12-17 15,-6-3-8-15,6-12-5 16,20-15 12-16,14-11-2 15,26-13-17-15,16 0-157 16,32 2 92-16,11-2 54 16,23 8 23-16,-6-8 13 0,-3 2 12 15,-23 1 0-15,-16 13 1 16,-20 5 36-16,-23 10-2 16,-15 6-16-16,-19 1-19 15,-8 2-27-15,-12-13-82 16,9-14-157-16,-4-17-37 15,7-22-248-15,2-28 195 16,-11-175 226-16</inkml:trace>
  <inkml:trace contextRef="#ctx0" brushRef="#br0" timeOffset="167736">11218 3314 195 0,'0'0'959'0,"8"8"-722"15,-2 11-95-15,-6 27 88 16,-6 20-49-16,-5 20-82 15,-3 14-58-15,11-7-30 0,3 4-11 16,3-9-108-16,11-10-258 16,-3-21-326-16,26-49 20 15</inkml:trace>
  <inkml:trace contextRef="#ctx0" brushRef="#br0" timeOffset="167975">12329 3255 229 0,'-6'-3'1278'0,"-2"3"-1005"15,-12 8-102-15,-20 4-26 0,-8 22-29 16,-11 9-34-16,-1 22-46 16,-5 17-16-16,14-1 2 15,11 0 8-15,15-7-18 16,22-11-3-16,14-7-9 15,29-10 0-15,14-18-99 16,34-20-111-16,14-16-394 16,173-112-507-16</inkml:trace>
  <inkml:trace contextRef="#ctx0" brushRef="#br0" timeOffset="168320">13052 3856 327 0,'0'0'1162'0,"3"3"-940"16,-3 5-158-16,0 3 103 16,0 13-2-16,-3 3-78 15,-11 8-53-15,-9-1-34 16,-2 6-49-16,-9-5-178 15,-51 41-429-15</inkml:trace>
  <inkml:trace contextRef="#ctx0" brushRef="#br0" timeOffset="168612">14075 3378 600 0,'-14'-8'1126'0,"3"-6"-961"16,-20-7-114-16,-3 10-17 15,-6 1-16-15,-8 20-10 16,-6 9-8-16,-17 21 1 16,3 21 0-16,-6 12 37 15,20 8 25-15,6 5 6 16,26-4-11-16,13-9-28 15,26-8-9-15,28-12-21 16,9-16-6-16,28-13-88 16,23-37-197-16,6-17-434 15,161-168-258-15</inkml:trace>
  <inkml:trace contextRef="#ctx0" brushRef="#br0" timeOffset="168831">14716 3314 180 0,'-14'-5'770'0,"5"10"-110"15,-8-4-578-15,-8 17 11 16,-1 20 51-16,1 13-27 16,-6 15-39-16,14 12-16 15,8-2-16-15,9 2-25 16,9-4-21-16,13-12-7 15,12-16-170-15,0-15-336 0,57-70-322 16</inkml:trace>
  <inkml:trace contextRef="#ctx0" brushRef="#br0" timeOffset="169266">10793 3268 485 0,'0'0'976'15,"0"8"-755"-15,-12 19-136 16,-2 19 104-16,-9 27 21 0,3 26-43 15,6 19-49 1,14 5-44-16,9 6-20 0,16-1-32 16,21-14-8-16,5-8-14 15,22-14-34-15,21-10-107 16,14-17-307-16,184 2-473 16</inkml:trace>
  <inkml:trace contextRef="#ctx0" brushRef="#br0" timeOffset="169539">15011 2802 859 0,'31'24'685'0,"3"14"-571"16,31 24 58-16,3 24 8 15,-8 7 47-15,-6 3-58 16,-26 9-67-16,-19 3-63 16,-29 17-39-16,-43 17-46 15,-257 272-469-15</inkml:trace>
  <inkml:trace contextRef="#ctx0" brushRef="#br0" timeOffset="170257">11626 2343 485 0,'-9'-10'1290'16,"9"7"-1016"-16,-2-11-116 15,2 6-25-15,8 0 11 16,15-2-46-16,28-11-58 15,25-14-5-15,46 0 4 16,31-8 4-16,29 5 5 16,144-16-3-16,125 3-4 15,169-12 97-15,-163 33-17 16,28 8-49-16,22-2-37 16,-16 0-19-16,-27 2-5 15,-21-2-11-15,-46 9 6 0,-71-1 1 16,-85 12-7-1,-151 0 0-15,-30 4-6 0,-18 0 0 16,38 0-1-16,-52 4-14 16,-22-4 7-16,-32 0-11 15,-19 0-91-15,-43 8-254 16,-357 127-598-16</inkml:trace>
  <inkml:trace contextRef="#ctx0" brushRef="#br0" timeOffset="170685">11133 5101 1907 0,'17'-14'294'16,"14"-2"-261"-16,31-19-12 15,26 0 89-15,20 5 44 16,2 6 2-16,21 1-57 16,19 7-31-16,12 2-13 15,42-8 8-15,147-31 17 16,114-17 2-16,99-13-22 0,-172 16-9 15,-41 27-19-15,-42 21-32 16,-59 8 6 0,-162 8-6-16,-26 6 0 0,-8 13 7 15,31-5-7-15,-29 5 2 16,-36-2 8-16,-20-6 8 16,-3-3 24-16,-5-5-3 15,-6-5-36-15,-15 10-3 16,-44 30-247-16,-352 126-1166 15</inkml:trace>
  <inkml:trace contextRef="#ctx0" brushRef="#br0" timeOffset="177878">10067 933 307 0,'-14'-16'1110'0,"5"5"-884"16,1-8-25-16,-4 3 14 15,4 8-7-15,-9 1-41 16,-12-1-70-16,-13 4-31 15,-1 1-25-15,-22 14-26 16,-3 21-6-16,-14 9-9 16,-3 32 0-16,11 25 0 15,6 10-1-15,26 9 1 16,19-1-6-16,23-8-9 16,23-7-8-16,19-1-7 15,18-15-13-15,5 1 5 16,11-5 16-16,-16-15 13 15,-3-3 8-15,-23-10 1 16,-20 4 1-16,-20-2 8 0,-22 7 0 16,-26 0 2-16,-17 7-11 15,-20 10 1-15,1-7 5 16,13-2-6-16,12-16 0 16,31-18 0-16,20-22-15 15,22-11-78-15,18 2-29 16,30 11 80-16,18 19 5 15,28 19 11-15,12 27 16 16,-7 23 4-16,-19 24 4 16,-23 12 2-16,-16 15-7 15,-32 15-43-15,-17 26-152 16,-91 335-427-16</inkml:trace>
  <inkml:trace contextRef="#ctx0" brushRef="#br0" timeOffset="-210217.73">10475 20182 1162 0,'0'11'333'0,"0"24"-272"16,-6 38-23-16,4 47 88 15,-4 46 12-15,3 28-11 0,-6 11-38 16,-8 109-35 0,3 19-24-16,-6 3-17 0,20-246-13 15,0-25-17-15,3-19-49 16,11 63-64-16,-2-36-103 16,2-27-241-16,14-68-207 15</inkml:trace>
  <inkml:trace contextRef="#ctx0" brushRef="#br0" timeOffset="-209587.73">11198 19806 342 0,'0'0'1389'0,"20"4"-1254"15,36-1-96-15,38 1-16 16,45-4 73-16,28-7 55 16,26-9-50-16,20 8-28 15,118 8-16-15,24 31-16 16,10 9-19-16,-115-18-13 16,5 10 0-16,-6-5 9 15,21 0-17-15,8-5 0 16,14-3 0-16,2 9-1 15,-19-5 0-15,-28 21 1 16,-12-6 0-16,-11 11 0 0,-116-17 0 16,-9-6 0-16,3 2-1 15,97 30 2-15,-9 4-1 16,-15-8 0-16,-7 0 0 16,-7-3 6-16,-11-12-6 15,4-4 0-15,-7-3-1 16,-5-7 0-16,-23-9 0 15,-23 3-2-15,-28-8-11 16,-25 1-11-16,-26-8 6 16,-9-4 18-16,-8 0 6 15,0-4 4-15,0 4 25 16,0-4 1-16,0 4 0 16,-3 0-9-16,3 0-8 0,0 0 5 15,-5 0-12 1,10 8-12-16,7 23 0 0,5 31 7 15,14 43 41-15,0 37 23 16,-11 33-16-16,-3 124-5 16,-28 24-25-16,-4-214-17 15,7-15-8-15,-12 96-23 16,-3-21-68-16,6-26-68 16,0-23-191-16,3-31-418 15,-37-19-247-15</inkml:trace>
  <inkml:trace contextRef="#ctx0" brushRef="#br0" timeOffset="-209352.73">15439 22775 325 0,'20'3'2001'16,"45"8"-1821"-16,68 7-179 16,173 25 0-16,-195-29 18 15,121 16 11-15,-5 1-30 16,-6 16-7-16,-2 19-323 0,180 77-978 16</inkml:trace>
  <inkml:trace contextRef="#ctx0" brushRef="#br0" timeOffset="-208805.73">17681 23127 220 0,'-2'-5'1817'0,"-4"5"-1510"15,3-3-250-15,-3 6-55 0,12 2 31 16,3 17 34-1,16 25 68-15,26 18-39 0,9 24-54 16,10 1-19-16,-2-12-10 16,-8-13-4-16,-9-11-3 15,-3-23-6-15,-14-11 0 16,0-20 1-16,29-27 7 16,22-43-6-16,25-27-2 15,21-34-45-15,-7-1-26 16,-13 7-38-16,-12 22-140 15,85-57-544-15</inkml:trace>
  <inkml:trace contextRef="#ctx0" brushRef="#br0" timeOffset="-195997.73">14682 13221 717 0,'3'-6'153'0,"3"-2"-39"16,2-16-27-16,3 6 5 15,-2-18 116-15,-3-2-11 16,-6-1-70-16,-9-4-5 16,-14 0-14-16,4 2-6 15,-18-2-3-15,-14 6-23 16,-6-5-16-16,-11 15-1 15,0 0-4-15,0 13-20 0,-6-2-13 16,0 8-4-16,-2 5 0 16,5 6-6-16,0 13-6 15,-8 11 5-15,-6 19-10 16,-23 12 8-16,-20 15 5 16,-22 5-5-16,-11 11 7 15,2 1 10-15,0 5-10 16,23 11 16-16,14-3-13 15,20-5-2-15,6 0-2 16,16 9-5-16,1 2 2 16,14 6-4-16,14 9 1 15,8 8 21-15,3-12-17 0,12 0 2 16,5-12 2 0,4-16-10-16,-4 1 7 0,9-10-5 15,2-2-9-15,7 8 15 16,5-1-4-16,0 5-1 15,5 4 2-15,4 0-11 16,8-4 14-16,8-9-9 16,7-2-5-16,2-1 10 15,17-6-10-15,5-7 5 16,12 3 2-16,0-1-7 16,15-5 7-16,7 0-7 15,-7-2-1-15,10-1 9 16,-2-5-9-16,14-10 2 15,-3-8 5-15,5-8-6 16,1-1-1-16,-9-9 1 0,-5-10 0 16,-3 0 8-16,-1-14-8 15,1-13 5-15,-11-3 3 16,16-7-9-16,3-7 0 16,9-9 1-16,8-1-1 15,9-14 1-15,-6-2 0 16,3-3 0-16,-17-7 4 15,-9 1-5-15,-11-4-1 16,-8-2 0-16,-4-10-4 16,-7 3 4-16,-7-9 1 15,-8-10 0-15,-3-5 0 16,-8-7 0-16,-6-4 0 16,-3-4-6-16,-11 8-3 0,-3-4 7 15,-8 3-8-15,-4 9 10 16,-5-3-1-16,-5-8 1 15,-4-4 0-15,-2-4 0 16,-12-9 0-16,0 7 1 16,-19-10-1-16,-1 13 6 15,-22-3 11-15,-6 5-11 16,-19 4 4-16,-10 4 5 16,-5 16 2-16,12 13 8 15,8 7-4-15,-3 20 6 16,11 10-4-16,-5 7-22 15,6 20 0-15,-18 11-1 0,-22 16-6 16,-40 31 5-16,-162 61-5 16,-147 106-105-16,-50 111-151 15,189-43-430-15,2-25-582 16</inkml:trace>
  <inkml:trace contextRef="#ctx0" brushRef="#br0" timeOffset="-191618.73">13364 16307 1218 0,'0'0'237'0,"-3"-5"-74"16,-14-6-74-16,3 3 44 15,2 5-34-15,-5-2-54 16,12 5-30-16,-4 0-15 16,-5 13 0-16,-14 9 0 15,-12 5 1-15,-11 19 29 16,-9 5 29-16,-8 4 23 15,-11 15 13-15,-3 3-22 16,-6 12-19-16,-3 4-6 16,-5 15-15-16,-3 9-4 15,11-1-7-15,-17 15-8 16,-3 13 5-16,0 10-10 0,-8 2 2 16,-9 2-2-16,-8 6 0 15,-11 6 0-15,-4 16 0 16,4 9 16-16,-80 121 4 15,8 25-1-15,-8-4-4 16,102-106-3-16,9-17 2 16,22 7 13-16,20-5-9 15,46-111-12-15,-1 12 6 16,6-13-12-16,-25 101-2 16,-6 0 0-16,0-11-7 15,-8 0 0-15,-1 4 1 16,-14-6 1-16,1 2 5 15,-12-3-1-15,-3-17 8 0,3-7 8 16,8-16 2 0,-2-1 6-16,8 1-15 0,6-7-6 15,-1 4-1-15,10-2-8 16,2-7 0-16,6-7 2 16,14-20-2-16,2-22 0 15,13-17 1-15,2-16-1 16,2-4 1-16,1-22-1 15,11-12 0-15,-2-3 0 16,2-8-9-16,3-8-6 16,-6 4-24-16,-2-16-60 15,-12-3-120-15,3-24-303 16,-17-155-230-16</inkml:trace>
  <inkml:trace contextRef="#ctx0" brushRef="#br0" timeOffset="-191250.73">8797 22778 1550 0,'-3'0'315'15,"-3"11"-238"-15,-5 16-70 16,2 35 14-16,-8 36 24 16,-5 21-6-16,-1 26-12 0,3 8-10 15,-5 7 8-15,-1-13 25 16,3-17 31-16,6-16 3 16,0-25 9-16,3-21-20 15,6-5-14-15,8-20-32 16,0-13-14-16,5-11-5 15,7-14-8-15,10-13 1 16,29-27 1-16,40-31-2 16,34-48-62-16,34-23-139 15,14-18-336-15,238-213-580 16</inkml:trace>
  <inkml:trace contextRef="#ctx0" brushRef="#br0" timeOffset="-190439.73">7022 24779 1274 0,'-6'-3'255'15,"6"3"-56"-15,-2-5-62 16,-4 5 17-16,6 5-38 15,-3 9-59-15,-3 18-26 0,-5 22 26 16,-12 20 2 0,-11 15-17-16,-17 20-14 0,-22 5 8 15,-10 8-16-15,-19 8-13 16,-11-2-1-16,-3-7-5 16,5-16-1-16,15-22 0 15,19-21 0-15,29-22 1 16,23-19 6-16,16-19 1 15,15-2 0-15,2-2-8 16,12 2 0-16,20 0 0 16,33-6 6-16,27 6-4 15,7 0 5-15,12 0-6 16,-2-4 0-16,-1 0-1 16,-3 0-7-16,-2-3-35 15,-3-1-85-15,-1-4-173 0,-7-4-280 16,115-60-503-1</inkml:trace>
  <inkml:trace contextRef="#ctx0" brushRef="#br0" timeOffset="-190026.73">8377 25093 1538 0,'-5'-8'204'16,"-4"0"-57"-16,-8-8-12 16,-14-6 0-16,-3 9-60 15,-12 10-64-15,-16 11-11 16,-9 19-1-16,-25 8 0 0,2 12 0 16,4 2 1-16,21-6 0 15,21 0 0-15,26-1-8 16,22-7 8-16,8 8 0 15,15-7 0-15,11 4-14 16,6 3 4-16,2-8 9 16,9 4-1-16,-11-4-5 15,-3 5 6-15,-6-7-6 16,-14 2-2-16,-17 3 1 16,-9-2-2-16,-19 2 10 15,-17 2 0-15,-1 1 0 16,-16-1-1-16,11-10-10 15,5-6-7-15,15-1-100 0,17-15-130 16,23-8-89 0,130-77-220-16</inkml:trace>
  <inkml:trace contextRef="#ctx0" brushRef="#br0" timeOffset="-189764.73">9310 24966 1522 0,'0'3'252'15,"0"0"-183"-15,-14 18 29 0,-6 17 23 16,-20 28-49 0,-8 26-24-16,-3 21-12 0,-14 10 5 15,2 13-14-15,1-9-26 16,2-6-1-16,24-20 0 15,4-33-38-15,18-17-34 16,14-24-82-16,6-9-106 16,11-16-204-16,85-92-106 15</inkml:trace>
  <inkml:trace contextRef="#ctx0" brushRef="#br0" timeOffset="-189551.73">9917 25100 954 0,'-17'43'267'0,"-6"3"-36"16,-17 43-36-16,-14 21 24 15,6 0-66-15,-9 12-80 16,6-6-38-16,3-12-28 16,11-15-6-16,6-16-1 15,-3-15-45-15,9-18-57 16,-7-13-99-16,-4-11-115 15,-89-16-321-15</inkml:trace>
  <inkml:trace contextRef="#ctx0" brushRef="#br0" timeOffset="-189372.73">8811 25712 856 0,'-6'0'675'15,"6"-3"-472"-15,0-2-95 16,17 5 15-16,23-8-24 15,25 5-23-15,20-7-26 16,20 4-26-16,0-2-15 16,3 2-9-16,5-2-53 15,3 0-224-15,142-24-780 16</inkml:trace>
  <inkml:trace contextRef="#ctx0" brushRef="#br0" timeOffset="-189238.73">10478 26176 2182 0,'0'0'342'0,"-3"0"-219"15,-3 0 29-15,-2 0-152 16,-18 24-257-16</inkml:trace>
  <inkml:trace contextRef="#ctx0" brushRef="#br0" timeOffset="-183131.73">11632 25221 1024 0,'-9'-13'312'15,"3"8"-225"-15,-2-9 72 16,-1 14 97-16,7 0 2 15,-4 5-81-15,6-5-70 16,6 0-47-16,-4 3-20 16,4-3-2-16,3 0-14 15,16 5-3-15,26-10 28 16,29 2 5-16,30-5-7 16,18 8-16-16,8 3-8 15,0 11-4-15,-3 12-13 0,-3-4-5 16,-2 2 5-1,2-5-6-15,-5-8 0 0,-9 5-12 16,-19-12-28-16,-18-4-49 16,-25 0-163-16,-23-4-413 15,-34-39-506-15</inkml:trace>
  <inkml:trace contextRef="#ctx0" brushRef="#br0" timeOffset="-182853.73">13004 24923 1697 0,'3'3'371'0,"-3"0"-268"16,5 2-52-16,9 6 93 15,6 5 15-15,28 16-55 16,26-2-44-16,28 5-15 15,17-4-17-15,12 7-7 16,-7-8-11-16,-24 10-9 16,-27-5-1-16,-36 8 1 15,-23-5-1-15,-31 5-1 16,-31 7-41-16,-43 15-119 16,-266 133-486-16</inkml:trace>
  <inkml:trace contextRef="#ctx0" brushRef="#br0" timeOffset="-181003.73">15748 24617 1381 0,'8'-4'234'16,"1"4"-149"-16,8-4-10 16,17-4 69-16,23-7-7 15,19-9-79-15,23-3-38 0,3-8-12 16,3 0-8-16,-14 5-24 15,-20 11-48-15,-9 3-80 16,-28 12-71-16,-22-3-64 16,-12 14-92-16,-9-3 29 15,-53 15-187-15</inkml:trace>
  <inkml:trace contextRef="#ctx0" brushRef="#br0" timeOffset="-180870.73">16338 24449 349 0,'-29'5'287'0,"12"6"-82"15,-20 2-5-15,6 9-34 16,-3 18-37-16,9 1-16 15,2 14-43-15,-5 4-37 16,2 1-16-16,-5 2-16 16,8-3-1-16,12-9-113 0,5-18-169 15,12-18-98-15,31-63-253 16</inkml:trace>
  <inkml:trace contextRef="#ctx0" brushRef="#br0" timeOffset="-180661.73">16598 24326 1067 0,'0'35'198'0,"-2"4"-10"15,-13 39 61-15,-16 22-26 16,-3 20-53-16,-3 15-37 16,-17 4-62-16,3 9-41 15,-2-9-17-15,7-14-12 0,9-25-1 16,3-23-29-1,12-23-47-15,8-22-70 0,11-21-137 16,-6-49-225-16</inkml:trace>
  <inkml:trace contextRef="#ctx0" brushRef="#br0" timeOffset="-180344.73">16323 24621 457 0,'6'7'754'0,"11"1"-644"16,0 16-43-16,11 3 37 16,4 3-7-16,-1 5-44 0,-11 3-38 15,-12-3-15 1,-11 4-11-16,-14 1-20 0,-22 1-34 16,-10 7 16-16,-16-10 31 15,6-3 17-15,5-12 1 16,6-15 18-16,16-5 60 15,13-3 9-15,13 0-2 16,23-7-37-16,14-5-21 16,12-8-27-16,22-10-6 15,-3 3-42-15,1 8 3 16,-21 3-40-16,-33 24-106 16,-26 22-119-16,-159 146 5 0</inkml:trace>
  <inkml:trace contextRef="#ctx0" brushRef="#br0" timeOffset="-180195.73">15657 25584 642 0,'-42'20'225'0,"25"-9"-33"16,-14 11-28-16,45-28-61 16,54-29-7-16,42-31-54 15,29-23-24-15,14-19 8 16,0-1 65-16,-11 9 14 16,-26 10-70-16,-19 22-35 15,-15 10-97-15,-11 18-186 16,54-25-403-16</inkml:trace>
  <inkml:trace contextRef="#ctx0" brushRef="#br0" timeOffset="-179984.73">17089 24687 1155 0,'14'0'267'0,"-5"3"-188"15,10 5 79-15,13 3-35 16,-13 13-53-16,1-5-25 15,-11 8-7-15,-18 3 17 16,-13 6-5-16,-27 7-14 16,-10 3-21-16,-18 5-15 15,-11-10-41-15,3 2-87 16,9-12-169-16,-74 1-352 16</inkml:trace>
  <inkml:trace contextRef="#ctx0" brushRef="#br0" timeOffset="-179819.73">16771 24872 1011 0,'34'27'222'16,"-2"8"47"-16,36 27-43 15,14 3-35-15,-6 6-70 16,-8-6-76-16,-2-6-28 16,-27-10-17-16,-10-2-12 15,-21-4-113-15,-25-8-164 16,-85 49-282-16</inkml:trace>
  <inkml:trace contextRef="#ctx0" brushRef="#br0" timeOffset="-179560.73">16754 25240 814 0,'0'0'663'0,"-5"0"-537"16,2 0 24-16,-11 8 83 15,-12 3-85-15,-22 13-64 16,-12 14-49-16,-25 4-20 16,-20 14-15-16,-2-4 0 15,-4-1-63-15,9 4-118 16,6-12-181-16,-74 33-375 15</inkml:trace>
  <inkml:trace contextRef="#ctx0" brushRef="#br0" timeOffset="-179351.73">16587 25444 1183 0,'17'21'163'15,"-14"1"55"-15,11 37 7 16,-20 23-24-16,-13 13 10 15,-21 10-101-15,-3 12-68 16,-5 2-27-16,-9-2-14 16,12-13 4-16,-3-15-5 15,14-32-63-15,8-17-69 16,9-21-54-16,0-24-125 0,-8-90-259 16</inkml:trace>
  <inkml:trace contextRef="#ctx0" brushRef="#br0" timeOffset="-179179.73">16284 25712 321 0,'-29'11'1188'0,"-5"5"-997"16,-45 22-38-16,2 7-3 16,1 3-81-16,-3 3-55 15,16 3-14-15,23-11-114 16,18-8-186-16,27-14-243 15,86-54-69-15</inkml:trace>
  <inkml:trace contextRef="#ctx0" brushRef="#br0" timeOffset="-179045.73">16275 25875 826 0,'14'3'280'0,"-14"-3"-83"16,3 8-34-16,-14 16 37 16,-23 6-8-16,-23 13-113 15,-2 15-58-15,-12 1-21 16,11 3-1-16,6-16-128 15,23-8-207-15,40-27-219 16</inkml:trace>
  <inkml:trace contextRef="#ctx0" brushRef="#br0" timeOffset="-178821.73">16814 25715 696 0,'51'-19'150'0,"0"5"-3"15,37-13 17-15,-29 3-34 16,-25 16-64-16,-19 8-45 15,-24 5 39-15,-16 9 59 16,-29 10-7-16,-6 6-8 16,-16 13 2-16,2 8 2 15,6-5-42-15,20 1-18 16,8-1-18-16,31 0-19 16,18 0-10-16,31-3-1 15,19-4-26-15,40-15-102 16,264-24-357-16</inkml:trace>
  <inkml:trace contextRef="#ctx0" brushRef="#br0" timeOffset="-178482.73">17585 25256 1269 0,'37'0'165'0,"3"0"-116"16,36 0 83-16,15-5 5 16,2 5-55-16,4 5-52 15,-15-5-30-15,-11 0-4 16,-9 0-101-16,40-40-254 16</inkml:trace>
  <inkml:trace contextRef="#ctx0" brushRef="#br0" timeOffset="-178277.73">18146 24872 1297 0,'-8'24'256'15,"-1"14"-133"-15,-2 26 83 16,-3 19-20 0,2 6-44-16,-10 8-70 0,5 4-39 15,-9-4-17-15,1-13-16 16,2-10-12-16,-3-15-67 15,4-18-103-15,2-17-101 16,-3-24-178-16,-14-97-342 16</inkml:trace>
  <inkml:trace contextRef="#ctx0" brushRef="#br0" timeOffset="-178128.73">17846 24833 989 0,'-17'35'144'0,"3"5"-62"0,-6 29-14 16,6 12-38-16,14-7-30 16,14-12-8-16,20-24-242 15,130-35-403-15</inkml:trace>
  <inkml:trace contextRef="#ctx0" brushRef="#br0" timeOffset="-177973.73">18435 25039 1006 0,'-17'19'258'0,"-5"0"-112"16,-15 20 118-16,-25 2-56 16,-1 15-103-16,-16-2-57 15,2 0-34-15,-13 4-14 16,-1 4-94-16,0 3-115 0,20-6-163 16,-79 50-249-16</inkml:trace>
  <inkml:trace contextRef="#ctx0" brushRef="#br0" timeOffset="-177797.73">18152 25431 712 0,'11'0'137'0,"-2"0"-43"16,13 0-10-16,-13 10-24 15,-9-2-49-15,0 3-11 16,0 5-96-16,0 3-57 15,0 8-21-15,-17 24-170 0</inkml:trace>
  <inkml:trace contextRef="#ctx0" brushRef="#br0" timeOffset="-177505.73">17120 26117 1514 0,'9'0'276'16,"-1"0"-135"-16,29-3 18 16,34-8-39-16,45-5-20 15,43 3-59-15,19-8-22 16,9 9-5-16,-8 0-4 15,-15 1-2-15,-30 3-8 16,-27 3 0-16,-33 5-59 16,-37-3-128-16,-17 0-275 15,-34-45-226-15</inkml:trace>
  <inkml:trace contextRef="#ctx0" brushRef="#br0" timeOffset="-177331.73">18010 25712 1130 0,'-8'11'266'16,"-1"2"-134"-16,-8 14 52 0,-6 19 7 16,1 9-34-16,-7 10-83 15,-5 11-47-15,-19 3-27 16,-1 5-30-16,-11-6-147 16,-1-12-158-16,7-12-263 15,-43-22-186-15</inkml:trace>
  <inkml:trace contextRef="#ctx0" brushRef="#br0" timeOffset="-177175.73">18047 26076 854 0,'23'32'274'0,"2"-5"-40"16,15 27 17-16,-6-2-35 0,3-1-42 15,0-7-107-15,8-6-61 16,29-14-6-16,16-18-178 15,202-74-690-15</inkml:trace>
  <inkml:trace contextRef="#ctx0" brushRef="#br0" timeOffset="-176441.73">19053 24958 1328 0,'-11'8'260'0,"3"3"-158"16,-15 16 108-16,-5 8 10 15,-1 7-88-15,4 9-64 16,5 0-43-16,3-5-16 0,-6 3-9 16,6-10-21-1,14-12-70-15,6-11-92 0,14-13-39 16,17-10 103-16,9-16 1 15,19-21-32-15,0-5 33 16,9-2 45-16,-17 2 61 16,3 6 11-16,-23 19 50 15,-17 9 44-15,-9 10 2 16,-8 10-10-16,-2-5-34 16,-4 8-25-16,6 3 2 15,6-3 5-15,5 4-14 16,6-5 2-16,6 5-7 15,-6-12 23-15,5-8 28 16,12-7-6-16,9-9-21 16,14-14-23-16,5-5-16 0,3-3-11 15,3 3-1-15,-14 8 3 16,-9 8 8-16,-22 15 1 16,-9 9 0-16,-14 3 1 15,-5 8 6-15,-12 7 23 16,-6 16 33-16,-11 1-13 15,0 15-22-15,3-9-13 16,5-8-4-16,23 0-10 16,6-14 6-16,20-4-7 15,8 0-16-15,3-8 7 16,17-4 8-16,0-4 1 16,0 0 0-16,-3-4 1 15,-14 0-1-15,-17 8-32 0,-8 0-167 16,-55 24-571-1</inkml:trace>
  <inkml:trace contextRef="#ctx0" brushRef="#br0" timeOffset="-176223.73">19360 25541 1288 0,'0'5'370'16,"-3"2"-265"-16,-9 5 12 15,10 7 24-15,-4 4-57 16,3 7-42-16,-5-1-30 0,-7 1-10 16,4 5-2-1,-3-16-26-15,11-6-73 0,-3-2-61 16,15-27-22-16,8-6-103 16,65-107-324-16</inkml:trace>
  <inkml:trace contextRef="#ctx0" brushRef="#br0" timeOffset="-176057.73">19603 25363 929 0,'15'-3'203'16,"-1"-1"-65"-16,14 0 63 16,-2 8-26-16,8 8-43 15,-3 8-46-15,-6 1-16 16,-8 11-5-16,-11-2-14 16,-12 13-21-16,-11 4-9 15,-11 7-11-15,-17 5-10 16,-1-5-88-16,-8 0-173 0,-50 32-292 15</inkml:trace>
  <inkml:trace contextRef="#ctx0" brushRef="#br0" timeOffset="-175614.73">19408 25498 1302 0,'8'0'292'0,"9"0"-229"16,20 8-1-16,17 0 8 15,0 0-46-15,11 3-22 16,-22 2-1-16,-12 2-1 16,-23 12-45-16,-22-3-39 15,-20 1 45-15,-11 7 27 0,-12 3 12 16,0-11 0-16,9-5 0 16,14-8 0-16,17 0 21 15,14-11-9-15,12 0-12 16,11-6-79-16,17 1 55 15,-9-3 19-15,3 5 5 16,-3-5 6-16,-5 8-4 16,-20 0-2-16,-6 8-23 15,-14 8-86-15,-8 6-22 16,-7 6-109-16,-4 2 38 16,-10-5 119-16,9-7 83 15,12-2 47-15,-4-8 64 0,27-8 33 16,4 0-27-16,27-16-89 15,5 5-27-15,0-2 1 16,8 2-1-16,-8 8 15 16,-8 3 2-16,-12 3-9 15,-11 6-9-15,-14 6-94 16,-86 53-247-16</inkml:trace>
  <inkml:trace contextRef="#ctx0" brushRef="#br0" timeOffset="-175418.73">18778 26308 1307 0,'15'0'215'0,"4"-4"-119"0,38-4 124 15,34-11-10-15,28-4-129 16,23-4-40-16,14-11-1 16,-9-2-8-16,-5 5-23 15,-17 1-6-15,-32 10-3 16,-25 13-42-16,-31 3-165 15,-26 4-289-15,-53-11-463 16</inkml:trace>
  <inkml:trace contextRef="#ctx0" brushRef="#br0" timeOffset="-175228.73">19416 25864 1200 0,'0'11'318'0,"0"8"-207"15,-5 19 84-15,2 13 20 0,-11 11-80 16,-6 10-62-16,-26 19-38 16,4 9-35-16,-3-7-26 15,-1-9-112-15,35-25-79 16,19-27-131-16,86-72-144 16</inkml:trace>
  <inkml:trace contextRef="#ctx0" brushRef="#br0" timeOffset="-175028.73">19720 25836 1309 0,'0'0'488'16,"0"4"-387"-16,-3 7-25 15,-3 24 107-15,-2 27 45 16,-9 35-96-16,-3 12-19 0,-6 18-50 16,4 4-30-16,-1 8-23 15,3-18-9-15,12-17-1 16,8-23-27-16,2-27-58 15,15-27-124-15,6-27-166 16,11-27-152-16,99-174-792 16</inkml:trace>
  <inkml:trace contextRef="#ctx0" brushRef="#br0" timeOffset="-174623.73">20332 25607 1951 0,'3'5'285'0,"2"-5"-199"0,4 8 22 16,14 9-24-16,5 9-11 15,6 4-31-15,6 8-28 16,-9 0-13-16,-11-6 0 16,-12 7-1-16,-16-4-6 15,-21 1 5-15,-10 4-7 16,-12 3 8-16,-12-8 1 15,18-8 0-15,2-9 0 16,21-8 0-16,8 2-1 16,14-5-26-16,8-2-55 15,6 4 30-15,3 4 36 16,0 6 10-16,0 8 5 16,0 0 0-16,-8 5 0 0,-1-5 1 15,1 3 10-15,-9-2-5 16,5-9-5-16,-2 0 0 15,3-11-1-15,3-11-22 16,8-21-38-16,17-13-110 16,5-24-65-16,4-15-77 15,5-15-35-15,68-170-229 16</inkml:trace>
  <inkml:trace contextRef="#ctx0" brushRef="#br0" timeOffset="-173976.73">20749 25541 623 0,'8'-11'605'0,"1"3"-297"16,5-16-25-16,11 18-38 15,4 1-50-15,16 2-77 16,0 6-62-16,15 2-37 0,-6-2-19 16,-3-3-6-16,-3 0-43 15,-20 0-47-15,-5-3-36 16,-12 3 18-16,-13 0 52 16,-7 3 44-16,-8 13 18 15,-8 3 12-15,-15 16 27 16,-8 12 25-16,2 10 7 15,-7 5-19-15,7 4-29 16,1 1-16-16,11-7-7 16,8-6 0-16,9-14-36 15,14-2-35-15,3-14-8 16,0-1 25-16,9-12 12 16,-1-3 15-16,1-8 3 15,-1 0 24-15,4 0 15 16,-7 0-9-16,4 5 1 0,-6 3 13 15,2 3 7-15,-13 16 0 16,-6 0-8-16,-3 11-2 16,-9 5-8-16,1 4-8 15,-6-1 5-15,14-11-5 16,8 0 0-16,9-16 6 16,9-8-7-16,8 0-5 15,14-17-2-15,3-2 1 16,14-11-2-16,3-5-1 15,0-13-25-15,11 9-26 16,-8-12-24-16,11 13 31 16,-16 0 34-16,-15 12 19 0,-17 7 1 15,-15 11 49-15,-10 5 13 16,5 8-32-16,-5 3-31 16,8 1-47-16,11-4-68 15,20-5-137-15,9-2 73 16,5-7 179-16,1 11 33 15,-18-2 149-15,3 6 82 16,-20 9 21-16,4 1-26 16,-4 0-74-16,-3 10-92 15,-2-5-57-15,-6 11-36 16,-6 8-128-16,-22 68-770 16</inkml:trace>
  <inkml:trace contextRef="#ctx0" brushRef="#br0" timeOffset="-133466.73">5154 24353 784 0,'8'-19'623'0,"1"0"-454"16,2-8 1-16,1 11 113 16,-7 13-1-16,-5 3-106 15,3 0-79-15,-3 3-34 16,0 5-6-16,-3 14-12 16,-2 29 30-16,-12 42 32 15,-6 47-4-15,-28 162-10 16,-14 112-3-16,28 61-24 15,28-172-25-15,29-44-14 16,20-54-12-16,-9-130-9 16,-11-22-6-16,-3-15 0 0,17 36-15 15,-11-39-15-15,-6-35-2 16,-12-47-53-16,-5-59-158 16,-5-135-338-16,-12-309-625 15</inkml:trace>
  <inkml:trace contextRef="#ctx0" brushRef="#br0" timeOffset="-133149.73">5225 24215 2081 0,'3'0'342'15,"11"0"-270"-15,14 0-42 0,37 3 84 16,40 5 52-16,31 3-23 15,49 8-61-15,163 5 8 16,109-14 0-16,107-17-16 16,-122-7-35-16,17-12-23 15,-2 20-15-15,-35 12 0 16,-19 23-1-16,-15 22 1 16,-36 22 0-16,-38 6 0 15,-59 8 1-15,-153-40-2 16,-16-9-8-16,-16 5-14 15,58 27-1-15,-46-16-62 16,-39-19-101-16,-35-16-116 16,-76-65-347-16</inkml:trace>
  <inkml:trace contextRef="#ctx0" brushRef="#br0" timeOffset="-132901.73">10801 24527 2007 0,'-3'24'466'15,"-2"11"-426"-15,-7 50-10 16,-13 34 143-16,-7 33 74 16,7 26-91-16,-1 7-64 0,12 8-16 15,6-9-23-15,8-18-26 16,5-28-19-16,-2-21-8 15,3-31-53-15,-6-29-133 16,-6-22-265-16,-59-43-678 16</inkml:trace>
  <inkml:trace contextRef="#ctx0" brushRef="#br0" timeOffset="-132647.73">4802 26056 2490 0,'57'18'434'0,"42"8"-428"16,219 39-6-16,240-11 81 15,191 4 36-15,-182-15-39 16,5-24-32-16,4 13-17 15,-69-5-23-15,-42-8-6 16,-59 8-111-16,-63 8-249 16,-71-24-913-16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3.03333E-6" units="1/dev"/>
          <inkml:channelProperty channel="T" name="resolution" value="1" units="1/dev"/>
        </inkml:channelProperties>
      </inkml:inkSource>
      <inkml:timestamp xml:id="ts0" timeString="2022-04-22T06:12:32.98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7156 851 1647 0,'-3'0'549'16,"3"0"-496"-16,0 5-22 15,9 14-25-15,2 12-6 0,3 4 0 16,9 16-137 0,3 9-86-16,-6-5-323 0,-3-8-574 15</inkml:trace>
  <inkml:trace contextRef="#ctx0" brushRef="#br0" timeOffset="210">7420 378 1122 0,'0'6'829'0,"0"1"-652"15,0 16-15-15,3 35 98 16,2 36-38-16,4 34-62 16,-1 18-38-16,1 17-35 15,5 0-39-15,-3-6-38 0,4-2-10 16,2-11-46-16,3-4-175 15,-6 224-493-15</inkml:trace>
  <inkml:trace contextRef="#ctx0" brushRef="#br0" timeOffset="-7734">44 713 81 0,'-17'-8'1346'16,"8"0"-1063"-16,-11-11-151 0,23 15 33 16,6-4-21-16,13-11-37 15,4-5-41-15,11-6-18 16,-1 11-3-16,-2 6-21 15,-14 13-11-15,11 23 11 16,-5 23 45-16,-3 37 29 16,-6 20-14-16,-9 22-14 15,-14 18-7-15,-5 1-21 16,3-9-15-16,-1-15-9 16,1-28-17-16,8-26 0 15,0-31-1-15,2-22-7 16,4-13 6-16,-3-13-10 15,11-33 4-15,6-31 6 0,14-39-20 16,20-26-28-16,14-21-16 16,0 18-8-16,6 14-1 15,-6 31 22-15,-9 18 26 16,-19 43 26-16,-6 27-20 16,-11 32 20-16,-6 34 27 15,-9 27 44-15,-5 24 16 16,-3 10-12-16,-9 6-14 15,9-12-25-15,9-25-25 16,8-18-11-16,11-20-18 16,15-25-35-16,2-18-40 15,29-22-76-15,22-16-365 16,106-150-623-16</inkml:trace>
  <inkml:trace contextRef="#ctx0" brushRef="#br0" timeOffset="-7388">1903 121 576 0,'-8'-8'595'16,"8"3"-324"-16,-14-6-110 16,14 11 52-16,0 0 30 15,-6 3-50-15,6 10-34 16,-3 3-6-16,-5 18-27 16,-18 17-18-16,-22 22-45 15,-17 24-31-15,-20 18-20 16,-6 9-12-16,-8 12-10 15,5-1-56-15,12-4-96 16,17 10-165-16,36-30-371 16,29-76-382-16</inkml:trace>
  <inkml:trace contextRef="#ctx0" brushRef="#br0" timeOffset="-7208">1963 387 999 0,'28'37'497'0,"9"0"-288"16,25 42-19-16,18 16-14 16,-1-1-17-16,9 1-77 15,3-13-53-15,-20-12-17 16,2-16-12-16,-16-24-90 16,0 2-122-16,19-5-407 15</inkml:trace>
  <inkml:trace contextRef="#ctx0" brushRef="#br0" timeOffset="-6997">1923 612 1258 0,'-8'15'916'0,"-1"10"-795"16,-8 36 73-16,3 28 56 15,5 23-73-15,9 20-60 16,9 4-49-16,11-9-43 16,-3-4-25-16,8-11-90 15,83 187-383-15</inkml:trace>
  <inkml:trace contextRef="#ctx0" brushRef="#br0" timeOffset="-3853">3647 335 544 0,'-12'-13'646'0,"4"8"-365"15,-9-6-91-15,11 8 23 16,6 3 20-16,0 0-47 16,0 0-57-16,0 0-48 15,0 0-17-15,0 3-31 16,-3 0-12-16,-2 18-7 16,-7 20 1-16,-19 33 37 15,-9 28 7-15,-13 21-13 16,-21 9 4-16,-8-4-19 15,5-1-7-15,-5-7-11 16,5-2-13-16,21-19-8 16,5-2-37-16,25-29-102 0,26-17-105 15,20-23-313-15,20-25-34 16,45-180-272-16</inkml:trace>
  <inkml:trace contextRef="#ctx0" brushRef="#br0" timeOffset="-3649">3584 363 878 0,'-5'21'332'0,"10"19"-25"15,4 48-2-15,-6 30-64 16,11 30-23-16,-6 4-71 16,4 10-59-16,2-15-35 15,-6-12-32-15,1-26 1 16,-1-28-17-16,-2-27-5 15,-3-23-43-15,11 1-176 0,-22-18-327 16,-92-75-975-16</inkml:trace>
  <inkml:trace contextRef="#ctx0" brushRef="#br0" timeOffset="-3462">3077 1025 1482 0,'3'5'515'0,"5"3"-484"16,18 3 64-16,11 4 22 16,14 5-12-16,17-15-51 15,17-10-32-15,3-15-22 0,5-1-90 16,15 0-186-16,-15-3-342 16,58-56-430-16</inkml:trace>
  <inkml:trace contextRef="#ctx0" brushRef="#br0" timeOffset="-3222">4202 344 1704 0,'-3'0'454'15,"-2"5"-234"-15,-12 9-28 16,-3 14-76-16,-20 19-40 0,1 22-8 15,-12 20-23 1,2 17-8-16,7 2-14 0,-9 12-17 16,8-1-6-16,-8 1-22 15,14 1-109-15,18 10-155 16,10-15-434-16,3-15-696 16</inkml:trace>
  <inkml:trace contextRef="#ctx0" brushRef="#br0" timeOffset="-3002">4395 325 159 0,'-8'0'1414'0,"-4"19"-1056"16,-5 24-173 0,12 39 82-16,2 29-81 0,3 22-78 15,8 10-45-15,1-1-38 16,2-8-14-16,3-3-11 15,-2-23-5-15,-1-28-21 16,-3-18-13-16,1-11-130 16,-1-12-187-16,-44 34-319 15</inkml:trace>
  <inkml:trace contextRef="#ctx0" brushRef="#br0" timeOffset="-2815">3916 965 647 0,'0'-5'854'16,"0"10"-665"-16,11-5-91 15,29 14 76-15,11 2-26 16,23-5-40-16,11 3-61 16,8-20-47-16,-2 6-44 15,5 8-254-15,80-32-628 16</inkml:trace>
  <inkml:trace contextRef="#ctx0" brushRef="#br0" timeOffset="-2546">5118 0 1519 0,'0'0'479'16,"0"5"-453"-16,6 3-11 16,11 14 46-16,8 3-4 15,18 1-57-15,5 4-9 16,20-3-121-16,-9 8-227 15,29-7-475-15</inkml:trace>
  <inkml:trace contextRef="#ctx0" brushRef="#br0" timeOffset="-2208">4874 469 572 0,'-5'-11'993'0,"5"11"-810"16,8-13-81-16,40 13 118 15,29 0-38-15,22-11-77 16,23-12-62-16,-3-4-25 16,-6 3-8-16,-28 0-10 15,-25 18-15-15,-29-2-44 16,-20 8-4-16,-11 3 39 16,-11 2 24-16,-6 6 35 15,-17 16-13-15,-20 12 32 0,0 23 30 16,-17 27-9-16,9 5-7 15,-9 29-20-15,17 0-20 16,-8 12-4-16,8 6-13 16,-8-3-11-16,16-2-2 15,4-20-38-15,11-15-68 16,17-31-74-16,22-35-157 16,12-29-244-16,31-179-526 15</inkml:trace>
  <inkml:trace contextRef="#ctx0" brushRef="#br0" timeOffset="-2002">5606 515 84 0,'-6'5'1340'0,"12"-2"-1124"16,-12 5 50-16,20 11-58 16,3 11-58-16,0 2-84 15,3 3-37-15,0-4-29 16,-9-4 0-16,-5-3-75 15,-12 3-91-15,-5 6-16 16,-26 15-179-16,-8 6-206 16,-35-7-49-16,-172 37 439 15</inkml:trace>
  <inkml:trace contextRef="#ctx0" brushRef="#br0" timeOffset="-1645">5073 1095 246 0,'-32'-3'277'16,"15"0"348"-16,-17-13-397 0,17 3-13 15,20 2-49 1,20 5-92-16,25-7 52 0,23-14-15 15,25-2-18-15,15-15-21 16,2 5-18-16,-2-4-5 16,-12 11-25-16,-14 10-10 15,-20 17-9-15,-31 10-5 16,-11 3-2-16,-14 6 1 16,-9-1-17-16,-15 9 16 15,-13 14 2-15,-26-1 1 16,-8 17-1-16,-20 4-2 15,-6 3 1-15,8-2 0 16,-2-7 1-16,31-10-1 16,14-21 1-16,29-8-13 15,16-3-100-15,15-5 25 0,19-3 40 16,15-11 19-16,17-5 23 16,2-6 0-16,-2-10 6 15,3 5 0-15,-18 8 1 16,4-1-1-16,-18 9 0 15,3 7-55-15,-8 8-197 16,-15 7-236-16,-30-26-312 16</inkml:trace>
  <inkml:trace contextRef="#ctx0" brushRef="#br0" timeOffset="-962">5750 1196 207 0,'-8'-3'670'16,"-1"-2"-320"-16,-2-1-164 16,2 12 7-16,9 21 46 15,0 16-70-15,3 22-25 16,-3 17-25-16,0 7-13 16,-3 0-14-16,-2 1-20 15,2-17 13-15,-6-3-5 16,-5-12-14-16,0-15-14 15,-6-8-10-15,3-16-9 16,-8 3-3-16,-9-9-19 16,-15-7-4-16,-7-9-7 15,-10-3-18-15,7-23-27 16,-1-9-72-16,21-13-76 0,27 9-320 16,32-117-632-16</inkml:trace>
  <inkml:trace contextRef="#ctx0" brushRef="#br0" timeOffset="-300">6280 534 1144 0,'3'-3'585'16,"-3"-5"-432"-16,9 5 40 15,11-5-2-15,5 3-70 16,20 5-37-16,4 8-24 16,7 3-3-16,-10 10-22 0,-7 6-19 15,-5 3-6-15,-11 5-9 16,-14 4-1-16,-9 7 0 15,-17 8-5-15,-9 5 5 16,-19-2-1-16,8 1-9 16,6-15 8-16,5-16-13 15,18-11-21-15,13-8-55 16,4-5-28-16,11 0 56 16,11 5 21-16,3 0 29 15,5 3 13-15,7 2 0 16,-12-2 1-16,-6 9 31 15,-2 3 1-15,-18 5-2 16,-8 10-2-16,-17 0 11 0,-14 16-11 16,-9 1-23-16,-5 7-6 15,-20-5-27-15,0-6-48 16,-1-5-81-16,7-3-1 16,8-15-26-16,11-9-117 15,6-19-190-15,9-35-142 16,8-23 317-16,2-104 282 15</inkml:trace>
  <inkml:trace contextRef="#ctx0" brushRef="#br0" timeOffset="-185">6258 1382 289 0,'17'-16'53'16,"0"5"577"-16,22-6-392 15,1 7-50-15,-6 26-68 16,-8 3 22-16,-1 0-4 16,1 4-31-16,-4-7-38 0,-2 3-69 15,17 16-23-15,42 46-463 16</inkml:trace>
  <inkml:trace contextRef="#ctx0" brushRef="#br0" timeOffset="1262">710 2354 1 0,'-17'-8'1343'15,"14"4"-991"-15,-14-4-235 16,20 8-37-16,2 4 16 16,12 8 21-16,12 8 27 15,10 10-60-15,21-6-38 16,11-12-16-16,14-21-1 16,14-18-5-16,12-16-18 15,2-7 0-15,-2 4-6 16,-6 6-8-16,-9 21-10 0,-8 19 11 15,5 16 7-15,4 18 4 16,-4 5 17-16,6 4 26 16,1-7 7-16,10-9-2 15,7-13 7-15,7-14-17 16,9-11-23-16,6-12-4 16,-3 0-14-16,6-1-1 15,-11 12 1-15,-15 5 0 16,-14 7 0-16,-11 7-1 15,-9 5 1-15,-8 0-1 16,-4 0 0-16,10-4 0 16,2-5 9-16,3-3-9 15,14 0 1-15,3 0 1 16,12-3 5-16,5-5 2 16,6-4-7-16,8-7-1 0,14-13 9 15,20-3-10-15,1-6 2 16,5 6-1-16,-12 11 0 15,-5 13 5-15,-6 14-6 16,-11 11 17-16,-14 4-10 16,-14 12-7-16,-21-3-10 15,-5 5-133-15,119 49-438 16</inkml:trace>
  <inkml:trace contextRef="#ctx0" brushRef="#br0" timeOffset="2762">4375 387 204 0,'-8'-11'469'0,"2"-2"-112"16,-5-6-174-16,-3 5-66 16,5 6-2-16,1 0 13 15,5 3-23-15,-3 2-24 16,6 3-14-16,-3 0-4 16,-2 3 11-16,5-3 10 15,-3 0 21-15,-3 5 6 16,3-5 0-16,-8 3-27 15,-6 2-47-15,-3 9-19 0,-11 18-18 16,-6 18-1-16,-17 36-26 16,0 22-77-16,-2 31-136 15,7 16-316-15,-95 162-325 16</inkml:trace>
  <inkml:trace contextRef="#ctx0" brushRef="#br0" timeOffset="3214">4285 407 462 0,'-15'-4'544'15,"4"-4"-298"-15,-6-3-96 16,11 5 9-16,4 4-15 15,2-3-61-15,0 5-47 0,2 0-15 16,-2 5-14 0,0-3 7-16,6 11-2 0,3 20 61 15,-7 15 32-15,15 38-19 16,-2 22 2-16,-1 23-16 16,-3 24-24-16,-2 8-19 15,-4-4-29-15,-5-20-2 16,3-34-62-16,11-16-142 15,-2-31-161-15,-12-23-410 16</inkml:trace>
  <inkml:trace contextRef="#ctx0" brushRef="#br0" timeOffset="3545">3862 1150 124 0,'-3'0'846'16,"-2"0"-528"-16,-4 0-146 0,9 8 25 16,9 3 23-16,25 5-28 15,31-5-28-15,31 2-62 16,23-29-50-16,20-8-52 16,28-3-67-16,225-95-717 15</inkml:trace>
  <inkml:trace contextRef="#ctx0" brushRef="#br0" timeOffset="4528">4066 1347 258 0,'-14'-19'48'0,"3"3"571"15,-18-6-377-15,4-13-89 16,5 16 36-16,-3-5-38 16,6 5-5-16,0 8 7 15,15 6-12-15,-4 5-23 16,6 5-19-16,0-5-16 16,0 3-20-16,8-3-11 15,15 3 4-15,5-6 41 16,23-8 2-16,15-9-22 15,2-7-23-15,14 3-15 16,0 0-15-16,-5 5-6 16,-7 8-8-16,-10 5-9 0,-12 9 5 15,-14 0-6-15,-8 0 0 16,-18 5 1-16,-5-8 0 16,-3 4 9-16,-3-4 7 15,-5 0-5-15,-9 0 4 16,-6 0-16-16,-14 0-4 15,-8 4-11-15,-15-4-17 16,4 5 2-16,-12-5 14 16,-6-5 2-16,11-3 14 15,-7-9 0-15,19-1 0 16,8-1 19-16,20 8 15 16,15 8 11-16,5 3-19 15,6 0-26-15,5 3-8 0,9 5 2 16,20 11 6-1,6 2 23-15,2-4-5 0,3-4 1 16,-8-2 1-16,-6-11-10 16,6-5-3-16,-3-10-7 15,-3 3-126-15,19 3-125 16,-10 15-451-16,-6 2-917 16</inkml:trace>
  <inkml:trace contextRef="#ctx0" brushRef="#br0" timeOffset="4993">3910 1130 632 0,'-2'-3'779'0,"-4"-1"-536"16,-3 0 0-16,9 4 28 15,3-4-97-15,3 4-88 16,8-4-64-16,14-4 17 15,12-3 20-15,20-17-34 16,-4 2-25-16,12-6-49 16,6 18-417-16,25-21-1198 15</inkml:trace>
  <inkml:trace contextRef="#ctx0" brushRef="#br0" timeOffset="19741">574 2768 294 0,'0'-5'530'16,"0"5"-318"-16,0 0-80 16,2-3-21-16,4 3 19 15,-3-6 47-15,-3 4 95 16,0-14-109-16,0-6-80 15,0-13-28-15,0 3 28 16,6 10 2-16,-4 6-32 16,18 16-41-16,6 5 9 15,28 1 3-15,17 2 6 16,16 0-6-16,13-2-6 0,7-1 0 16,1 3-3-1,6 5 7-15,-7 4 14 0,-5 23-15 16,-11-5 11-16,-9 11 5 15,-11-2-10-15,-9-14 6 16,1-3-12-16,-1-11-6 16,1-8 3-16,7-13-9 15,7-9 6-15,5-13-9 16,12-5 0-16,2-7 3 16,1 4 5-16,16-8 2 15,6-3-7-15,3-2-9 16,3-4-1-16,-1-3-8 15,12 3 3-15,-2 5 6 16,-1 22-2-16,-3 25-9 16,-5 27 11-16,-17 21 1 0,-6 13 14 15,-11 6 5-15,-15-7-5 16,4-2 10-16,-12-11 4 16,5-16 2-16,12-15 4 15,20-8-8-15,14-12 0 16,20-8-5-16,6-3-14 15,11-1 4-15,-6 8-12 16,-6 5 1-16,4 6 6 16,-6-3-7-16,-9-11-9 15,0-5 9-15,-11-4-1 16,-6 2 1-16,-19 2 0 16,-9 13 0-16,-23 22-9 0,-14 8 8 15,-23 11 1-15,-2-7 1 16,-12 1-1-16,-9-21 0 15,-2-11-22-15,-3-3-70 16,6-5-86-16,14-16-431 16,14-77-956-16</inkml:trace>
  <inkml:trace contextRef="#ctx0" brushRef="#br0" timeOffset="20325">990 2752 1241 0,'-8'-3'226'16,"-1"3"29"-16,1-5-70 16,8 10-86-16,11 9-3 15,20 18 84-15,20 3-14 16,37 4-82-16,29-23-25 15,27-24-14-15,32-27-17 16,31-39-5-16,133-66-23 16,34 1 12-16,-17 42-10 0,-246 78-2 15,-6 11 0 1,-6 8 0-16,94 0-9 0,-20 12-12 16,-14 16 0-16,-15-6-36 15,-5-6-96-15,6-8-128 16,11-16-167-16,243-27-150 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2T06:40:18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1233 161 2769,'-7'-15'7508,"1"-9"-4556,-6-12 863,-17 40 1241,15 5-4751,-65 27-208,1 3 0,2 4 1,2 3-1,2 3 1,3 3-1,1 3 0,3 4 1,3 1-1,2 4 0,4 2 1,2 3-1,3 1 0,-22 45-97,37-57 39,3 2 0,3 1 0,2 1 0,3 1 0,2 2 0,-6 39-39,22-75-2,1 1-1,2 0 1,0-1-1,2 1 1,2 1-1,1-1 1,1 0-1,1-1 0,2 1 1,1 0-1,1-1 1,1 0-1,2-1 1,1 0-1,1 0 1,4 4 2,1-7 15,0-1 0,1-1-1,1 0 1,2-2 0,0 0 0,1-1 0,1-1 0,0-1 0,2-1 0,0-2 0,1 0 0,0-2 0,1 0-1,1-2 1,0-1 0,0-2 0,18 4-15,208 18 198,139-54-45,-208-8-112,0-7 1,-3-9-1,-2-8 0,2-9-41,-105 35-22,0-3-1,-2-3 0,-2-3 1,67-48 22,87-95-451,-163 124 254,-4-2 0,-2-3 0,9-17 197,-50 59-33,-1-2 1,-1 0-1,-1 0 1,-1-2-1,-1 1 1,-1-2-1,-1 1 0,-2-2 1,0 1-1,-2-1 1,-1 0-1,2-27 33,-10 21 22,-1 0-1,-2 1 1,-1-1 0,-1 1-1,-2 1 1,-1-1-1,-2 2 1,-1-1-1,-1 2 1,-1 0-1,-2 1 1,-1 1 0,-1 0-1,-1 2 1,-2 0-1,0 2 1,-1 0-1,-11-6-21,-3-5 26,-1 2 0,-2 1-1,-1 3 1,-1 1-1,-1 2 1,-1 2-1,-1 2 1,-1 2 0,-1 2-1,-1 2 1,0 2-1,-1 3 1,0 2 0,0 1-1,-1 3 1,-30 3-26,-5 3 57,0 3 0,1 4 1,-42 12-58,38 0 44,1 3 1,2 4 0,0 4 0,-5 6-45,-291 172 66,353-194-73,1 2 0,1 2 0,0 0 0,2 2 0,0 1 0,2 0 0,0 2 0,2 1 1,-6 10 6,-11 14-457,2 2 1,2 1 0,3 2 0,-15 37 456,40-78-269,1 1 1,0-1-1,1 1 0,0 0 0,2 1 0,0-1 1,0 1-1,1-1 0,1 1 0,1-1 1,0 0-1,1 1 0,4 14 269,116 330-6909</inkml:trace>
  <inkml:trace contextRef="#ctx0" brushRef="#br0" timeOffset="1629.503">3701 180 4633,'-51'-12'7506,"11"-13"-3553,-20-10-912,46 31-2946,0 1-1,0 0 0,-1 1 1,1 0-1,-1 1 0,1 1 1,-1 0-1,1 1 0,-1 1 1,1 0-1,0 1 0,0 0 0,0 1 1,0 1-1,-3 2-94,-198 110 116,108-43-41,3 6-1,3 4 0,5 4 1,-50 61-75,79-78 50,3 3 0,3 4 1,4 1-1,3 3 0,4 3 1,4 1-1,-5 21-50,39-83 8,2 0 1,0 1-1,1 0 1,2 1-1,1 0 1,1 0-1,1 0 1,1 1-1,1 0 1,2-1-1,0 1 1,2 0-1,1-1 0,1 0 1,1 1-1,2-1 1,0-1-1,2 0 1,0 0-1,3 1-8,5-3 9,1-1 0,0-1 0,2-1 0,0-1 0,2 0 0,0-2 0,1 0 0,0-2 0,1-1 0,1 0 0,0-2 0,1-1 0,1-1 0,-1-1 0,1-1 0,1-2 0,-1-1 0,3 0-9,215 17 6,112-46 4,-236 2-2,-2-5 0,0-5 0,-3-5 0,-1-6 0,58-31-8,-14-26-12,50-91-307,-151 129 130,-2-3 0,-3-2 0,-4-2 0,23-43 189,-50 73-53,-1 0 0,-2-2 0,-2 0 0,-2-1 0,-2-1-1,-2 0 1,-1 0 0,-2-1 0,-3 0 0,0-10 53,-3 21 21,-2 0 0,-1 0 1,-2 1-1,-1-1 0,-1 1 0,-2-1 1,-1 1-1,-2 1 0,-1 0 1,-1 0-1,-2 1 0,0 1 0,-3 0 1,0 2-1,-2-1 0,0 2 0,-2 1 1,-1 0-1,-1 2 0,-1 0 0,-1 2 1,-1 1-1,-1 0 0,-1 2 0,0 2 1,-1 0-1,-1 2 0,0 1 0,-1 2 1,0 0-1,-1 2 0,-25-3-21,15 8 11,-1 2 0,1 2 0,-1 2 0,1 1 0,0 2 0,0 2 0,0 2 0,1 2 0,0 2-1,-7 4-10,-42 17 20,2 3-1,1 4 0,-21 16-19,13 2 6,2 3 1,3 4 0,-35 36-7,-193 217 13,204-166-5,102-132-29,0 1-1,2 1 0,0 0 1,1 1-1,2-1 1,-5 25 21,8-33-127,0 0 1,0 1-1,2 0 1,0-1-1,0 1 1,2 0-1,0 0 1,1 0-1,0-1 1,1 1-1,1 0 0,1-1 1,0 1-1,1-1 1,0 0-1,5 7 127,87 83-2456,-78-92 1877,0-1-1,1-1 1,1 0 0,-1-2-1,2-1 1,-1 0 0,1-1 0,5-1 579,338 61-6846</inkml:trace>
  <inkml:trace contextRef="#ctx0" brushRef="#br0" timeOffset="1899.519">4123 883 6689,'-5'-4'4537,"15"8"-4537,0 5-888,-5 5-4169,-60 26 928</inkml:trace>
  <inkml:trace contextRef="#ctx0" brushRef="#br0" timeOffset="2108.6439">4058 2007 13763,'-25'-5'0,"25"1"-40,-31-10-3929,-129-40-2384</inkml:trace>
  <inkml:trace contextRef="#ctx0" brushRef="#br0" timeOffset="2238.52">4108 1939 4969,'0'0'10970,"-5"0"-10946,10 9-24,-35 54-4481</inkml:trace>
  <inkml:trace contextRef="#ctx0" brushRef="#br0" timeOffset="2846.092">3812 1912 5953,'-10'0'6977,"-3"-2"-3779,-9-1 1989,-16 24-4045,-16 11-1161,1 2 0,1 2 1,2 3-1,2 2 0,2 2 1,2 2-1,-31 41 19,73-84-1,-1 0-20,0 0 0,1 0-1,-1 1 1,0-1 0,1 1 0,0 0-1,-1 0 1,1 0 0,0 0-1,1 0 1,-1 0 0,0 1-1,1-1 1,0 0 0,0 1-1,0-1 1,0 1 0,0 0-1,1-1 1,0 1 0,0 0-1,0-1 1,0 1 0,0-1-1,1 1 1,-1 0 0,1-1-1,0 1 1,0-1 0,0 1 0,1-1-1,-1 0 1,1 0 0,0 1-1,0-1 1,0 0 0,0 0 21,9 1-20,0 0 1,0-1 0,1-1-1,-1 0 1,0 0 0,1-1 0,-1 0-1,1-1 1,-1-1 0,1 0-1,-1 0 1,1-1 0,-1 0-1,2-2 20,-8 3-1,92-20 79,-1-5 0,80-32-78,-56 17 70,-102 33 49,-87-62 2578,-31-40-3831,91 98-2189,25 35-2215,-23 54-2381</inkml:trace>
  <inkml:trace contextRef="#ctx0" brushRef="#br0" timeOffset="3123.428">4088 2345 2112,'-30'-4'753,"20"-1"2007,-5 1-839,-6-1-889,16 10-176,0-5 80,-5 4-40,5-4-7,5 5-201,5-5-544,15 9-144,41 14-2425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2T06:40:28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12339,'5'14'2216,"5"18"-1696,0 17-328,5 23 416,-5 23 425,0 9-97,5 23-264,-5 4-384,1 4-152,4-13-88,-5-27-48,-5-19-384,20-21-1344,5-33-2961,-5-103-2665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2T06:40:28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0 472 4665,'0'0'9977,"3"0"-6512,147-20-425,399-63-1017,-163 33-1813,103-8-137,50-9-46,-203 22 12,970-94-74,-992 130 8,76 25-172,-100 37-578,-165-8 269,-124-45 529,0 1 0,0 0 1,0 0-1,0 0 1,-1 0-1,1 0 0,0 0 1,0 0-1,-1 0 1,1 0-1,-1 0 0,1 0 1,-1 0-1,1 0 0,-1 1 1,0-1-1,1 0 1,-1 0-1,0 0 0,0 1 1,0-1-1,0 0 0,0 0 1,0 1-1,0-1 1,-1 0-1,1 0 0,0 0 1,-1 1-1,1-1 1,-1 0-1,1 0 0,-1 0 1,0 0-1,1 0 0,-1 0 1,0 0-1,0 1-21,-8 22 265,1 239 259,2-11-1383,-41-90-3425,-13-100-1018,-120 22-1938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2T06:40:29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32 426 7298,'-1'0'260,"0"0"-106,1-1 0,-1 1 0,0-1 0,0 1 1,1 0-1,-1 0 0,0-1 0,0 1 0,0 0 1,0 0-1,0 0 0,1 0 0,-1 0 0,0 0 1,0 0-1,0 0 0,0 0 0,0 1 0,1-1 1,-1 0-1,0 0 0,0 1 0,0-1 0,1 1 1,-1-1-1,0 0 0,0 1 0,1-1 0,-1 1 1,1 0-1,-1-1 0,0 1 0,1 0 0,-1-1 0,1 1 1,-1 0-1,1 0 0,0-1 0,-1 1 0,1 0 1,0 0-1,-1 0 0,1-1 0,0 1 0,0 0-154,131 35 1743,-57-27-995,1-3-1,0-4 0,-1-2 0,19-5-747,322-35 975,144-44-336,45 2-144,322-36 554,-746 95-872,1186-118 346,-1025 144-2458,-192 20-935,-8 47-3208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2T06:40:29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4409,'-3'0'1200,"-18"3"4948,22 20-4026,44 108 1677,103 333-834,-134-432-3827,13-44-4141,-10-55-670,-9-132-1960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2T06:40:30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1 475 4593,'12'-9'7060,"5"1"-4769,3-1-1491,109-50 1031,2 6 0,2 5-1,80-15-1830,51-4 22,4 12-1,1 11 1,2 13 0,2 11-1,-1 12 1,36 13-22,-88 13-71,-196-4 548,-54-15 1531,29 1-1992,0 0 1,-1-1-1,1 1 1,-1 0-1,1 0 1,-1 0 0,1 0-1,-1 0 1,1 0-1,-1 0 1,1 1 0,0-1-1,-1 0 1,1 1-1,-1 0 1,1-1 0,0 1-1,-1-1 1,1 1-1,0 0 1,0 0 0,0 0-1,0 0 1,0 0-1,0 0 1,0 0 0,0 0-1,0 0 1,0 1-1,0-1 1,1 0-1,-1 1 1,0-1 0,1 0-1,-1 1 1,1-1-1,0 0 1,-1 1 0,1-1-1,0 1 1,0-1-1,0 1 1,0-1 0,0 1-1,0-1 1,0 1-1,1 0-16,-5 12-1,-60 293-124,53-222-1474,-3-1 1,-4 0-1,-9 18 1599,-26 5-4617,-90 63-1353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2T06:40:30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1 583 13291,'373'-19'5761,"188"-53"-4138,-403 49-1211,670-82 606,70-39 43,-582 74-2141,-315 70 956,1 0 0,-1-1 0,0 1 0,1 0-1,-1 0 1,0-1 0,0 1 0,1 0 0,-1-1 0,0 1 0,0-1 0,1 0-1,-1 1 1,0-1 0,0 0 0,0 0 0,0 0 0,0 0 0,0 0 0,0 0-1,-1 0 1,1 0 0,0 0 0,0 0 0,-1 0 0,1 0 0,-1-1 0,1 1-1,-1 0 1,1 0 0,-1-1 0,0 1 0,0 0 0,1-1 0,-1 1 0,0 0-1,0-1 1,-1 1 0,1 0 0,0-1 0,0 1 0,0 0 0,-1-1 0,1 1 0,-1 0-1,1 0 1,-1-1 0,0 1 0,1 0 0,-1 0 0,0 0 0,0 0 0,0 0-1,0 0 1,0-1 124,-89-92-7929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2T06:40:30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5041,'-20'5'6128,"19"-6"-6045,0 1-1,0 0 0,0 0 0,0 0 0,-1 0 0,1 0 0,0 1 0,0-1 1,0 0-1,0 0 0,0 1 0,0-1 0,0 0 0,0 1 0,1-1 0,-1 1 1,0-1-1,0 1 0,0 0 0,0-1 0,1 1 0,-1 0 0,0 0 0,0-1 1,1 1-1,-1 0 0,1 0 0,-1 0 0,1 0 0,-1 0 0,1 0 0,0 0 1,-1 0-1,1 0 0,0 0 0,0 0 0,-1 0 0,1 0 0,0 0 0,0 0 1,0 0-1,0 0 0,1 0 0,-1 0 0,0 0 0,0 0 0,1 0 0,-1 0 1,0 0-1,1 0 0,-1 0 0,1 0 0,0 0-82,27 98 2998,43 178-1018,-43-151-1727,-15-73-359,-1 1 0,-3 1-1,-2-1 1,-3 1 0,-2 39 106,0-57-1923,-2-36 1819,0-1 0,0 1 0,0 0 0,0-1 0,0 1 0,0-1 0,1 1-1,-1 0 1,0-1 0,0 1 0,1-1 0,-1 1 0,1-1 0,-1 1 0,0-1-1,1 1 1,-1-1 0,1 1 0,-1-1 0,1 1 0,-1-1 0,1 0 0,-1 1 0,1-1-1,-1 0 1,1 0 0,0 0 0,-1 1 0,1-1 0,0 0 0,-1 0 0,1 0 0,-1 0-1,1 0 1,0 0 0,-1 0 0,1 0 0,0 0 0,-1 0 0,1 0 0,-1 0 0,1-1-1,0 1 1,-1 0 0,1 0 0,-1-1 0,1 1 0,-1 0 0,1-1 0,-1 1 0,1-1-1,0 1 105,22-49-4549,-2-99-1234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2T06:40:31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1 357 9818,'42'2'4284,"15"5"-2505,7 1-572,69-6-118,-1-6 1,0-6-1,0-5 1,3-7-1090,-68 12 143,341-57 255,-43 6 141,10 16-539,173 3 143,-524 41-101,0-2-1,1 0 1,-2-2 0,1 0-1,-1-2 1,1 0 0,-2-2-1,17-9-41,37-18-249,-76 35-601,39-3-11219,-53 3 4644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2T06:40:31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14787,'-1'4'5280,"4"9"-3550,24 31-1526,-2 1 1,-2 0-1,-2 2 0,-3 1 1,8 29-205,-12-37 102,145 501 487,-155-531-866,4 22 702,-24-36-5102,-54-62-3134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3.03333E-6" units="1/dev"/>
          <inkml:channelProperty channel="T" name="resolution" value="1" units="1/dev"/>
        </inkml:channelProperties>
      </inkml:inkSource>
      <inkml:timestamp xml:id="ts0" timeString="2022-04-22T06:12:54.57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128 0 1228 0,'-8'4'363'0,"5"12"-214"15,-11 19-101-15,2 14 79 16,-5 33 29-16,-6 5-39 15,15 11-57-15,-6 10-25 16,11-7-2-16,-6-8-5 16,1-11 5-16,2-17 0 15,3-18-10-15,3-15-7 16,0-13-14-16,3-19-1 16,3-5-1-16,5-26 6 0,20-19 18 15,21-32 9 1,13-19-19-16,8-16-9 0,4 16-5 15,-12 19-6-15,-8 25-3 16,-15 30 8-16,-13 15-17 16,8 20-12-16,-18 12 30 15,4 18 4-15,-3 6 10 16,-6 13 5-16,6 5 8 16,-6 9 3-16,0-2 3 15,-2 1-12-15,10-4-12 16,4-4 3-16,8-7-12 15,8-9-18-15,9-26-157 0,156-108-602 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2T06:40:32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1 637 10850,'4'-7'5069,"11"5"-5157,-5 1 538,404-77 2677,-185 32-2747,119-12 435,522-37 257,-749 84-940,864-97 380,-763 68-1357,-50-8-4780,-171 47 5437,1 0 0,-1 0 0,1 0 1,-1 0-1,1 0 0,-1 0 0,0 0 1,1 0-1,-1-1 0,0 1 0,0 0 0,0-1 1,0 1-1,0-1 0,0 1 0,0-1 1,-1 0-1,1 1 0,-1-1 0,1 0 0,-1 0 1,0 1-1,1-1 0,-1 0 0,0 0 1,0 1-1,0-1 0,0 0 0,-1 0 1,1 0 187,-37-94-7952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2T06:40:32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0 4369,'-17'3'6877,"-1"-1"-3979,7-2-2430,17 36 3165,8 74-1925,-5 0-1,-4 0 1,-8 72-1708,-4-42 474,-2-13-412,7 1-1,5-1 0,7 18-61,-10-144-111,7 33-608,2-23-3484,-3-32-1054,-33-45-2038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2T06:40:32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7194,'-15'0'8977,"10"9"-6968,-20 9-1697,30 18 384,0 14 608,0 8-175,15-3-561,-5-10-376,10-5-192,0-3-304,0 8-1305,16-14-3304,-36 55-7593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2T06:40:33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7 5305,'-33'-3'7255,"29"2"-6997,-1 0 1,1 0-1,0 1 0,-1-1 1,1 1-1,-1 0 0,1 0 1,0 1-1,-1-1 0,1 1 1,-1 0-1,1 0 0,0 0 1,0 1-1,0 0 0,0-1 0,0 1 1,0 1-1,0-1 0,-3 3-258,1 5 31,0 0-1,0 0 0,1 1 0,0 0 0,1 0 0,0 0 0,1 0 0,0 1 0,1 0 0,0-1 0,1 1 1,0 0-1,1 0 0,0 0 0,1-1 0,0 1 0,1 0 0,3 9-30,-1 24 164,86 709 1064,-11-391-1120,-78-358-366,0-1 0,0 0 0,1 1 0,-1-1 0,1 0 0,0 0 0,0 0 0,1 0-1,-1 0 1,1 0 0,0 0 0,0-1 0,0 0 0,0 1 0,0-1 0,1 0 0,0-1 0,-1 1 0,1-1-1,0 0 1,1 1 258,37 8-6106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2T06:40:33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1 876 8666,'3'-24'8247,"41"-1"-6932,-36 23-660,478-109 2804,98-16-3067,-143 46-258,31 19-82,671-102 240,-196 7-310,-445 93-1006,-491 63 952,237-24-2078,-86 24-2167,-4 5-3179,-108-12 2984,-36-20 1977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2T06:40:33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 3753,'-30'13'6553,"10"5"-4288,-20 32-1169,35 18 592,5 22 233,20 23-249,10 9-656,15 9-368,0 0-264,-4-18-247,4-14-81,-15-9-56,-5-31-601,-10-5-799,10-9-1400,-75 28-2954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2T06:40:34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1 109 6633,'10'-4'6890,"20"-5"-5722,35-9-256,46 4 697,39 0-641,11-4-208,4 5-488,16-1-272,15 10-1832,270 4-3673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2T06:40:25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1127 274 2473,'-28'-20'4538,"-85"-77"-321,87 66-3441,18 19-368,0 1 1,-1 0-1,0 1 1,-1 0-1,-1 0 1,1 1-1,-1 0 1,-1 1-1,0 0 1,0 1-1,0 1 1,-1 0-1,-4-2-408,8 8 92,1 0-1,0 0 0,0 1 1,-1 0-1,1 1 0,0 0 1,0 0-1,0 1 0,0 0 1,1 0-1,-1 0 0,1 1 1,0 1-1,0-1 0,0 1 0,0 0 1,1 0-1,0 1 0,0 0 1,1 0-1,-1 1 0,1 0-91,-7 4 52,-49 46-31,3 3 0,2 2-1,3 3 1,3 2 0,3 2 0,3 3 0,3 1 0,3 1 0,4 3-1,3 0 1,3 2 0,4 2 0,3 0 0,-9 78-21,24-95-6,2 0 0,3-1-1,2 1 1,7 31 6,-5-71 0,1 1 0,1-1 0,1 0 0,1-1 0,1 1 1,1-1-1,1-1 0,1 0 0,1 0 0,1-1 0,1-1 0,1 0 0,2 1 0,-4-9 10,0-1 1,0 0 0,1-1-1,0-1 1,1 0 0,0-1-1,0 0 1,1-2-1,0 1 1,0-2 0,0 0-1,1-1 1,0-1-1,-1-1 1,1 0 0,0-1-1,13-1-10,11-1 12,0-2-1,-1-2 1,1-1-1,-1-3 1,0-1-1,34-14-11,-14 0-49,-1-3-1,-1-2 1,-1-3-1,-1-2 1,-3-3-1,0-2 1,-3-2-1,-1-2 1,-3-3-1,-1-1 1,-3-3-1,-1-1 1,-3-2-1,-3-1 1,-1-2-1,-4-2 1,2-9 49,-17 32 19,-1 0 0,-2-1 0,-2-1 0,-1 0 1,-2-1-1,-1 0 0,-3 0 0,0 0 0,-3 0 1,-1 0-1,-2 0 0,-1 0 0,-2 0 0,-2 1 1,-1 0-1,-2 1 0,-2-1 0,-10-18-19,8 26-78,-1 0-1,-1 1 1,-2 1 0,0 1-1,-2 1 1,-1 0 0,-1 2-1,-17-14 79,35 34-104,-33-12-2558,-18 75-2756,-96 163-2847</inkml:trace>
  <inkml:trace contextRef="#ctx0" brushRef="#br0" timeOffset="2442.89">1779 1561 13051,'9'3'6798,"10"0"-4718,-33-3 1500,55-31-1036,-52 38-1079,3-5-1674,-9 8 210,3 2-17,14-13 22,0 1-9,0 0 8,0 0 1,0 0-12,0 0 1,0 0 8,0 0-6,0 0 8,0 0 1,0 0-12,0 0-2,0 0 0,0 0 0,0 0 0,0 0 0,0 0 0,0 0 0,0 0 0,0 0-93,0 0-515,-11 15-3844,-3-12-1637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2T06:40:35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1 9066,'-11'110'4763,"3"-50"-3793,-92 631 2470,-4 81-3118,102-753-318,-2 18-1,1 1 0,1 0 0,3 0 0,1 0 0,4 17-3,5-27-147,2-36-234,27-151 47,6 3-1,7 1 1,11-7 334,-33 92-104,2 1 0,3 2 0,3 1 0,14-14 104,-51 76-2,-1-1 1,1 1 0,0 0-1,1 0 1,-1 0-1,1 0 1,0 0 0,0 0-1,0 1 1,1-1-1,-1 1 1,1 0 0,-1 0-1,1 0 1,0 1-1,0-1 1,1 1 0,-1 0-1,0 0 1,1 1-1,-1-1 1,1 1-1,0 0 1,-1 0 0,1 0-1,0 1 1,-1 0-1,1-1 1,0 2 0,0-1-1,-1 1 1,1-1-1,0 1 1,-1 1 0,3 0 1,1 6 79,-1 0 1,0 1 0,0 0 0,-1 1 0,0-1-1,-1 1 1,0 0 0,0 0 0,-1 1-1,-1-1 1,0 1 0,1 5-80,46 312 1153,-44-247-1039,4-1-1,4 0 1,9 23-114,18-8-519,-9-80-845,53-55-1650,78-121-2898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2T06:40:36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634 235 7826,'-62'-29'6669,"-73"-50"-5847,-8-37-660,140 115-184,-1-1 0,0 0 1,0 1-1,0 0 0,0 0 0,0 0 0,0 0 0,0 1 0,0-1 0,0 1 0,0 0 0,0 0 0,0 1 1,0-1-1,0 1 0,0 0 0,0 0 0,0 0 0,0 1 0,0-1 0,1 1 0,-1 0 0,0 0 1,1 0-1,0 1 0,-1-1 0,1 1 0,0 0 0,-2 2 22,-71 105-404,60-81 442,1 1 0,2 1 0,0 0 0,3 0 0,0 2 0,2-1 0,2 1 0,1 0 0,1 0-1,2 1 1,1-1 0,2 0 0,1 1 0,2-1 0,1 0 0,1 0 0,2-1 0,1 1 0,4 3-38,-10-28 64,1 0 1,0 0 0,0-1 0,0 1 0,1-1-1,1 0 1,-1 0 0,1-1 0,0 0 0,0 0 0,1 0-1,0-1 1,0 0 0,0 0 0,1 0 0,0-1-1,-1 0 1,1-1 0,1 0 0,-1 0 0,0-1-1,1 0 1,-1 0 0,1-1 0,8 0-65,0-9 43,-1 0 1,-1-2-1,0 0 1,0 0-1,-1-1 0,0-1 1,-1-1-1,0 0 1,-1 0-1,-1-1 1,0-1-1,-1 0 0,0 0 1,-1-1-1,-1 0 1,-1-1-1,4-12-43,2 5-74,68-133-809,-68 159 547,-8 40 597,-1-14-16,-5-24-274,1 0 1,0 0 0,0 0-1,1 0 1,-1 0 0,1 0-1,0 0 1,0 0 0,0-1-1,0 1 1,1 0 0,0-1-1,0 1 1,0 0 0,0-1-1,0 0 1,1 0 0,-1 0-1,1 0 1,0 0 0,0 0-1,0-1 1,0 1 0,0-1 0,1 0-1,-1 0 1,1 0 0,-1 0-1,1-1 1,0 1 0,0-1-1,0 0 1,-1 0 0,1-1-1,0 1 1,0-1 0,0 0-1,3 0 29,7-2-467,0-1 0,-1-1 0,1 0 0,-1-1-1,1-1 1,-2 0 0,1 0 0,-1-1 0,0-1 0,0 0-1,-1-1 1,0 0 0,9-10 467,179-174-6685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3.03333E-6" units="1/dev"/>
          <inkml:channelProperty channel="T" name="resolution" value="1" units="1/dev"/>
        </inkml:channelProperties>
      </inkml:inkSource>
      <inkml:timestamp xml:id="ts0" timeString="2022-04-22T06:12:56.69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0 367 1101 0,'2'-3'208'0,"4"3"-124"16,-3 0 8-16,3-5 122 16,2-1-25-16,9-7-133 15,9-9 13-15,13-10 7 0,18-10-26 16,-3-1-23-16,5 18-26 15,-5 7 5-15,-8 7-6 16,7 19 1-16,-10 0 12 16,-1 0-1-16,-7-2 3 15,-1 7 0-15,-3-2-7 16,6-3 7-16,-6 2-14 16,3-4 9-16,8-3-4 15,4 1-4-15,5-4 3 16,-6 0-5-16,12-7-64 15,16-25-185-15,188-161-390 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2T06:40:36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22 392,'-33'-7'8767,"-79"-7"-2664,103 16-5996,-1 0-1,1 1 1,1 0 0,-1 0-1,0 1 1,1 0 0,-1 1-1,1 0 1,1 0 0,-1 1 0,1 0-1,0 0 1,0 0 0,0 1-1,1 0 1,0 1 0,0 0-107,0-3 0,-1 1 0,1 0 0,1 0 1,-1 1-1,1 0 0,0-1 1,0 2-1,1-1 0,0 0 0,1 1 1,-1 0-1,1 0 0,1 0 0,0 0 1,0 0-1,0 1 0,1-1 0,0 0 1,1 1-1,0-1 0,0 1 1,1-1-1,0 1 0,0-1 0,1 0 1,0 1-1,1-1 0,0 0 0,0 0 1,1 0-1,154 133-71,-149-135 92,0 0-1,-1 1 1,1 0 0,-1 1-1,-1 0 1,0 0 0,0 1 0,0 0-1,-1 0 1,0 0 0,-1 1-1,0 0 1,-1 0 0,0 0-1,0 1 1,-1-1 0,-1 1 0,1 0-1,-2-1 1,0 1 0,0 0-1,-1 0 1,0 0 0,-1 0-1,-1 10-20,-5-7 48,-1 0 0,0-1 0,-1-1-1,0 1 1,-1-1 0,0-1 0,-1 0-1,0 0 1,0-1 0,-2-1 0,1 0-1,-1 0 1,0-2 0,-1 1 0,-4 0-48,18-7-44,-1 0 1,0 0-1,1-1 1,-1 1-1,0 0 0,0 0 1,1-1-1,-1 1 1,0-1-1,0 1 1,0-1-1,0 1 1,0-1-1,0 1 1,0-1-1,0 0 1,0 0-1,0 1 1,0-1-1,0 0 1,0 0-1,0 0 1,0 0-1,0 0 1,0 0-1,0 0 1,0-1-1,0 1 1,0 0-1,0-1 1,0 1-1,0 0 1,0-1-1,0 1 1,0-1-1,1 1 1,-1-1-1,0 0 1,0 1-1,1-1 0,-1 0 1,0 0-1,0 0 1,1 1-1,-1-1 1,1 0-1,-1 0 1,1 0-1,-1-1 44,22-52-4529,-9 28 2786,31-101-3561,27-174 2654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2T06:40:36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0 6969,'-18'96'7313,"-48"298"-1514,-25 175-3303,41-188-1869,54-285-538,-3-96-88,1 0 1,0-1-1,-1 1 1,1 0-1,-1-1 0,1 1 1,-1-1-1,1 0 1,-1 1-1,1-1 0,-1 0 1,1 0-1,-1 0 1,0 0-1,0 0 1,0 0-1,1 0 0,-1-1 1,0 1-1,0 0 1,-1-1-1,1 1 0,0 0 1,0-1-1,-1 1 1,1-1-1,-1 0 0,1 1 1,-1-1-1,1 1 1,-1-1-1,0 0 1,0 1-1,0-1 0,0 0-1,121-324-1407,81-107-717,-198 426 2110,-4 5 12,0 1 1,0 0-1,0-1 0,0 1 0,0-1 0,0 1 0,1 0 0,-1-1 0,1 1 1,-1 0-1,1-1 0,-1 1 0,1 0 0,0 0 0,-1-1 0,1 1 0,0 0 1,0 0-1,0 0 0,0 0 0,0 0 0,0 0 0,1 0 0,-1 1 0,0-1 1,0 0-1,0 0 0,1 1 0,-1-1 0,0 1 0,1 0 0,-1-1 0,1 1 1,-1 0-1,0 0 0,1-1 0,-1 1 0,1 0 0,-1 1 0,0-1 1,1 0-1,-1 0 0,1 1 0,-1-1 0,0 0 0,1 1 0,-1 0 0,0-1 1,1 1-1,-1 0 0,0-1 0,0 1 0,0 0 0,1 1 2,9 18 115,-2 1 0,0 0 0,-1 0 1,-1 1-1,-1 0 0,-1 0 0,-1 0 0,-1 1 0,-1 8-115,3 3 87,42 307-279,-29-308-1813,25-34-3485,30-62-4353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2T06:40:36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1 8050,'-11'13'10546,"6"10"-8826,-10 4 353,5 18-41,-5-4-800,-5 13-927,5 9-305,10 18-1913,-30 168-7385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2T06:40:37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188 136 8986,'-73'104'6011,"18"83"-3803,48-156-1709,-11 51-229,4 0 0,3 1 0,4 0 0,4 0 0,3 1 0,4-1 1,4 0-1,3 0 0,4-1 0,3 0 0,11 18-270,-25-80-4,2 0-1,1 0 1,0-1-1,1 0 1,1 0-1,1-1 1,1 0-1,0-1 1,1-1-1,1 1 1,1-2-1,0 0 1,1-1-1,0 0 1,2-1-1,-1-1 1,1 0-1,1-1 1,12 5 4,-21-14 12,1 0-1,0 0 1,0-1 0,0-1 0,0 1-1,0-1 1,0-1 0,0 0 0,-1-1-1,1 0 1,0 0 0,-1-1 0,1 0-1,-1 0 1,0-1 0,0-1 0,0 0 0,-1 0-1,1 0 1,1-2-12,13-11 52,-1-1 0,0-1 0,-2-1 1,0-1-1,-1-1 0,7-11-52,25-44-15,-4-1-1,-3-2 1,-4-3 0,-3-1 0,-4-3 15,-10 31-30,-3-1 1,-3 0-1,-2-2 1,-2 0-1,-3 0 1,-3-1-1,-3 0 1,-2 0-1,-3 0 1,-3 0-1,-2 0 0,-3 0 1,-2 1-1,-13-34 30,-49-49-21,72 141-34,-1 1 0,1-1 0,0 0 1,-1 1-1,1-1 0,-1 1 0,1-1 0,-1 1 0,0 0 0,1 0 0,-1 0 0,0 0 1,0 0-1,0 0 0,0 0 0,0 0 0,0 1 0,0-1 0,0 1 0,0 0 0,0-1 1,0 1-1,0 0 0,-1 0 0,1 1 0,0-1 0,0 0 0,0 1 0,0-1 1,0 1-1,0-1 0,0 1 0,0 0 0,0 0 0,0 0 0,1 0 0,-1 0 0,0 1 1,0-1-1,1 0 0,-1 1 0,1-1 0,0 1 0,-1 0 0,1-1 0,0 1 0,0 0 1,0 0-1,0 0 0,0 0 0,0-1 0,1 2 0,-1-1 0,0 0 0,1 0 1,0 0-1,0 0 0,-1 1 55,-44 123-4568,-80 197-2555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2T06:40:38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166 170 8290,'-16'-1'3900,"15"1"-3805,0-1 1,0 1-1,-1 0 1,1 0-1,0 0 1,0 0-1,0 0 1,0 0-1,0 0 1,-1 0-1,1 0 0,0 1 1,0-1-1,0 0 1,0 1-1,0-1 1,0 1-1,0-1 1,0 1-1,0-1 1,0 1-1,0 0 1,0 0-1,0-1 1,1 1-1,-1 0 1,0 0-1,0 0 1,1 0-1,-1 0 1,1 0-1,-1 0 1,1 0-1,-1 0 1,1 0-1,0 0 1,-1 0-1,1 0 1,0 1-1,0-1 1,0 0-1,0 0 1,0 0-1,0 0 1,0 0-1,0 1-95,-43 214 1922,-12 190-1922,54-403 5,-9 103 249,5 0-1,4 0 0,7 47-253,-5-132 27,0 1-1,2-1 0,0 1 0,2-1 0,0 0 0,1 0 0,1 0 0,1-1 0,1 0 0,0-1 1,2 0-1,0 0 0,1-1 0,6 5-26,-15-20 5,0 0-1,0-1 1,0 1 0,0-1-1,1 0 1,-1 1 0,1-2-1,-1 1 1,1 0 0,0-1 0,-1 0-1,1 1 1,0-1 0,0-1-1,0 1 1,0-1 0,0 0-1,0 1 1,0-2 0,0 1 0,0 0-1,0-1 1,0 0 0,0 0-1,0 0 1,0 0 0,-1-1-1,1 1 1,0-1-5,98-74 55,-61 31-101,-3-1 0,-1-3 1,-3 0-1,-2-2 1,-2-2-1,-2-1 1,-3-1-1,-3-1 0,-1-1 1,-3 0-1,-3-2 1,-3 0-1,-1 0 0,-4-1 1,-2 0-1,-3-1 1,-3-27 45,0 54-2,-1 0 0,-2 0 0,-1 1 0,-2-1 0,-1 1 0,-1 1 0,-2-1 0,-1 2 0,-2 0 0,-1 0 0,-1 1 0,-2 1 0,-8-9 2,-35-19-88,59 56 41,0-1 1,1 1-1,-1 0 0,0 0 1,0-1-1,0 1 1,0 1-1,0-1 0,0 0 1,0 0-1,0 1 0,0-1 1,0 1-1,0 0 1,0 0-1,-1-1 0,1 1 1,0 1-1,0-1 0,0 0 1,0 0-1,0 1 1,-1-1-1,1 1 0,0 0 1,0 0-1,0 0 0,0 0 1,1 0-1,-1 0 1,0 0-1,0 0 0,1 1 1,-1-1-1,0 1 47,-21 56-2959,-34 98-2549,-88 249-1786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2T06:40:45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7170,'-9'7'5332,"12"36"-4234,-3-43-1079,50 314 2947,-47-84-1802,-9-1 0,-11 0 1,-30 137-1165,50-345-145,16-49-315,160-285-8639,128-160 9099,-302 465-19,7-11 62,1 1-1,0 0 0,1 0 1,1 1-1,0 1 0,2 1 1,16-13-43,-31 26 50,1 1 1,-1-1 0,1 1-1,0-1 1,0 1 0,0 0-1,0 0 1,0 0 0,0 0-1,0 1 1,0-1 0,0 1 0,0 0-1,1 0 1,-1 0 0,0 0-1,0 1 1,0-1 0,0 1-1,0-1 1,0 1 0,0 0-1,0 1 1,0-1 0,0 0-1,0 1 1,-1 0 0,1-1 0,-1 1-1,1 0 1,-1 0 0,0 0-1,1 1 1,0 1-51,51 100 1681,4 268-839,-56-361-1124,0 0-1,0 0 1,1-1 0,1 1-1,0-1 1,0 0 0,1 0 0,0 0-1,1-1 1,0 1 0,1-1-1,6 6 283,44 33-5013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2T06:40:45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349 254 12675,'-22'-7'5036,"-8"-14"-5097,27 19 337,-5-5-316,0-1 0,1-1 0,0 1-1,0-1 1,1-1 0,0 1-1,0-1 1,1 0 0,1 0-1,-1-1 1,-1-8 40,-40-71-2606,46 89 2565,-1 0 0,1 0-1,-1 0 1,1 1 0,-1-1 0,1 0 0,-1 0 0,0 1 0,1-1 0,-1 1 0,0-1 0,0 0 0,1 1 0,-1-1 0,0 1 0,0 0 0,0-1 0,0 1 0,0 0 0,0-1 0,0 1 0,1 0 0,-1 0 0,0 0 0,0 0 0,0 0 0,0 0 0,0 0 0,0 0 0,0 0 0,0 0 0,0 1 0,0-1 0,0 0 0,1 1 0,-1-1 0,0 1 0,0-1 0,0 0 0,0 1 0,1 0 0,-1-1 0,0 1 0,1 0 0,-1-1 0,0 1 0,1 0 0,-1-1 0,1 1 0,-1 0 0,1 0 0,-1 0 0,1 0 0,0 0 0,-1-1 0,1 1 41,-60 150-781,43-103 1139,3 2 1,2-1-1,2 1 1,2 1 0,2 0-1,2 0 1,3 0-1,2 0 1,2 0 0,3 0-1,2 5-358,31 52 1069,-38-105-1058,1 0 0,-1-1-1,1 1 1,0-1 0,0 1 0,0-1 0,0 0-1,0 1 1,0-1 0,1-1 0,-1 1 0,0 0 0,1 0-1,0-1 1,-1 1 0,1-1 0,0 0 0,0 0-1,0 0 1,0 0 0,0-1 0,0 1 0,0-1-1,0 0 1,0 1 0,0-1 0,0-1 0,0 1-1,0 0 1,0-1 0,0 0 0,0 1 0,0-1 0,0 0-1,1-1-10,11-7-185,0-1 0,-1 0 0,-1-1 0,0 0 0,0-1 0,-1-1 0,-1 0 0,5-6 185,61-75-2028,-4-2 0,-4-4 0,-5-3 0,11-30 2028,-54 87 164,-16 33 956,-12 30 214,1 12-629,2 0 0,2 1 0,0-1 0,2 1 0,1-1 0,2 1 0,0-1 0,2 0 0,8 24-705,-13-50-49,0 0 1,1 1-1,0-1 0,0 0 1,0 0-1,0 1 1,1-1-1,-1 0 1,1 0-1,-1 0 0,1 0 1,0-1-1,0 1 1,1 0-1,-1-1 0,0 0 1,1 1-1,0-1 1,-1 0-1,1 0 0,0 0 1,0-1-1,0 1 1,0-1-1,0 0 0,1 1 1,-1-2-1,0 1 1,0 0-1,1 0 0,0-1 49,3-1-307,0 0-1,0-1 0,-1 0 0,1 0 0,-1 0 0,1-1 0,-1 0 0,0-1 0,0 1 1,0-1-1,-1 0 0,1 0 0,-1-1 0,0 0 0,0 0 0,-1 0 0,0 0 1,1-1-1,2-5 308,125-192-6780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2T06:40:46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1 1400,'-90'3'12858,"80"-3"-12637,0 1 1,0 1 0,0-1-1,0 2 1,0-1 0,0 1-1,1 1 1,0 0 0,-1 0-1,2 1 1,-1 0 0,0 0-1,1 1 1,0 0 0,0 1 0,1 0-1,0 0 1,-5 7-222,1 2 41,0 1 0,1 0-1,1 0 1,1 1 0,0 1 0,1-1 0,1 1-1,1 0 1,1 1 0,1-1 0,0 1 0,1 0 0,2-1-1,0 1 1,0 0 0,2 0 0,1-1 0,0 1-1,2-1 1,0 0 0,1 0 0,1 0 0,2 3-41,110 211-14,-114-225 5,0 0-1,-1 1 0,0-1 0,0 1 0,-1 0 0,0 0 0,0 0 0,-1 0 0,0 1 0,-1-1 0,0 0 0,0 1 0,-1-1 1,-1 1-1,1-1 0,-1 1 0,-1-1 0,0 0 0,0 1 0,-1-1 0,0 0 0,-1-1 0,0 1 0,0-1 0,-4 7 10,-48 31-1700,50-41 1156,2-35-4811,17-91 214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2T06:40:46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 13051,'-5'185'4394,"-29"348"432,16-312-3475,10 158-1351,22-249-33,-14-131 24,0 0 0,0 1 1,1-1-1,-1 1 0,0-1 0,0 1 0,1-1 0,-1 1 0,0-1 1,1 1-1,-1-1 0,1 1 0,-1-1 0,0 1 0,1 0 1,-1-1-1,1 1 0,-1 0 0,1-1 0,-1 1 0,1 0 0,-1 0 1,1 0-1,0-1 0,-1 1 0,1 0 0,-1 0 0,1 0 1,0 0-1,-1 0 0,1 0 0,-1 0 0,1 0 0,-1 0 0,1 0 1,0 0-1,-1 1 0,1-1 0,-1 0 0,1 0 0,-1 0 1,1 1-1,-1-1 0,1 0 0,-1 1 0,1-1 0,-1 1 0,1-1 1,-1 0-1,1 1 0,-1-1 0,0 1 0,1-1 0,-1 1 1,0-1-1,0 1 0,1-1 0,-1 1 0,0-1 0,0 1 0,0 0 1,0-1-1,1 1 0,-1-1 0,0 1 0,0 0 0,0-1 1,0 1 8,61-132-705,190-431-2414,-141 388 2883,-109 172 252,0 1 1,0-1-1,0 1 0,0-1 1,1 1-1,-1-1 0,0 1 1,1 0-1,-1 0 0,1 0 1,0 0-1,-1 0 0,1 0 0,0 0 1,-1 0-1,1 1 0,0-1 1,0 0-1,0 1 0,0 0 1,0-1-1,-1 1 0,1 0 1,0 0-1,0 0 0,0 0 1,0 1-1,0-1 0,0 0 1,0 1-1,-1-1 0,1 1 1,0 0-1,0 0 0,-1 0 0,1-1 1,0 2-1,-1-1 0,1 0 1,-1 0-1,1 0 0,-1 1 1,0-1-1,1 1 0,-1-1 1,0 1-1,0-1 0,0 1 1,0 0-17,35 97 1196,-34-91-1136,7 42 296,-2-1-1,-2 1 0,-2 1 0,-4 39-355,1-49 72,-9 189-886,-5-103-2342,-49 75-3941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2T06:40:47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0 5545,'-23'38'7166,"17"-23"-6585,-55 217 3309,39-121-2555,-31 108 663,2-20-1161,9 3-1,8 1 1,0 111-837,30-55-1807,9-227 520,6-32-425,51-102-2317,100-213-1665,-23 41 2897,17 14 3521,-144 239-155,2 1-1,1 1 1,0 1 0,1 0 0,1 1 0,1 1 0,8-7-569,-23 22 133,0-1 0,0 1 0,1 0 1,-1 0-1,0 0 0,0 1 0,1-1 1,-1 1-1,0 0 0,1-1 0,-1 2 0,1-1 1,-1 0-1,0 1 0,0-1 0,1 1 0,-1 0 1,0 0-1,0 0 0,0 1 0,0-1 0,0 1 1,0-1-1,0 1 0,0 0 0,-1 0 0,1 1 1,-1-1-1,1 0 0,-1 1 0,0-1 0,0 1 1,0 0-1,0 0 0,-1 0 0,1 0 0,-1 0 1,0 0-1,0 0 0,0 0 0,0 1 0,0-1 1,-1 0-1,1 0 0,-1 1 0,0-1 0,0 1 1,0-1-1,-1 0 0,1 3-133,5 43 654,-1-1-1,-2 1 1,-3 0 0,-1 0-1,-5 13-653,3-8 297,-29 285 57,31-334-545,2 1-1,-1-1 0,0 1 1,1-1-1,0 1 0,1-1 0,-1 1 1,1-1-1,0 0 0,0 1 0,1-1 1,0 0-1,-1 0 0,2 1 0,-1-2 1,1 1-1,-1 0 0,1 0 0,1-1 1,-1 0-1,1 1 0,2 1 192,-5-5-163,1-1 0,-1 1 0,1 0-1,-1-1 1,1 1 0,0-1 0,-1 1-1,1-1 1,0 0 0,0 0 0,-1 0 0,1 0-1,0 0 1,-1 0 0,1 0 0,0-1 0,-1 1-1,1-1 1,0 1 0,-1-1 0,1 0-1,-1 1 1,1-1 0,-1 0 0,1 0 0,-1 0-1,1 0 1,-1 0 0,0 0 0,0-1-1,0 1 1,0 0 0,0-1 0,0 1 0,0 0-1,1-2 164,102-140-8626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3.03333E-6" units="1/dev"/>
          <inkml:channelProperty channel="T" name="resolution" value="1" units="1/dev"/>
        </inkml:channelProperties>
      </inkml:inkSource>
      <inkml:timestamp xml:id="ts0" timeString="2022-04-22T06:13:02.11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63 45 1869 0,'-3'0'668'16,"3"0"-621"-16,-14-4-47 16,3 0-36-16,-4-1-425 15,-5-27-757-15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2T06:40:47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495 299 5825,'-12'-9'7398,"5"-6"-3908,7-42-3474,1 29 569,-2 15-695,0 1-1,-1-1 0,0 1 1,-1 0-1,0-1 0,-1 2 1,0-1-1,-1 0 0,-1 1 1,-3-7 110,6 14-35,1 1 0,-1-1 0,1 1 0,-1-1 0,0 1 0,0 0 0,0 0 0,-1 1 0,1-1 0,-1 1 0,1-1 0,-1 1 0,0 0 0,0 0 0,0 1 0,0-1 0,0 1 0,0 0 0,-1 0 0,1 0 0,0 1 0,-1 0 0,1-1 0,0 1 0,-1 1 0,1-1 0,0 1 0,0 0 0,-1-1 0,1 2 0,-4 0 35,-12 9 123,0 1 0,0 0 0,1 1 0,1 1-1,0 1 1,1 1 0,0 0 0,2 1 0,0 1 0,1 0-1,0 1 1,2 0 0,0 1 0,1 1 0,2 0 0,0 0 0,1 1-1,0 1-122,0 0 231,1 0 0,1 1-1,0 0 1,2 0 0,1 1-1,1-1 1,1 18-231,1-33 45,1 1 0,-1-1 0,1 0 0,1 1 0,0-1 0,0 0 0,1 0 0,0 0 0,1 0 0,0-1 0,0 1 0,1-1 0,0 0 0,0 0 0,1-1 0,0 1 0,0-1 0,1-1 0,0 1 0,0-1 0,2 1-45,-3-3-61,-1-1 0,1-1 0,0 1 0,-1-1 0,1 0 0,0 0 0,1 0 0,-1-1 0,0 0 0,0-1 0,1 1 0,-1-1 0,0 0 0,1-1 0,-1 1 0,0-1 0,0-1 0,0 1 1,0-1-1,0 0 0,0 0 0,0-1 0,0 0 0,-1 0 0,1 0 0,-1 0 0,4-5 61,126-122-3039,-130 123 2896,31-36-726,-2-2 0,-2-1 1,-2-2-1,-2-1 0,15-38 869,-39 75 241,1 4 493,0 22 388,84 354 7152,-87-357-8218,0 0 1,1 0-1,0 0 1,0 0-1,1-1 1,1 0 0,0 1-1,0-1 1,1-1-1,0 1 1,1-1 0,0 0-1,0-1 1,4 4-57,-8-12-84,0 1 0,0 0 0,1-1 1,-1 0-1,0 1 0,1-1 0,-1 0 1,0-1-1,1 1 0,-1-1 0,0 1 0,0-1 1,0 0-1,1 0 0,-1-1 0,0 1 1,0 0-1,-1-1 0,1 0 0,0 0 1,0 0-1,-1 0 0,1 0 0,-1 0 1,0-1-1,0 1 0,1-1 0,-2 0 0,1 0 1,0 1-1,-1-1 0,2-2 84,150-150-4497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2T06:40:48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546 221 312,'-119'25'12509,"6"20"-7599,92-35-4772,1 1-1,0 1 0,1 1 1,1 1-1,0 0 0,1 1 0,0 1 1,1 1-1,1 0 0,1 1 1,0 1-1,2 0 0,0 1 1,-8 18-138,9-16 44,2 0 0,0 1 0,2 0 1,0 1-1,1-1 0,2 1 1,1 0-1,0 0 0,2 1 0,0-1 1,2 0-1,1 0 0,1 0 1,1 0-1,1 0 0,1 0 0,1-1 1,1 0-1,1-1 0,1 1 1,1-2-1,1 0 0,1 0 0,0-1 1,2-1-1,0 0 0,1-1 1,1 0-1,11 7-44,-1-9 21,1-2 1,1 0 0,0-2-1,1-1 1,1-1 0,-1-2-1,1-1 1,1-1-1,-1-2 1,1-1 0,0-2-1,-1-1 1,1-1-1,0-2 1,-1-1 0,1-1-1,-1-2 1,0-1 0,17-8-22,-2 2-100,0-3 1,-1-1-1,-1-2 1,-1-2 0,0-2-1,-2-2 1,-1-2-1,-2-1 1,0-2 0,-2-1-1,-2-3 1,-1 0 0,-1-2-1,-2-1 1,-2-2-1,-2-1 1,-1-1 0,-3-1-1,-1-1 1,-2 0-1,1-11 100,-13 37 25,-1 1 0,-1-2 0,-1 1 0,0 0 0,-2-1 0,0 0-1,-1 0 1,0 1 0,-2-1 0,0 0 0,-2 0 0,0 1 0,0-1-1,-2 1 1,0 0 0,-2 0 0,0 1 0,0 0 0,-2 0-1,0 0 1,-1 1 0,-1 1 0,0 0 0,-1 0 0,0 1 0,-1 0-1,-1 2 1,0-1 0,-1 2 0,-3-2-25,5 6 29,0 0 0,0 1-1,0 1 1,-1 0 0,0 0 0,0 2 0,0 0 0,-1 0-1,1 2 1,-1 0 0,1 0 0,-1 1 0,1 1 0,-1 0-1,1 1 1,-1 1 0,1 0 0,0 1 0,0 1 0,1 0-1,-9 4-28,-14 9-93,2 2-1,0 1 0,1 2 0,1 1 0,1 1 0,1 2 1,2 1-1,1 1 0,1 1 0,1 1 0,-11 21 94,-69 164-2878,-59 200-3046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2T06:40:49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944 258 9322,'-46'-71'6201,"-88"-67"-3687,125 131-2444,0 2 0,-1-1 0,0 1 0,0 1 0,0-1 0,-1 2 0,1-1 0,-1 2 0,0-1 0,0 2 0,0-1 0,0 1 0,0 1 0,0 0 0,0 1 0,0 0 0,0 0 0,0 1 0,1 1 0,-1 0 0,0 0 0,1 1 0,0 0 0,0 1 0,0 0-1,1 1 1,-1 0 0,1 0 0,1 1 0,-1 0 0,1 1 0,-5 5-70,-30 35 47,1 1-1,3 2 1,2 1-1,3 2 1,2 2-1,2 0 0,3 3 1,2 0-1,3 1 1,3 1-1,-1 15-46,7-37 59,1 1 0,3 0 0,1 0-1,2 1 1,2 0 0,1 0 0,3 1 0,1-1-1,2 0 1,2 0 0,6 22-59,-8-50 12,2 0 0,0 0 0,0 0 0,1-1 0,1 0 0,0 0 0,0-1 0,1 0 0,1 0 0,0-1 0,1 0 0,-1 0 0,2-1 1,-1 0-1,1-1 0,1 0 0,0-1 0,0-1 0,0 1 0,0-2 0,1 0 0,0 0 0,0-1 0,1-1 0,-1 0 0,1-1 0,-1-1 0,1 0 0,0 0 0,0-2 0,-1 1 0,9-3-12,11-3-45,0-1-1,-1-1 0,0-2 1,-1-2-1,0 0 0,-1-2 1,0-2-1,-1 0 0,-1-2 1,-1-1-1,0-1 0,-2-2 1,0 0-1,-2-2 0,0 0 1,8-14 45,-13 18-12,-2 0 0,0-2 1,-2 1-1,0-2 0,-2 0 1,0 0-1,-1-1 1,-2 0-1,0-1 0,-2 0 1,-1-1-1,-1 1 1,-1-1-1,-1 0 0,-1 0 1,-2-1-1,0-2 12,-1 20-27,0 1 0,-1 0 0,1 0 0,-2 0 0,1 0 0,-1 0 0,0 1 0,-1-1 0,1 1 0,-2 0-1,1 0 1,-1 0 0,0 0 0,0 1 0,-1 0 0,0 0 0,0 1 0,0-1 0,-1 1 0,0 0 0,0 1 0,0 0 0,0 0 0,-8-2 27,11 5-236,1 0 0,-1 0 0,0 1 0,0 0 0,0 0 0,0 0 0,0 0 0,0 0 0,0 1 0,0 0 0,0 0 0,1 0 0,-1 0 0,0 1 0,0-1 0,1 1 0,-1 0 0,1 0 0,0 0 0,0 0 0,-1 1 0,2 0 0,-1-1 0,0 1 0,0 0 0,1 0 0,-2 3 236,-73 87-7069,-80 140 1828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2T06:40:4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944 423 14923,'-104'-138'5954,"-60"-65"-5869,157 195-115,0 1 0,0 0 0,-1 0 0,0 1 0,0 0 0,0 1 0,-1-1 0,0 2 0,0-1 0,0 1 0,-1 1 0,1-1 0,-1 2 0,0-1 0,0 1 0,0 1 0,0 0 0,0 0 0,0 1 0,0 0 0,0 1 0,0 0 0,0 1 0,-3 0 30,-10 9-15,-1 0 1,2 1-1,-1 2 0,2 0 1,0 1-1,1 1 1,0 1-1,1 1 0,1 0 1,1 2-1,1 0 1,0 0-1,2 2 1,-3 5 14,-4 6 39,1 1 0,2 1 1,1 1-1,2 1 1,1 0-1,2 0 0,2 2 1,1-1-1,2 1 0,2 0 1,1 1-1,2-1 1,2 1-1,2-1 0,2 5-39,-3-29 28,2-1-1,0 1 1,1 0-1,0-1 1,1 0-1,0 0 1,2 0-1,-1-1 1,2 0-1,0 0 1,0 0-1,1-1 1,1-1-1,0 0 1,0 0-1,1-1 1,0 0-1,1-1 1,0 0-1,1-1 1,0 0-1,0-1 1,5 2-28,7 0-17,-1-2 0,1 0 1,0-1-1,0-2 1,1-1-1,0 0 1,-1-2-1,1-1 1,0-2-1,-1 0 1,1-1-1,-1-2 1,0 0-1,0-2 1,11-5 16,3-2-115,0-2 1,-2-1 0,0-2 0,-1-2-1,-1-1 1,-1-2 0,-1-1 0,-1-2-1,7-8 115,-27 23-87,-1 3-190,-1 0-1,1-1 1,-2 0 0,0-1 0,0 0 0,-1 0 0,0-1 0,-1 0 0,0 0 0,-1-1 0,0 1 0,-1-1 0,-1-1 0,3-11 277,-18-144-5288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2T06:40:49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1062 309 2361,'-33'2'10386,"7"-15"-5471,-23-72-3118,36 54-637,6 16-1095,-1 0 0,-1 0 0,0 1 1,-1 0-1,0 1 0,-1 0 0,0 1 0,-1 0 0,-1 1 0,-4-3-65,11 10-19,-1-1 0,1 2-1,-1-1 1,0 1 0,0 0 0,0 1-1,0-1 1,-1 1 0,1 1-1,-1 0 1,1 0 0,-1 0-1,1 1 1,-1 0 0,1 0-1,-1 1 1,0 0 0,1 0 0,0 1-1,-1 0 1,1 0 0,0 1-1,0 0 1,-2 1 19,-18 11-44,1 2 0,0 1 1,2 0-1,0 2 0,1 1 0,1 1 0,1 1 0,1 0 0,1 2 44,-32 40 48,3 2 0,3 3 0,3 1 0,3 2 0,3 1 0,4 2 0,3 2-1,3 1 1,4 0 0,2 8-48,13-49 110,1 1-1,3 0 1,0 0-1,3 0 1,1 1-1,2-1 1,2 0-1,1 0 1,2 0-110,-3-20 37,1 0 1,0 0-1,1-1 1,1 0-1,1 0 0,0-1 1,2 0-1,0-1 1,0 0-1,2-1 0,0 0 1,0-1-1,2-1 1,-1 0-1,2 0 0,0-2 1,0 0-1,13 6-37,-14-9-19,-1-1 1,2 0-1,-1-1 0,1-1 1,0 0-1,0-1 0,1-1 1,-1 0-1,1-1 0,-1-1 1,1-1-1,0 0 0,-1-1 1,1-1-1,-1 0 0,1-2 1,-1 0-1,0 0 0,0-2 1,-1 0-1,1 0 0,-1-2 1,-1 0-1,1 0 0,3-5 19,4-11-70,-2-2-1,-1 0 1,0-1-1,-3 0 0,0-1 1,-2-1-1,0-1 1,-3 0-1,0-1 0,-2 0 1,-1 0-1,-2-1 1,-1 0-1,-1 0 0,-2 0 1,-1-4 70,18-267-1883,-30 103-3016,10 189 4368,0 1 0,-1-1-1,0 1 1,-1-1 0,-1 1-1,1 0 1,-1 0 0,-1 0-1,0 1 1,0 0 0,-1 0-1,-4-4 532,-145-125-6268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2T06:40:50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116 203 23061,'-20'18'3881,"10"-13"-3881,-30 13-64,15-32-864,5-17-1073,60-168-3872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2T06:40:42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31 856 2401,'-20'-42'7995,"10"-59"-2266,18 97-1856,11 40-3454,-8-15 62,21 46-58,-3 1 0,-3 2 0,-3 0 0,-3 2-423,48 139 135,31 5-1143,-98-213 758,0 1 1,0-1 0,0 0 0,1-1-1,-1 1 1,1 0 0,0 0 0,0-1-1,0 1 1,0-1 0,1 1 0,-1-1-1,0 0 1,1 0 0,0 0 0,-1 0-1,1-1 1,0 1 0,0-1 0,0 1-1,0-1 1,0 0 0,0 0 0,0-1-1,1 1 1,-1-1 0,0 1 0,0-1-1,1 0 1,-1 0 0,0 0 0,0-1-1,1 1 1,-1-1 0,0 0 0,0 0-1,0 0 1,0 0 0,3-2 249,41-68-5024,6-136-196</inkml:trace>
  <inkml:trace contextRef="#ctx0" brushRef="#br0" timeOffset="870.535">413 2157 7842,'-15'9'7097,"5"18"-6041,-15 13-840,30 28 289,5 9 863,10 4-144,5 5-408,5-5-488,10 1-232,-10-15-96,-5-8-16,0-18-512,-5-23-696,5-18-984,21-23-585,-1-40-2224,15-199-1553</inkml:trace>
  <inkml:trace contextRef="#ctx0" brushRef="#br0" timeOffset="336.379">623 549 7058,'12'-39'6573,"68"-18"-4038,51 5-1879,2 6 1,1 6-1,3 6 0,46-2-656,-133 26 53,145-28-67,1 9 0,1 8-1,196 6 15,-350 14-110,1 3 0,-1 2 0,0 1 0,0 2 0,10 5 110,-50-12-12,0 0 0,0 1 0,0-1 0,0 1 0,0 0 0,0 0 0,-1 0 0,1 0 0,0 0 0,-1 1 0,1-1 0,-1 1 0,1 0 0,-1-1 0,1 1 0,-1 0 0,0 1 0,0-1 0,0 0 0,-1 1 0,1-1 0,0 1 0,-1-1 0,1 1 1,-1 0-1,0-1 0,0 1 0,0 0 0,-1 0 0,1 0 0,0 0 0,-1 0 0,0 0 0,0 1 12,-12 208 1035,65 143-722,-36-201-3031,-16-141 2073,0-11 437,-1 1 0,1-1-1,-1 1 1,0-1-1,0 1 1,0-1-1,0 1 1,0-1-1,-1 1 1,1-1-1,-1 1 1,1-1 0,-1 1-1,0-1 1,0 0-1,0 0 1,0 1-1,-1-1 1,1 0-1,0 0 1,-1 0-1,0 0 1,1 0-1,-1 0 1,0-1 0,0 1-1,0-1 1,0 1-1,0-1 1,-1 0-1,1 1 1,0-1-1,0-1 1,-2 2 208,-125 45-6806</inkml:trace>
  <inkml:trace contextRef="#ctx0" brushRef="#br0" timeOffset="614.303">443 1475 12659,'8'7'2882,"37"-1"-2662,-41-6 1,210-17 2522,-71-10-1893,-2-6 1,107-41-851,-203 60 66,808-259 405,-459 159-428,-46 27-1467,-286 81-2839,-86 8-324,-114-9-4481</inkml:trace>
  <inkml:trace contextRef="#ctx0" brushRef="#br0" timeOffset="1200.848">1185 1791 8330,'41'-19'5990,"-21"12"-5479,164-64 2074,190-74-94,514-162-2304,-696 261-277,-166 49 205,-19 56 765,-1-43-714,137 402 1059,-38-78-1481,-88-249-2794,-34-63-1256,-82-4-2942</inkml:trace>
  <inkml:trace contextRef="#ctx0" brushRef="#br0" timeOffset="1440.0909">764 2662 8930,'35'-9'7161,"20"-4"-6456,66-19-113,54-4 440,31-14 240,25-4-112,15 0-391,4-5-201,-9-4-344,-20 0-224,-40 9-536,-26 18-1361,136-28-4560</inkml:trace>
  <inkml:trace contextRef="#ctx0" brushRef="#br0" timeOffset="1649.73">4120 2540 23485,'0'-4'2769,"-5"-1"-2457,-5-4 48,0 0 256,-10 0-616,-5 0-720,20 0-2305,-80 50-9634</inkml:trace>
  <inkml:trace contextRef="#ctx0" brushRef="#br0" timeOffset="9460.881">1386 174 3889,'-32'-21'5761,"-10"-15"-3424,1 0-146,41 35-2131,-1 0 1,1 0 0,-1 0-1,0 1 1,1-1-1,-1 0 1,0 0 0,0 1-1,0-1 1,0 0-1,1 1 1,-1-1 0,0 0-1,0 1 1,0 0 0,0-1-1,0 1 1,0 0-1,-1-1 1,1 1 0,0 0-1,0 0 1,0 0-1,0 0 1,0 0 0,0 0-1,0 0 1,0 0-1,-1 0 1,1 1 0,0-1-1,0 0 1,0 1 0,0-1-1,0 1 1,0-1-1,0 1 1,0-1 0,1 1-1,-1 0 1,0-1-1,0 1 1,0 0 0,1 0-1,-1 0 1,0 0 0,1 0-1,-1 0 1,1 0-1,-1-1 1,1 2 0,-1-1-1,1 0 1,0 0-1,-1 0 1,1 0 0,0 0-1,0 0 1,0 0-1,0 1-60,-89 214 413,10 3 0,6 14-413,11 60 672,52-115-123,10-170-532,1 1 0,0-1 0,1 0 1,0 0-1,0 0 0,0 0 0,1 0 1,1 0-1,-1-1 0,1 1 0,1-1 1,-1 0-1,1 0 0,0-1 0,1 0 1,-1 1-1,1-2 0,1 1 0,4 3-17,4-3 26,0-1-1,0 0 1,0-1-1,1 0 1,0-2-1,-1 0 0,1 0 1,0-2-1,0 0 1,0 0-1,0-2 1,0 0-1,0-1 1,-1 0-1,1-1 1,-1-1-1,0-1 0,-1 0 1,1-1-1,-1 0 1,0-1-1,-1-1 1,0 0-1,0-1-25,28-17 6,-1-1 1,-1-3-1,-2-1 0,-2-2 1,0-1-1,-3-2 0,-1-1 0,-1-2 1,-3 0-1,-1-2 0,-2-1 1,-2-1-1,-2-1 0,-1-2-6,-11 20 49,-1 0 0,-1-1 1,-2 0-1,0 0 0,-2 0 0,-1-1 0,-1 1 0,-2-1 0,-1 1 1,-1 0-1,-1 0 0,-1 1 0,-2-1 0,-1 1 0,-1 1 0,-1-1 0,-1 2 1,-1 0-1,-2 0 0,0 2 0,-2-1 0,0 2 0,-2 1 0,0 0 1,-1 1-1,-9-5-49,21 18-48,1 0 0,-2 1 0,1 0 0,-1 1 0,0 0 0,0 0 0,0 1 0,-1 0 0,1 0 0,-1 1 0,0 1 0,0 0 0,0 0 0,0 1 0,0 0 0,-1 1 0,1 0 0,0 0 0,0 1 0,0 0 0,0 1 0,0 1 0,0-1-1,-6 4 49,-69 57-2224,-25 102-2254,-112 253-2454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2T06:41:05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3359 9482,'4'-19'4090,"-3"29"493,-4 23-3931,-1 1 0,-1-1 1,-2 0-1,-2-1 1,0 1-1,-10 17-652,0 8 506,2-7-95,-35 101 478,8 2 0,5 2 0,-14 144-889,53-197 12,0-102-13,1 0 0,-1 0-1,1 0 1,-1 0 0,1 0-1,0 0 1,0 0-1,0 0 1,-1 0 0,1 0-1,0-1 1,0 1-1,0 0 1,0-1 0,0 1-1,0 0 1,0-1-1,1 1 1,-1-1 0,0 0-1,0 1 1,0-1 0,0 0-1,1 0 1,-1 0-1,0 0 1,0 0 0,0 0-1,1 0 1,-1 0-1,0 0 1,0 0 0,0-1-1,0 1 1,1 0-1,-1-1 1,0 1 0,0-1-1,0 0 1,0 1 0,0-1-1,0 0 1,0 0-1,0 1 1,0-1 0,-1 0-1,1 0 1,0 0-1,0 0 1,-1 0 0,1 0-1,-1 0 1,1 0-1,-1 0 1,1 0 0,-1-1-1,0 1 1,1 0 0,-1 0-1,0-1 2,6-3 1,216-249-277,-185 206 185,488-672-792,-484 670 886,-42 50-1,1-1 0,1 1 1,-1-1-1,0 1 0,0-1 0,0 0 1,0 1-1,0-1 0,0 1 0,1-1 0,-1 1 1,0-1-1,0 1 0,1-1 0,-1 1 1,0-1-1,1 1 0,-1-1 0,0 1 1,1 0-1,-1-1 0,1 1 0,-1 0 1,1-1-1,-1 1 0,1 0 0,-1-1 1,1 1-1,-1 0 0,1 0 0,-1 0 0,1 0 1,0-1-1,-1 1 0,1 0 0,-1 0 1,1 0-1,-1 0 0,1 0 0,0 0 1,-1 1-1,1-1 0,-1 0 0,1 0 1,-1 0-1,1 0 0,-1 1 0,1-1 1,-1 0-1,1 0 0,-1 1 0,1-1 0,-1 1 1,1-1-1,-1 0 0,0 1 0,1-1 1,-1 1-1,1-1 0,-1 1 0,0-1 1,0 1-1,1-1 0,-1 1 0,0-1 1,0 1-1,0-1 0,0 1 0,1 0-2,-5 45 236,3-39-215,-34 184 634,19-121-565,4 0 0,2 0-1,3 1 1,4 0 0,3 21-90,1-76-54,0 0 0,1 0 1,1-1-1,1 1 0,0-1 1,1 0-1,1 0 0,0 0 0,1-1 1,0 0-1,2 0 0,-1 0 1,2-1-1,-1-1 0,2 0 1,0 0-1,0-1 0,1 0 0,0-1 1,1-1-1,0 0 0,1 0 1,0-1-1,0-1 0,0 0 0,1-2 1,0 1-1,1-2 0,-1 0 1,1 0-1,-1-2 0,1 0 0,4 0 54,113-14-1997,69-52-1991,177-120-1902</inkml:trace>
  <inkml:trace contextRef="#ctx0" brushRef="#br0" timeOffset="253.888">1550 3581 13779,'5'9'5401,"0"13"-5041,10 23 72,25 19 1025,11 17-297,24 5-416,15 0-456,10-14-168,-9-4-120,-21-10-440,-20-13-520,-10-9-937,-5-17-2784,-15-96-2336</inkml:trace>
  <inkml:trace contextRef="#ctx0" brushRef="#br0" timeOffset="463.118">2323 3490 11987,'-40'14'7377,"-6"4"-6473,-39 32 185,-30 17 471,-6 15-752,-14 13-808,4 13-432,26 9-3449,-76 109-8738</inkml:trace>
  <inkml:trace contextRef="#ctx0" brushRef="#br0" timeOffset="1456.8329">3672 3003 248,'-20'-18'13459,"10"9"-11595,-25-9-1384,25 13 633,10 5-57,-5-4-624,10 4-432,5-5-368,0 1 16,0-1 112,-10 1 144,5 4-80,-10 0-320,20 13-585,-5-13-2919,-40-23-5330</inkml:trace>
  <inkml:trace contextRef="#ctx0" brushRef="#br0" timeOffset="2387.457">3572 3007 2817,'-9'-17'8950,"-7"-6"-3494,6 23-540,-10 5-693,29-1-4917,-8-4 186,-1 0 89,0 0 158,0 0 85,0 0 71,-32 29 2101,-88 117-1741,7 4-1,7 6 1,-14 38-255,-58 116-863,-108 270 863,254-501-1579,41-84-1805,91-110-4478,16-53 1654,109-236 913</inkml:trace>
  <inkml:trace contextRef="#ctx0" brushRef="#br0" timeOffset="2560.713">3577 2718 11394,'0'18'2849,"0"14"-2049,-5 18 448,0 17 761,0 1-737,5 0-640,10-14-232,0-4-224,0-14-88,-5-14-88,5-8-216,5-1-1040,-10-8-3481,-60-59-7738</inkml:trace>
  <inkml:trace contextRef="#ctx0" brushRef="#br0" timeOffset="2904.971">3642 2520 2353,'-5'0'0,"-5"0"-833,-60 18 321</inkml:trace>
  <inkml:trace contextRef="#ctx0" brushRef="#br0" timeOffset="4414.446">3306 3102 392,'-36'-14'9431,"-13"-12"-5170,34 20-1338,25 8-1190,78 34-988,-7-12-402,0-3-1,2-4 1,0-3-1,0-4 0,1-4 1,0-3-1,66-8-342,-73 4-239,-68-1-838,-27 4-1700,-34 4-2097,-124 6-2904</inkml:trace>
  <inkml:trace contextRef="#ctx0" brushRef="#br0" timeOffset="4954.03">2955 3341 6625,'-34'10'8785,"28"14"-5692,37 39-1620,-25-54-679,21 27-470,1 0 0,2-2 0,2-1 0,1-2 0,1-1 0,2-1 0,26 14-324,140 127 332,-191-159-310,-7-9-18,0 1 0,0 0-1,0 0 1,-1 0 0,1 0-1,-1 0 1,0 0 0,0 1-1,0 0 1,0 0 0,-1 0-1,0 0 1,1 0 0,-1 0-1,-1 0 1,1 1 0,-1-1-1,1 1 1,-1-1 0,-1 1-1,1 0 1,-1-1 0,1 1 0,-1 0-1,-1-1 1,1 1 0,-1-1-1,0 1 1,0 0 0,0-1-1,0 1 1,-1-1 0,0 0-1,0 1 1,-1 0-4,-17 18 4,-1-2-1,-1-1 0,-1 0 1,0-2-1,-2 0 1,0-2-1,-1-1 1,0 0-1,-27 8-3,28-10-8,-109 47-116,-2-5 1,-2-7-1,-95 18 124,43-7-9,190-58 4,-1 0 0,1-1 0,0 1 0,-1 0 0,1 0 0,0 0 0,0-1 0,0 1 0,0 0 0,0 0 0,0 0 1,0-1-1,0 1 0,0 0 0,0 0 0,1 0 0,-1-1 0,0 1 0,1 0 0,-1 0 0,0-1 0,1 1 0,-1 0 0,1-1 1,-1 1-1,1 0 0,-1-1 0,1 1 0,-1-1 0,1 1 0,-1-1 0,1 1 0,0-1 0,0 1 0,-1-1 0,1 0 0,0 1 1,0-1-1,-1 0 0,1 0 0,0 1 0,0-1 0,-1 0 0,1 0 0,0 0 0,0 0 0,0 0 5,3 3 14,45 21 78,1-1 0,0-3 0,1-2-1,2-2 1,-1-2 0,2-3 0,-1-2-1,1-2 1,52-1-92,23 7 301,749 121 1114,-746-115-1888,-147-59-4848,-21-21-1293,-76-86-2961</inkml:trace>
  <inkml:trace contextRef="#ctx0" brushRef="#br0" timeOffset="5309.271">2960 3048 6129,'0'0'166,"0"1"-1,0-1 0,0 0 0,0 1 0,0-1 1,0 0-1,-1 1 0,1-1 0,0 0 0,0 1 1,0-1-1,0 0 0,0 0 0,-1 1 1,1-1-1,0 0 0,0 0 0,-1 1 0,1-1 1,0 0-1,0 0 0,-1 1 0,1-1 1,0 0-1,0 0 0,-1 0 0,1 0 0,0 0 1,-1 1-1,1-1 0,0 0 0,-1 0 1,1 0-1,0 0 0,-1 0 0,1 0 0,0 0 1,-1 0-1,1 0 0,0 0 0,-1 0 0,1 0 1,0-1-1,-1 1 0,1 0 0,0 0 1,-1 0-1,1 0 0,0 0 0,-1-1 0,1 1 1,0 0-1,0 0 0,-1-1 0,1 1 1,0 0-1,0 0 0,0-1 0,-1 1 0,1 0 1,0-1-1,0 1-165,91 54 3625,36 8-1621,2-6 1,67 17-2005,28-4 410,2-9 0,38-4-410,-100-19-310,-353-83-13018,-65 10 4772</inkml:trace>
  <inkml:trace contextRef="#ctx0" brushRef="#br0" timeOffset="6006.134">2784 3346 2361,'-13'3'12745,"18"5"-8778,28 12-4699,-22-13 2233,493 376 1949,-487-367-3531,-45-23 142,10 1 92,8 2-126,0 1 0,0 1 0,0 0 0,0 0-1,-1 1 1,1 1 0,-1-1 0,1 2 0,0-1 0,-1 1 0,1 1 0,0 0-1,-8 3-26,-114 46 395,124-44-328,1 1 1,1 0-1,-1 0 0,1 0 0,1 1 0,0-1 1,0 1-1,0 1 0,1-1 0,1 1 0,0 0 1,0-1-1,1 1 0,0 1 0,0-1 1,1 0-1,1 0 0,0 0 0,0 1 0,1-1 1,1 6-68,-2 9 110,-15 343 447,14-362-552,-1 20 1,-1 0 0,-1 0-1,-1-1 1,-1 0 0,-2 1 0,0-2-1,-2 1 1,0-2 0,-2 1 0,-1-1-1,-10 14-5,6-18-13,-2 1 0,0-2 1,-1-1-1,-1 0 0,0-2 0,-1 0 0,-1-1 0,0-2 0,-1 0 0,0-1 0,-1-2 0,0 0 0,0-2 0,-1-1 0,0-1 0,0-1 0,-24 1 14,-2-3-13,0-2 1,0-2 0,0-2 0,0-2 0,1-3-1,0-2 1,0-3 0,-32-13 11,103 22 111,299 41 202,1135-29 463,-1380-4-965,1 3 1,-1 3-1,0 3 0,51 17 189,-100-17-2596,-29-7-805,-17-15-2939</inkml:trace>
  <inkml:trace contextRef="#ctx0" brushRef="#br0" timeOffset="6404.083">2649 3170 6385,'-25'-9'7002,"15"4"-4426,-15 1-1519,20-10 335,10 23 192,0-18-487,10 9-785,10 0-136,0-4-16,10 4-40,-15 0-48,-10 0-72,-5 0 0,-5 13-993,-45 19-4456</inkml:trace>
  <inkml:trace contextRef="#ctx0" brushRef="#br0" timeOffset="7552.722">5338 578 12347,'-1'-1'151,"0"1"0,0-1 0,0 0 1,0 1-1,0-1 0,0 1 0,0-1 1,0 1-1,0-1 0,0 1 0,0 0 1,0 0-1,0-1 0,0 1 1,0 0-1,-1 0 0,1 0 0,0 0 1,0 0-1,0 1 0,0-1 0,0 0 1,0 0-1,0 1 0,0-1 0,-1 1 1,1-1-1,0 1 0,1-1 0,-1 1 1,0-1-1,0 1 0,0 0 0,0 0 1,0-1-1,1 1 0,-1 0 0,0 0 1,1 0-1,-1 1-151,12 46 195,-1-22 60,7 20-131,-1 1 0,-3 1 1,-2 0-1,-1 0 0,-3 1 1,-2 0-1,-3 0 0,-1 0 1,-2 1-1,-3-1 0,-2 0 0,-2 0 1,-2-1-1,-8 21-124,-39 60 779,163-254-1439,42-59-153,8-11-507,101-92 1320,-205 241 210,-50 46-194,-1 0 1,1-1-1,-1 1 1,1 0-1,-1 0 1,1-1-1,0 1 1,-1 0-1,1 1 1,-1-1-1,1 0 1,-1 0-1,1 1 1,-1-1-1,1 1 1,-1-1 0,1 1-1,-1 0 1,1-1-1,-1 1 1,0 0-1,0 0 1,1 0-1,-1 0 1,0 0-1,0 0 1,0 0-1,0 1 1,0-1-1,0 0 1,0 1-1,-1-1 1,1 0-1,0 1 1,-1-1-1,1 1 1,-1-1-1,1 1 1,-1-1 0,0 1-1,0 0 1,0-1-1,0 1 1,0-1-1,0 1 1,0-1-1,0 1 1,0 0-1,-1 0-16,4 30 238,-1 0-1,-1 0 1,-2 1 0,-1-1-1,-2 0 1,-1 0-238,-124 655 812,127-673-871,0 0-1,0 0 1,1 0-1,1 1 1,0-1-1,1 0 1,1 0-1,0 0 1,1 0-1,0 0 1,1-1 0,3 7 59,-5-17-81,0-1 1,0 0 0,0 1 0,0-1 0,1 0-1,-1 0 1,0 0 0,1-1 0,0 1 0,-1 0-1,1-1 1,0 0 0,0 0 0,0 0 0,0 0-1,0 0 1,0 0 0,0-1 0,0 1 0,0-1-1,0 0 1,0 0 0,0 0 0,0-1 0,0 1-1,0-1 1,0 1 0,0-1 0,0 0 0,0 0-1,0 0 1,-1-1 0,1 1 0,0-1 0,-1 1-1,1-1 1,0-1 80,15-5-466,0-1 1,-1-1-1,0-1 0,0 0 0,-1-1 0,-1-1 1,0-1-1,-1 0 0,0-1 0,-1 0 0,-1-1 0,-1 0 1,0-1-1,2-5 466,181-322-7147</inkml:trace>
  <inkml:trace contextRef="#ctx0" brushRef="#br0" timeOffset="7936.079">6683 885 12907,'0'0'4481,"0"5"-3889,5 8 160,10 14 640,20 23-127,10 18-561,10 8-424,5 6-128,-5-1-104,1-9-48,-16-4-248,-10-14-880,10-18-1433,55-27-3344</inkml:trace>
  <inkml:trace contextRef="#ctx0" brushRef="#br0" timeOffset="8100.648">7174 840 13747,'-45'27'4361,"5"0"-3801,-35 27 464,-6 14 152,6-5-711,10 23-465,5-9-625,20 4-1759,20-18-2857,-1-40-5481</inkml:trace>
  <inkml:trace contextRef="#ctx0" brushRef="#br0" timeOffset="8304.747">7520 54 8866,'31'0'8754,"9"5"-7642,50-1-376,30 1 905,46-10-665,20-4-592,-1 0-384,-9 0-120,-41-4-1177,-19 13-1655,9-23-3874</inkml:trace>
  <inkml:trace contextRef="#ctx0" brushRef="#br0" timeOffset="8678.536">7952 158 12507,'-23'50'7107,"48"41"-4999,-6-55-1844,2-1 1,2 0-1,1-2 1,2-1-1,1-1 0,23 21-264,97 123 182,-134-157-174,-2 0-1,0 1 0,-1 0 1,-1 1-1,0 0 1,-2 1-1,-1 0 0,0 0 1,-1 0-1,-2 0 0,0 1 1,-1 0-1,-1 0 1,-1-1-1,-1 1 0,-1 0 1,-1-1-1,-1 1 0,-1 0-7,-12 20-62,-1 0-1,-2-2 1,-2 0-1,-2-2 1,-1 0-1,-2-2 1,-1-1-1,-2-1 1,-1-1-1,-2-2 1,-1-1 0,-1-2-1,-2-2 1,-10 6 62,26-17 24,-1-1 0,0-2 0,0 0 0,-1-1 0,0-1 0,-1-1 0,0-1 0,-1-1 1,0-1-1,0-1 0,0-2 0,-15 1-24,77 5 347,50-3-337,0-4 1,0-4 0,0-4-1,0-3 1,70-18-11,147-16-3306,20 0-2150</inkml:trace>
  <inkml:trace contextRef="#ctx0" brushRef="#br0" timeOffset="8950.003">9653 750 7938,'-46'-9'7729,"16"4"-6440,-45-4-977,35 23 1088,0 22-88,5 36-608,5 32-255,5 18-225,10 13-184,15-8-40,20-19-569,15-22-591,35-18-928,25-19-889,21-35-1632,200-127-3289</inkml:trace>
  <inkml:trace contextRef="#ctx0" brushRef="#br0" timeOffset="9353.8519">10591 863 8778,'-43'-18'7567,"-16"-8"-3584,57 25-3809,34-14 990,199-68-2422,-196 77 1276,-39 7 124,0 1 0,0 0 0,1 0 1,-1 0-1,1 1 0,-1-1 0,1 1 1,0 0-1,0 0 0,0 0 0,0 0 1,1 1-1,0-1 0,-1 1 0,1-1 1,0 1-1,0 0 0,1 0 0,-1 0 1,1 0-1,0 0 0,0 1-142,-5 9 51,-71 167 1826,-49 174-1877,-29 206 917,75-230-621,24-85-10,-8 141-286,42-132-90,42-322-1690,90-202-4007,-1 30 418,46-157-1639,-17-173 1308</inkml:trace>
  <inkml:trace contextRef="#ctx0" brushRef="#br0" timeOffset="9563.51">10766 524 6649,'13'-27'8982,"17"23"-6740,39 25-1823,-68-21-267,22 10-12,-2 1 1,1 1-1,-1 1 0,-1 0 1,-1 2-1,0 0 0,0 1 1,-2 1-1,0 1 0,-1 0 1,-1 1-1,-1 1 0,0 0 1,-2 1-1,0 1 0,-1 0 1,7 22-141,-15-32 38,0 0 0,-1 1 0,0-1 0,0 1 0,-2-1 1,1 1-1,-2 0 0,0-1 0,0 1 0,-1-1 0,-1 1 0,0-1 0,0 0 1,-2 0-1,1 0 0,-1-1 0,-1 0 0,0 0 0,-1 0 0,0 0 1,0-1-1,-1 0 0,-1-1-38,-15 17-6,-1-1-1,-2-1 1,0-1 0,-1-2 0,-2 0 0,0-3-1,-21 11 7,-135 62-2946,131-77-1000,54-14 3840,1 0 0,-1 1 0,0-1-1,0 0 1,1 0 0,-1 0 0,0-1 0,0 1-1,1 0 1,-1 0 0,0 0 0,0 0 0,1-1 0,-1 1-1,0 0 1,1-1 0,-1 1 0,0 0 0,1-1-1,-1 1 1,1-1 0,-1 1 0,1-1 0,-1 0-1,1 1 1,-1-1 0,1 1 0,-1-1 0,1 0-1,0 1 1,-1-1 0,1 0 0,0 1 0,0-1 0,0 0-1,-1 0 1,1 1 0,0-1 0,0 0 0,0 0-1,0 1 1,0-1 0,0 0 0,0 1 0,1-1-1,-1 0 1,0 0 0,0 1 0,0-1 0,1 0 0,-1 1-1,0-1 1,1 0 0,-1 1 0,1-1 0,-1 0 106,42-121-7545</inkml:trace>
  <inkml:trace contextRef="#ctx0" brushRef="#br0" timeOffset="9777.3789">11133 1030 9394,'25'13'4273,"10"-4"-2881,40 9 1225,15 5-873,26-14-752,-1-5-464,11-8-464,-11-14-64,-15-5-888,1-4-1768,-21-23-2705,-15-13-833,-25-113 1753</inkml:trace>
  <inkml:trace contextRef="#ctx0" brushRef="#br0" timeOffset="9902.069">12071 605 1400,'-35'5'9538,"5"4"-6545,-36 31-1217,11 37 385,-20 31-97,10 37-479,-5 8-457,14 1-384,6-5-472,10-14-272,10-26-216,15-14-1224,35-23-2505,110-54-3609</inkml:trace>
  <inkml:trace contextRef="#ctx0" brushRef="#br0" timeOffset="11502.952">3432 1188 12419,'29'-90'5620,"26"-39"-4313,-13 34-535,-18 38-532,-4 17-138,-2-1-1,-2-1 1,-1 0-1,-2-1 0,-2-1 1,-2 0-1,-2-1 1,-2 1-1,-2-1 1,-2-9-102,-35-58 329,34 111-324,-1 0-1,1 0 1,-1 0 0,0 0-1,0-1 1,0 1 0,0 0-1,1 0 1,-1 1 0,-1-1-1,1 0 1,0 0 0,0 0-1,0 1 1,0-1 0,0 0-1,-1 1 1,1-1 0,0 1-1,-1 0 1,1-1 0,0 1-1,-1 0 1,1 0 0,0 0-1,-1 0 1,1 0 0,0 0-1,-1 0 1,1 0 0,0 1-1,-1-1 1,1 0 0,0 1-1,-1-1 1,1 1 0,0 0-1,0-1 1,0 1 0,0 0-1,0 0 1,-1-1 0,1 1-1,1 0 1,-1 0 0,-1 1-5,-11 12 1,0 1-1,1 0 1,1 1 0,0 0 0,1 1 0,1 0 0,0 1 0,2-1 0,-1 3-1,-32 83 0,5 1 0,5 2 0,3 3 0,16-64 0,-47 282 11,53-276 3,-4 8 19,3 0 0,2 1 0,3-1-1,3 1 1,2 0 0,3-1 0,3 0 0,16 56-33,36-13-60,-60-101 76,0 0 0,0 0 0,0 0 1,1 0-1,-1 0 0,0 0 0,1 0 0,-1-1 1,1 0-1,-1 1 0,1-1 0,-1 0 0,1 0 1,-1 0-1,1 0 0,-1-1 0,0 1 1,1-1-1,-1 0 0,1 1 0,-1-1 0,0 0 1,0 0-1,1 0 0,-1-1 0,0 1 0,0 0 1,0-1-1,0 0 0,-1 1 0,1-1 1,0 0-1,-1 0 0,1 0 0,-1 0 0,0 0 1,1 0-1,-1 0 0,0-1 0,0 1 0,-1 0 1,1-1-1,0 1 0,-1-1-16,2 2 10,192-339 219,-36 26-2683,-55 119-2420,63-148-3301</inkml:trace>
  <inkml:trace contextRef="#ctx0" brushRef="#br0" timeOffset="11772.513">4952 199 11394,'-30'0'6530,"-6"9"-5634,-29 9 304,-5 23 377,0 26-465,5 37-440,-6 41-200,11 35-64,10 32-40,10 10-184,40-1-184,20-13 0,30-28-328,30-22-592,51-22-1160,79-37-2193,578-72-2281</inkml:trace>
  <inkml:trace contextRef="#ctx0" brushRef="#br0" timeOffset="14789.998">11298 4989 3609,'-28'-15'13323,"14"6"-11919,61 37 2215,-36-23-3574,-1 1 1,0 0-1,0 0 1,0 1-1,-1 0 1,0 0 0,-1 1-1,1 1 1,-2-1-1,1 1 1,-1 0-1,0 1 1,-1 0 0,0 0-1,0 3-45,-2 7 38,-1 1 1,-1 1-1,-1-1 0,0 0 1,-2 0-1,-1 0 0,0 0 0,-1 0 1,-2 0-1,0 0 0,-1-1 1,-1 0-1,-1-1 0,-1 1 0,0-1 1,-2-1-1,-3 5-38,-224 396 47,235-416-68,1 0 0,0 0-1,0 1 1,0-1 0,1 0 0,-1 1 0,1-1 0,0 1 0,0-1 0,0 1 0,0 0 0,0 0 0,1-1 0,0 1 0,0 0 0,0 0 0,0 0 0,1-1-1,-1 1 1,1 0 0,0-1 0,0 1 0,0 0 0,1-1 0,-1 1 0,1-1 0,0 0 0,0 1 0,0-1 0,0 0 0,0 0 0,1-1 0,0 1-1,0 0 23,15 10-39,1-1 0,0-1 0,0 0 1,1-2-1,1 0 0,0-2 1,0 0-1,0-1 0,1-1 1,-1-1-1,1-1 0,0-1 0,0-1 1,1-1-1,11-2 38,-27 2-20,0-1 0,-1 1 0,1-2 0,-1 1 0,1-1 0,-1 0 0,0 0 0,0-1 0,0 0 0,0 0 0,0 0 0,-1-1 0,1 1 0,-1-1 0,0-1 0,0 1 0,0-1 0,0 0 20,-139 340 684,95-215-456,6 3-1,5 0 1,-4 67-228,-28 122 111,55-287-116,-2 0 1,0-1 0,-2 0 0,0 0 0,-2-1 0,-1 0 0,-1 0-1,0-2 1,-2 0 0,0 0 0,-8 6 4,-85 58-3074,63-79-2907,-23-60-4737</inkml:trace>
  <inkml:trace contextRef="#ctx0" brushRef="#br0" timeOffset="15218.683">12768 6141 824,'-22'-4'12889,"24"23"-8412,-1-16-4356,26 58 724,-3 2 0,-3 1 0,-2 0 0,-4 1 1,-2 1-1,-3 5-845,-2-2 63,-4 0 1,-3 1-1,-3-1 1,-3 1-1,-3-1 1,-3-1-1,-3 0 1,-3 0-1,-9 18-63,-74 173-2247,31-82-6911,49-148 1086,4-83 4564</inkml:trace>
  <inkml:trace contextRef="#ctx0" brushRef="#br0" timeOffset="15466.726">12492 7468 9938,'3'38'6344,"7"17"-5162,-2-15-752,62 232 2422,21-40-2184,-91-230-655,0 0 0,1 1-1,0-1 1,-1 0 0,1 0 0,0 0-1,0 0 1,0 0 0,0 0 0,0 0 0,1 0-1,-1 0 1,1-1 0,-1 1 0,1-1 0,0 1-1,-1-1 1,1 1 0,0-1 0,0 0 0,0 0-1,0 0 1,0 0 0,0 0 0,0 0 0,0-1-1,0 1 1,1-1 0,-1 1 0,0-1 0,0 0-1,1 0 1,-1 0 0,0 0 0,0 0 0,1 0-1,-1-1 1,0 1 0,0-1 0,0 0 0,0 0-1,0 1 1,1-1 0,-2 0 0,1-1 0,0 1-1,1-1-12,133-143 224,202-293-3894,-217 271-2043,43-101-4054</inkml:trace>
  <inkml:trace contextRef="#ctx0" brushRef="#br0" timeOffset="15624.519">14108 8037 18620,'-10'-13'5385,"-5"-1"-5385,-15-4-2816,-131-54-5642</inkml:trace>
  <inkml:trace contextRef="#ctx0" brushRef="#br0" timeOffset="13454.241">7435 4520 6385,'-14'-14'7281,"-10"2"-4122,17 16-1735,1 109 602,-101 1229 1082,65-947-2798,0-96-391,14-108-387,23-168-642,14-78-833,82-247-7558,29-151 2336</inkml:trace>
  <inkml:trace contextRef="#ctx0" brushRef="#br0" timeOffset="13814.572">7631 4737 13443,'23'0'3911,"113"-1"-1824,421-17-393,402 5-1339,-842 17-432,0 5-1,104 22 78,-3 15-777,-189-38 681,21 4-159,0 2 0,-1 2 0,0 3 0,-2 1 0,40 25 255,-34 3-203,-52-47 256,0 0 1,-1 0-1,1 0 0,0 0 0,0 0 1,-1 0-1,1 1 0,0-1 1,-1 0-1,1 0 0,-1 1 0,0-1 1,1 0-1,-1 0 0,0 1 1,0-1-1,0 0 0,0 1 1,0-1-1,0 0 0,0 1 0,0-1 1,-1 0-1,1 1 0,0-1 1,-1 0-1,1 0 0,-1 1 0,0-1 1,1 0-1,-1 0 0,0 0 1,0 0-1,1 0 0,-1 0 0,0 0 1,0 0-1,0 0 0,0 0 1,0 0-1,-1-1 0,1 1 0,0 0 1,0-1-1,0 1 0,-2 0-53,-22 29 2960,20 21-2754,2-1 0,3 0 0,1 1 0,9 48-206,-7-70 25,8 82 7,4 15-553,-5 1 0,-5 0 0,-6-1 0,-6 1 1,-7 16 520,-20 52-5766,33-190 5460,-1-1 0,0 1-1,0 0 1,0-1 0,0 0-1,-1 0 1,1 0 0,-1 0-1,0 0 1,0 0 0,-1-1 0,1 1-1,-1-1 1,0 0 0,1 0-1,-2 0 1,1-1 0,0 1-1,-1-1 307,-181 73-9326</inkml:trace>
  <inkml:trace contextRef="#ctx0" brushRef="#br0" timeOffset="14048.008">7004 6890 20012,'0'5'2889,"15"8"-2817,35 19-32,75 18 872,206 22-136,241-31-296,71-10-272,-257-13-136,-55 23-72,-211-23-112,-29 5-464,-21 4-608,70 27-1353,36 122-4200</inkml:trace>
  <inkml:trace contextRef="#ctx0" brushRef="#br0" timeOffset="10458.413">13290 727 4033,'-36'-36'8202,"1"13"-6190,34 22-1932,0 0 0,0 1-1,-1-1 1,1 1 0,0-1 0,0 1 0,0-1-1,-1 1 1,1 0 0,0 0 0,0 0 0,-1 0-1,1-1 1,0 2 0,-1-1 0,1 0 0,0 0-1,0 0 1,-1 1 0,1-1 0,0 0-1,0 1 1,0-1 0,-1 1 0,1 0 0,0-1-1,0 1 1,0 0 0,0 0 0,0-1 0,0 1-1,0 0 1,1 0 0,-1 0 0,-1 1-80,-3 3 281,-22 24 263,1 2 0,2 0 0,1 2-1,1 0 1,2 1 0,2 2 0,-5 13-544,18-40 66,-13 27 55,1 0 1,2 1-1,1 0 1,2 2-1,2-1 1,1 1 0,2 0-1,1 13-121,14 25-111,-7-76 105,0 0 0,-1-1 0,1 1 0,-1 0-1,1-1 1,0 1 0,0 0 0,-1-1 0,1 1 0,0-1-1,0 1 1,0-1 0,-1 1 0,1-1 0,0 0 0,0 1-1,0-1 1,0 0 0,0 0 0,0 0 0,0 0-1,0 0 1,0 0 0,0 0 0,0 0 0,0 0 0,0 0-1,0 0 1,-1-1 0,1 1 0,0 0 0,0-1 0,0 1-1,0-1 1,0 1 0,-1-1 0,1 1 0,0-1-1,0 1 1,-1-1 0,1 0 0,0 1 0,-1-1 0,1 0 6,0 0-1,40-27-51,-2-2 0,-2-2 0,0-1 0,20-25 52,-23 23-57,106-118 46,-124 142 100,-19 40 50,2-26-124,-23 91 250,-5-1-1,-4-1 1,-3-1 0,-5-3-1,-10 12-264,-39 90 167,33-55-71,6 3 1,6 2-1,-22 126-96,48-127 8,19-137-6,0-1 0,0 1 0,1-1-1,-1 1 1,0-1 0,1 0 0,-1 1 0,1-1-1,-1 0 1,1 1 0,0-1 0,0 0 0,0 0 0,-1 0-1,1 0 1,0 0 0,0 0 0,1 0 0,-1 0 0,0 0-1,0 0 1,0 0 0,1-1 0,-1 1 0,0 0 0,1-1-1,-1 1 1,0-1 0,1 0 0,-1 1 0,1-1 0,-1 0-1,0 0 1,1 0 0,-1 0 0,1 0 0,-1 0-1,1 0 1,-1-1 0,0 1 0,1 0 0,-1-1 0,0 1-1,1-1 1,-1 0 0,0 1 0,1-1 0,-1 0 0,0 0-1,0 0 1,0 0 0,0 0 0,0 0 0,0 0 0,0 0-1,0 0 1,0 0 0,-1-1 0,1 1 0,0 0 0,-1 0-1,1-2-1,301-296-326,-168 170 175,-134 128 152,1-1 0,-1 1-1,1 0 1,0-1 0,0 1 0,-1 0 0,1-1 0,0 1 0,0 0-1,0 0 1,0 0 0,1 0 0,-1 0 0,0 0 0,0 0 0,1 0-1,-1 1 1,0-1 0,1 0 0,-1 1 0,1-1 0,-1 1-1,1-1 1,-1 1 0,1 0 0,-1 0 0,1 0 0,-1 0 0,1 0-1,-1 0 1,1 0 0,-1 0 0,1 0 0,-1 1 0,1-1-1,-1 1 1,1-1 0,-1 1 0,0 0 0,1-1 0,-1 1 0,0 0-1,1 0 1,-1 0 0,0 0 0,0 0 0,0 0 0,0 0-1,0 0 1,0 0 0,0 1 0,0-1 0,-1 0 0,1 1 0,0-1-1,-1 1 1,1-1 0,-1 0 0,1 1 0,-1-1 0,0 1 0,0-1-1,0 1 0,3 30 141,-1-1 0,-2 1 0,-2-1-1,0 1 1,-3-1 0,-6 29-141,4-27-58,1 0 1,2 1-1,2-1 0,1 1 0,3 33 58,17-10-1707,-16-56 1556,-1 0 1,1 0-1,0-1 0,-1 1 1,1-1-1,-1 0 1,1 0-1,0 0 0,-1 0 1,1 0-1,-1 0 0,1-1 1,0 1-1,-1-1 0,1 0 1,-1 0-1,1 0 0,-1 0 1,0 0-1,1 0 0,-1-1 1,0 1-1,0-1 1,0 0-1,0 1 0,0-1 1,0 0-1,-1 0 0,1 0 1,0 0-1,-1-1 0,0 1 151,145-150-5884</inkml:trace>
  <inkml:trace contextRef="#ctx0" brushRef="#br0" timeOffset="10744.528">13862 632 13187,'5'14'5257,"-5"13"-4849,10 32 1272,0 26 217,5 15-697,10 13-576,-10-1-312,0 1-144,-15-13-112,-20-10-56,-20-13-296,-15-5-576,-30-4-1112,-16-10-3698,-300 37-6056</inkml:trace>
  <inkml:trace contextRef="#ctx0" brushRef="#br0" timeOffset="12230.3679">13576 321 15443,'44'3'5539,"15"13"-4311,-26-7-505,38 16-444,-2 4 0,-1 2 1,-1 3-1,-2 3 0,-2 2 0,-1 4 0,-3 2 1,-1 3-1,-2 2 0,-3 2 0,-2 3 1,-3 2-1,-2 2 0,-2 2 0,-4 2 1,29 60-280,-55-102 3,-1 1 1,-2 1 0,0 0 0,-1 0 0,-1 1-1,-2 0 1,0 1 0,-2-1 0,0 1 0,-2 0-1,-1 1 1,-1-1 0,-1 0 0,-1 1 0,-1-1-1,-1 0 1,-2 0 0,0 0 0,-2-1 0,-6 17-4,-63 90-1178,-56 39-2638,-160 124-5280</inkml:trace>
  <inkml:trace contextRef="#ctx0" brushRef="#br0" timeOffset="12443.521">15317 2723 13667,'-10'-14'11810,"0"5"-11810,-35-13-2600,10 17-1145,-181 23-4489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2T06:41:01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17069 7289 12755,'161'-4'4192,"82"-10"-3055,-121 6-421,235-15-9,490-4-139,-435 20-191,-9 9-314,-347 6-654,-87-14-1631,-116-24-3549</inkml:trace>
  <inkml:trace contextRef="#ctx0" brushRef="#br0" timeOffset="2335.948">15995 6223 14771,'-1'0'189,"-23"-9"4814,24 9-4938,-1 0 0,0 1 1,1-1-1,-1 0 1,0 0-1,1 0 0,-1 1 1,0-1-1,1 0 1,-1 1-1,0-1 0,1 1 1,-1-1-1,1 1 1,-1-1-1,1 1 1,-1-1-1,1 1 0,-1-1 1,1 1-1,0 0 1,-1-1-1,1 1 0,0 0 1,0-1-1,-1 1 1,1 0-1,0-1 0,0 1 1,0 0-1,0 0 1,0-1-1,0 1 0,0 0 1,0-1-1,0 1 1,0 0-1,0 0 0,0-1 1,1 1-1,-1 0 1,0-1-1,0 1 0,1 0 1,-1-1-1,0 1 1,1-1-1,-1 1 0,1 0 1,-1-1-1,1 1 1,-1-1-66,73 118 1584,-57-99-1347,144 160 1067,-99-115-796,-2 2 1,-3 3 0,38 63-509,-39-26 448,-5 1 0,-5 3 0,-5 2 0,11 57-448,42 114 455,-43-155-357,6-3 0,5-2 0,5-3 0,5-2-1,6-5 1,7 2-98,298 362 180,593 648 127,-784-935-12,195 149-295,-365-322 13,223 184 266,113 64-279,95 16 313,161 58-313,-264-167 124,8-15 0,220 59-124,761 191 67,-870-275-86,-6 19 1,-7 21-1,67 53 19,-235-57-500,-130-58-1525,-123-102-1796,-39-88-1644,-48-168-4945</inkml:trace>
  <inkml:trace contextRef="#ctx0" brushRef="#br0" timeOffset="2674.132">25437 12440 9954,'-9'6'9156,"4"2"-5008,4 29-3965,2-25 440,34 129 293,7-40-392,5-3 0,4-2 0,4-2 1,4-3-1,62 73-524,-41-53 185,-63-86-146,78 106 112,-6 5 1,-5 3-1,8 34-151,-88-168 13,0 0 0,-1 1 0,1-1 0,-1 1-1,0 0 1,-1 0 0,1 0 0,-1 0 0,0 1 0,-1-1-1,0 1 1,0-1 0,0 1 0,-1-1 0,0 1 0,0-1-1,0 1 1,-1-1 0,0 1 0,0-1 0,-1 1-1,0-1 1,0 0 0,-1 0 0,1 0 0,-1 0 0,0 0-1,-1 0 1,0-1 0,0 0 0,-1 2-13,-11 0 59,1 0 1,-1-2-1,0 0 1,0-1 0,0 0-1,-1-1 1,0-1-1,1-1 1,-1 0-1,-12-2-59,11 2 14,-574-4-292,123-3-477,70-2-760,224-9-1865,-25-48-4031</inkml:trace>
  <inkml:trace contextRef="#ctx0" brushRef="#br0" timeOffset="-7312.052">598 173 2449,'-25'-3'5395,"0"1"786,12 5-5035,12 2 2738,22 5-2376,12-1-1288,0 2 0,-1 1 0,0 1 0,-1 2 0,0 1-1,-1 1 1,-1 2 0,-1 1 0,16 15-220,-29-23 11,-1 2-1,-1 0 1,0 0 0,-1 1-1,0 1 1,-1 0-1,-1 0 1,-1 1-1,0 1 1,-1-1 0,-1 1-1,0 1 1,-2-1-1,0 1 1,-1 0 0,-1 0-1,0 15-10,-5 9 1,-2 0 0,-1 0 0,-3-1 0,-1 1 0,-3-2 0,-1 0 0,-2 0 0,-14 25-1,-38 121-175,54-148 151,1 1 0,2 1 0,2 0-1,2 0 1,1 0 0,2 1 0,2 0-1,2-1 1,2 1 0,3 9 24,-1-37-12,0 0 1,1-1-1,0 1 1,1-2 0,1 1-1,0-1 1,1 0-1,0 0 1,1-1-1,0 0 1,0-1 0,1 0-1,1-1 1,0 0-1,0-1 1,1 0-1,-1-1 1,2-1 0,-1 0-1,1 0 1,0-1-1,0-1 1,0-1-1,1 0 1,-1 0 0,1-2-1,0 0 1,-1 0-1,1-2 1,0 0-1,-1 0 1,1-1 0,0-1-1,-1-1 1,6-2 11,148-48-1003,-155 38 788,-50 17 260,18 7-4,0 1-1,1 1 0,0 0 1,1 2-1,0 0 0,1 0 0,1 2 1,0 0-1,0 0 0,2 2 1,-1 0-1,2 0 0,1 1 0,0 1 1,1-1-1,0 2 0,2 0 1,0 0-1,0 3-40,-9 22 57,3 1 0,1 0 0,2 1 1,2 0-1,2 1 0,2 0 0,3 0 0,1 0 0,2 0 0,3 0 1,6 33-58,19 75 41,7-2 0,47 123-41,-69-230 4,22 78-4,-5 1 0,12 124 0,-38-223 7,-2 1-1,-1 0 1,-1 0 0,-1 0 0,-2 0-1,0 0 1,-2-1 0,-1 1 0,-1-1-1,-1 0 1,-2 0 0,0-1 0,-4 5-7,-11 8-223,-1 0 1,-3-2 0,-1-1-1,-1-1 1,-24 19 222,51-50-50,-107 97-3517,-121 69-5051</inkml:trace>
  <inkml:trace contextRef="#ctx0" brushRef="#br0" timeOffset="-929.319">1385 10174 4449,'4'-2'11188,"24"-6"-7914,6 1-2637,9-2-455,19-5-49,110-24 1309,156-14-1442,70 28 900,129 45-211,72 35-131,414 9 202,15-43-327,-303-52 569,384-79-1002,-646 58 80,-173 46-132,-222 10-308,-53 4-938,-51-9-474,-56-31-3637,-164-52-7194</inkml:trace>
  <inkml:trace contextRef="#ctx0" brushRef="#br0" timeOffset="38886.174">1601 7857 408,'-23'8'10740,"10"12"-6808,9 71-3864,5-70 1322,0 902 3907,-59-125-3995,44-498-899,4 38-86,16-121-524,2-162-389,-8-55 521,0 0-1,1 0 1,-1-1-1,0 1 1,1 0-1,-1 0 1,0 0-1,1-1 1,-1 1-1,1 0 0,-1 0 1,0 0-1,1 0 1,-1 0-1,1 0 1,-1 0-1,0 0 1,1 0-1,-1 0 1,1 0-1,-1 0 1,0 0-1,1 0 1,-1 0-1,1 0 1,-1 1 75,2-14-521,20-117-2981,35-266-3532</inkml:trace>
  <inkml:trace contextRef="#ctx0" brushRef="#br0" timeOffset="39457.532">1957 7731 10866,'47'16'4897,"26"-4"-3710,-45-8-325,96 8 569,0-5 1,0-6-1,9-6-1431,246-8 699,140-16-163,56-12-84,49 4-99,2 27 0,261 43-353,-319 32-36,87 42 36,-505-81-55,42 0-94,267 26 1406,-444-12-697,11 26-539,-2 1 0,-3 1 0,-3 1-1,-3 1 1,-1 14-21,3 89 85,-8 1-1,-7 0 0,-8 0 1,-22 123-85,3 30-550,18-217-2827,7-109 3295,0-1 0,0 1-1,0 0 1,0-1 0,0 1-1,-1 0 1,1-1 0,0 1-1,0 0 1,-1-1-1,1 1 1,0-1 0,-1 1-1,1 0 1,0-1 0,-1 1-1,1-1 1,-1 1-1,1-1 1,-1 0 0,1 1-1,-1-1 1,1 1 0,-1-1-1,1 0 1,-1 1 0,0-1-1,1 0 1,-1 0-1,1 0 1,-1 1 0,0-1-1,1 0 1,-1 0 0,0 0-1,1 0 1,-1 0-1,0 0 1,1 0 0,-1 0-1,0 0 1,1-1 0,-1 1-1,0 0 1,1 0 0,-1-1-1,1 1 1,-1 0-1,0-1 1,1 1 0,-1 0-1,1-1 1,-1 1 0,1-1-1,-1 1 83,-113-53-7467</inkml:trace>
  <inkml:trace contextRef="#ctx0" brushRef="#br0" timeOffset="39892.2599">1380 10476 6425,'5'-5'11484,"33"18"-9855,-10-3-344,24 3-543,1-3 1,0-3-1,1-1 0,0-3 1,14-3-743,528-20 1523,-106 3-987,55 9-72,827 47 749,-19 12-841,-939-52-354,-69 1-64,50-19-860,-191 16-4167,-191 6 2682,-41 0-1360,-171-2-8038</inkml:trace>
  <inkml:trace contextRef="#ctx0" brushRef="#br0" timeOffset="40844.873">653 11795 1176,'-64'-5'12871,"7"2"-9888,31 5 261,61-2-2059,130-16-703,0 7 0,1 8 0,125 16-482,-38 21 81,-130-15-71,1-6-1,83-3-9,-220-7 79,0 1 0,1-1 0,-1 2 0,1 0 0,0 0 0,1 1 1,0 1-1,0 0 0,1 0 0,-8 10-79,-65 69 51,3 2-1,5 4 1,-9 23-51,-24 27 9,-274 348-9,352-456-48,30-37 41,0 1 0,0-1 0,0 1 0,0-1-1,-1 1 1,1-1 0,0 1 0,0-1 0,0 1 0,0-1-1,0 1 1,-1-1 0,1 1 0,0 0 0,-1-1 0,1 1 0,0-1-1,0 1 1,-1 0 0,1-1 0,-1 1 0,1 0 0,0-1 0,-1 1-1,1 0 1,-1 0 0,1-1 0,-1 1 0,1 0 0,-1 0-1,1 0 1,-1 0 0,1 0 0,-1 0 0,1 0 0,-1-1 0,1 1-1,-1 1 1,1-1 0,-1 0 0,1 0 0,-1 0 0,1 0 0,-1 0-1,1 0 1,0 0 0,-1 1 0,1-1 0,-1 0 0,1 0-1,-1 1 1,1-1 0,0 0 0,-1 1 0,1-1 0,-1 0 0,1 1-1,0-1 8,18-170-1220,0 8 698,47-637-860,-69 362 991,-23 17 307,16 180 1287,10 184-690,6 42-79,5 32-349,-7-12-64,87 186 624,236 674 907,-162-407-843,-50-189 349,-7-12-342,-18-41-436,-75-166-201,-14-50-72,0 0 0,0 0 0,0 0 1,0 0-1,-1 0 0,1 0 0,0 0 1,0 0-1,-1 0 0,1 0 0,0 0 0,-1 0 1,1-1-1,-1 1 0,1 0 0,-1 0 0,0 0 1,1 0-1,-1-1 0,0 1 0,0 0 1,1-1-1,-1 1 0,0-1 0,0 1 0,0-1 1,0 1-1,0-1 0,0 1 0,0-1 1,0 0-1,0 1 0,0-1 0,0 0 0,0 0 1,0 0-1,0 0 0,0 0 0,0 0 0,0 0 1,0 0-1,0 0 0,0-1 0,0 1 1,0 0-1,0-1 0,0 1 0,1-1 0,-1 1 1,0-1-1,0 1 0,0-1 0,0 1 1,1-1-1,-2 0-7,-7-2 55,-85-22-53,1-5 0,1-3 0,1-5-1,3-4 1,-15-12-2,-83-61-847,6-8 0,5-7-1,6-9 1,2-10 847,52 49-1278,-62-41-3499,-58-19-5620</inkml:trace>
  <inkml:trace contextRef="#ctx0" brushRef="#br0" timeOffset="1066.6419">6789 14007 9258,'-11'26'322,"1"1"1,1 0 0,1 0-1,2 1 1,1 0-1,0 7-322,-19 361 2066,22-295-1693,-20 672 1672,-3-384-688,10-182-485,11-136-790,-3 14-96,4 1 0,4-1 1,5 20 13,-6-104-56,-1 0 0,1 0 0,0 0 0,0 0 0,0-1 0,0 1 0,0 0 0,0 0 0,0 0 0,0 0 1,0 0-1,0-1 0,1 1 0,-1 0 0,0 0 0,1 0 0,-1-1 0,0 1 0,1 0 0,-1 0 1,1-1-1,-1 1 0,1 0 0,-1-1 0,1 1 0,0 0 0,-1-1 0,1 1 0,0-1 0,0 1 1,-1-1-1,1 0 0,0 1 0,0-1 0,0 0 0,-1 1 0,1-1 0,0 0 0,0 0 0,0 0 0,0 0 1,-1 0-1,1 0 0,0 0 0,0 0 0,0 0 0,0 0 0,0 0 0,-1-1 0,1 1 0,0 0 1,0 0-1,0-1 0,-1 1 0,1-1 0,0 1 0,0-1 0,-1 1 0,1-1 0,0 1 0,-1-1 56,22-98-4443,-14-236-4218</inkml:trace>
  <inkml:trace contextRef="#ctx0" brushRef="#br0" timeOffset="1458.217">6824 13745 4817,'158'-18'9923,"207"-33"-7585,-364 50-2310,409-63 1453,129-26-234,45-6-254,28 15 539,618 0-1532,-892 80 26,0 15 0,90 25-26,-156 17-391,-211-38 144,193 70-652,-244-76 873,-40-16 138,14 2-130,17 17-233,34 123 139,-9 21 467,-7 2 0,-8 0-1,-6 15-354,31 341-56,-33-483-330,2 1-1,2-2 1,1 1-1,1-1 1,2 0 0,2-1-1,0 0 1,2-1-1,12 16 387,125 170-5258</inkml:trace>
  <inkml:trace contextRef="#ctx0" brushRef="#br0" timeOffset="41829.6369">4240 15714 7450,'-28'-11'10272,"4"4"-7356,84 6 214,78-4-2747,1-6 0,-1-6 1,-1-6-1,-2-7 0,22-11-383,225-44 50,-131 61-44,-245 23-15,1 0 1,-1 1-1,1 0 0,-1 1 0,0-1 0,1 1 1,-1 0-1,0 1 0,1-1 0,-1 1 0,0 0 1,0 1-1,-1 0 0,1 0 0,0 0 0,-1 0 1,0 1-1,0 0 0,0 0 0,4 4 9,-9-4 3,0-1-1,0 0 1,0 1-1,-1-1 1,1 0-1,-1 0 1,0 1-1,0-1 1,0 0-1,0 0 0,-1 0 1,1 0-1,-1 0 1,0-1-1,0 1 1,0 0-1,0-1 1,0 0-1,0 1 1,-1-1-1,1 0 1,-2 1-3,-235 167 123,152-95-136,2 4 1,5 3-1,3 4 1,4 3-1,-51 83 13,-17 16-8,136-182 3,-75 77 84,77-81-77,1 0 1,-1-1-1,1 0 1,-1 1-1,0-1 1,0 0-1,1 0 1,-1-1-1,0 1 1,0 0-1,0-1 0,0 0 1,0 0-1,0 0 1,0 0-1,0 0 1,0 0-1,0-1 1,1 1-1,-1-1 1,0 0-1,0 0 1,0 0-1,1 0 1,-1-1-1,1 1 1,-1-1-1,1 1 0,-1-1 1,1 0-1,0 0 1,0 0-1,0 0 1,0-1-1,0 1 1,0 0-1,1-1-2,-7-8-47,2 0 0,-1 0 0,2-1 0,-1 0 0,2 0 0,0 0 0,0-1 0,1 1 0,0-1 0,1 0 0,0-11 47,-3-41-232,2 0 0,3-1 1,3 1-1,5-23 232,63-595-1060,-17 171 714,-52 501 382,-2 12-32,1 0 1,-1-1 0,1 1 0,0 0-1,-1-1 1,1 1 0,0-1-1,0 1 1,-1-1 0,1 1-1,0-1 1,0 1 0,0-1-1,0 0 1,-1 1 0,1-1 0,0 0-1,0 0 1,0 0 0,0 0-1,0 0 1,0 0 0,0 0-1,0 0 1,-1 0 0,1 0-1,0 0 1,0-1 0,0 1 0,0 0-1,0-1 1,-1 1 0,1-1-1,0 1 1,0-1 0,0 1-1,-1-1 1,1 1 0,0-1 0,-1 0-1,1 1 1,-1-1 0,1 0-1,-1 1 1,1-1 0,-1 0-1,1 0 1,-1 0 0,0 1-1,1-1 1,-1 0 0,0 0 0,0 0-1,0 0 1,1 0 0,-1 0-1,0 0 1,0 0 0,0 1-1,-1-1 1,1 0 0,0 0 0,0 0-1,0 0 1,-1 0 0,1 0-1,0 1 1,-1-2-5,125 180 795,-20 20-162,36 133-149,-17 23-80,89 283 529,-160-445-351,-52-189-566,1-3-1,0 1-1,0 0 0,-1-1 0,1 1 1,-1 0-1,1 0 0,0 0 1,-1 0-1,0 0 0,1 0 0,-1 0 1,0 0-1,1 0 0,-1 0 1,0 0-1,0 0 0,0 0 0,0 0 1,0 0-1,0 0 0,0 0 1,0 0-1,0 0 0,0 0 0,-1 0 1,1 0-1,0 0 0,-1-1 1,1 1-1,-1 0 0,1 0 0,-1 0 1,1 0-1,-1 0 0,1-1 1,-1 1-1,0 0 0,0 0 0,1-1 1,-1 1-1,0-1 0,0 1 1,0 0-1,0-1 0,0 0 0,0 1 1,0-1-1,0 0 0,0 1 1,1-1-1,-1 0 0,-1 0 0,1 0 1,0 0-1,0 0 0,0 0 1,0 0-1,0 0 0,0 0 0,0 0 1,0-1-1,0 1-14,-161-73 940,55 10-1073,4-4 0,2-4 0,3-5 1,4-4-1,4-4 0,0-7 133,-128-141-836,-44-61-682,63 95-2182,-199-176-5084</inkml:trace>
  <inkml:trace contextRef="#ctx0" brushRef="#br0" timeOffset="79284.34">7210 13506 11386,'-3'13'3195,"-7"9"-2499,-3 2-340,-16 78 76,5 1 1,4 0-1,5 1 1,4 1-1,5 1 1,5-1-1,8 58-432,11 412 120,-14-248-120,-37 56-64,-1-212-261,28-124-1852,13-58-75,42-266-7300,26-281 6062</inkml:trace>
  <inkml:trace contextRef="#ctx0" brushRef="#br0" timeOffset="79788.2129">7732 13100 8642,'84'-4'7310,"35"-10"-6927,-37 4 455,273-27 2465,330 11-3303,-230 36 419,121 25-23,412 84-396,-594-56 2,-141-18-88,139 48 86,-323-62-163,-68-31 173,-1 0 0,0-1-1,0 1 1,0-1-1,1 1 1,-1 0-1,0-1 1,0 1-1,0 0 1,0-1 0,0 1-1,0 0 1,0-1-1,0 1 1,0-1-1,0 1 1,0 0-1,0-1 1,0 1 0,0 0-1,0-1 1,0 1-1,0-1 1,-1 1-1,1 0 1,0-1-1,0 1 1,0 0-1,-1-1 1,1 1 0,0 0-1,0 0 1,-1-1-1,1 1 1,0 0-1,-1 0 1,1-1-1,0 1 1,-1 0 0,1 0-1,0 0 1,-1 0-1,1-1 1,0 1-1,-1 0 1,1 0-1,-1 0 1,1 0-1,0 0 1,-1 0 0,1 0-1,0 0 1,-1 0-1,1 0 1,-1 0-1,1 0 1,0 1-1,-1-1 1,1 0 0,0 0-1,-1 0 1,1 0-1,0 1 1,-1-1-1,1 0 1,0 0-1,-1 1 1,1-1-10,-1 12 55,-32 84 63,-8 81 186,7 1 0,8 1 1,1 108-305,15 485 402,17-408-283,11-202-72,1 117-1105,-19-275 828,0 0 1,0 0-1,-1 0 0,1 0 1,-1 0-1,0 0 0,0 0 1,0 0-1,-1 0 0,1 0 1,-1 0-1,0-1 0,0 1 0,0-1 1,-1 1-1,1-1 0,-1 0 1,0 0-1,0 0 0,0 0 1,0 0-1,0-1 0,-1 0 1,1 1-1,-1-1 0,1 0 1,-1-1-1,0 1 0,0-1 1,0 0-1,0 0 0,0 0 0,0 0 1,0-1-1,-1 1 230,-118-11-6248,-159-72 389</inkml:trace>
  <inkml:trace contextRef="#ctx0" brushRef="#br0" timeOffset="80125.229">7968 15962 11723,'-29'12'5978,"123"46"-4715,-16-24-725,1-3-1,2-3 0,1-5 1,1-3-1,57 6-537,266 33 639,610 32 577,-605-53-801,-20 1 179,1-18-1,90-18-593,-149-25 96,-180 8-180,-152 14 71,-1-1 0,1 1 0,-1 0 0,1-1 0,-1 1 0,1-1 0,-1 1-1,0-1 1,1 1 0,-1-1 0,0 0 0,1 1 0,-1-1 0,0 1 0,0-1 0,0 0 0,1 1 0,-1-1 0,0 0 0,0 1 0,0-1-1,0 0 1,0 1 0,0-1 0,0 1 0,0-1 0,-1 0 0,1 1 0,0-1 0,0 0 0,0 1 0,-1-1 0,1 1 0,0-1 0,-1 0 0,1 1-1,0-1 1,-1 1 0,1-1 0,-1 1 0,1 0 0,-1-1 0,1 1 0,-1-1 0,1 1 0,-1 0 0,1-1 0,-1 1 0,0 0 0,1 0-1,-1-1 1,0 1 0,1 0 0,-1 0 0,1 0 0,-1 0 0,0 0 0,1 0 0,-1 0 0,0 0 0,1 0 0,-1 0 0,0 0 0,1 0-1,-1 1 1,0-1 13,-2-2-147,-15-8-739,0 0-1,0 2 0,-1 0 0,0 2 1,-1 0-1,1 1 0,-1 0 0,-6 1 887,-12-5-1243,-360-86-9425</inkml:trace>
  <inkml:trace contextRef="#ctx0" brushRef="#br0" timeOffset="81693.985">51 285 1592,'-2'-9'361,"1"0"0,0-1-1,0 1 1,1-1-1,0 1 1,1-1 0,0 1-1,1 0 1,0-1-1,0 1 1,1 0 0,0 0-1,1 0 1,-1 1-1,2-1 1,-1 1 0,1 0-1,1 0 1,5-6-361,31-72 3628,-42 87-3566,-1-1 1,1 1 0,-1-1-1,1 1 1,-1-1-1,1 0 1,-1 1 0,1-1-1,-1 0 1,1 1-1,-1-1 1,1 0-1,-1 0 1,0 0 0,1 0-1,-1 1 1,1-1-1,-1 0 1,0 0-1,1 0 1,-1 0 0,0 0-1,1-1 1,-1 1-1,1 0 1,-1 0-1,0 0 1,1 0 0,-1-1-1,1 1 1,-1 0-1,1 0 1,-1-1-1,1 1 1,-1-1 0,1 1-1,-1 0 1,1-1-1,-1 1 1,1-1-1,0 1 1,-1-1 0,1 1-1,0-1 1,-1 1-1,1-1 1,0 0-1,0 1 1,-1-1 0,1 1-1,0-1 1,0 0-1,0 1 1,0-1 0,0 1-1,0-1 1,0 0-1,0 1 1,0-1-1,0 0 1,0 1 0,1-1-1,-1 0-62,-5 5 127,0 0 0,1 0 0,-1 0-1,1 1 1,0 0 0,0 0 0,1 0 0,-1 0 0,1 0 0,0 1-1,0-1 1,1 1 0,0 0 0,0 0 0,0 0 0,1 0-1,0 0 1,0 0 0,0 0 0,1 0 0,0 0 0,0 1-1,1-1 1,-1 0 0,1 0 0,1 0 0,-1 0 0,1 0 0,0 0-1,0 0 1,1-1 0,0 1 0,0-1 0,0 1 0,1-1-1,3 4-126,17 8 206,2-1-1,0-1 0,0-2 0,1 0 0,1-2 0,7 2-205,50 21 131,-37-11-124,-2 1 0,-1 2 0,-1 3-1,-1 1 1,-1 2 0,-2 2 0,-2 1 0,-1 3 0,-2 0-1,-2 2 1,-1 2 0,-2 1 0,-2 1 0,-2 2 0,-2 0-1,-2 2 1,-2 0 0,-3 2 0,-1 0 0,-3 0 0,-2 1 0,-2 1-1,0 23-6,-12 138 10,-39 119 22,-155 528 10,103-520-29,-68 301 6,115-402 22,10 2 0,11 1 0,10 2-1,11-1 1,11 1 0,10-1 0,21 75-41,22-64-2,-50-223 1,1-1-1,2 0 0,1-1 0,1 0 0,1-1 0,2-1 1,1-1-1,1 0 0,1-1 0,6 5 2,-15-17-3,21 27-31,2-1 0,2-2 0,2-2 0,0-1-1,40 25 35,-52-41-56,1-2 0,0 0 0,1-2 0,1-1-1,0-2 1,1 0 0,0-2 0,0-2 0,1 0-1,0-2 1,0-2 0,0 0 0,1-2-1,-1-2 1,1-1 0,-1-1 0,0-1 0,0-2-1,-1-2 1,12-4 56,-36 11-1,0-1 0,0 0-1,-1 0 1,1-1 0,-1 0 0,1 0-1,-1 0 1,0 0 0,0-1 0,-1 0-1,1 0 1,-1 0 0,0-1 0,0 1-1,0-1 1,-1 0 0,1 0-1,-1 0 1,0-1 0,-1 1 0,1-1-1,-1 1 1,0-1 0,-1 0 0,1 0-1,-1 0 1,-1 0 0,1 0 0,-1 0-1,0 0 1,0 0 0,0 0-1,-1 0 1,0 0 0,0 0 0,-1 0-1,0 0 1,0 0 1,-1 0 33,-1 1 0,-1-1 0,1 1 0,0 0 1,-1 1-1,0-1 0,0 1 0,-1 0 0,1 0 0,-1 0 0,0 1 0,0 0 0,0 0 0,0 0 0,-1 1 0,1 0 0,-1 0 0,1 1 0,-1 0 1,0 0-1,1 0 0,-1 1 0,0 0 0,0 0 0,1 1 0,-1 0 0,-5 1-33,-9 2 54,0 1 1,1 1-1,0 1 1,0 1-1,0 0 1,1 2-1,1 0 0,-7 5-54,-5 11 11,0 2 0,2 1 0,1 1 0,1 1 0,2 1-1,2 1 1,0 1 0,2 2 0,2-1 0,2 2 0,1 1 0,1 0-1,2 0 1,2 1 0,2 1 0,0 12-11,-54 369-7,2 714 3,-15 297 14,44-374 266,29-1003-269,-2 182 17,-11 0-1,-9-1 1,-12-1-1,-9-2 1,-37 94-24,-55 14-279,58-181-2179,-3-37-2535,-69-10-3449</inkml:trace>
  <inkml:trace contextRef="#ctx0" brushRef="#br0" timeOffset="84176.333">15890 2277 13611,'-67'-64'2810,"43"39"-2514,0 2-1,-1 1 1,-1 1 0,-2 2-1,0 0 1,0 2 0,-2 1-1,0 1 1,-1 1 0,0 2-1,-1 2 1,0 0 0,-1 3-1,0 0 1,0 2 0,0 2-1,-11 0-295,-3 8 32,2 1 0,-1 3 0,1 1 0,0 3 0,1 1 0,1 3 0,0 1-1,2 2 1,0 2 0,1 1 0,1 3 0,-8 8-32,-207 170 160,-88 155-19,209-187-61,7 6 0,8 5 0,8 5 0,-31 83-80,29-22 87,11 5 0,-12 75-87,80-238 9,5 2 1,3 0-1,4 2 1,5 1-1,4 0 1,4 0-1,4 1 1,8 80-10,-1-153-3,2 1 0,0-1 1,2 0-1,1-1 0,0 1 0,2-2 1,1 1-1,0-1 0,2-1 0,0 0 0,2-1 1,0 0-1,1-2 0,3 3 3,7 12 1,1 0 0,2-2-1,1-1 1,2-2 0,0-1-1,2-1 1,1-2 0,1-1-1,1-2 1,18 7-1,8 0 7,2-3 0,1-3 0,0-3 0,2-2 0,6-3-7,19-1 6,0-5 1,0-3 0,0-5-1,84-10-6,-14-10 18,-1-7 0,101-33-18,-56 1 5,-2-9 0,-4-10 0,80-47-5,-111 44-65,-4-8 0,-5-6 0,-3-8 1,-5-6-1,16-24 65,-134 101-135,0 0 0,-3-2 1,0-2-1,-3-1 0,0-1 1,-2-3 134,62-126-544,-46 79 331,-4-1 0,24-86 213,-41 76-27,-5-2 0,-4 0 0,-4-1-1,-5 0 1,-4 0 0,-5 0 0,-4 0 0,-8-19 27,0 15 1,-4 1 0,-5 1 0,-5 1 0,-4 2 0,-4 1 0,-7-2-1,-9-17 43,-5 2-1,-6 3 0,-4 3 1,-59-68-43,112 159 10,-2 0 0,0 1 0,0 1 1,-2 1-1,0 1 0,-1 0 0,-1 2 1,0 1-1,-10-4-10,-50-25 26,-2 4-1,-2 3 1,-90-22-26,113 44 10,-1 2-1,0 4 1,-1 2-1,1 4 1,-1 2-1,1 3 1,-1 3 0,1 2-1,1 4 1,0 2-1,1 3 1,-47 21-10,-52 24 4,2 7 0,4 7 0,4 7 0,3 6 0,4 7 0,5 6 0,4 6 0,-14 23-4,57-46-111,3 5 0,-61 82 111,-119 224-2012,53-33-3793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2T06:43:15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13795,'0'-4'5561,"0"4"-4697,15-14-864,141-36-1120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3.03333E-6" units="1/dev"/>
          <inkml:channelProperty channel="T" name="resolution" value="1" units="1/dev"/>
        </inkml:channelProperties>
      </inkml:inkSource>
      <inkml:timestamp xml:id="ts0" timeString="2022-04-22T06:12:57.57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81 1265 0,'-3'0'170'0,"3"0"-104"0,-5-3 106 16,5 3 53-16,8-8-72 15,15 5-126-15,19-5 15 16,18 0-6-16,31 4-19 16,11 0-1-16,11-6-8 15,6 1-8-15,-5 1 0 16,-11 0 0-16,-21 0-8 16,-9 8-17-16,-22 0-11 15,-17 4 9-15,-17 0 9 16,-8 0 15-16,-9 0 3 15,-3-4 15-15,-3 4 24 16,4-4 30-16,-4 0-6 16,3 0-29-16,-3 7-32 0,-8 25-1 15,-11 22 19 1,-4 30 5-16,-19 33 17 0,-3 18 2 16,-5 17-20-16,-10 6-5 15,15 1-10-15,-5-20-9 16,21-15-6-16,9-12-105 15,9-20-339-15,17 90-492 16</inkml:trace>
  <inkml:trace contextRef="#ctx0" brushRef="#br0" timeOffset="1247">1385 1358 1228 0,'-3'0'574'0,"6"-6"-491"16,-6-7 31-16,6-14 78 0,2-19-78 15,12-16-66 1,14-23 1-16,20-12-41 0,6-21 4 16,3-3-11-16,-4-4 0 15,-5 17 0-15,-8 18 0 16,-18 33 0-16,-9 32-1 16,-8 12-8-16,1 27-43 15,2 21 51-15,6 35 20 16,8 31 34-16,-8 26 1 15,3 9-8-15,-3-4-10 16,-5-17-11-16,5-21-11 16,0-28-9-16,0-20 0 15,0-22-6-15,-9-18 0 16,1-9 1-16,13-21 26 0,10-33 20 16,10-37-28-16,23-32-19 15,-5-18-40-15,-1-3-31 16,-2 18-14-16,-6 25 7 15,-11 34 12-15,-12 32 16 16,-2 35 7-16,-4 25-2 16,4 37 45-16,5 34 54 15,6 14 21-15,-12 22-2 16,-5-5-7-16,-3-12-19 16,0-18-13-16,-5-22-13 15,2-21-19-15,3-13-2 16,-9-19-3-16,1-6-119 15,2-10-347-15,43-41-539 0</inkml:trace>
  <inkml:trace contextRef="#ctx0" brushRef="#br0" timeOffset="1457">3207 704 1788 0,'8'12'363'16,"-2"8"-304"-16,5 14 10 16,12 14 21-16,5-2-48 15,12 3-37-15,-1-2-5 16,12-8-68-16,1-8-94 0,-1-15 0 16,5-16-449-1,49-78-619-15</inkml:trace>
  <inkml:trace contextRef="#ctx0" brushRef="#br0" timeOffset="1622">3677 503 1599 0,'-14'4'269'0,"-9"12"-169"16,-19 19 40-16,-18 14 17 15,-8 26-70-15,-6 10-55 16,1 7-32-16,-1 9-59 15,15-12-167-15,-18 93-352 16</inkml:trace>
  <inkml:trace contextRef="#ctx0" brushRef="#br0" timeOffset="1865">4296 515 1746 0,'-8'8'632'16,"-1"3"-564"-16,-22 24-29 15,-12 25 79-15,-6 15 1 16,-2 18-47-16,6 14-45 16,5-8-17-16,0-2-10 0,15-13-39 15,14-18-60-15,5-12-158 16,14-11-399-16,35-35-576 15</inkml:trace>
  <inkml:trace contextRef="#ctx0" brushRef="#br0" timeOffset="2171">4835 1073 1675 0,'0'-5'598'0,"0"-9"-592"15,-6-18 54-15,6-15 83 16,0-15-20-16,0-3-83 0,9-8-31 16,-4 7-9-1,-2 9-12-15,-11 12-13 0,-12 23-16 16,0 14 29-16,-8 16-10 16,-12 22-13-16,-17 21 14 15,-2 19 11-15,8-1 8 16,17-2-5-16,19-13-7 15,13-16-1-15,10-15-12 16,18-7-21-16,8-5-52 16,17-19-44-16,20-11-62 15,14-8-160-15,147-88-316 16</inkml:trace>
  <inkml:trace contextRef="#ctx0" brushRef="#br0" timeOffset="2471">5530 832 1323 0,'9'8'178'0,"-4"0"-62"16,4 3-1-16,-6-11 110 16,3-8 12-16,8-11-139 15,3-19-59-15,3-15-39 16,5-6-78-16,-11 6-15 16,-14 7-17-16,-22 10-38 15,2 20 77-15,-14 27 44 16,-15 30 2-16,-16 23 24 15,-3 28 1-15,11 9 22 16,8-1 29-16,21-2 26 16,14-30-22-16,22-12-44 0,18-29-4 15,14-16 1-15,17-27 44 16,25-22-2-16,3-24-41 16,9-23-9-16,-15-4-68 15,-8 0-121-15,34-98-444 16</inkml:trace>
  <inkml:trace contextRef="#ctx0" brushRef="#br0" timeOffset="3274">216 1762 968 0,'0'0'337'0,"0"0"-191"15,0 0-7-15,2-5 52 0,4 5-32 16,5-3-77-16,18 3 44 16,13 0 15-16,9 0-33 15,9 0-15-15,5-4-16 16,17-3-2-16,18-1-23 16,11-4-17-16,19 4 7 15,15 0-18-15,14 4-5 16,22 0 1-16,9 4-20 15,-6-3 32-15,19 3-11 16,-5-12-12-16,12 0-2 16,130-15-7-16,32 0 9 15,6 11-8-15,-149 26-1 0,-118-4 0 16,-4 10-6-16,-5-2 0 16,98 18 5-16,-16-1 0 15,-14-4 0-15,-19-11 0 16,-24-8-19-16,-19-8-14 15,-26-5-19-15,-17-2-23 16,-22 3-88-16,-6 1-356 16,28 17-311-16</inkml:trace>
  <inkml:trace contextRef="#ctx0" brushRef="#br0" timeOffset="3455">5862 1824 2138 0,'-3'3'453'0,"3"-3"-453"16,-8 3-67-16,8 2-44 16,0 6-213-16,20 29-735 15</inkml:trace>
  <inkml:trace contextRef="#ctx0" brushRef="#br0" timeOffset="3582">6211 2017 2406 0,'0'0'349'0,"-3"0"-349"16,-8 3-60-16,2 5-67 15,-45 30-731-15</inkml:trace>
  <inkml:trace contextRef="#ctx0" brushRef="#br0" timeOffset="4370">6103 1602 1671 0,'0'0'300'0,"6"5"-240"15,-6 14-51-15,2 10 72 16,7 31 38-16,14 9-40 16,5 1-41-16,12 3-23 15,8-21-15-15,-3-6-9 16,9-24 2-16,-9-9 7 16,9-21 18-16,6-19 6 15,15-24 5-15,1-23-29 16,9-9-6-16,6-11-156 15,2 8-344-15,123-88-658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2T06:43:13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32351 7293 11803,'-114'331'6449,"58"-190"-5802,23-55-614,33-86-42,0 0 1,1 0-1,-1 0 0,1 0 1,-1 0-1,1 0 1,-1 0-1,0 0 0,1 0 1,-1 0-1,1 0 0,-1 0 1,1 0-1,-1 0 0,1 0 1,-1 0-1,0 0 0,1 0 1,-1 1-1,1-1 1,-1 0-1,0 0 0,1 1 1,-1-1-1,0 0 0,1 1 1,-1-1-1,0 0 0,1 1 1,-1-1-1,0 0 0,0 1 1,1-1-1,-1 0 1,0 1-1,0-1 0,0 1 1,0-1-1,1 1 0,-1-1 1,0 0-1,0 1 0,0-1 1,0 1-1,0-1 0,0 1 1,0-1-1,0 1 1,0-1-1,-1 0 0,1 1 1,0-1-1,0 1 0,0-1 1,0 1-1,-1-1 0,1 0 1,0 1-1,0-1 1,-1 0-1,1 1 9,37-33-661,-34 29 641,531-496-887,-374 366 748,-159 132 167,-1 0-1,0-1 1,1 1-1,-1 0 1,1 0-1,0-1 1,-1 1-1,1 0 0,0 0 1,0 0-1,0 0 1,-1 0-1,1 0 1,0 0-1,0 1 1,0-1-1,1 0 1,-1 0-1,0 1 1,0-1-1,0 1 1,0-1-1,1 1 0,-1-1 1,0 1-1,1 0 1,-1-1-1,0 1 1,0 0-1,1 0 1,-1 0-1,0 0 1,1 0-1,-1 1 1,0-1-1,1 0 1,-1 1-1,0-1 0,0 0 1,1 1-1,-1 0 1,0-1-1,0 1 1,0 0-1,0-1 1,0 1-1,0 0 1,0 0-1,0 0 1,0 0-1,0 0 1,0 0-1,-1 0 1,1 0-1,0 0 0,-1 1 1,1-1-1,-1 0 1,1 0-1,-1 0 1,1 1-1,-1-1 1,0 0-1,0 1 1,0-1-1,0 0 1,0 1-1,0-1 1,0 0-1,0 1-7,5 168 1242,-40 53-941,35-222-307,-1 1 0,1-1 0,0 1-1,-1-1 1,1 1 0,0-1 0,0 1 0,0-1 0,0 1 0,0-1-1,0 1 1,1-1 0,-1 1 0,0-1 0,1 0 0,-1 1 0,1-1 0,-1 1-1,1-1 1,0 0 0,0 1 0,-1-1 0,1 0 0,0 0 0,0 0-1,0 0 1,0 0 0,0 0 0,1 0 0,-1 0 0,0 0 0,0 0-1,1-1 1,-1 1 0,0 0 0,1-1 0,-1 1 0,1-1 0,-1 0-1,1 1 1,-1-1 0,1 0 0,-1 0 0,1 0 0,-1 0 0,1 0-1,-1 0 1,1 0 0,-1-1 0,0 1 0,1-1 0,-1 1 0,1-1 0,-1 1-1,0-1 1,1 0 0,-1 1 0,0-1 0,0 0 0,1 0 0,-1 0-1,0 0 1,0-1 6,258-128-452,-126 56-21,-125 70 450,-7 2 11,0 1 0,0 0 0,1-1 0,-1 1 0,0 0 0,1 0 0,-1 0 0,1 0 0,-1 0 0,1 0 0,-1 1 0,1-1 0,0 0 0,-1 1 1,1-1-1,0 1 0,0 0 0,-1 0 0,1-1 0,0 1 0,0 0 0,-1 0 0,1 1 0,0-1 0,0 0 0,-1 1 0,1-1 0,0 1 0,0-1 1,-1 1-1,1 0 0,-1 0 0,1-1 0,-1 1 0,1 0 0,-1 0 0,1 1 0,-1-1 0,0 0 0,0 0 0,0 1 0,0-1 0,0 1 0,0-1 1,0 1-1,0 0 12,12 27 10,-3 1-15,2-1 0,1 0 1,2-1-1,0-1 0,2 0 1,1-1-1,1-1 0,1-1 1,16 14 4,66 37-2597,-46-62-869,19-54-2990</inkml:trace>
  <inkml:trace contextRef="#ctx0" brushRef="#br0" timeOffset="284.162">34112 7293 7634,'-11'-10'9983,"19"2"-7766,112 36-926,-64-17-1229,0 2 1,-1 3-1,-1 2 0,0 3 1,45 25-63,-96-46-11,0 1 0,-1 0 1,1 0-1,0 0 1,-1 0-1,1 0 0,-1 0 1,0 1-1,1-1 0,-1 1 1,0 0-1,0 0 1,0-1-1,0 1 0,0 1 1,-1-1-1,1 0 1,0 0-1,-1 1 0,0-1 1,1 1-1,-1-1 1,0 1-1,0-1 0,-1 1 1,1 0-1,-1-1 0,1 1 1,-1 0-1,0 0 1,0-1-1,0 1 0,0 0 1,0 0-1,-1-1 1,1 1-1,-1 0 0,0-1 1,0 1-1,0 0 1,0-1-1,0 1 0,0-1 1,-1 0-1,1 1 0,-1-1 1,-2 2 10,-21 13-83,-1 0 0,-1-2 1,0-1-1,-1-1 0,-1-2 0,-13 4 83,-122 59-1968,131-41-544,40-19-2184,51-44-2720</inkml:trace>
  <inkml:trace contextRef="#ctx0" brushRef="#br0" timeOffset="584.18">35110 7573 2505,'-14'-32'12251,"15"41"-9011,8 9-2580,66 14 184,-68-29-802,-4-3-38,0 0 0,0 1 0,0 0 1,-1-1-1,1 1 0,0 0 0,-1 0 0,1 1 0,-1-1 0,1 0 0,-1 1 0,0 0 0,0-1 0,1 1 0,-1 0 0,0 0 1,0 0-1,-1 1 0,1-1 0,0 0 0,-1 1 0,0-1 0,1 1 0,-1-1 0,1 3-4,-59-2 1419,39-4-1382,-2-1-348,0 0 0,-1 2 0,1 0-1,0 1 1,0 1 0,0 1 0,0 1 0,-4 1 311,-37 15-5959,-39-5-4613</inkml:trace>
  <inkml:trace contextRef="#ctx0" brushRef="#br0" timeOffset="959.609">34834 6977 2553,'-9'-12'13759,"0"5"-9482,20 18-1744,181 107-2023,49 43-426,-239-160-82,1 0 1,0 0 0,-1 0 0,1 0-1,-1 0 1,1 1 0,-1-1 0,1 1-1,-1 0 1,0 0 0,0 0 0,0 0-1,0 0 1,0 0 0,-1 1 0,1-1-1,-1 0 1,1 1 0,-1-1 0,0 1-1,0 0 1,0-1 0,0 1 0,-1 0-1,1 0 1,-1 0 0,1-1 0,-1 1-1,0 0 1,0 0 0,-1 0 0,1 0-1,0-1 1,-1 1 0,0 0 0,1 0-1,-1-1 1,0 1 0,-1 0 0,1-1-1,0 1 1,-1-1 0,1 0 0,-1 1-1,0-1 1,0 0 0,0 0 0,0 0-1,0 0 1,0 0 0,-3 1-3,-10 7-31,-153 130-3460,94-56-2624</inkml:trace>
  <inkml:trace contextRef="#ctx0" brushRef="#br0" timeOffset="1464.7639">35888 7121 11723,'-2'0'6014,"-6"2"-3980,-29 85 145,-47 148-1600,11-6-486,73-230-90,0 1 1,0 0-1,0-1 0,0 1 0,0 0 1,1-1-1,-1 1 0,0 0 0,0-1 0,1 1 1,-1 0-1,0 0 0,0-1 0,1 1 1,-1 0-1,0 0 0,0 0 0,1-1 1,-1 1-1,0 0 0,1 0 0,-1 0 0,0 0 1,1 0-1,-1 0 0,1-1 0,-1 1 1,0 0-1,1 0 0,-1 0 0,0 0 0,1 0 1,-1 0-1,0 1 0,1-1 0,-1 0 1,0 0-1,1 0 0,-1 0 0,0 0 1,1 0-1,-1 1 0,0-1 0,1 0 0,-1 0 1,0 0-1,1 1 0,-1-1 0,0 0 1,0 1-1,1-1-3,0-1 10,37-44-195,2 2-1,2 1 1,2 3 0,2 1 0,1 3 0,2 1-1,1 3 1,1 2 0,3 1 185,-51 26 1,0 0 1,1-1-1,-1 1 1,1 0-1,-1 0 1,1 1-1,-1-1 1,1 1-1,0 0 1,0 0-1,0 0 1,0 0-1,0 1 0,0-1 1,0 1-1,0 0 1,-1 1-1,1-1 1,0 1-1,0-1 1,0 1-1,0 0 1,0 0-1,0 1 1,-1-1-1,1 1 1,-1 0-1,1 0 1,-1 0-1,0 0 1,0 1-1,0 0 1,0-1-1,0 1 0,0 0 1,-1 0-1,1 0 1,0 3-2,2 13 129,-1 1-1,-1-1 1,-1 1 0,-1 0 0,0 0-1,-2 0 1,0 0 0,-2 3-129,0 51 107,2-70-163,1 0-1,0-1 0,-1 1 0,2 0 0,-1-1 1,0 1-1,1-1 0,-1 1 0,1 0 0,0-1 1,0 1-1,1-1 0,-1 0 0,1 1 0,0-1 1,-1 0-1,1 0 0,1 0 0,-1 0 0,0 0 0,1-1 1,-1 1-1,1-1 0,0 1 0,0-1 0,0 0 1,0 0-1,0-1 0,1 1 0,-1 0 0,0-1 1,1 0-1,-1 0 0,1 0 0,-1 0 0,1-1 1,0 1-1,-1-1 0,1 0 0,0 0 0,-1 0 1,1-1-1,0 1 0,-1-1 0,1 0 0,-1 0 1,2 0 56,167-8-4819</inkml:trace>
  <inkml:trace contextRef="#ctx0" brushRef="#br0" timeOffset="14361.657">8269 15976 1104,'-11'-6'10225,"0"0"-6840,1 1-2353,6 0 2588,11-5-2602,-2 3-443,2-22-417,-1-1 1,-2 0-1,0-1 0,-2 1 1,-2-1-1,-1-7-158,1 26 37,0-9-34,-1 0 0,0 1-1,-2 0 1,0-1 0,-2 1 0,0 0 0,-1 1-1,-1-1 1,-5-9-3,8 22-11,1 0 0,-1 1-1,0-1 1,-1 1 0,0 0-1,0 0 1,0 1 0,0-1 0,-1 1-1,0 1 1,0-1 0,0 1-1,-1 0 1,0 0 0,1 1-1,-1-1 1,0 2 0,-1-1-1,1 1 1,0 0 0,-1 0 0,1 1-1,-1 0 1,0 1 0,1 0-1,-1 0 1,-1 0 11,-11 3-14,1 0-1,0 1 1,0 1 0,0 1-1,0 1 1,1 1 0,0 0-1,1 1 1,0 1 0,0 0-1,1 2 1,-14 12 14,-168 177-24,163-159 25,3 1 0,0 2-1,3 1 1,2 1 0,3 2 0,1 0 0,2 2-1,3 0 1,2 1 0,-5 31-1,18-65 6,1 0 1,1 1 0,1-1-1,1 0 1,0 0-1,1 1 1,1-1-1,1 0 1,4 12-7,-6-23 2,1 0 0,-1 0 0,1-1 0,0 1 0,1-1 0,0 0 0,0 0 0,0 0 0,0 0 0,1-1 0,0 0 0,0 0 0,1 0 0,-1 0 0,1-1 0,0 0 0,0 0 0,0-1 0,1 0 0,-1 0 0,1 0 0,0-1 0,0 0 0,0 0 0,5 0-2,7-2 3,-1-2-1,1 0 0,-1-1 0,0-1 1,0 0-1,0-2 0,-1 0 0,1-1 1,-2 0-1,1-1 0,-1-1 0,0-1 1,-1-1-1,0 0 0,-1 0 0,5-6-2,48-37-68,-3-3-1,-2-3 0,-2-3 0,-3-2 1,-4-2-1,-2-3 0,-3-2 0,-4-2 0,25-57 69,-16-1-9,-57 173-10,-1 10 107,-4 15 62,3 0-1,2 0 0,4 1 0,2-1 0,8 33-149,45 59 93,-52-152-137,1 1-1,0-1 1,0-1 0,0 1 0,0 0-1,1-1 1,0 0 0,0 0 0,1-1 0,-1 1-1,1-1 1,0 0 0,0-1 0,1 1-1,-1-1 1,0-1 0,1 1 0,0-1-1,0 0 1,0 0 0,0-1 0,3 0 44,3-1-482,1 0 1,-1-1-1,0-1 1,0 0-1,0-1 0,0 0 1,0-1-1,-1 0 1,1-1-1,0-2 482,-3 2-612,0-1 0,-1 0 1,1-1-1,-2 0 0,1-1 0,-1 0 0,0 0 0,0-1 0,-1 1 0,5-10 612,144-229-8147</inkml:trace>
  <inkml:trace contextRef="#ctx0" brushRef="#br0" timeOffset="14574.179">9167 15551 13683,'10'36'1848,"0"-4"145,20 36-425,15 4-56,5-4-695,11-1-457,14 1-224,-5-14-136,-5-4 0,-9-5-184,-6-13-1001,-10 4-1383,-15-9-2993,-15-104-1513</inkml:trace>
  <inkml:trace contextRef="#ctx0" brushRef="#br0" timeOffset="14729.578">9784 15578 9994,'-30'14'5481,"5"4"-4665,-45 27 489,9 9 31,-4 14-512,0 4-608,10 5-216,10 9-912,14 9-1825,-34 63-4024</inkml:trace>
  <inkml:trace contextRef="#ctx0" brushRef="#br0" timeOffset="15256.308">10501 15285 4777,'-12'-14'8459,"-1"1"-5279,19 24-1184,92 158-433,13 53-391,46 140-1172,-63-46-189,-93-311 46,18 36-4026,-10-81-896,13-116-4011</inkml:trace>
  <inkml:trace contextRef="#ctx0" brushRef="#br0" timeOffset="15421.882">11174 15393 6441,'-35'23'6946,"-1"8"-5786,-39 42 344,-15 21 57,0 19-577,9 0-640,1 9-344,10 0-192,10 9-1256,14-9-1217,16 68-2744</inkml:trace>
  <inkml:trace contextRef="#ctx0" brushRef="#br0" timeOffset="15616.205">11465 15894 6441,'5'-13'7074,"15"4"-5346,25-23-616,45 19 513,31-5-465,9 4-488,11 5-456,-11 5-216,-5 8-216,-19 10-792,-16-1-1280,-25 1-2169,1-73-3129</inkml:trace>
  <inkml:trace contextRef="#ctx0" brushRef="#br0" timeOffset="15813.458">11981 15461 7242,'-10'23'6777,"-5"8"-5745,-5 28 248,0 22 209,5 9-441,10 10-640,5 8-408,0 0-136,0 14-1208,5-18-1441,30 41-4688</inkml:trace>
  <inkml:trace contextRef="#ctx0" brushRef="#br0" timeOffset="16218.449">13256 15249 11915,'-54'216'8211,"6"109"-5298,-10 49-2876,28-227-91,53-266-96,-7 83 72,2 1 1,2 1 0,1 0 0,2 1 0,10-9 77,-27 33-10,0 0 0,1 0 0,0 1-1,0 0 1,1 0 0,0 1 0,0 0 0,0 1-1,1-1 1,1 2 0,-1-1 0,1 1 0,-1 1 0,1 0-1,1 0 1,-1 1 0,0 0 0,1 1 0,0 0-1,-1 0 1,1 1 0,0 1 0,0 0 0,0 0-1,-1 1 1,1 1 0,0 0 0,-1 0 0,1 1 0,-1 0-1,0 1 1,0 0 0,0 1 0,0 0 0,-1 0-1,6 5 11,-12-8 4,0 0-1,0 0 0,-1 1 0,1-1 0,-1 1 0,0-1 0,1 1 0,-1 0 0,0 0 1,-1 0-1,1 0 0,0 0 0,-1 1 0,0-1 0,0 0 0,0 1 0,0-1 0,0 1 1,-1-1-1,1 1 0,-1-1 0,0 1 0,0-1 0,-1 1 0,1-1 0,-1 1 0,1-1 1,-1 1-1,0-1 0,0 1 0,-1-1 0,1 0 0,-2 2-3,-11 14 9,-1-2 0,-1 0 0,0-1-1,-2 0 1,1-1 0,-2-1 0,0-1 0,0-1-1,-2 0 1,1-2 0,-22 8-9,-30 20-454,-98 46-2060,-190 56-3578</inkml:trace>
  <inkml:trace contextRef="#ctx0" brushRef="#br0" timeOffset="16622.892">6784 15235 6537,'-20'-9'7522,"10"5"-5962,-30-5-535,4 27 295,-4 18-352,-10 27-368,-15 41-200,0 36-136,-6 31 56,26 19-152,20 18-168,25-1-8,40 6-520,66-6-1464,44-17-2281,442 45-3625</inkml:trace>
  <inkml:trace contextRef="#ctx0" brushRef="#br0" timeOffset="16952.348">14249 15186 10722,'25'36'2497,"0"4"-2113,21 42-104,19 8 872,0 9 417,-5 14-665,0-5-376,-20 1-24,-24-1 144,-32-13-88,-19-9-224,-20-14-248,-25-4-88,10-14-696,20-4-2232,19-109-6066</inkml:trace>
  <inkml:trace contextRef="#ctx0" brushRef="#br0" timeOffset="17448.284">16116 15330 16171,'32'-80'201,"5"2"0,3 1 0,3 2-1,13-12-200,-24 23-237,-63 98 826,25-29-582,1 1-1,1 0 1,-1 1-1,1-1 1,0 1-1,0 0 1,1 0-1,0 0 1,0 0-1,1 1 0,0-1 1,0 1-1,1 0 1,0-1-1,0 1 1,1 0-1,0 0 1,0-1-1,1 1 1,0 0-1,0 0 0,1-1 1,0 1-1,0-1 1,0 0-1,1 1 1,1-1-1,-1 0 1,1-1-1,0 1 1,1-1-1,1 2-6,12 3-187,0-1 0,1-1 0,0-1 0,1 0 0,0-1 0,0-2 0,1 0 0,0-1 0,-1 0 0,1-2 0,0-1 0,1-1 0,-1 0 0,0-2 0,0 0 0,-1-1 0,1-2 0,0 0 0,7-3 187,41-13-850,-1-3 0,-1-3 1,-1-2-1,-2-4 0,-1-2 0,-1-3 0,-2-2 0,-3-4 0,-1-1 0,-2-3 0,-2-3 0,-2-1 0,32-47 850,2-27 3165,-84 125-3077,1 0-1,-1 0 1,1-1-1,-1 1 1,1 0-1,-1 0 1,0 0-1,0-1 1,0 1 0,1 0-1,-1 0 1,0-1-1,-1 1 1,1 0-1,0 0 1,0-1 0,0 1-1,-1 0 1,1 0-1,-1 0 1,1 0-1,-1-1 1,1 1 0,-1 0-1,0 0 1,1 0-1,-1 0 1,0 0-1,0 0 1,0 0 0,0 1-1,0-1 1,0 0-1,0 0 1,0 1-1,0-1 1,0 1-1,0-1 1,0 1 0,0-1-1,-1 1 1,1 0-1,0-1 1,0 1-1,0 0 1,-1 0 0,1 0-1,0 0 1,0 0-1,-1 0 1,1 0-1,0 1 1,0-1 0,-1 0-1,1 1 1,0-1-88,-14 3 319,0 0-1,0 1 1,1 0 0,0 1 0,0 1 0,0 0 0,0 1 0,1 0 0,-11 8-319,-79 53 2170,3 4 0,-66 62-2170,88-69 575,-156 128 694,-115 106-291,-413 420-93,502-435-1096,40 29-2804,121-127-1789,13 9-3010</inkml:trace>
  <inkml:trace contextRef="#ctx0" brushRef="#br0" timeOffset="17725.848">16507 16116 8010,'-1'-48'5580,"-17"-55"-5558,17 103-21,0-1-1,1 1 1,-1-1 0,1 1-1,-1 0 1,0-1 0,1 1-1,-1 0 1,0-1-1,0 1 1,1 0 0,-1 0-1,0 0 1,1 0 0,-1-1-1,0 1 1,0 0-1,1 0 1,-1 1 0,0-1-1,0 0 1,1 0 0,-1 0-1,0 0 1,0 1-1,1-1 1,-1 0 0,0 1-1,1-1 1,-1 0-1,0 1 1,1-1 0,-1 1-1,1-1 1,-1 1 0,1-1-1,-1 1 1,1 0-1,-1-1 1,1 1 0,0 0-1,-1-1 1,1 1 0,0 0-1,-1-1 1,1 1-1,0 0 1,0-1 0,0 1-1,0 0 1,0 0-1,0-1 1,0 1 0,0 0-1,0 0 1,0 0-1,-5 6 12,-5 6 87,0 1-1,1 0 1,1 0-1,0 1 1,1 0 0,0 0-1,1 0 1,1 1-1,0 0 1,2 0 0,0 0-1,0 1 1,1-1-1,1 1 1,1-1 0,2 16-99,-1-27-35,1-1 0,-1 0 0,1 0 1,0 0-1,0-1 0,1 1 1,-1 0-1,1-1 0,-1 0 0,1 1 1,0-1-1,1 0 0,-1-1 0,0 1 1,1 0-1,0-1 0,-1 0 1,1 0-1,0 0 0,0 0 0,0-1 1,0 1-1,1-1 0,-1 0 1,0-1-1,0 1 0,1-1 0,-1 1 1,3-1 34,129-18-3178,11-53-1637,140-139 626</inkml:trace>
  <inkml:trace contextRef="#ctx0" brushRef="#br0" timeOffset="17995.918">17776 15438 3121,'-9'-56'6661,"-9"33"-1812,-1 34-4566,-27 80 1569,-129 434 1973,104-299-2853,-37 111-189,-123 422 473,155-404 149,70-318-1376,-17 211-2,33-229-1038,6-43-528,-9 12 996,-3 5 159,13-22-1376,-2 0 0,-1-1 0,-1-1-1,-2 0 1,-1-1 0,5-28 1760,118-423-8392</inkml:trace>
  <inkml:trace contextRef="#ctx0" brushRef="#br0" timeOffset="18208.795">17796 15542 9914,'5'-9'8874,"5"5"-7938,10-10-296,15 10 465,11 8-425,19 10-352,-5 13-248,-5 22-80,-25 6 56,-15 12 40,-30 1 24,-30 0 88,-30 4-56,-20-4-152,-16-5-80,6 5-1520,-181 81-4802</inkml:trace>
  <inkml:trace contextRef="#ctx0" brushRef="#br0" timeOffset="18740.018">5861 16955 9266,'195'19'4470,"-58"-8"-3192,806 37 2984,-339-53-2794,580-29 682,-521 13-1296,424-33 53,935-28-89,275 91-614,-1690 17-300,-96 14-120,-102 10-196,-103 1-140,22 16-1403,-286-59 1744,-22-2 115,0-1 0,0-1 0,0-1 0,1-1 0,-1-1 0,1-1 0,-1 0 0,1-2 0,-1 0 0,19-5 96,23-44-2238,19-108-3692</inkml:trace>
  <inkml:trace contextRef="#ctx0" brushRef="#br0" timeOffset="18935.889">18298 17222 14003,'5'0'12515,"0"9"-12515,0 4-576,0-4 456,0-4 112,0 4-849,-50 27-6496</inkml:trace>
  <inkml:trace contextRef="#ctx0" brushRef="#br0" timeOffset="39755.7209">20701 16102 2953,'-21'-9'6737,"-1"1"-4212,-34-15 1066,55 23-3522,0 0 0,1 0-1,-1-1 1,0 1 0,1 0 0,-1-1 0,0 1 0,1-1-1,-1 1 1,1 0 0,-1-1 0,1 1 0,-1-1-1,1 0 1,0 1 0,-1-1 0,1 1 0,-1-1 0,1 0-1,0 1 1,0-1 0,-1 0 0,1 1 0,0-1-1,0 0 1,0 1 0,0-1 0,0 0 0,0 1 0,0-1-1,0 0 1,0 0 0,0 1 0,0-1 0,0 0-1,0 1 1,1-1 0,-1 0 0,0 1 0,0-1 0,1 0-1,-1 1 1,1-1 0,-1 1 0,0-1 0,1 1-1,-1-1 1,1 1 0,-1-1 0,1 1 0,0-1-1,-1 1 1,1 0 0,-1-1 0,1 1 0,0 0 0,-1-1-1,1 1 1,0 0 0,-1 0 0,1 0 0,0-1-1,-1 1 1,1 0 0,0 0 0,0 0 0,-1 0 0,1 0-1,0 1-68,5-5-36,95-58 96,2 5 0,3 5 1,2 4-1,2 5 0,109-27-60,-187 58-9,0 2 1,1 2-1,0 0 0,1 2 0,0 2 1,0 1-1,0 2 0,0 1 0,0 2 1,0 1-1,0 1 0,-1 2 0,0 2 1,0 1-1,0 1 0,-1 2 1,-1 1-1,6 4 9,3 14 7,-1 1 1,-2 3-1,-1 0 1,-2 2-1,-1 2 0,-2 1 1,-2 1-1,12 25-7,0-3 20,2-3-1,3-2 0,23 20-19,-53-61-5,2-2 0,0 0-1,0-1 1,2-1 0,-1 0 0,2-2 0,0 0-1,0-2 1,0 0 0,2-1 0,-1-1-1,0-1 1,1-2 0,0 0 0,0-1 0,1-1-1,-1-1 1,0-2 0,1 0 0,-1-1-1,0-1 1,0-2 0,0 0 0,3-2 5,23-12-452,0-2 1,-1-2-1,-2-2 1,26-20 451,85-86-3077,87-164-2564</inkml:trace>
  <inkml:trace contextRef="#ctx0" brushRef="#br0" timeOffset="40041.839">23701 16025 6185,'1'1'7941,"9"-3"-7085,11-2-342,-1 1 1,1 0-1,0 2 0,0 0 1,0 2-1,0 0 1,14 4-515,-17-5 18,1 0 1,-1 2-1,1 0 1,-1 2-1,0 0 1,0 0-1,0 2 1,-1 0-1,0 2 1,0-1-1,0 2 0,-1 0 1,-1 1-1,1 1 1,-2 0-1,1 1 1,-2 1-1,0 0 1,0 0-1,-1 2 1,-1-1-1,2 5-18,-10-11 6,-1-1-1,0 1 0,-1 0 1,1 0-1,-2 0 1,1 0-1,-1 0 0,0 0 1,-1 0-1,0-1 0,0 1 1,0 0-1,-1 0 0,-1-1 1,1 1-1,-1-1 1,0 1-1,-1-1 0,-3 5-5,-94 123-1014,-7-38-2315,-107 31-4834</inkml:trace>
  <inkml:trace contextRef="#ctx0" brushRef="#br0" timeOffset="44171.2729">27931 15700 2048,'-6'-10'11064,"12"4"-7260,40-2-4452,-40 8 1581,234-8 1906,367 3-1389,-232 2-1154,352 21-53,-423 19-1253,-110 6-3547,-125-35-1456,-8-47-2212</inkml:trace>
  <inkml:trace contextRef="#ctx0" brushRef="#br0" timeOffset="44915.834">28924 16572 5337,'-13'-14'5948,"-14"-9"-4000,23 27-3565,4-4 1627,0 0-1,0 0 1,-1-1 0,1 1 0,0 0 0,0 0 0,0-1-1,0 1 1,0 0 0,0-1 0,0 1 0,0 0 0,1 0-1,-1-1 1,0 1 0,0 0 0,0 0 0,0-1 0,0 1-1,0 0 1,0 0 0,1 0 0,-1-1 0,0 1 0,0 0-1,0 0 1,0 0 0,1-1 0,-1 1 0,0 0 0,0 0-1,0 0 1,1 0 0,-1 0 0,0 0 0,0-1 0,1 1-1,-1 0 1,0 0 0,0 0 0,1 0 0,-1 0-1,0 0 1,0 0 0,1 0 0,-1 0 0,0 0 0,1 0-1,-1 0 1,0 0 0,0 0 0,1 1 0,-1-1 0,0 0-10,-38-6 5758,37 7-5220,1-1-234,0 0-152,-2-7 77,-1 1 1,1 1 0,-1-1-1,0 0 1,0 1 0,-1-1-1,0 1 1,0 0 0,0 0-1,0 1 1,-1-1 0,0 1-1,0 0 1,-2-1-230,1 0 97,-5-8-144,0 0 0,-2 1 0,1 1 0,-1 0 0,-1 1 0,0 0 0,-1 1 0,0 0 0,0 2 0,0-1 0,-1 2 0,0 0 0,-1 1 0,1 1 0,-1 0 0,0 2 0,0-1 0,0 2-1,0 0 1,0 2 0,0-1 0,0 2 0,0 0 0,0 2 0,-8 2 47,3 6-22,0 1 0,1 1 0,1 1 0,0 1 0,1 1 0,1 0 0,1 1 0,0 1 0,1 1 0,1 1 0,1 0 0,1 0 0,1 1 0,1 1 0,1 0 0,1 1 0,1 0 0,0 1 22,4-14 3,0 0-1,0-1 1,1 1 0,1 1-1,0-1 1,0 0 0,1 0-1,0 1 1,1-1 0,0 1-1,1-1 1,1 1 0,-1-1-1,2 0 1,0 0 0,0 0-1,1 0 1,0-1 0,1 1-1,0-1 1,1 0 0,0 0-1,0-1 1,1 0 0,0 0-1,5 4-2,-3-10 3,-1 0 0,1-1 0,0 0 0,0-1-1,0 0 1,0 0 0,0-1 0,0 0 0,0-1-1,0 0 1,0 0 0,-1-1 0,1 0 0,0-1-1,-1 1 1,1-2 0,-1 1 0,0-1 0,0-1-1,0 1 1,-1-1 0,0 0 0,3-4-3,-8 8 1,78-50-117,-2-4 1,-4-3-1,60-59 116,-124 108 1,-9 6-9,0 1-1,0 0 0,0 0 1,1 0-1,-1 1 1,1-1-1,-1 0 0,1 0 1,0 1-1,-1-1 1,1 1-1,0 0 0,0-1 1,0 1-1,0 0 1,0 0-1,1 0 1,-1 0-1,0 1 0,0-1 1,1 1-1,-1-1 1,0 1-1,1 0 0,-1 0 1,0 0-1,1 0 1,-1 0-1,0 0 0,1 1 1,-1-1-1,0 1 1,0-1-1,1 1 0,-1 0 1,0 0-1,0 0 1,0 0-1,0 1 1,0-1-1,0 0 0,-1 1 1,1 0-1,0-1 1,0 2 8,81 117 106,21 25-350,-13-71-2948,-49-57-239,-40-17 3204,0 0 0,0 0 0,0 0 0,0 0 0,0-1 0,0 1 0,0-1 0,0 1 0,0-1 0,-1 0 0,1 1 0,0-1 0,0 0 0,-1 0 0,1 0 0,0 0 0,-1-1 0,1 1 0,-1 0 0,0-1 0,1 1 0,-1-1 0,0 1 0,0-1 0,0 0 0,0 0 0,0 1 0,0-1 0,-1 0 0,1 0 0,-1 0 0,1 0 0,-1 0 0,1 0 0,-1 0 0,0 1 0,0-1 0,0 0 0,0 0 0,-1 0 0,1-1 227,11-122-2846</inkml:trace>
  <inkml:trace contextRef="#ctx0" brushRef="#br0" timeOffset="45176.95">29265 16459 1800,'1'-11'9520,"1"7"-5361,13 12-3077,-5 0-219,31 21-333,2-2 1,0-2 0,2-2-1,43 16-530,75 39 384,-145-68-477,0 1-1,-1 0 1,0 1 0,-1 1 0,-1 1 0,0 1 0,5 6 93,14 41-6929,-41-63 1706,-35-69-103</inkml:trace>
  <inkml:trace contextRef="#ctx0" brushRef="#br0" timeOffset="45389.659">29887 16441 6553,'-20'0'6962,"-10"4"-5490,-15 1-992,0 26 553,-5 1-73,5 13-680,4 9-280,-4 19-1288,10 8-1425,10-13-2968,25-32-553</inkml:trace>
  <inkml:trace contextRef="#ctx0" brushRef="#br0" timeOffset="45724.9909">30394 16314 12291,'-16'22'4077,"2"17"-3729,8-19 136,-12 49-351,2 2 1,4 0-1,3 0 1,3 1-1,3 0 1,3 0 0,6 27-134,2-25-1162,13-113-33,42-175 145,-32 103 1639,-30 109-577,0 0 1,0 1 0,0-1-1,0 0 1,0 1 0,0-1-1,1 1 1,-1-1 0,0 1-1,1 0 1,-1 0 0,1 0-1,-1-1 1,1 1 0,0 1 0,0-1-1,-1 0 1,1 0 0,0 1-1,0-1 1,0 1 0,0-1-1,0 1 1,-1 0 0,1 0-1,0 0 1,0 0 0,0 0-1,0 0 1,0 0 0,0 1-1,0-1 1,0 1 0,0-1-1,-1 1 1,1 0 0,0 0 0,0 0-1,-1 0 1,1 0 0,-1 0-1,1 0 1,-1 0 0,1 1-1,-1-1 1,0 0 0,1 1-1,-1 0 1,0-1 0,0 1-1,0-1 1,0 2-13,6 2 11,2-1-8,-1 1-1,1 0 0,-1 1 0,0 0 0,0 0 1,-1 1-1,0 0 0,0 0 0,-1 1 0,0-1 1,0 1-1,-1 1 0,1-1 0,-2 1 0,0 0 1,0 0-1,0 0 0,-1 1 0,0-1 0,-1 1 1,0 0-1,-1 0 0,0-1 0,-1 1 0,0 0 1,0 0-1,-1 0 0,0 0 0,0 0 0,-2-1 1,1 1-1,-1-1 0,0 1 0,-1-1 0,0 0 1,-1 0-1,-2 3-2,-9 3-114,-1-1-1,-1-1 1,0 0 0,-1-2 0,0 0 0,-1-1 0,0-1-1,-1 0 1,0-2 0,0 0 0,0-2 0,-1 0-1,-12 0 115,24-3-183,4 0-127,-1-1 1,1 1-1,-1-1 0,0-1 0,1 1 0,-1-1 0,1 0 0,-1 0 0,0-1 0,1 0 0,-1 0 0,1-1 0,-1 1 1,1-2-1,0 1 0,0-1 0,0 1 0,0-2 0,0 1 0,0-1 0,1 1 0,0-2 0,0 1 0,0-1 0,-2-1 310,-113-152-5717</inkml:trace>
  <inkml:trace contextRef="#ctx0" brushRef="#br0" timeOffset="45951.558">29887 14219 8698,'5'9'4337,"5"23"-3761,10 31 112,6 23 704,-6 22-303,-15 5-561,-15 14-528,-5 31-336,-21 22-2353,-114 254-6233</inkml:trace>
  <inkml:trace contextRef="#ctx0" brushRef="#br0" timeOffset="46738.81">30851 14445 1136,'-94'-66'10539,"10"20"-8692,-118-42-1290,-155-6-38,243 76-272,0 5-1,0 5 1,-48 5-247,-7 10 520,1 7 0,-89 23-520,115-12 298,1 7-1,2 6 0,1 6 1,3 6-1,2 6 1,2 5-1,3 7 0,4 4 1,2 6-1,-26 28-297,66-40 318,3 4-1,2 3 0,-48 62-317,79-80 176,3 2 0,2 2 0,3 2 0,2 2 1,-3 14-177,22-39 69,2 0 0,2 1 0,2 1 0,1 0 0,2 0 0,2 1 1,1 0-1,2 0 0,2 1 0,2-1 0,2 0 0,6 27-69,3-7 37,3 0-1,2-1 1,4-1-1,1-1 1,4-1-1,2-1 1,2-1-1,3-1-36,26 38-20,4-4 0,3-3 1,5-2-1,3-4 0,3-3 0,3-3 0,4-4 0,2-3 1,4-5-1,2-3 0,2-5 0,3-3 0,1-5 1,3-5-1,41 10 20,-16-18-101,2-6 0,1-5 1,1-5-1,1-7 0,-1-5 1,1-5-1,-1-7 0,0-5 1,0-6-1,-2-5 0,-1-6 0,-1-6 1,-2-5-1,-1-5 0,-3-5 1,-3-6-1,-1-5 0,-4-5 1,-3-5-1,41-38 101,-93 67-25,-2-4 1,-2-1 0,-2-3-1,-2-2 1,-3-2-1,-2-2 1,-3-2-1,-2-1 1,-3-2-1,-3-2 1,-2-1-1,-4-2 1,-2 0-1,-3-2 1,-4 0-1,-2-1 1,-2-13 24,-10 2 92,-4-1 1,-3 1-1,-4 0 1,-3 0-1,-4 1 0,-3 0 1,-4 1-1,-3 1 1,-4 2-1,-33-66-92,21 63 42,-3 2 1,-3 2-1,-4 2 0,-3 2 0,-3 3 0,-27-25-42,59 70 17,-1 1 0,-1 1-1,-1 1 1,0 1 0,-2 1-1,-14-6-16,-335-151 122,332 159-96,0 3 1,-1 1 0,0 3-1,0 1 1,-1 3-1,0 2 1,0 2-1,0 2 1,0 2 0,0 2-1,0 2 1,1 2-1,-30 11-26,-25 8 60,2 5 0,-87 42-60,78-30 6,2 5 0,3 5 0,2 5 0,3 3 0,2 5-1,4 5 1,3 3 0,3 4 0,4 3 0,-27 40-6,80-85-174,2 0 1,1 2 0,3 1-1,1 1 1,2 1-1,2 1 1,1 0-1,3 1 1,2 1 0,2 1-1,2 0 1,1 0-1,3 0 1,2 1-1,2 0 1,3 0 0,1-1-1,2 1 1,3-1-1,11 39 174,-8-53-648,3-1 1,1-1-1,1 0 0,1 0 0,2-2 1,1-1-1,21 24 648,171 147-5617</inkml:trace>
  <inkml:trace contextRef="#ctx0" brushRef="#br0" timeOffset="47461.9929">28382 14350 16099,'60'81'1241,"46"46"-1001,200 284 56,130 176 272,51 9 80,-176-208-168,-35 5-216,-45 9-184,-46-27-80,-24-100-480,-101-171-1152,-15-45-1185,-10-19-1552,91-13-1808</inkml:trace>
  <inkml:trace contextRef="#ctx0" brushRef="#br0" timeOffset="47673.903">30033 15438 12291,'-647'682'976,"125"-72"-976,-60-10-3977</inkml:trace>
  <inkml:trace contextRef="#ctx0" brushRef="#br0" timeOffset="-18024.3">1 3103 8386,'3'-3'6078,"8"4"-4975,0-1-503,150 9 3125,360-21 60,-500 11-3697,514-38 1120,122-1-378,964-15 1073,-1030 75-1570,240 52-333,-485-17-118,190 58-1651,-397-80 226,48 44-1725</inkml:trace>
  <inkml:trace contextRef="#ctx0" brushRef="#br0" timeOffset="-17768.585">6894 1071 10138,'-5'-5'11003,"0"5"-9659,-5-4-1128,15 8 0,0 1-216,15 8-248,10 37-1857,26 86-6280</inkml:trace>
  <inkml:trace contextRef="#ctx0" brushRef="#br0" timeOffset="-17563.98">6859 2060 21020,'5'0'2473,"-10"0"-2129,5 0-160,0-5-184,5 5-2128,-35-49-8867</inkml:trace>
  <inkml:trace contextRef="#ctx0" brushRef="#br0" timeOffset="-19879.062">1993 565 9618,'-189'-305'5531,"72"89"250,104 244-4078,-122 509 383,-37 162-1388,110-404-678,0 65-72,35-59-992,28-230-319,-1-70 1292,0 0 0,0 0-1,0 0 1,0-1 0,0 1-1,0 0 1,0 0 0,0 0 0,1 0-1,-1-1 1,0 1 0,0 0-1,1 0 1,-1 0 0,0-1-1,1 1 1,-1 0 0,1-1-1,-1 1 1,1 0 0,-1-1 0,1 1-1,0 0 1,-1-1 0,1 1-1,0-1 1,-1 1 0,1-1-1,0 0 1,0 1 0,-1-1 0,1 0-1,0 1 1,0-1 0,0 0-1,0 0 1,-1 0 0,1 0-1,0 0 1,0 0 0,0 0 0,0 0-1,-1 0 1,1 0 0,0 0-1,0-1 72,53-49-3138,96-175-1443</inkml:trace>
  <inkml:trace contextRef="#ctx0" brushRef="#br0" timeOffset="-19666.174">2715 1 2208,'-20'54'11451,"5"23"-8522,-25 67-529,-10 50-704,4 19-223,-4 3-665,0 15-520,10-10-232,0-9-56,-5-22-456,10-41-704,4-27-1121,-4-46-1696,-130-94-1904</inkml:trace>
  <inkml:trace contextRef="#ctx0" brushRef="#br0" timeOffset="-19504.084">1200 1148 8482,'-5'4'8362,"5"1"-6738,5 22-904,25 4 336,40 10-207,25 4-345,41-4-408,30-19-96,14-13-1057,36-4-1351,5-14-2833,346-131-3649</inkml:trace>
  <inkml:trace contextRef="#ctx0" brushRef="#br0" timeOffset="-19091.025">3583 1640 7858,'-33'-2'8320,"7"-3"-3685,-37-51-441,-31-156-4252,27 47-910,67 162 949,-1-1-1,0 1 0,0-1 1,0 1-1,0 0 1,-1-1-1,1 1 0,-1 0 1,0 0-1,0 0 1,0 0-1,0 0 0,0 0 1,-1 1-1,1-1 1,-1 1-1,0 0 0,0-1 1,0 1-1,0 0 1,0 1-1,0-1 0,-1 1 1,1-1-1,0 1 0,-1 0 1,1 0-1,-1 1 1,1-1-1,-1 1 0,0-1 1,1 1-1,-1 0 1,1 0-1,-1 1 0,1-1 1,-1 1-1,1 0 1,-1 0-1,1 0 0,-1 0 1,1 1-1,-3 1 20,-9 11-23,1 0-1,0 2 0,2 0 0,-1 0 1,2 1-1,0 0 0,1 1 1,1 0-1,-5 14 24,-7 13-17,3 1 0,1 1 0,2 0 0,2 1 1,3 0-1,1 1 0,3 0 0,2 1 0,2-1 0,2 1 1,3 16 16,-1-52-13,0 1 1,0 0 0,2-1-1,0 0 1,0 0 0,1 0-1,1 0 1,1-1 0,3 6 12,-7-14-18,0-1 0,0 0 0,1 0 0,-1 0 0,1 0 0,0 0 0,0-1 0,0 0 0,1 0 0,-1 0-1,1 0 1,-1-1 0,1 0 0,0 0 0,0 0 0,0 0 0,0-1 0,0 0 0,1 0 0,-1 0 0,0-1 0,1 1 0,-1-1 0,0-1 0,0 1 0,1-1 0,3-1 18,13-5-47,0-1-1,0-2 1,0 0-1,-1-1 1,-1-1-1,0-1 1,-1-1 0,0-1-1,-1 0 1,-1-2-1,0 0 1,0-2 47,7-4-162,216-205-354,-182 314 3058,-53-82-2603,0 0 1,1 0-1,-1-1 1,1 0-1,0 0 0,-1 0 1,2 0-1,-1-1 0,0 0 1,0-1-1,0 1 1,1-1-1,-1-1 0,1 1 1,-1-1-1,1 0 1,-1 0-1,1-1 0,0 0 61,123-35-4442,-128 35 4349,26-8-1075,-1-2-1,-1-1 1,0-1-1,-1-1 1,0-1-1,-1-1 0,-1-2 1,15-14 1168,203-190-6546</inkml:trace>
  <inkml:trace contextRef="#ctx0" brushRef="#br0" timeOffset="-18812.724">4571 1261 4897,'-89'-29'11401,"-2"23"-6203,74 7-5049,0 1 0,0 0 0,1 2 0,-1 0 0,1 0 0,0 2 0,1 0 0,-1 1 0,1 0 0,0 1 0,1 1 1,0 1-1,0 0 0,1 0 0,-5 7-149,14-15-46,-1 1 1,2 0 0,-1 0-1,0 0 1,1 0 0,-1 1-1,1 0 1,0-1 0,0 1-1,0 0 1,1 0 0,0 1-1,-1-1 1,1 0 0,1 1-1,-1 0 1,1-1 0,0 1-1,0 0 1,0 0 0,0-1-1,1 1 1,0 0 0,0 0-1,0 0 1,1 0-1,0-1 1,-1 1 0,2 0-1,-1-1 1,1 1 0,-1 0-1,1-1 1,0 0 0,1 1-1,0 0 46,213 177-1261,-207-172 1269,-1 0 1,0 0-1,-1 0 1,0 1-1,0 0 1,-1 1-1,-1-1 1,0 1-1,0 0 1,-1 1-1,-1-1 1,0 1-1,-1-1 1,0 1-1,-1 0 1,0 0-1,-1 0 1,0 0-1,-2 6-8,-2-13-62,1 1 0,-1-1 0,-1 1 0,1-1-1,-1 0 1,0-1 0,-1 1 0,1-1 0,-1 0 0,0 0 0,-1-1-1,1 0 1,-1 0 0,1 0 0,-1-1 0,0 0 0,0 0 0,-1-1-1,1 0 1,-1 0 0,1-1 0,-1 0 0,1 0 0,-1-1-1,0 0 1,1 0 0,-1-1 0,-1 0 62,-30 5-1155,20 0 386,16-3 513,0 1-1,0-1 1,-1-1-1,1 1 1,0 0-1,0-1 1,0 0-1,0 0 1,-1 0-1,1 0 1,0 0-1,0 0 1,0-1-1,0 0 1,-1 0 0,1 1-1,0-2 1,0 1-1,0 0 1,1-1-1,-4-1 257,-30-68-5524</inkml:trace>
  <inkml:trace contextRef="#ctx0" brushRef="#br0" timeOffset="-18438.993">5414 583 2929,'-19'4'10599,"1"6"-6298,-26 39-2016,-62 160 1467,55-90-3413,5 2 0,5 2-1,6 2 1,5 1-1,6 2 1,5 0-1,1 73-338,28-98-373,-10-102 355,0-1 0,0 1 1,1 0-1,-1-1 0,0 1 1,0 0-1,1-1 0,-1 1 0,1-1 1,-1 1-1,1-1 0,-1 1 1,1 0-1,-1-1 0,1 0 0,-1 1 1,1-1-1,0 1 0,-1-1 0,1 0 1,0 1-1,-1-1 0,1 0 1,0 0-1,-1 0 0,1 1 0,0-1 1,-1 0-1,1 0 0,0 0 1,0 0-1,-1 0 0,1 0 0,0 0 1,-1-1-1,1 1 0,0 0 1,0 0-1,-1 0 0,1-1 0,-1 1 1,1 0-1,0-1 0,-1 1 1,1-1-1,-1 1 0,1-1 0,0 1 1,-1-1-1,1 1 0,-1-1 1,0 1-1,1-1 0,-1 0 0,0 1 1,1-1-1,-1 1 0,0-1 0,1 0 1,-1 0-1,0 1 0,0-1 1,0 0 17,195-279-1005,-138 189 497,62-100-145,-78 134 597,-33 62 89,14 74 795,27 155 871,29 98-400,-74-321-1363,38 75-268,19-42-3310,23-7-1748</inkml:trace>
  <inkml:trace contextRef="#ctx0" brushRef="#br0" timeOffset="-9164.142">24128 3130 15539,'0'0'7002,"0"0"-6290,-10-5 832,-5-8-1088,-5-10-456,5 10-4168,-61-55-10172</inkml:trace>
  <inkml:trace contextRef="#ctx0" brushRef="#br0" timeOffset="-10677.797">19663 895 512,'-26'22'11259,"-4"24"-9227,-45 48-392,-5 60 441,-20 36-401,-6 13-600,11 13-279,5-8-329,14-14-248,16-13-104,5-32-112,30-36-8,15-45-528,20-46-1177,50-49-663,55-54-297,41-64-3184,326-487-985</inkml:trace>
  <inkml:trace contextRef="#ctx0" brushRef="#br0" timeOffset="-10467.331">20380 945 1976,'-25'4'9803,"15"14"-7555,-20 36-176,0 55 753,-10 44-753,-26 41-703,-9 9-513,0 14-424,0-14-288,14-27-144,16-26-64,5-33-696,15-45-736,10-13-2257,-75-9-2441</inkml:trace>
  <inkml:trace contextRef="#ctx0" brushRef="#br0" timeOffset="-10337.4669">19256 1694 1640,'0'-4'9386,"35"8"-7673,21-8-345,64 26 168,40-4-800,31-13-736,35-1-120,5 10-2488,-11-5-3721,262 4 855</inkml:trace>
  <inkml:trace contextRef="#ctx0" brushRef="#br0" timeOffset="-9942.821">21273 2159 696,'-12'-12'9544,"-10"-1"-4496,-10-6-786,18 5-4036,0 0 0,1-2 1,0 1-1,1-2 1,1 1-1,1-2 1,1 0-1,-5-11-226,-56-86-569,68 112 556,0 1 0,-1 0-1,1-1 1,-1 1 0,1 0-1,-1 0 1,0 0-1,0 0 1,0 1 0,0-1-1,0 1 1,0 0 0,0 0-1,-1 0 1,1 0 0,0 1-1,0-1 1,-1 1-1,1 0 1,-1 0 0,1 0-1,0 0 1,-1 0 0,1 1-1,0 0 1,-1-1-1,1 1 1,0 1 0,0-1-1,0 0 1,0 1 0,0-1-1,-1 2 14,-91 72-220,91-72 209,-16 15 30,1 1 1,1 1-1,1 0 0,1 1 0,0 1 0,2 0 1,0 1-1,2 0 0,1 1 0,0 1 0,2 0 1,1 0-1,1 1 0,1 0 0,1 0 0,1 0 1,2 1-1,0 14-19,2-36 2,0 1 0,1-1 1,-1 0-1,1 0 1,0 1-1,1-1 0,-1 0 1,1 0-1,0 0 0,0 0 1,0 0-1,1-1 0,0 1 1,0-1-1,0 1 1,0-1-1,1 0 0,0 0 1,0-1-1,0 1 0,0-1 1,0 0-1,1 0 1,-1 0-1,1 0 0,0-1 1,0 0-1,0 0 0,0 0 1,0-1-1,1 1-2,15-3 3,0-1 0,0-1 0,-1 0 0,1-2 0,-1 0 1,0-1-1,-1-1 0,1-1 0,-1-1 0,-1-1 0,0 0 0,0-1 0,3-4-3,59-39 7,-3-4 0,-3-3-1,45-49-6,-33 32 156,-69 65 323,-19 25 267,-3 4-448,-1 11 135,2 1 0,1 0 0,2 0 0,0 0 0,2 0 0,3 17-433,-4-43-16,0-1 0,0 1 1,0-1-1,0 1 0,1-1 0,-1 1 0,1-1 1,-1 1-1,1-1 0,0 0 0,0 1 0,-1-1 1,1 0-1,0 1 0,0-1 0,0 0 0,0 0 1,0 0-1,1 0 0,-1 0 0,0 0 0,0 0 0,1 0 1,-1 0-1,1-1 0,-1 1 0,1-1 0,-1 1 1,1-1-1,-1 1 0,1-1 0,-1 0 0,1 0 1,-1 0-1,1 1 0,-1-2 0,1 1 0,-1 0 1,1 0-1,0 0 0,-1-1 0,1 1 0,-1-1 1,1 1-1,-1-1 16,77-38-1444,-65 31 1222,54-32-1009,204-128-7988,-131 65 2252,72-87 3869</inkml:trace>
  <inkml:trace contextRef="#ctx0" brushRef="#br0" timeOffset="-9649.8699">22407 1626 3033,'-56'-38'9981,"0"10"-3836,48 26-5859,-1-1 0,1 2-1,-1-1 1,1 1 0,-1 0-1,0 1 1,0 0-1,1 0 1,-1 1 0,0 0-1,1 0 1,-1 1 0,1 1-1,-3 0-285,-1 0 15,0 1-1,0 0 0,0 1 1,0 0-1,1 1 0,0 0 1,0 0-1,0 2 0,1-1 1,0 1-1,1 1 0,0 0 1,0 0-1,0 1 0,2 0 1,-1 0-1,1 1 0,0 0 1,1 0-1,1 0 1,0 1-1,0 0 0,1 0 1,1 0-1,0 1 0,1-1 1,0 1-1,0 0 0,2-1 1,-1 1-1,2 0 0,0 0 1,0-1-1,1 1 0,1-1 1,0 1-1,1 0-14,10 12-24,2 0-1,1-1 1,0 0-1,2-2 1,0 0-1,2-2 1,0 0-1,3 0 25,18 20 47,-40-40-47,-1 1 0,1 0 0,0-1 1,-1 1-1,1 0 0,-1 0 0,1 0 0,-1 0 1,1 1-1,-1-1 0,0 0 0,0 0 1,1 1-1,-1-1 0,0 1 0,0-1 0,0 1 1,-1 0-1,1-1 0,0 1 0,-1 0 0,1-1 1,-1 1-1,1 0 0,-1 0 0,0 0 1,0-1-1,1 1 0,-1 0 0,-1 0 0,1 0 1,0-1-1,0 1 0,-1 0 0,1 0 0,-1-1 1,1 1-1,-1 0 0,0-1 0,0 1 1,0 0-1,0-1 0,0 1 0,-28 8-167,0-2 0,0-1 0,-1-1 0,0-2 1,0-1-1,0-1 0,-22-2 167,50 0-115,0 0 0,0 0 0,0 0 0,0-1-1,0 1 1,0-1 0,0 1 0,0-1 0,0 0 0,0 0 0,0 0 0,0 0 0,0 0 0,0 0 0,1 0 0,-1-1 0,0 1 0,1-1 0,-1 1 0,1-1 0,0 1-1,-1-1 1,1 0 0,0 0 0,0 0 0,0 0 0,0 0 0,1 0 0,-1 0 0,0 0 0,1 0 0,0 0 0,-1 0 0,1 0 0,0 0 0,0 0 0,0 0 0,0-1-1,0 1 1,1 0 0,-1 0 0,1 0 0,-1 0 0,1 0 0,0 0 0,0 0 0,0 0 0,0 0 0,0 1 0,0-1 0,0 0 0,1 0 0,-1 1 0,0-1 0,1 1-1,0-1 1,-1 1 0,3-1 115,78-124-5454,120-207-2078</inkml:trace>
  <inkml:trace contextRef="#ctx0" brushRef="#br0" timeOffset="-9295.5579">23024 854 9562,'-13'35'6800,"-12"12"-5245,5-11-449,-192 404 3936,122-233-4574,9 5-1,-6 54-467,71-215-9,2 1 0,2 1 1,3 0-1,1 1 0,4 0 0,1 0 0,3 0 0,3 8 9,6-23-201,4-33-307,57-69-396,-54 43 740,469-646-4947,-459 630 5311,-25 36-160,0 1 0,0-1 0,0 1 0,0-1 0,0 1 0,0 0 0,0-1 0,0 1 0,-1 0 0,1 0 0,0 0 0,0-1 0,-1 1 0,1 0 0,0 0 0,-1 0 0,1 0 0,-1 0 0,1 0 0,-1 1 0,0-1-1,1 0 1,-1 0 0,0 0 0,0 0 0,0 0 0,0 1 0,0-1 0,0 0 0,0 0 0,0 0 0,0 0 0,0 0 0,-1 1 0,1-1 0,-1 0 0,1 0 0,0 0 0,-1 0 0,0 0 0,1 0 0,-1 0 0,0 0 0,1 0 0,-1-1 0,0 1 0,0 0-40,0 8 219,-5 53 684,-3 18-40,3 1 0,4 0-1,3 0 1,12 77-863,20-55-844,23-59-4089,50-44-4853</inkml:trace>
  <inkml:trace contextRef="#ctx0" brushRef="#br0" timeOffset="-13945.346">9097 1048 7786,'-10'-13'9276,"-10"-5"-2832,21 32-3584,32-1-2895,-27-11 33,0 0 0,0-1 0,0 2-1,0-1 1,-1 1 0,1 0 0,-1 0 0,0 0 0,0 1 0,0-1 0,0 1 0,-1 1 0,0-1 0,1 1-1,-2-1 1,1 1 0,0 0 0,-1 1 0,0-1 0,0 0 0,2 7 2,-2 2 2,0 0-1,-1 1 1,0-1 0,-1 1 0,-1-1-1,0 1 1,-1-1 0,-1 1 0,0-1-1,-2 4-1,-19 85 55,-5-1-1,-5-1 1,-27 54-55,36-92 18,-215 578 139,162-340-138,74-292-25,1 0-1,0 0 1,1 0 0,0 1 0,0-1 0,1 0 0,0 1 0,0-1-1,1 0 1,1 1 0,-1-1 0,2 0 0,-1 0 0,1 0 0,0-1 0,1 1-1,0-1 1,1 1 0,-1-1 0,7 6 6,-9-11-9,1-1 0,0 0 0,0 1 0,0-1 0,0 0 0,0-1 0,0 1 0,0-1 0,1 1 0,-1-1 0,1 0 0,-1 0 0,1 0 0,-1-1 0,1 0 0,-1 1 1,1-1-1,0 0 0,-1 0 0,1-1 0,-1 1 0,1-1 0,0 0 0,-1 0 0,0 0 0,1 0 0,-1-1 0,0 1 0,2-2 9,95-64-17,-1-28-52,-4-4 1,-4-4-1,-5-4 1,47-80 68,-120 169-6,130-186-499,-9-5 0,-9-6 1,92-223 504,-143 236 48,-70 169 193,-22 57 75,-54 146-81,62-146-228,-48 98 54,6 2-1,6 2 0,5 2 1,6 2-1,5 1 0,-3 60-60,28-132-17,3 0 0,2 0 0,2 0 0,3 0 0,3 0 0,2-1 0,3 0 0,14 38 17,-27-95-14,0 1-1,0 0 1,1-1-1,-1 1 1,0 0-1,1 0 1,-1-1-1,1 1 1,-1 0-1,1-1 0,0 1 1,0-1-1,0 1 1,0-1-1,0 1 1,0-1-1,0 0 1,0 0-1,1 1 0,-1-1 1,0 0-1,1 0 1,-1 0-1,1 0 1,-1 0-1,1-1 1,0 1-1,-1 0 0,1-1 1,0 1-1,-1-1 1,1 0-1,0 0 1,-1 1-1,1-1 1,0 0-1,0 0 1,-1 0-1,1-1 0,0 1 1,0 0-1,-1-1 1,1 1-1,0-1 1,-1 0-1,1 1 1,-1-1-1,1 0 0,-1 0 1,1 0-1,-1 0 1,1 0-1,-1 0 1,0 0-1,0-1 1,0 1-1,0 0 1,0-1-1,0 1 0,0-1 1,0 1-1,0-1 1,0 0-1,-1 1 1,1-1-1,-1 0 1,1 1 14,131-170-2472,3-1-1845,130-170-2299</inkml:trace>
  <inkml:trace contextRef="#ctx0" brushRef="#br0" timeOffset="-13464.57">10697 1866 6969,'-29'-28'8492,"1"9"-5553,27 20-2833,-1 1 0,0-1 0,1 1 0,-1-1-1,1 1 1,0 0 0,-1-1 0,1 1 0,0 0 0,0 0 0,0 0 0,0 0 0,1 0 0,-1 0-1,0 0 1,1 0 0,-1 0 0,1 0 0,0 1 0,0-1 0,0 0 0,0 0 0,0 0 0,0 0-1,1 0 1,0 3-106,-3 11 246,-46 232 1501,-69 199-1747,94-330 34,31-106-72,12-36 20,-14 16 27,398-600-1760,-274 430 1421,-100 147 322,-29 32 15,-1 0-1,1 0 0,0 0 1,0 1-1,0-1 0,-1 0 0,1 0 1,0 1-1,-1-1 0,1 0 1,0 1-1,-1-1 0,1 1 0,0-1 1,-1 1-1,1-1 0,-1 1 0,1-1 1,-1 1-1,1 0 0,-1-1 1,1 1-1,-1 0 0,0-1 0,1 1 1,-1 0-1,0 0 0,0-1 0,1 1 1,-1 0-1,0 0 0,0-1 1,0 1-1,0 0 0,0 0 0,0 0 1,0-1-1,0 1 0,0 0 0,-1 0 1,1-1-1,0 1 0,0 0 1,-1 0-1,1-1 0,0 1 0,-1 0 1,1-1-1,-1 1 0,1-1 0,-1 1 1,1 0-7,0 0 28,-78 303 2510,53-222-2139,2-13-142,13-43-231,0 0 1,2 0-1,1 1 0,1 0 1,1 1-1,1-1 0,2 1 0,0-1 1,2 1-1,4 27-26,-4-51-69,0 0 1,1 0-1,-1 0 0,1 0 0,0 0 1,0 0-1,0 0 0,0 0 0,1 0 1,0 0-1,-1-1 0,1 1 0,1-1 1,-1 1-1,0-1 0,1 0 0,0 0 1,0 0-1,0 0 0,0-1 1,0 1-1,0-1 0,1 0 0,-1 0 1,1 0-1,0 0 0,-1 0 0,1-1 1,0 0-1,0 0 0,0 0 0,0 0 1,0-1-1,0 1 0,0-1 0,0 0 1,3 0 68,13-9-868,0-1 1,0 0 0,-1-2-1,-1 0 1,0-1 0,0-1-1,-2-1 1,10-9 867,125-153-6035,125-229-1040</inkml:trace>
  <inkml:trace contextRef="#ctx0" brushRef="#br0" timeOffset="-13252.698">11736 1857 2961,'-20'9'8041,"10"18"-5448,-31 18-1,16 41-95,5 13-545,-5 0-583,0-4-601,0-9-416,15-18-232,-5-19-120,10-17-616,5-19-1193,5-13-2295,15-171-6627</inkml:trace>
  <inkml:trace contextRef="#ctx0" brushRef="#br0" timeOffset="-13029.611">11931 1166 7378,'-10'13'7425,"0"14"-5881,-5 23 41,-5 18-385,10-10-760,10 6-440,25 3-1760,0-12-3169,40-28-6290</inkml:trace>
  <inkml:trace contextRef="#ctx0" brushRef="#br0" timeOffset="-12816.339">12303 1753 12659,'-24'15'6041,"-4"18"-5154,18-20-48,-9 16-620,2 1 1,1 1 0,2 0-1,1 1 1,1 0 0,2 1-1,1 1 1,2-1 0,1 1-1,2 1 1,1-1 0,1 1-1,2-1 1,4 20-220,-5-34-56,0 1-1,2-1 1,0 0-1,2 0 1,0 0 0,1-1-1,1 1 1,1-1-1,0 0 1,2 0 0,0-1-1,1 0 1,1 0 0,2 2 56,-7-18-21,-1 1 1,1-1 0,-1-1-1,1 1 1,0 0 0,0-1 0,0 0-1,0-1 1,0 1 0,0-1 0,0 1-1,0-2 1,0 1 0,0 0 0,0-1-1,0 0 1,0 0 0,0-1 0,0 1-1,0-1 1,-1 0 0,1-1 0,-1 1-1,1-1 1,-1 1 0,0-1 0,0-1-1,0 1 1,-1 0 0,1-1 0,-1 0-1,0 0 1,0 0 0,0 0 0,0 0-1,0-2 21,15-10-8,463-474-4289,-379 380-911,18-85-2332</inkml:trace>
  <inkml:trace contextRef="#ctx0" brushRef="#br0" timeOffset="-12262.8969">13040 2367 5169,'-7'37'7467,"7"-36"-7362,1 0 0,-1 0 0,0 0-1,0 0 1,0 0 0,1 0 0,-1 0 0,0 0-1,1 0 1,-1 0 0,1 0 0,0 0 0,-1 0-1,1-1 1,-1 1 0,1 0 0,0 0 0,0 0-1,0-1 1,-1 1 0,1-1 0,0 1 0,0 0 0,0-1-1,0 1 1,0-1 0,0 0 0,0 1 0,0-1-1,0 0 1,0 0 0,0 0 0,0 1 0,0-1-1,0 0 1,0-1 0,1 1 0,-1 0 0,0 0-1,0 0 1,0 0 0,0-1 0,0 1 0,0-1 0,0 1-1,0 0 1,0-1 0,-1 0 0,2 0-105,15-5 281,0-2 0,-1 0 0,1 0 0,-1-2 0,-1 0 1,0-1-1,-1-1 0,0 0 0,0 0 0,9-13-281,-1 2-87,0-1-1,-2-1 1,-1-1-1,-1 0 1,-1-1-1,-1-1 1,-1-1-1,-2 0 1,-1-1-1,-2-1 1,0 1-1,-2-1 1,-2-1-1,-1 0 1,0-8 87,-4 29-3,-1 1 0,-1-1 0,0 0 0,0 1 0,-1-1 0,0 1 0,-1-1 0,0 1 0,-1 0 0,0 0 0,-1 0 0,1 1 0,-2-1 0,0 1 0,0 1 0,-5-6 3,10 12 13,-1-1-1,0 1 1,0 0 0,0 1 0,0-1 0,0 0 0,0 1-1,0-1 1,-1 1 0,1-1 0,-1 1 0,1 0 0,-1 0-1,1 0 1,-1 1 0,1-1 0,-1 1 0,0-1 0,0 1-1,1 0 1,-1 0 0,0 0 0,1 0 0,-1 0 0,0 1-1,1-1 1,-1 1 0,0 0 0,1 0 0,-1 0 0,1 0-1,-1 0 1,1 1 0,0-1 0,0 1 0,-1-1 0,1 1-1,0 0 1,-1 1-13,-67 88 68,49-56-8,2 1 0,2 1 0,1 0 0,2 1 0,2 1 0,1 0 0,2 1 0,2 0 0,1 0 0,2 0 0,2 1 0,2-1 0,2 1 0,1-1 0,2 1-60,30 45-51,-33-85 47,0-1 0,1 1 0,-1-1-1,0 1 1,0-1 0,1 0 0,-1 0 0,0 0-1,1 0 1,-1 0 0,0-1 0,0 1-1,0-1 1,1 1 0,-1-1 0,0 0-1,0 0 1,0 0 0,0 0 0,0 0-1,0-1 1,0 1 0,-1 0 0,1-1 0,0 0-1,-1 1 1,1-1 0,-1 0 0,0 0-1,1 1 1,-1-1 0,0-1 4,1 1-3,177-231-1734,-134 167 817,310-439-3414,-312 424 5247,-49 97-413,0 1 0,1 1 0,1-1-1,0 1 1,2-1 0,0 1 0,1 0-1,0 15-499,-1 16 594,1-32-362,-9 98 624,5 1 0,5 0 1,12 86-857,-9-181 19,-2-8-15,0 0 0,1-1 0,1 1 0,0-1 0,1 0 0,0 0 0,0 0 1,1 0-1,5 6-4,-9-17-1,0-1 1,0 0 0,0 0 0,0 0 0,0 1 0,0-1-1,0 0 1,0 0 0,0 0 0,0-1 0,0 1-1,0 0 1,0 0 0,0 0 0,-1-1 0,1 1-1,0 0 1,0-1 0,0 1 0,0-1 0,0 1-1,0-1 1,-1 0 0,1 1 0,0-1 0,0 0 0,-1 1-1,1-1 1,-1 0 0,1 0 0,0 0 0,-1 0-1,1 1 1,-1-1 0,0 0 0,1 0 0,-1 0-1,0 0 1,0 0 0,1 0 0,-1 0 0,0-1 0,135-274 366,-56 124-485,6 4 0,49-59 119,-133 204-56,1 1 0,0 0 0,0 0 0,-1 0 0,1 0 0,1 0 0,-1 0 0,0 0 0,0 1 0,1-1 0,-1 1 0,1 0 0,-1-1 0,1 1 0,-1 0 0,1 1 0,0-1 0,-1 0 0,1 1 0,0 0 0,0-1 0,0 1 0,-1 0 0,1 0 0,0 1 0,0-1 0,-1 1 0,1-1 0,0 1 0,0 0 0,-1 0 0,1 0 0,-1 0 0,1 0 0,-1 1 0,3 1 56,1-1-187,103 46-3045,87 27-3664,65-25 443</inkml:trace>
  <inkml:trace contextRef="#ctx0" brushRef="#br0" timeOffset="-11873.273">15398 1617 9282,'-73'-21'4468,"57"17"-4044,0 2 1,0 0-1,-1 0 1,1 2-1,0 0 1,-1 1-1,1 0 1,0 1-1,-13 4-424,20-3 31,1 1 0,0-1 0,0 1-1,0 1 1,0 0 0,1 0 0,0 0-1,0 1 1,0 0 0,1 0-1,0 1 1,0 0 0,0 0 0,1 0-1,0 0 1,1 1 0,0 0 0,0 0-1,0 0 1,1 1 0,0-1 0,1 1-1,-1 4-30,-2 11 32,1-1 0,1 2 0,1-1 0,1 0-1,1 0 1,1 0 0,1 1 0,1 1-32,6 10 12,1 0-1,2-1 1,2 0 0,0-1-1,3-1 1,0 0 0,3-1 0,0-1-1,5 2-11,-22-28 1,1-1 8,0 0 0,-1 1 0,1 0 0,-1-1 0,0 1 0,0 0 0,-1 1 0,1-1 0,-1 0 0,0 1 0,-1-1 0,1 1 0,-1 0 0,0-1 0,-1 1 0,1 0 0,-1 0 0,0-1 0,-1 1 0,1 0 0,-1 0 0,0-1 0,-1 1-9,-10 7 65,0-2 0,-1 0-1,-1 0 1,0-1-1,0-1 1,-1 0-1,0-1 1,0-1 0,-1 0-1,0-1 1,-1-1-1,-11 3-64,26-8 2,-37 14-44,-1-2 0,0-1 1,-1-3-1,0-1 0,-28 0 42,60-7-210,9 0 93,0 0 0,0 0 0,0 0 0,0-1-1,0 1 1,1 0 0,-1 0 0,0-1 0,0 1-1,0 0 1,0 0 0,0 0 0,0-1 0,0 1 0,0 0-1,0 0 1,0 0 0,0-1 0,0 1 0,0 0-1,0 0 1,0-1 0,-1 1 0,1 0 0,0 0 0,0 0-1,0-1 118,3 0-658,49-46-5316,83-101-1441</inkml:trace>
  <inkml:trace contextRef="#ctx0" brushRef="#br0" timeOffset="-11444.59">15910 2051 13331,'-39'-70'6253,"23"-46"-6453,8-2-1482,7 117 1677,0 0 0,0 0-1,-1 1 1,1-1-1,0 0 1,-1 0 0,1 1-1,-1-1 1,1 0-1,0 1 1,-1-1 0,1 1-1,-1 0 1,0 0-1,1-1 1,-1 1 0,1 0-1,-1 0 1,1 1-1,-1-1 1,1 0-1,-1 0 1,1 1 0,-1-1-1,1 1 1,-1-1-1,1 1 1,-1 0 0,1-1-1,0 1 1,-1 0-1,1 0 1,0 0 0,0 0-1,0 0 1,-1 1 5,-117 113 157,79-70 104,2 2 0,2 1 0,2 2-1,3 1 1,2 2 0,2 0 0,-3 14-261,24-54 36,1 0 1,0 0-1,0 1 1,1 0-1,1 0 1,0 0-1,1 0 1,1 1 0,0-1-1,1 1 1,1-1-1,0 0 1,2 6-37,-2-17-25,1-1 1,0 1 0,1-1 0,-1 0-1,0 0 1,1 0 0,-1-1 0,1 1-1,-1 0 1,1-1 0,0 0-1,0 1 1,-1-1 0,1 0 0,0-1-1,0 1 1,0 0 0,0-1 0,0 0-1,1 1 1,-1-1 0,0-1 0,0 1-1,0 0 1,0-1 0,0 1 0,0-1-1,0 0 1,0 0 0,-1 0 0,1 0-1,0-1 1,0 1 0,-1-1 0,1 0-1,-1 0 1,1 0 0,-1 0-1,0 0 1,0 0 0,0 0 0,1-2 24,50-39-677,-3-2 1,-1-3-1,-2-1 0,-3-3 1,-2-1-1,9-19 677,-20 33-216,-31 39 221,0 1 0,0-1-1,0 1 1,-1-1 0,1 1 0,0-1-1,0 1 1,0-1 0,0 1 0,0-1-1,0 1 1,1-1 0,-1 1 0,0-1 0,0 1-1,0-1 1,0 1 0,1-1 0,-1 1-1,0-1 1,0 1 0,1-1 0,-1 1-1,0-1 1,1 1 0,-1-1 0,0 0-1,1 1 1,-1-1 0,1 0 0,-1 1-1,1-1 1,-1 0 0,1 0 0,-1 0-1,1 1 1,-1-1 0,1 0 0,-1 0 0,1 0-1,-1 0 1,1 0 0,-1 0 0,1 0-1,-1 0 1,1 0 0,-1 0 0,1 0-1,-1 0 1,1 0 0,0 0 0,-1-1-1,1 1-4,-1 1 12,-6 75 732,1-38-547,2 1 0,1-1 0,3 1 1,1 0-1,1-1 0,4 5-197,-8-41-9,1 0-1,0 1 0,0-1 0,0 0 0,0 0 1,0 0-1,1 1 0,-1-1 0,1 0 1,-1 0-1,1 0 0,0 0 0,0 0 0,0 0 1,0 0-1,0 0 0,0 0 0,0 0 1,1-1-1,-1 1 0,1 0 0,-1-1 1,1 0-1,0 1 0,0-1 0,-1 0 0,1 1 1,0-1-1,0 0 0,0-1 0,0 1 1,0 0-1,0 0 0,1-1 0,-1 0 1,0 1-1,0-1 0,0 0 0,1 0 0,-1 0 1,0 0-1,0 0 0,0-1 0,1 1 1,-1-1-1,1 1 10,97-103-984,64-108-3644,-53 25 178,84-217 355</inkml:trace>
  <inkml:trace contextRef="#ctx0" brushRef="#br0" timeOffset="-11233.036">16823 917 4897,'-30'9'5841,"5"23"-3224,-45 31-441,-1 50 177,-9 36-377,0 14-607,4 22-289,11-5-120,15 1-216,20-5-152,20-22-272,20-23-320,15-14-344,40-31-2488,241-14-4186</inkml:trace>
  <inkml:trace contextRef="#ctx0" brushRef="#br0" timeOffset="-6098.346">4461 6701 9018,'-9'1'8588,"3"-1"-4915,2-16-1720,15-250-3343,-10 262 1373,-1 0-1,0-1 1,0 1-1,-1 0 1,1 0-1,-1 0 1,0 0-1,0 0 1,0 0-1,-1 0 1,1 0-1,-1 0 1,0 1-1,0-1 1,0 0-1,-1 1 1,1 0-1,-1-1 1,0 1-1,0 0 1,0 1-1,0-1 1,0 0-1,-1 1 1,1 0-1,-1 0 1,0 0-1,0 0 1,1 0-1,-1 1 1,0 0-1,0 0 1,0 0-1,-1 0 1,1 1 17,-6 2-19,0 2-1,0 0 1,0 0 0,0 0-1,1 1 1,-1 1 0,1 0 0,1 0-1,-1 1 1,1-1 0,0 2-1,1-1 1,-1 1 0,2 1-1,-2 0 20,-25 30-45,2 1 0,1 1-1,3 2 1,1 0 0,2 2-1,2 1 1,2 1 0,2 1-1,2 0 1,3 1 0,-1 9 45,10-46-14,1 0 0,0 0 1,1 0-1,0 0 0,1 1 1,0-1-1,1 1 0,0-1 1,1 0-1,0 1 0,1-1 1,1 0-1,0 0 1,0 0-1,1 0 0,1-1 1,0 1-1,0-1 0,1-1 1,1 1-1,0-1 0,0 0 1,1 0-1,0-1 0,3 3 14,-7-10 6,0 1 0,0-1-1,1 0 1,-1 0 0,0 0-1,1-1 1,-1 1 0,1-1 0,-1 0-1,1 0 1,-1-1 0,1 1-1,0-1 1,0 0 0,-1 0-1,1-1 1,0 1 0,-1-1-1,1 0 1,-1-1 0,1 1 0,-1-1-1,0 0 1,1 0 0,-1 0-1,0 0 1,2-2-6,93-88 384,21-88-1298,41 12-7373,11-43-237</inkml:trace>
  <inkml:trace contextRef="#ctx0" brushRef="#br0" timeOffset="-4497.454">2575 5329 5193,'-11'-5'5561,"-4"5"-3096,-20 9-1361,-15 45 128,-15 37 441,-20 40-161,-6 36-336,1 31-96,10 24-231,20 8-249,19 0-272,36-22-208,30-14-120,36-27-88,49-13-656,46-23-945,54-23-2111,463-36-2554</inkml:trace>
  <inkml:trace contextRef="#ctx0" brushRef="#br0" timeOffset="-4145.825">12152 5983 11354,'-10'-4'7746,"10"13"-6362,5 0-1184,25 23 873,15 26 111,10 15-424,1 17-392,4 14-208,-20 0-152,-10-10 56,-15-3-64,-30-5-120,-25-1-240,-40 1-552,-16 0-1081,-19 9-3008,-156 36-3584</inkml:trace>
  <inkml:trace contextRef="#ctx0" brushRef="#br0" timeOffset="-3191.785">20099 5983 12155,'-40'0'3992,"5"10"-3271,-40 8 559,-6 27 136,-9 18-408,10 18-271,4 23-305,21 23-144,15-1-96,25 0-112,25-4-80,25-13-864,40 13-1305,247 72-4040</inkml:trace>
  <inkml:trace contextRef="#ctx0" brushRef="#br0" timeOffset="-2793.7439">21594 6250 12379,'-13'-63'4164,"-35"-77"-2358,46 132-1778,0 0-1,-1 0 1,0 0-1,0 1 1,-1-1-1,1 1 1,-2 0-1,1 0 1,-1 0-1,0 1 1,-1-1-1,1 1 1,-1 1-1,0-1 0,-1 1 1,0 0-1,1 0 1,-1 1-1,-1 0 1,1 0-1,-1 1 1,1 0-1,-1 0 1,0 1-1,0 0 1,0 0-1,0 1 1,-1 0-28,-7 5-60,1 1 0,0 0 0,0 1 0,0 1 0,1 0 0,0 1 0,1 1 0,-1 0 0,2 0 0,-1 2 0,1 0 0,1 0 0,0 1 0,0 0 0,2 1 0,-8 10 60,-26 36-50,2 2 0,2 2 1,4 1-1,2 2 1,-8 29 48,30-73 22,1 1 0,1 0 0,1 0 0,1 1-1,1-1 1,1 2 0,2-1 0,0 0 0,1 1-1,2 0 1,0-1 0,2 7-21,-1-26 21,0 1 0,0-1 1,1 0-1,-1 0 0,1 0 1,1 0-1,-1 0 0,0-1 0,1 1 1,0-1-1,0 1 0,1-1 1,-1 0-1,1 0 0,0-1 0,0 1 1,0-1-1,0 1 0,1-2 1,-1 1-1,1 0 0,0-1 0,0 0 1,0 0-1,0 0 0,0-1 1,0 1-1,0-1 0,1 0 0,-1-1 1,0 1-1,5-1-21,7-1 46,0 0 1,-1 0-1,1-2 0,0 0 1,-1-1-1,0-1 0,0 0 0,0-1 1,-1-1-1,1-1-46,264-181-1540,-169 100-2253,84-95-2832</inkml:trace>
  <inkml:trace contextRef="#ctx0" brushRef="#br0" timeOffset="-2147.775">23947 6530 4409,'-15'-31'9130,"15"29"-9024,1-1 1,0 0-1,-1 1 1,2-1-1,-1 0 1,0 1-1,0-1 1,1 1-1,-1 0 1,1-1-1,0 1 1,0 0-1,0 0 1,0 0-1,0 0 1,0 1-1,0-1 0,1 0 1,-1 1-1,1 0 1,-1-1-1,1 1 1,-1 0-1,1 0 1,0 1-107,64-42-135,3 3 1,0 3 0,3 3-1,1 4 1,1 2 0,1 4-1,0 4 1,46-5 134,-99 21 56,-1 1-1,1 1 1,0 1 0,-1 1-1,1 1 1,-1 1-1,1 1 1,-1 1 0,0 1-1,-1 0 1,0 2 0,0 1-1,0 1 1,-1 0 0,15 11-56,16 12 756,-24-12-485,2-2 0,0 0 0,2-3 0,-1 0-1,2-2 1,0-1 0,1-2 0,0-1 0,24 4-271,-16-13-27,0-1 0,-1-2 0,1-1-1,0-3 1,-1-1 0,26-9 27,-59 15-47,157-37-2040,135-46-2360</inkml:trace>
  <inkml:trace contextRef="#ctx0" brushRef="#br0" timeOffset="-1291.385">28909 7194 9034,'-15'-14'11730,"5"10"-11057,-30-15-673,-5 15-1473,-146 45-2688</inkml:trace>
  <inkml:trace contextRef="#ctx0" brushRef="#br0" timeOffset="-1650.738">26942 6056 1544,'-15'-20'11520,"8"24"-7402,4 43-3568,2-23 757,-4 44-792,-3 0-1,-4 0 1,-2-1 0,-4 3-515,12-49 25,-19 139 49,25-159-88,0 0 0,0 0 0,0 0 0,0 1 0,0-1 0,0 0 0,0 0 0,1 0 0,-1 0 0,1 0 0,-1 0 0,0 0 1,1 0-1,0 0 0,-1 0 0,1 0 0,0 0 0,-1 0 0,1-1 0,0 1 0,0 0 0,0 0 0,-1-1 0,1 1 0,0-1 1,0 1-1,0-1 0,0 1 0,0-1 0,0 1 0,0-1 0,1 0 0,-1 1 0,0-1 0,0 0 0,0 0 0,0 0 0,0 0 1,0 0-1,0 0 0,1 0 0,-1-1 0,0 1 0,0 0 0,0-1 0,0 1 0,0 0 0,0-1 0,0 1 0,0-1 0,0 0 1,0 1-1,0-1 14,63-40-266,-61 38 272,238-204-1637,-153 126 699,3 4 0,63-39 932,-67 71 6,-85 46 29,1-1 0,-1 1 0,0 0 0,1 0 0,-1 0 0,0 0 0,0 0 0,0 0 0,0 1 0,0-1 0,0 1 0,0-1 0,0 1 0,-1 0 0,1 0 0,-1 0 0,1 0 0,-1 0 0,1 0 0,-1 0 0,0 0 0,0 1 0,0-1 0,-1 0 0,1 1 0,-1-1 0,1 0 0,-1 1 0,1-1 0,-1 1-1,0-1 1,0 1 0,-1-1-35,3 5 101,11 73 784,-11-58-752,1 0 0,0 0 0,2-1 0,1 1 0,1-1 0,0-1 0,2 1 0,2 2-133,-6-17-103,1-1 1,0 0 0,0 0 0,1-1 0,-1 0 0,1 0 0,0-1 0,0 1 0,0-2 0,0 1 0,1-1-1,-1 0 1,1 0 0,-1-1 0,1 0 0,0 0 0,0-1 0,-1 0 0,1-1 0,0 1 0,-1-2 0,1 1-1,0-1 1,-1 0 0,7-3 102,6 2-845,102-42-4749,100-116-2519</inkml:trace>
  <inkml:trace contextRef="#ctx0" brushRef="#br0" timeOffset="-1438.836">28608 5844 728,'-5'-10'10586,"5"6"-7713,-5-5-1745,15 22 273,5 19 55,15 13-400,5 14-288,0 18-192,11-1-63,-11 6-81,0-1-104,-5-9-152,-15 5-176,-15-9-104,-10 18-1497,-106 99-5288</inkml:trace>
  <inkml:trace contextRef="#ctx0" brushRef="#br0" timeOffset="-3897.793">13472 6214 10322,'15'-5'9826,"15"1"-9258,35-14-207,40 4 151,41-4-200,24 9-264,21-5-48,10 10-72,-1 4-408,-19 0-97,-15 9-503,-36 18-2529,0 5-4320</inkml:trace>
  <inkml:trace contextRef="#ctx0" brushRef="#br0" timeOffset="-3641.95">15012 5794 15627,'15'13'3585,"0"5"-3441,20 10 536,25 12 128,0 1-63,21-1-409,4-3-264,-10 3-16,0-8-56,-29 8-56,-16-8-16,-25 9-360,-35-5-121,-31 27-479,-44 23-3129,-306 99-8065</inkml:trace>
  <inkml:trace contextRef="#ctx0" brushRef="#br0" timeOffset="-5639.391">5449 6932 12363,'-17'-67'7237,"52"6"-5147,86-22-1821,-82 70-196,0 1 0,1 3-1,0 1 1,1 2 0,-1 1-1,1 3 1,0 1-1,0 2 1,0 2 0,0 1-1,-1 2 1,0 2 0,8 5-73,142 14 449,-28-18 419,-1-8-1,104-14-867,-5 1 393,-216 9-359,1 2-1,-1 2 1,0 2 0,1 2-1,-1 2 1,-1 2-1,21 8-33,-56-14-3,0 2 0,0-1-1,-1 1 1,1 0 0,-1 1-1,-1-1 1,1 1 0,-1 1 0,0-1-1,0 1 1,-1 0 0,0 1 0,0-1-1,-1 1 1,0 0 0,0 0-1,-1 0 1,0 1 0,0-1 0,-1 1-1,0-1 1,-1 1 0,0 0-1,0 6 4,0-10-4,-2-4 2,1 0 0,0 0-1,-1 0 1,1 0 0,0 0 0,0 0-1,0 0 1,0 0 0,0 0 0,0 0-1,0 0 1,0 0 0,0 1 0,1-1-1,-1 0 1,0 0 0,1 0-1,-1 0 1,0 0 0,1 0 0,-1 0-1,1-1 1,0 1 0,-1 0 0,1 0-1,0 0 1,0 0 0,-1-1 0,1 1-1,0 0 1,0-1 0,0 1-1,0-1 1,0 1 0,0-1 0,0 1-1,0-1 1,0 1 0,0-1 0,0 0-1,0 0 1,0 0 0,0 0 0,0 1-1,0-1 1,0-1 0,1 1 2,73-77-136,4 3 1,3 3 0,3 4-1,37-19 136,-73 53-843,2 3 0,1 2 0,2 2 0,16-3 843,165-40-7510,94 3-4200</inkml:trace>
  <inkml:trace contextRef="#ctx0" brushRef="#br0" timeOffset="-5054.149">8871 7528 336,'-32'-32'17190,"32"-1"-12323,51-37-4046,371-320-657,-375 346-181,39-35-1,-4-3-1,-4-4 0,58-82 19,-133 163 12,7 1 29,-8 16-71,96 407 162,-43-263 190,-55-155-318,0 0-1,0 1 0,0-1 0,0 0 0,1 0 0,-1 0 0,0 0 1,1 0-1,-1 1 0,1-1 0,0 0 0,-1 0 0,1 0 1,0 0-1,-1-1 0,1 1 0,0 0 0,0 0 0,0 0 0,0-1 1,0 1-1,0 0 0,0-1 0,0 1 0,0-1 0,0 1 1,0-1-1,0 1 0,1-1 0,-1 0 0,0 0 0,0 1 0,0-1 1,1 0-1,-1 0 0,0 0 0,0 0 0,0-1 0,0 1 1,1 0-1,-1 0 0,0-1 0,0 1 0,0-1 0,0 1 0,0-1 1,0 1-1,0-1 0,0 0 0,0 1 0,0-1 0,0 0 0,0 0 1,0 0-1,-1 0 0,1 0 0,0 0 0,-1 0 0,1 0 1,0 0-1,-1 0 0,1 0 0,-1 0 0,0 0 0,1 0 0,-1-1-3,333-405-100,-205 240-366,-78 117 375,-48 50 90,0 0 1,1 1 0,-1-1-1,0 0 1,0 1-1,0-1 1,0 1-1,0-1 1,0 1-1,0 0 1,0 0 0,0 0-1,-1 0 1,1 0-1,0 0 1,-1 1-1,1-1 1,0 1-1,-1-1 1,0 1 0,1-1-1,-1 1 1,0 0-1,0 0 1,0 0-1,0-1 1,0 1 0,0 0-1,-1 0 1,1 1 0,22 39 265,-2 2 1,-2 0 0,-1 1 0,-3 1 0,-2 0 0,7 47-266,-17-76-109,0 0 0,1 1 1,1-1-1,1-1 1,1 1-1,0-1 0,1 0 1,0-1-1,1 0 0,1 0 1,8 8 108,19-1-4521,39-28-5460</inkml:trace>
  <inkml:trace contextRef="#ctx0" brushRef="#br0" timeOffset="-6992.46">10506 3383 1776,'-82'6'5172,"-33"18"-2832,52-10-658,-8 3 2035,85 9-325,5-8-2940,1 0 1,0-2 0,1 0 0,1-2 0,1 0 0,0-2 0,1 0 0,0-1 0,0-2 0,1 0 0,0-2 0,1-1 0,0-1 0,2 0-453,42-4 466,0-2 1,-1-4-1,0-2 0,0-4 1,50-14-467,67-9 362,120-4-4,1 14 0,83 13-358,-15 5 143,557-30 13,-542 29-156,0 16 0,0 18 0,233 51 0,372 89-46,-758-117 41,80 16 12,75-4-7,283-2-20,-325-29-88,395 12-27,375 94 126,1843 168-348,-2795-291 215,195 8-1352,-204-3-297,-51-1-2543,-42-3-4511</inkml:trace>
  <inkml:trace contextRef="#ctx0" brushRef="#br0" timeOffset="-6818">23897 4823 19924,'-5'0'3049,"-5"0"-2193,-5-9-232,-5-4-624,0 8-784,-111 5-5737</inkml:trace>
  <inkml:trace contextRef="#ctx0" brushRef="#br0" timeOffset="24950.046">19848 9853 10378,'-5'5'5729,"5"4"-4832,0 13-785,-5 32 464,0 37 920,-10 44-440,-5 32-408,-5 18-191,-15 9-121,-10 1-144,-1 8-96,-9-9-48,-5-13-48,15-28-152,20-36-568,30-35-1033,40-46-2312,261-203-1632</inkml:trace>
  <inkml:trace contextRef="#ctx0" brushRef="#br0" timeOffset="25162.925">21198 10106 10754,'-15'63'4113,"0"14"-3225,-15 67 745,-1 23 15,-4-4-256,-10-5-471,5-4-585,0-15-240,-5-8-96,0-22-528,-1-14-1081,-9-19-2104,-125 1-2856</inkml:trace>
  <inkml:trace contextRef="#ctx0" brushRef="#br0" timeOffset="25324.046">19984 10774 9258,'30'9'2120,"15"-4"-663,45 8 87,36-4-352,24-4-424,26-10-768,34 5-448,-9-9-3961,246-72-4777</inkml:trace>
  <inkml:trace contextRef="#ctx0" brushRef="#br0" timeOffset="25987.088">22256 11253 5921,'-55'-61'11538,"13"-4"-6295,-34-153-5934,48 121 1634,-21-3-1071,47 97 118,0 1 0,0-1 0,0 1 1,-1-1-1,1 1 0,-1 0 0,0 0 1,0 0-1,1 0 0,-1 0 0,0 1 1,-1-1-1,1 1 0,0 0 0,0 0 1,0 0-1,-1 1 0,1-1 0,0 1 1,-1-1-1,1 1 0,-1 0 0,1 1 1,0-1-1,-1 0 0,1 1 0,0 0 1,-1 0-1,1 0 0,0 0 1,-3 2 8,-15 10-25,1 1-1,1 0 0,0 2 0,1 0 1,1 1-1,0 1 0,1 0 0,2 1 0,-1 1 1,2 1-1,1 0 0,-2 5 27,-3 5-23,0 1 0,3 0 0,0 1 0,3 0 0,0 1 0,1 9 23,6-30-21,2 0-1,0 1 0,0-1 0,1 1 1,1-1-1,1 1 0,0-1 1,0 1-1,1-1 0,1 0 1,0 1-1,1-1 0,0-1 0,1 1 1,1-1-1,0 1 0,7 9 22,-9-17-27,-1 0 1,1 0-1,0 0 0,1-1 0,-1 0 0,1 0 0,0 0 0,0 0 0,0-1 0,1 0 0,-1 0 0,1 0 1,0-1-1,0 0 0,0 0 0,0 0 0,0-1 0,0 0 0,0 0 0,0 0 0,0-1 0,1 0 1,-1 0-1,0-1 0,0 1 0,0-1 0,0-1 0,1 1 0,0-2 27,19-8-88,-1-1 1,0-1-1,0-2 0,-2 0 1,1-2-1,-2 0 0,-1-1 0,0-2 1,-1 0-1,-1-1 0,-1-1 0,15-23 88,-28 38 4,2-2-16,-6 7 9,-1 0 1,1 1-1,0-1 1,-1 1-1,1-1 1,0 1-1,0 0 0,0-1 1,0 1-1,0 0 1,0-1-1,0 1 1,0 0-1,1 0 0,-1 0 1,0 0-1,1 0 1,-1 1-1,1-1 1,-1 0-1,1 0 0,-1 1 1,1-1-1,-1 1 1,1 0-1,0-1 1,-1 1-1,1 0 0,0 0 1,-1 0-1,1 0 1,0 0-1,-1 0 1,1 1-1,0-1 0,-1 1 1,1-1-1,1 1 3,7 7-106,1 0-1,0-1 1,0 0 0,1-1-1,-1 0 1,2-1 0,-1 0-1,0-1 1,1 0-1,0-1 1,0 0 0,0-2-1,0 1 1,0-1 0,0-1-1,1-1 1,-1 1-1,0-2 1,8-2 106,20-4-669,-2-2 0,1-1 0,-1-3 0,-1-1 0,28-15 669,-36 16-725,-1-2 0,-1 0 1,0-2-1,-1-1 0,-1-2 0,-1 0 1,8-11 724,-23 22 113,-2 0 0,1 0 0,-1-1 1,-1 0-1,0 0 0,0-1 1,-2 0-1,1 0 0,-1 0 0,-1-1 1,0 0-1,-1 0 0,0 0 1,-1 0-1,-1 0 0,0-1 1,-1 1-1,0 0 0,-2-8-113,2 11 414,-1 1 1,-1-1-1,0 1 0,0 0 0,-1 0 1,0 0-1,-1 0 0,0 0 0,0 1 1,-1-1-1,0 1 0,0 0 0,-1 1 1,0-1-1,0 1 0,-7-5-414,8 11 47,0 1-1,0 0 0,1 1 1,-1-1-1,0 1 1,0 0-1,0 0 1,0 1-1,1-1 0,-1 1 1,0 0-1,1 0 1,0 0-1,-1 1 1,1 0-1,0 0 0,0 0 1,1 0-1,-1 0 1,1 1-1,-1 0 0,1 0 1,0 0-1,-1 2-46,-12 10 102,-139 172 292,151-183-391,1-1 1,0 1-1,0 0 0,0 1 1,0-1-1,1 0 1,0 1-1,0-1 0,1 1 1,-1 0-1,1 0 1,0 0-1,1-1 0,0 1 1,0 0-1,0 0 1,0 0-1,1 0 0,0 0 1,0-1-1,1 1 0,-1 0 1,1-1-1,1 1 1,-1-1-1,1 0 0,0 1 1,0-1-1,0-1 1,1 1-1,-1 0 0,1-1 1,1 0-1,-1 0 1,3 3-4,20 12-128,0 0 0,1-1 1,1-2-1,0-1 1,1-1-1,21 5 128,14 10-77,-35-13 42,-30-15 40,1 0 0,0-1 0,-1 1 0,1 0 0,-1 0 0,1 0-1,-1 0 1,0 0 0,1 0 0,-1 0 0,0 0 0,0 0 0,1 0 0,-1 0 0,0 0 0,0 0 0,0 0 0,0 0-1,0 0 1,-1 0 0,1 0 0,0 0 0,0-1 0,-1 1 0,1 0 0,0 0 0,-1 0 0,1 0 0,-1 0-1,1 0 1,-1 0 0,0-1 0,1 1 0,-1 0 0,0 0 0,1-1 0,-1 1 0,0-1 0,0 1 0,0-1 0,1 1-1,-1-1 1,0 1 0,0-1 0,0 1 0,0-1 0,0 0 0,0 0 0,0 0 0,0 1 0,0-1 0,0 0-1,0 0 1,-1-1-5,-212 64-608,204-59 111,-31 8-1585,27-31-2300,31-86-2789</inkml:trace>
  <inkml:trace contextRef="#ctx0" brushRef="#br0" timeOffset="26354.0189">23691 9858 4225,'-4'10'7864,"3"4"-5343,0 3-1649,-45 417 5392,-120 255-4646,145-562-1529,31-107-92,9-46 51,-11 15 3,57-77-187,3 4 1,4 2-1,64-54 136,-31 59-248,-102 77 241,-1-1 0,1 1 0,-1 0 0,1 0 0,0 0 0,-1 0 0,1 0 0,-1 0 0,1 1 0,-1 0 0,0-1 0,1 1 0,-1 0 0,1 0 0,-1 0 0,0 0 0,0 1 0,0-1 0,0 0 0,0 1 0,0 0 0,0-1 0,0 1 0,0 0 0,-1 0 0,1 0 0,-1 0 0,0 0 0,1 1 0,-1-1 0,0 0 0,0 1 7,31 80 132,-31-82-128,51 351 1259,-52-349-1352,1 1 1,0-1-1,0 1 0,0-1 0,0 0 1,1 1-1,-1-1 0,1 0 0,0 0 1,0 0-1,0 0 0,0 0 0,1-1 1,-1 1-1,1-1 0,0 1 0,-1-1 1,1 0-1,0 0 0,0 0 0,1-1 1,-1 1-1,0-1 0,0 1 0,1-1 1,-1 0-1,1 0 0,-1-1 0,1 1 1,-1-1-1,2 0 89,96-18-6019</inkml:trace>
  <inkml:trace contextRef="#ctx0" brushRef="#br0" timeOffset="27246.244">25954 9803 10106,'0'5'5377,"0"-1"-4424,0 5-665,5 0 368,10 14 32,5 4-152,10 9-352,10-4-184,-10-5-120,6 5-1144,-11-1-1665,-40 5-3736</inkml:trace>
  <inkml:trace contextRef="#ctx0" brushRef="#br0" timeOffset="28006.066">25362 10503 11186,'0'1'5147,"11"4"-3420,57-1-1120,0-2-1,1-3 1,65-9-607,-109 8 48,512-83 102,-411 61-216,-58 15-1189,-123 22 1197,30 0 96,0 1 0,1 0 0,0 2 1,2 1-1,0 1 0,1 1 0,0 0 0,2 2 1,0 0-1,2 1 0,-1 3-38,12-17 24,-284 387 785,125-139-611,-23 68-198,171-290-107,58-64-893,102-157-235,8 6 1,8 7-1,23-7 1235,-39 75 644,-142 105-600,1 0 0,0 0-1,0 0 1,0 0 0,0 0-1,0 0 1,0 1 0,0-1-1,1 1 1,-1-1 0,0 1-1,0 0 1,0 0 0,1 0-1,-1 0 1,0 0 0,0 1-1,0-1 1,0 0 0,0 1-1,1 0 1,-1 0-1,0-1 1,0 1 0,0 0-1,-1 1 1,1-1 0,0 0-1,0 0 1,-1 1 0,1-1-1,0 1 1,-1 0 0,0-1-1,1 1 1,-1 0 0,0 0-1,0 0 1,0 0 0,0 0-1,0 0 1,0 0 0,-1 0-1,1 0 1,-1 0 0,0 0-1,1 0 1,-1 1 0,0 1-44,0 18 146,0 1 0,-2-1 0,0 1 0,-2-1 0,0 0 0,-1 0 0,-2-1 0,0 0 0,-1 0 1,-1 0-1,-1-1 0,-5 7-146,-14 37-6,-8 31-1156,41-76-551,29-38-1651,61-104-1369</inkml:trace>
  <inkml:trace contextRef="#ctx0" brushRef="#br0" timeOffset="28311.564">27278 9433 4297,'-49'64'7540,"-12"42"-6485,35-58-76,-2 2-734,2 1-1,2 1 1,2 1-1,3 1 1,-9 39-245,27-91-40,1 1 0,0-1-1,0 0 1,-1 0 0,1 1 0,0-1 0,1 0-1,-1 0 1,0 1 0,1-1 0,-1 0 0,1 0 0,0 0-1,0 0 1,-1 0 0,1 0 0,1 0 0,-1 0-1,0 0 1,0 0 0,1 0 0,-1-1 0,1 1-1,-1-1 1,1 1 0,0-1 0,0 0 0,0 1 0,0-1-1,0 0 1,0 0 0,0 0 0,0 0 0,0-1-1,0 1 1,0-1 0,0 1 0,1-1 0,-1 0 0,0 0-1,1 0 41,94-3-555,143-67 599,-151 60 1143,-99 62-783,7-44-403,-1 5-281,-2 0 0,0 0 0,-1-1 0,0 0 0,-1 0 1,0-1-1,-1 0 0,0 0 0,-6 4 280,-142 140-5319</inkml:trace>
  <inkml:trace contextRef="#ctx0" brushRef="#br0" timeOffset="28522.061">26696 10697 2256,'21'-18'7194,"19"9"-5354,30-18-87,35-9-569,26 0-560,9-14-168,-9 10-272,-11-5-88,-40 13-96,-19 14-208,-26 9-568,-25 22-656,-45 5-2433</inkml:trace>
  <inkml:trace contextRef="#ctx0" brushRef="#br0" timeOffset="28997.412">27098 10467 1952,'-5'-5'8357,"4"0"-4580,26-7-1602,373-49 866,-105 9-2892,-293 52-149,18-3 51,1 1 0,-1 0-1,1 1 1,-1 2 0,1-1 0,0 2 0,15 3-51,-31-3 27,-1-1 0,1 1-1,-1 0 1,0 0 0,0 0 0,0 0 0,0 0 0,0 0-1,-1 0 1,1 1 0,0-1 0,-1 1 0,0-1 0,0 1-1,0-1 1,0 1 0,0 0 0,0 0 0,-1-1 0,1 1-1,-1 0 1,0 0 0,1 0 0,-2 0 0,1-1 0,0 1-1,0 0 1,-1 0 0,0 0 0,1-1 0,-2 3-27,1 7 109,-4 36-12,-2-1 0,-3 0 0,-1-1 0,-3 0 0,-3 5-97,-54 129-2713,38-119-576,-14 1-2252</inkml:trace>
  <inkml:trace contextRef="#ctx0" brushRef="#br0" timeOffset="29514.301">27690 10770 6609,'-11'-10'7508,"3"3"-5063,7 6-746,1 1-544,1 5-213,22-38-4299,-23 33 3318,0-1 1,-1 0-1,1 0 0,0 0 1,0 0-1,-1 0 1,1 1-1,-1-1 0,1 0 1,-1 0-1,1 0 0,-1 1 1,1-1-1,-1 0 0,0 1 1,1-1-1,-1 1 1,0-1-1,0 1 0,1-1 1,-1 1-1,0-1 0,0 1 1,0 0-1,0-1 1,1 1-1,-1 0 0,0 0 1,0 0-1,0-1 0,0 1 1,0 0-1,0 0 0,0 0 1,0 1-1,0-1 1,1 0-1,-1 0 0,0 0 1,0 1-1,0-1 0,0 0 1,0 1-1,1-1 1,-1 1-1,0-1 0,0 1 1,1-1-1,-1 1 0,0 0 1,1-1-1,-1 1 0,0 0 1,1-1-1,-1 1 1,1 0-1,0 0 0,-1 0 1,1 0-1,-1-1 0,1 1 39,-23 21 380,1 0 0,1 1 0,1 1 0,1 1 0,1 0 0,1 2 0,1 0-1,2 1 1,1 0 0,1 1 0,1 0 0,2 1 0,0 3-380,-37 91-1104,18-66-1869,-59 37-2875</inkml:trace>
  <inkml:trace contextRef="#ctx0" brushRef="#br0" timeOffset="29724.247">27554 10982 10978,'5'13'3921,"5"-8"-3265,16 4 873,14-5-425,20 1-712,5-1-392,5 6-1200,-25 8-1793,-19 4-3504</inkml:trace>
  <inkml:trace contextRef="#ctx0" brushRef="#br0" timeOffset="29890.267">27028 10928 6457,'-36'9'6802,"11"9"-4882,-35 27-800,10 18 369,10 14-545,-5 9-520,0 4-424,-1 0-40,-9 10-880,0-1-1281,5-22-1679,15-28 1047,15-44 384,20-37-215,75-162 111</inkml:trace>
  <inkml:trace contextRef="#ctx0" brushRef="#br0" timeOffset="30031.564">26912 11266 2192,'20'9'5210,"-5"18"-3466,25 14 400,16 18 513,4 18-128,15 4-753,5 0-704,16-9-568,-1-18-504,5-22-208,6-9-1136,-1-10-1705,121-121-5633</inkml:trace>
  <inkml:trace contextRef="#ctx0" brushRef="#br0" timeOffset="4864.4749">11776 10553 12547,'10'12'5626,"18"7"-4019,13-16-1494,-1-2-1,1-2 0,-1-1 1,0-3-1,0 0 1,0-3-1,0-2 0,-1-1 1,-1-1-1,0-3 0,-1-1 1,0-2-1,-2-1 1,0-2-1,-1-1-112,15-4 4,-1-3 0,-1-1-1,-1-2 1,-2-2 0,-2-3 0,-1-1 0,-1-1 0,-3-3-1,-1-1 1,-3-1 0,-1-2 0,-2-1 0,-3-2 0,-1 0-1,-3-2 1,-1-3-4,16-137 16,-54 254 252,-33 218-148,-11 31 2,-118 455 171,-5-102-66,99-341-227,43-131-108,36-220-442,32-110-4267,25-30 32,59-225-1295</inkml:trace>
  <inkml:trace contextRef="#ctx0" brushRef="#br0" timeOffset="5141.674">13296 9311 9578,'62'74'8792,"61"13"-7653,-106-76-668,63 39-212,-30-22-217,-1 2 0,-1 3 0,-2 1 0,-2 3-1,-1 1 1,-2 2 0,0 4-42,-35-38 11,0 1 0,0 0 0,0 1-1,-1-1 1,-1 1 0,1 0-1,-1 0 1,0 1 0,-1-1 0,0 1-1,0 0 1,-1 0 0,0-1-1,-1 2 1,0-1 0,0 0 0,-1 0-1,0 0 1,0 0 0,-1 0-1,-1 0 1,1 0 0,-1 0 0,-1 0-1,0 0 1,0-1 0,-1 1-11,-17 24 90,-3-2 0,0 0 0,-2-2 0,-1-1 0,-1-1 0,-2-1 0,0-1 0,-2-2 0,0-1 0,-2-2 1,0-1-1,-1-2 0,-35 12-90,-397 172-2830,257-105-2682</inkml:trace>
  <inkml:trace contextRef="#ctx0" brushRef="#br0" timeOffset="5646.052">13085 9596 1160,'5'-14'736,"-10"-49"-736</inkml:trace>
  <inkml:trace contextRef="#ctx0" brushRef="#br0" timeOffset="6276.034">11896 10440 4665,'-16'2'4853,"16"-2"-4798,-1 0-1,1-1 1,-1 1 0,1 0-1,-1-1 1,1 1 0,-1 0-1,1-1 1,0 1 0,-1 0-1,1-1 1,-1 1 0,1-1-1,0 1 1,0-1 0,-1 1-1,1-1 1,0 1 0,0-1-1,0 1 1,-1-1 0,1 1 0,0-1-1,0 1 1,0-1 0,0 0-1,0 1 1,0-1 0,0 1-1,0-1 1,0 1 0,0-1-1,1 1 1,-1-1 0,0 0-1,0 1 1,0-1 0,1 1-1,-1 0 1,0-1 0,1 1-1,-1-1 1,0 1 0,1-1 0,-1 1-1,0 0 1,1-1 0,-1 1-1,1 0 1,-1-1 0,1 1-1,-1 0 1,1-1 0,-1 1-1,1 0 1,-1 0 0,1 0-1,-1 0 1,1 0 0,-1-1-1,1 1 1,0 0 0,-1 0-55,171-54 3679,183-45-3112,-318 91-563,-1-2 1,-1-2-1,0-1 0,-1-1 0,0-2 1,-1-1-1,-1-2 0,-1-1 0,0-1 1,21-22-5,38-38-377,-4-4-1,-4-4 1,-4-3 0,-4-4 0,36-64 377,-44 24-375,-65 133 412,1 1 0,-1-1 0,1 0 0,-1 1 0,0-1 1,0 1-1,0-1 0,-1 1 0,1-1 0,0 0 0,-1 1 0,0-1 0,0 1 0,1 0 0,-1-1 0,-1 1 0,1 0 0,0-1 0,-1 1 0,1 0 0,-1 0 0,1 0 0,-1 0 0,0 1 1,0-1-1,0 0 0,0 1 0,0-1 0,0 1 0,-1 0 0,1-1 0,0 1 0,-1 0 0,1 1 0,-1-1 0,1 0 0,-1 1 0,1-1 0,-1 1 0,1 0 0,-1 0 0,1 0 1,-1 0-1,0 0 0,1 1 0,-1-1 0,1 1 0,-1-1 0,1 1 0,0 0 0,-1 0-37,-9 4 78,0 0 1,1 0 0,0 1-1,0 1 1,0 0-1,1 0 1,0 1-1,0 0 1,1 1 0,0 0-1,0 0 1,1 1-1,1 0 1,-1 1-1,2-1 1,-1 2-1,2-1 1,-1 0 0,2 1-1,-1 0 1,0 5-79,-46 119 804,5 1 0,6 2 0,2 25-804,-23 80 507,-175 532 654,61-220-515,72-195-355,7 87-322,93-418-327,10-62-828,1-4 133,104-383-11134,-17-51 5278</inkml:trace>
  <inkml:trace contextRef="#ctx0" brushRef="#br0" timeOffset="6575.897">13296 9275 2048,'-4'-7'7061,"-2"-4"-688,30 3-5091,22 14-859,0 1 0,0 3 1,-1 2-1,-1 2 1,0 1-1,21 13-423,-43-21 48,0 2 0,-1 1-1,0 0 1,-1 2 0,0 0-1,0 1 1,-2 1 0,0 1 0,0 1-1,-2 0 1,0 1 0,0 1-1,-2 0 1,0 1 0,-2 1 0,0 0-1,-1 0 1,-1 2 0,0-1 0,-2 1-1,-1 0 1,-1 1 0,4 20-48,-13-14 102,0 0 0,-2 0 0,-1 0 0,-1 0 0,-1-1 0,-2 0 0,-1-1 0,-1 0 0,-1 0 0,-1-2 0,-2 0 0,0 0 0,-2-2 0,0 0 0,-2-1 0,0-1 0,-2 0 0,0-2 0,-1-1 0,-5 2-102,-170 91-2814,145-89-1016,-38-17-2230</inkml:trace>
  <inkml:trace contextRef="#ctx0" brushRef="#br0" timeOffset="6788.782">13843 10905 14139,'-5'0'5897,"5"0"-5249,-10 0 113,10-4-761,15 13-24,20 9-6266</inkml:trace>
  <inkml:trace contextRef="#ctx0" brushRef="#br0" timeOffset="8993.972">3969 10566 5961,'-19'-23'7595,"7"-6"-3300,-2-73-2113,9 49-1192,-46-158-799,46 203-198,0 0 1,-1 0-1,0 1 1,0-1-1,-1 1 1,1 1-1,-2-1 1,1 1-1,-1 1 1,0-1-1,0 1 1,0 1-1,-1-1 1,1 1-1,-1 1 1,0 0-1,-1 0 1,1 1-1,0 0 0,-1 0 1,1 1-1,-1 0 1,1 1-1,-1 0 1,1 1-1,-1 0 1,-8 2 6,-2 5 20,0 2-1,0 0 1,1 1 0,0 1 0,1 1 0,1 0 0,0 2-1,1 0 1,0 0 0,1 2 0,1-1 0,0 2 0,2 0-1,0 1 1,-9 19-20,-5 2 26,1 2-1,3 0 1,1 2 0,2 0-1,2 2 1,2-1-1,3 2 1,0 3-26,7-26 16,1 0-1,2 0 1,0 1 0,1-1 0,2 1 0,0 0-1,2-1 1,0 0 0,2 0 0,1 0 0,0 0-1,2-1 1,1 0 0,1 0 0,1-1 0,11 17-16,-18-32 3,1 0 1,0 1-1,0-2 1,1 1-1,0 0 1,0-1-1,0 0 1,1-1-1,0 0 1,0 0-1,1 0 1,-1-1 0,1 0-1,0 0 1,0-1-1,0 0 1,0 0-1,1-1 1,-1 0-1,1-1 1,0 1-1,-1-2 1,1 1-1,0-1 1,0-1-1,-1 0 1,1 0 0,0 0-1,-1-1 1,0-1-1,1 1 1,-1-1-1,0-1 1,3-1-4,27-18 4,-1-1 0,-1-2 1,-1-2-1,-2-1 0,0-1 1,-3-2-1,0-1 0,14-23-4,18-20-657,-4-3-1,43-77 658,-73 115 46,-29 48-41,0 0 0,0 0 1,1 0-1,1 1 0,-1-1 1,1 0-1,0 0 0,1 0 0,0 0 1,0-1-1,0 1 0,1 0 1,2 3-6,-2-2 9,1 7-58,2 0 0,0-1-1,0 1 1,1-1 0,1-1-1,1 0 1,0 0 0,0 0-1,1-1 1,1-1 0,3 4 49,-5-8-168,-1 1-360,1 0 1,0-1 0,1 0-1,0-1 1,0 0-1,0 0 1,1-1 0,0 0-1,0-1 1,0-1-1,2 1 528,122 13-6674</inkml:trace>
  <inkml:trace contextRef="#ctx0" brushRef="#br0" timeOffset="9210.763">5158 10896 9090,'0'9'3881,"0"9"-2745,5 5 320,-5 4-175,5 13-585,5 1-696,10 22-1297,6 68-4048</inkml:trace>
  <inkml:trace contextRef="#ctx0" brushRef="#br0" timeOffset="9820.206">6799 9433 1824,'-1'-29'6268,"1"27"-6113,0 0-1,0 0 0,0 1 0,0-1 1,0 0-1,0 0 0,0 0 0,-1 0 1,1 0-1,-1 0 0,0 0 0,1 0 1,-1 1-1,0-1 0,0 0 0,0 0 1,0 1-1,0-1 0,-1 1 0,1-1 1,0 1-1,-1 0 0,1-1 0,-1 1 1,1 0-1,-1 0 0,0 0 1,1 0-1,-1 0 0,0 0 0,0 1 1,0-1-1,0 0-154,-7 77 3359,-2 282 666,-61 180-2111,24-221-1343,36-226-501,-8 41-35,6 1 0,6 0-1,7 47-34,5-147-18,2-79-169,1-42-338,3 0 1,4 1-1,4 1 0,4 0 1,3 2-1,4 1 0,15-24 525,-36 85-60,1 0 0,1 0 0,1 1 0,1 1 0,1 0 0,0 0 0,2 1 0,0 1 0,1 1 0,17-15 60,-30 30 0,0 0-1,0 0 1,-1 1-1,1-1 1,0 1-1,0 0 1,1 0-1,-1 0 1,0 0-1,0 1 1,0-1-1,1 1 1,-1-1-1,0 1 1,1 1-1,-1-1 1,0 0-1,0 1 1,0-1-1,1 1 1,-1 0-1,0 0 1,0 0-1,0 1 1,0-1-1,0 1 1,0-1-1,-1 1 1,1 0-1,1 2 1,67 75 498,-62-65-415,-1 0 1,0 1-1,-1 1 0,0-1 1,-1 1-1,-1 0 1,-1 1-1,0-1 0,-1 1 1,-1-1-1,0 1 1,-1 0-1,-1 0 0,-1 0 1,-1 0-1,0 0 1,-1-1-1,0 1 1,-2-1-1,0 0 0,0 0 1,-2 0-1,0-1 1,-6 9-84,3-4-72,-97 124-2902,-85 33-3250</inkml:trace>
  <inkml:trace contextRef="#ctx0" brushRef="#br0" timeOffset="10375.684">2750 12178 4329,'-44'-36'10027,"71"32"-5964,4 8-3135,20 2-257,1-1 0,-1-3 1,0-2-1,1-2 0,-1-3 0,6-2-671,435-135-839,-282 84-2524,174-48-4022</inkml:trace>
  <inkml:trace contextRef="#ctx0" brushRef="#br0" timeOffset="10660.403">6177 11740 11763,'0'-4'5993,"5"4"-5489,5 0-256,35 4 392,35 1 488,36 8-432,24-4-479,1 5-193,-11 4-24,0 23-1169,-24 13-3672,29 77-8154</inkml:trace>
  <inkml:trace contextRef="#ctx0" brushRef="#br0" timeOffset="21989.866">3668 8074 1584,'-6'-13'6247,"-22"-20"-1020,8 42-110,4-7 80,16-3-4901,0 1 0,-4 1 268,-11 38-11740,1-20 10579,-83 75-6237</inkml:trace>
  <inkml:trace contextRef="#ctx0" brushRef="#br0" timeOffset="23484.003">1847 9054 4609,'-9'18'8979,"8"18"-9742,1-22 1494,2 334 3175,6-33-2545,0 562 798,-21-264-946,13-242-736,35-109-447,0-154-993,-34-108 926,-1 1 1,1-1-1,-1 1 0,1-1 0,-1 0 0,1 1 1,-1-1-1,1 0 0,0 1 0,-1-1 0,1 0 0,-1 0 1,1 0-1,0 0 0,-1 1 0,1-1 0,0 0 0,-1 0 1,1 0-1,0 0 0,-1 0 0,1-1 0,0 1 1,-1 0-1,1 0 0,0 0 0,-1-1 0,1 1 0,-1 0 1,1 0-1,-1-1 0,1 1 0,0-1 0,-1 1 0,1 0 1,-1-1-1,0 1 0,1-1 0,-1 1 0,1-1 0,-1 1 1,0-1-1,1 0 0,-1 1 0,0-1 0,1 1 1,-1-1-1,0 0 0,0 1 0,0-1 0,0 0 0,0 1 1,0-1-1,0 0 0,0 1 0,0-1 0,0 1 0,0-1 1,0 0 36,3-5-224,61-165-5495,4-64 1236,82-305-393</inkml:trace>
  <inkml:trace contextRef="#ctx0" brushRef="#br0" timeOffset="23996.248">2871 8729 6185,'61'-54'5037,"-40"44"-4696,-1 2 0,2 0 0,-1 0 0,1 2-1,0 1 1,0 1 0,0 1 0,1 0 0,-1 2-1,1 1 1,0 0 0,7 3-341,-25-3 50,437 1 3127,-18-15-1925,128-10-360,39 1-308,439-25 308,1445-28 1224,852 218-1794,-2527-65-620,112 53 298,-596-74-568,-4 14 1,270 98 567,-336-76-408,6 23-378,-128-44 649,-125-71 162,1 0 0,0 1 0,0-1-1,-1 0 1,1 1 0,0-1 0,0 0 0,0 1 0,0-1 0,0 1 0,0-1 0,-1 0 0,1 1 0,0-1 0,0 1 0,0-1 0,0 1 0,0-1 0,0 0 0,1 1 0,-1-1-1,0 1 1,0-1 0,0 0 0,0 1 0,0-1 0,1 0 0,-1 1 0,0-1 0,0 0 0,0 1 0,1-1-25,-42-16 1119,-52-57 472,93 95-1637,17 121-152,-25 230 352,-31 165-154,16-269 18,21-239-27,1 39-405,-4-1 1,-2 0-1,-3 0 1,-4-1-1,-2 0 1,-3-2-1,-2 0 0,-4-1 1,-25 44 413,40-92-481,0-1 1,-2 0-1,0 0 1,0-2-1,-2 1 0,1-2 1,-2 0-1,-9 7 481,-291 184-5826</inkml:trace>
  <inkml:trace contextRef="#ctx0" brushRef="#br0" timeOffset="24408.0389">3367 11664 6401,'-2'1'7027,"13"28"-6212,3-10-542,0 0 0,0-1 0,2-1 0,0 0 0,2-1 0,-1-1 0,2 0 0,0-1 0,0-2 0,1 0 0,1-1 0,0-1 1,1 0-1,0-2 0,2 0-273,177 45 1044,154 2-40,165-27-72,110-11-74,1191-17 1724,794-48-801,-1569 25-1747,387 66-34,-984 4-959,-195-10-4872,51-14-2727</inkml:trace>
  <inkml:trace contextRef="#ctx0" brushRef="#br0" timeOffset="31023.781">12920 8273 10322,'-14'-4'827,"0"1"0,-1 0 0,1 1 0,-1 1 0,1 0-1,0 1 1,-1 1 0,1 0 0,-2 1-827,-23 8 353,1 1-1,1 2 0,0 1 1,0 2-1,2 2 1,0 1-1,-24 18-352,-92 62 450,5 7 0,4 6 0,6 5 0,5 7 0,5 5 1,1 12-451,-9 26 296,8 5 0,8 6 1,7 5-1,-9 39-296,50-80 290,6 4 0,7 1 0,-24 102-290,57-178 58,4 1 1,2 1 0,4 1-1,3 0 1,4 0 0,2 1-1,4 0 1,3 0 0,3 0-1,4-1 1,9 34-59,75 120 88,-83-209-78,0-2 0,1 1 0,2-1 0,-1-1 0,2 0 0,0-1 1,1-1-1,0 0 0,1-1 0,1-1 0,0 0 0,0-1 0,6 2-10,158 73 77,-93-51-65,1-3-1,1-5 1,53 8-12,-43-19 15,1-4 1,0-5-1,0-4 0,85-9-15,5-12 10,-1-8 0,81-26-10,-96 10-34,-2-8 0,-3-7-1,-2-8 1,85-48 34,-83 28-291,-4-6 1,-4-8-1,-4-6 1,-6-8 0,108-103 290,-211 171-106,-2-3 0,-2-1 1,-2-2-1,-3-2 1,-2-1-1,-2-3 0,-3 0 1,-2-3-1,-3 0 0,-3-2 1,-2 0-1,-3-2 1,-3 0-1,-3-1 0,-2-1 1,0-45 105,-10 5-35,-5 0 0,-4-1 0,-5 1 0,-5 1 0,-4 1 0,-5 1-1,-38-98 36,32 121 23,-3 2-1,-4 1 1,-3 2-1,-4 1 0,-43-52-21,66 97 33,-2 1 1,0 1 0,-2 1 0,-1 2-1,-1 0 1,-1 2 0,-1 2 0,-1 0 0,0 2-1,-1 2 1,-8-2-35,-15-10 64,-1 2 0,-2 3 0,-1 3 0,0 2 0,-1 2 0,-39-3-64,29 15 18,0 3 0,0 2-1,0 4 1,0 3 0,1 3-1,0 3 1,1 3-1,0 3 1,-47 22-18,48-17-200,2 3-1,1 3 1,1 3 0,2 2-1,-48 38 201,-108 125-4227,-146 174-5083</inkml:trace>
  <inkml:trace contextRef="#ctx0" brushRef="#br0" timeOffset="31804.005">2810 12183 6457,'-3'4'5452,"6"13"-4734,-2-10-74,12 57 606,3 0 1,3-1-1,3-2 0,2 0 1,28 51-1251,-47-102 33,-1-1 0,2 1 0,-1-1 0,1 0 1,0-1-1,1 0 0,0 0 0,0 0 0,1-1 0,0 1 0,0-2 1,1 1-1,-1-2 0,2 1 0,-1-1 0,0 0 0,1-1 0,0 0 1,0-1-1,0 0 0,1 0 0,-1-1 0,1 0 0,-1-1 0,1 0 1,-1-1-1,6-1-33,6-4 7,-1-2 1,-1-1 0,1 0-1,-1-2 1,-1 0 0,0-1-1,0-1 1,16-14-8,50-44-174,-3-3 1,-3-3-1,-4-4 1,-3-3-1,30-50 174,-102 133 0,37-48-13,-37 48 13,0-1 1,1 1-1,-1-1 0,1 0 1,-1 1-1,1-1 1,-1 1-1,1-1 1,-1 1-1,1-1 1,-1 1-1,1-1 1,0 1-1,-1 0 1,1-1-1,0 1 1,-1 0-1,1-1 1,0 1-1,-1 0 1,1 0-1,0 0 1,0 0-1,-1 0 1,1 0-1,0 0 1,0 0-1,-1 0 1,1 0-1,0 0 1,0 0-1,-1 0 1,1 1-1,0-1 1,-1 0-1,1 1 1,0-1-1,-1 0 1,1 1-1,0-1 1,-1 1-1,1-1 1,-1 1-1,1-1 0,-1 1 1,1-1-1,-1 1 1,1-1-1,-1 1 1,0 0-1,1-1 1,-1 1-1,0 0 1,0-1-1,1 1 1,-1 0-1,0 0 1,0-1-1,0 1 1,0 0-1,0 0 1,0-1-1,0 1 1,0 0-1,0 0 0,2 4 19,47 130 691,-41-105-600,1-1 0,1 0 0,2 0 0,1-1 0,1 0 0,2-1-1,0-1 1,2-1 0,18 20-110,-31-39 10,1-1-1,-1 0 0,1-1 1,0 1-1,1-1 0,-1 0 1,1-1-1,0 0 0,0 0 1,0 0-1,0-1 0,0 0 1,0 0-1,1-1 0,-1 0 1,1 0-1,-1-1 0,1 0 1,-1 0-1,1 0 0,0-1-9,158-58-787,-18-18-1372,68-66-2691,186-179-2360</inkml:trace>
  <inkml:trace contextRef="#ctx0" brushRef="#br0" timeOffset="32097.6589">6036 12192 11450,'50'158'7721,"-41"-136"-7326,1 0 0,1 0 1,1-1-1,1 0 0,0-1 0,2-1 0,0 0 0,2-1 1,0 0-396,-6-10 9,0 0 0,0-1 0,1 0 0,0-1 0,1 0 0,-1-1 1,1 0-1,0-1 0,0 0 0,1-2 0,-1 1 0,1-1 1,-1-1-1,1-1 0,0 0 0,-1 0 0,1-1 0,-1-1 1,1-1-1,-1 0 0,0 0 0,0-1 0,0-1 0,0 0 0,-1-1 1,0 0-1,0-1 0,0 0 0,-1-1 0,3-3-9,34-26-153,-2-2 0,-1-2-1,-2-1 1,-3-3-1,-1-1 1,-2-2 0,12-24 153,-43 165 677,-6-86-784,1 1 0,0-1-1,0 1 1,0-1 0,1 0-1,0 1 1,0-1 0,1 0-1,0 0 1,0 0 0,1-1-1,0 1 1,0-1 0,1 0-1,-1 0 1,1 0 0,1-1-1,-1 0 1,1 0 0,0 0-1,0 0 1,0-1 0,0 0-1,1-1 1,5 3 107,152 66-6040</inkml:trace>
  <inkml:trace contextRef="#ctx0" brushRef="#br0" timeOffset="34762.075">2183 11930 14803,'0'0'2881,"0"0"-1993,0 0-592,0 5 184,5 4 232,10 9-296,15 13-152,15 5-80,6 10-88,9-10-96,-10 4 57,-10-17-57,0-5-649,-10 14-1583,46-23-4041</inkml:trace>
  <inkml:trace contextRef="#ctx0" brushRef="#br0" timeOffset="35197.922">4877 12142 15235,'19'52'3381,"74"157"-451,-90-202-2937,2 0-1,-1-1 1,1 0 0,0 0-1,0 0 1,0-1-1,1 1 1,0-1 0,0-1-1,1 1 1,-1-1 0,1 0-1,0-1 1,0 1 0,0-1-1,0-1 1,1 1 0,-1-1-1,1-1 1,-1 1-1,1-1 1,0 0 0,-1-1-1,1 0 1,0 0 0,0-1-1,-1 0 1,1 0 0,0-1-1,-1 0 1,0 0 0,1-1-1,4-2 8,38-18-247,-1-3-1,-1-1 0,-1-2 1,-2-3-1,-1-1 1,25-25 247,214-191-847,-242 215 856,-40 33 5,1 1 1,0 0-1,0 0 0,0 0 1,-1 0-1,1 0 0,0 0 0,0 0 1,0 0-1,0 1 0,-1-1 1,1 1-1,0 0 0,-1-1 0,1 1 1,0 0-1,-1 0 0,1 0 1,-1 0-1,1 0 0,-1 0 0,0 0 1,1 1-1,-1-1 0,0 1 1,0-1-1,0 1 0,0-1 0,0 1 1,0-1-1,0 1 0,-1 0 1,1-1-1,-1 1 0,1 0 1,-1 0-1,1 1-14,3 5 102,6 14-25,2-1 0,0 0 0,2 0 1,0-2-1,1 0 0,1 0 0,0-1 0,2-1 0,0-1 1,1-1-1,0 0 0,1-2 0,1 0 0,0-1 0,1-1 1,0-1-1,0-1 0,1-1 0,1-1 0,-1-1 0,1-1 1,13 1-78,291-49-359,-71 24-1675</inkml:trace>
  <inkml:trace contextRef="#ctx0" brushRef="#br0" timeOffset="37015.318">3096 5008 2304,'-1'0'8563,"-9"1"-6779,1 49 832,47 333 950,-6-60-2740,-2 104-118,-29 41-104,-50 203 51,27-270-523,26-79-160,-3-149-875,-2-141 15,-25-80-3054,-27-130-1941</inkml:trace>
  <inkml:trace contextRef="#ctx0" brushRef="#br0" timeOffset="37563.7149">3417 5035 11538,'151'-19'4728,"76"25"-2372,-121-1-1432,1477 6 1987,-1484-14-2808,2055-40 993,-421 137-679,-44 129-492,-1339-170-183,-260-39 240,227 52-10,-317-66 32,0 0 0,0 0 0,-1 1 0,1-1 0,0 0-1,0 0 1,0 1 0,-1-1 0,1 0 0,0 0 0,0 1 0,0-1-1,0 0 1,0 1 0,0-1 0,0 0 0,0 0 0,-1 1 0,1-1-1,0 0 1,0 1 0,0-1 0,1 0 0,-1 1 0,0-1-1,0 0 1,0 1 0,0-1 0,0 0 0,0 0 0,0 1 0,0-1-1,1 0 1,-1 1 0,0-1 0,0 0 0,0 0 0,1 0-1,-1 1 1,0-1 0,0 0 0,1 0 0,-1 0 0,0 1 0,0-1-1,1 0 1,-1 0 0,0 0 0,1 0 0,-1 0 0,0 0-4,-29 4 606,7-5-365,17 0-229,0 0 0,0 0 1,-1 1-1,1 0 0,0 0 1,0 0-1,-1 1 0,1-1 1,0 1-1,0 0 1,0 1-1,0-1 0,0 1 1,0 0-1,0 0 0,0 1 1,1 0-1,-2 1-12,-35 101-144,-31 211 111,26-44 31,-1 122 77,29-233-413,7 0 0,8 0 0,6 1 0,10 34 338,5-93-3713,-37-73-752,-69-21-1419</inkml:trace>
  <inkml:trace contextRef="#ctx0" brushRef="#br0" timeOffset="37937.704">4050 8295 12571,'47'-15'2180,"101"-3"-851,1 6 1,-1 6-1,66 9-1329,219 4 1195,132-2 22,45 0-149,809 23 1249,-517 2-1102,210 27-820,-752-52-739,-212-6-2614,-47-5-2436,-11-53-4334</inkml:trace>
  <inkml:trace contextRef="#ctx0" brushRef="#br0" timeOffset="38149.2619">11249 8471 10458,'-15'-9'0,"-70"-40"-9034</inkml:trace>
  <inkml:trace contextRef="#ctx0" brushRef="#br0" timeOffset="41116.942">20470 7483 7266,'-11'-8'7962,"2"5"-5404,19 5-869,-4 0-1681,-1 0-1,1 1 1,-1-1 0,1 1 0,-1 0 0,0 0 0,-1 1 0,1-1-1,0 1 1,-1 0 0,0 1 0,0-1 0,0 1 0,-1-1-1,2 3-7,33 34-1344,21-14-3362,64-18-4571</inkml:trace>
  <inkml:trace contextRef="#ctx0" brushRef="#br0" timeOffset="41391.338">21624 9058 14187,'10'-18'2377,"5"-4"-1913,25-32 16,26-10 568,19-17 56,30-14-472,16-18-304,9-9-152,11-18-112,-11-18-64,-14-9-72,-16-18-584,-20 14-992,-29 8-1953,-31 5-1984,-70-162-1304</inkml:trace>
  <inkml:trace contextRef="#ctx0" brushRef="#br0" timeOffset="41626.676">22653 7017 10778,'-10'10'4473,"-5"8"-3841,-25 9-55,4 18 735,-19 9-16,0 14-568,-5 4-272,0 0-192,-11 0-128,1 1-136,0-15 0,15 1-600,15-5-1608,9-13-3033,42-68-3745</inkml:trace>
  <inkml:trace contextRef="#ctx0" brushRef="#br0" timeOffset="41829.386">22853 7148 11018,'15'18'2689,"1"5"-1249,14 13 353,5 9-569,-5-4-240,0 9-480,10 4-504,20 23-1008,6 8-3305,99 51-4201</inkml:trace>
  <inkml:trace contextRef="#ctx0" brushRef="#br0" timeOffset="42015.898">23947 8896 15515,'5'-5'2721,"0"1"-1761,10-14 424,20-36-207,31-28-449,24-31-440,10-22-176,11-19-64,-6-13-48,-25-9-240,-20 0-472,-14 0-873,-31 18-3328,-45-199-8242</inkml:trace>
  <inkml:trace contextRef="#ctx0" brushRef="#br0" timeOffset="42225.846">24680 7383 8762,'-15'-4'7497,"5"4"-6272,-26 13-977,1 28 176,-15 9 656,0 22-408,-10 5-480,0 4-192,-1 5-184,-9-1-752,10 1-984,5-14-2489,-21-44-3369</inkml:trace>
  <inkml:trace contextRef="#ctx0" brushRef="#br0" timeOffset="42392.827">24860 7361 13539,'10'4'2969,"0"5"-2345,10 0 488,16 23 8,14-5-464,5 9-656,15 9-144,15 18-2120,151 91-3762</inkml:trace>
  <inkml:trace contextRef="#ctx0" brushRef="#br0" timeOffset="42693.712">26069 8873 9314,'0'0'5841,"5"0"-5329,5-4 56,5-14 921,11-23 23,24-22-888,20-32-408,-5-22-216,10-10-48,-19-17-216,9-5-840,-15 4-1889,25-252-4104</inkml:trace>
  <inkml:trace contextRef="#ctx0" brushRef="#br0" timeOffset="42887.1689">26556 7469 9954,'-25'27'5761,"0"-4"-5113,-35 35-135,-6 10 591,1-5-336,5 10-680,5-1-88,0 9-1104,9 0-1609,-69 50-3896</inkml:trace>
  <inkml:trace contextRef="#ctx0" brushRef="#br0" timeOffset="43098.966">26872 7600 8330,'5'9'8882,"5"0"-7890,5 5-424,10 13-256,5 4-312,0 37-1584,41 122-5402</inkml:trace>
  <inkml:trace contextRef="#ctx0" brushRef="#br0" timeOffset="50179.3229">30550 12300 8498,'2'1'10940,"-4"-10"-6606,-4-25-3015,3 23-1336,1-1 1,-2 1-1,0 0 1,0 0-1,-1 0 1,0 0 0,0 1-1,-2 0 1,1 0-1,-1 1 1,-1-1-1,1 2 1,-1-1-1,-1 1 1,0 0 0,0 1-1,-1 0 1,1 0-1,-2 1 1,1 0-1,0 1 1,-1 0-1,0 1 1,0 0-1,-1 1 1,1 0 0,-10 0 16,-5 7-47,-1 2 1,0 0 0,1 2 0,0 1 0,1 1 0,0 1-1,1 1 1,0 2 0,1 0 0,0 1 0,1 2-1,1 0 1,1 1 0,0 1 0,1 1 0,-15 21 46,-3 1-15,2 1 1,2 1-1,1 2 1,3 1 0,2 2-1,1 0 1,3 2-1,3 0 1,1 2 0,3 0-1,0 9 15,13-50-10,-1 1 0,2-1 1,-1 1-1,2-1 0,0 1 0,0-1 0,1 1 1,1 0-1,0 0 0,1-1 0,0 1 0,1-1 1,0 0-1,1 0 0,0 0 0,1 0 1,0 0-1,1-1 0,1 0 0,-1-1 0,2 1 1,0-1-1,4 4 10,-2-6 1,0 0 1,1 0 0,0-1-1,0-1 1,1 1 0,0-2-1,0 0 1,0 0-1,0-1 1,1-1 0,0 0-1,0-1 1,0 0 0,0-1-1,0-1 1,0 0 0,0 0-1,0-1 1,0-1 0,0 0-1,0-1 1,4-2-2,22-6 50,0-2 1,-1-2-1,-1-2 1,-1-1-1,0-1 0,19-16-50,-10 6 26,-2-1-1,-1-3 0,-1-1 0,-2-2 0,-2-2 0,-1-1 0,-2-1 1,-2-3-1,-2 0 0,-2-2 0,-1-1 0,-3-1 0,11-32-25,-27 53-101,0 0 0,-2-1-1,-2 0 1,0 0 0,-1 0 0,-2 0 0,-1-13 101,-17-49-4134,24 110-1450</inkml:trace>
  <inkml:trace contextRef="#ctx0" brushRef="#br0" timeOffset="50493.114">31754 12215 2473,'-46'-24'11085,"1"8"-6598,37 15-4310,0-1 1,0 1-1,0 1 1,0-1-1,1 1 1,-1 1-1,0 0 1,0 0-1,0 0 1,0 1-1,1 0 1,-1 0-1,1 1 0,0 0 1,0 1-1,0-1 1,-5 4-178,-15 13 135,1 1 0,1 2 0,1 0 1,1 1-1,2 2 0,0 0 0,1 1 0,2 1 0,1 1 1,1 0-1,-12 31-135,17-36-30,1 0 0,1 0 0,1 1 0,1 1 0,1-1 0,1 1 0,1 0 0,2 0 1,0 0-1,2 0 0,1 1 0,1-1 0,1 0 0,2 0 0,0-1 0,2 1 0,1-1 0,0 0 0,2-1 0,1 0 1,1-1-1,1 0 0,1-1 0,1 0 0,1-1 0,0-1 0,2-1 0,0 0 0,2-1 0,3 2 30,126 69-2666,-126-80 1921,1-1 0,0-1-1,0-1 1,1-1 0,0-1-1,0-1 1,0-1 0,25-2 745,446-29-10470</inkml:trace>
  <inkml:trace contextRef="#ctx0" brushRef="#br0" timeOffset="51049.39">32531 12869 1400,'15'-16'11558,"35"11"-10455,-44 5-386,786 63 4727,223-10-4963,-894-36-4798,-97-17-1087,-40-40-1441</inkml:trace>
  <inkml:trace contextRef="#ctx0" brushRef="#br0" timeOffset="53158.409">33454 13461 7522,'-5'1'7974,"1"4"-4244,-4 17-3540,5-15 697,-65 311-328,52-204-1203,41-143-274,-12 2 665,0 2 1,2-1-1,1 2 0,1 0 1,1 1-1,1 1 0,1 1 0,1 0 1,0 1-1,2 2 0,0 0 0,1 2 1,1 0-1,21-8 253,-40 22 28,1 0-1,0 0 1,0 1 0,0 0-1,0 1 1,0 0 0,0 0-1,0 0 1,0 1 0,0 0-1,0 0 1,0 1 0,0 0-1,0 0 1,-1 0-1,1 1 1,-1 0 0,0 0-1,0 1 1,0 0 0,0 0-1,3 3-27,106 115 1593,-52 0-847,-45-71-2909,-21-70-803,-14-94-3468</inkml:trace>
  <inkml:trace contextRef="#ctx0" brushRef="#br0" timeOffset="53380.736">34011 11898 10682,'0'0'2857,"0"5"-2209,5 8-504,0 10-128,15 18-16,11 31-672,-1 18-2161,5 77-4368</inkml:trace>
  <inkml:trace contextRef="#ctx0" brushRef="#br0" timeOffset="53579.359">35411 12689 4889,'0'0'9394,"10"22"-8026,10 23 49,15 28 407,10 12-360,6 10-359,-11 5-681,-15 8-296,-10-9-128,-20 5-224,-20 4-881,-35 14-1751,-266 158-3522</inkml:trace>
  <inkml:trace contextRef="#ctx0" brushRef="#br0" timeOffset="53947.064">29245 13781 8234,'5'0'7265,"25"18"-6216,51 14-633,84 22 1096,236 45 40,242-22-592,159-32-399,-245-9-305,10 23-136,-35-18-112,-45 31-8,-71 0-632,6 19-1241,-116 31-2384,-56-95-4025</inkml:trace>
  <inkml:trace contextRef="#ctx0" brushRef="#br0" timeOffset="54112.7689">35276 14942 8146,'-5'-14'12770,"15"14"-12770,-15-4-5881,-15 31 1608,-86 40-3064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2T07:02:18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555 1 14579,'-107'24'4658,"94"-19"-4579,-1 1 1,1 0-1,0 1 0,0 0 1,1 1-1,0 0 1,0 1-1,1 0 1,0 1-1,-2 4-79,-207 268 132,211-273-151,0 1 1,1-1-1,0 2 0,1-1 1,0 1-1,0 0 0,1 1 1,1-1-1,0 1 0,1 0 1,0 0-1,1 1 0,0-1 1,1 1-1,0 0 0,1-1 1,0 1-1,1 0 0,1 0 1,0 0-1,2 9 19,7 0-209,0 0 0,2 0 1,0-1-1,1-1 0,2 0 0,0-1 1,16 16 208,42 57-686,-68-82 669,0-1 0,0 0 0,0 1 1,-1 0-1,-1 0 0,0 1 0,0-1 0,-1 0 1,0 1-1,-1 0 0,0-1 0,-1 1 0,0 0 1,-1-1-1,0 1 0,0 0 0,-1-1 0,-1 1 0,0-1 1,-1 2 16,-98 190 85,96-192-85,6-8-48,0 0 0,0 0 0,0 1-1,0-1 1,1 0 0,-1 0 0,1 0 0,0 0 0,-1 0 0,1 0 0,0 0-1,0 0 1,0 0 0,0 0 0,1 0 0,-1-1 0,0 1 0,1 0-1,-1-1 1,1 1 0,0-1 0,-1 0 0,1 1 0,0-1 0,0 0-1,0 0 1,0 0 0,0 0 0,0-1 0,0 1 0,0 0 0,0-1 0,1 0 47,13 10-244,2 9 411,-1 1 0,-2 1 1,1 0-1,-2 1 0,-1 1 0,-1 0 0,-1 1 0,-1 0 0,-1 0 0,-1 1 0,-1 0 0,-2 1 0,3 24-166,-5-40 39,117 637 1839,-99-518-4080,-28-178-2954,-29-111-4428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2T07:02:31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15779,'20'6'4425,"17"6"-4353,43 6 88,41 6 657,26 0 431,114 9 32,73-18-248,51-24-336,-124-15-391,-20 0-185,-51 3-112,-113 12-8,-10 0-369,-13 3-799,56-3-1264,24 9-4906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2T07:02:25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1563 1 12843,'-24'79'6091,"10"6"-3784,12-63-2389,0 0 0,2-1 0,1 1 0,0 0 0,1-1 0,2 1 0,0-1 0,1 0-1,1 0 1,6 12 82,-12-32-79,0 0-1,0 0 0,1 0 1,-1 0-1,0 0 0,0 0 1,1 0-1,-1 0 0,0 0 0,1 0 1,-1 0-1,1 0 0,-1-1 1,1 1-1,0 0 0,-1 0 1,1 0-1,0-1 0,0 1 1,-1 0-1,1-1 0,0 1 1,0-1-1,0 1 0,0-1 0,0 1 1,0-1-1,0 0 0,0 1 1,0-1-1,0 0 0,0 0 1,0 0-1,0 0 0,0 0 1,0 0-1,0 0 0,0 0 1,0 0-1,0 0 0,0 0 1,0-1-1,1 1 80,26-40-1893,8-39 792,-14 29 849,3 0 0,1 1 0,3 2 0,8-9 252,-35 52 64,0 0 0,1 0 0,-1 1 0,1-1 0,0 1 0,0 0 0,0 0 0,0 0 0,0 0 0,1 1-1,-1-1 1,1 1 0,0 0 0,0 0 0,0 0 0,0 0 0,0 1 0,0-1 0,0 1 0,1 0 0,-1 1 0,0-1 0,1 1 0,-1 0 0,0 0 0,1 0 0,-1 0-1,0 1 1,1 0 0,-1 0 0,0 0 0,0 0 0,0 1 0,0-1 0,0 1 0,0 0 0,2 2-64,-4-3 24,0 1 1,-1-1 0,1 1-1,-1 0 1,1-1-1,-1 1 1,0 0-1,0 0 1,0 0-1,0-1 1,0 1 0,0 0-1,0 1 1,-1-1-1,1 0 1,-1 0-1,0 0 1,1 0-1,-1 0 1,0 0 0,0 1-1,0-1 1,-1 0-1,1 0 1,0 0-1,-1 0 1,1 0-1,-1 0 1,0 0 0,0 0-1,0 0 1,0 0-1,0 0 1,0 0-25,-44 67 188,43-65-176,-37 39 65,30-35-78,1 1-1,0 0 1,0 0-1,0 1 1,2 0-1,-1 0 1,1 0-1,1 1 1,-1 0 0,1 2 1,5-9-33,1-1 1,-1 1 0,1 0 0,-1 0 0,1 0 0,0-1 0,1 1 0,-1 0 0,0-1 0,1 1 0,0-1 0,0 1 0,0-1 0,0 0 0,1 0-1,-1 0 1,1 0 0,0-1 0,0 1 0,0-1 0,0 1 0,1-1 32,28 36 148,-30-29-129,0 1 0,-1-1 0,0 1 0,-1 0 0,0 0 0,0-1 0,-1 1 0,0 0 0,-1-1 0,0 1 0,-1-1 0,0 0 0,0 1 0,-1-1 0,0-1 0,0 1 0,-1 0 0,0-1 0,-1 0 0,-5 5-19,4 0-47,-85 154-278,93-162 331,0 0 0,0 0-1,1 0 1,0 0 0,0 0 0,0 0-1,0 0 1,1-1 0,0 1 0,0-1-1,0 0 1,0 0 0,1 0 0,0 0 0,0-1-1,0 1 1,0-1 0,0 0 0,1 0-1,-1-1 1,1 1 0,0-1 0,-1 0-1,1 0 1,0-1 0,1 1 0,-1-1-1,0 0 1,0 0 0,0-1 0,5 0-6,16 9 440,51 26 719,36 12-371,-36-40-4588,-35-20-4111</inkml:trace>
  <inkml:trace contextRef="#ctx0" brushRef="#br0" timeOffset="-3603.776">1911 2315 5513,'0'-3'11251,"0"3"-10123,6 0-1120,14 6 1024,17 0-40,13-6-512,17-6-480,7-12-632,3-6-1360,130-45-3361</inkml:trace>
  <inkml:trace contextRef="#ctx0" brushRef="#br0" timeOffset="-3206.413">2516 1909 4777,'-13'-6'5847,"0"0"-255,26 3-3963,54-6-588,-60 7-998,1 0-1,-1 1 1,0-1 0,0 2 0,1-1-1,-1 1 1,1 0 0,-1 0 0,0 1-1,1 0 1,-1 1 0,0-1-1,0 1 1,3 2-43,38-7 80,-14-4-4129,-8-28-3984</inkml:trace>
  <inkml:trace contextRef="#ctx0" brushRef="#br0" timeOffset="-2734.099">2851 1894 2000,'-13'-5'2412,"-27"0"7046,22 33-6846,-64 186 2891,-67 99-3943,-10-36-4294,128-164-5565,41-103 2108</inkml:trace>
  <inkml:trace contextRef="#ctx0" brushRef="#br0" timeOffset="-2521.322">2951 1999 6777,'3'12'7658,"11"9"-5906,6 16 689,13 17-801,7 0-31,-6-6-793,3-9-576,-7-6-240,-7-15-392,0-6-1377,1-3-3160,-1-30-1984</inkml:trace>
  <inkml:trace contextRef="#ctx0" brushRef="#br0" timeOffset="-2379.732">2954 2297 11330,'-13'30'4953,"3"7"-3440,-7 29 207,4 15-39,6 0-745,4 7-552,-1-4-384,8-9-448,2-9-1041,21-24-2992,23-48-3496</inkml:trace>
  <inkml:trace contextRef="#ctx0" brushRef="#br0" timeOffset="-2072.127">3536 2252 8314,'1'0'6990,"0"0"-3758,13 0-3284,0 0 198,0 0-1,1 1 1,-1 1 0,0 0-1,0 1 1,0 1 0,0 0-1,-1 1 1,0 0 0,0 1-1,0 0 1,0 1 0,-1 1-1,0 0 1,-1 0 0,0 2-1,0-1 1,-1 1 0,0 0-1,-1 1 1,0 1 0,-1-1-1,0 1 1,-1 0 0,0 1-1,-1 0 1,0 0 0,-1 0-1,-1 1 1,0 0 0,2 11-146,-4-2-18,-1 1 1,-1 0 0,-1 0 0,-1-1-1,0 1 1,-2-1 0,-2 1 0,0-1-1,-1-1 1,-1 1 0,-1-1 0,0 0-1,-2-1 1,-1-1 0,-6 8 17,17-25-131,-1 0-1,1 0 1,-1 0 0,0 0-1,0 0 1,0 0 0,0 0 0,-1-1-1,1 1 1,-1-1 0,1 0-1,-1 1 1,0-1 0,0 0 0,0-1-1,0 1 1,-1-1 0,1 1-1,0-1 1,0 0 0,-1 0 0,1 0-1,-1-1 1,1 1 0,-1-1 0,1 0-1,-1 0 1,1 0 0,-1 0-1,1-1 1,-1 1 0,1-1 0,-1 0-1,1 0 1,0 0 0,-1-1-1,1 1 1,0-1 0,0 0 0,0 0-1,0 0 1,0 0 0,-1-2 131,-5-8-462,1 0 0,1 0 0,0-1 1,1-1-1,0 1 0,1-1 0,0 0 1,1 0-1,1 0 0,0-1 0,1 1 1,0-15 461,-2 6-659,-22-136-2998,-38-172-821</inkml:trace>
  <inkml:trace contextRef="#ctx0" brushRef="#br0" timeOffset="-1860.223">3520 1894 2160,'-7'-6'729,"7"9"6120,7 12-4472,-4 21 215,10 36-335,-6 22-121,-7 14-512,-10 3-807,-7 7-401,-10-4-256,-13-2-160,3-10-560,-3-21-801,17-24-903,10-36-2825,-41-111-4009</inkml:trace>
  <inkml:trace contextRef="#ctx0" brushRef="#br0" timeOffset="-1646.028">3346 1996 10778,'3'9'5954,"7"6"-5410,3 12 616,14 10-224,0 5-936,0 6-8,13 3-2792,27 45-3546</inkml:trace>
  <inkml:trace contextRef="#ctx0" brushRef="#br0" timeOffset="-1521.0329">3600 2472 14547,'6'27'2137,"1"-9"47,7 24-560,2-9-375,8-3-713,-8-12-536,1-2-584,7-10-1217,12-9-2672,38-106-2960</inkml:trace>
  <inkml:trace contextRef="#ctx0" brushRef="#br0" timeOffset="-1299.3699">3974 2026 5321,'-4'-8'8584,"6"-1"-4545,36-27-2259,-19 26-1775,1 1-1,0 1 1,1 1 0,0 0-1,0 2 1,0 0-1,1 1 1,-1 2 0,6 0-5,-24 3-22,0 0 0,0 0 0,0 1 0,0 0 0,0 0 0,-1 0 0,1 0 0,-1 0 0,1 0 1,-1 0-1,0 1 0,0 0 0,0-1 0,0 1 0,0 0 0,-1 0 0,1 0 0,-1 0 1,0 0-1,1 0 0,-2 0 0,1 0 0,0 0 0,-1 1 0,1-1 0,-1 0 0,0 1 0,0-1 1,0 0-1,-1 1 0,1-1 0,-1 0 0,1 0 0,-1 0 0,0 1 0,-1-1 0,1 0 0,0 0 1,-2 1 21,2 5 49,-37 200 1553,20-130-1288,4 0 0,4 1 0,3 0 0,3 53-314,17-67-80,-13-65 78,1 0 1,-1 0-1,1 0 1,0 0-1,-1 0 1,1 0-1,0 0 1,0 0-1,0 0 1,0 0-1,0-1 1,0 1-1,0 0 0,0-1 1,0 1-1,0-1 1,0 1-1,0-1 1,0 1-1,0-1 1,0 0-1,1 0 1,-1 1-1,0-1 1,0 0-1,0 0 0,1 0 1,-1 0-1,0-1 1,0 1-1,0 0 1,1 0-1,-1-1 1,0 1-1,0-1 1,0 1-1,0-1 1,0 1-1,0-1 0,0 0 1,0 1-1,0-1 1,0 0-1,0 0 1,-1 0-1,1 0 1,0 0-1,0 1 1,-1-1-1,1-1 1,-1 1 1,21-24-590,-1-1 0,-1 0 0,-2-2 0,-1 0 0,-1-1 0,-1-1 1,-2 0-1,-1 0 0,-1-2 0,-2 1 0,-1-1 0,3-29 590,-4 31-652,-9-19-5199,-46-26-604</inkml:trace>
  <inkml:trace contextRef="#ctx0" brushRef="#br0" timeOffset="-1085.51">4142 2451 2881,'-37'30'6273,"17"12"-2496,-24 33-1857,28 4 505,16 5-169,20-6-599,16 0-489,25-11-368,16-19-224,16-15-144,18-33-80,16-24 256,10-24-608,-7-16-824,4-11-1352,-10-3-3890,107-121-6840</inkml:trace>
  <inkml:trace contextRef="#ctx0" brushRef="#br0" timeOffset="-4571.9069">339 2270 6889,'-24'-6'8597,"26"6"-6246,44 5-1617,-6-11-750,0-1-1,0-2 1,0-2 0,-1-1 0,-1-2 0,0-2 0,20-12 16,-54 26-42,63-19-1157,-61 28 639,-52 69 431,-28 32 758,-5-4 1,-4-3 0,-46 40-630,69-83 718,92-71-1409,275-247 691,-307 260-6,0-1 1,0 1-1,0-1 0,1 0 1,-1 1-1,0-1 0,1 1 1,-1-1-1,0 1 0,1-1 1,-1 1-1,0-1 1,1 1-1,-1-1 0,1 1 1,-1-1-1,1 1 0,-1 0 1,1-1-1,-1 1 0,1 0 1,-1 0-1,1-1 0,0 1 1,-1 0-1,1 0 0,-1 0 1,1 0-1,0 0 1,-1-1-1,1 1 0,-1 0 1,1 1-1,0-1 0,-1 0 1,1 0-1,0 0 0,-1 0 1,1 0-1,-1 1 0,1-1 1,-1 0-1,1 0 1,0 1-1,-1-1 0,1 0 1,-1 1-1,1-1 0,-1 1 1,0-1-1,1 1 0,-1-1 1,1 0-1,-1 1 0,0 0 1,1-1-1,-1 1 0,0-1 1,0 1-1,1-1 1,-1 1-1,0 0 0,0-1 1,0 1-1,0-1 0,0 1 1,0 0-1,0 0 6,-15 47 149,-161 301 835,157-273-1003,19-75 1,0 0 0,0 1 0,0-1 0,0 0 0,1 1 0,-1-1-1,0 0 1,1 0 0,-1 1 0,1-1 0,-1 0 0,1 0 0,0 0 0,-1 0 0,1 0-1,0 0 1,0 0 0,0 0 0,0 0 0,0 0 0,0 0 0,0-1 0,0 1 0,0 0 0,0-1-1,0 1 1,1-1 0,-1 1 0,0-1 0,0 1 0,1-1 0,-1 0 0,0 0 0,0 0-1,1 0 1,-1 0 0,0 0 0,1 0 0,-1 0 0,0 0 0,1 0 0,-1-1 0,0 1 0,0-1-1,0 1 1,1-1 0,-1 1 0,0-1 0,0 1 0,0-1 0,0 0 0,0 0 0,1 0 18,203-131-519,-203 132 522,0 1 1,-1-1 0,1 1-1,0 0 1,-1-1 0,1 1-1,-1 0 1,1 0-1,0 0 1,-1 0 0,0 0-1,1 0 1,-1 0 0,0 1-1,1-1 1,-1 0 0,0 1-1,0-1 1,0 1-1,0-1 1,-1 1 0,1 0-1,0-1 1,-1 1 0,1 0-1,-1 0 1,1-1-1,-1 1 1,0 0 0,0 0-1,0 0 1,0-1 0,0 1-1,0 0 1,0 0-1,-1-1 1,1 1 0,-1 0-1,1 0 1,-1 1-4,1-1 41,-12 105 1733,112-268-6667,10-25-1676</inkml:trace>
  <inkml:trace contextRef="#ctx0" brushRef="#br0" timeOffset="-4257.9399">1262 1966 2601,'-7'-3'2128,"0"3"2369,1 15-2665,-8 15 833,8 25-25,-8 17-551,1 6-561,6 3-560,1-5-535,2-10-289,1-3-144,0-21-633,3-12-1399,6-12-1913,-6-42-1152</inkml:trace>
  <inkml:trace contextRef="#ctx0" brushRef="#br0" timeOffset="-4045.525">860 2357 6457,'-6'13'4369,"6"-1"-3721,10 12 393,7-6-81,16-6-248,24-12-16,13-15-184,7-21-200,10-13-208,0-8-104,-10 3-312,0 9-960,70-33-2553</inkml:trace>
  <inkml:trace contextRef="#ctx0" brushRef="#br0" timeOffset="-3821.9">1469 2312 8498,'-3'12'5321,"0"9"-4081,-8 10 777,8 11 71,0 9-744,3 6-447,0 3-185,-4 10-296,-9-4-256,-4 3-104,-6 0-56,-7 0-704,10-2-1209,13 80-3536</inkml:trace>
  <inkml:trace contextRef="#ctx0" brushRef="#br0" timeOffset="-6155.9789">790 34 10546,'-10'0'6738,"4"3"-5346,-15 3-160,8 3 65,-4 9-393,-6 9-496,-21 24-160,-2 18-64,-21 16 16,-10 14-144,-10 6-56,-7 13-152,1-1-664,9-12-617,44-20-2671,60-7-1650</inkml:trace>
  <inkml:trace contextRef="#ctx0" brushRef="#br0" timeOffset="-5943.763">697 211 7530,'16'3'2832,"1"3"-911,16 6 287,8 6-311,-8 3-345,4 1-688,-7-1-480,-7-3-384,1-3-184,-7 3-1496,-1 3-2713,-29 33-1480</inkml:trace>
  <inkml:trace contextRef="#ctx0" brushRef="#br0" timeOffset="-5533.9969">452 768 12195,'0'0'3610,"9"-5"-1990,202-64 1479,-205 66-2754,64-20-3323,-69 23 2830,0 0 0,0 0 0,0-1 1,1 1-1,-1 0 0,0 0 1,0 1-1,0-1 0,1 0 0,-1 0 1,0 0-1,0 1 0,0-1 1,0 1-1,1-1 0,-1 1 0,0-1 1,0 1-1,0 0 0,0-1 1,0 1-1,0 0 0,-1 0 0,1 0 1,0 0-1,0 0 0,-1 0 1,1 0-1,0 0 0,-1 0 0,1 0 1,-1 0-1,1 0 0,-1 0 1,0 1-1,1-1 0,-1 0 1,0 0-1,0 0 0,0 1 0,0-1 1,0 0-1,0 0 0,0 0 1,0 1-1,-1-1 0,1 0 0,0 0 1,-1 0-1,1 0 0,-1 0 1,1 1-1,-1-1 0,0 0 148,-24 70-5805,-14-1 3510,-20 9 3016,-39 19 4510,31-54-409,68-44-4756,-1 0 0,0-1 0,1 1-1,-1 0 1,0 0 0,1 0 0,-1 0 0,0-1 0,1 1-1,-1 0 1,0 0 0,1 0 0,-1-1 0,0 1 0,0 0-1,1-1 1,-1 1 0,0 0 0,0-1 0,1 1 0,-1 0-1,0-1 1,0 1 0,0 0 0,0-1 0,0 1 0,0 0-1,0-1 1,1 1 0,-1-1 0,0 1 0,0 0 0,0-1-1,-1 1 1,1 0 0,0-1 0,0 1 0,0-1 0,0 1-1,0 0 1,0-1 0,0 1 0,-1 0 0,1-1 0,0 1-1,0 0 1,0-1 0,-1 1 0,1 0 0,0 0 0,-1-1-1,1 1 1,0 0 0,0 0 0,-1-1 0,1 1 0,0 0 0,-1 0-1,1 0 1,-1 0-66,99-156 2646,-83 130-3083,-2-2 0,0 1-1,-2-2 1,-2 1 0,0-2 0,-2 1-1,1-12 438,-9 41 21,1 0 1,0 1-1,-1-1 0,1 0 0,0 0 0,0 0 0,-1 0 0,1 0 0,0 0 0,-1 0 0,1-1 0,0 1 0,0 0 0,-1 0 0,1 0 0,0 0 0,0 0 0,-1 0 0,1 0 0,0-1 0,0 1 1,-1 0-1,1 0-21,-19 78 1019,4 1 1,4 1 0,3 0-1,3 1 1,5 38-1020,-1-106 108,1 0 0,1 0 0,0 0 0,0 1 0,1-1 0,1 0 0,0 0 0,1-1 0,1 1 0,0-1 0,0 0 0,1 0 0,1-1 0,0 1 0,0-1 0,1-1 0,3 3-108,-7-12 6,1-1-1,0 1 0,0-1 0,0 0 0,-1 0 1,1-1-1,0 1 0,0-1 0,-1 0 1,1 0-1,0-1 0,-1 1 0,1-1 0,-1 0 1,0 0-1,0-1 0,0 1 0,0-1 1,0 0-1,0 0 0,-1 0 0,1-1 0,-1 1 1,0-1-1,0 0 0,0 0 0,-1 0 0,1 0 1,-1 0-1,0-1 0,0 1 0,0-2-5,5-3-33,119-173-3009,23-23-1765</inkml:trace>
  <inkml:trace contextRef="#ctx0" brushRef="#br0" timeOffset="4887.838">31 1722 5681,'-16'2'10289,"7"2"-5511,4 36-3799,5-30-313,14 139 591,7-1 1,15 44-1258,-18-95 192,78 438 500,-48-266-421,3 62 102,-76-424-3641,28-124-5460,29-79 1322</inkml:trace>
  <inkml:trace contextRef="#ctx0" brushRef="#br0" timeOffset="5504.4529">232 1885 12043,'38'-52'5329,"49"-2"-3113,-81 51-1982,116-54 686,1 5 0,3 6 0,67-13-920,-26 20 447,2 8 1,74-1-448,84-13 316,-15-8-232,3 13 0,1 15 0,308 14-84,14 41 121,-458-36-107,545-50-528,-695 54 396,0 2 0,-1 1-1,1 1 1,-1 1 0,1 1-1,-1 2 1,0 1 0,22 9 118,-7 21-133,-59-16 1887,22 117-1283,7-1 0,5 0-1,10 15-470,-18-90 117,103 437 592,-27-251-420,108 185-1165,-193-430 790,2 9-1609,-34-26-3489,-58-47-2056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2T07:02:41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28 647 1544,'-10'0'12675,"6"-3"-8850,-9 3-3417,23 0-104,17-6 760,33 0 417,30-12-569,24-9-520,16-9-352,-9 6-40,-11 0-600,-13 9-817,-7 6-2896,61-43-3656</inkml:trace>
  <inkml:trace contextRef="#ctx0" brushRef="#br0" timeOffset="212.819">516 24 10602,'-17'-6'5794,"7"3"-4314,-10 0 280,13 9-87,4 15-393,3 24-520,3 25-128,7 23-296,4 6-200,3 1-136,3-10-216,-4-6-440,1-12-784,6-11-1337,8-19-3120,25-48-849</inkml:trace>
  <inkml:trace contextRef="#ctx0" brushRef="#br0" timeOffset="496.403">1386 0 6681,'19'62'7407,"4"24"-5262,-25-56-2028,-1-1-1,-2 1 1,-1-1 0,-1 0 0,-1 0 0,-2-1 0,0 0-1,-2-1 1,-2 0 0,-13 21-117,-69 141-533,95-188 557,1 0 0,-1 0 0,1 0 1,-1 0-1,1 0 0,0 0 0,-1 0 1,1 0-1,0 0 0,0 0 0,0 0 1,0 0-1,0 0 0,0 0 1,0 0-1,0 0 0,0 0 0,0 1 1,1-1-1,-1 0 0,0 0 0,1 0 1,-1-1-1,1 1 0,-1 0 0,1 0 1,0 0-1,-1 0 0,1 0 0,0-1 1,-1 1-1,1 0 0,0 0 0,0-1 1,0 1-1,0-1 0,-1 1 1,1-1-1,0 1 0,0-1 0,0 1 1,0-1-1,0 0 0,0 0 0,0 1 1,0-1-1,1 0 0,-1 0 0,0 0 1,0 0-1,0 0-24,59-10 1346,-35 0-1072,0-1 1,0-1-1,-2-1 1,1-2-1,-2 0 1,21-18-275,136-81-3293,-22 44-1949</inkml:trace>
  <inkml:trace contextRef="#ctx0" brushRef="#br0" timeOffset="621.789">2198 762 19292,'7'21'3049,"-4"-6"-3049,1 15-96,2 0-1297,24 60-3312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2T07:02:16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484 575 4241,'0'0'10826,"14"6"-9650,16-3-1128,27 3-48,16-2 257,7-4 279,7-4-232,7 1-304,6-3-688,4-3-2201,170-24-1048</inkml:trace>
  <inkml:trace contextRef="#ctx0" brushRef="#br0" timeOffset="337.867">1872 1 7266,'-19'6'8871,"7"10"-4873,3 59-4399,8-44 1379,-13 93-893,2-33-48,4 1 0,4 0 0,7 86-37,-4-172-11,1-1 0,0 0 0,0 0 0,0 0 0,0 1 0,1-1 0,0 0 0,0 0 0,0 0 0,1 0 0,0 0 0,0 0 0,0-1 0,0 1 0,1 0 0,0-1-1,0 0 1,0 0 0,0 0 0,1 0 0,0 0 0,-1-1 0,1 1 0,1-1 0,-1 0 0,0 0 0,1-1 0,-1 1 0,1-1 0,0 0 0,0 0 0,0-1-1,0 0 1,1 1 11,13-3 10,-1-1 0,1-1-1,-1 0 1,0-2-1,0 0 1,0-1 0,-1 0-1,0-2 1,8-4-10,7-2-11,124-58-246,166-60-4737,-233 104 467,25-23-2014</inkml:trace>
  <inkml:trace contextRef="#ctx0" brushRef="#br0" timeOffset="549.781">2983 458 14603,'0'0'4425,"3"6"-4241,-3 0 40,3 6 608,1-3 201,-4 3-481,3 0-480,0 9-72,7 12-1081,4 13-3512,-58 65-3632</inkml:trace>
  <inkml:trace contextRef="#ctx0" brushRef="#br0" timeOffset="15550.059">1260 4040 13651,'-3'0'4905,"3"0"-4105,0 3-664,20 0 200,20-3 840,27 0 25,27-6-449,13-9-368,3 3-144,-3-3-176,-13 3-64,-14 0-136,-10 6-568,-6 6-1089,3 6-2815,100 0-1818</inkml:trace>
  <inkml:trace contextRef="#ctx0" brushRef="#br0" timeOffset="15926.012">3117 3495 18748,'-7'65'3708,"-18"34"-3591,19-75 162,-31 90-957,-5-1 0,-4-3 1,-5-2-1,-5-2 0,-4-2 1,-5-4-1,-59 69 678,125-169 14,1-1 1,-1 1-1,0 0 1,0 0-1,1 0 1,-1 0-1,0 0 1,0 0-1,1 0 1,-1 0-1,0 0 1,0 1-1,1-1 1,-1 1-1,0-1 1,0 1-1,0-1 1,0 1-1,1-1 1,-1 1-1,0 0 1,0 0-1,0 0 1,0-1-1,-1 1 1,1 0-1,0 0 1,0 0-1,-1 0 1,1 1-1,0-1 1,-1 0-1,1 0 1,-1 0-1,1 0 1,-1 1-1,0-1 1,1 0-1,-1 0 1,0 1-1,0-1 1,0 0-1,0 0 1,0 1-1,0-1 1,-1 0-1,1 1 1,0-1-1,0 0 1,-1 0-1,1 0 1,-1 1-1,1-1 1,-1 0-1,0 0 1,1 0-1,-1 0 1,0 0-1,0 0 1,0 0-1,0 0 1,0 0-1,0-1 1,0 1-1,0 0 1,0-1-1,0 1 1,0 0-1,0-1 1,-1 1-15,66 5 402,1-2 1,-1-3-1,1-3 1,-1-3-1,0-3 1,62-15-403,97-9-503,-162 30-3847,-35-3-508</inkml:trace>
  <inkml:trace contextRef="#ctx0" brushRef="#br0" timeOffset="16563.894">9 2565 5921,'0'0'6815,"-2"1"-3394,-5 13-2088,59 236 197,-17 184-1314,-35-432-220,0 0 1,1 0-1,-1 0 0,1 0 0,-1 0 0,1 0 1,0 0-1,0 0 0,0 0 0,0 0 0,0 0 1,0 0-1,0-1 0,1 1 0,-1-1 0,1 1 1,-1-1-1,1 1 0,-1-1 0,1 0 1,0 0-1,0 0 0,0 0 0,0 0 0,-1 0 1,1 0-1,0 0 0,1-1 0,-1 1 0,0-1 1,0 0-1,0 0 0,0 0 0,0 0 0,0 0 1,0 0-1,0 0 0,1 0 4,85-25-103,-75 21 127,151-63 345,-102 39-191,2 2 1,0 4-1,2 2 0,0 3 1,26-2-179,590-15 1504,-419 11-1376,71-27 72,41-29 578,747-167 46,-872 204-1636,1 10-1,248 2 813,-227 44-5470,-148 9 361,33 23-1978</inkml:trace>
  <inkml:trace contextRef="#ctx0" brushRef="#br0" timeOffset="16841.4389">5618 1819 13091,'-3'3'5873,"3"3"-5793,0 21 136,13 15 264,1 27 768,9 21-343,1 1-449,2 2-184,-6-9-168,-3-14-104,-7-10-264,0 0-1088,-3-6-3369,-37 42-5634</inkml:trace>
  <inkml:trace contextRef="#ctx0" brushRef="#br0" timeOffset="17397.624">1260 2839 5193,'-33'-42'9726,"30"61"-7169,12 183 739,9 107-2782,-17-298-611,-1-3-133,1 0 1,-1 1-1,2-1 0,-1 0 0,1-1 1,0 1-1,1 0 0,0 0 1,0-1-1,0 0 0,1 1 1,0-2-1,1 1 0,0 1 230,23-9-3806,41-46-887</inkml:trace>
  <inkml:trace contextRef="#ctx0" brushRef="#br0" timeOffset="17616.361">1591 2604 10922,'0'9'5682,"0"3"-5058,0 9-320,7 13 944,3 5-216,10 3-520,7 3-304,0-3-160,-1-3-48,-6-3-472,4-9-1000,-1 1-1193,1-10-2432,26-18-4049</inkml:trace>
  <inkml:trace contextRef="#ctx0" brushRef="#br0" timeOffset="17981.572">1006 2604 7602,'-29'-6'8735,"28"6"-8640,0 0 1,1-1-1,-1 1 0,0 0 0,1-1 1,-1 1-1,0 0 0,0 0 0,1 0 0,-1 0 1,0-1-1,0 1 0,0 0 0,1 0 1,-1 1-1,0-1 0,0 0 0,1 0 0,-1 0 1,0 0-1,0 1 0,1-1 0,-1 0 1,0 1-1,1-1 0,-1 0 0,0 1 0,1-1 1,-1 1-1,1-1 0,-1 1 0,1-1 1,-1 1-1,1 0 0,-1-1 0,1 1 0,-1 0 1,1-1-1,0 1 0,-1 0 0,1-1 1,0 1-1,0 0 0,-1 0 0,1-1 0,0 1 1,0 0-1,0 0 0,0-1 0,0 1 1,0 0-1,0 0 0,0 0 0,1 0-95,85 302 894,-49-129-1968,-37-171 1006,1-4-82,-1 1 1,1-1-1,-1 0 1,1 1-1,-1-1 1,1 1-1,-1-1 1,1 0-1,0 1 1,-1-1-1,1 1 1,0 0-1,-1-1 1,1 1 0,0 0-1,0-1 1,-1 1-1,1 0 1,0 0-1,0 0 1,0 0-1,-1-1 1,1 1-1,0 0 1,0 0-1,0 1 1,-1-1-1,1 0 1,0 0-1,0 0 1,0 0 0,-1 1-1,1-1 1,0 0-1,0 1 1,-1-1-1,1 1 1,0-1-1,-1 1 1,1-1-1,-1 1 1,1-1-1,0 1 1,-1-1-1,1 1 1,-1 0-1,0-1 1,1 1-1,-1 0 1,1 0 0,-1-1-1,0 1 1,0 0-1,1 0 1,-1-1-1,0 1 1,0 0-1,0 0 1,0 0-1,0 0 1,0-1-1,0 1 1,0 0-1,0 0 1,0 0-1,-1-1 1,1 1-1,0 0 1,-1 0 149,52-66-5332</inkml:trace>
  <inkml:trace contextRef="#ctx0" brushRef="#br0" timeOffset="18215.932">1471 2315 9370,'7'12'2625,"-4"0"-1545,7 22 744,3 5 209,1 3-185,2 15-552,5 3-624,5 0-303,1-2-153,0-10-144,-4-3-72,-3-9-64,-3-6-513,-7 0-863,3-9-984,1 6-1889,23 0-504</inkml:trace>
  <inkml:trace contextRef="#ctx0" brushRef="#br0" timeOffset="18396.238">2247 2406 13347,'-3'39'1680,"-4"-3"-456,0 24 153,11-3-305,9-12-776,10-2-296,14-4-1008,7-6-1177,86 9-3048</inkml:trace>
  <inkml:trace contextRef="#ctx0" brushRef="#br0" timeOffset="18704.18">3588 2029 8234,'0'6'6537,"0"6"-5729,0 19-424,0 2 769,0 0 7,0 0-712,3-3-392,4-3-56,3 3-896,4-6-1233,42 33-2544</inkml:trace>
  <inkml:trace contextRef="#ctx0" brushRef="#br0" timeOffset="18951.6789">4471 1852 6369,'0'3'12787,"-3"0"-11155,3 15-1376,10 12 441,3 9 463,4 21-544,6-3-368,1-2-232,-1-4-16,1-3-48,-4-12-712,0 0-848,3 0-3001,34 28-2937</inkml:trace>
  <inkml:trace contextRef="#ctx0" brushRef="#br0" timeOffset="19235.84">5404 1701 9314,'-3'18'6625,"0"6"-5688,-1 28 559,4 11 464,7 0-423,6 0-761,1 3-520,2-2-256,-9-1-264,-7-6-720,-17 3-1417,1-3-3760,-95 46-3689</inkml:trace>
  <inkml:trace contextRef="#ctx0" brushRef="#br0" timeOffset="19573.79">2896 2180 4553,'-16'-31'1532,"-27"-37"6133,49 100-5333,73 227 1732,-46-166-3755,69 172-2890,-67-203-2261,23 15-2197</inkml:trace>
  <inkml:trace contextRef="#ctx0" brushRef="#br0" timeOffset="20189.958">4130 1665 584,'-34'-20'9258,"0"8"-4926,29 12-4158,1-1 0,0 0 0,0 1 0,-1 0 0,1 0 0,0 0 0,-1 1 1,1-1-1,0 1 0,0 0 0,-1 0 0,1 1 0,0-1 0,0 1 0,0 0 0,1 0 0,-1 0 0,0 0 1,1 1-1,-1-1 0,1 1 0,0 0 0,0 0 0,-2 3-174,-19 24 248,1 1-1,1 1 1,2 2 0,1 0-1,2 0 1,1 2 0,2 0 0,1 1-1,2 0 1,2 1 0,2 0-1,1 0 1,1 1 0,3 0-1,1 29-247,0-52 26,1-1-1,0 1 1,1 0-1,0-1 0,2 1 1,-1-1-1,2 0 1,0 0-1,1 0 1,1 0-1,0-1 0,1 0 1,0 0-1,1-1 1,1 0-1,0 0 1,1-1-1,0 0 0,1 0 1,0-2-1,1 1 1,0-1-1,0-1 0,1 0 1,0-1-1,1 0 1,0-1-1,0-1 1,1 0-1,0-1 0,0-1 1,0 0-1,6 0-25,4-5-15,-1-1 0,1-1-1,-1-1 1,0-2 0,0 0-1,0-2 1,-1 0 0,0-2 0,-1 0-1,0-2 1,-1 0 0,0-1-1,-1-2 1,0 0 0,-1-1 0,-1 0-1,0-2 1,-2 0 0,0-1-1,-1-1 1,-1 0 0,-1-1-1,0 0 1,-2-1 0,0-1 0,-2 0-1,-1 0 1,0-1 0,-2 1-1,0-2 1,-2 1 0,1-20 15,-4 23 37,-1-1 1,-1 0-1,0 1 1,-2-1-1,0 1 1,-2 0-1,0 0 1,-1 0 0,-1 0-1,-1 1 1,-1 1-1,-1-1 1,-1 1-1,0 1 1,-1 0-1,-1 1 1,-1 0-1,0 1 1,-2 0-1,1 1 1,-2 1-1,0 1 1,0 0-1,-2 1 1,1 1-1,-1 1 1,-1 1 0,0 0-1,-14-3-37,16 7-63,0 2 1,0 0-1,-1 1 0,0 0 0,1 2 1,-1 0-1,0 1 0,1 1 0,-1 1 1,1 1-1,0 0 0,0 1 0,0 1 1,1 1-1,0 0 0,0 1 0,1 1 1,0 1-1,0 0 0,1 1 0,-2 3 63,3-2-370,1 0-1,0 2 0,1-1 0,0 2 1,1-1-1,1 1 0,0 1 0,-5 12 371,-151 319-6378</inkml:trace>
  <inkml:trace contextRef="#ctx0" brushRef="#br0" timeOffset="22074.177">4107 3002 14939,'-10'0'5761,"3"3"-4872,-10 0-17,10 0 464,1 6-832,6 3-504,3 9-936,17 18-832,91 111-4858</inkml:trace>
  <inkml:trace contextRef="#ctx0" brushRef="#br0" timeOffset="22991.6099">3612 2755 6313,'-13'-4'6474,"-34"-1"1750,60 39-6558,1-18-1662,-1 1-1,-1 0 1,-1 1 0,0 0 0,-1 1 0,-2 0 0,6 15-4,-13-21 66,-1 1 0,-1-1 0,0 0 0,0 1 0,-1-1 0,-1 0 1,0 0-1,-1 0 0,-1-1 0,0 1 0,0-1 0,-1 0 1,-1-1-1,0 1 0,0-1 0,-1-1 0,-1 1 0,1-1 1,-2-1-1,1 0 0,-2 0 0,1-1 0,-2 1-66,-7 10 77,0-1 0,-1-1-1,-1-1 1,-1 0 0,0-2 0,-1-1-1,-1 0 1,0-2 0,0-1 0,-1 0-1,-2-2-76,-250 58-538,69-11 466,-3-8 0,-1-10 1,-2-9-1,-1-9 1,-1-10-1,-27-10 72,76-5 0,103 2-20,1 3 0,-1 3 1,0 3-1,1 2 0,0 4 0,1 2 0,0 2 0,-42 19 20,43-6-74,1 4 0,1 2 0,2 3 0,2 2 0,-10 11 74,59-44-104,-1 0 1,1 0-1,0 1 1,0 0-1,0 0 1,1 0-1,1 1 1,-1-1-1,1 1 0,0 0 1,1 1-1,0-1 1,0 1-1,1-1 1,0 1-1,0 0 1,1 0-1,0 0 1,1-1-1,0 1 1,0 3 103,2 0-409,0 1 1,0-1-1,1 1 0,1-1 1,0 0-1,0 0 1,1 0-1,1-1 1,0 1-1,1-1 1,2 2 408,114 146-5806</inkml:trace>
  <inkml:trace contextRef="#ctx0" brushRef="#br0" timeOffset="23592.226">4906 2926 9938,'11'11'6150,"15"26"-4789,-15-22-589,148 204 1469,-157-217-2226,1 0 0,-1 0 0,1 0 0,0-1 0,0 0 0,0 1 0,-1-1 0,1 0 0,0 0 0,1 0 0,-1-1 0,0 1-1,0-1 1,0 0 0,0 0 0,0 0 0,0 0 0,1 0 0,-1-1 0,0 1 0,0-1 0,0 0 0,0 0 0,0 0 0,0 0 0,0-1 0,-1 1 0,1-1 0,0 0 0,-1 0 0,1 0 0,-1 0 0,0 0 0,0 0 0,1 0 0,-1-1-15,14-8 23,50-36-2,-54 35-12,1 1-1,1 1 1,0 0-1,0 0 0,1 2 1,0 0-1,0 0 1,1 2-1,0 0 1,0 0-1,1 2 0,-1 0 1,1 1-1,0 0 1,0 2-1,0 0 1,8 1-9,-4 5 80,0 0 1,-1 2 0,0 1 0,0 0 0,-1 2 0,0 0 0,0 1 0,11 9-81,75 40 601,-99-57-617,0-1 0,0 1 0,0-1-1,0 0 1,0-1 0,0 0 0,1 1 0,-1-2 0,0 1 0,1-1 0,-1 0 0,1 0 0,-1-1 0,0 0 0,1 0 0,-1-1 0,0 1-1,0-1 1,3-2 16,80-56-4805,6-52-3895</inkml:trace>
  <inkml:trace contextRef="#ctx0" brushRef="#br0" timeOffset="27677.3589">3809 3658 15315,'0'-3'3881,"0"3"-3577,3 0-248,7 0 392,14 0 32,16 0 48,20-3-287,10 0-153,4-6-88,-4-9-256,-3 0-993,7 0-2472,86-61-2568</inkml:trace>
  <inkml:trace contextRef="#ctx0" brushRef="#br0" timeOffset="27888.757">4558 3089 13147,'-3'9'5313,"3"9"-4521,-4 24 152,4 15 489,4 16-537,9-1-592,7 6-304,10 0-744,27 19-1753,64 162-6185</inkml:trace>
  <inkml:trace contextRef="#ctx0" brushRef="#br0" timeOffset="28330.846">2959 1162 11634,'-3'0'2353,"3"-3"-1273,0 0-720,13 6-152,17 6 753,27 3 47,17 1-360,10-7-256,2-9-184,-2-13-200,-4-2-8,-13 0-648,-10-6-1497,-7 6-2336,4-45-744</inkml:trace>
  <inkml:trace contextRef="#ctx0" brushRef="#br0" timeOffset="28543.45">3488 666 12827,'0'0'2696,"-4"3"-1119,-2-3-329,2 6-312,8 9-520,6 18-248,7 30 72,6 15-56,0 10-184,-6-1-88,-4-9-568,-3 4-1072,7-4-977,37 66-2376</inkml:trace>
  <inkml:trace contextRef="#ctx0" brushRef="#br0" timeOffset="28668.493">4130 461 12851,'-3'27'2872,"-1"15"-1839,-6 37-137,10 35-40,14 27-856,32 100-688,95 181-4449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2T07:01:44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 3552 3993,'-3'-3'608,"-1"3"-272,1-3 120,0 0-48,3 3 64,3-3-248,-3 3-8,0 3 145,0-3-33,0 3-328,-7 3-88,-6 27-1617</inkml:trace>
  <inkml:trace contextRef="#ctx0" brushRef="#br0" timeOffset="1508.519">23 3727 840,'-6'-6'6169,"-1"3"-6169,-3-6-552,10-9-1048,7 3-8,56-58-321</inkml:trace>
  <inkml:trace contextRef="#ctx0" brushRef="#br0" timeOffset="2146.944">294 3293 7842,'-7'5'5463,"9"13"-4809,0-4-170,44 608 5192,-65-367-5644,34-336-947,53 76 2222,-30 6-1085,353-3 868,-88-35-692,-41 8-228,712-48 781,567-27-586,-1539 104-364,765-39-17,366 43 16,768 15 209,-1258 7-1490,-531-30-1431,33-19-3857</inkml:trace>
  <inkml:trace contextRef="#ctx0" brushRef="#br0" timeOffset="2408.635">8599 2745 15139,'-3'27'2145,"-4"16"-1305,-3 41 624,0 24 185,3 13-297,7 11-464,7-5-360,10-4-320,0-12-152,-1-14-56,-2-13-264,2-6-1344,1 109-4353</inkml:trace>
  <inkml:trace contextRef="#ctx0" brushRef="#br0" timeOffset="4138.039">646 4651 7017,'-3'-13'7702,"24"34"-6136,-18-17-1693,181 231 3237,-171-218-3056,1 0-1,0-1 1,2 0 0,-1-2-1,2 1 1,0-2 0,1 0-1,0-2 1,1 1 0,0-2-1,1-1 1,0 0 0,0-2-1,1 0 1,0-1 0,0-1-1,11 0-53,32-5 12,-1-4 0,1-2-1,-1-3 1,-1-2 0,0-4-1,59-21-11,49-10-51,542-91-558,-649 125 609,65-14 10,0 5-1,2 5 1,0 7-1,25 5-9,-94 8 40,1 4 0,-1 2 0,-1 2 0,0 4 0,38 15-40,-93-30 0,81 32 22,-1 4 0,-2 3-1,-1 3 1,-3 5 0,-2 2 0,-2 4-1,10 14-21,-84-67 0,78 61-6,3-3 0,2-4 0,21 7 6,-96-57-11,0 0 0,0-1 0,1 0 0,0 0 0,-1-1 0,1 0 0,0-1 0,1 0 0,-1-1 0,0 0 0,0 0 0,1-1 0,-1-1 0,0 0 0,0 0 0,0-1 0,1 0 0,-1-1 0,-1 0 0,1 0 0,0-1 1,-1 0-1,6-5 11,26-20 33,-2-3-1,-1-1 1,-1-2 0,27-34-33,2-1 27,-63 66-28,24-28 37,1 1-1,1 1 1,2 2 0,1 0 0,1 3 0,1 1 0,1 1 0,1 2 0,1 1 0,1 2 0,1 2 0,0 1 0,13-1-36,87-1 145,0 6 1,0 6 0,130 13-146,-165-5 29,424 13-9,-383-17-2,1-7 0,-2-5-1,0-8 1,16-8-18,-87 12 228,-1-4-1,-1-2 0,-1-3 1,19-13-228,-44 19 30,-2-1-1,0-3 1,-1-1 0,-1-2 0,-2-2 0,-1-1 0,30-33-30,-64 61-38,0-2-1,0 1 1,0 0-1,0-1 0,-1 0 1,0 0-1,0 0 1,0 0-1,0 0 1,-1-1-1,1 1 1,-1-1-1,0 0 1,-1 1-1,1-1 1,-1 0-1,0 0 1,0 0-1,-1 0 1,1 0-1,-1 0 1,0-1-1,0 1 1,-1 0-1,0 0 1,0 0-1,0 0 1,0 0-1,-1 1 1,0-1-1,0 0 1,0 1-1,-1-3 39,-48-6-3873,-97 23-6040</inkml:trace>
  <inkml:trace contextRef="#ctx0" brushRef="#br0" timeOffset="11271.517">452 3278 4689,'-12'-37'6331,"1"-20"-2911,-3-10 861,8 60-2504,6 26-1567,57 450 879,-52-442-1579,1 1 1,1-1 0,1-1 0,1 1-1,2-2 1,0 1 0,5 4 489,107 202-7114</inkml:trace>
  <inkml:trace contextRef="#ctx0" brushRef="#br0" timeOffset="12014.077">8649 2718 10274,'-6'1'5861,"-8"2"-2126,-25 193 1369,28-63-4300,6 0 0,8 70-804,35 203 310,-34-365-364,12-52-3936,49-37-1806</inkml:trace>
  <inkml:trace contextRef="#ctx0" brushRef="#br0" timeOffset="13050.3749">609 3311 6297,'-27'-64'7146,"1"0"-1132,12 79-4238,11 76-1134,3 509 1197,1-585-1962,-1 0-128,1 0 1,0 0 0,1 0-1,0 0 1,2 0 0,-1 0-1,2-1 1,0 0 0,1 0-1,0 0 251,-5-12-270,0-1 0,0 0-1,0 0 1,0 0-1,1 0 1,-1 0 0,0-1-1,0 1 1,1 0 0,-1 0-1,0-1 1,1 1 0,-1-1-1,0 1 1,1-1 0,-1 0-1,1 1 1,-1-1 0,1 0-1,-1 0 1,1 0 0,-1 0-1,1 0 1,-1 0 0,1-1-1,-1 1 1,1 0 0,-1-1-1,0 1 1,1-1 0,-1 0-1,1 1 1,-1-1 0,0 0-1,0 0 1,0 0 0,1 0-1,-1 0 271,51-49-5893</inkml:trace>
  <inkml:trace contextRef="#ctx0" brushRef="#br0" timeOffset="13499.567">492 3260 11482,'-31'5'6496,"17"53"-5147,12-47-1074,-1 54 142,2-1 1,3 0-1,3 0 1,3 0-1,11 42-417,-2 0 132,-19-81-1448,-6-58-4393,14-120-1159,1 43 5061,-10-73 775,-10 65 3693,16 187 2789,-8 84-1932,-3-62-2077,3-52-1122,1 0 0,2 0 0,2 1 0,1-1-1,2 0 1,7 30-319,36 35-5281,-2-5-2084</inkml:trace>
  <inkml:trace contextRef="#ctx0" brushRef="#br0" timeOffset="15227.688">4331 2772 4633,'-16'-60'3178,"19"24"-1058,-3 36-1958,0-1-1,0 0 1,0 1-1,0-1 1,0 0-1,0 1 1,0-1-1,0 0 1,-1 1-1,1-1 1,0 0-1,0 1 1,0-1-1,-1 1 0,1-1 1,0 0-1,-1 1 1,1-1-1,0 1 1,-1-1-1,1 1 1,-1-1-1,1 1 1,-1 0-1,1-1 1,-1 1-1,1-1 0,-1 1 1,1 0-1,-1 0 1,0-1-1,1 1 1,-1 0-1,1 0 1,-1 0-1,0-1 1,1 1-1,-1 0 1,0 0-1,1 0 1,-1 0-1,0 0 0,1 0 1,-1 1-1,0-1 1,1 0-1,-1 0 1,1 0-1,-1 0 1,0 1-1,1-1 1,-1 0-1,1 1 1,-1-1-1,1 0 0,-1 1 1,1-1-1,-1 1 1,1-1-1,-1 1 1,1-1-1,0 1 1,-1-1-1,1 1 1,0-1-1,-1 1 1,1 0-1,0-1 1,0 1-162,32 142 486,21 227 432,-2-22-718,15 50-379,-3-69-2089,-18-19-5071</inkml:trace>
  <inkml:trace contextRef="#ctx0" brushRef="#br0" timeOffset="16212.029">4358 2736 4129,'-3'-13'723,"0"0"0,0-1 1,1 1-1,1-1 0,0 0 0,1 0 1,1 1-1,0-1 0,3-11-723,-1-71 2956,-2 95-2853,-1 1 0,0-1 0,0 1 0,0-1 0,1 0 0,-1 1 0,0-1 0,0 0 0,0 1 0,0-1 0,0 1 0,0-1 0,0 0 0,0 1 0,0-1 0,-1 0 0,1 1 0,0-1 0,0 0 0,-1 1 1,1-1-1,0 1 0,-1-1 0,1 1 0,0-1 0,-1 1 0,1-1 0,-1 1 0,1-1 0,-1 1 0,1-1 0,-1 1 0,1 0 0,-1-1 0,1 1 0,-1 0 0,1 0 0,-1-1 0,0 1 0,1 0 0,-1 0 0,0 0 0,1 0 1,-1-1-1,0 1 0,1 0 0,-1 0 0,1 1 0,-1-1 0,0 0 0,1 0 0,-1 0 0,0 0 0,1 0 0,-1 1 0,1-1 0,-1 0 0,0 1 0,1-1 0,-1 0-103,4 48 560,67 613 2472,-82-90-2068,1-302-485,16 55-1300,24-230-1660,60 59-3793</inkml:trace>
  <inkml:trace contextRef="#ctx0" brushRef="#br0" timeOffset="17157.748">4372 2477 6329,'-18'-21'4984,"3"-15"-2308,1 1-555,-12 54 2100,41 105-3222,2 125 299,-8 0-606,-7 412 439,-2-549-928,20 416 1197,-8-431-508,-58-332-3976,42 171 879,3 1-1,3 0 0,2-1 0,4 1 0,3-8 2206,14-73-3366,17-132-716</inkml:trace>
  <inkml:trace contextRef="#ctx0" brushRef="#br0" timeOffset="17621.667">4372 2848 2553,'-7'-27'1643,"-55"-146"6917,62 173-8469,0-1 1,0 0-1,0 1 1,0-1-1,0 1 0,0-1 1,0 1-1,0-1 1,-1 1-1,1-1 0,0 1 1,0-1-1,-1 1 1,1-1-1,0 1 0,0-1 1,-1 1-1,1-1 1,0 1-1,-1 0 0,1-1 1,-1 1-1,1 0 1,-1-1-1,1 1 0,-1 0 1,1-1-1,-1 1 1,1 0-1,-1 0 0,1 0 1,-1 0-1,1-1 1,-1 1-1,1 0 0,-1 0 1,1 0-1,-1 0 1,1 0-1,-1 0 0,1 0 1,-1 0-1,0 1 1,1-1-1,-1 0 0,1 0 1,-1 0-1,1 0 0,-1 1 1,1-1-1,-1 0 1,1 1-1,0-1 0,-1 0 1,1 1-1,-1-1 1,1 1-1,0-1 0,-1 0 1,1 1-1,0-1 1,-1 1-1,1-1 0,0 1-91,-7 43 1426,15 156 738,33 278-19,-3-250-1393,13 12 516,-43-211-1185,74 205 288,-77-224-369,3 5 10,-10-23-120,-27-139-920,-7-101 139,-89-637-658,112 819 1917,19 135 336,0 211 745,-11-11-354,7-32-316,22 140-781,-1-293-4956,21 27-2898</inkml:trace>
  <inkml:trace contextRef="#ctx0" brushRef="#br0" timeOffset="19297.213">492 3459 4169,'-45'-34'14051,"18"-21"-11052,25 43-2923,0-1-1,1 1 0,1-1 1,0 1-1,0-1 1,2 1-1,-1-1 0,2 1 1,-1 0-1,2 0 0,0 0 1,0 0-1,1 1 1,5-11-76,-1 1 58,19-47 7,3 2 0,3 1 0,3 1 0,2 2 1,3 2-1,3 2 0,29-28-65,-69 79-4,1-1 0,0 1-1,1 1 1,-1-1 0,1 1 0,1 1 0,-1-1 0,1 1-1,0 0 1,0 1 0,0 0 0,1 0 0,-1 1 0,1 0-1,0 0 1,0 1 0,0 0 0,0 1 0,0 0 0,0 0 0,1 1-1,-1 1 1,0-1 0,0 1 0,8 2 4,5 5 10,-1 1 0,0 0 1,-1 2-1,0 0 0,-1 1 1,-1 1-1,1 1 0,9 10-10,83 56 31,-98-70-22,0-1 0,1 0 0,1-1 0,0-1 0,0 0 0,0-1 0,0-1 0,1 0 0,0-1 0,0-1 0,1 0 0,-1-1 0,0-1 0,1 0 0,-1-1 0,1-1 0,-1-1 0,0 0 0,1-2 0,-1 1 0,0-2 0,12-5-9,11-18-7,-2-2 1,-1-1-1,-1-2 1,-2-1-1,-1-1 1,-2-2-1,-2-2 1,-1 0-1,2-10 7,-16 31-12,144-229-60,-139 202-40,39 176-7,-42-97 169,3-1-1,0 0 0,3-2 1,0 0-1,2-1 1,10 9-50,-24-30 13,0 0 0,1 0-1,0-1 1,1 0 0,0 0 0,0-1 0,0-1 0,1 0 0,0-1 0,0 0 0,0-1 0,1 0 0,0-1 0,0 0 0,0-1 0,0 0 0,0-1 0,0-1 0,11-1-13,-1-4 2,-1-1 0,0-1 1,-1-1-1,0-1 0,0-1 0,-1-1 0,0 0 1,-1-2-1,0 0 0,-1-1 0,0-1 0,-2-1 1,1 0-1,-2-1 0,0-1 0,10-16-2,80-77 0,-98 105 2,0 1 0,1 0 0,-1 1 0,1 0 0,0 0 0,0 0 0,0 1 0,1 0 0,-1 1 0,1 0 0,-1 0 0,1 1 0,0 0 0,-1 1 0,1 0 0,0 0 0,0 0 0,-1 1 0,1 1 0,0 0 0,-1 0 0,1 0 0,-1 1 0,3 2-2,14 5 78,-1 0 1,0 3 0,-1 0-1,0 1 1,-1 1 0,-1 1-1,9 9-78,-4-1 68,-2 0-1,0 2 0,-2 1 1,-1 1-1,-1 0 1,-1 3-68,-11-17 25,22 23-4658,28 18-1479</inkml:trace>
  <inkml:trace contextRef="#ctx0" brushRef="#br0" timeOffset="20423.484">4388 2896 8202,'10'-45'10391,"25"-25"-9160,-18 39-516,61-125-252,7 5 0,48-58-463,-125 196 17,0 1 0,1 0 1,0 0-1,1 1 0,1 1 1,0-1-1,0 2 0,1 0 1,0 0-1,0 1 0,1 0 1,0 1-1,1 1 0,0 0 1,-1 1-1,2 0 0,-1 1 1,0 1-1,15-2-17,-11 3 0,0 1-1,0 1 1,0 0 0,0 1 0,0 1-1,0 1 1,0 0 0,0 2 0,-1 0-1,0 1 1,0 0 0,0 1 0,-1 2-1,0-1 1,-1 2 0,0 0 0,0 0-1,-1 2 1,-1 0 0,0 0 0,0 2 0,78 98 354,-85-110-308,0 0-1,0-1 1,0 0-1,0 0 1,0-1-1,0 1 0,0-1 1,0-1-1,0 1 1,0-1-1,0 0 1,0 0-1,0-1 1,0 0-1,-1 0 0,1 0 1,-1-1-1,1 0 1,-1 0-1,0 0 1,0 0-1,0-1 1,0 0-1,-1 0 0,0 0 1,1-1-1,0-2-45,56-51 6,-2-3 0,-3-3 0,32-49-6,-37 47-250,66-90-171,-97 189-75,-2-1 560,1 0 0,2-2 1,1 0-1,2-2 0,0 0 1,2-2-1,1 0 0,7 2-64,-21-17 4,0-2-1,1 1 1,1-2-1,-1 0 1,1 0-1,1-2 1,-1 1-1,1-2 1,0 0-1,0-2 1,1 1 0,-1-2-1,1 0 1,0-1-1,-1-1 1,1 0-1,0-1 1,-1-1-1,7-2-3,17-10-88,-1-2-1,-1-1 1,-1-2 0,0-2-1,-2-2 1,0-1 0,-2-1-1,0-2 1,-2-1-1,-1-2 1,10-14 88,82-98 48,-67 154 424,35 22-181,-2 3 1,-1 4-1,-2 5 0,-2 2 0,28 26-291,-44-25 313,-2 2 0,-2 3 0,-3 3-1,-3 3 1,-2 2 0,4 11-313,-51-61-22,-1-5-31,0 1 0,-1 1 0,-1-1-1,1 1 1,-1 0 0,-1 1 0,0-1 0,0 1-1,-1 0 1,0 0 0,0 0 0,0 8 53,-32 29-2391,-111 40-3429</inkml:trace>
  <inkml:trace contextRef="#ctx0" brushRef="#br0" timeOffset="24508.028">1385 1520 7266,'-4'-3'4569,"4"-3"-3169,-6 0-368,9 0 64,0-3-368,14-3-79,13-3-121,14-6-80,9-3-160,4 3-88,3-3-112,1 3-88,-5 6 0,-2 3-360,-4 9-1032,4 3-1553,73-9-2736</inkml:trace>
  <inkml:trace contextRef="#ctx0" brushRef="#br0" timeOffset="24979.214">2592 801 8666,'-20'6'7918,"12"43"-7348,6-30 134,-15 81-381,-4-1-1,-5 0 0,-3-2 0,-40 85-322,26-45-148,44-135 120,0-1 0,-1 1 1,1-1-1,0 1 0,0-1 1,1 0-1,-1 1 0,0-1 1,0 0-1,1 0 0,-1 0 1,1 0-1,-1 0 0,1 0 1,-1 0-1,1-1 0,-1 1 1,1 0-1,0-1 0,-1 1 1,1-1-1,0 0 0,0 0 1,-1 1-1,1-1 0,0 0 1,0 0-1,-1-1 0,1 1 1,0 0-1,0-1 0,-1 1 1,1-1-1,0 1 0,-1-1 1,1 0-1,-1 1 0,1-1 1,-1 0-1,2-1 28,-3 2 0,243-83-2107,-141 62-689,104-19-2271</inkml:trace>
  <inkml:trace contextRef="#ctx0" brushRef="#br0" timeOffset="25432.326">5883 0 10810,'7'35'2959,"0"-5"-2630,-8 8-172,-1 0 0,-3 0 0,0 0 0,-3-1 1,-1 0-1,-1 0 0,-2-1 0,-2 0 0,-2-1 1,0-1-1,-18 25-157,-27 68 71,59-124-86,-1 1 1,1 0-1,0-1 0,0 1 1,0 0-1,0 0 0,1 0 1,-1 0-1,1 1 0,0-1 1,0 0-1,1 0 0,-1 1 1,1-1-1,0 1 0,0-1 1,1 0-1,-1 1 0,1-1 1,0 0-1,0 0 0,0 1 1,1-1-1,0 0 0,-1 0 1,1-1-1,1 1 0,-1 0 1,0 0-1,1-1 0,0 0 1,0 1-1,0-1 0,0 0 1,3 1 14,11 1-93,1-1 1,1-1 0,-1 0 0,0-1 0,1-2 0,-1 1-1,0-2 1,1-1 0,-1 0 0,0-1 0,0-1-1,8-3 93,22-3-1013,25-2-1303,51-12-2136</inkml:trace>
  <inkml:trace contextRef="#ctx0" brushRef="#br0" timeOffset="26413.336">4713 828 9258,'0'-6'3697,"0"0"-2561,0-9-160,13 3 8,14-6 193,23-12-41,14-3-568,13 5-376,-1 1-192,11 15-1776,121 33-5018</inkml:trace>
  <inkml:trace contextRef="#ctx0" brushRef="#br0" timeOffset="9926.3949">7251 6574 4721,'-8'-4'9747,"-14"5"-2785,67 7-4343,-14-1-2417,456 33-2034,-416-18-1648,31 31-3841</inkml:trace>
  <inkml:trace contextRef="#ctx0" brushRef="#br0" timeOffset="10271.598">8552 5981 12395,'-31'117'6944,"4"1"-3971,-70 227-2595,73-295-646,-3-1-1,-1-2 0,-2-1 1,-3-1-1,-16 15 269,48-59-9,-1 0 0,1 0 0,-1 0-1,1 1 1,-1-1 0,1 0 0,0 0 0,-1 1 0,1-1-1,0 1 1,0-1 0,0 1 0,0 0 0,1-1-1,-1 1 1,0 0 0,1 0 0,-1-1 0,1 1-1,-1 0 1,1 0 0,0 0 0,0 0 0,0 0-1,0-1 1,0 1 0,0 0 0,1 0 0,-1 0-1,0 0 1,1-1 0,0 1 0,-1 0 0,1 0 0,0-1-1,0 1 1,0 0 0,0-1 0,0 1 0,0-1-1,0 0 1,1 1 0,-1-1 0,1 0 0,-1 0-1,1 1 10,20 7 46,0-2-1,1 0 1,0-2-1,0 0 1,0-1-1,0-2 1,1 0-1,-1-2 1,0 0-1,1-1 0,-1-2 1,23-5-46,72-12 164,8-1-452,-38 15-2646,-21 6-3475</inkml:trace>
  <inkml:trace contextRef="#ctx0" brushRef="#br0" timeOffset="10483.5">9295 7140 12603,'-3'3'10098,"-4"-3"-8994,-3 3-504,10-6-600,-10 0-48,20-6-2560,-67-84-10971</inkml:trace>
  <inkml:trace contextRef="#ctx0" brushRef="#br0" timeOffset="4579.126">3699 6866 6497,'0'-3'3057,"0"0"-656,-3-3-561,10 6-664,13 6 513,13 6-113,24 3-488,17-3-256,13-3-128,16-9-319,8-12-193,-1-6-192,-3 3-312,-10-3-897,-10 3-1759,100 3-2802</inkml:trace>
  <inkml:trace contextRef="#ctx0" brushRef="#br0" timeOffset="4791.027">5124 6397 15475,'-3'12'4057,"-7"6"-3745,0 30 240,0 24 353,0 40-473,0 107-432,13 103-1369,0 130-6128</inkml:trace>
  <inkml:trace contextRef="#ctx0" brushRef="#br0" timeOffset="7292.029">5235 6267 5769,'-28'-13'4888,"-67"-18"-1043,93 32-3837,0 0 0,0 0 0,0-1 0,0 2 0,0-1 0,1 0 0,-1 0 0,0 1 0,1-1 0,-1 0 0,1 1 0,-1 0 0,1-1 0,0 1 0,0 0 1,0 0-1,0 0 0,0 0 0,0 0 0,0 0 0,0 0 0,1 0 0,-1 0 0,1 0 0,0 0 0,-1 0 0,1 0 0,0 0 0,0 1-8,-1 3 23,-36 190 1256,35-188-1216,-4 8 36,0-1-1,2 1 1,0 0-1,0 0 0,2 0 1,0 1-1,0-1 1,2 1-1,0-1 0,1 0 1,1 1-1,0-1 1,1 0-1,1 0 1,0 0-1,2 0 0,-1-1 1,5 7-99,7-2 38,1 0 0,0-2 0,2 0 0,0-1 1,0-1-1,14 7-38,66 55 118,-80-59-106,-1 2 0,0 0 0,-2 1 0,0 1 0,-2 1 0,0 0 0,-2 1 0,-1 0 0,-1 1 0,-1 0 0,-1 1 0,-1 0 0,-2 0 0,0 1 0,-2 0 0,-2 0 0,0 0 0,-2 0 0,0 0 0,-2 0 0,-2 0 0,-3 16-12,5-34 40,1 1 1,-1-1-1,-1 0 1,0 0-1,-1 0 0,0 0 1,0 0-1,-1-1 1,0 0-1,0 0 1,-1 0-1,-1 0 1,1-1-1,-1 0 1,-1-1-1,0 0 1,0 0-1,0 0 1,0-1-1,-3 1-40,7-6 25,1-1-1,0 1 1,-1-1-1,1 0 1,-1 0 0,1 0-1,0 0 1,-1-1-1,1 1 1,-1-1 0,1 0-1,0 0 1,0 0-1,-1 0 1,1-1 0,0 1-1,0-1 1,0 0-1,0 0 1,1 0 0,-1 0-1,1-1 1,-1 1-1,1-1 1,0 1 0,-1-1-1,1 0 1,1 0-1,-2-2-24,-41-95 101,28 36-299,3-2 1,3 0-1,3 0 1,2-1 0,4 0-1,3 0 1,2 1 0,3-1-1,17-63 198,43-90-499,27 41-2308,-4 52-907,74-74-1338</inkml:trace>
  <inkml:trace contextRef="#ctx0" brushRef="#br0" timeOffset="9461.3799">3773 6860 4689,'-103'-12'5358,"102"12"-5289,-1 0 0,1 0-1,0 0 1,0 0 0,0 0-1,-1 0 1,1 0-1,0 0 1,0 0 0,0-1-1,0 1 1,-1 0 0,1-1-1,0 1 1,0-1-1,0 1 1,0-1 0,0 0-1,0 1 1,0-1 0,0 0-1,0 0 1,1 1-1,-1-1 1,0 0 0,0 0-1,1 0 1,-1 0 0,1 0-1,-1 0 1,1 0-1,-1-1 1,1 1 0,-1 0-1,1 0 1,0 0 0,0 0-1,0-1 1,-1 1-1,1 0 1,0 0 0,1 0-1,-1 0 1,0-1 0,0 1-1,0 0 1,1 0-1,-1 0 1,0 0 0,1 0-1,-1-1 1,1 1-1,0 0 1,-1 0 0,1 0-1,0 1 1,0-1 0,-1 0-1,1 0 1,0 0-1,0 0 1,0 1 0,0-1-1,0 0 1,0 1 0,0-1-1,0 1 1,1-1-69,169-103 2050,62 14-845,-132 66-953,0 5 0,0 4 0,2 5 0,0 4 0,82 6-252,-105 6 54,0 3 0,-1 4-1,-1 3 1,37 14-54,-90-22-14,0 0-1,-1 2 1,0 1-1,-1 0 1,0 2 0,-1 0-1,0 2 1,-1 1-1,-1 0 1,-1 1-1,17 19 15,-31-31 31,-1-1 0,0 1-1,0 0 1,-1 0-1,1 0 1,-1 0-1,0 1 1,0-1-1,-1 1 1,0-1-1,0 1 1,0 0-1,0 0 1,-1 0-1,0 0 1,-1 1-1,1-1 1,-1 0-1,0 0 1,-1 0 0,1 0-1,-1 0 1,-1 0-1,1 0 1,-1 0-1,0 0 1,0 0-1,0 0 1,-1-1-1,0 1 1,0-1-1,-1 0 1,1 0-1,-1 0 1,0-1-1,-1 1 1,-2 1-31,-13 14 212,-1-1 0,-1-1 0,-1-1 0,0-1 0,-2-1 0,1-1 0,-22 8-212,-45 18 290,-2-3 0,-1-5 0,-67 13-290,14-11 75,0-7 0,-1-6 0,-28-4-75,-8-21 43,178 3-46,0 1 0,0-1-1,-1-1 1,1 1 0,0-1 0,0-1 0,0 1 0,1-1 0,-1 0-1,0 0 1,1 0 0,0-1 0,0 0 0,0 0 0,0 0 0,1-1-1,-1 1 1,1-1 0,0 0 0,1 0 0,-1-1 0,1 1 0,0-1-1,1 0 1,-1 0 0,1 0 0,0 0 0,0 0 0,1 0 0,0 0-1,0-1 1,1 1 0,-1 0 0,1-1 0,1 1 0,-1 0 0,1-1-1,0 1 1,0 0 3,3-11-14,0-1 0,2 1 1,-1 1-1,2-1 0,0 1 0,1 0 0,1 1 0,0-1 0,1 2 1,1 0-1,0 0 0,1 1 0,1 0 0,0 1 0,4-3 14,205-168-32,-147 139-10,2 3 1,1 4-1,2 3 0,2 4 0,1 3 0,71-12 42,53 1-84,-187 36 19,-1 0-1,0 1 1,1 1-1,-1 1 0,0 1 1,1 0-1,-1 1 0,0 1 1,-1 1-1,1 1 0,-1 1 1,0 0-1,0 1 1,11 8 65,-25-12-3,0 0 1,-1 0-1,1 0 0,-1 1 1,0-1-1,0 1 1,0 0-1,-1 0 1,0 0-1,0 0 1,0 1-1,0-1 1,-1 0-1,0 1 1,0-1-1,0 1 1,-1 0-1,0-1 1,0 1-1,-1-1 1,1 1-1,-1-1 0,0 1 1,-1-1-1,1 1 1,-1-1-1,0 0 1,0 0-1,-1 0 1,1 0-1,-1 0 1,0 0-1,-1-1 1,1 0-1,-1 1 1,0-1-1,0-1 1,-1 2 2,-26 32 113,-2-1 1,-2-2 0,0-1 0,-3-2 0,0-2-1,-2-1 1,-1-2 0,-1-2 0,-1-2 0,-2-1-1,1-3 1,-14 3-114,-20 2-20,43-28-602,81-61-3126,123-139-7134</inkml:trace>
  <inkml:trace contextRef="#ctx0" brushRef="#br0" timeOffset="29516.043">2863 9338 1896,'-40'15'0</inkml:trace>
  <inkml:trace contextRef="#ctx0" brushRef="#br0" timeOffset="30499.304">1753 9250 6777,'-16'-6'5837,"-18"-15"-862,36 68-3675,-41 608 1804,52-507-3055,12-177-868,-4 2 953,1 1 0,1 1 0,1 0 0,2 2 0,0 1 0,1 1 0,2 1-1,0 2 1,0 1 0,2 1 0,0 2 0,1 0 0,0 3 0,1 0 0,0 3 0,1 0 0,23-1-134,734-137 566,63-21-296,-116 71 162,717-7-489,-969 55 4,-3-21 0,214-68 53,94-9-577,-603 97-313,-48 12-3052,-81 18-1316,-10-21-2047</inkml:trace>
  <inkml:trace contextRef="#ctx0" brushRef="#br0" timeOffset="30747.48">8860 8109 16548,'4'13'2856,"2"8"-2712,4 24 72,4 24 384,12 21 569,1 16-393,0 2-488,6-3-176,-9-5-112,-4-10-576,-3-6-1217,3-11-4200,-37 53-5769</inkml:trace>
  <inkml:trace contextRef="#ctx0" brushRef="#br0" timeOffset="41192.015">2328 9202 3001,'31'-35'9191,"-29"33"-9063,-1 0-1,1 1 1,-1-1 0,1 0-1,0 1 1,0 0 0,-1-1-1,1 1 1,0 0 0,0 0-1,0 0 1,0 0 0,0 0-1,1 0 1,-1 1 0,0-1-1,0 1 1,0 0 0,1-1-1,-1 1 1,0 0 0,0 0-1,1 0 1,-1 1 0,0-1-1,0 1 1,1-1 0,-1 1-1,0 0 1,0-1 0,0 1-1,0 0 1,0 0 0,0 1 0,0-1-1,0 0 1,-1 1 0,1-1-1,0 1 1,-1-1 0,1 1-1,-1 0 1,0 0 0,1 0-1,-1 0 1,0 0 0,0 0-1,0 0 1,0 2-128,5 21 412,-2 0 1,0 0-1,-2 1 1,-1 0-1,-1-1 0,-1 1 1,-3 13-413,0 38 280,4-59-318,-3 41-263,3-1-1,3 0 1,2 1-1,2-1 1,7 17 301,-14-76-126,0 0 0,0 0 0,0 0 0,1 0 0,-1 0 0,0 0 0,0 0 0,1 0 0,-1 0 0,1 0 0,-1 0 0,1 0 0,-1 0 0,1 0 1,-1 0-1,1 0 0,0 0 0,0 1 0,-1-1 0,1 0 0,0 1 0,0-1 0,0 0 0,0 1 0,0-1 0,0 1 0,0-1 0,0 1 0,0 0 0,0-1 1,0 1-1,0 0 0,0 0 0,0 0 0,0 0 0,0 0 0,0 0 0,1 0 0,-1 0 0,0 0 0,0 0 0,0 0 0,0 1 0,0-1 0,0 1 0,0-1 1,0 0-1,0 1 0,0 0 0,0-1 0,0 1 0,-1 0 0,1-1 0,0 1 0,0 0 0,-1 0 0,1-1 0,0 1 0,-1 0 0,1 0 0,-1 0 0,1 0 1,-1 0-1,1 0 0,-1 0 0,0 0 0,1 1 126,66-111-6287</inkml:trace>
  <inkml:trace contextRef="#ctx0" brushRef="#br0" timeOffset="41404.0669">2990 9052 13539,'0'12'1968,"0"3"-871,7 24 687,6 12-304,7 12-448,7 16-591,0 2-281,0 0-80,-4-9-80,-6-2-104,-7-16-409,3-12-1039,1-15-1456,2-12-2418,28-51-3159</inkml:trace>
  <inkml:trace contextRef="#ctx0" brushRef="#br0" timeOffset="41649.334">3800 8934 12171,'3'12'2768,"0"0"-2072,4 21 697,10 7 207,-1 14-272,8 12-632,3 0-320,-7 0-159,0 1-169,-4-10-40,-9-3-8,0-3-497,-7-12-1015,3-12-1176,7-9-2017,14-51-1721</inkml:trace>
  <inkml:trace contextRef="#ctx0" brushRef="#br0" timeOffset="41863.7289">4455 8778 12027,'0'15'2256,"0"3"-744,0 15 521,4 9-417,2 12-608,1-3-560,3-5-271,3 5-161,-6-6-16,0-6-177,-1 0-855,4-12-1312,7 6-1481,30 13-1216</inkml:trace>
  <inkml:trace contextRef="#ctx0" brushRef="#br0" timeOffset="42091.2529">5071 8811 7434,'-7'6'8753,"4"9"-7296,-1 15-201,1 6 376,6 6-607,4 0-449,3-2-336,7 2-160,-4-3-80,7-6-24,-10 0-416,0-3-561,0-3-1239,7 3-1681,23 28-1208</inkml:trace>
  <inkml:trace contextRef="#ctx0" brushRef="#br0" timeOffset="42325.41">5957 8639 4577,'-7'0'12379,"7"9"-10291,-10 6-1544,14 15 448,2 7-175,4 8-457,10 0-176,7 0-184,3-6 168,4-9-168,-8-3-248,5-6-921,-1 0-1759,-4-8-2473,38-19-1505</inkml:trace>
  <inkml:trace contextRef="#ctx0" brushRef="#br0" timeOffset="42549.612">6646 8453 12731,'0'9'2816,"3"3"-2008,-3 18 345,7 9 223,0-3-568,6 6-512,4 0-176,3 0-120,0-8-40,0-4 32,0-3-416,-7-6-872,11 6-304,3-9-3009,-21-18-2633</inkml:trace>
  <inkml:trace contextRef="#ctx0" brushRef="#br0" timeOffset="42767.371">7415 8326 3753,'4'6'9938,"2"0"-8522,4 6 89,14 12 223,6 3 200,3-2-1095,-3 5-513,11 0-56,-1-6-264,0 3 0,3-6-825,4-6-727,10 3-1304,3-9-2594,17-51-3696</inkml:trace>
  <inkml:trace contextRef="#ctx0" brushRef="#br0" timeOffset="42981.7319">8479 7998 8498,'-7'3'10354,"4"0"-8698,-11 3-359,11 6-193,0 9-184,3 18-32,0 16-408,0 14-480,6 12 0,4-3-1232,14 22-3297,-4 143-4681</inkml:trace>
  <inkml:trace contextRef="#ctx0" brushRef="#br0" timeOffset="68094.222">7974 5903 4001,'5'-8'4286,"-3"5"-3575,1-1 0,-1 1-1,0-1 1,0 0 0,0 1 0,0-1 0,-1 0 0,1 0-1,-1 0 1,0 0 0,0 0 0,-1 0 0,1-1 0,-1 1-1,0 0 1,0 0 0,0 0 0,-1-2-711,-32-30 2430,-81-14-2705,83 47 271,0 1 1,1 2-1,-1 1 0,0 2 1,1 1-1,-1 1 0,1 1 1,0 2-1,1 1 0,0 1 1,0 2-1,1 0 0,1 2 1,0 2-1,1 0 0,-4 4 4,-5 7 11,1 2-1,1 1 0,2 1 0,1 2 1,2 1-1,0 1 0,3 1 0,1 2 1,2 0-1,1 1 0,3 2 0,1-1 1,1 2-1,3 0 0,2 1 0,1 1 1,2-1-1,2 1 0,2 0 0,2 1 1,2-1-1,2 0 0,2 1 0,2-1 1,2-1-1,3 9-10,-6-25 8,1 0 0,1 0 0,2-1 1,0 0-1,2-1 0,1 0 0,0-1 0,2 0 0,1-1 0,1 0 0,1-2 0,1 0 1,0 0-1,2-2 0,0 0 0,1-2 0,1 0 0,1-1 0,0-2 0,1 0 1,0-1-1,5 0-8,13 2 26,1-1 1,0-2 0,1-2-1,44 5-26,3-10 28,1-5-1,-1-3 0,0-4 1,0-4-1,-1-5 0,60-18-27,-8-9-81,-2-7-1,-2-5 0,-3-7 0,-3-5 0,-3-6 1,0-8 81,137-91-930,-240 150 932,0 0 0,-2-1 0,0-2 0,-2-1-1,0 0 1,-2-1 0,-1-2 0,-1 0 0,-2 0 0,5-15-2,-14 11 63,-1 0 0,-2 0 0,-1-1 0,-2 1 1,-1-1-1,-2 1 0,-1-1 0,-1 1 0,-2 0 0,-2 0 0,-1 1 1,-1 0-1,-1 0 0,-2 1 0,-2 1 0,0 0 0,-5-3-63,-6-17-10,-1 2 0,-3 1 0,-2 1 0,-2 2 0,-1 1 0,-3 1 0,-1 3 0,-40-32 10,61 56-97,-1 1 1,0 0-1,-1 2 0,0 0 0,-1 1 1,0 1-1,-1 1 0,0 1 0,-1 1 1,1 1-1,-1 1 0,-1 1 1,1 1-1,0 0 0,-1 2 0,1 1 1,-1 1-1,1 1 0,-1 1 0,1 2 1,0 0-1,-3 2 97,15-4-292,1 0 0,0 1 1,0 0-1,1 0 0,-1 1 0,1 1 0,0-1 1,0 1-1,1 1 0,0 0 0,0 0 1,0 1-1,1 0 0,0 0 0,1 0 1,0 1-1,0 0 0,1 0 0,0 1 0,0 0 1,1 0-1,0 0 0,0 5 292,-105 293-6269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3.03333E-6" units="1/dev"/>
          <inkml:channelProperty channel="T" name="resolution" value="1" units="1/dev"/>
        </inkml:channelProperties>
      </inkml:inkSource>
      <inkml:timestamp xml:id="ts0" timeString="2022-04-22T06:16:35.45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 17 1759 0,'-8'0'280'16,"8"0"-206"-16,-9 0-29 15,12 0 87-15,11-9-29 16,37 9-91-16,43-4 74 16,53 4 7-16,171-3-42 15,78 3-6-15,61 23 16 16,-123-9 2-16,32-7-16 16,4-7 5-16,18-4-16 0,-2 1-24 15,-38-11-12-15,-59 14-31 16,-45-3-41-16,-153 6-33 15,-17 2-129-15,-23 4-412 16,90-9-576-16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3.03333E-6" units="1/dev"/>
          <inkml:channelProperty channel="T" name="resolution" value="1" units="1/dev"/>
        </inkml:channelProperties>
      </inkml:inkSource>
      <inkml:timestamp xml:id="ts0" timeString="2022-04-22T06:16:36.31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120 1 2600 0,'-3'0'452'16,"-3"-3"-452"-16,-14 6-65 15,-71 29-533-15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3.03333E-6" units="1/dev"/>
          <inkml:channelProperty channel="T" name="resolution" value="1" units="1/dev"/>
        </inkml:channelProperties>
      </inkml:inkSource>
      <inkml:timestamp xml:id="ts0" timeString="2022-04-22T06:14:36.78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27076 11652 1927 0,'3'-5'378'0,"-3"5"-308"15,5-5 2-15,15 4 81 0,28-15-52 16,46-8-10-16,36-10-43 16,23-9-32-16,18 5-15 15,-18-11-2-15,-3 6-32 16,-25 6-57-16,-21-1-123 16,-35 15-167-16,-13 7-203 15,-27-3-106-15</inkml:trace>
  <inkml:trace contextRef="#ctx0" brushRef="#br0" timeOffset="228">28119 10804 1010 0,'-8'-4'535'16,"-1"4"-355"-16,-11 4-27 0,12 31-31 16,-6 35 37-16,-1 38 0 15,4 41-45-15,5 12-18 16,4 17-39-16,-7 4-15 15,-5 0-24-15,-3-12-18 16,-9-1 0-16,-2-23-45 16,0-24-53-16,8-37-58 15,-6-34-64-15,18-40 14 16,2-41-312-16,29-203-455 16</inkml:trace>
  <inkml:trace contextRef="#ctx0" brushRef="#br0" timeOffset="385">27753 11628 1213 0,'-34'59'246'0,"6"3"-77"15,-29 58 14-15,-2 4-37 16,19-9-95-16,9-7-51 16,20-21-41-16,13-25-206 15,13-32-345-15,53-97-255 16</inkml:trace>
  <inkml:trace contextRef="#ctx0" brushRef="#br0" timeOffset="534">27986 11853 997 0,'8'11'539'0,"9"2"-420"16,6 14 86-16,17 8-80 15,5-2-46-15,-2 7-40 0,10-9-39 16,-7-4-110-16,-4-11-215 15,49-23-372-15</inkml:trace>
  <inkml:trace contextRef="#ctx0" brushRef="#br0" timeOffset="1261">28700 11303 1571 0,'17'-7'188'0,"6"-9"-136"15,22-11 86-15,35 3 0 16,10 4-36-16,4 10-40 16,-9 13-26-16,-11 18-26 15,-18 5-10-15,-27 13-5 16,-21 3 5-16,-19 22 26 15,-29 1 37-15,-11 12-23 16,-14-7 5-16,5-8-27 0,4-13-6 16,19-6-11-1,23-15-1-15,14-6-21 0,14-5-6 16,20-2 12-16,17 7-17 16,0-9 20-16,17-5 11 15,-11-5 0-15,-1 0 0 16,-16 5 1-16,-14 5-7 15,-9 6-14-15,-15 3 21 16,-21 10 4-16,-13 18 38 16,-10 12 0-16,-18 3-15 15,-5 5-13-15,0-4-14 16,8-7 0-16,-5-5-56 16,14-13-80-16,-3-17-85 15,19-20 19-15,13-24-170 0,10-142-397 16</inkml:trace>
  <inkml:trace contextRef="#ctx0" brushRef="#br0" timeOffset="1613">28850 11327 361 0,'-2'24'1113'0,"-7"6"-994"15,-8 35-5-15,3 29 96 16,0 8-27-16,-6 12-41 15,6 10-68-15,-6 12-35 16,-6-1-24-16,-10 1-15 16,-1-12-14-16,6-36-37 0,2-21-29 15,12-32 10-15,-6-34-17 16,18-18-125-16,10-37-393 16,7-25 374-16,19-16 15 15,3 1-65-15,-3 9 281 16,3 23 158-16,-11 25 155 15,2 20-106-15,4 14-34 16,13 11 41-16,6 14-10 16,21 16-24-16,1 2-36 15,13 9-58-15,-4 6-50 16,-5-4-36-16,2-8-32 16,-2-2-163-16,73 33-400 15</inkml:trace>
  <inkml:trace contextRef="#ctx0" brushRef="#br0" timeOffset="2335">29987 11346 1325 0,'0'0'567'0,"0"0"-456"16,0 0-14-16,3 0 74 15,6 5-63-15,8 6-40 16,5 16 7-16,12 19-9 16,-2 16-3-16,-13 15 18 15,-10 17-2-15,-9 14-20 16,-17 12-23-16,-9 4-20 0,-8-4-16 15,9-20-40-15,-1-29-38 16,9-25-34-16,9-32-25 16,-6-17-34-16,-9-21-135 15,12-22-270-15,-6-28 327 16,-6-18 39-16,6-13 63 16,-11-5 93-16,-12 20 54 15,6 12 103-15,0 30 133 16,8 26-11-16,12 22 3 15,-3 10-102-15,0 26-47 16,-6 15-4-16,4 15-37 16,10 4-38-16,18-10-29 15,16-16-115-15,26-25-105 0,31-34 27 16,18-28-39 0,7-22-48-16,-5-2 237 0,-28 10 72 15,-17 25 357-15,-23 17-48 16,-17 10-57-16,0 13-33 15,8 4-27-15,-2 4-54 16,2 11-70-16,4 1-68 16,5-7-9-16,-3 8-188 15,3-7-345-15,57-14-494 16</inkml:trace>
  <inkml:trace contextRef="#ctx0" brushRef="#br0" timeOffset="13631">30537 11443 530 0,'-14'-6'1010'0,"11"6"-803"16,-11-5-25-16,14 5 98 16,0 0-58-16,0 0-96 15,6 0-61-15,-3-5-46 16,-3 2-19-16,5 3-1 15,-5 0-11-15,3 0 5 16,-3 0 7-16,0 3 20 16,-3-3 14-16,3 0 23 0,0 0 14 15,-5 5-2 1,5-5-2-16,5 3-16 0,4-6-36 16,19-2 8-16,12-3-7 15,25 0-5-15,0-6-4 16,6 1-6-16,-9-3-1 15,-11 10 1-15,-25-2-1 16,-15 5 1-16,-5 3 8 16,-12 3 16-16,3-3 14 15,-2 3-1-15,2-3-10 16,3 0-10-16,-6 5-6 16,6-5-1-16,-3 3-11 15,6-3 1-15,-3-3 0 16,0 3-1-16,6 0 0 0,-6 3-2 15,0-3 2-15,0 3-1 16,0-3 1-16,0 0 0 16,0-3 5-16,0 6-4 15,0-6 0-15,0 3 11 16,0 0-12-16,-6 0 0 16,6-3-5-16,0 6-69 15,14 0-211-15,35 10-693 16</inkml:trace>
  <inkml:trace contextRef="#ctx0" brushRef="#br0" timeOffset="14383">30852 11443 276 0,'0'-8'54'0,"0"-3"-23"16,3-5 199-16,5-3-109 16,-2 3-61-16,-6 8 5 15,0 0 37-15,-6 5-5 16,3 0-16-16,-5-2 2 0,-6 5 25 15,0-3 37 1,2 3 40-16,7 0 8 0,5 0 5 16,0 0-10-16,0 0-40 15,5 3-43-15,-10 2-31 16,13-2-20-16,-2 5 19 16,2-2-7-16,1 10-28 15,-4 5-5-15,-2-2-5 16,-6 8-8-16,-11 14 4 15,-11 11-9-15,-9-1-3 16,-17 14-6-16,-3 0-5 16,0-7-2-16,14-10 1 15,9-18-8-15,14-14-19 16,17-13-61-16,14-3-46 0,3-3-38 16,3 0 79-16,20-7 54 15,8-6 38-15,-5 2 1 16,-1 7 1-16,-8-2 6 15,-17 14 4-15,0 6-11 16,-11 3 20-16,-12 23 19 16,-11 12 10-16,-8 10-16 15,-18 10-13-15,12-9-19 16,2-7-1-16,12-12 0 16,9-9-10-16,16-9-11 15,4 1-27-15,2-2 25 16,3 2 23-16,-6 11 15 15,-5 8 42-15,-12 3 22 0,-5-4-2 16,2-7 14-16,1-16-11 16,8-11-22-16,3-11-2 15,5-7 2-15,9-12-23 16,15-24-5-16,10-17-30 16,9-18-30-16,6-7-69 15,-1-17-140-15,120-185-389 16</inkml:trace>
  <inkml:trace contextRef="#ctx0" brushRef="#br0" timeOffset="14826">31393 11013 1363 0,'0'4'585'0,"0"-1"-516"16,0 5 9-16,0 8 76 15,-5 12-73-15,5 7-57 16,-3 6-24-16,-3-6-18 16,-2 8-49-16,-1-8-28 15,-13 7 29-15,10-7 32 16,4-11 17-16,2-8-2 16,6-10-8-16,6-1-12 15,2-5-18-15,4 5 42 16,16-10 15-16,-8 10 22 15,11-5-2-15,3 0 4 16,14 0 10-16,-11-5 5 16,5 5-1-16,-5 5-7 0,-8-5-14 15,-12 11-17-15,-9-5-12 16,-2 7 10-16,-12 0-20 16,-11 12-25-16,-8 5 10 15,-18 6-13-15,-16-1 7 16,-4 3-14-16,-5-11-2 15,3-3-32-15,14-5 1 16,23-8-35-16,11-14-124 16,8-16-351-16,-2-8 300 15,8-78 120-15</inkml:trace>
  <inkml:trace contextRef="#ctx0" brushRef="#br0" timeOffset="15839">31306 11459 289 0,'-12'0'784'0,"-2"0"-478"16,-12 3-112-16,15 27 143 15,-6 14-47-15,6 10-116 16,2 24-47-16,1 3 1 16,-9 15-22-16,0 4-2 15,-3 14-22-15,-6-11-10 16,-5 10-34-16,6-20-26 16,2-9-11-16,12-21-1 15,2-28-5-15,1-19-17 16,11-13-50-16,-3-16-39 15,5-20-92-15,15-18-283 16,11-10 8-16,3-22-81 0,43-143-115 16,-55 151 340-16,-10 56 334 15,-15 4 138-15,-6 2 550 16,1-1-335-16,-6 14-119 16,11 14-63-16,6 18 120 15,2 15-56-15,4 7-43 16,-6 8-52-16,-3 3-64 15,0-7-25-15,0-7-21 16,0-13-16-16,-3-19-13 16,-3-11-1-16,6-3 0 15,0-13-6-15,0-11-18 16,0-19-81-16,9-13 35 16,5-16 1-16,11 1-5 15,1 1 17-15,8 3 36 16,6 15 20-16,11 4 0 0,0 5 0 15,20 11 0-15,-1 8 1 16,4-2 0-16,0 21 19 16,-9 13 2-16,-5 6 4 15,-12 5 16-15,-6 3-8 16,-16 0 1-16,-18-5 8 16,-13 14-16-16,-12-1-13 15,-26 8-13-15,-11 6-29 16,-19 2-40-16,-15-5-33 15,-6 1-19-15,1-6 29 16,13-15 41-16,26-15 40 16,9-11 11-16,28-5 1 0,14-1 14 15,3-10-15-15,17-5-4 16,9-11-25-16,5-9 17 16,11-1 11-16,7-6-31 15,-13-1-16-15,4 3-39 16,-20 3-90-16,3 7 48 15,-23 6 80-15,-15-3 49 16,-4 20 33-16,2-3 30 16,0 13 33-16,2 9-36 15,4 18-44-15,-3 14 38 16,-3 21 84-16,0 10 26 16,0 9 2-16,3-1-23 15,2-2-10-15,7-10-29 0,2-16-50 16,3-14-24-1,0-19-30-15,3-12 0 0,2-12-38 16,-2-12-55-16,6-21-153 16,16-21-82-16,15 0 10 15,8-12-33-15,-3 1 51 16,-16 0 181-16,-18 6 119 16,-14 20 209-16,-11 28 73 15,9 24-32-15,2 25-34 16,11 25 93-16,6 23-90 15,-5 17-39-15,-6 11-30 16,2 2-61-16,-5-4-44 16,0-7-30-16,-5-16-15 15,-4-7-129-15,15-11-351 16,-43 20-874-16</inkml:trace>
  <inkml:trace contextRef="#ctx0" brushRef="#br0" timeOffset="16194">31722 11701 1738 0,'12'0'577'0,"-1"0"-577"15,23 0 123-15,34-3 72 16,28-8-83-16,21-5-62 15,7-8-50-15,-13 5-15 16,-20 5-116-16,-6-5-127 16,-12 3-412-16,-13-47-228 15</inkml:trace>
  <inkml:trace contextRef="#ctx0" brushRef="#br0" timeOffset="16815">32301 11405 765 0,'-6'0'905'0,"-3"14"-719"16,-10 13-27-16,2 24 91 16,-3 11-101-16,0-1-91 15,3 6-35-15,-9 2-23 16,-5 2-23-16,6-2-65 16,8-12 16-16,2-10 25 15,15-14 23-15,9-15-15 16,5-2 38-16,12-13 1 0,13-11 19 15,7-21 5 1,10-11-24-16,10-14-91 0,2 0-118 16,-17 6-142-16,-3 16-120 15,-17-1 194-15,-31 17 119 16,-14 9 158-16,-14 2 119 16,-4 5 3-16,7 5 31 15,2-2-6-15,6 5-33 16,6 4 6-16,5 11 33 15,6-3 15-15,0 7-42 16,0 5-12-16,0 1-8 16,-3 10 23-16,-5 7 14 15,-4 9-16-15,4 4-22 16,-1 4-13-16,7 7-17 16,2 1-29-16,2-10-28 0,4-11-17 15,-3-12-1-15,5-10-1 16,-2-16-20-16,-6-10-23 15,-6-3-19-15,-2-3 0 16,-3-3-10-16,-12 0-62 16,-11 0-69-16,-9-2 30 15,1-3 24-15,-6-7 48 16,-1-5 75-16,13-3 27 16,4-4 127-16,15 3 82 15,15-4-56-15,13-1-35 16,20-6-70-16,14-13-22 15,35-13-26-15,5 4-3 0,14-8-116 16,12 2-155-16,2 1-285 16,80-108-515-16</inkml:trace>
  <inkml:trace contextRef="#ctx0" brushRef="#br0" timeOffset="17611">32811 11354 1433 0,'-9'14'569'16,"1"7"-498"-16,-4 17 70 16,-2 5 15-16,3 3-99 15,2 5-53-15,9-4-4 16,0-14-105-16,3-6-108 0,11-12-99 16,6-15 0-16,6-15 54 15,5-17-108-15,3-15 161 16,-8-8 205-16,-18-7 24 15,-2 3 190-15,-15 18 52 16,1 9 11-16,8 11-29 16,11 11-124-16,12 6-53 15,5 1-34-15,12 6-31 16,-9 11-6-16,-14 4-28 16,-9 7-25-16,-13 15 1 15,-15-2 25-15,-20 8 18 16,-11 2 9-16,-5-9 6 15,-1-1 21-15,6-8 6 16,8-6 8-16,18-13-8 16,11-4-20-16,14-9-13 0,8 2-95 15,15 0-7-15,11-8 102 16,0 0 6-16,14-8 9 16,0 2-14-16,-14-2 3 15,-5 8-4-15,-15 5-45 16,-6 3-45-16,-16 11 9 15,-6 6 57-15,-12 12 24 16,-8 1 35-16,-8 10 55 16,-1-1 3-16,3 12 13 15,-2-5 4-15,11 3-13 16,11-9-23-16,6-2-35 16,11-9-32-16,3-16-7 15,3 3-39-15,-3-11-43 16,5-10-1-16,-2 2-7 15,11-17-7-15,6 5 14 0,6-9-40 16,13-10 9-16,1-1-18 16,-14-5 17-16,-1 2 115 15,-25 16 30-15,-8 1 106 16,-1 18 83-16,3 11-61 16,12 8-53-16,-3 22 114 15,11 10-33-15,-11 31-30 16,3 4-14-16,-12 0-26 15,3 15-29-15,-14-9-41 16,0-5-20-16,0-10-23 16,0-15-3-16,8-18-41 15,4-25-53-15,2-16-55 0,6-16-98 16,14-17-476-16,-3-18 35 16,-11-169 84-16</inkml:trace>
  <inkml:trace contextRef="#ctx0" brushRef="#br0" timeOffset="17809">32834 12000 616 0,'-17'20'763'0,"2"11"-501"16,-13 26-64-16,14 24 92 16,-3 5-55-16,0 4-104 0,3 2-82 15,-3 4-49 1,0-2 0-16,5-17-126 0,-2-14-138 15,23-21-66-15,5-28-135 16,-14-33-435-16,-14-123 612 16</inkml:trace>
  <inkml:trace contextRef="#ctx0" brushRef="#br0" timeOffset="18118">32703 12113 303 0,'0'-5'609'0,"9"5"-410"15,5-3-74-15,11 3-52 16,6 3-73-16,-2 11-13 16,-4-9-455-16,-33-19-123 15</inkml:trace>
  <inkml:trace contextRef="#ctx0" brushRef="#br0" timeOffset="18265">32584 12285 691 0,'0'-6'938'0,"0"2"-801"15,3-4 25-15,20 4 64 16,11-3-88-16,5-9-138 16,4 0-1-16,16 8-223 15,-8 0-315-15,-14 2-441 16,-48-7 508-16</inkml:trace>
  <inkml:trace contextRef="#ctx0" brushRef="#br0" timeOffset="18394">32553 12468 492 0,'6'-8'1500'16,"2"0"-1208"-16,26-14-26 0,40-5 49 16,33-22-165-16,30-10-150 15,13-7-30-15,23 7-270 16,178-76-885-16</inkml:trace>
  <inkml:trace contextRef="#ctx0" brushRef="#br0" timeOffset="18626">33469 12499 2999 0,'-9'-3'463'0,"-8"-9"-463"16,-20-7-54-16,12 6-166 15,2-14-613-15</inkml:trace>
  <inkml:trace contextRef="#ctx0" brushRef="#br0" timeOffset="-90090">8414 772 1405 0,'0'0'237'16,"-9"0"-117"-16,-8-5 39 16,0-9-54-16,-11-2 6 15,2-3-64-15,4-1-31 16,-4 1-10-16,3 11-6 15,-2 5-22-15,-1 17-1 16,1 22 17-16,-9 23 6 16,-6 17-1-16,6 13-4 15,11 9 5-15,12-14 0 16,14-14 1-16,11-17 5 16,9-18-5-16,14-24 0 0,14-22 23 15,14-24 0-15,11-22-24 16,15-12-9-16,0-11-143 15,102-92-609-15</inkml:trace>
  <inkml:trace contextRef="#ctx0" brushRef="#br0" timeOffset="-89632">9071 1121 1361 0,'0'0'287'0,"6"-5"-226"16,-6 2 61-16,6-10 98 15,-6-9-67-15,0-5-96 16,0-11-13-16,-6-6-22 16,-8-2-10-16,-12 3-1 15,-2 8-1-15,-15 3-4 16,-5 15-6-16,0 4-1 16,-9 22 1-16,6 12 1 15,6 24 4-15,5 12-5 16,9 9-12-16,20 4 12 0,11-8 7 15,8-5-5-15,18-10-2 16,5-17 9-16,11-9 4 16,10-17 5-16,13-19 0 15,3-21 0-15,8-15-18 16,-2-6-40-16,-17 3-134 16,-12 0-144-16,9-33-491 15</inkml:trace>
  <inkml:trace contextRef="#ctx0" brushRef="#br0" timeOffset="-89360">8360 823 1237 0,'-9'-10'272'0,"4"10"-79"16,2-3 8-16,3 6-69 15,17 15-82-15,0 9 62 16,3 14 26-16,11 18-55 16,-6-4-43-16,1 2-40 15,-12 8-9-15,-28 29-265 0,-221 192-960 16</inkml:trace>
  <inkml:trace contextRef="#ctx0" brushRef="#br0" timeOffset="-90677">5176 826 1414 0,'6'-16'232'0,"2"2"-199"15,9-21 17-15,20-12 2 16,11-4 17-16,12 2-28 16,5 14-25-16,0 8-16 15,-8 14-1-15,-6 21 0 16,-6 16 1-16,1 6 16 16,-1 10 7-16,6-2 14 15,6 7 29-15,0-16 21 16,8 1-52-16,-6-14 17 15,18-8-17-15,-3-8-14 0,-1-8-18 16,9-14-3-16,12-22-147 16,8-18-391-16,148-143-809 15</inkml:trace>
  <inkml:trace contextRef="#ctx0" brushRef="#br0" timeOffset="-90428">7421 497 1703 0,'-14'8'334'0,"3"5"-251"15,-15 16-25-15,1 22 80 0,-6 11-4 16,-1 15-53-16,7 12-53 15,8 0-25-15,0 4-3 16,8-7-21-16,9-13-90 16,6-11-166-16,37 53-387 15</inkml:trace>
  <inkml:trace contextRef="#ctx0" brushRef="#br0" timeOffset="-91464">3294 459 542 0,'3'0'576'0,"-6"3"-481"0,3 5-37 16,-9 4 106-16,1 7 13 15,2 0-68-15,3 8-25 16,6 24-7-16,3 14-26 15,2 13 3-15,4 12-14 16,-4 2-8-16,6-7-19 16,-5 4-5-16,-6-19-1 15,2-12-5-15,-10-15 4 16,-4-13 0-16,-8-12 25 16,-8-4-7-16,-7-11-13 15,-13-11-11-15,3-8-34 16,-12-11-56-16,8-14-60 0,-5-6-147 15,-48-106-259 1</inkml:trace>
  <inkml:trace contextRef="#ctx0" brushRef="#br0" timeOffset="-91343">3248 555 824 0,'23'-16'329'0,"3"-3"-212"15,25-19 0-15,14-1-35 16,11-4-82-16,4 13-13 15,138-37-507-15</inkml:trace>
  <inkml:trace contextRef="#ctx0" brushRef="#br0" timeOffset="-91036">4246 965 1466 0,'-3'-19'207'15,"-11"-4"-61"-15,-3-28-25 16,-3-11-1-16,-11-11-45 16,6-4-45-16,-1 7-30 15,-13 13-5-15,-12 29-41 16,-1 20-59-16,-13 31 21 16,9 31 28-16,2 27 1 15,8 13 14-15,27 2 26 16,19-10-4-16,19-17-10 15,18-10 14-15,14-13-24 16,0-24 2-16,0-9 20 0,9-21 16 16,-3-16 1-16,8-22-51 15,8-16-123-15,103-131-295 16</inkml:trace>
  <inkml:trace contextRef="#ctx0" brushRef="#br0" timeOffset="-75801">14585 2866 2063 0,'-3'-4'374'0,"-2"0"-374"16,-7-3-21-16,32-68-466 15</inkml:trace>
  <inkml:trace contextRef="#ctx0" brushRef="#br0" timeOffset="-81952">12261 2027 1470 0,'0'11'315'15,"0"-8"-224"-15,0 5-13 0,0 0 74 16,0-8-41-16,2-3-111 15,4-2-132-15,5-6-392 16,21-90-836-16</inkml:trace>
  <inkml:trace contextRef="#ctx0" brushRef="#br0" timeOffset="-76919">10614 2263 1174 0,'-6'3'725'0,"6"-3"-556"15,-3 3-65-15,6-3 74 16,3 0-26-16,5 0-76 16,20 0-32-16,23 0 23 0,20-19-2 15,31-11-34-15,11-33-13 16,3-18-10-16,6-22-8 16,-12-14-9-16,-25 13-16 15,-17 14 8-15,-37 24 5 16,-23 36 11-16,-11 22 1 15,-11 8 0-15,-3 8 2 16,5 3-2-16,-2 24-5 16,-6 27 5-16,-12 34 2 15,1 36-2-15,2 15 2 16,1 16-2-16,-6-4 6 16,8-4 3-16,6-20-1 15,9-34-7-15,-1-28 5 0,9-27-6 16,0-26 1-16,-3-17-1 15,3-6-18-15,0-17-18 16,-8-34-170-16,11-30-124 16,2-45-118-16,12-18-103 15,26-287-79-15</inkml:trace>
  <inkml:trace contextRef="#ctx0" brushRef="#br0" timeOffset="-76697">11387 1336 754 0,'3'-22'263'0,"3"11"-44"16,5-20-27-16,12 16-39 15,11 10-27-15,23 13-15 16,-3 4-48-16,16 14-11 16,-10 9 8-16,-1 8-4 0,-16 13 4 15,-3 0 1-15,-23 9 10 16,-12 5-8-16,-10 0-33 16,-18-4-29-16,-11-9-1 15,-3-6-9-15,-20-12-57 16,1 0-45-16,-9-11-37 15,11-14-34-15,14-1-77 16,14-21-103-16,35-47-578 16</inkml:trace>
  <inkml:trace contextRef="#ctx0" brushRef="#br0" timeOffset="-76013">12711 1796 1645 0,'0'0'258'15,"0"-2"-114"-15,-8-6 177 16,8-16-149-16,-6-17-110 16,12-22-47-16,2-10-15 15,1-5-1-15,-6 9-7 16,-6 15 8-16,-6 22 1 15,-8 16 0-15,-5 24 2 16,-12 19-3-16,-15 34-13 0,-13 28 11 16,-3 24 1-16,0 1-5 15,16-19 6-15,21-24 0 16,20-20-1-16,25-16 0 16,8-21-34-16,15-6-17 15,11-19 26-15,6-20 11 16,5-16 0-16,0-16-10 15,-2-11 5-15,-18 18 10 16,-10 5 3-16,-13 12 7 16,-10 20 0-16,-9 16-1 15,-3 9 1-15,-5 26 0 16,-18 29 0-16,-2 28 21 16,-6 32 2-16,-12 7-4 15,1-5 8-15,8 9-12 16,-5-4 5-16,16-17-5 0,12-13-5 15,17-33-9 1,11-22-1-16,9-19 0 0,5-21-11 16,-3-25 11-16,7-18 0 15,7-22 0-15,7-20-1 16,-4-2-6-16,-2 14-2 16,-9 16 8-16,-14 23-6 15,-8 20-2-15,-1 22-11 16,-5 16 17-16,3 28 3 15,-6 18 23-15,-6 16 10 16,3-4 4-16,3-12-2 16,9-14-19-16,8-16-5 15,8-21-10-15,-2-14-1 16,5-16-5-16,6-14-25 16,14-32-192-16,66-144-970 0</inkml:trace>
  <inkml:trace contextRef="#ctx0" brushRef="#br0" timeOffset="-63262">2798 4736 642 0,'-20'11'524'0,"11"-3"-368"15,-19 5-104 1,8-13-31-16,3 2-21 0,9-4-40 16,2-19-272-16</inkml:trace>
  <inkml:trace contextRef="#ctx0" brushRef="#br0" timeOffset="-88237">2747 2599 490 0,'-9'0'1062'0,"9"-5"-870"16,-8 5-129-16,10 0-7 15,4-3 32-15,8 3 8 16,12 0 21-16,19-5 26 0,20-6-55 16,20 0-43-16,15 0-7 15,7 3-11-15,10 8 0 16,22 3 7-16,11 2 11 16,31-5-4-16,15-5-10 15,11 2-17-15,8-5 5 16,9 0-1-16,128 0 8 15,39 0 7-15,-8 24-14 16,-145-8-4-16,-3-13 5 16,23 2-8-16,-11-22-5 15,-12 7 5-15,3-1-3 16,-11 8 9-16,-134 11 8 16,-10-8-4-16,-1 16-4 0,68-8-6 15,-17 8 2 1,-19 0 4-16,-26 6-11 0,-17-1 5 15,-12 1-3-15,-11 10 3 16,-2-8 9-16,-7 3-12 16,-5 0 0-16,6 0-8 15,-14-3-1-15,-7-1 0 16,-2 1-8-16,-11-5-28 16,-3-3-50-16,-3 0-80 15,6 8-208-15,-23 49-695 16</inkml:trace>
  <inkml:trace contextRef="#ctx0" brushRef="#br0" timeOffset="-87681">6347 2765 1165 0,'-9'0'254'16,"9"0"-65"-16,-8 0-32 16,8-3-35-16,3 3-20 15,5-5-29-15,18 5-31 16,31-3 78-16,33 3-1 15,38 0-25-15,22 3-19 16,29 5 8-16,5 11 4 16,9 0-15-16,-3 5-11 0,0 7-2 15,-15-4-29 1,-22 0-12-16,-16-3-17 0,-24-2 5 16,-17-1-4-16,-31-16-2 15,-19 1 9-15,-23-6 2 16,-15-8 23-16,-8 5 29 15,0-13-22-15,-6 0-28 16,4 5-13-16,-4 6-56 16,12 5-120-16,42 9-594 15</inkml:trace>
  <inkml:trace contextRef="#ctx0" brushRef="#br0" timeOffset="-87490">9678 3175 2562 0,'-3'-7'363'0,"3"7"-302"16,-8-4-53-16,2 4 1 16,6 0-9-16,6 0-87 15,5-8-219-15,88-66-796 16</inkml:trace>
  <inkml:trace contextRef="#ctx0" brushRef="#br0" timeOffset="-87088">7305 2738 97 0,'-23'-11'1577'15,"15"6"-1274"-15,-18-9-46 16,18 9-67-16,8 2-23 16,6 3-31-16,22 0-62 15,46 0 2-15,50 0 44 16,49 0-27-16,34 0-43 16,3 3-23-16,8 2-2 15,-2-4-5-15,-1 12-20 16,-8-5-12-16,-5 5-102 15,-18 6-202-15,179 38-836 16</inkml:trace>
  <inkml:trace contextRef="#ctx0" brushRef="#br0" timeOffset="-64943">3220 2826 16 0,'-23'-10'1339'0,"6"2"-1126"15,-19-8-25-15,7-3-13 16,12 3-4-16,0 5-3 16,9 3-36-16,5 5-25 15,-3 3-38-15,6 0-20 16,0 0 14-16,6 0 27 15,-3 0-1-15,2-5-5 16,-2 5-12-16,14-3-17 0,29-2 13 16,22 2 13-16,31-13-21 15,20 8-15-15,23-6-26 16,16-1 5-16,12-14 2 16,9 2-10-16,2-3-2 15,1-2-5-15,2 10 1 16,0 0 7-16,15 12-2 15,2 7-5-15,131-2 4 16,25-6-7-16,51-32 2 16,-110 3 3-16,-12 3 3 15,-5 13-4-15,-23 13-2 16,-156 11 3-16,-6 8-12 0,-13 0-1 16,61 3 0-16,-30 0 0 15,-52 5-9-15,-31-8 9 16,-22 2-15-16,-18-20-14 15,-8-1-45-15,-14-21-147 16,-12-11-249-16,-81-92-318 16</inkml:trace>
  <inkml:trace contextRef="#ctx0" brushRef="#br0" timeOffset="-64515">2854 2881 1549 0,'3'4'325'15,"6"-4"-230"-15,-4 9-53 16,18-6 79-16,5-3 64 16,29 7 28-16,28 9-48 15,40-8-32-15,34-5-23 16,48-9-10-16,158-15-4 16,95-2-37-16,70 14-32 15,-156 10-8-15,0 7-4 0,-39 12 12 16,-4 10-6-16,-30-6-12 15,-26-16-1-15,-162-5-7 16,-19 2-1-16,-12-5 6 16,74 0-6-16,-46 0-14 15,-44-5-25-15,-32 2-39 16,-34-5-43-16,-26-11-125 16,-104-101-622-16</inkml:trace>
  <inkml:trace contextRef="#ctx0" brushRef="#br0" timeOffset="-64150">3560 3334 1218 0,'0'0'642'16,"0"0"-468"-16,9 0-121 15,19-11-11-15,9-2 102 16,17-6 21-16,37 8-27 16,30 3-38-16,41 5-11 0,42-2-13 15,173-6-5-15,74-24-17 16,45-15-24-16,-212 23-17 15,-26 0-11-15,-23-13 4 16,-130 29-6-16,-15 0 0 16,-13-8 0-16,59-2-44 15,-40 2-100-15,-45 8-125 16,-28-5-356-16,-97-35-434 16</inkml:trace>
  <inkml:trace contextRef="#ctx0" brushRef="#br0" timeOffset="-63833">3436 2700 490 0,'-17'0'1333'16,"11"0"-1085"-16,-5 8-182 15,36 11-33-15,35 0 75 16,42 0 63-16,56-11-27 16,174-24-50-16,116-33-11 15,42 41-20-15,-166 30-12 16,-30 10-24-16,-21 11-12 16,19-14-9-16,-29-17-5 15,-22-12-1-15,-142-3-19 16,-22-5-55-16,-18 7-86 0,63-14-143 15,-54 1-431-15,-99-29-428 16</inkml:trace>
  <inkml:trace contextRef="#ctx0" brushRef="#br0" timeOffset="-63623">4827 2920 1244 0,'0'5'639'16,"9"-2"-534"-16,16 9-97 16,55 0 2-16,39-1 70 0,54 5 53 15,142-16-49 1,-199-8-42-16,111-5-27 0,-18 7-15 16,-13 1-13-16,-29 10-184 15,83 55-610-15</inkml:trace>
  <inkml:trace contextRef="#ctx0" brushRef="#br0" timeOffset="-61461">3651 5289 602 0,'-6'2'997'0,"3"-2"-788"16,-11 10-139-16,14 5 34 16,-8 19 62-16,-1 17-38 15,1 24-62-15,-15 9-38 16,-5 20-17-16,-12 20-1 16,-19 12-10-16,-10 6-8 15,-13 14-4-15,-6 7-7 16,-5-13 7-16,11-15 1 15,5-21 11-15,26-38 0 16,11-33 0-16,26-24 8 16,23-16-2-16,5-6-6 15,20-2-9-15,8 4 9 0,32-9 18 16,8 2 7-16,18-6-4 16,-7 6 3-16,-2 2 8 15,-6-4-20-15,-6 2-3 16,-11 0-9-16,-2 2-32 15,2-10-236-15,96-46-501 16</inkml:trace>
  <inkml:trace contextRef="#ctx0" brushRef="#br0" timeOffset="-60581">4436 6635 1493 0,'6'7'312'16,"2"-6"-248"-16,1 7-10 16,16 5 41-16,9-2-16 15,15-5-34-15,10-9-21 16,15-16-4-16,2-19-5 0,-8-24-7 16,3-12-8-16,-20-4-12 15,-17 8 3-15,-22 9-1 16,-21 10 2-16,-25 16-2 15,-3 8-2-15,-17 19 3 16,-8 8-20-16,-3 27 20 16,5 21 9-16,-2 21 11 15,17 23 2-15,5 6 13 16,23-1 4-16,25-13-6 16,18-18-8-16,22-7 1 15,20-16-8-15,14-21-2 16,3-11 3-16,15-19-10 15,5-14-48-15,2-24-221 0,131-149-706 16</inkml:trace>
  <inkml:trace contextRef="#ctx0" brushRef="#br0" timeOffset="-58427">5831 6195 845 0,'-14'0'678'16,"11"0"-509"-16,-20-5 25 16,21 10 5-16,2 1-79 15,0 23-75-15,8 29 23 16,3 18-4-16,4 29-13 16,2 4-27-16,2-17-3 15,4-10-10-15,3-20-5 16,5-19-5-16,-3-24 0 15,6-16 0-15,11-12 12 16,-8-36-2-16,14-28-11 0,12-25-123 16,-1-21-353-16,100-179-560 15</inkml:trace>
  <inkml:trace contextRef="#ctx0" brushRef="#br0" timeOffset="-58120">6579 6725 1127 0,'12'4'276'0,"-4"-4"-177"16,23-4 73-16,9-11-40 15,3-28-58-15,11-11-53 16,-6-16-21-16,0 0-24 0,-28 1-15 16,-15 7-8-16,-19 11 28 15,-20 16 19-15,0 9 26 16,-8 13 37-16,-6 18 13 15,13 24-41-15,4 16-17 16,20 20-3-16,5 16-8 16,20 1-5-16,12-9-1 15,17-11 10-15,16-16-2 16,6-22-8-16,9-20-1 16,3-24-8-16,5-18-35 15,8-24-149-15,146-152-367 16</inkml:trace>
  <inkml:trace contextRef="#ctx0" brushRef="#br0" timeOffset="-57810">7937 5878 1088 0,'-14'-13'448'16,"3"5"-301"-16,-15-14 95 15,1 11-40-15,-1 6-38 16,-5 5-71-16,-9 11-75 15,-2 16-12-15,-15 13-5 16,6 9 13-16,6 4-2 16,5 0-3-16,23-15-9 15,17 5 0-15,17-8 0 16,17 11-21-16,0-4-14 16,6-2-7-16,8-2 8 15,-14-8 7-15,-6 2 12 0,-5-10 14 16,-12-4-5-16,-5-4 5 15,-12-11-10-15,-11 1-23 16,0 0-61-16,-2-4-194 16,-38-16-399-16</inkml:trace>
  <inkml:trace contextRef="#ctx0" brushRef="#br0" timeOffset="-57233">7671 5973 1374 0,'-6'0'471'0,"6"0"-357"0,-11 0 67 15,19 16-29-15,-5 12-73 16,6 21 13-16,2 21-44 15,-2 11-12-15,-7 6-3 16,-4 0-11-16,-4-17-5 16,-3-12-16-16,1-18 7 15,2-18 1-15,6-14-8 16,0-8 5-16,0-3 4 16,9-10-10-16,5-28 0 15,17-18-28-15,12-18 5 16,8-15-32-16,5 10-10 15,-2 15 37-15,-8 26 16 16,-4 14 3-16,-8 19-3 16,-3 19 12-16,-2 24 27 15,5 19 37-15,-12 18 11 0,-5 11-9 16,-2-10-9-16,2-7-18 16,2-23-13-16,13-16-26 15,-4-16-17-15,17-25-78 16,140-189-376-16</inkml:trace>
  <inkml:trace contextRef="#ctx0" brushRef="#br0" timeOffset="-56775">9332 6082 1403 0,'3'0'520'16,"3"0"-461"-16,-4-3-59 16,13-2 14-16,2 2-5 15,17 3-9-15,3-8-75 16,16-10-379-16,64-41-528 16</inkml:trace>
  <inkml:trace contextRef="#ctx0" brushRef="#br0" timeOffset="-56633">9925 6106 1547 0,'2'0'243'16,"-2"0"-179"-16,6 0 59 15,3 0 44-15,2 11-80 16,12-3-87-16,16 0-50 16,12-8-248-16,117-59-604 15</inkml:trace>
  <inkml:trace contextRef="#ctx0" brushRef="#br0" timeOffset="-55979">10883 5506 367 0,'-17'-16'709'0,"5"8"-548"0,-10-11 82 15,13 0-3-15,4 14-92 16,10 5-80-16,4 16-47 15,8 26 55-15,-3 33 58 16,-6 36 22-16,-13 25-11 16,-12 15-19-16,-6 7-33 15,-5-3-25-15,-6-2-34 16,3-8-22-16,-1-21-12 16,13-34-15-16,10-36-55 15,18-32-97-15,-1-30-152 16,12-41-322-16,54-246-180 15</inkml:trace>
  <inkml:trace contextRef="#ctx0" brushRef="#br0" timeOffset="-55761">10809 5385 513 0,'6'-3'866'0,"11"3"-746"16,14 3-79-16,23 16 85 15,20 5-6-15,8 19 12 16,3 15-42-16,-6 12-18 15,-16 13 7-15,-24 4 19 16,-22 9-22-16,-17 4 5 16,-25 1-30-16,-18-4-19 15,-22 8-17-15,-12-12-15 16,-5-1-18-16,6-10-111 16,13-12-131-16,9 30-384 0</inkml:trace>
  <inkml:trace contextRef="#ctx0" brushRef="#br0" timeOffset="-55589">11730 6222 847 0,'-14'29'1137'16,"3"3"-1008"-16,-12 27-79 15,6 6 28-15,0-11-68 16,9-15-10-16,8-7-249 15,8-21-383-15,1-104-518 0</inkml:trace>
  <inkml:trace contextRef="#ctx0" brushRef="#br0" timeOffset="-55484">11923 5476 950 0,'17'0'0'0,"9"3"-6"16,99 24-246-16</inkml:trace>
  <inkml:trace contextRef="#ctx0" brushRef="#br0" timeOffset="-55146">12589 5881 451 0,'9'3'662'0,"-3"2"-506"16,2-2-6-16,1-3-5 15,-9-3 38-15,-6-5-21 0,-3-3-78 16,-8-5-58-16,-2 5 7 15,-21 6-24-15,3 13 1 16,-8 11 4-16,8 5 8 16,6 6 2-16,14 7-7 15,11 4-16-15,17 2 8 16,6 10-3-16,12 9-6 16,5-3-10-16,11 3-2 15,0-7-3-15,4-6 4 16,2-11-1-16,0-6 4 15,-9-9 7-15,-13-11 2 16,-10-5-1-16,-13 1 15 16,-12 0 66-16,-13-4 106 0,-18 8-65 15,-17 7-88-15,-20 11-34 16,-8-3-90-16,-119 24-617 16</inkml:trace>
  <inkml:trace contextRef="#ctx0" brushRef="#br0" timeOffset="-54386">13009 6171 348 0,'-14'0'1200'0,"14"0"-990"15,-6-3-61-15,29-2-58 16,19-6-34-16,38-5 56 16,22-3-53-16,17-11-42 15,-3 6-11-15,-11-3-2 0,-14 8-5 16,-15 1-57-16,-2 5-220 16,28-46-642-16</inkml:trace>
  <inkml:trace contextRef="#ctx0" brushRef="#br0" timeOffset="-54161">13661 5490 1872 0,'-17'16'288'0,"0"15"-142"16,-23 39 19-16,3 33-21 15,6 30-39-15,9 23-41 0,13 0-34 16,15-1-15-1,8-29 2-15,11-27-16 16,18-34 0-16,14-30 7 0,14-19-8 16,11-25-1-16,11-36-46 15,21-20-116-15,195-187-471 16</inkml:trace>
  <inkml:trace contextRef="#ctx0" brushRef="#br0" timeOffset="-52817">3438 7541 1267 0,'-2'-3'237'15,"-4"3"-11"-15,6 0-22 16,6-5-31-16,2 2-53 16,3-5-59-16,21-3-11 15,10-5 32-15,9-3-5 16,20 11-1-16,0 4-2 0,3 8-7 15,8 7 5 1,3 5-16-16,6 0-16 0,13-5 7 16,7 0-8-16,14-3-21 15,-1 6 0-15,18-12-9 16,-11 1-8-16,-4-3 17 16,4 5-10-16,-7-5-1 15,-5 0 1-15,3-5-1 16,-3 5 2-16,0-3-8 15,3-8 5-15,-3 3 2 16,6 0-7-16,-3 5 5 16,-6 6-5-16,0 5 0 15,-5 9 6-15,-6 1-7 16,-3-4 6-16,-3 2-5 16,3 0 5-16,12-11 2 0,2-10 4 15,17-11 3 1,3-6-2-16,6-4-12 0,11-10 5 15,-3 9-5-15,-8-5-1 16,8 17 2-16,-8 3 4 16,3 0-6-16,2 1 8 15,3-2-7-15,6-1-1 16,-11-2 0-16,5-1 0 16,0-1 5-16,-5 7-4 15,-1 3-1-15,7 8 1 16,-4 0-1-16,-5 0 1 15,-6 3 0-15,3-6-1 16,-3-8 6-16,-6-8-6 16,-11 6 7-16,-2-1 1 15,-10 9-8-15,-10 2 13 0,-4 3-1 16,-2 3-3-16,8 2-1 16,0-5-1-16,4-5 4 15,13-3-2-15,0-3-9 16,0-9 7-16,3 5-7 15,3 0-1-15,-6 2 1 16,3 5 0-16,-2 12 0 16,-4 5 6-16,-5 2-6 15,-15 5 9-15,-2 7 0 16,0-7 0-16,-9 3 0 16,-11-8 1-16,3-3-2 15,-6 3 5-15,-3-11-12 16,0 0 10-16,-14-6-10 0,0-2 0 15,-20 3-1-15,-8-3-18 16,-12-3-130-16,29-63-404 16</inkml:trace>
  <inkml:trace contextRef="#ctx0" brushRef="#br0" timeOffset="-52367">14682 7712 2035 0,'0'-4'296'16,"2"4"-266"-16,4-4-30 15,11-12-135-15,74-112-579 16</inkml:trace>
  <inkml:trace contextRef="#ctx0" brushRef="#br0" timeOffset="-73144">18509 1585 754 0,'0'0'243'0,"3"0"-133"16,2-5-26-16,-2 5 70 15,-3 0 214-15,0 0-157 16,-3 0-61-16,3-3 24 15,0 0-24-15,3 3-40 16,-3-5-29-16,0-3-11 16,0 5 5-16,0-13-9 15,-3-6-33-15,-11-13-15 16,3-12-3-16,-6-4 0 16,-9 0-3-16,-5 8-11 15,-9 2-1-15,-5 6-4 16,-9 4-7-16,9 15-4 15,-18 16-18-15,10 24 6 16,-13 26 8-16,1 36-5 0,11 33 12 16,-8 39-3-16,17 10 1 15,5 2 8-15,9-15-1 16,22-26 6-16,15-14 1 16,19-34-6-16,9-25 6 15,17-16-1-15,15-29 1 16,7-33 8-16,12-24-2 15,6-40-5-15,0-10-1 16,-15-13 0-16,-16 9 0 16,-12 3-1-16,-14 12-8 15,-20 15-5-15,-5 11-44 16,-6 13-136-16,5 15-264 0,54-23-339 16</inkml:trace>
  <inkml:trace contextRef="#ctx0" brushRef="#br0" timeOffset="-72903">19169 1384 497 0,'-34'11'968'16,"6"8"-812"-16,-34 12 49 15,-9 20 23-15,0 11-21 16,11 11-82-16,9 12-65 15,12 12-32-15,19 4 13 0,11 4-31 16,21-5-4-16,19-7-6 16,20-12-31-16,5-11-122 15,18-12-101-15,3-19-106 16,147-54-354-16</inkml:trace>
  <inkml:trace contextRef="#ctx0" brushRef="#br0" timeOffset="-72507">19705 1732 1029 0,'-11'38'686'16,"8"-3"-533"-16,-14 38 52 16,0 7 43-16,3-5-92 15,-3 3-87-15,5-3-42 0,-2-11-12 16,6-5-14-16,-1-18-1 15,6-13 0-15,6-14-4 16,-3-14-13-16,9-18 16 16,-1-6-5-16,18-22 6 15,5-29-6-15,11-8-21 16,9-6 6-16,0 12 11 16,-5 15 4-16,-4 19 6 15,-8 11-6-15,-5 21 0 16,10 19-10-16,-7 19 14 15,-13 18 2-15,-2 16 27 16,-11 15 2-16,-6 9 1 16,-8-7-12-16,2-8-6 15,3-8-11-15,3-14-1 16,0-23 0-16,3-13-75 0,5-9-204 16,7-18-274-16,53-112-357 15</inkml:trace>
  <inkml:trace contextRef="#ctx0" brushRef="#br0" timeOffset="-72115">20357 1019 1764 0,'0'0'268'16,"6"0"-196"-16,-3 5 33 16,11 3-34-16,3 11-31 15,3 3-16-15,5 10-16 16,-2-2-2-16,-6 10-6 16,-11-6-11-16,-6 9-23 15,-18-2-19-15,-4 2-1 16,-18 8 15-16,6-4 14 15,0-12 24-15,11-8 0 16,6-11 1-16,17-13-2 16,6-3-8-16,11 5 2 15,0-4 8-15,6 4 11 0,2 0 1 16,4-5 3-16,10-11-3 16,1-2-12-16,3-6-5 15,16-8-235-15,66-50-876 16</inkml:trace>
  <inkml:trace contextRef="#ctx0" brushRef="#br0" timeOffset="-71359">20641 2068 451 0,'0'-3'931'0,"5"3"-746"15,-2 0-152-15,14 0 28 16,6 8 95-16,16-2-39 15,21-6-49-15,14-11-19 0,11-19-17 16,0-21-16-16,-3 1-7 16,-14-9-3-16,-14 2-6 15,-20 14-6-15,-23 17 5 16,-19 14 1-16,-9 12 12 16,-12 16 0-16,-2 11-11 15,-8 27-1-15,5 23 6 16,2 20-6-16,15 11 0 15,6 20 1-15,-3 17-1 16,5-5 21-16,1 4-7 16,-9-9-2-16,0-15 7 15,0-18 7-15,3-33-5 16,11-25-11-16,-3-26-8 0,6-18 8 16,0-18-10-1,0-34-226-15,6-22-124 0,8-26-189 16,40-234-331-16</inkml:trace>
  <inkml:trace contextRef="#ctx0" brushRef="#br0" timeOffset="-71124">21140 1658 1251 0,'8'-16'224'0,"6"2"-152"16,15-21 30-16,16 8 3 15,17 3-45-15,9 13-33 16,-3 22-14-16,-3 16-7 15,-19 19 12-15,-15 13 27 0,-14 10 27 16,-26 4 23-16,-13 5 1 16,-21-7-3-16,-8-3-32 15,-5-6-35-15,-7-11-26 16,6-16-11-16,1-4-109 16,13-15-111-16,18-15-145 15,8-42-342-15</inkml:trace>
  <inkml:trace contextRef="#ctx0" brushRef="#br0" timeOffset="-70442">22336 1914 1435 0,'0'-2'358'0,"0"-8"-167"15,-6-6 80-15,3-14-136 16,-2-13-91-16,5-14-44 16,0-10-18-16,0 6-18 15,-3 10 18-15,-11 21-9 16,-12 14-15-16,-2 32-7 16,-26 25 19-16,-14 45 22 15,-17 26 8-15,5 8 6 16,12-7-5-16,20-29 5 15,20-26-6-15,22-18-1 16,12-21-8-16,14-16-28 0,8-11-22 16,9-11 17-16,22-20-36 15,4-18-7-15,8-5-43 16,-9 0 34-16,-11 19 53 16,-20 16 41-16,-22 15 11 15,-9 16 62-15,-6 10 11 16,-2 15 66-16,-7 10 6 15,-4 22-31-15,-7 17-61 16,1 10-23-16,2 6-16 16,0 14-11-16,6-4-13 15,-3 1 9-15,3-15-8 16,9-14 4-16,8-30-5 16,3-14-1-16,11-17-1 0,-6-15 1 15,4-15-3-15,19-21 2 16,9-25 1-16,13-15-29 15,1-6-16-15,-3 4-7 16,-8 13 13-16,-9 18 18 16,-3 12 13-16,-14 24 7 15,-6 11-27-15,4 21 28 16,-4 4 33-16,9 18 16 16,-9 10 26-16,-2 6-9 15,13-5-22-15,-10-4-16 16,10-17-19-16,4 1-9 15,-1-23-6-15,15-11-38 0,-3-19-55 16,11-27-178 0,82-141-738-16</inkml:trace>
  <inkml:trace contextRef="#ctx0" brushRef="#br0" timeOffset="-70200">23149 1531 1739 0,'3'3'469'15,"3"10"-424"-15,11 6 21 16,11 11 81-16,21 29-40 16,2 18-28-16,5 12 20 15,-8 2 3-15,-14 3-37 0,-17-13-40 16,-22 5-25-16,-32 7 0 15,-17 12-88-15,-25 10-146 16,-171 202-592-16</inkml:trace>
  <inkml:trace contextRef="#ctx0" brushRef="#br0" timeOffset="-69271">17060 3687 976 0,'11'3'236'0,"-5"5"-35"16,-3 0 79-16,5-5-1 16,-8 2-18-16,0-2-55 15,0 2-47-15,9-2-15 0,-1 0-18 16,15 2-23-16,5-5-11 16,35 0-5-16,19-16-12 15,14-11-30-15,26-8-15 16,14-11-14-16,6-9-1 15,6 9-2-15,2-3-12 16,6 7-1-16,-6 20 12 16,-5 8-11-16,11 10 8 15,2 1-3-15,24 3-5 16,10-13 13-16,18-2-7 16,11-1 4-16,-2-7-4 15,5-1-5-15,0 5 5 16,-6 11-5-16,-6 8-1 0,4 0 13 15,5-3 5 1,125-24 16-16,5-38 1 0,-237 37-3 16,-12 9 21-16,96-24-6 15,-39 19-8-15,-34 10-4 16,-32 14-12-16,-22 14 9 16,-25-1 9-16,-7-2 2 15,-5 0-5-15,-11-3-17 16,-6 2-2-16,-6-8-8 15,4 5-5-15,2-2 5 16,2-2-7-16,13 1-5 16,-7-4 0-16,6 0-28 15,-2 0-14-15,7 0-95 0,7-4-109 16,17 4-67 0,124 4-431-16</inkml:trace>
  <inkml:trace contextRef="#ctx0" brushRef="#br0" timeOffset="-68257">17539 3389 1169 0,'-20'0'213'16,"12"0"-71"-16,-18 0 88 16,9 0 64-16,3 0-42 15,6-5-105-15,5 2-53 16,-3-1-25-16,3-8-31 0,-8 4 13 16,-6 3 7-16,8-1 14 15,7 6 2-15,-7 6-31 16,-5-5-16-16,-6 7-4 15,-11 8-23-15,-12-1-1 16,4 4 0-16,2 5 1 16,-3-8 0-16,17-5 0 15,12-3 1-15,5-8 8 16,12 0 3-16,-6 0 3 16,3 0-4-16,3 0 7 15,-4 0 1-15,13 0-7 16,7 3 14-16,7 2 20 15,13-2-13-15,12 5-3 0,6 3-4 16,13-3-5-16,7-3 0 16,10-10-5-16,15-3 4 15,3-6-2-15,3-2-8 16,-9-3 19-16,-3 3-2 16,-11-3 0-16,-12 11-2 15,1 0-7-15,-3 8 3 16,8-5 3-16,3 2-3 15,11-8 3-15,-2-5-10 16,5 3-2-16,0-9-5 16,-8 7 2-16,-12-1-8 15,1 8 8-15,2 8-9 16,-3 5 12-16,3 6-3 16,9 0 5-16,3 1-1 15,13-4 2-15,7-4 2 16,11-4-4-16,-6-4-1 0,3 0 0 15,-6 0-11-15,-6 4 0 16,12 8 12-16,-6 0-11 16,1 3 7-16,-4-3 1 15,3 8-4-15,6-5 0 16,-3-3 2-16,6 3-7 16,0-6 6-16,5-4-6 15,6-1 0-15,-5-1 0 16,-12-4-1-16,-6 5 0 15,-14 0-1-15,-25 0 1 16,-14 0 0-16,-26 5-4 0,-23-4 4 16,-5-1 1-16,-12 0 0 15,-3 0-1-15,1-1-11 16,-1 1-52-16,-10-8-109 16,-15-5-194-16,-128-21-592 15</inkml:trace>
  <inkml:trace contextRef="#ctx0" brushRef="#br0" timeOffset="-67603">17786 3374 1237 0,'-9'-9'347'16,"4"9"-253"-16,-12 0-28 16,17-4 134-16,8 4-4 15,-2-4-103-15,-3 0-43 16,14 8-14-16,5 0 69 15,10 0 30-15,4 8-33 16,7 0 6-16,5-6-2 0,17 4-11 16,3-4-13-1,29-6-23-15,13 0-20 0,15-6-14 16,25-4-7 0,6 4 0-16,6 1-17 0,16 5-1 15,-2 5 18-15,11-2-1 16,9 5-2-16,-3-3-5 15,8-2-1-15,3 0-3 16,-3-3 3-16,1 0-9 16,2 0 9-16,-3 0-9 15,-11 6 2-15,-11 4-1 16,-12 9-1-16,-3-6 0 0,-8-8 1 16,-11 4-1-1,-4-9 2-15,-7 0-2 0,-10 0 9 16,-16 5 2-16,-9-5-2 15,-22 3 6-15,-3 2-2 16,-15-2-2-16,-2 0 7 16,-17 5-11-16,-6-8 4 15,-17 5-1-15,-9-5-8 16,-8 0 8-16,0 0-9 16,-3 0-1-16,3 0-13 15,0 0-65-15,0 0-130 16,9-16-279-16,8-46-1100 15</inkml:trace>
  <inkml:trace contextRef="#ctx0" brushRef="#br0" timeOffset="-67378">22293 3435 1662 0,'9'0'699'0,"-1"0"-690"16,4 0-8-16,10 0 17 16,1 3 2-16,22 5-20 15,140 10-339-15</inkml:trace>
  <inkml:trace contextRef="#ctx0" brushRef="#br0" timeOffset="-67233">23578 3787 2877 0,'5'-5'87'15,"-5"5"-87"-15,-14 5-522 16,-114-29-885-16</inkml:trace>
  <inkml:trace contextRef="#ctx0" brushRef="#br0" timeOffset="-46283">15983 5219 870 0,'-9'-3'163'0,"6"-2"-82"16,-11 2 12-16,3-5 171 15,-3 0-27-15,2 0-55 16,4 0-34-16,-6 0-20 16,5 2-10-16,1 1-4 15,-1 2-31-15,4 3-28 16,5 0-17-16,-3 0-16 15,6 3-16-15,-6 2-6 16,6 1-10-16,-3 18 10 16,5 19 0-16,-2 30 6 15,3 36 12-15,-3 30 18 0,5 34 7 16,12 130 1-16,-12 69-14 16,4 30-8-16,5-115-10 15,0-10-12-15,8-9 0 16,-8-51 0-16,-2-147-2 15,-7-23 1-15,-2-17-14 16,2 27-14-16,-5-30-7 16,-6-27 18-16,-5-27-15 15,-4-19-226-15,10-46-291 16,24-248-75-16</inkml:trace>
  <inkml:trace contextRef="#ctx0" brushRef="#br0" timeOffset="-45592">16079 5238 1057 0,'-5'-8'172'0,"-4"5"-62"0,-8-13 62 15,9 8 26 1,5-3-1-16,3 8-89 0,8-2-62 16,4 2 8-16,10-2 11 15,12 2 5-15,12-2-1 16,10 5-15-16,12 5-27 15,3-2 5-15,6 2 2 16,8-2-1-16,6-6-10 16,-1 3 8-16,4-5-4 15,2 5 3-15,-2 0 14 16,13 0-17-16,10-11-5 16,24-8-5-16,32-24-7 15,136-54 40-15,40-23-23 16,3 4-17-16,-120 58-9 15,-119 34 0-15,-5 2 0 0,-6 11-1 16,100-13-1 0,-13 13 0-16,-4 3 1 0,-18 0 0 15,6 4 0-15,-14 4 0 16,8 0 1-16,-11 4-1 16,3 4 0-16,-1 3 5 15,-7 5-5-15,2 0 0 16,0 6 0-16,-3-3 1 15,9 0 3-15,14-6-4 16,2-5-6-16,24-8 6 16,2 0 0-16,15-5 0 15,-7 10-6-15,4 6-5 16,-12 5-8-16,-25 10-2 0,-9 14 3 16,-14-2 10-1,-11 5-2-15,0-8 4 0,-17-13-14 16,-9-11-68-16,-23-6-197 15,66-48-522-15</inkml:trace>
  <inkml:trace contextRef="#ctx0" brushRef="#br0" timeOffset="-44872">16961 5146 691 0,'-9'-19'83'15,"-5"6"-25"-15,3-6 103 16,-3 8 110-16,5 7 1 16,4 4-73-16,5 0-19 0,0 4-43 15,0-3-23 1,14 14 1-16,11-1 73 0,23 10-67 15,20 0-25-15,17-10-3 16,20-1-12-16,14-10-28 16,20-3-5-16,12-8-9 15,-1 5-9-15,0-2-9 16,-2 5 1-16,5 8-11 16,-3-3 7-16,6 6-2 15,17-3-10-15,5 0 5 16,21-2-2-16,16 10-9 15,9-6 9-15,116 11-8 16,12-17 1-16,11-4 7 16,-128-4-8-16,-124 0 4 15,-4-4-5-15,-2 8 0 0,102 0 0 16,-6 0 0-16,-2 0-1 16,5 0 1-16,3-3-2 15,-9-3 1-15,4-4 0 16,-7 2-12-16,-19 5-1 15,-9-2-4-15,-11 5-3 16,-11 8 12-16,-3-3 8 16,8-2-5-16,-3-3 4 15,-5 5 1-15,-9 0-5 16,0 1-3-16,-16 5-30 16,-18-3-63-16,-14-4-161 15,-17 4-367-15,-37-24-684 0</inkml:trace>
  <inkml:trace contextRef="#ctx0" brushRef="#br0" timeOffset="-44436">19317 5243 1683 0,'0'-8'242'16,"0"3"-223"-16,14-6 1 16,28 3-20-16,41 0 81 15,36-6 1-15,31 1-35 16,31 5-28-16,9 2 10 15,3 1 28-15,17 5 45 16,124 5-20-16,38 1-29 16,27 2-5-16,-115-11 3 15,5 3-24-15,20-8-12 16,-3-3-3-16,-14 3-12 16,-22 3 2-16,-21 2-2 15,-141 11 1-15,-3-5-1 0,-20 5 0 16,99 3-1-1,-28 2-5-15,-23-5-41 0,-22-5-53 16,-15-6-164-16,-28-10-449 16,26-55-540-16</inkml:trace>
  <inkml:trace contextRef="#ctx0" brushRef="#br0" timeOffset="-44083">24780 4755 1430 0,'2'8'76'16,"-2"3"-70"-16,0 12-6 15,6 16 150-15,-6 8 44 16,3 10-58-16,3 16-59 15,5 9 2-15,12 26 46 16,5 28 11-16,-3 34-25 16,24 156 0-16,-15 95-27 15,-26 44-9-15,-2-182-19 16,-12-25-10-16,-5-9-23 16,11-162-11-16,0-12-2 15,3-12-10-15,-3 48 0 16,5-41 0-16,-5-35-76 0,-5-28-79 15,-15-34-303-15,-105-205-1473 16</inkml:trace>
  <inkml:trace contextRef="#ctx0" brushRef="#br0" timeOffset="-43354">15838 7728 1242 0,'3'3'261'0,"-3"-3"-177"15,6 0 71-15,5 5 62 16,23-2-7-16,23 5-18 16,31-16-72-16,31 0-34 0,23-3-16 15,25-1 10 1,26 8-31-16,5 8-5 0,15 11 29 16,-1 9-11-16,143 22-19 15,78-9 13 1,117-63-2-16,-141-20-17 0,27 1-8 15,-36 13-17-15,-34 0-5 16,-1 32 7-16,-13 0-13 16,-18 8-1-16,-11 16 6 15,-42-5-6-15,-37-11 0 16,-142-4-1-16,-6-8-1 16,-13 4 2-16,67-4 0 15,-42 0-20-15,-40 0-79 16,-26-4-160-16,-16-66-532 15</inkml:trace>
  <inkml:trace contextRef="#ctx0" brushRef="#br0" timeOffset="-41395">26330 5870 1209 0,'0'-5'257'15,"0"5"-178"-15,0 5 56 16,0 9 3-16,9 13 54 16,-1 21-7-16,15 10-46 15,-6 15 2-15,0 5-25 16,-3 3-26-16,-11 1-32 15,-3-14-25-15,-3-10-18 16,-3-7-9-16,-2-16-6 16,-1-8 0-16,4-16-28 15,2-6-53-15,3-13-66 0,0-16-164 16,8-14-403 0,41-136 60-16</inkml:trace>
  <inkml:trace contextRef="#ctx0" brushRef="#br0" timeOffset="-41034">26429 5734 1218 0,'6'-12'274'0,"3"-3"-77"16,10-4-4-16,33-5-17 15,30-6 2-15,31 11-53 16,32-2-56-16,13 10-30 16,24 11 12-16,2 11-11 15,12 13-14-15,5 3-14 16,9 10 3-16,107 10 34 15,-203-34 1-15,104 10-28 16,-5-12-10-16,-21 1-11 0,-27-8 5 16,-32 0-6-16,-45 3 0 15,-34-2 0-15,-29-2 1 16,-25 2 47-16,-8-5 84 16,-9 0 0-16,-6 3-42 15,-8 8-36-15,-12 16-27 16,-8 8-16-16,9 24-11 15,2 7 1-15,15 10-1 16,8 2-1-16,8 0-32 16,9-9-43-16,0-7-101 15,0-16-53-15,0 1-281 16,-42 34-301-16</inkml:trace>
  <inkml:trace contextRef="#ctx0" brushRef="#br0" timeOffset="-40764">26631 6249 807 0,'-3'-4'1270'15,"3"-4"-1214"-15,-6 4-56 16,37 16 0-16,35-1 153 15,44 1 19-15,46 0-62 0,45-9-20 16,134-6-24-16,11 6 6 16,-6 10-32-16,-113 14-22 15,-134-16-18-15,4 5-13 16,-4-2-125-16,100 26-503 16,246 21-691-16</inkml:trace>
  <inkml:trace contextRef="#ctx0" brushRef="#br0" timeOffset="-40419">30430 5471 358 0,'2'0'0'0,"4"-5"-24"15,20 5-183-15</inkml:trace>
  <inkml:trace contextRef="#ctx0" brushRef="#br0" timeOffset="-40343">30478 5439 327 0,'0'0'16'0,"3"0"-16"15,11 15-207-15</inkml:trace>
  <inkml:trace contextRef="#ctx0" brushRef="#br0" timeOffset="-39855">30588 5447 663 0,'0'-3'317'0,"-5"3"-167"15,5-5 57-15,-3 5 61 0,3-3-65 16,3-2-82-16,-6 5-19 16,3 0 29-16,-6 0 7 15,6 5-18-15,-3 3-59 16,3 24-25-16,-5 17 78 16,2 25-33-16,-3 15-21 15,3 11-21-15,-2 4-7 16,2 3-11-16,-3-8-20 15,3-7 8-15,-5-26-8 16,2-23-1-16,6-16 2 16,0-16 4-16,0-6 3 15,-3-5 22-15,-2-5 11 0,-4 2 14 16,-11-5-16-16,-8 0-38 16,0-6 7-16,-21 6-9 15,12 3-8-15,-2 2 8 16,-1-5-21-16,15 0 1 15,5-4-8-15,0 1 7 16,0-5 19-16,6 5-4 16,-3 3 6-16,6 3-1 15,-6-3-7-15,0 5 8 16,-12-5-2-16,1 5-10 16,2-2-12-16,4 5-70 15,13 0-73-15,9 0-170 16,6 5-227-16,5 22-353 0</inkml:trace>
  <inkml:trace contextRef="#ctx0" brushRef="#br0" timeOffset="-39450">30166 5956 852 0,'-3'6'891'0,"-11"5"-750"16,-12 15 32 0,-8 11 121-16,-5 1-114 0,-4 5-107 15,6-8-49-15,-11 0-6 16,6-13-7-16,-12-1-11 15,3 0 2-15,8-8-2 16,3-5 0-16,15-4 0 16,8 0-20-16,8-4-4 15,7 3-13-15,4 2-52 16,13 6 28-16,-4 8 43 16,12 5 12-16,11-2 6 15,-3 10 10-15,3-10 15 0,0 5 1 16,6 1-16-1,-4-9-10-15,-2 5-136 0,12-15-247 16,50-22-371-16</inkml:trace>
  <inkml:trace contextRef="#ctx0" brushRef="#br0" timeOffset="-39125">30699 5431 1085 0,'-9'0'295'0,"1"0"-113"16,-12 8 61-16,-6 7-21 16,-5 7-84-16,0 8-54 15,3 9-27-15,-15-1-36 16,9 5-17-16,-5-2-4 16,-4-1-117-16,3 6-201 15,-50 55-354-15</inkml:trace>
  <inkml:trace contextRef="#ctx0" brushRef="#br0" timeOffset="-38930">30705 5466 1409 0,'0'5'357'15,"0"0"-294"-15,8 1 37 16,1 18 98-16,8 7-78 15,0 7-72-15,14 5-35 16,-14 3-13-16,-6-3-145 16,-2 7-191-16,-38 66-555 15</inkml:trace>
  <inkml:trace contextRef="#ctx0" brushRef="#br0" timeOffset="-38541">29863 6276 1080 0,'-6'-4'325'0,"6"0"-23"16,-9-4 58-16,9 4-50 15,-2 4-134-15,4 0-89 16,4-5-39-16,14 5-20 15,11 5 34-15,20-10-2 16,9 5-38-16,10 0-5 16,-10-2-17-16,5-2-64 15,-5 4-218-15,82-12-502 16</inkml:trace>
  <inkml:trace contextRef="#ctx0" brushRef="#br0" timeOffset="-42775">26052 4256 642 0,'0'11'970'0,"0"20"-865"15,-5 28-48-15,-4 22 81 16,1 15 36-16,-1 9-35 15,9-13-68-15,9 1-34 16,5-20-28-16,3-11-9 16,0-15-1-16,0-20-57 15,-6-11-136-15,15-12-152 16,-9-12-307-16,23-92-275 16</inkml:trace>
  <inkml:trace contextRef="#ctx0" brushRef="#br0" timeOffset="-42296">26296 4344 1304 0,'6'-7'751'0,"-3"-1"-567"16,11-4-25-16,14-7 60 15,23-9 0-15,23 1-72 16,5-3-45-16,18 3-27 16,-1 3-27-16,6 2-6 15,14 10-21-15,18 4-12 16,22 4-1-16,34 4-8 15,136-3 1-15,48 6-1 16,51 21 0-16,-136-5 0 16,-22 11 0-16,2 5-1 15,-14 0 0-15,-14 8-1 0,-130-28 1 16,-6-3-5-16,-9 0-5 16,102 11-1-16,-8-11-7 15,-22 4-5-15,-13-5 1 16,-30 5-4-16,-31-2-10 15,-29-1 20-15,-23 1-4 16,-19-6 14-16,-20-5 7 16,-3-3 0-16,-3 0 15 15,3 0 0-15,-6-3 17 16,6 6-11-16,0-3-21 16,0 8-3-16,0 0-18 15,6 16 12-15,-6 14 9 16,0 13 12-16,0 18 0 0,-6 4-7 15,6 2-4-15,0-6-2 16,0 1-31-16,-2-9-109 16,-4-2-106-16,-5-8-322 15,-69 33-459-15</inkml:trace>
  <inkml:trace contextRef="#ctx0" brushRef="#br0" timeOffset="-41799">25738 4856 749 0,'0'-5'502'15,"0"5"-380"-15,0-3 4 16,-6 3 142-16,6 0 23 16,0 0-81-16,14 3-109 15,6 3 8-15,37 15 43 0,31-5-23 16,45-5-14-1,34-11-17-15,43-3-35 0,139-13-9 16,65 5-18-16,56 3-14 16,-115 8-10-16,10-11 5 15,-5 6 5-15,14 18-8 16,-8 1-14-16,-14 10 6 16,-55 14-6-16,-33-4-1 15,-37 2 1-15,-142-17-9 16,-11-3-3-16,-18-4-5 15,43 15-19-15,-42-16-19 16,-37-3-76-16,-31-3 10 16,-18-10-23-16,-25 2-408 15,-221-44-1247-15</inkml:trace>
  <inkml:trace contextRef="#ctx0" brushRef="#br0" timeOffset="-37762">30489 5594 735 0,'0'-3'243'16,"0"-5"-81"-16,0-3 31 15,6 3 14-15,-3 4-66 16,-3 0-33-16,0 0-6 15,-3 4 8-15,-3 0 2 16,3 0 1-16,-2-4 8 16,2 4-26-16,3 0-31 0,-6-3-19 15,6 3-12-15,0 0-13 16,6 0-14-16,-6 0-6 16,0 0 0-16,0 3-7 15,0 5-8-15,3 8 15 16,2 14 10-16,-5 13 22 15,-8 14 13-15,-1 17-6 16,-2 15-5-16,0 5-16 16,-6 2-12-16,-6 1-6 15,6-16-36-15,5-18-105 16,7-22-71-16,10-17-121 16,4-16-316-16,17-40-249 15</inkml:trace>
  <inkml:trace contextRef="#ctx0" brushRef="#br0" timeOffset="-37467">30554 5529 490 0,'0'0'796'0,"-5"-4"-637"16,2 4 20-16,3 0 77 15,-9 4-95-15,-5 7-101 16,-3 13 3-16,-8 11-23 0,-7 0-16 16,4-2-12-16,-12 2-12 15,15 5-41-15,-1-6-77 16,12 6-164-16,11-13-275 15,26-5-262-15</inkml:trace>
  <inkml:trace contextRef="#ctx0" brushRef="#br0" timeOffset="-37309">30753 5545 1255 0,'8'15'192'0,"4"0"34"15,5 20-49-15,5 0-75 16,-2 3-102-16,3 7-63 16,-6 65-469-16</inkml:trace>
  <inkml:trace contextRef="#ctx0" brushRef="#br0" timeOffset="-36184">30214 6024 786 0,'0'4'370'0,"0"-8"-182"16,-3 4 43-16,3 0 21 0,-5-4-63 15,5 4-54-15,-6-3 7 16,3 3-7-16,-3 0-43 16,-5-4-43-16,3 0-29 15,-9 0-19-15,0 4-1 16,-9 4 0-16,0 4-6 15,-10 3 6-15,7 13-6 16,4-2 6-16,-6 5 0 16,5 0-1-16,1-3 0 15,2 3 0-15,-3-5-4 16,9 2 5-16,-5-4 0 0,10-9 0 16,4-7 0-16,8 0 0 15,3-4 8-15,-3-4-2 16,5 4 6-16,-5 0 3 15,3 0-5-15,-3-4-10 16,0 4-6-16,9 4 6 16,-4 4 9-16,18 4 36 15,-3 7-9-15,5 5 6 16,7 3 3-16,7 3-6 16,-5 0-3-16,0 2-10 15,3-5-7-15,-8-7-8 16,-12-9-10-16,-6-3-1 15,-5-4-1-15,-6-4-44 16,-6 0-19-16,3 0-29 16,-3-4-110-16,6-19-467 0</inkml:trace>
  <inkml:trace contextRef="#ctx0" brushRef="#br0" timeOffset="-35652">30055 6222 978 0,'0'0'374'15,"0"0"-107"-15,0-5-24 16,0 5-35-16,0 5-64 15,3 3-42-15,14 7 18 16,3 0-28-16,0 1-20 16,3-4-20-16,11-1-2 15,5 0 5-15,7-11 10 16,10-6-16-16,-5-2-8 16,6 3-10-16,-14 2 4 15,-4 3-13-15,-2 3-1 16,-14-3-3-16,-6 5-1 15,-9-5-5-15,-8-5 7 16,0 5 7-16,0 0 10 0,0-3 1 16,0 3 1-16,-5 0-13 15,5-5-5-15,-3 5 2 16,3-7 1-16,-6-9-13 16,3-7-9-16,-2-9 1 15,2-10 3-15,6-4-4 16,2-11-1-16,4-14 0 15,-1-10-2-15,6 3 2 16,-5 1-9-16,2 12-3 16,-2 19-3-16,-9 14-23 15,-3 13-73-15,-3 11-115 16,6 24-350-16,-3 49-877 16</inkml:trace>
  <inkml:trace contextRef="#ctx0" brushRef="#br0" timeOffset="-35184">30736 5401 961 0,'-6'-3'352'0,"3"-5"-83"15,-5-5 40-15,-4 10-12 16,4 0-105-16,5 3-104 16,-5 3-50-16,-10 13-28 15,-13 11-2-15,-6 0-8 0,-11 15 1 16,-3 1 1-1,3-8-2-15,-3 0-15 0,8-5-69 16,7 2-123-16,7-10-127 16,15 24-450-16</inkml:trace>
  <inkml:trace contextRef="#ctx0" brushRef="#br0" timeOffset="-34984">30753 5575 1400 0,'3'8'286'0,"2"3"-157"16,12 5 123-16,3 3-16 0,6 13-116 16,10-5-63-16,1 7-57 15,-3 1-3-15,0 4-318 16,6 62-649-16</inkml:trace>
  <inkml:trace contextRef="#ctx0" brushRef="#br0" timeOffset="-33518">26016 4178 283 0,'0'0'503'16,"0"0"-302"-16,0-3-53 16,0 3-35-16,0 0 5 15,5 0 23-15,-2 0 27 16,3 0-21-16,2 0-12 15,-2 3-39-15,2 0-18 16,1 13 9-16,2 19 9 16,6 11 9-16,-8 28-1 0,-4 23-20 15,-13 19-2-15,-6 15-23 16,-3 2-19-16,0-6-16 16,5-23-16-16,7-15 1 15,5-27-9-15,5-19 1 16,-5-8-1-16,3-20 0 15,3-11-23-15,-6-4-10 16,3-4-21-16,5-9-6 16,6-21-49-16,3-7-109 15,3-26-16-15,3-10-87 16,-6-17-151-16,-3-9 113 16,23-210-117-16</inkml:trace>
  <inkml:trace contextRef="#ctx0" brushRef="#br0" timeOffset="-33090">26231 4251 535 0,'0'-3'372'0,"-3"6"-114"0,3 2-151 16,3 6 8-16,14 12 106 16,6 4-26-16,8 0-30 15,6 0-17-15,19-6 22 16,1-7-4-16,11-1-55 16,9-13-24-16,5-8-6 15,17-8-7-15,3-2-19 16,6 1-11-16,0-6-13 15,5-1-8-15,-5 5-11 16,-3 0 6-16,2 6-9 16,1 10-2-16,-9 6 4 15,6 5-11-15,-3 0 6 0,0 8 11 16,12-5-1-16,2-7 4 16,12-4-11-16,10-7-3 15,18-5 36-15,-3-3-24 16,12 7-17-16,5 3 6 15,0 13-7-15,6 12 0 16,-3 3-1-16,-3 8 1 16,-11 2 0-16,-3 12 0 15,-15-15 0-15,-13 5 5 16,-6-11-4-16,-14-9-2 16,-18-7 0-16,-25 7-6 15,-14-11-19-15,-22 5-13 16,-15-6-43-16,-6 1-71 0,1 4-119 15,16-32-683 1</inkml:trace>
  <inkml:trace contextRef="#ctx0" brushRef="#br0" timeOffset="-32767">30274 4294 1251 0,'14'4'225'15,"6"0"-31"-15,16 7 40 16,10 5-45-16,22 7-14 15,14-4-67-15,9-3-33 16,22-5-24-16,-11-6-24 16,-3-2-10-16,-13-3-11 15,-27 0-6-15,-5-3-8 16,-20 3-103-16,-6 0-204 16,43-19-394-16</inkml:trace>
  <inkml:trace contextRef="#ctx0" brushRef="#br0" timeOffset="-32318">31311 4387 1274 0,'0'0'337'16,"0"0"-226"-16,0 0 89 15,0-3-8-15,0 6-93 16,3-3-71-16,3 0-19 16,2 5-8-16,4-2-1 0,10 8-1 15,4 8-43 1,-1 2-86-16,1-2-70 0,-1 3 14 16,-11-6 72-16,-5-5 87 15,-3-6 27-15,-6-2 66 16,-6-3 93-16,3-3 51 15,-5-2 27-15,2 2-36 16,0-2-52-16,-2 10-47 16,8-10-44-16,8 10-23 15,-8 10-34-15,-11 16 11 16,2 16 61-16,-5 18-22 16,3 13 11-16,2-1-17 15,-5 9-15-15,3-5-12 16,2-4-17-16,4-23-1 15,2-8-13-15,-3-14-96 0,3-10-107 16,6-6-260-16,-25 0-489 16</inkml:trace>
  <inkml:trace contextRef="#ctx0" brushRef="#br0" timeOffset="-31132">26455 5103 899 0,'-3'0'363'0,"3"0"-213"15,-8 0 27-15,2-3 42 16,3-2-30-16,6 2-51 16,-3-4-67-16,6 7-28 15,-4 0 11-15,-4 0 11 16,2 0 17-16,-6 0 19 15,6 0-22-15,0 0-14 16,6 0-13-16,11 0-1 16,11-1 30-16,26 1 9 15,17-8-34-15,11 0-23 0,9-7-20 16,8 7 5-16,-6 0-7 16,4 0-10-16,-4 5 8 15,-16 3-8-15,2 0 0 16,-2-5 7-16,-12 5-8 15,12-4 1-15,-1 0 6 16,6 1-6-16,9-5 4 16,8-3-5-16,1 3 1 15,-1 0 0-15,3 7-1 16,-9-6 9-16,4 7-9 16,2-3 9-16,-6-2 0 15,1 2-2-15,2 3 1 16,4 3-1-16,2 2 2 0,5 5-3 15,4-1-5-15,5 2-1 16,0 12 6-16,9-3-6 16,6 0 2-16,-4 7 4 15,4-11-6-15,-12-2 11 16,-3 10-10-16,-3-5 13 16,-2-3-4-16,-3 0 1 15,-4 3-5-15,-7-8 4 16,-1 0-8-16,-2-3 16 15,-6-3-8-15,-12 1-4 16,-2-1 2-16,-23-5-7 16,-14 3 5-16,-9-3-6 0,-19 0 0 15,-9 0 0 1,-6 0 0-16,3 8-40 0,-5-8-98 16,-1 0-180-16,-48-11-496 15</inkml:trace>
  <inkml:trace contextRef="#ctx0" brushRef="#br0" timeOffset="-30583">26495 4905 688 0,'0'0'684'0,"0"-3"-430"16,-6 3-50-16,6-5 67 16,6 5-55-16,5-3-85 15,15-5-41-15,22 5-12 16,25-5-3-16,10-10 3 0,10 12-11 16,4-5 10-16,13 3-23 15,15 0-20-15,0 5-11 16,-1 6-11-16,4 2 6 15,2 6-3-15,4 0-3 16,13 5-2-16,3 3-9 16,3-3 8-16,6-5 12 15,5 0-10-15,-13-3-5 16,-12 0-5-16,-12-8 6 16,-28 5-6-16,-25-5 0 15,-34 0-2-15,-23 0 1 16,-17 0-1-16,-9-5-14 0,-10-6-63 15,-10 0-220-15,-101-2-633 16</inkml:trace>
  <inkml:trace contextRef="#ctx0" brushRef="#br0" timeOffset="-29022">26330 5728 1036 0,'-3'0'223'0,"-2"0"-46"16,-7 1 84-16,4-1-12 15,-1 0-1-15,-2 0-41 16,8 0-44-16,3-7-11 16,0 0 17-16,0 2-28 15,3 2-28-15,-3-2-29 16,6 2-26-16,-1 3-11 16,-5-5-10-16,3 5-7 15,-3 0-12-15,0 5-16 16,9-5-2-16,13 3 0 15,15 5 25-15,6 4 6 16,13-6-17-16,-4-5-1 16,1-1 2-16,1 5-4 0,0 3 2 15,0 0-11-15,-3-1 8 16,-3 5-8-16,-5-10 4 16,-1 8 0-16,6-3-5 15,1-3-1-15,7 0 1 16,-10-4 0-16,2 0 0 15,3 4 9-15,-9-1-9 16,7-3-1-16,-10 5 0 16,-2 3 0-16,11-5 6 15,-5 2-6-15,8-2-1 16,3 0 0-16,5-3 1 16,1 0 0-16,5 0 0 0,-8 5 0 15,-3-5 0-15,-6 3-1 16,-6-3 0-16,7 5 1 15,-7-2 0-15,9 5 1 16,0-5-1-16,11 5 1 16,-8-3-1-16,17-5 0 15,-8 3 0-15,7-3 0 16,-10 0 0-16,5 5 0 16,-14-2-1-16,0 5-6 15,-17 0 6-15,-3 0 0 16,-11-2-1-16,3 2 2 15,-15-3-1-15,-2-5 1 16,-3 0 0-16,3 0-8 0,-6 0 2 16,-6-5-24-1,6 5-21-15,-3-11-64 0,-3 0-100 16,1-13-443-16,-41-78-588 16</inkml:trace>
  <inkml:trace contextRef="#ctx0" brushRef="#br0" timeOffset="-28398">26296 5742 1225 0,'-3'0'232'15,"3"0"-82"-15,0 3 35 16,0-3-13-16,3 8-85 16,11 4 14-16,3 11 41 15,12-3-26-15,5-4-13 16,5-2 7-16,12 2-16 15,6-8 17-15,17-5-27 16,8-3-22-16,6-8-14 16,11-3-15-16,9 0 0 15,8 0-18-15,6-2 3 0,-3 5-12 16,-3 1-5-16,-2 11 10 16,-4-1-11-16,-2 10 9 15,3-2 3-15,-4 5-10 16,1 6 10-16,-3-9-2 15,3 1-9-15,-6-6 6 16,5-8-5-16,1 5 5 16,-9-5-7-16,-8 6 0 15,-14 2 0-15,-12-3 0 16,-6-2 1-16,-10 4 2 16,-15-7-3-16,-6 1 0 15,-5 2 0-15,-6 2-1 0,0-2 0 16,0 7 1-1,0-4 0-15,8-3 1 0,1 5-1 16,-4-4 0-16,4 5 0 16,-1-6-6-16,7 5-54 15,-4-6-126-15,17 12-64 16,9 1-540-16,62 20-517 16</inkml:trace>
  <inkml:trace contextRef="#ctx0" brushRef="#br0" timeOffset="-28007">29222 5900 1461 0,'0'5'195'0,"0"-5"-153"16,0 0 29-16,0 6 52 16,3 17-32-16,2-1 26 15,-2 19-15-15,6 2 11 16,-1 15 4-16,6-1 15 15,-11 10-17-15,3 2-29 0,-3 1-1 16,-3-5-19 0,-3 1-21-16,3-4-24 0,-6-11-20 15,3-14-1-15,-2-20-26 16,-4-12-86-16,9-5-67 16,-8 0-176-16,-60-29-575 15</inkml:trace>
  <inkml:trace contextRef="#ctx0" brushRef="#br0" timeOffset="-27437">26412 6318 87 0,'0'-3'891'16,"0"3"-626"-16,0 0-29 15,0 0 52-15,0 0-45 16,0 0-53-16,6-5-52 0,-3 10-46 16,14-2 23-16,17 2-4 15,9-2-28-15,13 2 11 16,12-10-13-16,12 2-15 16,5-5-7-16,14-3-19 15,9 3-4-15,11 0-4 16,14 8-5-16,23 0 3 15,3 0-9-15,16 0-2 16,-2 0-17-16,9 0 4 16,-12 3 4-16,0 5-9 15,-8 8 0-15,-7-5 7 16,-10 5-8-16,-15 0 6 16,-22 3-5-16,-26-8 8 0,-22-3 2 15,-26 0-10 1,-17-8 10-16,-11 0 5 0,-6 0-4 15,-6-5 6-15,3-3-18 16,-5-3-99-16,-4-8-206 16,-8-19-512-16</inkml:trace>
  <inkml:trace contextRef="#ctx0" brushRef="#br0" timeOffset="-18920">27101 3841 838 0,'3'-4'230'16,"6"0"-158"-16,-4 0 21 15,4-3 25-15,-6 3 170 16,-3 4-114-16,5-4-88 16,-5 4 34-16,-5 0 4 15,5 0-29-15,0 0-26 16,-3 0-5-16,-3 4-8 15,3-4-19-15,3 11-25 16,-5 14-11-16,-4 25 29 16,1 23 36-16,-4 32-10 0,-5 21-8 15,-11 18 0 1,8 10-9-16,-11 6-17 0,11 6-2 16,-5-23-19-16,2-26 5 15,14-33 1-15,4-30-7 16,5-27 0-16,0-7 0 15,0-16 0-15,0-4-12 16,0-16-36-16,5-19-93 16,10-27-224-16,10-22-317 15,54-215-304-15</inkml:trace>
  <inkml:trace contextRef="#ctx0" brushRef="#br0" timeOffset="-18457">27260 3617 1528 0,'3'0'220'15,"11"0"-125"-15,26 4 94 16,14-2 28-16,36-2-61 16,27 10-63-16,24-10-21 15,18-10-25-15,14 8-5 16,20-6-15-16,2 4-21 15,1 4-5-15,-9 0-1 16,-20 8-1-16,-25 11-13 16,-23-3-8-16,-31 6 1 15,-28-6 7-15,-32 3 5 16,-14-11 9-16,-14-3 0 0,0-5 21 16,-6 0 28-1,-2-5 20-15,5 5 15 0,-3-3-21 16,4 3-22-16,2 3-20 15,0-3-21-15,2 16-28 16,-2 27 13-16,0 30 14 16,0 44 1-16,-8 30 17 15,-1 34 2-15,-16 121-1 16,8-197-12-16,6 85-4 16,-4-32 5-16,13-39-7 15,2-38 0-15,0-26 0 16,0-20-27-16,-12-19-90 0,1-13-108 15,-15-11-342 1,-87-88-822-16</inkml:trace>
  <inkml:trace contextRef="#ctx0" brushRef="#br0" timeOffset="-18126">26894 5540 1666 0,'0'-3'373'16,"3"-1"-167"-16,-3 0-8 0,14-8-20 15,35 4-77-15,36-4 2 16,62-3-1-16,37-4-42 15,32 3-18-15,8 5-12 16,-6 0-9-16,-3 6-15 16,-13-3-6-16,-29 5 1 15,-32-5-1-15,-30 5-10 16,-23-5-41-16,-37 8-75 16,-23 0-117-16,-11-5-249 15,-28-25-296-15</inkml:trace>
  <inkml:trace contextRef="#ctx0" brushRef="#br0" timeOffset="-17473">27059 5560 696 0,'0'0'459'0,"0"0"-305"15,-6-4 76-15,-2 4 8 16,2 0-67-16,3 0-61 16,-3-4-26-16,6 8-12 0,0-8-18 15,0 4-29-15,0 4-22 16,0 0-3-16,6 19 0 16,-3 12 21-16,3 14 26 15,8 21 35-15,-11 17 28 16,-3 24-2-16,0 14-5 15,-9 10-22-15,-5 7-27 16,11-2-12-16,-3-9-10 16,6-18-14-16,6-23-3 15,-3-25-15-15,-3-25 8 16,6-23-8-16,-6-12 0 16,0-5 0-16,0-8-30 15,-6-11-38-15,6-21-115 16,14-20-117-16,9-22-202 15,56-186-316-15</inkml:trace>
  <inkml:trace contextRef="#ctx0" brushRef="#br0" timeOffset="-16902">27376 5648 1554 0,'0'-3'346'0,"0"3"-235"15,3 0 71-15,20-3-10 16,17-5-68-16,28 0-11 16,31-3-44-16,11-5-19 15,12 0-3-15,-3 5-9 16,12-1-9-16,-7 4-1 0,-16 1-8 16,-11 7-1-16,-15 3 0 15,-17 5-6-15,-22 0 5 16,-9 8-5-16,-12 3 2 15,-5-8 5-15,-8 0 0 16,-4-3 0-16,-5-3 6 16,0-5-6-16,9 3 1 15,-6-3 0-15,5 0 0 16,1 0 5-16,-1 0-5 16,-8 0 0-16,0 0 11 15,0 0-11-15,-3 0 24 16,3 0 34-16,-5 0 16 0,2 0 6 15,-3 0-21-15,6 0-17 16,-3 0-10-16,3 0-15 16,-5 0-3-16,5 0-15 15,0 0 0-15,0 8-9 16,0 14 0-16,-3 18 9 16,-3 22 20-16,3 26-11 15,-8 11 7-15,-6 8-5 16,6 9-11-16,-3-7 7 15,11-1-7-15,-6-15 0 16,9-9 1-16,0-22-1 16,0-22-17-16,0-13-50 15,3-16-73-15,-3-7-26 0,-3 0-116 16,-28-40-375 0</inkml:trace>
  <inkml:trace contextRef="#ctx0" brushRef="#br0" timeOffset="-16629">27070 6890 1766 0,'0'-3'527'0,"0"3"-436"16,0-3-19-16,14 3 69 0,29 0-78 16,42 3 27-16,40 0-6 15,22-3-49-15,15-3-23 16,-6 0-12-16,-1 3-9 16,4 3-147-16,184 32-530 15</inkml:trace>
  <inkml:trace contextRef="#ctx0" brushRef="#br0" timeOffset="-13350">28777 3660 1256 0,'-3'0'354'0,"-3"0"-205"0,3 3 97 16,-2-3 3-16,5 0-101 15,0 0-73-15,0-3-31 16,0 3-13-16,5 0-5 16,-5 0-13-16,-5 0 10 15,10 3 1-15,-5-3-5 16,-5 5 2-16,10 6-13 16,-5 11 22-16,0 18 19 15,0 14-8-15,0 20-1 16,-5 26 8-16,2 20 11 15,-3 23-8-15,3 20-18 16,-11 7-2-16,3-7-17 16,-3-5-4-16,5-31 8 0,6-26-16 15,3-26 11-15,0-29 4 16,0-24-10-16,-5-2 8 16,5-16-7-16,-6 0-2 15,6-4-6-15,0-4-2 16,0 4-118-16,28-27-337 15</inkml:trace>
  <inkml:trace contextRef="#ctx0" brushRef="#br0" timeOffset="-11810">27226 7917 955 0,'-8'-4'242'0,"2"0"-43"15,-3 0 77-15,7 4-18 16,-4 0-61-16,3 4-83 16,3-4-56-16,0 19-41 15,3 33 2-15,3 26 61 16,-6 28-8-16,2 11-21 16,-2-5-18-16,0-4-3 15,0-11-14-15,-2-7-3 0,2-14-13 16,-6-14 0-1,6-19-31-15,0-24-74 0,0-11-128 16,8-20-59-16,7-22-239 16,30-148-342-16</inkml:trace>
  <inkml:trace contextRef="#ctx0" brushRef="#br0" timeOffset="-11579">27286 7877 955 0,'8'-14'305'15,"9"1"-220"-15,17-6-49 16,26 5 47-16,2-2-4 16,6 11 8-16,-3 10-4 15,-5 14-17-15,-3 5-12 0,-6 9-3 16,-9 11 12-16,-8 18 6 16,-8 13 15-16,-9 12-6 15,-3 6-5-15,-11-7-20 16,-3 2-38-16,0-10-15 15,0-10-147-15,-3-1-191 16,-31 58-355-16</inkml:trace>
  <inkml:trace contextRef="#ctx0" brushRef="#br0" timeOffset="-11404">27342 8804 1596 0,'3'3'210'0,"11"2"-200"0,6 1 32 16,28 2 24-16,12-1-66 15,19 5-16-15,1-2-245 16,70 27-387-16</inkml:trace>
  <inkml:trace contextRef="#ctx0" brushRef="#br0" timeOffset="-11225">27393 9678 1351 0,'-8'27'276'0,"2"0"-126"0,-5 19 6 16,5-3-12 0,3-4-66-16,6-4-68 0,-3 1-10 15,9-15-151-15,-4-5-155 16,-2-11-219-16,23-64-28 15</inkml:trace>
  <inkml:trace contextRef="#ctx0" brushRef="#br0" timeOffset="-10976">27535 9380 1447 0,'0'-8'297'15,"3"8"-219"-15,17-8 47 16,5-4 8-16,12 1-47 15,14 0-47-15,-3 3-33 16,1 11-6-16,-10 5 0 0,-10 11 29 16,2 13 17-16,-11 10 14 15,2 9 23-15,-10 11-11 16,-1 3-14-16,-3 1-38 16,-8-1-17-16,3-6-3 15,-6-9-80-15,-5-10-185 16,-6-5-260-16,-77 25-238 15</inkml:trace>
  <inkml:trace contextRef="#ctx0" brushRef="#br0" timeOffset="-10820">27388 10155 1389 0,'14'0'369'15,"-3"3"-324"-15,20-3 66 16,26 0 54-16,28-8-81 15,20-11-76-15,11-5-8 16,-2-10-291-16,141-65-660 16</inkml:trace>
  <inkml:trace contextRef="#ctx0" brushRef="#br0" timeOffset="-10459">28782 8147 1248 0,'0'6'364'16,"-5"5"-262"-16,2 28 24 15,-3 15 126-15,12 27-45 16,2 17-64-16,12 4-74 0,3-7-38 16,0 1-19-1,-4-21-12-15,-2-24-75 0,1-18-63 16,-1-21-85-16,0-20-47 15,5-19 3-15,35-128-369 16</inkml:trace>
  <inkml:trace contextRef="#ctx0" brushRef="#br0" timeOffset="-10188">28947 8048 982 0,'3'-8'249'15,"5"3"-72"-15,15-12-54 16,22 1 22-16,12 8-14 15,17 13-43-15,2 6-23 16,-2 14 4-16,-6 4-5 0,-17 20 2 16,-11 10-19-16,-15 7-32 15,-19 6-4-15,-12-4-11 16,-19 6 0-16,-7 7-45 16,-2-5-44-16,0-10 22 15,15-23 13-15,4-11 53 16,15-21 0-16,0-11-5 15,9 0 0-15,8 0 5 16,14-5-14-16,14 2-132 16,128-48-517-16</inkml:trace>
  <inkml:trace contextRef="#ctx0" brushRef="#br0" timeOffset="-9558">26523 7533 969 0,'-11'0'571'15,"2"5"-463"-15,-22 14-56 16,-3 19 76-16,0 28 7 16,-6 36-18-16,6 17-30 15,6 25-24-15,5 2 16 16,15-2-14-16,11-13-19 0,16-23-13 15,7-22-12-15,16-17-21 16,4-15 0-16,10-14 0 16,10-29-6-16,2-19-6 15,3-30-31-15,-3-29-49 16,-12-14 2-16,-13-15 35 16,-23 3 22-16,-20-4 32 15,-17 0 1-15,-17 6 12 16,-9 11 35-16,-8 31-13 15,-6 11-21-15,9 25-13 16,-3 26-101-16,17 33-173 16,12 22-269-16,13 181-365 0</inkml:trace>
  <inkml:trace contextRef="#ctx0" brushRef="#br0" timeOffset="-9204">26685 9453 1676 0,'-23'-14'195'0,"-3"6"-147"16,-22-8 39-16,-3 8-15 16,3 19-21-16,-3 32-49 15,11 22-2-15,12 21-2 0,5 10-8 16,32-2 1-1,8-17 3-15,22-15-3 0,10-16 3 16,5-19 0-16,2-14 4 16,9-21 2-16,-5-16 10 15,-3-25 17-15,-9-13-18 16,-11-12-8-16,-23-4-1 16,-20 5 7-16,-11 2 13 15,-20 9 2-15,-8 13-4 16,-6 6-18-16,3 20-14 15,19 8-89-15,21 15-164 16,73 11-636-16</inkml:trace>
  <inkml:trace contextRef="#ctx0" brushRef="#br0" timeOffset="-8830">28133 7708 642 0,'-14'4'912'0,"-3"12"-799"0,-17 22-55 15,0 32 94-15,-8 26-5 16,2 25-21-16,14 14-54 16,9 4 6-16,9-8-36 15,11-10-21-15,19-20-10 16,18-17-11-16,20-22-11 16,-1-23 5-16,15-20 1 15,2-23 5-15,-10-15 6 16,2-19-6-16,-12-16-37 15,-8-5-127-15,-14 1-161 16,40-77-365-16</inkml:trace>
  <inkml:trace contextRef="#ctx0" brushRef="#br0" timeOffset="-8498">28541 9743 1531 0,'-5'-3'457'0,"2"-11"-343"15,-11-18 63-15,2-14-73 16,4-14-86-16,-6-8-11 16,2 6-6-16,-5 8-1 15,-11 14-13-15,3 25-7 16,-9 18 19-16,-3 25 0 0,-3 23-8 15,6 17 3 1,11 18-9-16,20-4 5 0,12-9-1 16,11-11-2-16,20-12-8 15,11-15-11-15,5-16-11 16,12-14 11-16,0-21 2 16,15-11-99-16,7-20-177 15,165-131-459-15</inkml:trace>
  <inkml:trace contextRef="#ctx0" brushRef="#br0" timeOffset="-8072">28493 7980 1043 0,'0'-5'555'0,"0"5"-425"16,0-3-8-16,6-2 65 15,2 5-83-15,12 5-85 16,17 9 50-16,6 18-31 16,2 8-17-16,3 15 10 15,-8 12-1-15,-15-1-13 16,-13-1-11-16,-7 2-6 15,-10-6-18-15,-4 6-157 16,1-7-193-16,-4 73-677 16</inkml:trace>
  <inkml:trace contextRef="#ctx0" brushRef="#br0" timeOffset="-7710">30396 8405 476 0,'-9'-12'1340'16,"0"0"-1178"-16,-8-12-72 16,0-9 21-16,-5-2-25 15,-4-11-46-15,1-2-40 16,-6 14-50-16,2-1 1 15,-16 22 8-15,8 18 25 16,-11 30 5-16,-3 20 4 16,3 18-1-16,5 11 8 0,18 6 1 15,10-6-1 1,30-9-12-16,10-21-4 0,23-15 10 16,3-17 6-16,9-14 14 15,-1-16-1-15,7-14-13 16,-1-13-72-16,-6-12-116 15,-8 1-290-15,29-48-315 16</inkml:trace>
  <inkml:trace contextRef="#ctx0" brushRef="#br0" timeOffset="-7373">30180 9520 1939 0,'9'-21'249'0,"-9"-1"-206"16,8-29 40-16,6-7-19 16,-2 7-64-16,-4 0-18 15,-8 18-76-15,-3 14 2 16,-19 14-5-16,-18 19 41 15,-5 23 44-15,-12 20 12 16,14 14 20-16,9 2 29 0,20 0-16 16,14-3-19-1,26-4 0-15,13-10-14 0,12-10-9 16,17-16 7-16,15-19-82 16,13-19-148-16,9-19-404 15,124-100 279-15</inkml:trace>
  <inkml:trace contextRef="#ctx0" brushRef="#br0" timeOffset="-6929">28964 9391 1298 0,'-14'24'306'16,"5"12"-162"-16,-8 17 24 0,9 20-10 15,16-2-40-15,9 7-58 16,6-7-46-16,2 3-7 15,-5-12-7-15,-3-11-1 16,-3-21-58-16,-14-11-64 16,3-19-52-16,11-84-187 15</inkml:trace>
  <inkml:trace contextRef="#ctx0" brushRef="#br0" timeOffset="-6645">29208 9101 1519 0,'5'4'234'0,"7"4"-219"16,10 11 75-16,21 4 24 15,8 9-32-15,8-5-32 16,4 0-34-16,-4-2-8 16,-22-9-7-16,-6-3 0 15,-14-10 7-15,-8 2 37 16,-12-2 75-16,3-3 9 15,-6 11-30-15,6 2-27 16,6 14 19-16,3 20-47 16,-1 10-23-16,3 5-21 0,6 8-5 15,-2 4-68 1,-4-6-94-16,-3 7-187 0,-8 75-313 16</inkml:trace>
  <inkml:trace contextRef="#ctx0" brushRef="#br0" timeOffset="-6455">29134 9786 1823 0,'0'0'520'0,"-3"0"-479"16,-3-3-23-16,23 6 27 15,6 13-44-15,25 7 28 16,29 8-17-16,31 4-12 15,16-7-130-15,21-14-395 0,226-25-846 16</inkml:trace>
  <inkml:trace contextRef="#ctx0" brushRef="#br0" timeOffset="-5903">31178 8393 747 0,'0'-15'321'0,"-6"2"-157"16,3-6 71-16,-2 0 49 0,-7 16-58 15,4 3-82 1,-1 3-97-16,-8 16-7 0,-14 8 7 16,0 20 5-16,3 12 7 15,5 0-23-15,6-10-11 16,23-3-7-16,14 1-9 16,11-9 0-16,11-3-2 15,18-8-6-15,5-8 4 16,9-19-5-16,-1-19-17 15,-10-11-74-15,-7-13-46 16,-22 0 7-16,-11-7 14 16,-14 2 23-16,-15-1-25 15,-3 14-7-15,-8 5-20 16,-8 14-86-16,-52 46-326 16</inkml:trace>
  <inkml:trace contextRef="#ctx0" brushRef="#br0" timeOffset="-5488">30571 8284 102 0,'3'0'1302'16,"-6"5"-1115"-16,-2 3-148 15,2 11 96-15,-6 16 33 16,1 19-66-16,-1 15-13 16,-5 9-14-16,3 7 1 15,-6 12-38-15,0 0-25 16,-12-4-13-16,10-17-40 16,2-30-58-16,8-14-58 15,12-29-97-15,11-23-92 0,51-141-558 16</inkml:trace>
  <inkml:trace contextRef="#ctx0" brushRef="#br0" timeOffset="-5233">30639 8230 1248 0,'-3'-3'274'16,"3"3"-131"-16,3-5-20 16,11 2-53-16,12 3-50 15,8 3-19-15,9 2 14 16,8 6 8-16,-6 0 14 15,-11 10-2-15,-9-10 4 16,-13 5 22-16,-4 3 28 16,-2 11 31-16,-12 2 6 0,3 14-32 15,-5 9-32-15,-1 5-20 16,-5 18-29-16,3 1-13 16,-3-3-51-16,2-3-138 15,7-7-166-15,5-15-232 16,-17 6-179-16</inkml:trace>
  <inkml:trace contextRef="#ctx0" brushRef="#br0" timeOffset="-5076">30486 8954 1335 0,'3'0'323'15,"3"5"-314"-15,14 6-2 0,28 0 34 16,20 13-8-16,40-10-33 15,13 2-153-15,-2-5-93 16,105 29-382-16</inkml:trace>
  <inkml:trace contextRef="#ctx0" brushRef="#br0" timeOffset="-4865">30665 9593 1585 0,'0'19'192'0,"0"-3"-109"16,5 26 89-1,-5 9 25-15,3 6-85 0,3 2-62 16,-6-5-28-16,0 1-20 16,-9-9-2-16,-5-11-93 15,-3-5-170-15,-8-30-365 16</inkml:trace>
  <inkml:trace contextRef="#ctx0" brushRef="#br0" timeOffset="-4624">30739 9317 1858 0,'0'0'249'15,"5"0"-193"-15,7 0 34 16,19 8-23-16,6 0 7 0,11 8-44 15,3 7-30-15,-12 9 10 16,4-2-2-16,-12 8-7 16,-11 10 11-16,-3-7-11 15,-3 22 0-15,-11 2-1 16,3 8-66-16,-12 9-107 16,-2-7-118-16,-9-7-244 15,-60 57-249-15</inkml:trace>
  <inkml:trace contextRef="#ctx0" brushRef="#br0" timeOffset="-4490">30699 10065 1305 0,'6'0'332'16,"8"0"-260"0,20 0-17-16,25 0-2 0,23 3-53 15,12-3-92-15,189-15-536 16</inkml:trace>
  <inkml:trace contextRef="#ctx0" brushRef="#br0" timeOffset="-3777">32343 8539 1333 0,'0'0'483'0,"0"-1"-409"0,-6-4 83 16,4-8 121-16,-4 2-157 16,-3-5-95-16,7-3-5 15,-13 0-8-15,7 8-12 16,-9-1-1-16,-11 4-5 16,-9 8-10-16,-9 20 13 15,-19 26 1-15,-3 22-7 16,6 15 2-16,25 5-4 15,14-13-1-15,23-10-1 16,26-10-9-16,13-17-7 16,10-8 7-16,13-17 21 15,12-18-12-15,5-25-72 16,6-13-225-16,91-112-411 16</inkml:trace>
  <inkml:trace contextRef="#ctx0" brushRef="#br0" timeOffset="-3327">31546 10073 1169 0,'0'-12'289'0,"6"-3"-200"15,3-28 2-15,-7-8 10 16,4 2-56-16,-12-10-26 15,-11 4-10-15,-8 12 72 16,-9 18 42-16,0 9-13 16,3 8-32-16,2 27-60 15,4 11-18-15,-3 26-9 16,16 6 1-16,7-1-5 16,19-7 2-16,17-19 1 0,-6 0 2 15,12-19 8-15,3-13 15 16,2-6 3-16,1-24-18 15,14-19-97-15,-6-21-390 16,65-142-503-16</inkml:trace>
  <inkml:trace contextRef="#ctx0" brushRef="#br0" timeOffset="-3018">31677 8590 1564 0,'0'8'237'0,"-6"-5"-154"15,-2 13 128-15,-4 15-5 16,4 17-80-16,-1 6-65 15,4 3-26-15,5 1-4 16,0-7-11-16,0 3-13 16,0-11-7-16,5-10-34 15,-5-9-109-15,0-13-139 16,3-11-168-16,6-20 80 16,30-109-607-16</inkml:trace>
  <inkml:trace contextRef="#ctx0" brushRef="#br0" timeOffset="-2672">31685 8378 1213 0,'0'-21'345'0,"0"10"-78"16,0-19 19-16,0 14 4 15,0 8-71-15,-5 8-60 16,5 0-30-16,-3 5-44 16,-3-2-26-16,12 0-29 15,2 10-30-15,12 6 6 16,9-1-6-16,7 2-5 15,7-4-22-15,2-5-26 16,-8-3-8-16,-3 0 7 16,-11-8 9-16,-15 4 21 0,-13 0-2 15,2 0 2-15,-3 0 24 16,3 11 2-16,-5 20 79 16,-6 16-15-16,11 6-21 15,3 17 6-15,3 5-24 16,14-4-8-16,-3 3-1 15,6-4-17-15,2-12-1 16,-5-8-41-16,-2-16-76 16,-13-14-85-16,4-4-374 15,-37-1-336-15</inkml:trace>
  <inkml:trace contextRef="#ctx0" brushRef="#br0" timeOffset="-2521">31595 9236 833 0,'3'-3'1230'0,"8"3"-1105"16,6-3-49-16,25-2 124 15,24 5-77-15,19-2-123 16,8 9-57-16,145 69-745 16</inkml:trace>
  <inkml:trace contextRef="#ctx0" brushRef="#br0" timeOffset="-1674">31867 9581 66 0,'-9'-15'1206'0,"4"10"-953"16,-4-6-25-16,3 11 21 15,4 0-63-15,-4 11-118 16,3 16-58-16,-5 28 50 16,-9 15 47-16,0 19-19 15,2 4-17-15,4-4-11 16,3-5-26-16,-7-2-13 15,7-1-19-15,-6-11-2 16,2-12-15-16,-2-18-60 16,6-13-123-16,8-27-252 15,17-94-60-15</inkml:trace>
  <inkml:trace contextRef="#ctx0" brushRef="#br0" timeOffset="-1345">31838 9649 1235 0,'9'-3'285'0,"5"-10"-214"15,17 2 19-15,15-1 19 16,2 1-43-16,3 3-22 16,0 4-34-16,-11 4-4 15,-1 4-6-15,-19-1 0 16,-6 2 21-16,-14-2 18 15,0 1 24-15,-5-4 42 0,2 0-2 16,-3 4-28-16,6 8-24 16,0 15 39-16,0 8 2 15,0 19-32-15,6 8-11 16,2 4-13-16,1-1-7 16,2 5-16-16,3-5-11 15,-5-2-2-15,-1-9-32 16,-2-8-71-16,-3-14-178 15,-3 33-426-15</inkml:trace>
  <inkml:trace contextRef="#ctx0" brushRef="#br0" timeOffset="-1148">31892 10258 1685 0,'3'0'618'15,"3"0"-588"-15,-3 0 20 16,22 5 77-16,15 6 26 16,19 8-73-16,21-3-53 15,-4 3-27-15,1-3-38 16,-1 11-232-16,72 31-712 16</inkml:trace>
  <inkml:trace contextRef="#ctx0" brushRef="#br0" timeOffset="3326">9601 8381 1563 0,'0'0'223'0,"0"0"-170"16,-2 0 20-16,2 0 34 16,0 4-58-16,0 11-43 15,0 5 3-15,0 7 0 16,0 27-8-16,-6 8 7 15,-3 19-8-15,1 9-20 16,-6-1-112-16,11-4-81 16,3-15-75-16,8-24-67 15,49-51-144-15</inkml:trace>
  <inkml:trace contextRef="#ctx0" brushRef="#br0" timeOffset="3559">9859 7909 1036 0,'0'0'295'16,"-2"0"-122"-16,4 0-91 15,13 12-53-15,2 15 23 16,8 5-17-16,9 17-35 16,0 0 0-16,-8 10 3 15,-9-1-3-15,-3-4-6 16,-14 0 6-16,-9 0-1 15,-13 1-1-15,-12 4-61 16,-9-10-108-16,-5 2-70 0,-68 42-277 16</inkml:trace>
  <inkml:trace contextRef="#ctx0" brushRef="#br0" timeOffset="3724">9743 8281 1102 0,'14'3'207'0,"-11"5"-157"16,6 3-23-16,5 13-8 16,3 2-19-16,0 2-40 15,0 3-115-15,0-7-86 16,-11-2-13-16,-38 37-104 16</inkml:trace>
  <inkml:trace contextRef="#ctx0" brushRef="#br0" timeOffset="3867">9726 8563 514 0,'-11'8'210'0,"0"-5"-15"0,-7 7-19 15,16-7-28-15,4-3-65 16,13 3-83-16,10 5 20 16,9-5-11-16,-3 2-3 15,6-5 1-15,-6 3 14 16,1-3-21-16,-13 0-43 16,-10 5-215-16,-18 22-411 15</inkml:trace>
  <inkml:trace contextRef="#ctx0" brushRef="#br0" timeOffset="4123">8711 9160 1486 0,'0'0'294'0,"6"-5"-194"15,14 2-98-15,45-9 88 16,51-15 82-16,51-8-74 15,35-19-64-15,129-35-13 16,18-1-9-16,-241 71 2 16,-9 5-1-16,91-18-13 15,-45 13 0-15,-38 11-7 16,-33 5-71-16,-40 6-125 16,-25-3-80-16,-12-3-8 15,-88-37-745-15</inkml:trace>
  <inkml:trace contextRef="#ctx0" brushRef="#br0" timeOffset="4326">9570 8951 1552 0,'-8'22'246'0,"-1"10"-177"15,-2 17 29-15,5 2 1 16,6-1-42-16,9 4-39 15,5-3-15-15,-6-8-3 16,1-11-90-16,-3-7-95 16,2-13-110-16,1-16-82 15,33-82 20-15</inkml:trace>
  <inkml:trace contextRef="#ctx0" brushRef="#br0" timeOffset="4519">9874 8791 903 0,'0'13'255'15,"0"9"-156"-15,0 29 45 16,0 23 7-16,0 13-14 16,-15 19-32-16,7 13-33 15,-9 9-9-15,0 7-9 16,-6-2-20-16,-2-3-16 16,-1-13-18-16,6-28-28 15,1-19-61-15,7-28-80 16,-5-18-145-16,-8-75-291 15</inkml:trace>
  <inkml:trace contextRef="#ctx0" brushRef="#br0" timeOffset="5272">9434 9252 1218 0,'3'0'255'15,"6"0"-248"-15,19 0 20 16,17 8 44-16,12-2-38 15,8 7-33-15,-11 0-5 16,-14 12-73-16,-15 3-40 16,-25 15-8-16,-20 8 13 15,-19 8 95-15,-18-4 18 0,-11 4 93 16,0-4 21 0,6-9 0-16,8-13 33 0,22-7-10 15,21-15-50-15,11-16-87 16,26-1-69-16,16-20 31 15,18-4-41-15,25-16-112 16,11-8 55-16,-14 4 52 16,-19 25 21-16,-26 23-38 15,-29 24-17-15,-28 29 95 16,-17 23 15-16,-22 23 8 16,-12 4 54-16,-6 7 18 15,4-8 29-15,8-7 10 16,14-29 10-16,22-18-5 0,15-29-14 15,14-17-56-15,17-19-40 16,9-25 36-16,25-25-25 16,5-23-11-16,18-9-6 15,8 1-36-15,-5-1-44 16,13 9 14-16,1 6 39 16,3 12 27-16,-12 17 1 15,-6 19 26-15,-10 17 17 16,-24 21 7-16,-11 16 4 15,-14 16 7-15,-5 14 8 16,-15 8-10-16,-14 15-24 16,-9 9-21-16,-5-5-9 15,-6-11 5-15,-11-15-11 16,6-11 1-16,-7-18 19 16,1-7-10-16,3-11-10 0,-12-8-39 15,9-6-42 1,3-10-58-16,8-11-4 0,17-4 32 15,11-7 71-15,9-5 40 16,17 16 94-16,9 2 55 16,8 12-10-16,17 10 1 15,6 11-46-15,16 8-16 16,10 8-16-16,-7 3-23 16,1 8-18-16,-4-8-14 15,-16 0-7-15,-20 5-108 16,3-5-156-16,2 16-308 15</inkml:trace>
  <inkml:trace contextRef="#ctx0" brushRef="#br0" timeOffset="5520">11209 8675 1729 0,'6'8'378'0,"-6"11"-297"16,0 29 108-16,0 17-15 16,-6 24-60-16,3 15-66 15,3 9-35-15,-6-4-2 16,-5 2-10-16,-3 1-1 0,-6-18-34 16,-11-17-59-16,0-20-93 15,-3-17-143-15,-3-29-297 16,-79-73-409-16</inkml:trace>
  <inkml:trace contextRef="#ctx0" brushRef="#br0" timeOffset="5646">10565 9266 1057 0,'-8'26'243'16,"-1"-1"-84"-16,9 18-29 15,3 8-110-15,28-9-20 16,12-15-290-16,147-49-457 15</inkml:trace>
  <inkml:trace contextRef="#ctx0" brushRef="#br0" timeOffset="5781">11674 9335 1188 0,'17'10'231'16,"-3"-3"-28"-16,20 9-110 15,-11 0-57-15,-6-12-36 16,-6-1-35-16,-2 2-263 15,-21 14-507-15</inkml:trace>
  <inkml:trace contextRef="#ctx0" brushRef="#br0" timeOffset="5889">11957 9746 1088 0,'-8'16'231'15,"-1"8"-131"-15,-16 5-100 0,-111 67-502 16</inkml:trace>
  <inkml:trace contextRef="#ctx0" brushRef="#br0" timeOffset="6667">12502 8547 1066 0,'0'0'807'0,"-6"5"-665"0,6-2-77 16,6 13 115-16,-4 11 18 15,7 8-92-15,5 7-53 16,-11 1-25-16,5 3-14 16,-19 2-10-16,-14 5-4 15,-21 6-1-15,-13-2-12 16,-9 8-23-16,-6-4-41 15,9-8-5-15,19-18-4 16,24-16 5-16,22-16-31 16,22-6-181-16,15-5 152 15,28-11 68-15,9-8 31 0,-9 3 42 16,-5 9 12-16,-23 7 24 16,-17 16 36-16,-12 7 6 15,-8 12 30-15,0 13-8 16,-8 9-20-16,2 5-47 15,3 0-23-15,-3 4-9 16,15 1-1-16,-1-5-8 16,1 0 7-16,5-11 0 15,-3 7 1-15,-5-7 8 16,-3-2 23-16,3-1 35 16,-6-13-27-16,0-4-28 15,2-15-11-15,7-12-8 0,8-15-34 16,14-24-54-1,17-25-172-15,-2-26-245 0,67-189-93 16</inkml:trace>
  <inkml:trace contextRef="#ctx0" brushRef="#br0" timeOffset="7073">12961 8137 1510 0,'0'0'315'15,"-6"0"-162"-15,6-8 39 16,0 16-43-16,14-4-118 16,6 12-22-16,11 7-9 0,1 8-38 15,-13 1-74 1,-10 6-38-16,-9-8-29 0,-9 10-52 16,-10-13 72-16,-7 7 104 15,-14-7 50-15,9-8 5 16,11 2 27-16,6-15 24 15,20-6-9-15,2 0-34 16,12-6-7-16,11-2 26 16,12-11-10-16,8 6 4 15,11 2 13-15,-8 3 16 16,8 0-10-16,-8 4-5 16,6 4 1-16,-15 8-14 15,-8 0-19-15,-6 4-3 16,-19 7-12-16,-12 8 6 15,-9 0 5-15,-19 8-6 16,-6 0-39-16,-9 0 2 16,-13-1-137-16,4-2-46 0,-81 31-268 15</inkml:trace>
  <inkml:trace contextRef="#ctx0" brushRef="#br0" timeOffset="7305">13097 8633 1134 0,'-3'27'294'16,"3"1"-68"-16,-6 37-13 16,4 24-21-16,-4 20-37 15,3 18-41-15,-11 12-44 16,3 4-23-16,-12 1-14 16,3-13-21-16,-11-15-2 15,8-27-9-15,6-26 0 0,9-35-1 16,-1-13-29-16,6-23 4 15,3-16-182-15,3-34-339 16,20-23 33-16,45-217-200 16</inkml:trace>
  <inkml:trace contextRef="#ctx0" brushRef="#br0" timeOffset="7952">13185 9113 854 0,'3'23'225'15,"2"9"73"-15,7 30-32 16,-4 14-55-16,6 14-62 0,-2-9-58 15,-4-8-49 1,-2-11-16-16,2-15-19 0,1-28-5 16,-4-11 7-16,-5-19 27 15,3-16 18-15,3-28-42 16,3-23-7-16,10-19-4 16,13-7-2-16,16 7-15 15,-6 16 3-15,9 18 5 16,-3 25 7-16,-5 21-11 15,14 12-5-15,-6 11 8 16,11 10 3-16,-8 8 0 16,-3-2 0-16,-11 10-4 15,-12 7-11-15,-11 4-47 16,-20 11-2-16,-28 0-2 16,-17 15-6-16,-23 10-8 0,-20-7 47 15,3-6-3-15,-5-12 21 16,8-19 14-16,14-16 7 15,11-8 3-15,26-25 18 16,12-2 21-16,19-3 24 16,11-8-44-16,15-4-14 15,11-9 10-15,9-6-5 16,8-11 2-16,-3 3-1 16,6-5-14-16,-6 1-15 15,-9 7-54-15,-19 18-80 16,-11 1-77-16,-9 13-125 15,-3 7 64-15,-5 8 89 16,-10 8 81-16,-4 4 89 0,2 12 28 16,3 10 127-1,0 5 109-15,3 14 19 0,0 4-21 16,2 8 1-16,-2-4-40 16,11-6-30-16,-2-2-58 15,5-9-43-15,5-9-28 16,-2-7-24-16,3-10-12 15,2-6-31-15,-5-8-139 16,11-19-32-16,-2-16-49 16,7-23-267-16,7-12 266 15,34-136-82-15</inkml:trace>
  <inkml:trace contextRef="#ctx0" brushRef="#br0" timeOffset="8088">13670 9067 656 0,'0'0'371'15,"0"3"-85"-15,8 8-80 0,1 21 64 16,5 26-38-16,3 26-22 15,0 13-49-15,0 12-34 16,0-1-65-16,0 1-43 16,-3-4-19-16,6-4-113 15,2-17-91-15,30 52-617 16</inkml:trace>
  <inkml:trace contextRef="#ctx0" brushRef="#br0" timeOffset="8374">13786 8544 1522 0,'14'3'101'0,"6"-3"-73"15,28 0 38-15,20-8-4 16,20-6-38-16,8-10-24 16,9-11-154-16,-14-3-178 15,45-66-240-15</inkml:trace>
  <inkml:trace contextRef="#ctx0" brushRef="#br0" timeOffset="8821">14336 8284 899 0,'-12'13'264'0,"-5"6"-57"16,-22 30 14-16,5 14-40 15,0 15-67-15,0 6-43 16,2 9-38-16,10-4-27 16,10 0 1-16,4-15-7 15,8-17-12-15,3-22-32 16,14-19 2-16,0-16 17 15,20-16 25-15,5-19-9 16,4-25-44-16,10-22-104 16,-8 4 2-16,-19 2 92 15,-1 5 51-15,-25 17 12 16,-6 16 98-16,-5 14 70 0,-1 16 19 16,-5 13-83-16,5 27-47 15,-5 17 27-15,6 36 37 16,8 20-8-16,5 18-32 15,7 4-32-15,16-2-4 16,-11-1-15-16,-6-4-18 16,-2-17-4-16,-12-1-8 15,-11-22 0-15,-3-21-11 16,-9-24-10-16,1-21 21 16,-6-14 5-16,-3-14 2 15,0-15-7-15,3-4-6 16,11-13-4-16,11-1-5 0,18-7 3 15,11 0 6-15,25-13-57 16,23-14-86-16,17-7-148 16,9-1-256-16,138-152-273 15</inkml:trace>
  <inkml:trace contextRef="#ctx0" brushRef="#br0" timeOffset="9461">14690 8257 1423 0,'-6'-3'472'15,"4"3"-382"-15,-4-8 80 0,6 8 14 16,6 0-139-16,5 3-31 16,6 2-14-16,6 4 18 15,2 1 4-15,-11-7-14 16,-5 2-2-16,-9-5 6 15,0 0-11-15,-6 0 6 16,3-5-1-16,-2 5 6 16,5 0 11-16,0 0-11 15,-6 0 12-15,6 0 15 16,6 5-14-16,-6-2-22 16,5 13 6-16,-2 19-3 15,-3 11 60-15,6 25-21 16,-12 2-6-16,6-8-18 0,-3-7-13 15,3-18-7 1,3-21-1-16,-3-11-10 0,6-8-6 16,-6-8-26-16,8-19-9 15,1-20-72-15,2-20-29 16,6-14 16-16,0-11-4 16,6 10 4-16,-3 9 134 15,0 15 2-15,-9 25 11 16,6 15 22-16,0 26 13 15,0 8 37-15,8 7-22 16,-2 12-11-16,-6 3-8 16,-8 10-23-16,-4-7-5 0,-5-1-5 15,-5-2-9 1,-4-15-1-16,1-7 0 0,2-5 0 16,6-6 0-16,6-5-21 15,-1 3-4-15,4-3 17 16,-1 5 9-16,4 6 6 15,5-3-6-15,5 3 0 16,-10 0 0-16,-4 8-78 16,-8-3-101-16,-8 3-107 15,-18 13-224-15,-76 69-22 16</inkml:trace>
  <inkml:trace contextRef="#ctx0" brushRef="#br0" timeOffset="9980">14792 8861 123 0,'-40'27'745'15,"4"-4"-291"-15,-24 28-132 16,3-5-43-16,26-19-37 15,20-1-110-15,19-9-114 0,12-9-18 16,31-5 0-16,23-14 19 16,25-29 7-16,15-17-17 15,10-13-9-15,-13-8-10 16,-12 6-31-16,-17 10 10 16,-28 23 7-16,-25 12 19 15,-21 15 5-15,-8 12 0 16,-8 4-1-16,-7 8-21 15,-7 11 22-15,-7 19 12 16,-10 20-3-16,5 11 2 16,0 17-10-16,2-4 6 15,-2-2-1-15,6 1 2 16,0-12-8-16,2-22 0 16,6-12-19-16,6-27-15 15,3-17 19-15,5-17-177 0,6-26-74 16,14-17-59-16,6-16 22 15,14-17 46-15,-3 3 88 16,1 2 146-16,-4 26 23 16,-11 27 221-16,-3 26 50 15,-5 22-71-15,2 27 52 16,3 35 0-16,-5 26-41 16,5 33 11-16,-6 18-60 15,4 7-37-15,5 4-47 16,0-3 21-16,0-15-56 15,0-15-22-15,-9-18-21 16,-2-29 0-16,-6-21-7 16,-6-19-26-16,-5-25 3 0,-6-16 2 15,-9-24-68 1,-16-16-86-16,5-31-190 0,-42-193-345 16</inkml:trace>
  <inkml:trace contextRef="#ctx0" brushRef="#br0" timeOffset="10407">15067 9097 1151 0,'9'4'227'0,"-1"0"-82"16,15 12 61-16,-6-5-53 16,0 1-45-16,-3 4-65 0,-3-1-23 15,-2 5-20 1,-3 2-9-16,-12-3-28 0,3 8-35 15,3-11 12-15,-6-8 33 16,6 0 24-16,0 0 3 16,6 3 9-16,-3 0 12 15,5-3 9-15,1 4-11 16,-3 3-11-16,5 5-8 16,-11-1-8-16,-17 8-103 15,0 13-138-15,-17-7 47 16,-9 15 82-16,-16 1 89 15,-4 3 31-15,-5-6 25 16,3-5 53-16,14-14 86 16,17-3 59-16,20-16-40 15,5-5-75-15,24-3-70 0,2-3-11 16,17-2 60-16,31-6 19 16,17-16-28-16,26-8-46 15,17-11-26-15,8-4-6 16,17-4-60-16,-5 0-427 15,183-78-1055-15</inkml:trace>
  <inkml:trace contextRef="#ctx0" brushRef="#br0" timeOffset="10521">16258 9651 2263 0,'0'3'511'0,"0"-3"-492"15,0 0 13-15,5 13-22 16,-2 9-10-16,-3 104-611 0</inkml:trace>
  <inkml:trace contextRef="#ctx0" brushRef="#br0" timeOffset="25568">26007 4495 625 0,'31'-1'144'16,"17"1"-144"-16,264 46-125 15</inkml:trace>
  <inkml:trace contextRef="#ctx0" brushRef="#br0" timeOffset="26941">27816 8873 969 0,'0'0'135'15,"-6"-8"-49"1,3-2 109-16,-8 0-29 0,2-2-50 16,7 5-55-16,-4 4-19 15,3-2 8-15,-3-1 14 16,6-2-13-16,-8 0 0 15,5 3 24-15,-3-3 14 16,-5 16-13-16,3-3-25 16,-7 6-45-16,-4 13 18 15,-18 18-4-15,-9 12-20 16,-2 11 15-16,0-3-15 16,3-9 2-16,2 3 5 15,-5-10-7-15,17-6 1 16,14-23-1-16,14-7-23 0,6-10-2 15,5 0-34-15,15-5 36 16,19-3 23-16,9-3 6 16,9-11 3-16,-3 1-9 15,-1 2-1-15,-13 0 0 16,-3 11-22-16,-15 0-4 16,-5 8 9-16,-14 0 18 15,-4 0 0-15,-4-3 18 16,-4-5 42-16,-3-4-18 15,-8-13-25-15,0 4-7 16,-2-6-10-16,1-5-45 16,4 5-172-16,9-35-447 15</inkml:trace>
  <inkml:trace contextRef="#ctx0" brushRef="#br0" timeOffset="27543">27643 10258 730 0,'0'0'593'15,"0"0"-465"-15,0 0-67 16,0 0 89-16,-6 5 15 15,6-2-55-15,-3 5-53 16,-11 13 25-16,-3 8 11 16,-8 14-21-16,-9 3-31 0,-17 13-20 15,0-2-11 1,-12 1-10-16,18-6 6 0,5-15-3 16,15-5-3-16,16-21-1 15,9-8-24-15,9-3-26 16,16 5 24-16,6 3 10 15,12-5 17-15,11-3 9 16,2-9 2-16,-5 2 1 16,-5-4 1-16,-18 0-7 15,3 3-5-15,-19-8 0 16,2 5 7-16,-6 0 8 16,1-4-8-16,-1-10-2 15,-2-2-6-15,-3-12-52 16,-12-4-40-16,-5-11-53 15,-3-3-103-15,6-13-131 0,-20-115-372 16</inkml:trace>
  <inkml:trace contextRef="#ctx0" brushRef="#br0" timeOffset="28225">29159 8644 169 0,'-8'-17'678'16,"5"7"-480"-16,-14-6 43 16,9 5 59-16,2 11-121 0,6 8-80 15,-3 0-54-15,-3 13-11 16,4 20 68-16,-4-2-16 16,-3 7-10-16,-2 0 2 15,-12 0-24-15,1 5-24 16,-12 4-12-16,0-1-10 15,0-5-1-15,0-6-6 16,11-8-1-16,14-19-1 16,9-4-38-16,6-12-2 15,11 0 20-15,17-5 21 0,9-6 9 16,8-5-3 0,11-15 1-16,0 1-7 0,-10-5-6 15,-7 11-15-15,-11 8-3 16,-14 2 1-16,-6 14 16 15,-11-5 7-15,-3 10 0 16,0-5 7-16,-9-5 4 16,6 2-11-16,-5-13-12 15,2-6-96-15,15-10-155 16,8 5-201-16,65-1-213 16</inkml:trace>
  <inkml:trace contextRef="#ctx0" brushRef="#br0" timeOffset="28811">29389 10003 934 0,'0'0'448'0,"-6"0"-283"15,-2 0-18-15,-1 3 11 16,7 10-46-16,-7 9-50 16,1 13 2-16,-9 16-7 15,-12 10-15-15,1-2-18 16,-12-2-4-16,1-10-7 16,4-4-11-16,-7-5 11 15,14-11-12-15,5-6 1 16,9-7-2-16,11-9-13 15,11-2-15-15,9 5 16 0,17 0 12 16,15 3 10 0,10-3-1-16,18-8 0 0,5-4 2 15,-8-3-10-15,-9-1 7 16,-20 0-8-16,-16 3 1 16,-18 2 7-16,-11 0 56 15,0-5 77-15,-9-11 3 16,-2-13-94-16,-3-9-36 15,-3-14-14-15,0-4-33 16,3 10-54-16,11-13-155 16,45-85-414-16</inkml:trace>
  <inkml:trace contextRef="#ctx0" brushRef="#br0" timeOffset="29487">30707 8726 1053 0,'-2'-11'282'16,"-4"6"-36"-16,-3-3-1 15,6 8-17-15,-2 0-60 16,2 8-95-16,-6 8-62 16,1 11 26-16,-9 19 13 15,-6 5-14-15,-2 3-3 16,-6 4-14-16,-6 4-4 15,-3 0-9-15,0-4-5 0,4-12-1 16,13-11 0-16,11-19 1 16,12-5-2-16,3-14-12 15,6-5 0-15,14 0 7 16,13-8 6-16,13-3 6 16,10-4-6-16,3 8 0 15,-8 7-1-15,-5 11-13 16,-10 5 13-16,-5 0 1 15,-14-4 0-15,-6 3 0 16,-14-7 9-16,0 5 49 16,-5-10 26-16,-4-6-1 15,-2-8-37-15,-3-12-46 0,-3-9-15 16,0-3-84 0,8 10-382-16,-25-21-818 0</inkml:trace>
  <inkml:trace contextRef="#ctx0" brushRef="#br0" timeOffset="30007">29131 8815 42 0,'-8'0'1174'16,"2"0"-917"-16,-5-3-113 16,2 3 25-16,9 0 35 15,0-5-55-15,3 10-93 16,3-5-56-16,5 11 0 16,6 8 15-16,23 23-15 15,-1 17-51-15,72 185-424 16</inkml:trace>
  <inkml:trace contextRef="#ctx0" brushRef="#br0" timeOffset="31289">27178 8833 999 0,'-9'0'299'0,"9"-2"7"16,-14-3-65-16,11 5-32 16,6-3-23-16,-3-2-59 15,14 2-61-15,9 0-39 0,11-5 41 16,17 0 11-16,14-8-26 16,6 0-22-16,3 5-19 15,5-5-6-15,-8-3-6 16,3 11-114-16,0 0-135 15,-9 13-301-15,51 38-339 16</inkml:trace>
  <inkml:trace contextRef="#ctx0" brushRef="#br0" timeOffset="31577">27195 10065 1256 0,'0'0'520'0,"6"0"-359"16,-6 0-17-16,2-4 57 15,4 4-53-15,14-4-79 16,20 0 5-16,25-3-19 15,14-6-25-15,9-6-13 16,3 0-8-16,2-2-9 16,1-1-47-16,11 11-295 0,164 11-557 15</inkml:trace>
  <inkml:trace contextRef="#ctx0" brushRef="#br0" timeOffset="31982">29052 9089 1258 0,'-9'-3'351'16,"9"3"-88"-16,-8-5 25 15,8-3-75-15,5 5-95 16,12-8-79-16,15-10 5 16,4 7-16-16,24-5-14 15,2-5-14-15,-2 13-16 16,-3 0-152-16,2 14-299 16,35 59-396-16</inkml:trace>
  <inkml:trace contextRef="#ctx0" brushRef="#br0" timeOffset="32206">29191 10277 1776 0,'-6'-3'573'16,"3"-2"-399"-16,-3 2-62 15,12 0 46-15,-3-2-41 16,11-4-101-16,20-4-16 0,23-8-129 16,17 12-115-16,19-1-372 15,106 15-294-15</inkml:trace>
  <inkml:trace contextRef="#ctx0" brushRef="#br0" timeOffset="32806">28459 9140 1431 0,'-3'-4'297'16,"-2"4"-97"-16,2 0 35 15,-11 0-32-15,14 4-103 16,-6-4-82-16,6 0-18 0,6 0-57 16,-6 0-33-1,14 0-21-15,-14 0 20 0,3-4 31 16,-3 0 19-16,0-15 13 15,0 0-16-15,-3-14-89 16,-11 4-53-16,-17-41-348 16</inkml:trace>
  <inkml:trace contextRef="#ctx0" brushRef="#br0" timeOffset="33009">28283 8777 843 0,'0'0'320'15,"0"3"-178"-15,0 13-50 16,0 11 118-16,3 15 4 16,-3 9-47-16,6 11-46 0,3 6-52 15,-1 7-25-15,1-1-19 16,-4 2-23-16,-5-2-2 16,-5-4-53-16,5-8-100 15,0-8-175-15,25 39-234 16</inkml:trace>
  <inkml:trace contextRef="#ctx0" brushRef="#br0" timeOffset="33476">26747 9000 149 0,'-37'18'0'16</inkml:trace>
  <inkml:trace contextRef="#ctx0" brushRef="#br0" timeOffset="33670">26679 8978 941 0,'0'3'330'15,"0"-3"-181"-15,0 8-79 16,0 8 58-16,6 6 23 16,-4 18-50-16,4 0-43 15,11 5-32-15,-8-2-20 16,-1-5-6-16,1-5-31 15,-9 4-124-15,2-5-191 16,-27 48-473-16</inkml:trace>
  <inkml:trace contextRef="#ctx0" brushRef="#br0" timeOffset="33866">26721 9325 702 0,'-2'5'621'15,"-4"-5"-510"-15,3 3-64 16,3-3 34-16,3 8-81 16,3 8-44-16,45 96-247 15</inkml:trace>
  <inkml:trace contextRef="#ctx0" brushRef="#br0" timeOffset="34310">27260 10394 677 0,'-6'0'243'0,"6"0"-150"0,0 8-73 16,0 3-20-16,-19 51-347 16</inkml:trace>
  <inkml:trace contextRef="#ctx0" brushRef="#br0" timeOffset="38309">9446 10320 1048 0,'-9'-3'231'16,"6"3"-103"-16,-14-8 10 15,9 3 210-15,2 5-35 16,-2-3-124-16,8-3-72 15,8 6-37-15,-8 0-17 16,0-2-24-16,6 4-11 16,-3-2 1-16,14 6-10 15,22-3 25-15,26 2 17 16,29-2-10-16,22-3-15 16,17-3-13-16,15-5-8 15,11 2 7-15,16-4-2 0,1 10 2 16,23 8 1-16,8 0 1 15,133 11 3-15,37 9-2 16,28 2-13-16,-121-14 2 16,-4-11-5-16,-13-21-8 15,-9 4 11-15,8-8-12 16,1 9 6-16,11-9-6 16,-12 12 0-16,-28 5 1 15,-136 11 1-15,-11-1-2 16,-15 5 0-16,75 11 1 15,-46-4-2-15,-46-3-33 16,-33-5-164-16,-29-5-260 16,-162-54-834-16</inkml:trace>
  <inkml:trace contextRef="#ctx0" brushRef="#br0" timeOffset="47718">277 10304 539 0,'0'0'175'16,"-2"5"-103"-16,2-2 56 16,-6 2 40-16,3-5-17 15,3-5-65-15,0 2-34 16,0-2 1-16,3 2-4 0,3 3-1 16,-6 0 110-16,-6 3-5 15,3-3-32-15,6 0 14 16,-3-3 21-16,6-5-10 15,-6 0-40-15,0-3-29 16,-6-14-35-16,3-15-41 16,-3-19 25-16,12-7-1 15,-3-4-2-15,14 5-4 16,0-8-2-16,8-9-2 16,21 1-8-16,-1-16-7 15,9 4 12-15,-9 1-11 16,-2 13 5-16,-3 19 9 15,-15 17-3-15,-2 11 1 0,-6 13-1 16,0 3-3 0,8-3-1-16,1 4-8 0,5-1 1 15,-3-3 7-15,15 3 1 16,-3 0 27-16,-15 5 3 16,1 2-9-16,-9 7 7 15,-9-3-5-15,6 5-10 16,3 0-4-16,6 0-12 15,5 0 1-15,6 5-7 16,6 3-1-16,0 6 1 16,2 6-2-16,-2 7-4 15,-6-3 6-15,0 6-8 16,-6-3 8-16,1-3 1 16,-4 3-1-16,-5-5 1 15,-6-6-1-15,-5 3-1 0,-1-1 1 16,1-1-6-16,-6 11 6 15,2-1 1-15,4 11 0 16,-6 5 11-16,5 3-10 16,1 1-1-16,2 0 8 15,-3 6-9-15,9 1 2 16,-5 5 4-16,2-1-6 16,-3 1 0-16,3-2 1 15,3 2 0-15,1 2 7 16,-1 9-7-16,5 3 4 15,-5 0-5-15,0 6 0 16,3-3 0-16,-3 2 1 0,6-1-1 16,2-2 1-16,-8-15-1 15,6-9 1-15,-3-1-1 16,2-7 0-16,4-5-1 16,-3 2 2-16,-3-5-1 15,2-1 2-15,4-2-2 16,2 3 1-16,0 3-1 15,-2-8 1-15,-1 4 0 16,1 2-1-16,-6-1 1 16,2 0 4-16,1-4-5 15,-6-9-1-15,0-6 0 16,9 5 0-16,-6-7 1 16,8 2 0-16,-3 0 1 0,1-5 4 15,2 0-4 1,-5-3-1-16,-6-8 0 0,-3 5 0 15,-5-5 1-15,-1 0-1 16,-5-5 1-16,5-3 8 16,9-14 3-16,6-5 6 15,8-19-5-15,3-7-11 16,12-8 13-16,-12 6-15 16,3-1 2-16,-3 5 5 15,-15 5-7-15,-4 3 6 16,-4-7-5-16,-3-4-1 15,1 0 8-15,5-9-8 16,-5 0 0-16,13-6 0 16,-10 1 0-16,10-3 0 15,-5-5-1-15,3 2 2 0,3-2-2 16,2 12 1-16,-8 2 0 16,-8 13 2-16,-1 9-2 15,-8 9 2-15,6 3-1 16,-6 2 0-16,9 4-1 15,-1-18 0-15,9-2 0 16,6 3-1-16,11-11 0 16,-6 7 0-16,-2 5-7 15,5 6 2-15,-6 13 5 16,-8 11-6-16,-2 0 0 16,-4 8 6-16,3 0-14 15,-3 0 15-15,6 5 0 0,12-5 0 16,-9 0 0-16,5 0 0 15,6 0 1-15,-2 0 0 16,-1 3-1-16,0 10-1 16,-2-2-7-16,-1 8 2 15,1 2 5-15,-3-4 1 16,-6 2 0-16,0 8 0 16,5-6 0-16,-2 6 0 15,3 0 1-15,-1-7 0 16,4 7-1-16,2-5 1 15,-2-3-1-15,-1 8 1 16,4 0 0-16,-9 5-1 16,2-5 0-16,4 8-2 15,-6-4 2-15,-3 7-1 16,5-6 1-16,-5 6 1 0,9-3-1 16,-4 3 0-16,-2-2 0 15,3 10 0-15,0 0 0 16,-3 5 0-16,5-9 1 15,-2-3-1-15,-3-8 0 16,2-4 0-16,1-11 1 16,5-2-1-16,-5-6 1 15,-3 5-1-15,2-5 1 16,1-2 0-16,6 2 0 16,-7 0 1-16,4-3-2 15,-1-5 0-15,9 0 1 16,0-13 0-16,6-9 0 15,8-10 11-15,-5-10-11 0,-6-5-1 16,8-8 1-16,-11 9 0 16,-9 0 5-16,1 11-6 15,5 1 1-15,-3-6 0 16,12-9-1-16,11-5 1 16,0-5 0-16,14-3-1 15,-8-4 1-15,-3 4-1 16,-9 13 0-16,-16 10 1 15,-7 12-1-15,-13 15 1 16,-6 8-1-16,-3 4 1 16,0-6 0-16,0 6 0 15,5 0 0-15,-2-5-1 16,6-3-5-16,8-5 5 16,3 2-2-16,-3 5-4 15,2-4 6-15,7 7-1 0,-3 3-1 16,-6 0 1-16,-3 0-6 15,-3-3 7-15,3 3 0 16,-2-5 1-16,5 0 1 16,0 2-1-16,0 0 5 15,5-2-6-15,4 10 1 16,8 1 7-16,0 10 1 16,-3 8 3-16,0-5 9 15,3 1-2-15,-8 3 8 16,-6-3-1-16,-3-9-11 15,-9-3-2-15,6-4-11 16,-8 0 4-16,5 4 0 0,-2-5-6 16,-1 5 1-16,9 0 6 15,-8 1-6-15,5 1 7 16,3-2-2-16,-6 11-6 16,18-3 8-16,-4 6-1 15,4 5 1-15,5 8 4 16,5 4-6-16,1 1 6 15,-3 1-5-15,11 7 2 16,-8-15 0-16,-6 7-8 16,0-13 5-16,-3 8-5 15,-3-12 0-15,3 12 1 16,-2-10-1-16,2 12 1 16,0-10 6-16,-5 0-7 0,8 4 0 15,-9-4 0-15,1-3-1 16,-1-2 1-16,9 2-1 15,-8-2 1-15,-4 2 0 16,4-5-1-16,5 5 10 16,-11-5-8-16,3-8-2 15,-6 1 0-15,-3 4 0 16,3-16 0-16,-9 4 1 16,9-4-1-16,-14 0 1 15,3 0 5-15,-3 0-5 16,2 0 1-16,-2 0 4 15,6 0-5-15,-4-4 6 16,-2 4-5-16,6 0 4 0,-1-4 0 16,6-8-6-1,3 8 11-15,-8 1-11 0,-1-2 1 16,1 5 0-16,-18 0 0 16,9 0 0-16,0 0 9 15,0 0-9-15,0-3-1 16,15-2 0-16,-4-6 0 15,15-8 7-15,5-8-6 16,-6 0 5-16,6 3 0 16,-11 2 4-16,3 7 5 15,-6-10-6-15,0-2 2 16,8-12-1-16,7-7-8 0,2-24 5 16,0-3-6-1,5-4-1-15,-10 7 0 0,-7 13 0 16,-5 17 0-16,-5 9 0 15,-7 12 0-15,4 3 0 16,-3-12-1-16,2 2-18 16,-5-9-17-16,3 8-29 15,-4 0-61-15,4-3-129 16,31-21-559-16</inkml:trace>
  <inkml:trace contextRef="#ctx0" brushRef="#br0" timeOffset="49550">2270 11571 1631 0,'-5'-4'476'15,"2"4"-299"-15,-6-4 54 16,9 4-42-16,0 0-101 15,3 0-76-15,11 0-12 16,12 0 0-16,16-8 0 16,9 4 6-16,6-7 1 15,-6-5 5-15,-3 8 21 16,-2 0 0-16,-7 5 0 16,-7 3-12-16,-13 0-12 15,-4 3-7-15,-13 2-1 16,-2-2 0-16,0-3 8 15,-11 4 9-15,-14-4 16 16,-15 0-11-16,-17 0-22 0,-19 8-1 16,-15 4 0-16,-3 7-11 15,-5 1 11-15,0 2 0 16,14 2 1-16,11-8 8 16,26-5-7-16,22-8 13 15,15 2 22-15,11-5-23 16,3-5-13-16,5 2-1 15,1 3 0-15,8-5-1 16,14 0 1-16,15 5 0 16,7-1 1-16,18 1-1 15,0-5 14-15,11 5-7 16,6 0 2-16,9 0 6 0,-7-3-6 16,-5 3 9-16,-11-5-8 15,-23 2-9-15,-20 3 0 16,-14-5 0-16,-14 5 5 15,-6 0 13-15,-14 0-2 16,-5-3 14-16,-12-5-29 16,-23 5-2-16,-8-8-2 15,-15 17-8-15,-10-1 4 16,2 6 6-16,0 5-2 16,0-2 1-16,23 7 0 15,11-15 1-15,11 2 0 16,7-8 1-16,19-3 0 15,8 3 10-15,6 0-10 0,6-5 5 16,-3 5 3 0,6 0-9-16,2 0 0 0,1-3-7 15,19 3 3-15,17 0 4 16,6-3 1-16,15-10 8 16,-4 0-8-16,0 7 7 15,1-2-3-15,-9 5-4 16,-3 3-1-16,-15 0 4 15,-7 8-4-15,-12-5-6 16,-14 2 6-16,-3-4 0 16,-9 4 12-16,-8-5 9 15,-14 0 28-15,-29 5-31 16,-16-5-12-16,-15 8-5 16,-8 3 0-16,5-8 0 15,7 2 11-15,16-10-5 0,8 2 1 16,29-8 2-16,14 6 2 15,6 2 6-15,14-2-1 16,6 5-16-16,-6-5 4 16,8 4-5-16,4 1-1 15,13-5-10-15,23 2 11 16,21-5 7-16,21 0 0 16,1 5 5-16,-9-2 5 15,-5 5-16-15,-9 0 5 16,-14 0-6-16,-3 0 0 15,-9 5-25-15,1 1-134 16,13 7-326-16,1 22-1160 16</inkml:trace>
  <inkml:trace contextRef="#ctx0" brushRef="#br0" timeOffset="53252">7129 9794 1137 0,'0'0'504'15,"-5"-5"-331"-15,2 5 89 0,-3-6-23 16,3-2-80-16,-5-8-80 16,2-3-46-16,-2-8-15 15,-9-16-1-15,8-7-8 16,-8-12 12-16,0 2 4 15,-8-12 16-15,-9-2-2 16,-15 1-5-16,-2-3-5 16,-17 1-7-16,-14 6-13 15,3-1-2-15,-6 5-6 16,3 6-1-16,5 9 0 16,-5 7 1-16,-3 14-1 15,5-4-2-15,1 14 2 0,-3 3 0 16,5 5 0-16,-2-1 1 15,2 8 8-15,1 0-8 16,2 4 5-16,-5 4 9 16,11 8-6-16,-6 0-2 15,12-1-6-15,8 8 0 16,8 5-1-16,-5 3-5 16,12 16 4-16,-4-2 1 15,3 14-1-15,6 4 0 16,0 3 1-16,3 3 0 15,6 5 2-15,5-1-1 16,0 6 0-16,9-7 7 16,-6-5-7-16,2-9-2 0,7-8 1 15,-1-11 0 1,1-8 0-16,-1-11-2 0,1-9-23 16,-3 1-58-16,-4-8-127 15,-50-27-703-15</inkml:trace>
  <inkml:trace contextRef="#ctx0" brushRef="#br0" timeOffset="53546">4533 8989 1279 0,'0'0'261'0,"-6"8"-163"15,-8 14-1-15,11 26 37 0,6 29-17 16,2 20-36-16,10 26 3 16,-4 6 21-16,3-6 1 15,3-10-26-15,0-27-7 16,9-17-14-16,5-20-19 16,-3-22-19-16,12-8-6 15,11-19-1-15,14-27 7 16,20-30 1-16,9-36-22 15,2-31-63-15,-11-13-210 16,40-179-539-16</inkml:trace>
  <inkml:trace contextRef="#ctx0" brushRef="#br0" timeOffset="54040">1732 8289 1039 0,'0'0'221'15,"-6"0"-64"-15,3 3 7 16,6 15-53-16,3 23 7 16,8 28 19-16,3 31-19 15,8 24-5-15,9 23-17 16,6 8-15-16,-3 6-18 16,-3 14-29-16,6-4-16 0,-6-16-12 15,-12-12-6-15,-2-26-39 16,-11-33-88-16,-9-22-55 15,-3-27-73-15,-48-38-336 16</inkml:trace>
  <inkml:trace contextRef="#ctx0" brushRef="#br0" timeOffset="54386">1655 9729 997 0,'12'0'466'0,"5"0"-420"0,17 6 71 16,22 10 44-16,9 19-13 16,1 16-17-16,5 23-11 15,-9 18-9-15,-11 17-21 16,-9 5-18-16,-8-4-12 15,-8-14-20-15,-3-26 4 16,-12-27-8-16,-2-20-8 16,-9-23-2-16,5 0 28 15,-5-20 19-15,6-18-8 16,11-35-34-16,3-36-31 0,11-31-25 16,6-2-95-1,-9 7-77-15,0 13-321 0,29-55-294 16</inkml:trace>
  <inkml:trace contextRef="#ctx0" brushRef="#br0" timeOffset="54912">4076 10901 1008 0,'-5'3'663'0,"-4"2"-459"0,-8 3 101 16,0 3-26-16,-6 13-66 15,-2-2-65-15,-4 2-49 16,-10 3-22-16,-4-4-28 16,-13 1-22-16,-10 11-21 15,-19-5 0-15,-25 13 0 16,-23 0 15-16,-18-2 14 16,-13-2 16-16,8 1-26 15,20-15-22-15,14-4-3 16,37-5-85-16,34-13-143 15,28-3-392-15,49-54-923 16</inkml:trace>
  <inkml:trace contextRef="#ctx0" brushRef="#br0" timeOffset="55310">2761 11025 1706 0,'-9'0'475'0,"9"0"-330"15,-14-5 76-15,8 2-47 16,4 3-74-16,-7 0-74 16,-8 8-26-16,-8 15-15 15,-24 20 0-15,-2 14 13 16,-14 18 1-16,0-6-5 0,5-7 6 15,9-11 8-15,9-19-8 16,11-10 1-16,19-3-1 16,4-16-6-16,11 2-6 15,5 1-32-15,18 7 31 16,16-2 12-16,12 13 1 16,8-9 5-16,12 4 20 15,11 8 23-15,6-3 11 16,14 3-28-16,-12 10-4 15,9-1-16-15,-5 3-11 16,-12-4-13-16,-17-11-130 16,48 1-361-16</inkml:trace>
  <inkml:trace contextRef="#ctx0" brushRef="#br0" timeOffset="56938">0 9190 1158 0,'0'0'248'0,"2"-3"-158"15,4-2 36-15,11-9 70 16,9-10-22-16,8-13-70 16,17 3-37-16,0-4-5 15,11 3-20-15,-2 0-24 16,8 13-8-16,0 6-9 15,14 5-1-15,9 6-1 16,8 10 0-16,9 6 1 0,-1 0-6 16,-5 5-3-16,3 8-2 15,-11 11-5-15,-9 11 8 16,-6 19-2-16,-11 9 10 16,-3 15 1-16,-11 8 5 15,9-4-5-15,-12 7 6 16,8-10-6-16,-8-11 5 15,6 0 0-15,-6-13-5 16,6 0 8-16,-15-2-3 16,1 7 3-16,-4 3 23 15,1-1-16-15,-6-11-4 16,9-4 5-16,-1-23-8 16,9-11 3-16,12-16-3 15,5-35 0-15,-9-13 1 16,1-24-10-16,-18-5 0 0,-2-2-37 15,-17 16-35-15,-6 8-27 16,-15 13-32-16,-4 15-170 16,-32 33-359-16</inkml:trace>
  <inkml:trace contextRef="#ctx0" brushRef="#br0" timeOffset="57307">2180 10689 754 0,'2'-21'0'0,"30"-63"-562"16</inkml:trace>
  <inkml:trace contextRef="#ctx0" brushRef="#br0" timeOffset="57494">2180 10491 742 0,'-9'11'605'0,"9"0"-437"15,-8 21 6-15,8 22 20 16,8 12-65-16,1 12-66 16,2 10-26-16,6 1-14 15,-8 4-8-15,-4-12-3 16,-5-9-12-16,-5-20-19 0,-4-17-62 16,-8-16-104-16,-26-30-315 15</inkml:trace>
  <inkml:trace contextRef="#ctx0" brushRef="#br0" timeOffset="57721">1976 10955 1466 0,'0'0'299'0,"0"0"-233"15,14 8-8-15,8 14 43 16,7 13 10-16,10 12-47 15,10 7 1-15,-15-3 10 0,-6-14-2 16,-2-9-10 0,-12-16-13-16,-6-5-29 0,1-10-21 15,5-16-3-15,14-35-98 16,80-212-720-16</inkml:trace>
  <inkml:trace contextRef="#ctx0" brushRef="#br0" timeOffset="59402">25704 7251 1388 0,'-14'-11'217'16,"11"7"-109"-16,-11-4-28 15,11 8-14-15,-3 4 22 16,3 23-28-16,-8 38 30 16,0 63 42-16,-21 170 11 15,-10 116-16-15,-32 36-28 16,-11-113 2-16,0 18 11 15,-11 14-25-15,2-30-31 16,35-87-4-16,53-167-31 16,6-25-12-16,14-20-9 15,-5 46 1-15,8-39-2 16,0-24-13-16,0-16-79 16,14-22-17-16,14-20-13 15,3-35-109-15,12-33-94 16,-12-33-8-16,-14-19-118 0,17-337-129 15</inkml:trace>
  <inkml:trace contextRef="#ctx0" brushRef="#br0" timeOffset="60144">25755 7185 1641 0,'8'-3'236'0,"15"3"-182"15,2-5-35-15,29 2 88 16,29-2 86-16,38-3-31 16,30-6-63-16,27 6-51 15,26 0-7-15,-2 5-17 0,16-2-11 16,136 5 43-16,38 11-8 16,16 37-17-16,-133-2 11 15,-3-15-13-15,20-15-11 16,23-8 10-16,5-13-2 15,3 2-2-15,-56 3-8 16,-9 8-2-16,-20 14-4 16,-136-11-4-16,-3 10 0 15,-5-2 3-15,87 16-3 16,-8 7 9-16,-12-11 3 16,-10 5 5-16,-10-6 4 15,-7-3-14-15,-12 3 5 0,-15 2-1 16,-7-6-7-16,-24 2-2 15,-2-1-7 1,-9-7 0-16,-11-1 6 0,8 5-6 16,1-13 0-16,2 0 5 15,0-3-6-15,-5 0-15 16,-18-5-8-16,-8 5-7 16,-8-3-1-16,-15-2-14 15,-8 0-11-15,-3-3 10 16,0 0 16-16,0 0 12 15,-3 7 9-15,3-14 9 16,0 7 0-16,0 0 1 16,-6 0 0-16,6 7 11 0,-5-7-5 15,5 0 14 1,-3 1 3-16,3-1 2 0,-6 8-7 16,6 16 1-16,-11 22 37 15,5 28-11-15,3 26-13 16,-2 12 0-16,10 31 6 15,-5 17-4-15,-5 25 1 16,5 129-20-16,-9 38 1 16,9-7-11-16,0-245 1 15,6-10 4-15,-3-14-11 16,5 71 0-16,6-39-1 16,-2-28-20-16,-7-31-31 15,1-26-53-15,-3-12-113 16,-6-6-161-16,-59-5-545 15</inkml:trace>
  <inkml:trace contextRef="#ctx0" brushRef="#br0" timeOffset="60686">25939 10681 1207 0,'-8'-5'269'0,"8"2"-194"15,-9-2-20-15,15 2 92 16,2-2-18-16,4 5-61 16,19 5-13-16,28 3 73 15,18 8 2-15,31-5 4 16,16-3-14-16,24-8-8 16,13-5-26-16,21 2-31 15,16-5-20-15,142-19-13 16,63 1 50-16,53 9-16 15,-155 25-10-15,19 1-7 16,-2 1-18-16,16 17-7 0,-2 0 2 16,-34-8-7-16,-32 2-7 15,-14 6 7-15,-2 0-9 16,-12-4 8-16,-128-15 1 16,-5 0-8-16,-17 1 8 15,99 4-3-15,-36 0 6 16,-41 1-11-16,-28-6-1 15,-33-8 0-15,-24 0-68 16,-16-2-41-16,-15-7-139 16,-62-92-910-16</inkml:trace>
  <inkml:trace contextRef="#ctx0" brushRef="#br0" timeOffset="62571">4093 9271 800 0,'-22'-8'514'0,"2"-3"-440"15,-26-11 13-15,12 1 40 16,9-1-31-16,-4-10-66 15,12 5-16-15,3-7 16 16,0-1 39-16,3 0 105 0,-3 8 49 16,-12 0-35-16,9 8-35 15,0 3-33-15,-3 5 0 16,0-9-21-16,3 12-20 16,6 0-17-16,-3 0-10 15,11 5-11-15,6-1-17 16,-3 0-14-16,8 4 0 15,-8-4-10-15,6 0 0 16,-3 4 2-16,-3 0-2 16,0 0 1-16,0 4 7 0,-3 0-8 15,3-4 0 1,-6 4-1-16,6 0-10 16,6-4 11-16,-6 0 0 0,3-4-1 15,5 0-1-15,7-4-25 16,7-11-12-16,-2 0-60 15,3-5-10-15,-12-6-1 16,-2 11-2-16,-18-2-34 16,6-1-209-16,-5-25-510 15</inkml:trace>
  <inkml:trace contextRef="#ctx0" brushRef="#br0" timeOffset="63036">3555 8292 763 0,'-9'-8'626'15,"6"5"-374"-15,-11-8 29 16,14 4 29-16,-3 1-76 15,3 6-114-15,0 6-73 16,3-6-23-16,6 7-17 16,8-1-6-16,5 2 16 15,12 8-8-15,-3 8 9 16,3 14 21-16,3 16 4 0,-3 20 16 16,-2 26-8-16,-1 36 18 15,-6 22 3-15,-5 36-21 16,6 127-9-16,-4 26-8 15,26 7-14-15,-11-145 5 16,-20-116-19-16,3-4-5 16,-3-12 1-16,17 66 4 15,-5-23 3-15,-7-31 3 16,-8-27 0-16,-5-24-2 16,-1-22 4-16,-8-16-13 15,-5-3 15-15,-4-5-16 16,-13-11-54-16,-7-13-122 15,-2-17-130-15,-26-111-656 16</inkml:trace>
  <inkml:trace contextRef="#ctx0" brushRef="#br0" timeOffset="63374">3637 10367 1785 0,'0'-4'286'0,"-3"4"-67"15,3-4 2-15,0 8-80 16,11 4-89-16,20 20-40 16,23 24 42-16,12 23 26 0,7 21-16 15,-8 1-8-15,-5 0 4 16,-9-12-24-16,-8-15-9 15,-9-16-2-15,-6-19-13 16,-17-16 3-16,-2-15 5 16,-9-8 25-16,0-15 19 15,0-21-1-15,8-41-54 16,6-27-9-16,12-31-102 16,11 3-109-16,11 12-137 15,68-72-515-15</inkml:trace>
  <inkml:trace contextRef="#ctx0" brushRef="#br0" timeOffset="64171">3963 10784 1305 0,'-9'0'508'0,"9"0"-282"15,-8-3 103-15,8 3-92 16,0-4-104-16,8 0-76 16,9 4-43-16,17 0-2 15,29 4 45-15,13 0 6 16,26 4 4-16,15-5-22 16,13-3-21-16,-5 0-10 15,-6 0-14-15,-12-3 6 16,-24-2-5-16,-35 5-1 15,-23 0-15-15,-22 0-9 16,-14 8 0-16,-23 0-6 16,-17 0-23-16,-20 8-8 15,-20-1 38-15,-5 4 7 16,-20-3 14-16,-6 3 2 16,-6-11 2-16,6 0 14 0,12 0 13 15,22 0 22-15,25-2 9 16,27 2 33-16,24-8-17 15,15 0-49-15,14-5-27 16,14 5 1-16,26 5 10 16,11 3 16-16,23-8 4 15,8-13 1-15,3-4-1 16,-3-7-7-16,-8-6-7 16,-17 12-7-16,-15-3-9 15,-28 13 6-15,-14-4-6 16,-17 16 0-16,-5-4 0 15,-7 8 0-15,-10-8 5 0,-26-8-6 16,-12 0-7-16,-25-3 7 16,-14-1 0-16,5 5 0 15,12 7 0-15,8 0 0 16,26 7-11-16,20 0 2 16,19 6-12-16,21 18-42 15,27 4 3-15,26 16-58 16,29-5-14-16,34-24-32 15,19-14-83-15,9-13-317 16,173-41-542-16</inkml:trace>
  <inkml:trace contextRef="#ctx0" brushRef="#br0" timeOffset="67534">2282 5042 1130 0,'-3'-9'206'0,"-6"-3"100"0,-8-3-51 16,3-5-38-16,0 9-20 15,6 10-64-15,8-6-35 16,0 7-38-16,0 7-27 16,0-6-3-16,5 15-8 15,-2 22 5-15,6 28 48 16,2 39-4-16,0 31-5 15,3 29-12-15,15 150-21 16,5 78-2-16,-12 40-16 16,10-188-7-16,-30-140-4 15,13-22-4-15,-7-14-7 16,3 57 6-16,4-32 1 16,-7-33-2-16,-8-34-16 0,0-11-16 15,-8-16-5-15,-9-16-60 16,0-23-227-16,-9-31-386 15,-45-234-366-15</inkml:trace>
  <inkml:trace contextRef="#ctx0" brushRef="#br0" timeOffset="68088">2457 4750 1552 0,'0'0'279'16,"0"0"-202"-16,6 5-35 0,11 3 85 16,17 3 89-16,23 4-51 15,17 7-51-15,13-4-37 16,21-11-16-16,23 1-17 16,13-8-1-16,29-8-11 15,9-4 5-15,16-3-5 16,6-5-7-16,9 5-2 15,5 9-8-15,122-15 0 16,29-6-5-16,28-5-1 16,-131-1 0-16,-2-2 5 15,-3 8 4-15,2 11-17 16,7 8 10-16,2 8-10 16,-3 0 0-16,3 0 6 15,-14 8-7-15,0-20 1 16,17-4-2-16,-3-11 2 0,6 3-1 15,-20 10 0-15,-145 9-1 16,-2-3 1-16,2 8 1 16,109-3 7-16,1 0-2 15,115-2 57-15,-228 5-36 16,114 0-20-16,0 5 2 16,-5 9-9-16,2 2-4 15,-9 3-2-15,1 7 5 16,-3 3-41-16,-12 2 22 15,-16 8 19-15,-21 4-71 16,-22-10 29-16,-23 7 34 16,-16-10-33-16,-30-4-66 0,1-5-60 15,-25-5-289-15,42-16-523 16</inkml:trace>
  <inkml:trace contextRef="#ctx0" brushRef="#br0" timeOffset="68554">13820 4580 957 0,'0'0'511'0,"5"-3"-464"16,4 3-26-16,2 0-5 15,12 0-2-15,3 3-14 16,-4 0 1-16,-2 2 0 16,-11-5 0-16,-9 0 95 15,0 0 141-15,-9 0 32 16,-2 0-52-16,-3-5-71 15,5 2-41-15,6 3-30 16,3-3-33-16,0 3-18 16,3 0-23-16,3 11 1 15,-3 13-2-15,2 11 13 16,4 19 16-16,2 22 25 0,3 22 25 16,-5 10 2-16,8 20-15 15,-6 4-28-15,6 7-28 16,3 4-10-16,-9-4-8 15,15-3-103-15,-9-9-176 16,0-14-434-16,-9 111-810 16</inkml:trace>
  <inkml:trace contextRef="#ctx0" brushRef="#br0" timeOffset="68795">13369 6903 1337 0,'0'0'999'15,"0"0"-879"-15,0 0-36 16,23 3 65-16,11-3-7 16,28 0-7-16,20 0-52 15,18-3-31-15,4 3-35 16,1 3-17-16,3 7 0 15,-3 4-108-15,-12 9-191 16,80 66-723-16</inkml:trace>
  <inkml:trace contextRef="#ctx0" brushRef="#br0" timeOffset="77768">12944 12751 1379 0,'3'-4'243'0,"2"0"-110"15,-2 1 212-15,3-1-6 16,-12-8-172-16,6-8-65 16,-3-7-27-16,6-19-11 15,6-11-34-15,5-14-18 0,3-7-12 16,8-9 0 0,-8-11 5-16,-8-2-5 0,-3-5-1 15,-15 12 0-15,-5 20 0 16,-3 27 1-16,-6 22 32 15,-2 24-4-15,-4 19-28 16,-13 37-6-16,-15 23 5 16,-2 47-1-16,-4 16-5 15,18 21 7-15,-3-13-1 16,16-7 1-16,15-23 1 16,15-23-1-16,4-19 0 15,21-23-8-15,8-17-8 16,15-30-1-16,5-27 17 15,28-48 3-15,12-45-3 0,5-39-3 16,3-31-7-16,-2-11 2 16,-21 3 2-16,-10 0-6 15,-15 9 0-15,-17 10 11 16,-17 13 0-16,-12 26 1 16,-10 31 0-16,-7 41 9 15,4 28 6-15,-6 27-12 16,2 13-3-16,1 35-36 15,-6 38 34-15,-9 42 2 16,1 40 1-16,-9 15 5 16,0 14 5-16,-23 112 2 0,46-203-12 15,-15 92 8 1,4-31-9-16,7-34 1 0,21-36-1 16,11-33-17-16,6-22-75 15,2-31-71-15,12-26-55 16,113-154-391-16</inkml:trace>
  <inkml:trace contextRef="#ctx0" brushRef="#br0" timeOffset="78270">13945 12322 1519 0,'-3'-5'351'0,"3"5"-92"16,-6 0 28-16,6 5-127 15,0 1-98-15,0 15-46 16,0 6 13-16,0 11-2 16,-11 8-14-16,-3-3 1 15,-6 10-5-15,-17 3 1 0,0 9-8 16,-14 5-1 0,-6 4 0-16,-2 10 0 0,13-17-1 15,9-17 0-15,23-23 1 16,14-14-1-16,9-18-1 15,5-3 1-15,14-11 11 16,9 3 1-16,0 1 3 16,11-1 12-16,0 9 10 15,6 3-2-15,-6 8-2 16,1-4-9-16,2 0-6 16,-9 0-2-16,1 3-10 15,-12-3-6-15,-3 0-73 16,3 4-290-16,3-15-1221 0</inkml:trace>
  <inkml:trace contextRef="#ctx0" brushRef="#br0" timeOffset="86958">31734 6988 1249 0,'-6'-8'227'0,"6"0"-119"15,6-15 75-15,-6-1 10 16,8-3-61-16,1-11-40 16,8-8-23-16,2-12-8 15,7-9-10-15,5-9-25 16,3-13-8-16,6-9-9 16,-3 6-8-16,0 9 5 15,-18 22-6-15,-4 23 0 16,-13 27-1-16,-2 17-19 15,-2 29 11-15,2 28 9 16,-6 29 44-16,-3 21 4 0,1-1-9 16,-1-7 10-16,9-16-1 15,6-23-15-15,3-12-1 16,-1-19-14-16,3-21-6 16,12-6 3-16,-6-16 1 15,11-11 40-15,12-30 19 16,17-24-41-16,-6-26-16 15,-3 0-18-15,-14-2 0 16,-8 12-1-16,-12 16-28 16,-6 18-14-16,-13 24-82 15,5 24-149-15,-15 103-817 16</inkml:trace>
  <inkml:trace contextRef="#ctx0" brushRef="#br0" timeOffset="88046">32420 7023 1391 0,'0'0'335'16,"0"0"-203"-16,0 0 148 0,5-3-1 16,-2 3-142-16,6-8-86 15,16-8-27-15,15-4-11 16,19-11-5-16,-5 2-8 16,-3-3-2-16,-17 5-20 15,-17-8-5-15,-17 3 3 16,-14-6-12-16,-14 7 3 15,-12 4 18-15,-11 14 6 16,0 13 9-16,-3 13 10 16,9 18-10-16,11 4 0 15,17 16-1-15,20-2-8 0,28 2 8 16,20-5 1 0,17-7 0-16,23-12-1 0,-1-11-19 15,4-16 7-15,-3-16-7 16,-9-8-25-16,-23-6-7 15,-8-9 8-15,-22-7 17 16,-18 11 20-16,-11 0 7 16,-8 16 23-16,-7 11 57 15,7 8-46-15,5 11-34 16,3 16-13-16,3 11 13 16,11 15 2-16,9-12-1 15,5 1 10-15,3-10-5 16,3-13-6-16,-3-11 0 15,-14-5 0-15,3-11 0 16,6-11 5-16,-4-11-5 16,-2-2-7-16,-8 1 6 15,-4 15 0-15,-5 13 1 0,-3 3-12 16,9 11-41-16,-1 13 23 16,15 7 20-16,5-4 10 15,3 0 0-15,0-16 2 16,6-6 8-16,-6-24-10 15,3-16-40-15,-8-24-242 16,31-134-348-16</inkml:trace>
  <inkml:trace contextRef="#ctx0" brushRef="#br0" timeOffset="89194">18001 12368 1484 0,'-5'0'309'16,"5"0"-239"-16,0-3 23 15,8-8 69-15,1-15-46 16,8-15-85-16,8-22-20 16,3-10-10-16,-8-8 37 15,-3-4 28-15,-17 7 13 16,-8 2-22-16,-18 9-34 16,-8 12 7-16,-5 20-12 0,-7 21-12 15,-10 28-6-15,-10 26-2 16,1 34-4-16,-3 37 6 15,9 23-1-15,8 3 0 16,19 0 1-16,15-22 0 16,23-14 6-16,11-31-6 15,17-16 1-15,11-27 0 16,9-16 0-16,17-30 10 16,11-40 2-16,23-41-1 15,3-42-12-15,3-29 0 16,-4-19-12-16,44-119-19 15,-27-21-22-15,-50 1-10 16,-66 240 3-16,-5 8 24 16,-6 31 30-16,3-55 6 15,-17 51 27-15,3 38-12 0,-11 43-9 16,-9 54-6-16,-9 44 6 16,-47 170 0-16,-4 76 9 15,-2-12 17-15,39-142-5 16,48-139-12-16,9-16-14 15,6-20 0-15,3 55-1 16,13-40-62-16,12-21-152 16,3-17-303-16,62-77-374 15</inkml:trace>
  <inkml:trace contextRef="#ctx0" brushRef="#br0" timeOffset="90036">18925 12116 1228 0,'3'16'513'0,"3"3"-454"15,-6 24-31-15,3 11 53 16,-3 15-22-16,0 6-37 16,-9-7-13-16,9 3-8 15,-11-17 0-15,5-24 1 16,6-11-1-16,-3-14 11 16,6-10 15-16,11-9 42 15,-5-18-28-15,14-22-31 0,11-15-5 16,8-9-5-1,15-2-7-15,-15 21 6 0,-5 19-5 16,-11 13 5-16,-6 21-5 16,-12 6-18-16,-5 19 14 15,-3 3 10-15,-3 22 34 16,-3 7 13-16,-5 3-10 16,5 3-10-16,1-11-15 15,10 1-10-15,10-15 4 16,4-10-6-16,13 2-12 15,13-16 0-15,9-16 6 16,8-19 6-16,3-16-14 16,1-12-26-16,-10-16-2 15,-5 2-3-15,-11-3-6 16,-14-3 7-16,-9 7-14 0,-15 1-2 16,-4 6 21-16,-15 15-8 15,0 11 47-15,-12 16 9 16,4 22 36-16,-9 21-13 15,0 17-5-15,2 22 6 16,13 7 6-16,10-2-2 16,9 2 11-16,9 1-10 15,8-12-14-15,14-2-15 16,3-11-3-16,-6-15 7 16,3-4 4-16,-5-11-8 15,5-8 1-15,-5-13-10 16,2-6-6-16,6-20-48 15,6-12-219-15,73-135-489 0</inkml:trace>
  <inkml:trace contextRef="#ctx0" brushRef="#br0" timeOffset="90538">20164 12051 894 0,'0'0'360'16,"0"0"-217"-16,0 16 41 0,-5 3-2 15,5 22-5-15,-3 13-44 16,-3 25 10-16,3-6-20 15,-2 0-41-15,5-7-26 16,5-7-19-16,-2-21-10 16,3-14-7-16,-3-16-5 15,2-13 3-15,-5-6 27 16,12-24-8-16,5-16-25 16,14-23-12-16,0-7-9 15,-3 4-3-15,-5 18 4 16,-3 21 2-16,-12 22 6 15,-2 21-14-15,3 14-2 16,5 19 16-16,-3 21 0 0,6 10 8 16,6 6-8-16,5-14 1 15,3-10-1-15,12-21 0 16,5-9-2-16,3-29-5 16,6-16-7-16,-9-27 8 15,-6-18-15-15,-5-12-4 16,-20-1-49-16,-11 9-83 15,-29 14-124-15,-130 10-601 16</inkml:trace>
  <inkml:trace contextRef="#ctx0" brushRef="#br0" timeOffset="98273">16363 11880 331 0,'0'0'1148'0,"8"0"-995"16,-5-3-60-16,3 3 47 15,-3 0 176-15,-3 0-82 16,0 0-129-16,0-3-36 15,0 3-3-15,0 0-6 16,-3 0 11-16,-14 3 26 16,-14 8 10-16,-21 13-67 15,-30 9-23-15,-25 15-4 16,-18 2-5-16,-8 12-7 16,-3 0 5-16,-3 0-4 15,14-4 5-15,26-4-6 16,25-19 0-16,37-8 0 15,14-16-1-15,38-11-1 16,4 0 0-16,21 8-2 16,20 3 3-16,19 8 2 0,9-3-1 15,3-8 6-15,-4 0-7 16,-7 0 0-16,-1-4 0 16,-5 3 0-16,-15-3-30 15,-7 8-63-15,-13-8-87 16,-13-1-192-16,-9 2-551 15</inkml:trace>
  <inkml:trace contextRef="#ctx0" brushRef="#br0" timeOffset="98469">15158 13030 1216 0,'0'0'935'16,"6"-3"-794"-16,-4 3-69 15,24 0 51-15,31 9 67 16,28 4-14-16,22 6-56 16,18 5-45-16,8 14-36 15,6 5-39-15,-3 11-107 16,153 131-724-16</inkml:trace>
  <inkml:trace contextRef="#ctx0" brushRef="#br0" timeOffset="104167">2398 13409 1839 0,'-17'3'348'16,"6"-3"-241"-16,-18 5 130 15,21-5-41-15,5 0-89 16,3 0-76-16,3 3-31 16,11 9-21-16,20 4 21 15,23 3 9-15,11 13 0 0,8-10 0 16,-5 2 0-16,-9 3-1 16,-16 0-8-16,-12 11-1 15,-26 20-10-15,-25 20-8 16,-28 22-25-16,-17 20-2 15,-29 7 11-15,-8-2 19 16,-1-17 3-16,7-23 13 16,19-18 1-16,17-26-1 15,32-20 32-15,22-10-32 16,23-8-37-16,14 10 34 16,23 8 3-16,2-12 21 15,15 3 0-15,-6-12-4 0,-3-4-10 16,0-4-7-1,-8-8-1-15,3-3-119 0,98-51-514 16</inkml:trace>
  <inkml:trace contextRef="#ctx0" brushRef="#br0" timeOffset="104326">3518 14632 2375 0,'3'0'471'16,"2"0"-425"-16,-2 0 31 16,3-4-77-16,11-9-134 0,37-89-771 15</inkml:trace>
  <inkml:trace contextRef="#ctx0" brushRef="#br0" timeOffset="105677">6046 14636 945 0,'0'-4'670'15,"0"4"-497"-15,-5-4-79 16,5 0 104-16,5-4-43 16,-2 0-98-16,11-14-42 15,-2-13 39-15,11-18-9 16,-4-7-14-16,4-17-2 15,-12-1 2-15,-5-6 8 16,-23 5 17-16,-6 14-28 0,-11 19-4 16,-8 24 2-16,-15 17-25 15,-5 40 5-15,-12 35 1 16,3 42-6-16,9 42-1 16,5 17-1-16,23 7-26 15,20-28-5-15,22-30-14 16,18-39 25-16,22-33 4 15,-8-29 5-15,2-23 12 16,15-27 14-16,-3-39 35 16,17-38-25-16,-3-39-13 15,0-24-10-15,0-9-1 16,-11-14-14-16,-1-3-8 0,-16 3-16 16,-12-4-8-1,-11 4-2-15,-8 12 21 0,-9 27 27 16,-9 47 7-16,1 42 29 15,-1 36 18-15,6 30-54 16,-2 19 0-16,2 27 0 16,-11 52 46-16,-3 40 6 15,-26 156 5-15,-5 74 17 16,6 31-5-16,19-155-21 16,23-147-17-16,14-16-19 15,-5-26-12-15,8 56-8 16,8-45-19-16,1-28-69 15,-1-25-66-15,20-32-66 0,-2-36-257 16,73-221-507 0</inkml:trace>
  <inkml:trace contextRef="#ctx0" brushRef="#br0" timeOffset="106029">7061 13757 1762 0,'-5'13'571'16,"-4"6"-514"-16,-5 19 63 15,3 5 48-15,-3 15-74 16,5 7-56-16,6 13-16 16,-11 11 4-16,3 4-14 15,-15 15-2-15,-2-4-8 0,-1 4-2 16,-2-10 1-16,3-25 0 15,11-22 5-15,8-16-6 16,9-24-15-16,9-3 0 16,2-5 15-16,20 2 15 15,12-5 21-15,8 0 15 16,17-5-16-16,6-3-16 16,-6 5-10-16,-3-5-2 15,-8 5-7-15,-6 3-52 16,-12 0-149-16,-5 0-295 15,15-8-391-15</inkml:trace>
  <inkml:trace contextRef="#ctx0" brushRef="#br0" timeOffset="107875">5094 13176 1307 0,'-11'-8'212'0,"2"-6"-56"16,-14-2 33-16,12 5 3 16,-3 3-47-16,8 8-71 15,3 0-53-15,6 11-21 16,3 21 6-16,0 45 16 16,2 50 62-16,-5 144 5 15,-6 85-14-15,3 43-9 16,-14-130-17-16,20-50-8 15,-6-127-19-15,0-11-8 16,2-3-7-16,4 58-6 16,5-34 0-16,-2-30 4 15,-1-29-5-15,1-21-9 0,-9-9-21 16,0-13-26-16,-3-16-43 16,-3-14-190-16,6-31-453 15,9-188 38-15</inkml:trace>
  <inkml:trace contextRef="#ctx0" brushRef="#br0" timeOffset="108455">5392 12666 1603 0,'14'-5'237'0,"6"-1"-152"15,39-15 1-15,15 7 83 16,31 1-40-16,14 8-66 16,20 10-27-16,2 8 9 15,10-2-10-15,10 5-20 16,18-8-5-16,0 3-9 16,-4-3 0-16,4 3 0 15,-12 8-1-15,-17 13 1 16,-8-6 1-16,-26 9-2 15,-22-11 1-15,-20-2 0 16,-32-6-1-16,-11-8 0 16,-22-5 0-16,-6-3 6 0,-3 0 17 15,0 0 8-15,0 0-4 16,0 0-16-16,-3 0-1 16,-3 5-2-16,3-5-1 15,-2 2 8-15,2-2 20 16,3 0 7-16,-9 6 6 15,9-6-12-15,-5 11-11 16,2 19-2-16,3 22 20 16,-6 26 2-16,12 25-22 15,-3 33-1-15,11 30 1 16,11 124-2-16,7 59-3 16,19 4-6-16,-34-250-11 15,-6-14 4-15,12-7-5 0,11 82 0 16,5-30 1-16,-5-14-1 15,-8-15-18-15,-3-16-39 16,-15-15-54-16,-8-17-39 16,-8-19-167-16,-15-17-206 15,-85-102-449-15</inkml:trace>
  <inkml:trace contextRef="#ctx0" brushRef="#br0" timeOffset="108875">5576 15575 381 0,'-3'-7'1046'0,"3"7"-842"16,-14 0-111-16,14-3 126 15,-3 3 17-15,3-5-71 16,3 5-65-16,3 0-22 16,5 0-16-16,14 0 23 15,24 0 26-15,33 0 8 16,37-11-11-16,31 0-26 0,32-5-28 15,27-3-12-15,137 3-4 16,14 13-23-16,-14-2-8 16,-241 10-1-16,-6-5-6 15,-8 0 0-15,82 3-1 16,-37-6-8-16,-37 3-49 16,-45 0-122-16,-26-8-162 15,-39-46-505-15</inkml:trace>
  <inkml:trace contextRef="#ctx0" brushRef="#br0" timeOffset="110841">9386 13987 910 0,'-3'0'728'15,"-3"-5"-605"-15,-5 5-29 16,5-3 122-16,-2 3-15 16,5 0-106-16,3 0-62 15,-8 3-17-15,-7 5-1 16,-16 3-9-16,-14 16-6 15,-17 5 0-15,-15 9 1 16,-17 6-1-16,-10 0 1 16,2 3 0-16,11-7 0 15,23-13 0-15,25-11-1 0,18-3 0 16,19-16-4-16,12 0-23 16,11 5-18-16,8 1 45 15,18 10 27-15,22 16 10 16,6-6-7-16,11 14 3 15,9-5-12-15,-9 3-4 16,-8-3-16-16,-12 0 0 16,-8-13-1-16,-9 6-18 15,-8-12-103-15,-11-5-223 16,19-11-533-16</inkml:trace>
  <inkml:trace contextRef="#ctx0" brushRef="#br0" timeOffset="111585">10100 13653 1311 0,'0'-5'319'16,"-8"5"-206"-16,8-3 58 15,0-2 12-15,23 5-120 0,5 5 12 16,14 3-11-16,21 7-26 16,-4 12-16-1,7 5 1-15,-13 11-22 0,4 3 0 16,-23 8 8-16,-8 0-3 15,-12 1 0-15,-20-1-5 16,-11 6-1-16,-17 3-4 16,-17 5-97-16,-8 4-98 15,-7-4-178-15,-84 73-645 16</inkml:trace>
  <inkml:trace contextRef="#ctx0" brushRef="#br0" timeOffset="111744">10458 14935 2413 0,'0'0'312'0,"-6"4"-238"16,-5 2-8-16,-6 15-66 16,2 25-164-16,-58 97-937 15</inkml:trace>
  <inkml:trace contextRef="#ctx0" brushRef="#br0" timeOffset="112681">6140 15999 1232 0,'-6'0'612'0,"6"-5"-496"15,-2 2-53-15,2-2 72 16,2 2 36-16,15-5-90 16,23-8 1-16,25-3 8 15,37 0-15-15,29-10-18 16,22 12-13-16,17-3-10 15,23 4-1-15,138 1-1 16,52 8-17-16,25 2-8 16,-124 5 4-16,-23 0-11 15,5 12 9-15,-42 15-9 16,-119-15 0-16,-14 8 0 16,-6-5-11-16,71 27 10 15,-32 4-12-15,-36-3-23 0,-23-4-6 16,-33-12-2-1,-21-11 7-15,-11-13 16 0,-9-6-45 16,-10-21-207-16,-106-61-650 16</inkml:trace>
  <inkml:trace contextRef="#ctx0" brushRef="#br0" timeOffset="116031">16530 16060 1410 0,'-6'-4'341'0,"3"-7"-152"15,-2-13-93-15,-4-6 19 16,6-16-23-16,-2-13-68 15,5-7 9-15,0 4-12 16,-9-3 28-16,-8 3 4 16,0 6 4-16,-3 11-9 15,-8 15 0-15,11 14 7 0,0 24-31 16,-8 22-19-16,5 24-4 16,-6 39-2-16,-2 23 1 15,16 1-2-15,12-9-5 16,3-20-7-16,14-29 2 15,6-16 5-15,3-24-11 16,13-16-12-16,-5-22 3 16,17-30 15-16,17-33 9 15,3-37-32-15,6-25-31 16,-1-15-9-16,-5-12-67 16,-17 5 56-16,-11 4 50 15,-15 15 36-15,-17 11 16 16,-11 20 47-16,-3 27 38 15,-11 41 4-15,6 19-27 16,8 37-78-16,0 38-38 0,-3 31 38 16,-8 42 45-16,-1 41-18 15,-5 14 2-15,-6 4 10 16,6 1-11-16,6-21-11 16,3-19-9-16,16-31-8 15,3-30 0-15,6-32-43 16,9-25-127-16,14-30-306 15,107-133-107-15</inkml:trace>
  <inkml:trace contextRef="#ctx0" brushRef="#br0" timeOffset="116614">17403 15484 1146 0,'3'43'201'15,"-6"-5"-15"-15,3 40 6 16,0 7-30-16,-6-10-52 15,6-7-47-15,0-10-24 16,0-20-9-16,6-11-5 16,-3-12-7-16,5-22 3 15,1-9 38-15,11-22-14 16,8-24 1-16,12-15-46 16,17-12-39-16,-6 3-28 15,0 27-2-15,-9 14 55 16,-11 21 7-16,3 24-11 15,-14 21-3-15,3 12 21 0,-6 22 28 16,-3 16 23 0,-14 9 0-16,0 9-22 0,0-15-10 15,3-9-17-15,11-4-2 16,3-29-8-16,9-8-16 16,-1-16-3-16,9-16 4 15,14-12 23-15,3-11 0 16,6-16 2-16,-3-10-2 15,3-8 9-15,-6-2-9 16,-6-2-1-16,-8 0 0 16,-6 6-17-16,-14 0-8 15,-8 9 7-15,-9 16 7 16,-9 8-2-16,-5 14 14 0,-6 12 23 16,-6 24-11-1,-16 15-3-15,-3 22 13 0,8 16-1 16,3 6 3-16,20-6-10 15,14-8-1-15,14-7-4 16,14-7-3-16,3-13-6 16,12-3 0-16,13-8-5 15,-2-11-1-15,17-13-51 16,0-22-75-16,17-16-107 16,11-22-244-16,128-157-94 15</inkml:trace>
  <inkml:trace contextRef="#ctx0" brushRef="#br0" timeOffset="117021">19149 15398 642 0,'-5'0'658'0,"5"0"-445"16,-9 5-51-16,6 10-31 0,-5 25 41 15,-1 21-17-15,1 15-68 16,8 6-23-16,3-1-20 16,5-3-25-16,15-12-2 15,5-12-8-15,3-16-9 16,-8-19-6-16,-3-11 6 15,11-16 6-15,-5-19 37 16,8-30-13-16,8-17-15 16,6-18-15-16,-5-7-15 15,-1 10-27-15,-16 17 31 16,-9 34 11-16,-9 19 37 16,-8 19-37-16,0 22-18 15,6 13 18-15,-3 30 45 0,3 25-18 16,-1 2-4-1,-2 7-7-15,6-27-10 0,5-13-6 16,6-29-1-16,-3-14 1 16,-3-21 12-16,-3-14 51 15,12-30 12-15,8-18-31 16,-3-16-16-16,-2-11-13 16,-3 8-14-16,-6 4-1 15,0 17-1-15,-3 11-62 16,11 11-144-16,75-4-495 15</inkml:trace>
  <inkml:trace contextRef="#ctx0" brushRef="#br0" timeOffset="117389">21346 15159 1881 0,'-5'0'320'0,"2"0"-266"16,-11 4 72-16,-3 0-24 16,-12 7-75-16,-13 13-27 0,-12 6-38 15,-14 13-8 1,-6 6-10-16,1-4 7 0,13-3 34 15,18-12 6-15,22-6-20 16,20-2-14-16,11 2 29 16,12 11 14-16,5-5 14 15,12 5 2-15,8-7-4 16,6-3 3-16,8-7-15 16,1-14-10-16,-7-4-64 15,1-1-145-15,-23-2-260 16,-26-10-260-16</inkml:trace>
  <inkml:trace contextRef="#ctx0" brushRef="#br0" timeOffset="117561">20720 15878 1505 0,'11'8'217'0,"3"-3"-139"16,23 6 59-16,6 13-8 15,11-10-36-15,5 5-87 16,-8 5-6-16,0-8-273 16,23 25-468-16</inkml:trace>
  <inkml:trace contextRef="#ctx0" brushRef="#br0" timeOffset="119238">22778 14663 1767 0,'23'16'192'16,"5"0"-186"-16,37 11 41 15,12 11 4-15,19 5 13 0,3 3-29 16,-5 12-30 0,-26 4-5-16,-14 3-14 0,-37 9 13 15,-26 12 1-15,-27 3-1 16,-24-1-62-16,-8-1-100 16,-108 73-206-16</inkml:trace>
  <inkml:trace contextRef="#ctx0" brushRef="#br0" timeOffset="119394">23249 15986 2291 0,'0'5'469'0,"0"-5"-457"15,-6 3-3-15,6 2-9 0,-6 6-114 16,-2 43-704-1</inkml:trace>
  <inkml:trace contextRef="#ctx0" brushRef="#br0" timeOffset="123397">25687 7608 905 0,'-17'-5'658'16,"-3"0"-541"-16,-6 5-42 0,7 26 40 16,-7 15 13-16,0 49 20 15,-5 45-17-15,-3 139-40 16,3 68-20-16,6 32 5 15,8-114-2-15,14-4-13 16,3-28-25-16,8-123-4 16,1-21-17-16,-6-10-14 15,11 66 1-15,-11-36-2 16,5-39 0-16,-8-30-1 16,6-24-15-16,-6-11-7 15,-6-16-32-15,6-22-248 16,6-23-303-16,14-202-80 15</inkml:trace>
  <inkml:trace contextRef="#ctx0" brushRef="#br0" timeOffset="123891">25588 7232 1703 0,'0'0'321'0,"0"0"-200"16,2 0-16-16,7 0 47 16,25-4-22-16,31-8-32 15,31 1-40-15,21-4-14 16,7 2-14-16,10 13 3 16,2 5 4-16,11 6-13 15,12 8-6-15,2 5 5 0,27-1-1 16,4 7 10-16,18-9-14 15,128 6 18-15,16-8 9 16,0-5-18-16,-127 2-9 16,3 8-9-16,13 14-9 15,4-10 6-15,14-1 3 16,-12-8-1-16,9 0 8 16,6-5-4-16,14-9 12 15,-20-19-1-15,-12 9-7 16,-10 5 5-16,-129 5-1 15,-10 4-4-15,-9-7 7 16,76 14-17-16,-25-2-5 16,-23 7 1-16,-22 6-2 0,-18-5 0 15,-16 6 0 1,-12-9-1-16,-17-10-10 0,-11 9-38 16,-6-2-55-16,-2-8-89 15,10 0-77-15,10-2-346 16,53 42-298-16</inkml:trace>
  <inkml:trace contextRef="#ctx0" brushRef="#br0" timeOffset="124253">32819 7952 726 0,'0'-8'517'0,"0"-4"-348"0,0 1 28 15,0 7-4 1,0 4-32-16,6 0-58 0,-3 4-38 15,5 0-17-15,1-1 48 16,14 5 6-16,-6 0-32 16,-3 0-4-16,-6-1 0 15,4 6-15-15,-4 6 0 16,1 16-1-16,-1 6 13 16,-2 33-17-16,2 12 1 15,-8 14 8-15,0 25-5 16,0 13-4-16,-14 25 2 15,3 11-12-15,-6 12 2 16,-6 7-8-16,3 0-3 16,-8-3-14-16,0-15-12 15,-4-20-1-15,7-16-1 0,-6-20-29 16,2-18-28-16,12-20-86 16,-5-14-96-16,5-13-303 15,-32 20-376-15</inkml:trace>
  <inkml:trace contextRef="#ctx0" brushRef="#br0" timeOffset="124703">27113 10749 1083 0,'-12'5'159'16,"7"-5"-117"-16,-12 3 23 15,17-3 143-15,5 0 40 16,4-3-53-16,19 3-53 16,35-5 37-16,30-6-16 0,52 0-52 15,42-8-12-15,161-8 8 16,98 11-4-16,41 32-26 16,-138 11-38-16,25-8 1 15,0 11-4-15,3-14-22 16,12 8-4-16,-21-1-10 15,-42 2 0-15,-31-23 0 16,-65 9-29-16,-140-11-56 16,-24 0-88-16,-10 0-115 15,86 5-715-15</inkml:trace>
  <inkml:trace contextRef="#ctx0" brushRef="#br0" timeOffset="125214">27161 13081 829 0,'0'0'1334'16,"0"0"-1241"-16,8 0-92 15,9 11-1-15,15 19 97 0,10 5-28 16,18 12-36-16,-1 7-33 16,6-3-123-16,-16 3-169 15,-13-8-295-15,-44 61-454 16</inkml:trace>
  <inkml:trace contextRef="#ctx0" brushRef="#br0" timeOffset="125670">26520 13865 1612 0,'3'0'276'0,"-3"0"-276"16,14 0 6-16,37-8 36 15,31 2 90-15,40-15-81 0,23-6-35 16,-6 5-8 0,-14 3-8-16,-32 6 0 0,-33 13-21 15,-26 13-14-15,-20-2 7 16,-31 13 28-16,-14 17 33 15,-20 18 37-15,-23 10-32 16,-11 12 7-16,0 5-15 16,-3 4-14-16,6-6-2 15,19 1-8-15,7-15-6 16,24-19-2-16,24-13-22 16,22-27-10-16,14-6-2 15,35-26 25-15,8-17-20 16,25-19-19-16,3-6 2 15,-5 6 17-15,-12 9 16 16,-5 10 14-16,-9 17 1 0,-6 4-1 16,-17 17 1-16,-8 8 0 15,-17 6 0-15,-14 2 51 16,-12 8 17-16,-11 11 16 16,-17 6-20-16,-14 1-29 15,-3 6-23-15,-14-2-12 16,5-3-59-16,3 0-91 15,15-5-85-15,16-7-131 16,15-4-371-16</inkml:trace>
  <inkml:trace contextRef="#ctx0" brushRef="#br0" timeOffset="126087">28184 13452 1365 0,'0'0'843'0,"0"3"-771"16,-5 5-70-16,-4 15 71 15,-8 17 40-15,-8 14-73 16,-4 6-21-16,-2 3-19 15,14-4-24-15,3-10-16 0,11 5-31 16,6-7 11 0,11 0 6-16,3-5 20 0,14 1 7 15,-5-5-12-15,-1-3 18 16,-5-4 12-16,0-4 7 16,-17 0 1-16,-12 5 1 15,-16-2 25-15,-9 13-19 16,-26 0 29-16,-2-1-35 15,-9 4-3-15,-8-3-83 16,5-11-88-16,6-5-117 16,17-24 15-16,3-27 18 15,31-17-78-15,34-154-42 16</inkml:trace>
  <inkml:trace contextRef="#ctx0" brushRef="#br0" timeOffset="126207">27725 14114 328 0,'17'-13'383'15,"0"10"-25"-15,11-8-109 0,4 17-4 16,7 21-19-16,7 13-49 15,7 15-51-15,-1 0-46 16,-10 12-53-16,-2 8-27 16,2-6-116-16,-5-10-421 15,62 6-552-15</inkml:trace>
  <inkml:trace contextRef="#ctx0" brushRef="#br0" timeOffset="126587">28757 13719 1312 0,'-14'19'242'0,"-3"13"-206"16,-17 9 36-16,-6 18 76 16,-5-1-2-16,-9 1-68 15,8-2-47-15,-2-8-31 16,9-14-1-16,19-7-56 15,11-16-84-15,18-9-158 16,8 1-43-16,17-4 171 16,0 6 104-16,0 4 62 15,-3 22 5-15,-8 1 113 16,-15 26 37-16,-8 14-15 16,-8 1 3-16,-12 10-36 15,11-9-39-15,1-21-15 16,13-15-20-16,7-9-13 15,16-17-7-15,-2-18 5 0,8-11 22 16,11-22-19-16,0-24-16 16,1-15-36-16,10-20-147 15,-5-7-98-15,97-207-270 16</inkml:trace>
  <inkml:trace contextRef="#ctx0" brushRef="#br0" timeOffset="126759">29400 13285 936 0,'9'0'203'16,"-1"0"-124"-16,7 8 95 15,2 3-7-15,-3 2 2 0,3 6-49 16,0 8-58-16,-6-5-37 16,-5 2-25-16,-6 7-30 15,-6-4-196-15,-36 48-336 16</inkml:trace>
  <inkml:trace contextRef="#ctx0" brushRef="#br0" timeOffset="127983">28967 13615 1125 0,'-3'0'252'16,"3"11"-192"-16,-9 0 99 16,18 8 26-16,-1 20-5 15,4 4-65-15,5 9-50 16,-3 12-16-16,-3-2-16 0,-5-7-18 15,-12-1-15-15,-2-19-21 16,5-8-60-16,3-21 14 16,11-17 14-16,15-32-116 15,5-17 89-15,17-12 80 16,6-8 65-16,-6 18-1 16,9 12 22-16,-9 15-14 15,6 19-5-15,8 8-10 16,1 13-4-16,-1 2-20 15,-2 5-11-15,-18 3-7 16,-16-3 6-16,-9 0 3 16,-26-1 20-16,1 8 7 15,-24 16 30-15,-13 16-20 0,-26 3-56 16,-5 0-5 0,8-4-96-16,8-15-93 0,15-11-74 15,19-24 13-15,15-13-37 16,2-9 52-16,4-8 89 15,-7 6 146-15,4 11 105 16,-1 2 87-16,4 11-48 16,-4 20-63-16,1 8 27 15,-6 10-21-15,2 11-51 16,-5 2-36-16,0 5-18 16,0-13-141-16,9-6-106 15,8-2-40-15,0-13 94 16,-9-3 211-16,1 8 37 15,-7 9 154-15,4 7 8 0,-3 11-4 16,0 3-42-16,11 5-61 16,3-3-47-16,3-9-24 15,2-7-17-15,-2-16-4 16,3-11-75-16,0-10 14 16,-4-9 61-16,4-16 3 15,5 0-3-15,6-21-78 16,17-13-94-16,9-15-127 15,2-15-23-15,6-6 95 16,-2 7 136-16,-13 1 74 16,-4 19 17-16,-15 15 351 15,-15 28 103-15,-4 15-241 16,-4 16-87-16,-3 11-32 0,-2 23 53 16,-3 21-46-16,-3 6-52 15,14-7-22-15,6-4-12 16,3-16-9-16,-4-19 0 15,13-16-5-15,-13-6 5 16,-2-10 16-16,6-9 8 16,-3-21-30-16,11-5-15 15,-3-14-1-15,6-4-7 16,6 4 14-16,0-2 9 16,2 15 1-16,1-1 8 15,-1 11 4-15,7 0 2 16,10 15-14-16,-5 5-1 15,8 14-1-15,1 13-11 16,-12 8 3-16,-3 18 9 16,-14 9 0-16,-17 3 12 0,-17 8 13 15,-9 3 22-15,-13 1-10 16,-12 4-17-16,-6-5-20 16,3-2-50-16,-3-17-137 15,18-8-281-15,5-22-78 16,8-54 19-16,26-28 398 15,0 27 129-15,0 11 703 16,0 1-230-16,-6-14-154 16,4 9 25-16,-4 13-61 15,3 16-107-15,6 3-94 16,3 0-53-16,11 3-28 16,17 5-1-16,5 0-29 15,7 11-59-15,-7 8-50 0,-7 11-24 16,-21 5 22-16,-5 8 77 15,-15-9 39-15,1-4 24 16,-7-14 27-16,13-5 39 16,2-11-1-16,2-8-32 15,13 0-33-15,10-3-17 16,9-5-59-16,17-11-266 16,80-24-840-16</inkml:trace>
  <inkml:trace contextRef="#ctx0" brushRef="#br0" timeOffset="128097">30257 14822 828 0,'0'0'1384'0,"0"0"-1201"0,0 0 15 16,0 0 120-16,0-5-87 15,-9 2-231-15,1 3-7 16,-32 0-524-16</inkml:trace>
  <inkml:trace contextRef="#ctx0" brushRef="#br0" timeOffset="-128320.73">17278 836 959 0,'-34'-10'616'0,"3"-3"-372"16,-28 4 34-16,25 4 11 15,17 5-85-15,11 5-103 16,6 1-53-16,6 20-21 15,-6 34 25-15,2 33 29 16,-2 53 2-16,-8 161-13 16,-29 94-1-16,-25 22-16 15,19-144-16-15,4-24-13 16,39-38-15-16,5-134-9 16,4-8 0-16,-1-21 0 15,18 69-28-15,-4-40-38 16,-10-29-54-16,2-24-63 15,-6-22-41-15,-8-35-76 16,3-38-440-16,6-280-520 16</inkml:trace>
  <inkml:trace contextRef="#ctx0" brushRef="#br0" timeOffset="-127764.73">17086 343 833 0,'-6'-13'1223'0,"6"10"-933"16,-3-8-142-16,20 8-8 16,34-10 38-16,51-14-14 15,71-2-34-15,201-40-59 16,128 12-23-16,68 11-21 16,-142 22 10-16,-6-3 4 0,1 23-26 15,5-3-2 1,0-1-7-16,14 8 0 0,-34 8-4 15,-31 3-2-15,-19 16 0 16,-12 9-1-16,-60 6-8 16,-31 7-5-16,-147-25 1 15,-23-5-5-15,-3 7 3 16,68 6-6-16,-39 5 1 16,-23-17 8-16,-29-2-7 15,-25-4 2-15,-11-9 16 16,-15-2-6-16,-8-3 7 15,-5-3 1-15,2-2 5 16,-6 5 12-16,1-6 16 0,-6-2 11 16,2-5-22-1,-10 5-13-15,8 2 8 0,5 6-4 16,6 0-13-16,3 6-1 16,-5 18-8-16,-12 33 2 15,-1 50 6-15,-10 46 9 16,-17 145 6-16,16 77 0 15,-5 64 9-15,20-176-2 16,-14-24-4-16,22-22-7 16,6-117-6-16,6-10-4 15,-3-9-2-15,5 77-25 16,6-29-80-16,3-25-205 16,20 74-536-16</inkml:trace>
  <inkml:trace contextRef="#ctx0" brushRef="#br0" timeOffset="-126601.73">26336 1257 1767 0,'-9'6'508'0,"1"7"-444"15,-18 14 68-15,-5 6 21 0,-8 18-73 16,-4 7-61-16,0 4-11 16,-8 11-8-16,-5 2-31 15,-21-3-2-15,-5 6-2 16,0-13 7-16,-3-10 11 16,11-15 5-16,23-13 5 15,28-8 6-15,20-11-24 16,20-8-139-16,12 0 4 15,19-5 116-15,12 2 37 16,8-2 7-16,-12 0 0 16,-13 10 1-16,-12 0 14 15,-25-2 31-15,-12 5 40 0,-17 16 31 16,-2 9 7-16,-12 7-35 16,-3 10-31-16,1-7-16 15,19-16-19-15,14 0-18 16,12-8-5-16,2 5-5 15,1 11 4-15,2 13 2 16,-2-5-1-16,-4 13 2 16,-5 1-2-16,0 2 1 15,0-13-1-15,12-15-18 16,2-20-14-16,0-17 1 16,11-22 17-16,12-26 13 15,20-24-72-15,8-34-178 16,17-15-220-16,145-242-252 0</inkml:trace>
  <inkml:trace contextRef="#ctx0" brushRef="#br0" timeOffset="-125977.73">26911 896 1174 0,'0'0'839'0,"-5"0"-644"15,-4 3-8-15,1 2 28 16,5-2-85-16,-6-3-83 15,4 11-40-15,-7 5-7 16,-5 19-8-16,-5 4-28 16,-12 4 2-16,11-7-1 15,3-10 13-15,14-15 2 16,12-8-11-16,5 2-38 16,15 3-15-16,19 6 60 0,6-1 23 15,15-2 1-15,2 1 0 16,-3 2 0-16,-14 7 0 15,-9-2-1-15,-25 0-5 16,-17 11-14-16,-17-1 20 16,-22 9 0-16,-12 5 13 15,-15-1 2-15,4-2 2 16,-3-13-5-16,17-5 3 16,14-9 0-16,22-7-2 15,15-6-13-15,28-3-62 16,6-5 10-16,14-8 35 15,20 10 16-15,-3 1 0 16,-11 10 1-16,-15 9 17 0,-2 10 2 16,-20-2 10-16,-12 13 4 15,-8-3-5-15,-17 10-7 16,-8 9-19-16,-18-2-2 16,-5 5-41-16,-9-6-94 15,12-14-120-15,11-10-123 16,9-15 32-16,19-22-129 15,29-14 276-15,-4 0 199 16,13-5 39-16,-7 16 244 16,-5 16-49-16,3 13-12 15,-6 22-37-15,0 7-61 16,-3 1-61-16,-3 3-34 0,-5-3-25 16,-12-16-4-1,-11-5-97-15,-3-2-121 0,-19-20-237 16,-78-47-297-16</inkml:trace>
  <inkml:trace contextRef="#ctx0" brushRef="#br0" timeOffset="-125782.73">26704 1724 1020 0,'-11'24'350'0,"5"6"-224"16,4 35 91-16,-4 29-16 15,14 10-48-15,15 9-39 16,11-1-19-16,3-12-41 15,8-6-30-15,1-25-2 16,2-26-8-16,3-21-1 16,0-22-13-16,14-38-6 0,3-19-145 15,14-25-303-15,100-158-568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DC7B40-0B0D-4B5E-A712-9CFCC84A8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2E054F-A873-4201-9086-05C86B319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6220A8-47C0-42BD-879C-1C0856012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0860-ED7B-4F95-98D2-14139058F03D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3C9053-15E8-46C5-A8EA-702E1E3D1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7AB135-69C3-4FBF-BB5D-A555173FC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D21A-9551-4988-8369-C8C8B46FB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666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799940-B05E-4809-BB8C-730FCFE76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94B110-DCFA-4132-94BF-7A500157B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FA6B4F-0F33-4256-951E-555BE5EA4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0860-ED7B-4F95-98D2-14139058F03D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DDCDAA-286C-4664-80AE-22DDAEB09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CE3AA4-C37F-4192-8657-A2B873FB4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D21A-9551-4988-8369-C8C8B46FB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492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00DB45-EB7A-44EE-A3EB-6A1B5A17CF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0D6CC7-21F2-4780-8430-FEAE1B3D8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580BD0-9ACA-496D-9647-337590C3C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0860-ED7B-4F95-98D2-14139058F03D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01085B-B019-44AC-B1BD-B1A2A17CB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8EE062-A8CB-428B-968B-5C579DE26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D21A-9551-4988-8369-C8C8B46FB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57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CD10A-0160-4DFA-AB7F-0C5D1395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10BD11-C96D-45F9-8AD5-C2AFC4A0E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87306C-137E-4825-A04A-F18C8987C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0860-ED7B-4F95-98D2-14139058F03D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469922-14E8-46E9-867E-DDE61CB8A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A16EC-49DF-48AD-B96E-82792FD90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D21A-9551-4988-8369-C8C8B46FB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707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018FE-70FC-444B-B2BE-3003570D8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F19EDF-E3BE-43C5-9170-1C40EC3BB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84C060-417B-4F05-8CE0-0E0921D51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0860-ED7B-4F95-98D2-14139058F03D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B9B52B-4F1A-4572-8ABE-D81548FEC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4E814B-51A6-42AF-8347-E56D51D5C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D21A-9551-4988-8369-C8C8B46FB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740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BCB8CB-F29B-4360-9A5C-8EA771538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9FC9C1-770E-4817-A2C1-8CAF826AA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D75024-8E80-425C-8636-728F37892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A5CD6B-9114-4F70-BF72-FE8376748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0860-ED7B-4F95-98D2-14139058F03D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5BDF4A-62EF-4175-A04A-3922EF38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51301B-E090-44C4-8636-F073DBD22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D21A-9551-4988-8369-C8C8B46FB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567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46281-5B13-4A90-8F8E-38B2F2545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54F927-1F3E-4403-B4BB-43D947ADF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2756BF-29F8-45B1-A4DA-200301A9B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EE9642-91C8-466A-992C-A0D364E18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D0B096-2E66-4C31-AFD3-554AFEF460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8031CBC-81BC-43F8-93A2-10370E941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0860-ED7B-4F95-98D2-14139058F03D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982412-E9E0-4050-BD22-5DE1582A9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25AAF1-4AEE-49C1-B12D-021140A3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D21A-9551-4988-8369-C8C8B46FB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700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4E3A3-989B-4128-BD7C-8C1AB14E8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D43254-569D-49FC-9115-40BB0DF5D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0860-ED7B-4F95-98D2-14139058F03D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A90D85-58E6-40C8-9C34-B8AB22EC1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7A4E68-7150-4008-AE67-7764943A2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D21A-9551-4988-8369-C8C8B46FB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877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ECC84A-2422-4F2B-B3C5-B54DB7855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0860-ED7B-4F95-98D2-14139058F03D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1023F7-E7E0-47C7-BE4D-C649E10FD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0E89E2-A13B-4535-9847-E7E150D66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D21A-9551-4988-8369-C8C8B46FB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312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35915C-5EF9-43AE-B088-8CC52E3D1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259260-1C75-43B7-BD22-F3E97FCD5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7B56CB-CFB8-4206-A2F4-472F9D398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D5C468-FBFF-495E-974A-4079B594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0860-ED7B-4F95-98D2-14139058F03D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B1E39E-0ADD-4DF6-BEA6-C4D2FB6B8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B1D9D3-A5F6-44EE-9B59-09B3157BC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D21A-9551-4988-8369-C8C8B46FB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855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D00D5-8273-4500-A5EA-0807A0BB0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2F50C58-644D-48B7-A673-96FDF0EDD9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A24960-BE64-4865-AE28-6B6F8FAF4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4D13E2-C8BE-477C-92B1-1FAFEB831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0860-ED7B-4F95-98D2-14139058F03D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0C25B2-0B90-465E-8716-6ADD7973E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A4E40C-A28A-43DD-B39D-E3EF5CD58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D21A-9551-4988-8369-C8C8B46FB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31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AEB9D6-0651-4AFF-9646-EF1AC7FF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7786EE-8E84-482A-836D-460B6AFB7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37EDDD-957A-406F-9A2A-3BCA5BE51A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70860-ED7B-4F95-98D2-14139058F03D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E14A04-60E0-4DA7-941B-B20387A78B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D684E6-FF36-417C-8FF0-787452954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DD21A-9551-4988-8369-C8C8B46FB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229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emf"/><Relationship Id="rId18" Type="http://schemas.openxmlformats.org/officeDocument/2006/relationships/customXml" Target="../ink/ink9.xml"/><Relationship Id="rId3" Type="http://schemas.openxmlformats.org/officeDocument/2006/relationships/image" Target="../media/image1.emf"/><Relationship Id="rId34" Type="http://schemas.openxmlformats.org/officeDocument/2006/relationships/customXml" Target="../ink/ink12.xml"/><Relationship Id="rId7" Type="http://schemas.openxmlformats.org/officeDocument/2006/relationships/image" Target="../media/image3.emf"/><Relationship Id="rId12" Type="http://schemas.openxmlformats.org/officeDocument/2006/relationships/customXml" Target="../ink/ink6.xml"/><Relationship Id="rId17" Type="http://schemas.openxmlformats.org/officeDocument/2006/relationships/image" Target="../media/image8.emf"/><Relationship Id="rId33" Type="http://schemas.openxmlformats.org/officeDocument/2006/relationships/image" Target="../media/image13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1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32" Type="http://schemas.openxmlformats.org/officeDocument/2006/relationships/customXml" Target="../ink/ink11.xml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10" Type="http://schemas.openxmlformats.org/officeDocument/2006/relationships/customXml" Target="../ink/ink5.xml"/><Relationship Id="rId31" Type="http://schemas.openxmlformats.org/officeDocument/2006/relationships/image" Target="../media/image12.emf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4" Type="http://schemas.openxmlformats.org/officeDocument/2006/relationships/customXml" Target="../ink/ink7.xml"/><Relationship Id="rId30" Type="http://schemas.openxmlformats.org/officeDocument/2006/relationships/customXml" Target="../ink/ink10.xml"/><Relationship Id="rId35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7" Type="http://schemas.openxmlformats.org/officeDocument/2006/relationships/image" Target="../media/image1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11" Type="http://schemas.openxmlformats.org/officeDocument/2006/relationships/image" Target="../media/image3.png"/><Relationship Id="rId5" Type="http://schemas.openxmlformats.org/officeDocument/2006/relationships/image" Target="../media/image17.emf"/><Relationship Id="rId10" Type="http://schemas.openxmlformats.org/officeDocument/2006/relationships/customXml" Target="../ink/ink17.xml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0.xml"/><Relationship Id="rId21" Type="http://schemas.openxmlformats.org/officeDocument/2006/relationships/image" Target="../media/image11.png"/><Relationship Id="rId42" Type="http://schemas.openxmlformats.org/officeDocument/2006/relationships/customXml" Target="../ink/ink38.xml"/><Relationship Id="rId47" Type="http://schemas.openxmlformats.org/officeDocument/2006/relationships/image" Target="../media/image24.png"/><Relationship Id="rId63" Type="http://schemas.openxmlformats.org/officeDocument/2006/relationships/image" Target="../media/image32.png"/><Relationship Id="rId68" Type="http://schemas.openxmlformats.org/officeDocument/2006/relationships/customXml" Target="../ink/ink51.xml"/><Relationship Id="rId16" Type="http://schemas.openxmlformats.org/officeDocument/2006/relationships/customXml" Target="../ink/ink25.xml"/><Relationship Id="rId11" Type="http://schemas.openxmlformats.org/officeDocument/2006/relationships/image" Target="../media/image6.png"/><Relationship Id="rId32" Type="http://schemas.openxmlformats.org/officeDocument/2006/relationships/customXml" Target="../ink/ink33.xml"/><Relationship Id="rId37" Type="http://schemas.openxmlformats.org/officeDocument/2006/relationships/image" Target="../media/image19.png"/><Relationship Id="rId53" Type="http://schemas.openxmlformats.org/officeDocument/2006/relationships/image" Target="../media/image27.png"/><Relationship Id="rId58" Type="http://schemas.openxmlformats.org/officeDocument/2006/relationships/customXml" Target="../ink/ink46.xml"/><Relationship Id="rId74" Type="http://schemas.openxmlformats.org/officeDocument/2006/relationships/customXml" Target="../ink/ink54.xml"/><Relationship Id="rId79" Type="http://schemas.openxmlformats.org/officeDocument/2006/relationships/image" Target="../media/image40.png"/><Relationship Id="rId5" Type="http://schemas.openxmlformats.org/officeDocument/2006/relationships/image" Target="../media/image19.emf"/><Relationship Id="rId61" Type="http://schemas.openxmlformats.org/officeDocument/2006/relationships/image" Target="../media/image31.png"/><Relationship Id="rId82" Type="http://schemas.openxmlformats.org/officeDocument/2006/relationships/customXml" Target="../ink/ink58.xml"/><Relationship Id="rId19" Type="http://schemas.openxmlformats.org/officeDocument/2006/relationships/image" Target="../media/image10.png"/><Relationship Id="rId14" Type="http://schemas.openxmlformats.org/officeDocument/2006/relationships/customXml" Target="../ink/ink24.xml"/><Relationship Id="rId22" Type="http://schemas.openxmlformats.org/officeDocument/2006/relationships/customXml" Target="../ink/ink28.xml"/><Relationship Id="rId27" Type="http://schemas.openxmlformats.org/officeDocument/2006/relationships/image" Target="../media/image14.png"/><Relationship Id="rId30" Type="http://schemas.openxmlformats.org/officeDocument/2006/relationships/customXml" Target="../ink/ink32.xml"/><Relationship Id="rId35" Type="http://schemas.openxmlformats.org/officeDocument/2006/relationships/image" Target="../media/image18.png"/><Relationship Id="rId43" Type="http://schemas.openxmlformats.org/officeDocument/2006/relationships/image" Target="../media/image22.png"/><Relationship Id="rId48" Type="http://schemas.openxmlformats.org/officeDocument/2006/relationships/customXml" Target="../ink/ink41.xml"/><Relationship Id="rId56" Type="http://schemas.openxmlformats.org/officeDocument/2006/relationships/customXml" Target="../ink/ink45.xml"/><Relationship Id="rId64" Type="http://schemas.openxmlformats.org/officeDocument/2006/relationships/customXml" Target="../ink/ink49.xml"/><Relationship Id="rId69" Type="http://schemas.openxmlformats.org/officeDocument/2006/relationships/image" Target="../media/image35.png"/><Relationship Id="rId77" Type="http://schemas.openxmlformats.org/officeDocument/2006/relationships/image" Target="../media/image39.png"/><Relationship Id="rId8" Type="http://schemas.openxmlformats.org/officeDocument/2006/relationships/customXml" Target="../ink/ink21.xml"/><Relationship Id="rId51" Type="http://schemas.openxmlformats.org/officeDocument/2006/relationships/image" Target="../media/image26.png"/><Relationship Id="rId72" Type="http://schemas.openxmlformats.org/officeDocument/2006/relationships/customXml" Target="../ink/ink53.xml"/><Relationship Id="rId80" Type="http://schemas.openxmlformats.org/officeDocument/2006/relationships/customXml" Target="../ink/ink57.xml"/><Relationship Id="rId3" Type="http://schemas.openxmlformats.org/officeDocument/2006/relationships/image" Target="../media/image18.emf"/><Relationship Id="rId12" Type="http://schemas.openxmlformats.org/officeDocument/2006/relationships/customXml" Target="../ink/ink23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36.xml"/><Relationship Id="rId46" Type="http://schemas.openxmlformats.org/officeDocument/2006/relationships/customXml" Target="../ink/ink40.xml"/><Relationship Id="rId59" Type="http://schemas.openxmlformats.org/officeDocument/2006/relationships/image" Target="../media/image30.png"/><Relationship Id="rId67" Type="http://schemas.openxmlformats.org/officeDocument/2006/relationships/image" Target="../media/image34.png"/><Relationship Id="rId20" Type="http://schemas.openxmlformats.org/officeDocument/2006/relationships/customXml" Target="../ink/ink27.xml"/><Relationship Id="rId41" Type="http://schemas.openxmlformats.org/officeDocument/2006/relationships/image" Target="../media/image21.png"/><Relationship Id="rId54" Type="http://schemas.openxmlformats.org/officeDocument/2006/relationships/customXml" Target="../ink/ink44.xml"/><Relationship Id="rId62" Type="http://schemas.openxmlformats.org/officeDocument/2006/relationships/customXml" Target="../ink/ink48.xml"/><Relationship Id="rId70" Type="http://schemas.openxmlformats.org/officeDocument/2006/relationships/customXml" Target="../ink/ink52.xml"/><Relationship Id="rId75" Type="http://schemas.openxmlformats.org/officeDocument/2006/relationships/image" Target="../media/image38.png"/><Relationship Id="rId83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31.xml"/><Relationship Id="rId36" Type="http://schemas.openxmlformats.org/officeDocument/2006/relationships/customXml" Target="../ink/ink35.xml"/><Relationship Id="rId49" Type="http://schemas.openxmlformats.org/officeDocument/2006/relationships/image" Target="../media/image25.png"/><Relationship Id="rId57" Type="http://schemas.openxmlformats.org/officeDocument/2006/relationships/image" Target="../media/image29.png"/><Relationship Id="rId10" Type="http://schemas.openxmlformats.org/officeDocument/2006/relationships/customXml" Target="../ink/ink22.xml"/><Relationship Id="rId31" Type="http://schemas.openxmlformats.org/officeDocument/2006/relationships/image" Target="../media/image16.png"/><Relationship Id="rId44" Type="http://schemas.openxmlformats.org/officeDocument/2006/relationships/customXml" Target="../ink/ink39.xml"/><Relationship Id="rId52" Type="http://schemas.openxmlformats.org/officeDocument/2006/relationships/customXml" Target="../ink/ink43.xml"/><Relationship Id="rId60" Type="http://schemas.openxmlformats.org/officeDocument/2006/relationships/customXml" Target="../ink/ink47.xml"/><Relationship Id="rId65" Type="http://schemas.openxmlformats.org/officeDocument/2006/relationships/image" Target="../media/image33.png"/><Relationship Id="rId73" Type="http://schemas.openxmlformats.org/officeDocument/2006/relationships/image" Target="../media/image37.png"/><Relationship Id="rId78" Type="http://schemas.openxmlformats.org/officeDocument/2006/relationships/customXml" Target="../ink/ink56.xml"/><Relationship Id="rId81" Type="http://schemas.openxmlformats.org/officeDocument/2006/relationships/image" Target="../media/image41.png"/><Relationship Id="rId4" Type="http://schemas.openxmlformats.org/officeDocument/2006/relationships/customXml" Target="../ink/ink19.xml"/><Relationship Id="rId9" Type="http://schemas.openxmlformats.org/officeDocument/2006/relationships/image" Target="../media/image5.png"/><Relationship Id="rId13" Type="http://schemas.openxmlformats.org/officeDocument/2006/relationships/image" Target="../media/image7.png"/><Relationship Id="rId18" Type="http://schemas.openxmlformats.org/officeDocument/2006/relationships/customXml" Target="../ink/ink26.xml"/><Relationship Id="rId39" Type="http://schemas.openxmlformats.org/officeDocument/2006/relationships/image" Target="../media/image20.png"/><Relationship Id="rId34" Type="http://schemas.openxmlformats.org/officeDocument/2006/relationships/customXml" Target="../ink/ink34.xml"/><Relationship Id="rId50" Type="http://schemas.openxmlformats.org/officeDocument/2006/relationships/customXml" Target="../ink/ink42.xml"/><Relationship Id="rId55" Type="http://schemas.openxmlformats.org/officeDocument/2006/relationships/image" Target="../media/image28.png"/><Relationship Id="rId76" Type="http://schemas.openxmlformats.org/officeDocument/2006/relationships/customXml" Target="../ink/ink55.xml"/><Relationship Id="rId7" Type="http://schemas.openxmlformats.org/officeDocument/2006/relationships/image" Target="../media/image4.png"/><Relationship Id="rId71" Type="http://schemas.openxmlformats.org/officeDocument/2006/relationships/image" Target="../media/image36.png"/><Relationship Id="rId2" Type="http://schemas.openxmlformats.org/officeDocument/2006/relationships/customXml" Target="../ink/ink18.xml"/><Relationship Id="rId29" Type="http://schemas.openxmlformats.org/officeDocument/2006/relationships/image" Target="../media/image15.png"/><Relationship Id="rId24" Type="http://schemas.openxmlformats.org/officeDocument/2006/relationships/customXml" Target="../ink/ink29.xml"/><Relationship Id="rId40" Type="http://schemas.openxmlformats.org/officeDocument/2006/relationships/customXml" Target="../ink/ink37.xml"/><Relationship Id="rId45" Type="http://schemas.openxmlformats.org/officeDocument/2006/relationships/image" Target="../media/image23.png"/><Relationship Id="rId66" Type="http://schemas.openxmlformats.org/officeDocument/2006/relationships/customXml" Target="../ink/ink5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customXml" Target="../ink/ink5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customXml" Target="../ink/ink6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4.xml"/><Relationship Id="rId13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7.png"/><Relationship Id="rId12" Type="http://schemas.openxmlformats.org/officeDocument/2006/relationships/customXml" Target="../ink/ink66.xml"/><Relationship Id="rId2" Type="http://schemas.openxmlformats.org/officeDocument/2006/relationships/customXml" Target="../ink/ink6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3.xml"/><Relationship Id="rId11" Type="http://schemas.openxmlformats.org/officeDocument/2006/relationships/image" Target="../media/image49.png"/><Relationship Id="rId5" Type="http://schemas.openxmlformats.org/officeDocument/2006/relationships/image" Target="../media/image46.png"/><Relationship Id="rId10" Type="http://schemas.openxmlformats.org/officeDocument/2006/relationships/customXml" Target="../ink/ink65.xml"/><Relationship Id="rId4" Type="http://schemas.openxmlformats.org/officeDocument/2006/relationships/customXml" Target="../ink/ink62.xml"/><Relationship Id="rId9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0FD24124-3726-4D88-ADE4-24AAD4BBEE79}"/>
                  </a:ext>
                </a:extLst>
              </p14:cNvPr>
              <p14:cNvContentPartPr/>
              <p14:nvPr/>
            </p14:nvContentPartPr>
            <p14:xfrm>
              <a:off x="1305514" y="-698297"/>
              <a:ext cx="16560" cy="2736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0FD24124-3726-4D88-ADE4-24AAD4BBEE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6514" y="-707297"/>
                <a:ext cx="3420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0" name="墨迹 69">
                <a:extLst>
                  <a:ext uri="{FF2B5EF4-FFF2-40B4-BE49-F238E27FC236}">
                    <a16:creationId xmlns:a16="http://schemas.microsoft.com/office/drawing/2014/main" id="{E72AE193-3E81-418B-A82B-8398F9B8BF48}"/>
                  </a:ext>
                </a:extLst>
              </p14:cNvPr>
              <p14:cNvContentPartPr/>
              <p14:nvPr/>
            </p14:nvContentPartPr>
            <p14:xfrm>
              <a:off x="761194" y="686263"/>
              <a:ext cx="2716560" cy="1051200"/>
            </p14:xfrm>
          </p:contentPart>
        </mc:Choice>
        <mc:Fallback xmlns="">
          <p:pic>
            <p:nvPicPr>
              <p:cNvPr id="70" name="墨迹 69">
                <a:extLst>
                  <a:ext uri="{FF2B5EF4-FFF2-40B4-BE49-F238E27FC236}">
                    <a16:creationId xmlns:a16="http://schemas.microsoft.com/office/drawing/2014/main" id="{E72AE193-3E81-418B-A82B-8398F9B8BF4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2194" y="677263"/>
                <a:ext cx="2734200" cy="10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1" name="墨迹 70">
                <a:extLst>
                  <a:ext uri="{FF2B5EF4-FFF2-40B4-BE49-F238E27FC236}">
                    <a16:creationId xmlns:a16="http://schemas.microsoft.com/office/drawing/2014/main" id="{E9203D1C-B735-42B3-AA83-58832DCFA8BA}"/>
                  </a:ext>
                </a:extLst>
              </p14:cNvPr>
              <p14:cNvContentPartPr/>
              <p14:nvPr/>
            </p14:nvContentPartPr>
            <p14:xfrm>
              <a:off x="5160034" y="1008103"/>
              <a:ext cx="384120" cy="338400"/>
            </p14:xfrm>
          </p:contentPart>
        </mc:Choice>
        <mc:Fallback xmlns="">
          <p:pic>
            <p:nvPicPr>
              <p:cNvPr id="71" name="墨迹 70">
                <a:extLst>
                  <a:ext uri="{FF2B5EF4-FFF2-40B4-BE49-F238E27FC236}">
                    <a16:creationId xmlns:a16="http://schemas.microsoft.com/office/drawing/2014/main" id="{E9203D1C-B735-42B3-AA83-58832DCFA8B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51034" y="999103"/>
                <a:ext cx="40176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2" name="墨迹 71">
                <a:extLst>
                  <a:ext uri="{FF2B5EF4-FFF2-40B4-BE49-F238E27FC236}">
                    <a16:creationId xmlns:a16="http://schemas.microsoft.com/office/drawing/2014/main" id="{014F8F62-96A1-4F41-8A96-5CB1B0F61A82}"/>
                  </a:ext>
                </a:extLst>
              </p14:cNvPr>
              <p14:cNvContentPartPr/>
              <p14:nvPr/>
            </p14:nvContentPartPr>
            <p14:xfrm>
              <a:off x="5753314" y="1089103"/>
              <a:ext cx="465480" cy="132480"/>
            </p14:xfrm>
          </p:contentPart>
        </mc:Choice>
        <mc:Fallback xmlns="">
          <p:pic>
            <p:nvPicPr>
              <p:cNvPr id="72" name="墨迹 71">
                <a:extLst>
                  <a:ext uri="{FF2B5EF4-FFF2-40B4-BE49-F238E27FC236}">
                    <a16:creationId xmlns:a16="http://schemas.microsoft.com/office/drawing/2014/main" id="{014F8F62-96A1-4F41-8A96-5CB1B0F61A8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44314" y="1080103"/>
                <a:ext cx="48312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7" name="墨迹 86">
                <a:extLst>
                  <a:ext uri="{FF2B5EF4-FFF2-40B4-BE49-F238E27FC236}">
                    <a16:creationId xmlns:a16="http://schemas.microsoft.com/office/drawing/2014/main" id="{11218D6B-8792-4897-AAB7-951EC95F6DEB}"/>
                  </a:ext>
                </a:extLst>
              </p14:cNvPr>
              <p14:cNvContentPartPr/>
              <p14:nvPr/>
            </p14:nvContentPartPr>
            <p14:xfrm>
              <a:off x="9366994" y="1686703"/>
              <a:ext cx="22680" cy="15840"/>
            </p14:xfrm>
          </p:contentPart>
        </mc:Choice>
        <mc:Fallback xmlns="">
          <p:pic>
            <p:nvPicPr>
              <p:cNvPr id="87" name="墨迹 86">
                <a:extLst>
                  <a:ext uri="{FF2B5EF4-FFF2-40B4-BE49-F238E27FC236}">
                    <a16:creationId xmlns:a16="http://schemas.microsoft.com/office/drawing/2014/main" id="{11218D6B-8792-4897-AAB7-951EC95F6DE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357994" y="1677703"/>
                <a:ext cx="4032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8" name="墨迹 87">
                <a:extLst>
                  <a:ext uri="{FF2B5EF4-FFF2-40B4-BE49-F238E27FC236}">
                    <a16:creationId xmlns:a16="http://schemas.microsoft.com/office/drawing/2014/main" id="{18B77C00-89DF-4522-9E5C-DA90C256C8C9}"/>
                  </a:ext>
                </a:extLst>
              </p14:cNvPr>
              <p14:cNvContentPartPr/>
              <p14:nvPr/>
            </p14:nvContentPartPr>
            <p14:xfrm>
              <a:off x="6540994" y="827023"/>
              <a:ext cx="2573280" cy="744120"/>
            </p14:xfrm>
          </p:contentPart>
        </mc:Choice>
        <mc:Fallback xmlns="">
          <p:pic>
            <p:nvPicPr>
              <p:cNvPr id="88" name="墨迹 87">
                <a:extLst>
                  <a:ext uri="{FF2B5EF4-FFF2-40B4-BE49-F238E27FC236}">
                    <a16:creationId xmlns:a16="http://schemas.microsoft.com/office/drawing/2014/main" id="{18B77C00-89DF-4522-9E5C-DA90C256C8C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31994" y="818023"/>
                <a:ext cx="2590920" cy="76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97" name="墨迹 396">
                <a:extLst>
                  <a:ext uri="{FF2B5EF4-FFF2-40B4-BE49-F238E27FC236}">
                    <a16:creationId xmlns:a16="http://schemas.microsoft.com/office/drawing/2014/main" id="{68301811-16C9-408E-A228-04E42398A25A}"/>
                  </a:ext>
                </a:extLst>
              </p14:cNvPr>
              <p14:cNvContentPartPr/>
              <p14:nvPr/>
            </p14:nvContentPartPr>
            <p14:xfrm>
              <a:off x="5841874" y="8427703"/>
              <a:ext cx="1637280" cy="16200"/>
            </p14:xfrm>
          </p:contentPart>
        </mc:Choice>
        <mc:Fallback xmlns="">
          <p:pic>
            <p:nvPicPr>
              <p:cNvPr id="397" name="墨迹 396">
                <a:extLst>
                  <a:ext uri="{FF2B5EF4-FFF2-40B4-BE49-F238E27FC236}">
                    <a16:creationId xmlns:a16="http://schemas.microsoft.com/office/drawing/2014/main" id="{68301811-16C9-408E-A228-04E42398A25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32874" y="8418703"/>
                <a:ext cx="165492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00" name="墨迹 399">
                <a:extLst>
                  <a:ext uri="{FF2B5EF4-FFF2-40B4-BE49-F238E27FC236}">
                    <a16:creationId xmlns:a16="http://schemas.microsoft.com/office/drawing/2014/main" id="{EAB6FC70-DC73-4EED-8285-2878B256A8D4}"/>
                  </a:ext>
                </a:extLst>
              </p14:cNvPr>
              <p14:cNvContentPartPr/>
              <p14:nvPr/>
            </p14:nvContentPartPr>
            <p14:xfrm>
              <a:off x="8522794" y="8289463"/>
              <a:ext cx="43560" cy="12240"/>
            </p14:xfrm>
          </p:contentPart>
        </mc:Choice>
        <mc:Fallback xmlns="">
          <p:pic>
            <p:nvPicPr>
              <p:cNvPr id="400" name="墨迹 399">
                <a:extLst>
                  <a:ext uri="{FF2B5EF4-FFF2-40B4-BE49-F238E27FC236}">
                    <a16:creationId xmlns:a16="http://schemas.microsoft.com/office/drawing/2014/main" id="{EAB6FC70-DC73-4EED-8285-2878B256A8D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513794" y="8280463"/>
                <a:ext cx="6120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22" name="墨迹 421">
                <a:extLst>
                  <a:ext uri="{FF2B5EF4-FFF2-40B4-BE49-F238E27FC236}">
                    <a16:creationId xmlns:a16="http://schemas.microsoft.com/office/drawing/2014/main" id="{CD291452-1B21-426F-8F5A-68A2753D286B}"/>
                  </a:ext>
                </a:extLst>
              </p14:cNvPr>
              <p14:cNvContentPartPr/>
              <p14:nvPr/>
            </p14:nvContentPartPr>
            <p14:xfrm>
              <a:off x="84034" y="2306263"/>
              <a:ext cx="12134880" cy="5836680"/>
            </p14:xfrm>
          </p:contentPart>
        </mc:Choice>
        <mc:Fallback xmlns="">
          <p:pic>
            <p:nvPicPr>
              <p:cNvPr id="422" name="墨迹 421">
                <a:extLst>
                  <a:ext uri="{FF2B5EF4-FFF2-40B4-BE49-F238E27FC236}">
                    <a16:creationId xmlns:a16="http://schemas.microsoft.com/office/drawing/2014/main" id="{CD291452-1B21-426F-8F5A-68A2753D286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5034" y="2297263"/>
                <a:ext cx="12152520" cy="58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23" name="墨迹 422">
                <a:extLst>
                  <a:ext uri="{FF2B5EF4-FFF2-40B4-BE49-F238E27FC236}">
                    <a16:creationId xmlns:a16="http://schemas.microsoft.com/office/drawing/2014/main" id="{C1A929BD-C928-4960-BB35-B0482095F677}"/>
                  </a:ext>
                </a:extLst>
              </p14:cNvPr>
              <p14:cNvContentPartPr/>
              <p14:nvPr/>
            </p14:nvContentPartPr>
            <p14:xfrm>
              <a:off x="3487114" y="6889423"/>
              <a:ext cx="71280" cy="1146960"/>
            </p14:xfrm>
          </p:contentPart>
        </mc:Choice>
        <mc:Fallback xmlns="">
          <p:pic>
            <p:nvPicPr>
              <p:cNvPr id="423" name="墨迹 422">
                <a:extLst>
                  <a:ext uri="{FF2B5EF4-FFF2-40B4-BE49-F238E27FC236}">
                    <a16:creationId xmlns:a16="http://schemas.microsoft.com/office/drawing/2014/main" id="{C1A929BD-C928-4960-BB35-B0482095F67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478114" y="6880423"/>
                <a:ext cx="88920" cy="11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24" name="墨迹 423">
                <a:extLst>
                  <a:ext uri="{FF2B5EF4-FFF2-40B4-BE49-F238E27FC236}">
                    <a16:creationId xmlns:a16="http://schemas.microsoft.com/office/drawing/2014/main" id="{6178630D-BF1A-4D19-B381-03DC39FCD65A}"/>
                  </a:ext>
                </a:extLst>
              </p14:cNvPr>
              <p14:cNvContentPartPr/>
              <p14:nvPr/>
            </p14:nvContentPartPr>
            <p14:xfrm>
              <a:off x="3629314" y="6787183"/>
              <a:ext cx="759600" cy="1050480"/>
            </p14:xfrm>
          </p:contentPart>
        </mc:Choice>
        <mc:Fallback xmlns="">
          <p:pic>
            <p:nvPicPr>
              <p:cNvPr id="424" name="墨迹 423">
                <a:extLst>
                  <a:ext uri="{FF2B5EF4-FFF2-40B4-BE49-F238E27FC236}">
                    <a16:creationId xmlns:a16="http://schemas.microsoft.com/office/drawing/2014/main" id="{6178630D-BF1A-4D19-B381-03DC39FCD65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620314" y="6778183"/>
                <a:ext cx="777240" cy="10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25" name="墨迹 424">
                <a:extLst>
                  <a:ext uri="{FF2B5EF4-FFF2-40B4-BE49-F238E27FC236}">
                    <a16:creationId xmlns:a16="http://schemas.microsoft.com/office/drawing/2014/main" id="{3D695EA1-01E9-4AC3-B223-072ACABC809F}"/>
                  </a:ext>
                </a:extLst>
              </p14:cNvPr>
              <p14:cNvContentPartPr/>
              <p14:nvPr/>
            </p14:nvContentPartPr>
            <p14:xfrm>
              <a:off x="3695554" y="7881583"/>
              <a:ext cx="581040" cy="59760"/>
            </p14:xfrm>
          </p:contentPart>
        </mc:Choice>
        <mc:Fallback xmlns="">
          <p:pic>
            <p:nvPicPr>
              <p:cNvPr id="425" name="墨迹 424">
                <a:extLst>
                  <a:ext uri="{FF2B5EF4-FFF2-40B4-BE49-F238E27FC236}">
                    <a16:creationId xmlns:a16="http://schemas.microsoft.com/office/drawing/2014/main" id="{3D695EA1-01E9-4AC3-B223-072ACABC809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86554" y="7872583"/>
                <a:ext cx="598680" cy="7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465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56" name="墨迹 355">
                <a:extLst>
                  <a:ext uri="{FF2B5EF4-FFF2-40B4-BE49-F238E27FC236}">
                    <a16:creationId xmlns:a16="http://schemas.microsoft.com/office/drawing/2014/main" id="{958C9D68-3F10-4290-828D-87E1582B2BC4}"/>
                  </a:ext>
                </a:extLst>
              </p14:cNvPr>
              <p14:cNvContentPartPr/>
              <p14:nvPr/>
            </p14:nvContentPartPr>
            <p14:xfrm>
              <a:off x="380314" y="143023"/>
              <a:ext cx="11229120" cy="8112600"/>
            </p14:xfrm>
          </p:contentPart>
        </mc:Choice>
        <mc:Fallback xmlns="">
          <p:pic>
            <p:nvPicPr>
              <p:cNvPr id="356" name="墨迹 355">
                <a:extLst>
                  <a:ext uri="{FF2B5EF4-FFF2-40B4-BE49-F238E27FC236}">
                    <a16:creationId xmlns:a16="http://schemas.microsoft.com/office/drawing/2014/main" id="{958C9D68-3F10-4290-828D-87E1582B2BC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1314" y="134023"/>
                <a:ext cx="11246760" cy="813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39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53" name="墨迹 352">
                <a:extLst>
                  <a:ext uri="{FF2B5EF4-FFF2-40B4-BE49-F238E27FC236}">
                    <a16:creationId xmlns:a16="http://schemas.microsoft.com/office/drawing/2014/main" id="{C13A16E5-BF9F-49EC-8ECE-7E318320343F}"/>
                  </a:ext>
                </a:extLst>
              </p14:cNvPr>
              <p14:cNvContentPartPr/>
              <p14:nvPr/>
            </p14:nvContentPartPr>
            <p14:xfrm>
              <a:off x="-107126" y="-994217"/>
              <a:ext cx="12156480" cy="8544960"/>
            </p14:xfrm>
          </p:contentPart>
        </mc:Choice>
        <mc:Fallback xmlns="">
          <p:pic>
            <p:nvPicPr>
              <p:cNvPr id="353" name="墨迹 352">
                <a:extLst>
                  <a:ext uri="{FF2B5EF4-FFF2-40B4-BE49-F238E27FC236}">
                    <a16:creationId xmlns:a16="http://schemas.microsoft.com/office/drawing/2014/main" id="{C13A16E5-BF9F-49EC-8ECE-7E31832034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16126" y="-1003217"/>
                <a:ext cx="12174120" cy="856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80328D6F-5A51-467C-B87B-01E5F7ADE599}"/>
                  </a:ext>
                </a:extLst>
              </p14:cNvPr>
              <p14:cNvContentPartPr/>
              <p14:nvPr/>
            </p14:nvContentPartPr>
            <p14:xfrm>
              <a:off x="1643040" y="3586080"/>
              <a:ext cx="597600" cy="274320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80328D6F-5A51-467C-B87B-01E5F7ADE59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34400" y="3577440"/>
                <a:ext cx="615240" cy="27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923E7813-2D66-4E2C-958B-94600D8B051D}"/>
                  </a:ext>
                </a:extLst>
              </p14:cNvPr>
              <p14:cNvContentPartPr/>
              <p14:nvPr/>
            </p14:nvContentPartPr>
            <p14:xfrm>
              <a:off x="2291040" y="3210240"/>
              <a:ext cx="1091520" cy="30135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923E7813-2D66-4E2C-958B-94600D8B051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82040" y="3201240"/>
                <a:ext cx="1109160" cy="30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CEA51FDE-B7B4-43E1-BEC2-E7D31A09E925}"/>
                  </a:ext>
                </a:extLst>
              </p14:cNvPr>
              <p14:cNvContentPartPr/>
              <p14:nvPr/>
            </p14:nvContentPartPr>
            <p14:xfrm>
              <a:off x="1899000" y="5760480"/>
              <a:ext cx="805320" cy="7164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CEA51FDE-B7B4-43E1-BEC2-E7D31A09E92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90000" y="5751840"/>
                <a:ext cx="822960" cy="8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8931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91" name="墨迹 490">
                <a:extLst>
                  <a:ext uri="{FF2B5EF4-FFF2-40B4-BE49-F238E27FC236}">
                    <a16:creationId xmlns:a16="http://schemas.microsoft.com/office/drawing/2014/main" id="{5FCE4E80-A680-4A3A-B61F-41BB1CA95BA5}"/>
                  </a:ext>
                </a:extLst>
              </p14:cNvPr>
              <p14:cNvContentPartPr/>
              <p14:nvPr/>
            </p14:nvContentPartPr>
            <p14:xfrm>
              <a:off x="8211754" y="7616057"/>
              <a:ext cx="14760" cy="8280"/>
            </p14:xfrm>
          </p:contentPart>
        </mc:Choice>
        <mc:Fallback xmlns="">
          <p:pic>
            <p:nvPicPr>
              <p:cNvPr id="491" name="墨迹 490">
                <a:extLst>
                  <a:ext uri="{FF2B5EF4-FFF2-40B4-BE49-F238E27FC236}">
                    <a16:creationId xmlns:a16="http://schemas.microsoft.com/office/drawing/2014/main" id="{5FCE4E80-A680-4A3A-B61F-41BB1CA95B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2754" y="7607057"/>
                <a:ext cx="3240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97" name="墨迹 496">
                <a:extLst>
                  <a:ext uri="{FF2B5EF4-FFF2-40B4-BE49-F238E27FC236}">
                    <a16:creationId xmlns:a16="http://schemas.microsoft.com/office/drawing/2014/main" id="{384F6772-8CB3-445F-852D-1FF6DCAE75BF}"/>
                  </a:ext>
                </a:extLst>
              </p14:cNvPr>
              <p14:cNvContentPartPr/>
              <p14:nvPr/>
            </p14:nvContentPartPr>
            <p14:xfrm>
              <a:off x="347194" y="-2256377"/>
              <a:ext cx="11784960" cy="9698194"/>
            </p14:xfrm>
          </p:contentPart>
        </mc:Choice>
        <mc:Fallback xmlns="">
          <p:pic>
            <p:nvPicPr>
              <p:cNvPr id="497" name="墨迹 496">
                <a:extLst>
                  <a:ext uri="{FF2B5EF4-FFF2-40B4-BE49-F238E27FC236}">
                    <a16:creationId xmlns:a16="http://schemas.microsoft.com/office/drawing/2014/main" id="{384F6772-8CB3-445F-852D-1FF6DCAE75B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8194" y="-2265377"/>
                <a:ext cx="11802600" cy="97158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D053599E-3BD5-47B6-AC37-E1B122A5BE4D}"/>
                  </a:ext>
                </a:extLst>
              </p14:cNvPr>
              <p14:cNvContentPartPr/>
              <p14:nvPr/>
            </p14:nvContentPartPr>
            <p14:xfrm>
              <a:off x="4247640" y="-2265240"/>
              <a:ext cx="1694520" cy="87360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D053599E-3BD5-47B6-AC37-E1B122A5BE4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39000" y="-2273879"/>
                <a:ext cx="1712160" cy="8912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84C8D302-FC41-4492-9E58-94F1670F4B68}"/>
                  </a:ext>
                </a:extLst>
              </p14:cNvPr>
              <p14:cNvContentPartPr/>
              <p14:nvPr/>
            </p14:nvContentPartPr>
            <p14:xfrm>
              <a:off x="-3020760" y="-519000"/>
              <a:ext cx="74520" cy="406800"/>
            </p14:xfrm>
          </p:contentPart>
        </mc:Choice>
        <mc:Fallback xmlns=""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84C8D302-FC41-4492-9E58-94F1670F4B6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3029760" y="-528000"/>
                <a:ext cx="92160" cy="42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47AD2200-BE6C-4D61-84A9-0619D7AB31A3}"/>
                  </a:ext>
                </a:extLst>
              </p14:cNvPr>
              <p14:cNvContentPartPr/>
              <p14:nvPr/>
            </p14:nvContentPartPr>
            <p14:xfrm>
              <a:off x="-2795040" y="-835080"/>
              <a:ext cx="1760400" cy="36180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47AD2200-BE6C-4D61-84A9-0619D7AB31A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-2804040" y="-843720"/>
                <a:ext cx="177804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5F86AA52-CE57-4406-9BFB-8E924DE3ACF8}"/>
                  </a:ext>
                </a:extLst>
              </p14:cNvPr>
              <p14:cNvContentPartPr/>
              <p14:nvPr/>
            </p14:nvContentPartPr>
            <p14:xfrm>
              <a:off x="-3075480" y="-342240"/>
              <a:ext cx="1873800" cy="17784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5F86AA52-CE57-4406-9BFB-8E924DE3ACF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3084120" y="-351240"/>
                <a:ext cx="189144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2DAAE0A4-2A3A-48E1-B767-B61055C28834}"/>
                  </a:ext>
                </a:extLst>
              </p14:cNvPr>
              <p14:cNvContentPartPr/>
              <p14:nvPr/>
            </p14:nvContentPartPr>
            <p14:xfrm>
              <a:off x="-2946240" y="410880"/>
              <a:ext cx="93600" cy="23544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2DAAE0A4-2A3A-48E1-B767-B61055C2883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2955240" y="401880"/>
                <a:ext cx="11124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F3A5251F-CBCB-4D04-A199-F729928EF82E}"/>
                  </a:ext>
                </a:extLst>
              </p14:cNvPr>
              <p14:cNvContentPartPr/>
              <p14:nvPr/>
            </p14:nvContentPartPr>
            <p14:xfrm>
              <a:off x="-2732040" y="48000"/>
              <a:ext cx="1017000" cy="371160"/>
            </p14:xfrm>
          </p:contentPart>
        </mc:Choice>
        <mc:Fallback xmlns=""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F3A5251F-CBCB-4D04-A199-F729928EF82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-2740680" y="39360"/>
                <a:ext cx="103464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64AB02F5-261F-47DA-894E-2B8A58FEB97B}"/>
                  </a:ext>
                </a:extLst>
              </p14:cNvPr>
              <p14:cNvContentPartPr/>
              <p14:nvPr/>
            </p14:nvContentPartPr>
            <p14:xfrm>
              <a:off x="-2948760" y="409080"/>
              <a:ext cx="1140120" cy="209880"/>
            </p14:xfrm>
          </p:contentPart>
        </mc:Choice>
        <mc:Fallback xmlns=""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64AB02F5-261F-47DA-894E-2B8A58FEB97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-2957400" y="400440"/>
                <a:ext cx="115776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8B94E303-F6B1-4292-99A9-E8A6C3BB6AC3}"/>
                  </a:ext>
                </a:extLst>
              </p14:cNvPr>
              <p14:cNvContentPartPr/>
              <p14:nvPr/>
            </p14:nvContentPartPr>
            <p14:xfrm>
              <a:off x="-2926440" y="300360"/>
              <a:ext cx="90360" cy="345960"/>
            </p14:xfrm>
          </p:contentPart>
        </mc:Choice>
        <mc:Fallback xmlns=""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8B94E303-F6B1-4292-99A9-E8A6C3BB6AC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2935440" y="291360"/>
                <a:ext cx="108000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CB3DBE00-86A4-4ABE-AB75-FA16FA178013}"/>
                  </a:ext>
                </a:extLst>
              </p14:cNvPr>
              <p14:cNvContentPartPr/>
              <p14:nvPr/>
            </p14:nvContentPartPr>
            <p14:xfrm>
              <a:off x="-2874600" y="158880"/>
              <a:ext cx="1056240" cy="135720"/>
            </p14:xfrm>
          </p:contentPart>
        </mc:Choice>
        <mc:Fallback xmlns=""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CB3DBE00-86A4-4ABE-AB75-FA16FA17801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-2883240" y="149880"/>
                <a:ext cx="107388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75318E38-A606-4F46-B414-DA5FA4CE1385}"/>
                  </a:ext>
                </a:extLst>
              </p14:cNvPr>
              <p14:cNvContentPartPr/>
              <p14:nvPr/>
            </p14:nvContentPartPr>
            <p14:xfrm>
              <a:off x="-1746360" y="54840"/>
              <a:ext cx="118440" cy="340920"/>
            </p14:xfrm>
          </p:contentPart>
        </mc:Choice>
        <mc:Fallback xmlns=""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75318E38-A606-4F46-B414-DA5FA4CE138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-1755000" y="45840"/>
                <a:ext cx="13608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0AA73F66-7EFD-4B28-8808-09B9A70162A6}"/>
                  </a:ext>
                </a:extLst>
              </p14:cNvPr>
              <p14:cNvContentPartPr/>
              <p14:nvPr/>
            </p14:nvContentPartPr>
            <p14:xfrm>
              <a:off x="-2748240" y="204240"/>
              <a:ext cx="1229400" cy="229680"/>
            </p14:xfrm>
          </p:contentPart>
        </mc:Choice>
        <mc:Fallback xmlns=""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0AA73F66-7EFD-4B28-8808-09B9A70162A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-2756880" y="195600"/>
                <a:ext cx="124704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3C0BDF03-BBBA-4220-9784-686B78503A5A}"/>
                  </a:ext>
                </a:extLst>
              </p14:cNvPr>
              <p14:cNvContentPartPr/>
              <p14:nvPr/>
            </p14:nvContentPartPr>
            <p14:xfrm>
              <a:off x="-1590840" y="-58920"/>
              <a:ext cx="17640" cy="456120"/>
            </p14:xfrm>
          </p:contentPart>
        </mc:Choice>
        <mc:Fallback xmlns=""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3C0BDF03-BBBA-4220-9784-686B78503A5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-1599480" y="-67920"/>
                <a:ext cx="35280" cy="4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3167095C-51D3-496A-A31E-1FB96C7D4A17}"/>
                  </a:ext>
                </a:extLst>
              </p14:cNvPr>
              <p14:cNvContentPartPr/>
              <p14:nvPr/>
            </p14:nvContentPartPr>
            <p14:xfrm>
              <a:off x="-1658880" y="122880"/>
              <a:ext cx="61920" cy="183960"/>
            </p14:xfrm>
          </p:contentPart>
        </mc:Choice>
        <mc:Fallback xmlns=""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3167095C-51D3-496A-A31E-1FB96C7D4A1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-1667880" y="114240"/>
                <a:ext cx="7956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9F6F7F6D-66D5-4842-9600-27A7AAA3A5D7}"/>
                  </a:ext>
                </a:extLst>
              </p14:cNvPr>
              <p14:cNvContentPartPr/>
              <p14:nvPr/>
            </p14:nvContentPartPr>
            <p14:xfrm>
              <a:off x="-3016440" y="-687120"/>
              <a:ext cx="102240" cy="539280"/>
            </p14:xfrm>
          </p:contentPart>
        </mc:Choice>
        <mc:Fallback xmlns=""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9F6F7F6D-66D5-4842-9600-27A7AAA3A5D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3025080" y="-696120"/>
                <a:ext cx="119880" cy="55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7A81E2BD-F284-4D54-B0A0-734C51055D2E}"/>
                  </a:ext>
                </a:extLst>
              </p14:cNvPr>
              <p14:cNvContentPartPr/>
              <p14:nvPr/>
            </p14:nvContentPartPr>
            <p14:xfrm>
              <a:off x="-3051720" y="-884760"/>
              <a:ext cx="1898640" cy="315720"/>
            </p14:xfrm>
          </p:contentPart>
        </mc:Choice>
        <mc:Fallback xmlns=""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7A81E2BD-F284-4D54-B0A0-734C51055D2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-3060360" y="-893760"/>
                <a:ext cx="191628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9F64EC53-72CE-4F4D-8AE8-83812357DDDF}"/>
                  </a:ext>
                </a:extLst>
              </p14:cNvPr>
              <p14:cNvContentPartPr/>
              <p14:nvPr/>
            </p14:nvContentPartPr>
            <p14:xfrm>
              <a:off x="-1242000" y="-909240"/>
              <a:ext cx="115920" cy="457200"/>
            </p14:xfrm>
          </p:contentPart>
        </mc:Choice>
        <mc:Fallback xmlns=""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9F64EC53-72CE-4F4D-8AE8-83812357DDD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-1250640" y="-917880"/>
                <a:ext cx="133560" cy="47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189DFD3A-4DEF-449C-8B15-4B619ACAB9A3}"/>
                  </a:ext>
                </a:extLst>
              </p14:cNvPr>
              <p14:cNvContentPartPr/>
              <p14:nvPr/>
            </p14:nvContentPartPr>
            <p14:xfrm>
              <a:off x="-1877760" y="-268800"/>
              <a:ext cx="552960" cy="39240"/>
            </p14:xfrm>
          </p:contentPart>
        </mc:Choice>
        <mc:Fallback xmlns=""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189DFD3A-4DEF-449C-8B15-4B619ACAB9A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-1886400" y="-277440"/>
                <a:ext cx="57060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46F52E20-26EB-4401-8A6D-6923957B8CAC}"/>
                  </a:ext>
                </a:extLst>
              </p14:cNvPr>
              <p14:cNvContentPartPr/>
              <p14:nvPr/>
            </p14:nvContentPartPr>
            <p14:xfrm>
              <a:off x="6278040" y="-1630320"/>
              <a:ext cx="660240" cy="728280"/>
            </p14:xfrm>
          </p:contentPart>
        </mc:Choice>
        <mc:Fallback xmlns=""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46F52E20-26EB-4401-8A6D-6923957B8CA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269405" y="-1638960"/>
                <a:ext cx="677870" cy="74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F70BFD52-4685-4303-94B7-6D435366C7C1}"/>
                  </a:ext>
                </a:extLst>
              </p14:cNvPr>
              <p14:cNvContentPartPr/>
              <p14:nvPr/>
            </p14:nvContentPartPr>
            <p14:xfrm>
              <a:off x="-3021840" y="1675200"/>
              <a:ext cx="382320" cy="693000"/>
            </p14:xfrm>
          </p:contentPart>
        </mc:Choice>
        <mc:Fallback xmlns=""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F70BFD52-4685-4303-94B7-6D435366C7C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-3030840" y="1666560"/>
                <a:ext cx="399960" cy="71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8712C6C9-4D97-4473-8B16-076AF83B4059}"/>
                  </a:ext>
                </a:extLst>
              </p14:cNvPr>
              <p14:cNvContentPartPr/>
              <p14:nvPr/>
            </p14:nvContentPartPr>
            <p14:xfrm>
              <a:off x="-2640240" y="1959960"/>
              <a:ext cx="376560" cy="331920"/>
            </p14:xfrm>
          </p:contentPart>
        </mc:Choice>
        <mc:Fallback xmlns=""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8712C6C9-4D97-4473-8B16-076AF83B405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-2649240" y="1950960"/>
                <a:ext cx="39420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0AD6B862-D5BF-4934-B67A-5E1597D407A1}"/>
                  </a:ext>
                </a:extLst>
              </p14:cNvPr>
              <p14:cNvContentPartPr/>
              <p14:nvPr/>
            </p14:nvContentPartPr>
            <p14:xfrm>
              <a:off x="-2283120" y="1919640"/>
              <a:ext cx="129600" cy="326520"/>
            </p14:xfrm>
          </p:contentPart>
        </mc:Choice>
        <mc:Fallback xmlns=""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0AD6B862-D5BF-4934-B67A-5E1597D407A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-2291760" y="1911000"/>
                <a:ext cx="14724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2" name="墨迹 31">
                <a:extLst>
                  <a:ext uri="{FF2B5EF4-FFF2-40B4-BE49-F238E27FC236}">
                    <a16:creationId xmlns:a16="http://schemas.microsoft.com/office/drawing/2014/main" id="{4EF8E88E-D316-4821-B78B-349B67971206}"/>
                  </a:ext>
                </a:extLst>
              </p14:cNvPr>
              <p14:cNvContentPartPr/>
              <p14:nvPr/>
            </p14:nvContentPartPr>
            <p14:xfrm>
              <a:off x="-1999800" y="1644600"/>
              <a:ext cx="241920" cy="553320"/>
            </p14:xfrm>
          </p:contentPart>
        </mc:Choice>
        <mc:Fallback xmlns="">
          <p:pic>
            <p:nvPicPr>
              <p:cNvPr id="32" name="墨迹 31">
                <a:extLst>
                  <a:ext uri="{FF2B5EF4-FFF2-40B4-BE49-F238E27FC236}">
                    <a16:creationId xmlns:a16="http://schemas.microsoft.com/office/drawing/2014/main" id="{4EF8E88E-D316-4821-B78B-349B6797120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-2008800" y="1635600"/>
                <a:ext cx="259560" cy="57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49DBCD8D-339B-47BE-AE85-F158CD0EECF6}"/>
                  </a:ext>
                </a:extLst>
              </p14:cNvPr>
              <p14:cNvContentPartPr/>
              <p14:nvPr/>
            </p14:nvContentPartPr>
            <p14:xfrm>
              <a:off x="-1550520" y="2005320"/>
              <a:ext cx="47160" cy="214920"/>
            </p14:xfrm>
          </p:contentPart>
        </mc:Choice>
        <mc:Fallback xmlns=""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49DBCD8D-339B-47BE-AE85-F158CD0EECF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-1559520" y="1996680"/>
                <a:ext cx="6480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4" name="墨迹 33">
                <a:extLst>
                  <a:ext uri="{FF2B5EF4-FFF2-40B4-BE49-F238E27FC236}">
                    <a16:creationId xmlns:a16="http://schemas.microsoft.com/office/drawing/2014/main" id="{FE8B7764-5A76-4C6A-A95D-0B9884A4D2A4}"/>
                  </a:ext>
                </a:extLst>
              </p14:cNvPr>
              <p14:cNvContentPartPr/>
              <p14:nvPr/>
            </p14:nvContentPartPr>
            <p14:xfrm>
              <a:off x="-2346120" y="-863520"/>
              <a:ext cx="379800" cy="648360"/>
            </p14:xfrm>
          </p:contentPart>
        </mc:Choice>
        <mc:Fallback xmlns=""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FE8B7764-5A76-4C6A-A95D-0B9884A4D2A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-2355120" y="-872520"/>
                <a:ext cx="397440" cy="66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5" name="墨迹 34">
                <a:extLst>
                  <a:ext uri="{FF2B5EF4-FFF2-40B4-BE49-F238E27FC236}">
                    <a16:creationId xmlns:a16="http://schemas.microsoft.com/office/drawing/2014/main" id="{EA8404D3-FFF7-4E57-93EC-65AD1E1F2BBE}"/>
                  </a:ext>
                </a:extLst>
              </p14:cNvPr>
              <p14:cNvContentPartPr/>
              <p14:nvPr/>
            </p14:nvContentPartPr>
            <p14:xfrm>
              <a:off x="-2542320" y="-6360"/>
              <a:ext cx="254520" cy="587880"/>
            </p14:xfrm>
          </p:contentPart>
        </mc:Choice>
        <mc:Fallback xmlns="">
          <p:pic>
            <p:nvPicPr>
              <p:cNvPr id="35" name="墨迹 34">
                <a:extLst>
                  <a:ext uri="{FF2B5EF4-FFF2-40B4-BE49-F238E27FC236}">
                    <a16:creationId xmlns:a16="http://schemas.microsoft.com/office/drawing/2014/main" id="{EA8404D3-FFF7-4E57-93EC-65AD1E1F2BB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-2550960" y="-15360"/>
                <a:ext cx="272160" cy="60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6" name="墨迹 45">
                <a:extLst>
                  <a:ext uri="{FF2B5EF4-FFF2-40B4-BE49-F238E27FC236}">
                    <a16:creationId xmlns:a16="http://schemas.microsoft.com/office/drawing/2014/main" id="{1554BC4E-AF21-4CED-A448-B4D45F01068F}"/>
                  </a:ext>
                </a:extLst>
              </p14:cNvPr>
              <p14:cNvContentPartPr/>
              <p14:nvPr/>
            </p14:nvContentPartPr>
            <p14:xfrm>
              <a:off x="-2910240" y="2931960"/>
              <a:ext cx="352080" cy="518400"/>
            </p14:xfrm>
          </p:contentPart>
        </mc:Choice>
        <mc:Fallback xmlns="">
          <p:pic>
            <p:nvPicPr>
              <p:cNvPr id="46" name="墨迹 45">
                <a:extLst>
                  <a:ext uri="{FF2B5EF4-FFF2-40B4-BE49-F238E27FC236}">
                    <a16:creationId xmlns:a16="http://schemas.microsoft.com/office/drawing/2014/main" id="{1554BC4E-AF21-4CED-A448-B4D45F01068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-2918880" y="2922960"/>
                <a:ext cx="369720" cy="53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7" name="墨迹 46">
                <a:extLst>
                  <a:ext uri="{FF2B5EF4-FFF2-40B4-BE49-F238E27FC236}">
                    <a16:creationId xmlns:a16="http://schemas.microsoft.com/office/drawing/2014/main" id="{393F8DDF-F388-496E-80AA-66B7432A171E}"/>
                  </a:ext>
                </a:extLst>
              </p14:cNvPr>
              <p14:cNvContentPartPr/>
              <p14:nvPr/>
            </p14:nvContentPartPr>
            <p14:xfrm>
              <a:off x="-2450880" y="3060120"/>
              <a:ext cx="353520" cy="334080"/>
            </p14:xfrm>
          </p:contentPart>
        </mc:Choice>
        <mc:Fallback xmlns="">
          <p:pic>
            <p:nvPicPr>
              <p:cNvPr id="47" name="墨迹 46">
                <a:extLst>
                  <a:ext uri="{FF2B5EF4-FFF2-40B4-BE49-F238E27FC236}">
                    <a16:creationId xmlns:a16="http://schemas.microsoft.com/office/drawing/2014/main" id="{393F8DDF-F388-496E-80AA-66B7432A171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-2459880" y="3051480"/>
                <a:ext cx="37116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8" name="墨迹 47">
                <a:extLst>
                  <a:ext uri="{FF2B5EF4-FFF2-40B4-BE49-F238E27FC236}">
                    <a16:creationId xmlns:a16="http://schemas.microsoft.com/office/drawing/2014/main" id="{0AD5A2A7-5058-4302-9F31-0938A6563BFE}"/>
                  </a:ext>
                </a:extLst>
              </p14:cNvPr>
              <p14:cNvContentPartPr/>
              <p14:nvPr/>
            </p14:nvContentPartPr>
            <p14:xfrm>
              <a:off x="-2098080" y="2959320"/>
              <a:ext cx="127080" cy="384840"/>
            </p14:xfrm>
          </p:contentPart>
        </mc:Choice>
        <mc:Fallback xmlns="">
          <p:pic>
            <p:nvPicPr>
              <p:cNvPr id="48" name="墨迹 47">
                <a:extLst>
                  <a:ext uri="{FF2B5EF4-FFF2-40B4-BE49-F238E27FC236}">
                    <a16:creationId xmlns:a16="http://schemas.microsoft.com/office/drawing/2014/main" id="{0AD5A2A7-5058-4302-9F31-0938A6563BF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-2106720" y="2950680"/>
                <a:ext cx="14472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9" name="墨迹 48">
                <a:extLst>
                  <a:ext uri="{FF2B5EF4-FFF2-40B4-BE49-F238E27FC236}">
                    <a16:creationId xmlns:a16="http://schemas.microsoft.com/office/drawing/2014/main" id="{03C76693-A18B-4B71-8A91-0868D1B4A315}"/>
                  </a:ext>
                </a:extLst>
              </p14:cNvPr>
              <p14:cNvContentPartPr/>
              <p14:nvPr/>
            </p14:nvContentPartPr>
            <p14:xfrm>
              <a:off x="-1810440" y="2762760"/>
              <a:ext cx="217080" cy="570960"/>
            </p14:xfrm>
          </p:contentPart>
        </mc:Choice>
        <mc:Fallback xmlns="">
          <p:pic>
            <p:nvPicPr>
              <p:cNvPr id="49" name="墨迹 48">
                <a:extLst>
                  <a:ext uri="{FF2B5EF4-FFF2-40B4-BE49-F238E27FC236}">
                    <a16:creationId xmlns:a16="http://schemas.microsoft.com/office/drawing/2014/main" id="{03C76693-A18B-4B71-8A91-0868D1B4A31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-1819440" y="2754120"/>
                <a:ext cx="234720" cy="58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0" name="墨迹 49">
                <a:extLst>
                  <a:ext uri="{FF2B5EF4-FFF2-40B4-BE49-F238E27FC236}">
                    <a16:creationId xmlns:a16="http://schemas.microsoft.com/office/drawing/2014/main" id="{CA493932-2941-4542-8748-84DAECE4518B}"/>
                  </a:ext>
                </a:extLst>
              </p14:cNvPr>
              <p14:cNvContentPartPr/>
              <p14:nvPr/>
            </p14:nvContentPartPr>
            <p14:xfrm>
              <a:off x="-2895840" y="4017720"/>
              <a:ext cx="337680" cy="656640"/>
            </p14:xfrm>
          </p:contentPart>
        </mc:Choice>
        <mc:Fallback xmlns="">
          <p:pic>
            <p:nvPicPr>
              <p:cNvPr id="50" name="墨迹 49">
                <a:extLst>
                  <a:ext uri="{FF2B5EF4-FFF2-40B4-BE49-F238E27FC236}">
                    <a16:creationId xmlns:a16="http://schemas.microsoft.com/office/drawing/2014/main" id="{CA493932-2941-4542-8748-84DAECE4518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-2904840" y="4008720"/>
                <a:ext cx="355320" cy="67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1" name="墨迹 50">
                <a:extLst>
                  <a:ext uri="{FF2B5EF4-FFF2-40B4-BE49-F238E27FC236}">
                    <a16:creationId xmlns:a16="http://schemas.microsoft.com/office/drawing/2014/main" id="{20696B62-DF0E-4BB0-9AAB-FEDD418FB8E8}"/>
                  </a:ext>
                </a:extLst>
              </p14:cNvPr>
              <p14:cNvContentPartPr/>
              <p14:nvPr/>
            </p14:nvContentPartPr>
            <p14:xfrm>
              <a:off x="-2404080" y="4231920"/>
              <a:ext cx="369720" cy="279720"/>
            </p14:xfrm>
          </p:contentPart>
        </mc:Choice>
        <mc:Fallback xmlns="">
          <p:pic>
            <p:nvPicPr>
              <p:cNvPr id="51" name="墨迹 50">
                <a:extLst>
                  <a:ext uri="{FF2B5EF4-FFF2-40B4-BE49-F238E27FC236}">
                    <a16:creationId xmlns:a16="http://schemas.microsoft.com/office/drawing/2014/main" id="{20696B62-DF0E-4BB0-9AAB-FEDD418FB8E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-2413080" y="4222920"/>
                <a:ext cx="38736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2" name="墨迹 51">
                <a:extLst>
                  <a:ext uri="{FF2B5EF4-FFF2-40B4-BE49-F238E27FC236}">
                    <a16:creationId xmlns:a16="http://schemas.microsoft.com/office/drawing/2014/main" id="{D5F00FC7-573B-43D8-AEF2-E607D200DAC5}"/>
                  </a:ext>
                </a:extLst>
              </p14:cNvPr>
              <p14:cNvContentPartPr/>
              <p14:nvPr/>
            </p14:nvContentPartPr>
            <p14:xfrm>
              <a:off x="-825840" y="1835040"/>
              <a:ext cx="578520" cy="477360"/>
            </p14:xfrm>
          </p:contentPart>
        </mc:Choice>
        <mc:Fallback xmlns="">
          <p:pic>
            <p:nvPicPr>
              <p:cNvPr id="52" name="墨迹 51">
                <a:extLst>
                  <a:ext uri="{FF2B5EF4-FFF2-40B4-BE49-F238E27FC236}">
                    <a16:creationId xmlns:a16="http://schemas.microsoft.com/office/drawing/2014/main" id="{D5F00FC7-573B-43D8-AEF2-E607D200DAC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-834840" y="1826040"/>
                <a:ext cx="596160" cy="4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53" name="墨迹 52">
                <a:extLst>
                  <a:ext uri="{FF2B5EF4-FFF2-40B4-BE49-F238E27FC236}">
                    <a16:creationId xmlns:a16="http://schemas.microsoft.com/office/drawing/2014/main" id="{AC676C91-0D96-405C-8993-902FC5F4C70E}"/>
                  </a:ext>
                </a:extLst>
              </p14:cNvPr>
              <p14:cNvContentPartPr/>
              <p14:nvPr/>
            </p14:nvContentPartPr>
            <p14:xfrm>
              <a:off x="-757800" y="2860320"/>
              <a:ext cx="367920" cy="544320"/>
            </p14:xfrm>
          </p:contentPart>
        </mc:Choice>
        <mc:Fallback xmlns="">
          <p:pic>
            <p:nvPicPr>
              <p:cNvPr id="53" name="墨迹 52">
                <a:extLst>
                  <a:ext uri="{FF2B5EF4-FFF2-40B4-BE49-F238E27FC236}">
                    <a16:creationId xmlns:a16="http://schemas.microsoft.com/office/drawing/2014/main" id="{AC676C91-0D96-405C-8993-902FC5F4C70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-766440" y="2851680"/>
                <a:ext cx="385560" cy="56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4" name="墨迹 53">
                <a:extLst>
                  <a:ext uri="{FF2B5EF4-FFF2-40B4-BE49-F238E27FC236}">
                    <a16:creationId xmlns:a16="http://schemas.microsoft.com/office/drawing/2014/main" id="{EB8F481D-E3C9-4050-8DAC-B9064E7C3141}"/>
                  </a:ext>
                </a:extLst>
              </p14:cNvPr>
              <p14:cNvContentPartPr/>
              <p14:nvPr/>
            </p14:nvContentPartPr>
            <p14:xfrm>
              <a:off x="-763200" y="4026360"/>
              <a:ext cx="401760" cy="428400"/>
            </p14:xfrm>
          </p:contentPart>
        </mc:Choice>
        <mc:Fallback xmlns="">
          <p:pic>
            <p:nvPicPr>
              <p:cNvPr id="54" name="墨迹 53">
                <a:extLst>
                  <a:ext uri="{FF2B5EF4-FFF2-40B4-BE49-F238E27FC236}">
                    <a16:creationId xmlns:a16="http://schemas.microsoft.com/office/drawing/2014/main" id="{EB8F481D-E3C9-4050-8DAC-B9064E7C314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-772200" y="4017360"/>
                <a:ext cx="419400" cy="4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5" name="墨迹 54">
                <a:extLst>
                  <a:ext uri="{FF2B5EF4-FFF2-40B4-BE49-F238E27FC236}">
                    <a16:creationId xmlns:a16="http://schemas.microsoft.com/office/drawing/2014/main" id="{9061A4D1-972A-457E-9A3C-C695F3632087}"/>
                  </a:ext>
                </a:extLst>
              </p14:cNvPr>
              <p14:cNvContentPartPr/>
              <p14:nvPr/>
            </p14:nvContentPartPr>
            <p14:xfrm>
              <a:off x="-757080" y="5262240"/>
              <a:ext cx="382320" cy="641520"/>
            </p14:xfrm>
          </p:contentPart>
        </mc:Choice>
        <mc:Fallback xmlns="">
          <p:pic>
            <p:nvPicPr>
              <p:cNvPr id="55" name="墨迹 54">
                <a:extLst>
                  <a:ext uri="{FF2B5EF4-FFF2-40B4-BE49-F238E27FC236}">
                    <a16:creationId xmlns:a16="http://schemas.microsoft.com/office/drawing/2014/main" id="{9061A4D1-972A-457E-9A3C-C695F363208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-765720" y="5253600"/>
                <a:ext cx="399960" cy="65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6" name="墨迹 55">
                <a:extLst>
                  <a:ext uri="{FF2B5EF4-FFF2-40B4-BE49-F238E27FC236}">
                    <a16:creationId xmlns:a16="http://schemas.microsoft.com/office/drawing/2014/main" id="{C2D09E3C-A5DC-4262-A144-E3A16F5A1E33}"/>
                  </a:ext>
                </a:extLst>
              </p14:cNvPr>
              <p14:cNvContentPartPr/>
              <p14:nvPr/>
            </p14:nvContentPartPr>
            <p14:xfrm>
              <a:off x="-304560" y="6174840"/>
              <a:ext cx="41760" cy="88200"/>
            </p14:xfrm>
          </p:contentPart>
        </mc:Choice>
        <mc:Fallback xmlns="">
          <p:pic>
            <p:nvPicPr>
              <p:cNvPr id="56" name="墨迹 55">
                <a:extLst>
                  <a:ext uri="{FF2B5EF4-FFF2-40B4-BE49-F238E27FC236}">
                    <a16:creationId xmlns:a16="http://schemas.microsoft.com/office/drawing/2014/main" id="{C2D09E3C-A5DC-4262-A144-E3A16F5A1E3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-313200" y="6165840"/>
                <a:ext cx="5940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8" name="墨迹 57">
                <a:extLst>
                  <a:ext uri="{FF2B5EF4-FFF2-40B4-BE49-F238E27FC236}">
                    <a16:creationId xmlns:a16="http://schemas.microsoft.com/office/drawing/2014/main" id="{9498228D-1C05-479D-AB53-46D64E7FC5EA}"/>
                  </a:ext>
                </a:extLst>
              </p14:cNvPr>
              <p14:cNvContentPartPr/>
              <p14:nvPr/>
            </p14:nvContentPartPr>
            <p14:xfrm>
              <a:off x="-991080" y="-306960"/>
              <a:ext cx="1483560" cy="1041480"/>
            </p14:xfrm>
          </p:contentPart>
        </mc:Choice>
        <mc:Fallback xmlns="">
          <p:pic>
            <p:nvPicPr>
              <p:cNvPr id="58" name="墨迹 57">
                <a:extLst>
                  <a:ext uri="{FF2B5EF4-FFF2-40B4-BE49-F238E27FC236}">
                    <a16:creationId xmlns:a16="http://schemas.microsoft.com/office/drawing/2014/main" id="{9498228D-1C05-479D-AB53-46D64E7FC5E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-999720" y="-315600"/>
                <a:ext cx="1501200" cy="10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93" name="墨迹 492">
                <a:extLst>
                  <a:ext uri="{FF2B5EF4-FFF2-40B4-BE49-F238E27FC236}">
                    <a16:creationId xmlns:a16="http://schemas.microsoft.com/office/drawing/2014/main" id="{26DE20A0-A514-4F86-9E39-C265A13F14F3}"/>
                  </a:ext>
                </a:extLst>
              </p14:cNvPr>
              <p14:cNvContentPartPr/>
              <p14:nvPr/>
            </p14:nvContentPartPr>
            <p14:xfrm>
              <a:off x="9970920" y="5379960"/>
              <a:ext cx="5514120" cy="2934360"/>
            </p14:xfrm>
          </p:contentPart>
        </mc:Choice>
        <mc:Fallback xmlns="">
          <p:pic>
            <p:nvPicPr>
              <p:cNvPr id="493" name="墨迹 492">
                <a:extLst>
                  <a:ext uri="{FF2B5EF4-FFF2-40B4-BE49-F238E27FC236}">
                    <a16:creationId xmlns:a16="http://schemas.microsoft.com/office/drawing/2014/main" id="{26DE20A0-A514-4F86-9E39-C265A13F14F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962280" y="5370960"/>
                <a:ext cx="5531760" cy="29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09" name="墨迹 508">
                <a:extLst>
                  <a:ext uri="{FF2B5EF4-FFF2-40B4-BE49-F238E27FC236}">
                    <a16:creationId xmlns:a16="http://schemas.microsoft.com/office/drawing/2014/main" id="{81F9F4A0-E487-4F18-A8E0-0891EFF9B8B9}"/>
                  </a:ext>
                </a:extLst>
              </p14:cNvPr>
              <p14:cNvContentPartPr/>
              <p14:nvPr/>
            </p14:nvContentPartPr>
            <p14:xfrm>
              <a:off x="-225000" y="1514280"/>
              <a:ext cx="9476640" cy="6041160"/>
            </p14:xfrm>
          </p:contentPart>
        </mc:Choice>
        <mc:Fallback xmlns="">
          <p:pic>
            <p:nvPicPr>
              <p:cNvPr id="509" name="墨迹 508">
                <a:extLst>
                  <a:ext uri="{FF2B5EF4-FFF2-40B4-BE49-F238E27FC236}">
                    <a16:creationId xmlns:a16="http://schemas.microsoft.com/office/drawing/2014/main" id="{81F9F4A0-E487-4F18-A8E0-0891EFF9B8B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-233640" y="1505280"/>
                <a:ext cx="9494279" cy="605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1921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7" name="墨迹 56">
                <a:extLst>
                  <a:ext uri="{FF2B5EF4-FFF2-40B4-BE49-F238E27FC236}">
                    <a16:creationId xmlns:a16="http://schemas.microsoft.com/office/drawing/2014/main" id="{809147B6-CD84-4921-9206-69912441E94E}"/>
                  </a:ext>
                </a:extLst>
              </p14:cNvPr>
              <p14:cNvContentPartPr/>
              <p14:nvPr/>
            </p14:nvContentPartPr>
            <p14:xfrm>
              <a:off x="13810680" y="3049320"/>
              <a:ext cx="61920" cy="24840"/>
            </p14:xfrm>
          </p:contentPart>
        </mc:Choice>
        <mc:Fallback xmlns="">
          <p:pic>
            <p:nvPicPr>
              <p:cNvPr id="57" name="墨迹 56">
                <a:extLst>
                  <a:ext uri="{FF2B5EF4-FFF2-40B4-BE49-F238E27FC236}">
                    <a16:creationId xmlns:a16="http://schemas.microsoft.com/office/drawing/2014/main" id="{809147B6-CD84-4921-9206-69912441E9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01680" y="3040320"/>
                <a:ext cx="7956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3" name="墨迹 152">
                <a:extLst>
                  <a:ext uri="{FF2B5EF4-FFF2-40B4-BE49-F238E27FC236}">
                    <a16:creationId xmlns:a16="http://schemas.microsoft.com/office/drawing/2014/main" id="{58BC5F22-E3F9-4734-BF64-A988433A5C0F}"/>
                  </a:ext>
                </a:extLst>
              </p14:cNvPr>
              <p14:cNvContentPartPr/>
              <p14:nvPr/>
            </p14:nvContentPartPr>
            <p14:xfrm>
              <a:off x="428760" y="204600"/>
              <a:ext cx="13172400" cy="6557760"/>
            </p14:xfrm>
          </p:contentPart>
        </mc:Choice>
        <mc:Fallback xmlns="">
          <p:pic>
            <p:nvPicPr>
              <p:cNvPr id="153" name="墨迹 152">
                <a:extLst>
                  <a:ext uri="{FF2B5EF4-FFF2-40B4-BE49-F238E27FC236}">
                    <a16:creationId xmlns:a16="http://schemas.microsoft.com/office/drawing/2014/main" id="{58BC5F22-E3F9-4734-BF64-A988433A5C0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0120" y="195960"/>
                <a:ext cx="13190040" cy="657540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9133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9" name="墨迹 48">
                <a:extLst>
                  <a:ext uri="{FF2B5EF4-FFF2-40B4-BE49-F238E27FC236}">
                    <a16:creationId xmlns:a16="http://schemas.microsoft.com/office/drawing/2014/main" id="{73B663A4-63DC-4FD1-8830-25A2EFB3B637}"/>
                  </a:ext>
                </a:extLst>
              </p14:cNvPr>
              <p14:cNvContentPartPr/>
              <p14:nvPr/>
            </p14:nvContentPartPr>
            <p14:xfrm>
              <a:off x="6275920" y="2717680"/>
              <a:ext cx="200160" cy="922320"/>
            </p14:xfrm>
          </p:contentPart>
        </mc:Choice>
        <mc:Fallback xmlns="">
          <p:pic>
            <p:nvPicPr>
              <p:cNvPr id="49" name="墨迹 48">
                <a:extLst>
                  <a:ext uri="{FF2B5EF4-FFF2-40B4-BE49-F238E27FC236}">
                    <a16:creationId xmlns:a16="http://schemas.microsoft.com/office/drawing/2014/main" id="{73B663A4-63DC-4FD1-8830-25A2EFB3B6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66920" y="2709040"/>
                <a:ext cx="217800" cy="9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4" name="墨迹 83">
                <a:extLst>
                  <a:ext uri="{FF2B5EF4-FFF2-40B4-BE49-F238E27FC236}">
                    <a16:creationId xmlns:a16="http://schemas.microsoft.com/office/drawing/2014/main" id="{95551A4A-181F-4382-8598-7CAE0B7B8838}"/>
                  </a:ext>
                </a:extLst>
              </p14:cNvPr>
              <p14:cNvContentPartPr/>
              <p14:nvPr/>
            </p14:nvContentPartPr>
            <p14:xfrm>
              <a:off x="7115080" y="3981280"/>
              <a:ext cx="907200" cy="47880"/>
            </p14:xfrm>
          </p:contentPart>
        </mc:Choice>
        <mc:Fallback xmlns="">
          <p:pic>
            <p:nvPicPr>
              <p:cNvPr id="84" name="墨迹 83">
                <a:extLst>
                  <a:ext uri="{FF2B5EF4-FFF2-40B4-BE49-F238E27FC236}">
                    <a16:creationId xmlns:a16="http://schemas.microsoft.com/office/drawing/2014/main" id="{95551A4A-181F-4382-8598-7CAE0B7B88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06080" y="3972640"/>
                <a:ext cx="92484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0" name="墨迹 99">
                <a:extLst>
                  <a:ext uri="{FF2B5EF4-FFF2-40B4-BE49-F238E27FC236}">
                    <a16:creationId xmlns:a16="http://schemas.microsoft.com/office/drawing/2014/main" id="{3D815D72-6C80-49BE-87AD-DA02576A41B2}"/>
                  </a:ext>
                </a:extLst>
              </p14:cNvPr>
              <p14:cNvContentPartPr/>
              <p14:nvPr/>
            </p14:nvContentPartPr>
            <p14:xfrm>
              <a:off x="6701800" y="2484760"/>
              <a:ext cx="2066760" cy="1260000"/>
            </p14:xfrm>
          </p:contentPart>
        </mc:Choice>
        <mc:Fallback xmlns="">
          <p:pic>
            <p:nvPicPr>
              <p:cNvPr id="100" name="墨迹 99">
                <a:extLst>
                  <a:ext uri="{FF2B5EF4-FFF2-40B4-BE49-F238E27FC236}">
                    <a16:creationId xmlns:a16="http://schemas.microsoft.com/office/drawing/2014/main" id="{3D815D72-6C80-49BE-87AD-DA02576A41B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93160" y="2476120"/>
                <a:ext cx="2084400" cy="12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9" name="墨迹 108">
                <a:extLst>
                  <a:ext uri="{FF2B5EF4-FFF2-40B4-BE49-F238E27FC236}">
                    <a16:creationId xmlns:a16="http://schemas.microsoft.com/office/drawing/2014/main" id="{0852E87E-33BB-4131-ADE8-EDEDF265C883}"/>
                  </a:ext>
                </a:extLst>
              </p14:cNvPr>
              <p14:cNvContentPartPr/>
              <p14:nvPr/>
            </p14:nvContentPartPr>
            <p14:xfrm>
              <a:off x="6729520" y="4990360"/>
              <a:ext cx="809640" cy="341640"/>
            </p14:xfrm>
          </p:contentPart>
        </mc:Choice>
        <mc:Fallback xmlns="">
          <p:pic>
            <p:nvPicPr>
              <p:cNvPr id="109" name="墨迹 108">
                <a:extLst>
                  <a:ext uri="{FF2B5EF4-FFF2-40B4-BE49-F238E27FC236}">
                    <a16:creationId xmlns:a16="http://schemas.microsoft.com/office/drawing/2014/main" id="{0852E87E-33BB-4131-ADE8-EDEDF265C88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20880" y="4981360"/>
                <a:ext cx="82728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5" name="墨迹 114">
                <a:extLst>
                  <a:ext uri="{FF2B5EF4-FFF2-40B4-BE49-F238E27FC236}">
                    <a16:creationId xmlns:a16="http://schemas.microsoft.com/office/drawing/2014/main" id="{02EA599A-CF30-426A-B33C-58E668013E7A}"/>
                  </a:ext>
                </a:extLst>
              </p14:cNvPr>
              <p14:cNvContentPartPr/>
              <p14:nvPr/>
            </p14:nvContentPartPr>
            <p14:xfrm>
              <a:off x="3881200" y="3868600"/>
              <a:ext cx="2228760" cy="1682640"/>
            </p14:xfrm>
          </p:contentPart>
        </mc:Choice>
        <mc:Fallback xmlns="">
          <p:pic>
            <p:nvPicPr>
              <p:cNvPr id="115" name="墨迹 114">
                <a:extLst>
                  <a:ext uri="{FF2B5EF4-FFF2-40B4-BE49-F238E27FC236}">
                    <a16:creationId xmlns:a16="http://schemas.microsoft.com/office/drawing/2014/main" id="{02EA599A-CF30-426A-B33C-58E668013E7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72200" y="3859960"/>
                <a:ext cx="2246400" cy="170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7" name="墨迹 116">
                <a:extLst>
                  <a:ext uri="{FF2B5EF4-FFF2-40B4-BE49-F238E27FC236}">
                    <a16:creationId xmlns:a16="http://schemas.microsoft.com/office/drawing/2014/main" id="{A2D98D7F-B77A-48ED-AA77-70C6D77C02E0}"/>
                  </a:ext>
                </a:extLst>
              </p14:cNvPr>
              <p14:cNvContentPartPr/>
              <p14:nvPr/>
            </p14:nvContentPartPr>
            <p14:xfrm>
              <a:off x="1917040" y="91120"/>
              <a:ext cx="3517200" cy="3626640"/>
            </p14:xfrm>
          </p:contentPart>
        </mc:Choice>
        <mc:Fallback xmlns="">
          <p:pic>
            <p:nvPicPr>
              <p:cNvPr id="117" name="墨迹 116">
                <a:extLst>
                  <a:ext uri="{FF2B5EF4-FFF2-40B4-BE49-F238E27FC236}">
                    <a16:creationId xmlns:a16="http://schemas.microsoft.com/office/drawing/2014/main" id="{A2D98D7F-B77A-48ED-AA77-70C6D77C02E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08040" y="82120"/>
                <a:ext cx="3534840" cy="364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2703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0</Words>
  <Application>Microsoft Office PowerPoint</Application>
  <PresentationFormat>宽屏</PresentationFormat>
  <Paragraphs>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Jianyu Zhou</dc:creator>
  <cp:lastModifiedBy>Windows 用户</cp:lastModifiedBy>
  <cp:revision>6</cp:revision>
  <dcterms:created xsi:type="dcterms:W3CDTF">2022-04-22T06:12:39Z</dcterms:created>
  <dcterms:modified xsi:type="dcterms:W3CDTF">2022-04-22T07:32:30Z</dcterms:modified>
</cp:coreProperties>
</file>