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2:44:34.9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437 0 2537,'-228'8'0,"19"-8"-1577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2:45:09.20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FF0066"/>
    </inkml:brush>
    <inkml:brush xml:id="br2">
      <inkml:brushProperty name="width" value="0.2" units="cm"/>
      <inkml:brushProperty name="height" value="0.2" units="cm"/>
      <inkml:brushProperty name="color" value="#F6630D"/>
    </inkml:brush>
    <inkml:brush xml:id="br3">
      <inkml:brushProperty name="width" value="0.1" units="cm"/>
      <inkml:brushProperty name="height" value="0.1" units="cm"/>
      <inkml:brushProperty name="color" value="#F6630D"/>
    </inkml:brush>
    <inkml:brush xml:id="br4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3744 17443 4065,'0'0'1518,"0"0"-43,0 0 337,0 0-96,0 0-676,0 0-538,5-2-263,146-9 1633,-99 12-1412,475 11 2530,-103 9-1183,98-22-1807,-71-31-153,-260 10-3322,-90 11-764,-14 1-2789</inkml:trace>
  <inkml:trace contextRef="#ctx0" brushRef="#br0" timeOffset="-211202.762">1875 1265 7514,'0'0'1571,"0"0"-730,0 0 65,0 0 63,0 0-369,-6 3-362,6-2-229,1-1 0,-1 0 0,1 0 0,-1 1 0,0-1 0,1 0 0,-1 1 0,0-1 1,1 0-1,-1 1 0,0-1 0,0 1 0,1-1 0,-1 0 0,0 1 0,0-1 0,0 1 0,0-1 0,1 1 1,-1-1-1,0 1 0,0-1 0,0 0 0,0 1 0,0-1 0,0 1 0,0-1 0,0 1 0,0-1 0,0 1 1,-1-1-1,1 1 0,0-1 0,0 0 0,0 1 0,-1-1 0,1 1 0,0-1 0,0 0 0,-1 1 0,1-1 1,0 1-1,-1-1 0,1 0 0,0 0 0,-1 1 0,1-1 0,0 0-9,66-4 1424,99-53 865,-145 47-2270,0 1 0,0 0 0,1 2 0,0 0 0,0 2 1,1 0-1,0 2 0,14-1-19,-33 49-400,-64 100 508,27-79-96,0 38-68,42-95-207,5-8 213,1-1 0,0 0 0,0-1 0,-1-1 0,1 0 0,-1-1 0,1 0 0,-1-1 0,0 0 0,0-1 0,-1-1 0,1 0 0,3-4 50,60-22 47,-73 31-34,-2 0-17,0 0 0,0 0 0,-1 1 0,1-1 0,0 0 0,0 0 0,0 1 0,0-1-1,0 0 1,0 1 0,0-1 0,0 1 0,0 0 0,0-1 0,1 1 0,-1 0 0,0 0 0,0-1 0,0 1-1,0 0 1,1 0 0,-1 0 0,0 0 0,0 1 0,0-1 0,0 0 0,0 0 0,1 1 0,-1-1 0,0 1-1,0-1 1,0 1 0,0-1 0,0 1 0,0 0 0,0-1 0,0 1 0,-1 0 0,1 0 0,0 0 0,0-1-1,-1 1 1,1 0 0,0 0 0,-1 0 0,1 0 0,-1 0 0,1 1 0,-1-1 0,0 0 0,1 0 0,-1 0 0,0 0-1,0 0 1,0 1 4,0 23 33,-1-1-1,-1 1 0,-2-1 0,0 0 1,-2 0-1,0 0 0,-2-1 1,-1 0-1,0-1 0,-10 16-32,-114 178-1896,133-217 1838,0 1 1,0-1-1,0 1 1,0-1-1,0 1 1,0-1-1,0 1 1,0-1-1,-1 0 1,1 1-1,0-1 1,0 1-1,0 0 1,-1-1-1,1 1 1,0-1-1,-1 1 1,1-1-1,0 1 1,-1-1-1,1 1 0,0 0 1,-1-1-1,1 1 1,-1 0-1,1 0 1,-1-1-1,1 1 1,-1 0-1,1 0 1,-1-1-1,1 1 1,-1 0-1,1 0 1,-1 0-1,1 0 1,-1 0-1,1 0 1,-1 0-1,1 0 1,-1 0-1,0 0 1,1 0-1,-1 0 1,1 0-1,-1 1 1,1-1-1,-1 0 1,1 0-1,-1 1 1,1-1-1,0 0 1,-1 0-1,1 1 1,-1-1-1,1 1 1,0-1-1,-1 0 1,1 1-1,0-1 1,-1 1-1,1-1 1,0 1-1,-1-1 1,1 1-1,0-1 1,0 1-1,0-1 1,0 1-1,-1 0 58,-6-54-2749,6 41 2173,-32-218-3580,-58-104 6638,71 296-309,16 60-1025,-13 797 4920,12-530-5475,4-168-2904,2-199-3409,4 19 560</inkml:trace>
  <inkml:trace contextRef="#ctx0" brushRef="#br0" timeOffset="-210505.282">2731 1405 1520,'0'0'4481,"0"0"-2604,0 0-1259,0 0 83,0 0 438,25 0 65,176-18 232,-177 12-1399,29-6-166,0-2 0,-1-2 0,-1-2 0,0-3 0,-2-2 0,14-10 129,-59 31-215,0 1 1,-1-1-1,1 0 1,-1-1-1,1 1 1,-1 0 0,0-1-1,0 0 1,0 0-1,-1 0 1,1 0-1,-1 0 1,1-1 0,-1 1-1,0-1 1,0 1-1,-1-1 1,1 0-1,-1 1 1,0-1-1,0 0 1,0 0 0,0 0-1,-1 0 1,1 0-1,-1 0 1,0 0-1,0-1 1,-1-2 214,-2 5 53,1 0-1,-1-1 1,1 1 0,-1 0-1,0 1 1,0-1 0,0 0 0,0 1-1,0 0 1,0-1 0,0 1-1,0 0 1,0 1 0,-1-1-1,1 1 1,0-1 0,-1 1 0,1 0-1,0 0 1,-1 1 0,1-1-1,0 1 1,-1-1 0,1 1 0,0 0-1,0 0 1,-2 1-53,-59 104 893,45-63-472,-368 684 3254,347-641-4813,41-106-4928,13-19 1398</inkml:trace>
  <inkml:trace contextRef="#ctx0" brushRef="#br0" timeOffset="-210291.4289">3110 1718 2625,'0'0'1536,"0"0"-72,0 125-112,0-62-47,0-1-345,0-1-328,0-8-344,0-12-192,0-13-96,0-18-352,0-10-672,3-41-488,9-14-1289,-4-5-1696</inkml:trace>
  <inkml:trace contextRef="#ctx0" brushRef="#br0" timeOffset="-210136.165">3398 1605 40,'0'0'3641,"0"0"-2689,26 127 128,-14-62-24,-1 5-183,0-2-185,-2-6-176,-6-4-304,-3-10-208,0-12-16,-6-12-504,-20-11-288,-2-13-609,-15-25-847,6-16-113</inkml:trace>
  <inkml:trace contextRef="#ctx0" brushRef="#br0" timeOffset="-209859.305">3242 1740 24,'0'0'2212,"0"0"-1069,0 0-432,0 0-263,0 0-144,0 0-150,16 23-89,51 77-22,-65-98 4,0 1-1,-1-1 1,1 1 0,0-1 0,-1 1 0,1 0-1,-1-1 1,0 1 0,0 0 0,0 0 0,-1 0-1,1 0 1,0 0 0,-1 0 0,0 0 0,0 0-1,0 0 1,0 0 0,0 0 0,-1 0 0,0 0-1,1 0 1,-1 0 0,0 0 0,0 0 0,0 0-1,-1-1 1,1 1 0,-1 0 0,0-1 0,1 1-1,-1-1 1,0 0 0,0 1 0,-1-1 0,1 0-1,0 0 1,-1 0 0,1-1 0,-1 1 0,0-1-1,0 1-46,-11 8 1142,13-9-523,14-3-585,0 0 1,-1-2-1,1 1 0,-1-1 1,0-1-1,0 0 0,-1-1 1,0-1-1,11-6-34,-3 2-210,-28 8-4067,-6 3-375</inkml:trace>
  <inkml:trace contextRef="#ctx0" brushRef="#br0" timeOffset="-209281.666">2534 1757 3769,'0'0'2102,"0"0"-1308,0 0-400,0 0-95,0 0-77,0 0 45,17 18-28,56 64-42,-66-75-190,0 1-1,0 0 1,-1 1 0,0-1-1,0 1 1,-1 0-1,-1 0 1,1 1 0,-1 0-1,-1 0 1,0 0-1,0 0 1,-1 0 0,0 0-1,-1 1 1,0-1-1,-1 1 1,0-1 0,0 1-1,-3 8-6,-3 20-131,5-35 103,0 0-1,0 0 0,0-1 1,0 1-1,0 0 1,1 0-1,0 0 0,0 0 1,0-1-1,0 1 1,1 0-1,-1 0 0,1 0 1,0 0-1,0-1 0,0 1 1,1 0-1,-1-1 1,1 1-1,0-1 0,0 0 1,0 1-1,0-1 1,2 1 28,3 3-76,-1-3 61,0 0 0,-1 1-1,0 0 1,0 0 0,0 1 0,-1-1 0,1 1 0,-2 0 0,1 0 0,0 1 0,-1-1 0,0 1 0,-1-1 0,1 1 0,-1 0 0,-1 0 0,1 0 0,-1 4 15,0-8 23,-1 0-1,0-1 1,0 1 0,-1-1 0,1 1 0,0 0-1,-1-1 1,0 1 0,1-1 0,-1 1 0,0-1-1,0 0 1,-1 1 0,1-1 0,0 0-1,-1 0 1,1 0 0,-1 0 0,0 0 0,0 0-1,0 0 1,0 0 0,0-1 0,0 1 0,0-1-1,0 0 1,-1 1 0,1-1 0,0 0-1,-1 0 1,1-1 0,-1 1 0,1 0 0,-1-1-1,-2 1-22,-170 14 6243,174-15-5828,1 0-182,0 0-102,3 8-143,104 42 350,-88-45-233,42 8 222,0-3 0,1-3 0,0-2-1,1-4 1,-1-1 0,41-8-327,-1-6-489,-1-5 0,0-5-1,-2-4 1,32-16 489,-126 43-88,141-49-3464,-16 2-2456</inkml:trace>
  <inkml:trace contextRef="#ctx0" brushRef="#br0" timeOffset="-208943.027">3749 1805 1864,'0'0'4289,"0"0"-2896,0 0-705,0 0 736,0 0-40,0 0-327,0 0-153,197 60 24,-134-60-392,-3-5-256,-6-12-280,-8-4-304,0-1-904,-15-19-1465,-14 10-1672,-6-1-312</inkml:trace>
  <inkml:trace contextRef="#ctx0" brushRef="#br0" timeOffset="-208729.908">4180 1513 2721,'0'0'1152,"0"0"-72,0 0 384,23 198-39,-6-107-137,-2 10-128,-4 8-224,-5 2-7,-1-3-289,-5-9-280,0-17-152,0-20-208,0-21-56,0-39-1168,0-2-1577,0-21-2184</inkml:trace>
  <inkml:trace contextRef="#ctx0" brushRef="#br0" timeOffset="-208575.613">4118 2197 4849,'0'0'2377,"0"0"-1969,-120 171 72,83-113 16,8-17-240,12-19-256,14-18-360,3-33-1048,20-23-1329,6-11-1080</inkml:trace>
  <inkml:trace contextRef="#ctx0" brushRef="#br0" timeOffset="-208352.468">4118 2197 240,'82'-123'4425,"-62"123"-3249,6 0 361,2 0-81,7 0-104,-4 0-152,0 0-607,-2 8-425,-6-1-168,8-7-993,-11 0-2071,-6 0-849</inkml:trace>
  <inkml:trace contextRef="#ctx0" brushRef="#br0" timeOffset="-208021.766">4563 1713 3521,'0'0'3046,"0"0"-1711,0 0 73,0 26 190,0 164 481,0 42-1099,0-230-1369,0-5-164,77-167-2551,-66 148 2880,1 0-1,0 1 1,2 1 0,0 0 0,1 1-1,1 0 1,3-1 224,-18 19 11,0 0 0,0 0 0,0 0 0,0 0 0,-1 1 0,1-1 0,0 0 0,0 0 0,1 1-1,-1-1 1,0 1 0,0-1 0,0 1 0,0 0 0,0-1 0,1 1 0,-1 0 0,0 0 0,0 0 0,0 0 0,1 0 0,-1 0 0,0 0 0,0 0-1,0 0 1,1 0 0,-1 1 0,0-1 0,0 0 0,0 1 0,0-1 0,0 1 0,0 0 0,0-1 0,0 1 0,0 0 0,0 0 0,0-1 0,0 1 0,0 0-1,0 0 1,-1 0 0,1 0 0,0 0 0,-1 0 0,1 0 0,-1 0 0,1 0 0,-1 1 0,1-1 0,-1 0 0,0 0 0,0 0 0,1 1-11,13 74 868,-13-66-753,5 108 1128,-6-86-825,1-1 0,1 0 0,2 0 0,1-1 0,7 25-418,-11-51 18,0 0 1,0 0-1,1-1 1,-1 1 0,1-1-1,-1 1 1,1-1 0,0 0-1,0 1 1,1-1-1,-1 0 1,1 0 0,-1-1-1,1 1 1,0-1 0,0 1-1,0-1 1,0 0 0,1 0-1,-1 0 1,1 0-1,-1-1 1,1 1 0,-1-1-1,1 0 1,0 0 0,0-1-1,-1 1 1,1-1 0,0 1-1,0-1 1,0 0-1,0-1 1,0 1 0,-1-1-1,1 0 1,0 0 0,0 0-1,0 0-18,10-7 60,-1-1-1,0 0 1,0-1-1,-1-1 1,0 1-1,-1-2 1,-1 0-1,1 0 0,-2-1 1,0 0-1,0 0 1,1-7-60,0 7-65,-2-1 0,0-1 0,0 1 0,-2-1 0,0-1 0,0 1 0,-2-1-1,0 0 1,0 0 0,-2 0 0,0-1 0,-1 1 0,0-12 65,-29-28-4098,3 39-543</inkml:trace>
  <inkml:trace contextRef="#ctx0" brushRef="#br0" timeOffset="-207208.797">5456 1186 1152,'0'0'4749,"0"0"-2863,0 0-559,0 0 137,0 0-169,0 0-529,-4-6-458,-16-4-111,10 47 35,3-5-60,-11 37 161,-23 153-507,43-220 90,-1 0 0,1 0 0,0 0 0,0 0 0,1 0 0,-1 0 0,0 0 0,1-1 0,-1 0 0,1 1 1,-1-1-1,1 0 0,-1 0 0,1 0 0,0 0 0,0-1 0,-1 1 0,1-1 0,0 1 0,0-1 0,0 0 0,0 0 0,-1-1 0,1 1 0,0 0 0,0-1 0,0 0 0,-1 0 0,1 1 1,0-2-1,-1 1 0,1 0 0,-1 0 0,1-1 0,-1 0 0,0 1 0,0-1 0,1-1 84,22-12-263,-2-2-1,0 0 1,-1-2 0,-1 0 0,-1-1 0,0-2-1,-2 0 1,2-3 263,146-217 287,-154 285 924,-5 65 60,-6-106-1284,1 0 1,0 0-1,0 0 1,0 0 0,0 0-1,1-1 1,-1 1-1,0-1 1,1 1 0,-1-1-1,1 0 1,-1 0-1,1 0 1,0-1 0,-1 1-1,1 0 1,0-1-1,-1 0 1,1 0-1,0 0 1,0 0 0,-1 0-1,1 0 1,0-1-1,0 1 1,-1-1 0,1 0-1,0 0 1,-1 0-1,1 0 1,-1 0 0,0 0-1,1-1 1,-1 1-1,0-1 1,0 0-1,0 0 1,0 0 0,1 0 12,21-21-10,-1 0 1,0-2 0,-2-1-1,-1 0 1,-1-1 0,-2-2-1,4-7 10,14-21-106,-11 152 1012,66-35-2200,-90-55-1893,-7 0-1113</inkml:trace>
  <inkml:trace contextRef="#ctx0" brushRef="#br0" timeOffset="-206857.574">5909 1508 3137,'0'0'2124,"0"0"-648,-7 24-21,-24 77-86,17 20 639,15-85-1765,12-50-1119,133-339-3619,-145 351 4530,0-1-1,0 0 0,1 0 1,-1 1-1,1-1 0,-1 1 0,1-1 1,0 1-1,-1 0 0,1-1 1,0 1-1,1 0 0,-1 0 0,0 1 1,1-1-1,-1 0 0,1 1 1,-1 0-1,1-1 0,0 1 0,-1 0 1,1 0-1,0 0 0,0 1 1,0-1-1,0 1 0,0 0 0,0-1 1,0 1-1,0 1 0,0-1 0,-1 0 1,1 1-1,0-1 0,0 1 1,0 0-1,0 0 0,-1 0 0,1 0 1,0 1-1,-1-1 0,1 1 1,-1-1-1,1 1 0,-1 0 0,0 0 1,0 0-1,1 2-34,5 10 72,-2 0 0,0 1 0,-1-1 0,-1 1 0,0 0 0,0 1 0,-2-1 0,0 0 0,-1 1 0,0 0 0,-1-1 0,-1 1 0,-1-1 0,-2 14-72,-1-4 48,-1 0-1,-1 0 1,-1-1 0,-1 0-1,-2 0 1,-6 10-48,-22 28-594,-3-38-2688,25-22-303</inkml:trace>
  <inkml:trace contextRef="#ctx0" brushRef="#br0" timeOffset="-206323.283">5992 1602 5601,'0'0'836,"0"0"-77,0 0-88,0 0-414,16-2-491,47-1-86,-62 3 317,0 1 0,0 0 0,0 0 0,0-1 0,0 1 0,0 0 0,0 0 0,0 0 0,-1 0 0,1 0 0,0 0 0,-1 0 0,1 1 0,0-1 0,-1 0 0,1 0 0,-1 0 0,0 1 0,1-1 0,-1 0 0,0 0 0,0 1 0,0-1 0,0 0 0,0 1 0,0-1 0,0 0 0,0 0 0,-1 1 1,1-1-1,0 0 0,-1 0 0,1 0 0,-1 1 0,1-1 0,-1 0 0,0 0 0,0 0 0,1 0 0,-1 0 0,0 0 0,0 0 0,0 0 0,0 0 3,-106 113 385,115-110-655,132-43 211,-138 40 64,-1 1 0,0-1 0,0 0 0,0 1 0,0-1 0,0 1 0,0-1 0,-1 1 0,1-1 0,0 1 0,-1 0 1,1-1-1,-1 1 0,0 0 0,0 0 0,1-1 0,-1 1 0,0 0 0,0-1 0,-1 1 0,1 0 0,0 0 0,0-1 0,-1 1 0,1 0 0,-1-1 0,0 1 0,0 1-5,-5 15-77,-1 1-1,-1-1 1,-1 0-1,-1 0 0,0-1 1,-1 0-1,-1-1 1,-11 12 77,-2 5-791,5-5 77,-2-1-1,-1-2 0,-1 0 1,-1-1-1,-1-2 0,-1 0 1,-1-2-1,-22 12 715,-87 50 3295,73-42 1831,76-48-4872,165-111 2543,4 7-1,17 3-2796,162-66-90,-323 163-1885,-38 12 1868,1 0-1,0 1 0,-1-1 0,1 0 1,0 0-1,-1 0 0,1 1 1,0-1-1,-1 0 0,1 1 0,0-1 1,0 0-1,0 1 0,-1-1 0,1 0 1,0 1-1,0-1 0,0 0 1,0 1-1,0-1 0,0 0 0,-1 1 1,1-1-1,0 1 0,0-1 1,0 0-1,0 1 0,0-1 0,1 1 1,-1-1-1,0 0 0,0 1 1,0-1-1,0 0 0,0 1 0,0-1 1,1 0-1,-1 1 0,0-1 0,0 0 1,0 1-1,1-1 0,-1 0 1,0 1-1,1-1 0,-1 0 0,0 0 1,0 0-1,1 1 0,-1-1 1,1 0 107,-37 31-3156,-13 7-802</inkml:trace>
  <inkml:trace contextRef="#ctx0" brushRef="#br0" timeOffset="-206111.3829">6035 1915 4417,'0'0'2817,"0"0"-2369,0 0 360,0 0 48,0 0-528,-6 147-256,6-118-72,6-14-1056,5-6-1057,-2-9-1255</inkml:trace>
  <inkml:trace contextRef="#ctx0" brushRef="#br0" timeOffset="-205947.175">6209 1723 1888,'0'0'2553,"0"0"-1033,12 137 9,-7-36 23,1 34-240,5 29-232,-2-10 41,-1-34-153,1-40-280,-6-34-408,3-1-208,-1-1-72,-5-6-1176,0-14-1929,0-19-2464</inkml:trace>
  <inkml:trace contextRef="#ctx0" brushRef="#br0" timeOffset="-204791.4289">6620 1511 5169,'0'0'1724,"0"0"-561,0 0-284,0 0-139,0 0-49,0 0 283,13 13-185,89 114 39,-98-118-893,-1 0-1,0 0 0,-1 1 1,0-1-1,0 1 0,-1 0 1,0-1-1,-1 1 1,0 0-1,0 0 0,-1 0 1,-1-1-1,1 1 0,-2 0 1,1-1-1,-1 0 0,-1 0 1,1 1-1,-3 2 66,-112 151-1977,56-88 1590,90-78-10,2-8 304,99-18-120,-124 31 244,-1 0 0,0 1 1,1 0-1,-1 0 0,0 0 0,-1 0 0,1 1 0,0-1 0,-1 1 0,0 0 0,0 0 1,0 0-1,0 0 0,-1 1 0,0-1 0,0 1 0,0 0 0,0 0 0,-1-1 1,0 1-1,0 0 0,0 0 0,0 0 0,-1 0 0,0 0 0,0 0 0,0 0 0,-1 0 1,1 0-1,-1 0 0,-1 0 0,1 0-31,1 1 27,0 185 760,0-191-795,0 0 0,0-1 1,0 1-1,1 0 0,-1 0 0,0 0 1,0 0-1,0-1 0,1 1 0,-1 0 0,0 0 1,0 0-1,0 0 0,1 0 0,-1 0 1,0 0-1,0 0 0,0-1 0,1 1 0,-1 0 1,0 0-1,0 0 0,1 0 0,-1 0 1,0 0-1,0 0 0,1 0 0,-1 1 1,0-1-1,0 0 0,1 0 8,0-5-63,20-42-979,-3-1 0,-2-1-1,-1-1 1,-3 0 0,-3 0 0,-1-1 0,-1-21 1042,-5-45-1371,-3 76 1469,1 0 0,2 0 1,2 0-1,2 1 0,1-1 1,3 1-1,6-17-98,-12 49 188,0 0 0,0 1 0,0-1 0,1 1 0,0 1 0,1-1 0,-1 1 0,1 0 0,1 0 0,-1 0 0,1 1 0,0 0 0,0 0 0,0 1 0,1 0 0,0 0 0,0 1 0,0 0 0,0 0 0,0 1 0,0 0 0,1 0 0,0 1-188,0-2 109,113-52 605,-121 55-757,-1 0 1,1-1 0,-1 1-1,1 0 1,-1 0-1,1-1 1,-1 1 0,1-1-1,-1 1 1,0 0 0,1-1-1,-1 1 1,0-1 0,1 1-1,-1-1 1,0 1 0,0-1-1,1 1 1,-1-1 0,0 1-1,0-1 1,0 1-1,0-1 1,0 1 0,0-1-1,0 0 1,0 1 0,0-1-1,0 1 1,0-1 0,0 1-1,0-1 1,0 1 0,0-1-1,0 1 1,-1-1 0,1 1-1,0-1 1,0 1-1,-1-1 1,1 1 0,0-1-1,-1 1 1,1-1 0,-1 1-1,1 0 1,0-1 0,-1 1-1,1 0 1,-1-1 0,1 1-1,-1 0 1,1 0 0,-1-1-1,1 1 1,-1 0-1,1 0 1,-1 0 0,0 0-1,1 0 1,-1 0 0,1 0-1,-1 0 1,1 0 0,-1 0-1,0 0 43,1 17-73,-3 8 443,-1 0-1,-2 0 1,0 0 0,-1-1-1,-2 0 1,-1 0 0,0-1-1,-2 0 1,-1-1 0,-3 4-370,-16 34 576,-74 157 1064,105-216-1641,1 0-1,-1 0 0,1-1 1,-1 1-1,1 0 1,-1 0-1,1 0 1,0 0-1,0 0 0,-1 0 1,1-1-1,0 1 1,0 0-1,0 0 1,0 0-1,0 0 0,0 0 1,0 0-1,0 0 1,0 0-1,1 0 1,-1-1-1,0 1 0,1 0 1,-1 0-1,0 0 1,1 0-1,-1-1 1,1 1-1,-1 0 0,1 0 1,0-1-1,-1 1 1,1 0-1,0-1 1,-1 1-1,1-1 0,0 1 1,0-1-1,0 1 1,-1-1-1,1 1 1,0-1-1,0 0 0,0 0 1,0 1-1,0-1 1,0 0-1,-1 0 1,1 0-1,0 0 0,0 0 1,0 0-1,0 0 1,0 0-1,0 0 0,0-1 1,0 1-1,0 0 1,-1-1-1,2 1 2,53-26-168,-7-10 300,65-32 302,-111 70-424,0 0 1,0-1-1,1 1 0,-2 0 1,1 0-1,0 0 1,0 0-1,-1 1 1,1-1-1,-1 0 1,1 1-1,-1-1 1,0 1-1,0 0 1,0-1-1,-1 1 1,1 0-1,0-1 1,-1 1-1,0 0 0,0 0 1,0-1-1,0 1 1,0 0-1,0 0 1,-1-1-1,1 1 1,-1 0-1,0 0 1,0-1-1,0 1 1,-1 0-11,1 14 54,-47 293 318,69-312-371,56-105 174,32-31-522,-105 135 358,-1-1 0,1 1-1,0 0 1,0 0 0,0 0 0,0 1-1,0 0 1,1 0 0,-1 0 0,1 0-1,0 0 1,0 1 0,-1 0 0,1 0-1,0 0 1,0 1 0,0 0 0,0 0-1,0 0 1,0 0 0,-1 1 0,1 0-1,0 0 1,0 0 0,0 0 0,-1 1 0,1 0-1,-1 0 1,1 0 0,-1 0 0,0 1-1,0 0 1,0 0 0,0 0-11,7 4 46,0 1 1,-1 0-1,1 1 1,-2 0-1,0 0 1,0 1-1,0 0 1,-1 1-1,-1 0 1,0 0-1,0 1 1,-1-1-1,-1 1 1,0 1-1,1 3-46,-5 12-3291,-1-5-3775</inkml:trace>
  <inkml:trace contextRef="#ctx0" brushRef="#br0" timeOffset="-203306.233">8623 1689 184,'0'0'5137,"0"0"-3729,0 0-1039,0 0-17,0 0 128,0 0-248,0 0-160,32 7-72,-30 8-128,-2-3-1161,0 0-2775</inkml:trace>
  <inkml:trace contextRef="#ctx0" brushRef="#br0" timeOffset="-203093.781">8540 2009 5729,'0'0'1585,"0"0"-1017,0 0 504,0 0 72,0 0-288,0 0-488,0 0-368,109 77-1920,-92-60-4641</inkml:trace>
  <inkml:trace contextRef="#ctx0" brushRef="#br0" timeOffset="-202042.601">9824 1776 288,'0'0'315,"0"0"830,0 0-159,0 0-419,0 0-121,0 0 68,0-21 207,0-49 38,0 17 2458,0 52-1835,4 14-37,8 45-680,-2 0 0,-3 0 0,-3 1 0,-2 0 0,-5 44-665,2-11 113,1 114-73,24-298 887,-15 57-1089,1 0-1,2 0 1,1 1-1,2 0 1,1 1-1,2 1 1,1 1-1,1 0 1,2 2 0,1 0-1,23-22 163,-39 45-31,-1 0-1,1 1 1,0 0-1,0 0 1,1 1-1,-1 0 1,1 0-1,0 1 1,0 0-1,0 0 1,0 1-1,1 0 1,-1 0-1,1 1 1,-1 0-1,1 0 1,-1 1-1,6 1 32,91 32-4057,-75-15 195</inkml:trace>
  <inkml:trace contextRef="#ctx0" brushRef="#br0" timeOffset="-201067.532">10621 2055 2873,'0'0'5093,"0"0"-3130,0 0-607,0 0 220,0 0-705,0-21-709,2-162-805,-2 179 615,1 2 12,0 0 0,-1 0 0,1 1 0,-1-1 0,1 0-1,-1 0 1,0 0 0,0 0 0,0 0 0,0 0 0,0 0 0,0 0 0,0 1-1,-1-1 1,1 0 0,-1 0 0,1 0 0,-1 0 0,0 1 0,0-1 0,0 0 0,0 1-1,0-1 1,0 0 0,0 1 0,0 0 0,-1-1 0,1 1 0,0 0 0,-1-1-1,1 1 1,-1 0 0,0 0 0,1 0 0,-1 0 0,0 1 0,0-1 0,0 0 0,1 1-1,-1-1 1,0 1 0,0 0 0,0 0 0,0-1 0,0 1 0,0 1 0,0-1-1,1 0 1,-3 0 16,-3 4-13,0 0-1,1 0 1,-1 0 0,1 1-1,0 0 1,0 0-1,0 0 1,0 1-1,1 0 1,0 0-1,1 0 1,-1 1-1,1-1 1,0 1 0,1 0-1,0 1 1,0-1-1,0 0 1,1 1-1,0 0 1,0-1-1,1 1 1,0 6 13,-7 23-41,1 0 1,2 1-1,2 0 1,2 0-1,2 28 41,-2-62-3,1-1-1,0 0 1,0 1-1,0-1 1,0 0 0,0 1-1,1-1 1,0 1-1,-1-1 1,1 0-1,0 0 1,1 0-1,-1 1 1,0-1 0,1 0-1,0 0 1,0-1-1,0 1 1,0 0-1,0-1 1,0 1-1,1-1 1,-1 0 0,1 0-1,0 0 1,0 0-1,-1 0 1,1 0-1,0-1 1,1 1-1,-1-1 1,0 0 0,0 0-1,1 0 1,-1-1-1,0 1 1,1-1-1,-1 1 1,0-1-1,1 0 1,-1-1 0,0 1-1,1 0 1,-1-1-1,0 0 1,1 0-1,-1 0 1,0 0 3,10-8-8,-1 1 1,-1-2-1,1 1 1,-2-1 0,1-1-1,-1 0 1,-1-1-1,0 0 1,-1 0-1,5-9 8,-7 11-8,114-217 339,-111 302 820,-8-45-1145,1 1-1,2-1 1,0 0 0,3 0 0,0-1 0,2 0 0,1 0-1,11 23-5,-21-51-6,0 0 0,0 0 0,0-1 0,1 1 0,-1 0 0,0 0 0,0 0 0,1 0 0,-1 0 0,0-1 0,1 1 0,-1 0 0,1 0 0,-1 0 0,1-1 0,-1 1 0,1 0 0,-1-1 0,1 1 0,0-1 0,-1 1 0,1-1 0,0 1 0,0-1 0,0 1 0,-1-1 0,1 1 0,0-1 0,0 0 0,0 0 0,0 1 0,0-1 0,-1 0 0,1 0 0,0 0 0,0 0 0,0 0 0,0 0 0,0 0 0,0 0 0,0-1 0,-1 1 0,1 0 0,0 0 0,0-1 0,0 1 0,0 0 0,-1-1 0,1 1 0,0-1 0,0 1 0,-1-1 0,1 0 0,0 1 0,-1-1 0,1 0 0,-1 1 0,1-1 6,23-56-390,-19 40 290,17-41-692,91-199-2861,-113 257 3659,0-1 0,0 0 1,0 1-1,0-1 1,0 0-1,1 0 0,-1 1 1,0-1-1,0 0 1,0 1-1,1-1 1,-1 0-1,0 1 0,1-1 1,-1 1-1,0-1 1,1 0-1,-1 1 0,1-1 1,-1 1-1,1-1 1,-1 1-1,1 0 0,-1-1 1,1 1-1,0-1 1,-1 1-1,1 0 0,0 0 1,-1-1-1,1 1 1,0 0-1,-1 0 0,1 0 1,0 0-1,-1-1 1,1 1-1,0 0 0,0 0 1,-1 1-1,1-1 1,0 0-1,-1 0 0,1 0 1,0 0-1,-1 1 1,1-1-1,0 0 0,-1 0 1,1 1-1,0-1 1,-1 1-1,1-1 0,-1 0 1,1 1-1,-1-1 1,1 1-1,-1 0 0,1-1 1,-1 1-1,0-1 1,1 1-1,-1 0 0,0-1 1,1 1-1,-1 0 1,0-1-1,0 1 0,0 0 1,1 0-7,19 206 3236,-20-207-3219,1 1 0,0-1-1,-1 0 1,1 1-1,0-1 1,-1 0-1,1 0 1,0 0-1,0 0 1,-1 0 0,1 1-1,0-1 1,0-1-1,-1 1 1,1 0-1,0 0 1,0 0-1,-1 0 1,1 0 0,0-1-1,0 1 1,-1 0-1,1-1 1,0 1-1,-1 0 1,1-1-1,-1 1 1,1-1-1,0 1 1,-1-1 0,1 1-1,-1-1 1,1 1-1,-1-1 1,0 0-1,1 1 1,-1-1-1,0 0 1,1 1 0,-1-1-1,0 0 1,0 1-1,1-1 1,-1 0-1,0 0 1,0 1-1,0-1 1,0 0 0,0 0-1,0 1 1,0-2-17,29-66 295,-12 25-268,1 2-1,2 0 1,2 2-1,24-33-26,-44 70 1,-1-1 0,1 0 0,0 1 0,0-1 0,0 1 0,0 0 0,1 0 0,-1 0 0,1 0 0,-1 0 0,1 0 0,0 1 0,-1-1 0,1 1 0,0 0 0,0 0 1,0 0-1,0 0 0,0 0 0,0 1 0,0-1 0,1 1 0,-1 0 0,0 0 0,0 0 0,0 0 0,0 1 0,0-1 0,1 1 0,-1 0 0,0 0 0,0 0 0,0 0 0,-1 0 0,1 1 0,0-1 0,0 1 0,-1 0 0,2 1-1,4 10 315,1 1 0,-2 1-1,0-1 1,-1 1 0,0 0 0,-2 1 0,1-1-1,-2 1 1,0 0 0,-1 0 0,0 0-1,-2 13-314,6 23 1016,15-51-746,71-180-704,-34 85-930,-56 94 1351,0 0 0,0 0 0,0 1 0,-1-1 1,1 0-1,0 1 0,0-1 0,0 1 0,0-1 0,-1 1 0,1 0 1,0 0-1,-1 0 0,1 0 0,-1 0 0,1 0 0,-1 1 0,1-1 1,-1 0-1,0 1 0,0-1 0,1 1 0,-1-1 0,0 1 1,0-1-1,-1 1 0,1 0 0,0 0 0,0-1 0,-1 1 0,1 0 1,-1 0-1,0 0 0,0 0 0,1 0 0,-1-1 0,0 1 1,-1 0-1,1 0 0,0 0 0,-1 2 13,3 3 35,20 76 614,-34-70-5060,-6-13-1847</inkml:trace>
  <inkml:trace contextRef="#ctx0" brushRef="#br0" timeOffset="-200211.563">11890 1785 800,'0'0'2958,"0"0"-1631,0 0-320,0 0 159,0 0-101,-5-18-262,-18-55-292,22 72-497,1-1 0,-1 1 0,1 0 0,-1-1 0,0 1 0,1 0 0,-1-1 1,0 1-1,0 0 0,0 0 0,0 0 0,0 0 0,0 0 0,0 0 0,-1 0 0,1 0 1,0 0-1,0 1 0,-1-1 0,1 0 0,-1 1 0,1-1 0,0 1 0,-1 0 0,1-1 1,-1 1-1,1 0 0,-1 0 0,1 0 0,-1 0 0,1 0 0,-1 0 0,1 0 0,-1 0 0,1 1 1,-1-1-1,1 1 0,0-1-14,-8 2 55,2 0-46,0 2 0,0-1 0,1 1 0,0 0 0,0 0 0,0 1 0,0-1 0,1 1 0,-1 1 0,1-1 0,0 1 0,1 0 0,0 0 0,0 0 0,0 1 0,1-1 0,-1 1 1,2 0-1,-3 5-9,-6 15 201,1 0 0,1 0 0,1 1 1,2 0-1,0 0 0,2 0 0,1 1 0,2 0 1,0 0-1,3 13-201,-2-40 18,0 1 0,0-1 0,0 0 0,0 1 0,0-1 0,1 1 0,-1-1 0,1 0 0,0 1 0,-1-1 0,1 0 0,0 0 0,0 1 0,1-1 0,-1 0 1,0 0-1,1 0 0,-1 0 0,1-1 0,0 1 0,-1 0 0,1-1 0,0 1 0,0-1 0,0 1 0,0-1 0,0 0 0,1 0 0,-1 0 0,0 0 0,0 0 0,1-1 0,-1 1 0,1-1 0,-1 1 0,0-1 0,1 0 0,-1 0 0,1 0 0,-1 0 0,1-1 0,-1 1 0,0 0 0,1-1-18,97-48 407,-68 13-566,-2-1 0,-1-2 0,-3-1 0,-1-1-1,-2-1 1,-1-1 0,-3-1 0,-2 0 0,-1-2-1,-3 0 1,5-28 159,-2-2-340,-3-1 1,-4 0-1,-3-1 0,-3-35 340,-3 110 18,0 10-9,-4 56 631,-3-1 0,-3 0 1,-14 50-641,-13 82 1886,22 80 640,13-270-2533,1-1-1,0 0 1,1 1 0,-1-1-1,0 1 1,1-1-1,0 1 1,0-1 0,0 1-1,0-1 1,1 1-1,-1-1 1,1 1 0,0-1-1,0 0 1,0 1-1,0-1 1,1 0 0,-1 0-1,1 0 1,0 0-1,0 0 1,0 0 0,0 0-1,0-1 1,1 1-1,-1-1 1,1 0-1,0 1 1,0-1 0,0-1-1,0 1 1,0 0-1,0-1 1,0 1 0,0-1-1,1 0 1,-1 0-1,0 0 1,1 0 0,-1-1-1,1 0 1,-1 1-1,1-1 1,-1-1 0,1 1-1,0 0 8,106-79-3866,-61 21-1124</inkml:trace>
  <inkml:trace contextRef="#ctx0" brushRef="#br0" timeOffset="-199272.8799">12544 1817 5129,'0'0'2638,"0"0"-1835,0 0-464,0 0-81,0 0-262,-14-20-142,-44-59-14,15 54-120,35 26 257,-1 2 37,1 1 0,0 0 0,0 1 0,0 0 0,1 0 0,-1 1 0,1 0 0,1 0 0,-1 0 0,1 1 0,0 0 0,1 0 0,-1 1 0,2-1 0,-1 1 0,1 0 0,0 1 0,0-1 0,1 1 1,1-1-1,-3 10-14,0-3 89,1 2 0,1-1 1,0 0-1,1 1 0,1-1 1,0 1-1,1-1 0,2 9-89,-2-22 21,1 0 0,0-1-1,0 1 1,0 0 0,0-1-1,0 1 1,1-1 0,-1 0-1,1 1 1,0-1 0,-1 0-1,1 0 1,0 0 0,0 0-1,0 0 1,1-1 0,-1 1-1,0 0 1,1-1 0,-1 0-1,1 0 1,-1 0 0,1 0-1,0 0 1,-1 0 0,1 0 0,0-1-1,0 0 1,-1 1 0,1-1-1,0 0 1,0 0 0,-1-1-1,1 1 1,0 0 0,0-1-1,-1 0 1,1 0 0,0 0-1,-1 0 1,1 0 0,2-2-21,62-94 302,-54 70-271,100-180-131,-113 205 97,0 0 0,1 0-1,-1 1 1,1-1 0,0 0 0,-1 1 0,1-1 0,0 1 0,0-1-1,0 1 1,0-1 0,0 1 0,0 0 0,1-1 0,-1 1 0,0 0-1,1 0 1,-1 0 0,0 0 0,1 0 0,0 0 0,-1 0-1,1 1 1,-1-1 0,1 0 0,0 1 0,0 0 0,-1-1 0,1 1-1,0 0 1,0 0 0,-1 0 0,1 0 0,0 0 0,0 0-1,-1 0 1,1 1 0,0-1 0,0 1 0,-1-1 0,1 1 0,-1 0-1,1-1 1,0 1 0,-1 0 0,1 0 0,-1 0 0,0 0-1,1 1 1,-1-1 0,0 0 0,0 0 0,0 1 0,0-1 0,1 2 3,7 26 472,0 2 1,-3-1 0,0 1 0,-2 0 0,-1 0 0,-1 2-473,1 12 739,8-24-42,7-47-397,-16 23-324,144-236-1972,-146 238 1997,0 1-1,0-1 0,0 0 0,0 1 0,0-1 0,0 1 0,1-1 0,-1 1 0,0-1 0,0 1 0,1-1 0,-1 1 0,0-1 0,1 1 0,-1-1 0,0 1 0,1 0 0,-1-1 0,1 1 0,-1-1 0,1 1 1,-1 0-1,1-1 0,-1 1 0,1 0 0,-1 0 0,1 0 0,-1-1 0,1 1 0,-1 0 0,1 0 0,0 0 0,-1 0 0,1 0 0,-1 0 0,1 0 0,-1 0 0,1 0 0,0 0 0,-1 0 0,1 0 1,-1 1-1,1-1 0,-1 0 0,1 0 0,-1 1 0,1-1 0,-1 0 0,1 1 0,-1-1 0,1 0 0,-1 1 0,1-1 0,-1 1 0,0-1 0,1 0 0,-1 1 0,0-1 0,1 1 0,-1-1 0,0 1 0,0 0 0,7 39 428,-7-33-361,17 194 694,-16-200-756,-1-1 0,1 1 0,-1-1 0,1 0 0,-1 1-1,1-1 1,-1 0 0,1 1 0,-1-1 0,1 0 0,-1 0 0,1 1-1,0-1 1,-1 0 0,1 0 0,0 0 0,-1 0 0,1 0 0,0 0-1,-1 0 1,1 0 0,-1 0 0,1 0 0,0 0 0,-1 0 0,1-1-1,0 1 1,-1 0 0,1 0 0,-1-1 0,1 1 0,-1 0-1,1-1 1,-1 1 0,1 0 0,-1-1 0,1 1 0,-1-1 0,1 1-1,-1-1 1,1 1 0,-1-1 0,0 1 0,0-1 0,1 0 0,-1 1-1,0-1 1,0 1 0,1-1 0,-1 0 0,0 1 0,0-1 0,0 0-1,0 1 1,0-1 0,0 1 0,0-1 0,0 0-5,44-80-497,-30 53-11,0 1 0,2 0 0,1 1 1,1 1-1,1 1 0,1 0 0,14-12 508,-33 35 10,-1 0 0,1 0 0,0 0 0,0 1 0,0-1 0,0 0 0,0 0 0,0 1-1,0-1 1,0 0 0,0 1 0,1-1 0,-1 1 0,0-1 0,0 1 0,1 0 0,-1 0 0,0-1 0,0 1-1,1 0 1,-1 0 0,0 0 0,0 0 0,1 0 0,-1 1 0,0-1 0,0 0 0,1 1 0,-1-1 0,0 1 0,0-1-1,0 1 1,0-1 0,0 1 0,1 0 0,-1-1 0,0 1 0,-1 0 0,1 0 0,0 0 0,0 0 0,0 0-1,0 0 1,-1 0 0,1 0 0,0 0 0,-1 0 0,1 1 0,-1-1 0,0 0 0,1 0 0,-1 0 0,0 1-1,0-1-9,16 78 1299,-15-68-1151,13 92 492,-13-102-816,3 3-318,-2-8-4876,0-10 1031</inkml:trace>
  <inkml:trace contextRef="#ctx0" brushRef="#br0" timeOffset="-199059.995">13420 1708 6073,'0'0'2497,"0"0"-1177,0 0 641,-3 130-321,3-103-856,0-8-472,0-9-312,0-5-136,0-5-1112,0 0-1009,0-15-1007,0-11-793</inkml:trace>
  <inkml:trace contextRef="#ctx0" brushRef="#br0" timeOffset="-198836.3848">13534 1244 1280,'0'0'4833,"0"0"-3776,0 0-241,0 0 8,0 0-824,23 149-272,0-111-2761</inkml:trace>
  <inkml:trace contextRef="#ctx0" brushRef="#br0" timeOffset="-198281.732">13582 1691 6881,'0'0'1894,"0"0"-995,0 0-216,0 0-14,0 0-173,28-3-258,90-12-179,-17 13 3,-99 2-56,0 1-1,1 0 0,-1-1 1,0 1-1,1 0 1,-1 0-1,0 0 0,0 1 1,0-1-1,0 0 1,0 1-1,0-1 1,-1 1-1,1 0 0,0-1 1,-1 1-1,1 0 1,-1 0-1,0 0 0,1 0 1,-1 1-1,0-1 1,-1 0-1,1 0 0,0 1 1,0-1-1,-1 0 1,0 1-1,1-1 0,-1 0 1,0 1-1,0-1 1,0 1-1,0-1 1,-1 0-6,-19 86 144,-163 153-721,181-239 550,1-1 0,-1 1 0,0 0-1,1 0 1,0 0 0,0 0 0,-1 0-1,1 0 1,0 0 0,1 0 0,-1 0-1,0 1 1,0-1 0,1 0 0,0 0-1,-1 1 1,1-1 0,0 0 0,0 1-1,0-1 1,0 0 0,1 1 0,-1-1-1,1 0 1,-1 0 0,1 1 0,0-1-1,0 0 1,0 0 0,0 0 0,0 0-1,1 1 28,17-4 12,0-1 0,0-1 0,0-1-1,0 0 1,0-2 0,-1 0 0,0-1-1,0 0 1,-1-2 0,0 0 0,0-1 0,-1-1-1,14-11-11,-6 6 53,-5 5-19,-1-1 0,-1-1 1,0-1-1,-1 0 0,0-1 1,-1-1-1,-1 0 0,0-1 1,-2-1-1,0 0 0,-1 0 1,1-3-35,13-96-3480,-59 115 3526,26 10 116,0 0 0,1 0 0,0 0 0,1 0 0,0 1 0,0 1 0,1-1 0,0 1 0,0-1 0,1 1 0,0 1 0,1-1 0,1 0 0,-1 1 0,1 6-162,-3 125 755,6-137-721,0-1 0,0 0 0,1 1 0,-1-1 0,1 0 0,0 0 0,0 0 0,1 0 0,-1 0 0,1 0 0,0-1 0,0 1 0,0-1 0,0 0 0,0 0 0,1 0 0,0 0 0,-1-1 0,1 0 0,0 1 0,0-1 0,0 0 0,1-1 0,-1 1 0,0-1 0,1 0 0,-1 0 0,0 0 0,4 0-34,3 0 19,-1 1 0,0-2-1,0 1 1,1-1 0,-1-1-1,0 0 1,1 0 0,-1-1-1,0 0 1,0-1 0,0 0-1,-1-1 1,1 0 0,-1 0-1,7-5-18,113-96-4355,-78 54-130</inkml:trace>
  <inkml:trace contextRef="#ctx0" brushRef="#br0" timeOffset="-197733.3548">14538 1896 6489,'0'0'1227,"0"0"176,0 0 144,0 0-737,0 0-884,5-24-371,14-74 65,-21 40 467,-35 62 366,22 6-448,1 1 0,1 0 1,0 1-1,1 1 0,0 0 0,1 0 1,0 1-1,1 0 0,0 1 0,2 0 0,0 1 1,0 1-6,0-1 21,1 0 0,1 0 0,1 0 1,0 1-1,1 0 0,1 0 0,1 0 1,0 0-1,1 1 0,1-1 0,0 0 0,2 2-21,-1-17 46,0 0-1,0 0 0,0 0 0,0 0 0,0 0 1,1 0-1,-1 0 0,1 0 0,0 0 0,-1-1 0,1 1 1,0-1-1,0 1 0,0-1 0,0 0 0,0 1 1,0-1-1,1 0 0,-1-1 0,0 1 0,0 0 0,1-1 1,-1 1-1,0-1 0,1 0 0,-1 1 0,1-1 1,-1-1-1,0 1 0,1 0 0,-1 0 0,1-1 1,-1 1-1,0-1 0,0 0 0,1 0 0,-1 0 0,0 0 1,0 0-1,0 0 0,0-1 0,1 0-45,16-15 120,-1-1 0,-1-1-1,-1-1 1,0-1 0,-2 0-1,0 0 1,-1-2 0,3-10-120,-15 32-2,30-58-549,-2-1 0,-2-2 0,-4 0 0,-2-2 0,-3 0 0,-3-1 0,-3-1-1,2-38 552,-13 58 432,-1 29 170,0 27 754,-59 537 8385,59-420-8993,23-80-2128,16-40-6558,-11-7-2069</inkml:trace>
  <inkml:trace contextRef="#ctx0" brushRef="#br0" timeOffset="-191088.294">21895 1841 6233,'0'0'1537,"0"0"-753,0 0 448,0 0-392,0 0-840,0 0-1352,0 0-3441</inkml:trace>
  <inkml:trace contextRef="#ctx0" brushRef="#br0" timeOffset="-193136.535">21532 1831 6409,'0'0'3417,"0"0"-2209,0 0-343,0 0-865,0 0-3241,0 0-4841</inkml:trace>
  <inkml:trace contextRef="#ctx0" brushRef="#br0" timeOffset="-197005.5809">16798 1205 184,'0'0'592,"0"0"640,0 0-543,0 0-25,0 0-8,0 0-80,0 0-8,0-36-96,0 34-128,0-6-344,0 3-784,-5 1-3697</inkml:trace>
  <inkml:trace contextRef="#ctx0" brushRef="#br0" timeOffset="-196479.734">16579 1809 408,'0'0'4792,"0"0"-3003,0 0-1164,0 0-57,0 0-131,-3-21-313,-15-110-444,17 129 302,1 0 0,0 0 0,-1 1 0,1-1 1,-1 0-1,0 1 0,1-1 0,-1 0 0,0 1 0,0-1 0,0 1 0,0-1 0,0 1 0,0 0 0,-1 0 0,1-1 0,0 1 0,-1 0 1,1 0-1,-1 0 0,1 0 0,-1 0 0,1 1 0,-1-1 0,0 0 0,1 1 0,-1-1 0,0 1 0,0 0 0,1-1 0,-1 1 1,0 0-1,0 0 0,0 0 0,1 0 0,-1 1 0,0-1 0,0 0 0,1 1 0,-1-1 0,0 1 0,1 0 0,-1-1 0,0 1 1,-1 1 17,-63 50 34,55-37 75,2 0 1,0 0-1,0 1 1,2 0-1,0 1 1,1 0-1,0 0 1,2 0-1,0 0 1,0 1-1,2 0 0,0 0 1,1 8-110,2-24 31,-1 1 0,0-1 0,0 0 0,1 0 0,0 0 0,-1 0 0,1 1 0,0-1 0,0 0 0,0 0 1,0 0-1,0-1 0,1 1 0,-1 0 0,0 0 0,1-1 0,0 1 0,-1-1 0,1 1 0,0-1 0,0 1 0,0-1 0,0 0 0,0 0 0,0 0 0,0 0 0,0-1 0,0 1 1,0 0-1,0-1 0,1 0 0,-1 1 0,0-1 0,0 0 0,0 0 0,1 0 0,-1 0 0,0-1 0,0 1 0,1-1 0,-1 1 0,0-1 0,0 0 0,1 0-31,1 1 13,6-2-25,0-1 1,-1 1 0,1-2-1,-1 1 1,0-1-1,0-1 1,0 0 0,0 0-1,-1 0 1,0-1-1,0 0 1,-1-1 0,0 0-1,0 0 1,0-1-1,2-3 12,36-32-729,-44 42 712,0 0-1,0 0 1,1 1 0,-1-1 0,0 1 0,1-1 0,-1 1 0,0-1-1,1 1 1,-1 0 0,1 0 0,-1 0 0,1 0 0,-1 0 0,0 0 0,1 0-1,-1 0 1,1 0 0,-1 1 0,0-1 0,1 0 0,-1 1 0,0 0-1,1-1 1,-1 1 0,0 0 0,0-1 0,1 1 0,-1 0 0,0 0 0,0 0-1,0 0 1,0 0 0,0 0 0,0 0 0,-1 1 0,1-1 0,0 0-1,0 0 1,-1 1 0,1-1 0,-1 0 0,1 1 0,-1-1 0,0 0-1,0 1 1,1-1 0,-1 1 0,0 0 17,10 15 54,-8-12-27,1-1 0,0 1 0,0-1-1,0 0 1,1 1 0,0-1 0,0-1 0,0 1-1,0-1 1,0 1 0,1-1 0,-1-1 0,1 1 0,0-1-1,0 1 1,0-1 0,0-1 0,0 1 0,0-1-1,1 0 1,-1 0 0,0 0 0,1-1 0,-1 0-1,1 0 1,-1 0 0,1-1 0,-1 1 0,0-1-1,0-1 1,1 1 0,-1-1 0,0 0 0,0 0 0,0 0-1,-1-1 1,1 0 0,0 0 0,3-3-27,11-13-427,0-1 0,-1 0 0,-2-2 1,0 0-1,-1-1 0,-1 0 0,-1-1 1,7-20 426,16-36-3530</inkml:trace>
  <inkml:trace contextRef="#ctx0" brushRef="#br0" timeOffset="-196266.268">17186 1171 48,'0'0'3841,"0"0"-2577,0 0 232,0 174 33,0-104-73,0 4-288,0-2-255,0 1-97,0-8-296,0-10-312,0-9-208,0-12-432,15-22-1641,5-10-1976,0-2-1064</inkml:trace>
  <inkml:trace contextRef="#ctx0" brushRef="#br0" timeOffset="-195969.403">17634 1773 2216,'0'0'4501,"0"0"-2573,0 0-871,0 0 367,0 0-265,7-21-1107,20-68-693,-27 1-1214,-2 85 1848,0 1-1,0 0 1,0 0-1,0 0 0,0 1 1,-1-1-1,1 0 1,0 1-1,-1-1 1,1 1-1,-1 0 1,0 0-1,1 0 0,-1 0 1,0 0-1,0 1 1,1-1-1,-1 1 1,0 0-1,0 0 1,0 0-1,0 0 0,-2 0 8,0 1 27,0-1 1,-1 1-1,1 0 0,0 1 0,0-1 0,0 1 0,0 0 0,0 0 0,0 1 0,0-1 0,1 1 0,-1 0 0,1 0 1,0 1-1,0-1 0,0 1 0,0 0 0,1 0 0,-1 0 0,1 0 0,0 1 0,0 0 0,1-1 0,0 1 0,-1 0 1,2 0-1,-2 5-27,-24 148 1239,26-155-1220,0 1 0,0-1-1,1 1 1,0-1-1,-1 1 1,1 0-1,0-1 1,1 1-1,-1-1 1,1 1-1,-1-1 1,1 1-1,0-1 1,0 1-1,1-1 1,-1 0 0,1 1-1,-1-1 1,1 0-1,0 0 1,1 0-1,-1 0 1,0-1-1,1 1 1,-1-1-1,1 1 1,0-1-1,0 0 1,0 0 0,0 0-1,0 0 1,0-1-1,1 1 1,-1-1-1,0 0 1,1 0-1,-1 0 1,1 0-1,0-1-18,5 0-330,-1-2-1,1 1 0,-1-1 1,1-1-1,-1 1 1,0-1-1,0-1 0,0 0 1,0 0-1,-1 0 1,1-1-1,-1 0 0,0 0 1,-1-1-1,1 0 1,-1 0-1,0-1 0,-1 0 1,4-4 330,21-21-2083,8-5-938</inkml:trace>
  <inkml:trace contextRef="#ctx0" brushRef="#br0" timeOffset="-195797.54">17985 1682 400,'0'0'3913,"0"0"-2905,0 0-776,0 0-232,0 0-1360</inkml:trace>
  <inkml:trace contextRef="#ctx0" brushRef="#br0" timeOffset="-195421.133">17985 1682 208,'-152'-46'5445,"116"38"691,25 73-3303,8 260 902,23 156-1642,-22-479-2085,-1 1 0,1-1-1,0 0 1,-1 1 0,1-1 0,-1 0 0,0 0 0,0-1 0,0 1 0,0-1 0,0 1 0,0-1 0,0 0-1,0 0 1,-1 0 0,1-1 0,0 1 0,0-1 0,-1 0 0,1 1 0,0-2 0,-1 1 0,1 0 0,0-1-1,-1 1 1,1-1 0,0 0 0,0 0 0,-3-1-8,-2 1-23,-4-1-190,0 1 0,1-2 0,-1 0-1,1 0 1,0-1 0,0 0 0,0-1 0,0 0-1,1-1 1,0 0 0,0-1 0,0 0-1,1 0 1,0-1 0,1 0 0,-1-1-1,2 0 1,-1 0 0,-3-6 213,-42-142-7228,44 82 1748</inkml:trace>
  <inkml:trace contextRef="#ctx0" brushRef="#br0" timeOffset="-194821.562">18448 1636 1760,'0'0'6622,"0"0"-4016,0 0-1209,0 0 2,0 0-324,-25-19-641,-75-57-558,39 51-565,57 26 661,0 1-1,1 0 0,-1-1 0,1 2 0,-1-1 0,1 0 0,0 1 0,-1-1 0,1 1 0,1 0 0,-1 0 0,0 0 0,1 1 0,-1-1 1,1 1-1,0-1 0,0 1 0,1 0 0,-1-1 0,1 1 0,0 0 0,0 0 0,0 0 0,0 0 0,1 0 0,-1 0 0,1 1 1,0-1-1,1 3 29,-5 12 51,2 0 0,0 0 0,1 1 0,1-1 0,0 0 0,2 1 0,0-1 0,1 1-51,-1-18 6,0 1 0,0 0 0,0 0 0,0-1 0,0 1 0,1-1 0,-1 0 0,1 0 0,-1 0 0,1 0 0,0 0 0,0 0 0,0-1 0,0 0 0,0 1 0,0-1 0,0 0 0,1 0 0,-1-1 0,0 1 0,0-1 0,1 0 0,-1 1 0,0-1 0,1-1 1,-1 1-1,0 0 0,1-1 0,-1 0 0,0 0 0,0 0 0,0 0 0,1 0 0,-1-1 0,-1 1 0,1-1 0,0 0 0,0 0 0,-1 0 0,1 0 0,-1 0 0,2-3-6,263-284-9249,-262 288 9345,-1-1-1,1 1 0,0 0 1,0 0-1,-1 1 0,1-1 0,0 1 1,0 0-1,0 0 0,0 0 1,-1 1-1,1 0 0,0 0 0,0 0 1,-1 1-1,1-1 0,-1 1 1,1 0-1,-1 0 0,0 1 0,0-1 1,0 1-1,0 0 0,0 0 1,-1 0-1,1 1 0,-1-1 0,0 1 1,0 0-1,0 0 0,0 0 1,-1 0-1,0 0 0,0 1 0,0-1 1,1 4-96,4 2 341,-1-2 81,-1 1 1,-1 0-1,1 0 1,-1 0-1,-1 1 1,0-1-1,0 1 1,-1 0-1,0 0 1,-1 0-1,0 0 1,-1 0-1,0 0 0,-1 8-422,1-18 557,0 0 92,1-20 803,1 11-1677,0 0 0,0 0 0,1 1-1,0-1 1,0 1 0,1-1 0,0 1-1,0 0 1,1 0 0,0 1 0,0 0-1,1 0 1,0 0 0,1 0 0,-1 1-1,1 0 1,0 0 0,1 1 0,-1 0-1,1 0 1,0 1 0,0 0 0,1 1-1,-1-1 1,1 1 0,0 1 0,-1 0-1,1 0 1,0 1 0,5 0 225,12 1-2193,-2 0-1630</inkml:trace>
  <inkml:trace contextRef="#ctx0" brushRef="#br0" timeOffset="-194535.449">19252 1453 224,'0'0'5465,"0"0"-3800,0 0-897,0 0 936,0 0-200,0 0-543,0 133-457,6-97-288,0-7-216,2-5 0,-2-8-1048,0-16-1321,-4 0-1760,1-21-200</inkml:trace>
  <inkml:trace contextRef="#ctx0" brushRef="#br0" timeOffset="-194323.3829">19415 1118 2296,'0'0'2945,"0"0"-2513,0 0-16,0 0-416,0 0-792,0 0-3857</inkml:trace>
  <inkml:trace contextRef="#ctx0" brushRef="#br0" timeOffset="-194100.741">19335 1398 3065,'0'0'5417,"0"0"-4633,0 0 624,0 0 209,0 0-785,0 0-648,0 0 40,174 0-136,-88 2-24,-1-2-16,-5 0-48,-11 0-608,-15 0-568,-20 0-697,-25 0-1672,-9 0 161,0-10 335</inkml:trace>
  <inkml:trace contextRef="#ctx0" brushRef="#br0" timeOffset="-193879.4799">19811 1142 5553,'0'0'1785,"0"0"-1009,0 0 968,-37 174 24,29-104-247,-1 4-601,4-1-168,-1-6-296,0-7-176,3-12-280,3-12-40,0-11-952,0-18-504,0-7-673,12-10-119,11-28-665,16-56-23,-4 9 415</inkml:trace>
  <inkml:trace contextRef="#ctx0" brushRef="#br0" timeOffset="-193349.4009">20020 1191 3425,'0'0'2116,"0"0"-1149,0 0 124,0 0 469,8 23 2,49 148 856,-50-147-2037,-5-11-330,1 1 0,0-1 0,1 0 0,1 0 0,0-1 0,0 1 0,1-1 0,1 0 0,0-1 0,1 0 0,0 0 0,1 0 0,3 3-51,-11-14-13,1 0 0,-1 0-1,0 1 1,0-1 0,1 0 0,-1 0 0,0 0 0,0 0-1,1 0 1,-1-1 0,0 1 0,0 0 0,0 0-1,1-1 1,-1 1 0,0-1 0,0 1 0,0-1-1,0 0 1,0 1 0,0-1 0,0 0 0,0 0-1,0 0 1,0 1 0,0-1 0,0 0 0,-1 0-1,1 0 1,0 0 0,-1-1 0,1 1 0,-1 0 0,1 0-1,-1 0 1,0 0 0,1-1 0,-1 1 0,0 0-1,0 0 1,0 0 0,0-1 0,0 1 0,0 0-1,0-1 14,4-9-50,55-95-1562,-58 105 1575,1 0 0,-1 1 0,1-1 1,-1 0-1,0 1 0,1-1 0,-1 1 1,1 0-1,-1-1 0,1 1 0,0 0 1,-1 0-1,1 0 0,-1 0 0,1 0 1,-1 0-1,1 1 0,-1-1 0,1 0 1,-1 1-1,1-1 0,-1 1 0,1 0 1,-1-1-1,0 1 0,1 0 0,-1 0 1,0 0-1,0 0 0,0 0 1,1 0-1,-1 0 0,0 0 0,0 0 1,-1 1-1,1-1 0,0 0 0,0 1 1,-1-1-1,1 1 0,0-1 0,-1 0 1,0 1-1,1-1 0,-1 1 0,0 0 1,0-1-1,0 1 0,1-1 0,-2 1 1,1-1-1,0 1 0,0-1 0,0 1 1,-1-1-1,1 1 0,-1-1 0,0 2 37,5 33 16,-5-29 66,1 0 0,0-1-1,0 1 1,0 0 0,1-1 0,0 1 0,1 0 0,-1-1 0,1 0-1,0 1 1,1-1 0,-1 0 0,1 0 0,0 0 0,1 0 0,0-1 0,0 1-1,0-1 1,0 0 0,1 0 0,0-1 0,0 1 0,0-1 0,0 0-1,1 0 1,0-1 0,1 1-82,11 0 59,1-1 1,0-1-1,0-1 0,0 0 0,-1-2 0,1 0 0,0-1 0,0 0 1,-1-2-1,1 0 0,-1-2 0,0 1 0,-1-2 0,9-5-59,-16 10-129,0-1 0,-1-1-1,0 1 1,0-2 0,0 1 0,0-1-1,-1 0 1,1-1 0,-1 0-1,-1 0 1,1-1 0,-1 0-1,0-1 1,-1 1 0,0-1-1,0 0 1,0-1 0,-1 1-1,-1-1 1,1 0 0,-1 0-1,-1-1 1,0 1 0,0-1 0,-1 0-1,0 1 1,-1-1 0,0 0-1,0 0 1,-1-1 129,-2 6 9,0 0 0,0 1 0,-1 0-1,1-1 1,-1 1 0,0 0 0,0 1 0,0-1 0,-1 0 0,1 1 0,-1 0-1,0 0 1,0 0 0,0 0 0,-1 0 0,-3-1-9,6 3 18,1 0 1,-1 0-1,0-1 1,0 1-1,0 1 0,0-1 1,0 0-1,0 0 1,0 1-1,0-1 0,0 1 1,0 0-1,0 0 1,-1 0-1,1 0 0,0 0 1,0 0-1,0 0 1,0 1-1,0-1 1,0 1-1,0-1 0,0 1 1,0 0-1,0 0 1,0 0-1,0 0 0,0 0 1,0 0-1,1 1 1,-1-1-1,1 0 0,-1 1 1,1 0-1,-1-1 1,1 1-1,0 0 0,-1 1-18,-4 14 338,1 0-1,0 1 1,1-1 0,1 1-1,1 0 1,1 0-1,0 0 1,1 0-1,1 1 1,1-1-1,1 4-337,-2-16 79,1 0-1,0 1 0,0-1 0,0 0 1,1 0-1,0-1 0,0 1 0,0 0 1,1-1-1,0 0 0,0 0 1,0 0-1,0 0 0,1-1 0,0 0 1,0 0-1,0 0 0,1 0 0,-1-1 1,1 0-1,0 0 0,-1 0 1,1-1-1,1 0 0,-1 0 0,1 0-78,12 2-422,0 0-1,0-1 1,0-2-1,1 1 0,-1-2 1,1-1-1,-1 0 1,3-2 422,33-9-4825</inkml:trace>
  <inkml:trace contextRef="#ctx0" brushRef="#br0" timeOffset="-191300.195">20727 1309 216,'0'0'2878,"0"0"-1920,0 0-694,0 0-138,4 0-128,4 1 81,-3 0 82,-1 0 0,0 0 0,1-1 0,-1 1-1,1-1 1,-1 0 0,1 0 0,-1-1 0,0 0 0,1 1 0,-1-1 0,0-1 0,1 1-1,-1-1 1,0 1 0,0-1 0,0 0 0,3-2-161,-5 1 280,6 9 2200,-7 1-2766,5 251 4760,-20-168-2361,14-90-1869,1-67 1095,2 42-1471,2 0 0,1 1 0,0 0 0,2-1 1,1 2-1,1 0 0,1 0 0,0 0 0,2 2 1,1-1-1,9-9 132,-21 28-23,0 0-1,0 0 1,0 0 0,1 0 0,-1 1-1,1-1 1,-1 1 0,1 0 0,0 0 0,0 0-1,0 0 1,0 0 0,0 1 0,0-1-1,0 1 1,1 0 0,-1 0 0,0 0-1,1 1 1,-1-1 0,1 1 0,-1-1-1,1 1 1,-1 0 0,1 1 0,-1-1-1,1 1 1,-1-1 0,1 1 0,-1 0 0,0 0-1,1 1 1,1 0 23,2 8 11,0 1-1,-1 0 1,0 1 0,0-1-1,-1 1 1,-1 0 0,0 0-1,-1 0 1,0 1 0,-1 0-1,0-1 1,-1 1 0,0 0-1,-2 11-10,2 126 1259,-1-149-1247,0-1 0,0 1 0,0-1 1,0 0-1,0 1 0,0-1 0,0 1 0,0-1 0,0 0 0,1 1 0,-1-1 0,0 0 0,0 1 0,0-1 0,1 0 0,-1 1 0,0-1 0,0 0 0,1 1 0,-1-1 0,0 0 0,1 0 0,-1 1 0,0-1 0,1 0 0,-1 0 1,0 0-1,1 0 0,-1 1 0,0-1 0,1 0 0,-1 0 0,1 0 0,-1 0 0,0 0 0,1 0 0,-1 0 0,1 0 0,-1 0 0,0 0 0,1 0 0,-1 0 0,1 0 0,-1-1 0,0 1 0,1 0 0,-1 0 0,0 0 0,1 0 0,-1-1 1,0 1-1,1 0 0,-1 0 0,0-1 0,1 1 0,-1 0 0,0-1 0,0 1 0,1 0 0,-1 0 0,0-1 0,0 1 0,0-1 0,0 1 0,1 0 0,-1-1 0,0 1 0,0-1-12,99-161 644,-86 141-730,-3 3-126,1 0 0,1 0-1,0 1 1,2 1 0,0 0-1,0 1 1,5-3 212,-17 16-23,1 0 0,-1 1 0,1-1 0,-1 0 0,1 1 0,0 0-1,0-1 1,-1 1 0,1 0 0,0 1 0,0-1 0,0 0 0,0 1 0,0 0 0,0-1 0,0 1 0,0 0 0,0 1-1,0-1 1,0 0 0,0 1 0,0 0 0,0 0 0,0 0 0,0 0 0,-1 0 0,1 0 0,0 1 0,-1-1 0,1 1-1,-1 0 1,1 0 0,-1 0 0,0 0 0,0 0 0,0 0 0,1 2 23,53 99 894,2 108 2207,-57-205-3654,1 3-7708,-2-6 1778</inkml:trace>
  <inkml:trace contextRef="#ctx0" brushRef="#br0" timeOffset="-188731.8329">1761 3151 4161,'0'0'1200,"0"0"-322,0 0 42,0 0 75,0 0-50,7-10 741,40-9-1094,1 3 1,1 1-1,0 3 0,0 2 1,1 2-1,13 1-592,535-7 1855,-58-15-883,48 24-972,-485 5 47,794 12 652,811-2 937,-1503-11-1322,644 18 1302,-679-7 1095,-176-26-1371,-17 9-3392,2 4-2448,-9 1-4339</inkml:trace>
  <inkml:trace contextRef="#ctx0" brushRef="#br0" timeOffset="-187455.571">4631 3204 2945,'0'0'892,"0"0"-355,0 0 1,0 0 155,0 0-26,-9 26-58,-51 184 865,-89 700 84,117-777-6275,17-97 977</inkml:trace>
  <inkml:trace contextRef="#ctx0" brushRef="#br0" timeOffset="-187207.54">4277 4167 1176,'0'0'3209,"0"0"-2145,0 152-248,0-82 265,0-1 39,0-8-56,6-13-352,8-10-120,1-16-184,5-8-240,5-14-32,9 0-136,9-26-48,34-49-232,-11 5-1840,-6 1-1761</inkml:trace>
  <inkml:trace contextRef="#ctx0" brushRef="#br0" timeOffset="-166656.915">1678 5723 3257,'0'0'2141,"0"0"-963,0 0-90,0 0 62,0 0-58,-25 0-245,-82 3-275,103-2-541,-1-1 0,1 1-1,-1 0 1,1 0 0,-1 0 0,1 0 0,0 1-1,0 0 1,-1 0 0,1 0 0,0 0 0,1 1-1,-1-1 1,0 1 0,1 0 0,0 0-1,0 0 1,-1 1 0,2 0-31,-9 7 78,-18 24 148,3 2 0,1 1 0,1 0 0,3 2 0,1 1 0,1 0 0,3 1 0,-7 32-226,7-27 132,2 1-1,2 0 1,2 1 0,2 0-1,3 1 1,0 44-132,5-82 2,1-1 0,0 0 1,1 1-1,0-1 1,0 0-1,1 0 0,1 0 1,0-1-1,0 1 0,1-1 1,1 0-1,-1 0 0,2-1 1,-1 1-1,1-2 0,1 1 1,6 6-3,65 63-146,-63-66 78,-1 1 0,0 0-1,-1 1 1,-1 1 0,0 0 0,-1 1 0,-1 0 0,0 1 0,-1 0 0,-1 1 0,0 0 0,-2 0 0,0 1 0,2 9 68,-7-14-41,0 1 1,-1 0-1,-1 0 1,0 0-1,-1 0 1,-1 0-1,0-1 1,-1 1 0,-1-1-1,0 1 1,-1-1-1,0 0 1,-1-1-1,-3 5 41,-29 43-22,-3-1-1,-3-2 1,-2-2-1,-2-2 1,-3-2-1,-20 14 23,81-58-4015,41-14 3269,-45 5 712,1-2 25,-1 1 0,1 0 1,0 1-1,-1 0 0,1 0 1,0 0-1,0 1 0,-1 0 1,1 0-1,0 1 0,0 0 1,0 0-1,-1 1 0,1 0 1,-1 0-1,1 0 0,-1 1 1,0-1-1,0 2 0,4 1 9,-2 9 84,-1 1-1,0 0 1,-1 0-1,-1 0 1,0 0 0,-1 1-1,-1 0 1,0 0-1,-1 0 1,-1 0-1,0 0 1,-2 1-84,5 27 242,33 801 2079,-28-778-2373,2 0 0,4-1-1,2 0 1,4 2 52,-8-8-2482,-14-54-901,-4-6-1645</inkml:trace>
  <inkml:trace contextRef="#ctx0" brushRef="#br0" timeOffset="-160146.2539">7759 8152 7442,'0'0'2760,"0"0"-2344,0 0 312,0 0-87,0 0-457,0 0-184,0 0-432,82 78-2233,-67-59-3000</inkml:trace>
  <inkml:trace contextRef="#ctx0" brushRef="#br0" timeOffset="-159934.1239">7770 8535 6097,'0'0'3489,"0"0"-2905,0 0 296,0 0 689,0 0-345,0 0-744,0 0-480,94 3-2608,-80-3-6963</inkml:trace>
  <inkml:trace contextRef="#ctx0" brushRef="#br0" timeOffset="-165545.076">2699 8492 5521,'0'0'2166,"0"0"-1389,0 0-379,0 0 303,0 0-103,0 0-319,20 0 3,28 0 30,-1-3 0,0-2-1,-1-1 1,30-9-312,39-22 115,-73 21-405,0 3 0,1 1-1,0 2 1,1 2 0,0 2-1,29 0 291,-92 17 786,-50 25-70,1 3 1,3 3-1,1 3 1,-13 14-717,-142 149-197,100-48-5018,109-144-980,27-46 4081,0 4 2300,1 1 0,1 1 0,1 1 0,0 1 0,2 1 0,1 0-1,1 2 1,0 1 0,2 1 0,0 0 0,27-11-186,35 12 1866,-82 20-1738,-1-1 0,0 1 0,-1 0 0,1 0 0,-1 1 1,1-1-1,-1 1 0,-1 0 0,1 0 0,-1 0 0,0 1 1,0-1-1,0 1 0,-1 0 0,0-1 0,0 1 1,0 0-1,-1 0 0,0 1 0,0-1 0,-1 0 0,1 0 1,-1 0-1,-1 1 0,1-1 0,-1 2-128,1-3 76,1 224 1495,-8-208-1424,6-28-186,1-2-85,-1-6-141,1 0 0,0-1 1,1 1-1,1 0 0,1 0 0,0 0 0,0 0 0,2 1 1,0-1-1,1 1 265,-1 0-123,2 1 0,0 0 0,0 0 0,1 1 0,1 0 0,0 0 0,1 1 0,0 0 0,0 0 1,1 1-1,1 1 0,4-3 123,-15 11 31,0 0 1,0 0-1,0 0 1,0 0-1,0 1 1,0-1-1,0 0 0,1 1 1,-1-1-1,0 1 1,0-1-1,1 1 1,-1-1-1,0 1 1,1 0-1,-1 0 1,0-1-1,1 1 1,-1 0-1,1 1 0,-1-1 1,0 0-1,1 0 1,-1 0-1,0 1 1,1-1-1,-1 1 1,0-1-1,0 1 1,1-1-1,-1 1 1,0 0-1,0 0 0,0-1 1,0 1-1,0 0 1,0 0-1,0 0 1,0 0-1,0 0 1,0 1-1,-1-1 1,1 0-1,0 0 1,-1 0-1,1 1 0,-1-1 1,1 0-1,-1 1-31,3 8 86,-1 0 0,-1 1 0,1-1 0,-2 0 0,1 1 0,-1-1 0,-1 0 0,0 1 0,0-1 0,-1 0 0,-1 0 0,1 0 0,-2 0 0,1 0 0,-1 0 0,-1-1 0,0 0 0,0 0 0,-5 5-86,5-20-809,7-81-3223,7 33 970</inkml:trace>
  <inkml:trace contextRef="#ctx0" brushRef="#br0" timeOffset="-165266.915">3755 7856 4497,'0'0'1215,"0"0"-180,0 0 96,0 0-212,0 0-418,0 0-206,11 6-13,97 41 185,-106-46-463,0-1 0,0 1 0,-1 0 0,1-1 0,0 1 0,0 0 0,-1 0 0,1 0 0,0 1 0,-1-1 0,1 0 0,-1 0 0,0 1 0,1-1 0,-1 1 0,0-1 0,0 1 0,0 0 0,0-1 0,0 1 0,0 0 0,-1 0 0,1 0 0,-1 0 0,1-1 0,-1 1 0,1 0 0,-1 0 0,0 0 0,0 0-1,0 0 1,0 0 0,0 0 0,-1 0 0,1 0 0,-1 0 0,1 0 0,-1-1 0,0 1 0,1 0 0,-1 0 0,0 0 0,0-1 0,0 1 0,0-1 0,-1 1 0,1-1 0,0 1 0,-1-1 0,1 0 0,-1 1 0,1-1 0,-1 0 0,0 0 0,0 0-4,-267 214-743,62-51-3993,172-140 2231</inkml:trace>
  <inkml:trace contextRef="#ctx0" brushRef="#br0" timeOffset="-165053.0639">3678 8254 2657,'0'0'736,"0"0"168,0 0-192,166-22-136,-132 22-224,-6 0-224,-8 0-72,-5 0-56,-10 2-120,-5 15-448,0 0-560,0-2-2049</inkml:trace>
  <inkml:trace contextRef="#ctx0" brushRef="#br0" timeOffset="-164929.038">3941 8367 3369,'0'0'1016,"0"0"-448,0 0 192,0 0-320,0 0-288,-75 147-152,47-97-408,8-9-904,-3-7-1281</inkml:trace>
  <inkml:trace contextRef="#ctx0" brushRef="#br0" timeOffset="-164740.5809">3767 8762 1216,'0'0'960,"0"0"209,5 127-49,-5-64 208,0 2-120,-5 0-263,-7-2-33,-2-8-232,2-12-424,4-9-192,5-17-16,0-15-40,3-2-8,0-19-80,0-48-1528,0 2-1169,0 0 321</inkml:trace>
  <inkml:trace contextRef="#ctx0" brushRef="#br0" timeOffset="-164350.96">4038 8422 1656,'0'0'777,"0"0"72,0 0 13,0 0-164,26-1-102,162-5 421,-135 6 478,-52 0-543,-1 0 286,0 0 79,0 0-205,0 2-333,-1 183 334,-1 51-229,21 150-884,-7-197 64,-13-188-124,-1 1 0,1-1 0,-1 0 0,1 1 0,-1-1 0,0 0 0,0 0 0,0 0 0,0-1 0,0 1-1,0 0 1,0-1 0,0 1 0,0-1 0,0 1 0,0-1 0,0 0 0,0 0 0,0 0 0,0 0 0,0 0 0,0-1 0,0 1 0,0-1 0,0 1 0,0-1 0,0 0 0,0 0 0,0 0 0,0 0 0,0 0 0,1 0 0,-1 0 0,0 0 0,0-2 60,-100-82-5833,56 35 1999</inkml:trace>
  <inkml:trace contextRef="#ctx0" brushRef="#br0" timeOffset="-163901.012">3901 8757 1856,'0'0'2921,"0"0"-1911,0 0-613,0 0 190,0 0-119,0 0-207,27 0-165,86 2-82,-109-2-89,0 1 1,0 0-1,0 0 0,0 0 1,0 0-1,0 1 1,0 0-1,-1 0 1,1 0-1,0 0 1,-1 0-1,0 1 1,1-1-1,-1 1 1,0 0-1,-1 0 0,1 0 1,0 0-1,-1 1 1,0-1-1,0 1 1,0-1-1,0 1 1,0 0-1,-1 0 1,1 0-1,-1 0 1,0 0-1,-1 0 1,1 0-1,-1 0 0,1 0 1,-1 0-1,0 0 1,-1 0-1,1 1 1,-1-1-1,0 0 1,0 0-1,0 0 1,0 0-1,-1-1 1,1 1-1,-1 0 0,0 0 1,-1-1-1,1 0 1,0 1-1,-1-1 1,0 0-1,0 0 1,0 0-1,0 0 1,0-1-1,-1 1 75,3-1-4,-6 8 44,-1-1 0,0 1-1,0-1 1,-1-1 0,0 0 0,-1 0-1,1 0 1,-1-2 0,-1 1 0,0-1 0,-8 4-40,18-10 40,0 0 0,1-1 0,-1 1 0,0 0 1,1 0-1,-1 0 0,0 0 0,1-1 1,-1 1-1,0 0 0,1-1 0,-1 1 1,1 0-1,-1-1 0,0 1 0,1-1 1,-1 1-1,1-1 0,-1 1 0,1-1 0,0 1 1,-1-1-1,1 0 0,0 1 0,-1-1 1,1 1-1,0-1 0,-1 0 0,1 1 1,0-1-1,0 0 0,0 0 0,0 1 1,0-1-1,0 0 0,0 1 0,0-1 1,0 0-1,0 1 0,0-1 0,0 0 0,0 0 1,1 1-1,-1-1 0,0 1 0,1-1 1,-1 0-1,1 0-40,-1-7-36,2-10 18,1 0 1,1 0 0,1 0 0,0 0 0,1 1-1,1 0 1,1 0 0,0 1 0,1 0 17,16-37-311,-3-3-361,-2-1 0,-3-1 0,-3-1 0,4-40 672,-13 69 199,-5 43 701,-1 29-166,1 591 6313,0-619-7171,0 20-84,6-15-2905,-3-17-1190</inkml:trace>
  <inkml:trace contextRef="#ctx0" brushRef="#br0" timeOffset="-163668.4209">4894 7818 5289,'0'0'1488,"0"0"-583,0 0 431,0 132-176,0-96-640,0-4-296,8-3-224,-5-5-560,-3-3-1136,-6-6-969,-14-3 241</inkml:trace>
  <inkml:trace contextRef="#ctx0" brushRef="#br0" timeOffset="-163015.146">4677 8148 3065,'0'0'1245,"0"0"-147,-5 22-85,-24 144 708,26 100-1395,3-223-4462,3-66 4235,2-1 1,0 1 0,1 0 0,2 0-1,0 1 1,2 0 0,0 0-1,1 1 1,2 1 0,0 0 0,1 0-1,0 1 1,2 1 0,0 1 0,1 0-1,1 1 1,1 1 0,0 1-1,1 0 1,0 2 0,1 0 0,0 1-1,13-4-99,75-6 1074,-106 24-1109,-1-1 0,0 0 0,0 1 0,0-1 0,0 1 0,0 0 0,0-1 0,-1 1 0,1 0 0,-1 0 0,0 0 0,0 0 0,0 1 0,0-1 0,-1 0 0,1 0 0,-1 1 0,0-1 0,0 0 0,0 0 0,0 1 0,-1-1 0,1 0 0,-1 0 0,0 0 0,0 1 0,0-1 0,0 0 0,0 0 0,-1 0 0,1-1 0,-1 1 0,0 0 0,-1 1 35,-15 24-20,-2-1-1,0-1 0,-2-1 0,-1 0 0,-1-2 0,-1-1 0,-1 0 1,0-2-1,-3-1 21,-7 9 1069,25-17-48,21-13-735,22-12-413,34-24-550,78-32-1053,-143 70 1727,0 0-1,0-1 1,1 1 0,-1 0 0,0 0-1,0 0 1,0 0 0,1 0 0,-1 0-1,0 0 1,0 0 0,0 0 0,0 1-1,0-1 1,1 0 0,-1 1 0,0-1-1,0 1 1,0-1 0,0 1 0,0 0-1,0-1 1,0 1 0,0 0 0,-1 0-1,1 0 1,0 0 0,0 0 0,-1-1-1,1 1 1,0 1 0,-1-1 0,1 0-1,-1 0 1,1 0 0,-1 0 0,0 0-1,1 0 1,-1 0 0,0 1 0,0-1-1,0 0 1,0 0 0,0 0 0,0 0-1,0 1 1,0-1 0,-1 0 0,1 0-1,0 0 1,-1 0 0,1 0 0,-1 1-1,1-1 1,-1 1 3,0 15 120,-36 159 831,6-64-873,22-68-753,9-43 599,0-30 1144,1 25-1036,0 1 0,1 0 1,0 0-1,-1 0 0,1-1 0,0 2 0,0-1 1,1 0-1,-1 0 0,1 1 0,-1-1 1,1 1-1,0 0 0,0 0 0,0 0 0,0 0 1,0 0-1,0 1 0,2-1-32,10-8 51,99-74-3231,-104 70 743</inkml:trace>
  <inkml:trace contextRef="#ctx0" brushRef="#br0" timeOffset="-162818.8589">4894 8757 3489,'0'0'2488,"0"0"-1936,0 0 185,0 0-17,0 0-328,-106 147-280,72-111-112,2 0-144,-7 0-328,-1-5-136,-3-6-161,6-16-439,8-9-112,12 0-1329</inkml:trace>
  <inkml:trace contextRef="#ctx0" brushRef="#br0" timeOffset="-162637.743">4825 8865 3745,'0'0'1568,"0"0"128,0 0 57,183 135 15,-112-101-343,12-8 23,11-9-704,12-14-480,11-3-264,2-5-720,38-36-1016,-31 5-2209,-20-3-1304</inkml:trace>
  <inkml:trace contextRef="#ctx0" brushRef="#br0" timeOffset="-162119.9889">5955 7998 2200,'0'0'4137,"0"0"-2220,0 0-609,0 0-138,0 0-472,0 0-424,7 2-78,174 16 161,-180-17-340,0 0-1,0 0 0,1 0 1,-1 1-1,0-1 0,0 0 1,0 1-1,0-1 1,0 1-1,0-1 0,-1 1 1,1-1-1,0 1 0,-1-1 1,1 1-1,-1 0 1,0-1-1,0 1 0,1 0 1,-1 0-1,0-1 0,0 1 1,0 0-1,-1-1 0,1 1 1,0 0-1,-1-1 1,1 1-1,-1 0 0,0 1-16,0 6 20,-58 423 1094,-8 209-240,57-586-1378,6-63-501,-15-95-5450,11 37 2320</inkml:trace>
  <inkml:trace contextRef="#ctx0" brushRef="#br0" timeOffset="-161093.01">5912 8468 4329,'0'0'1080,"0"0"-470,0 0 28,0 0-43,-2 25-252,-18 175-96,8-139-330,12-61 63,2-2-59,114-122-2620,35-81 912,-70 57 4900,-81 147-3060,0 1 0,0-1 0,0 0 0,1 1-1,-1-1 1,0 1 0,0-1 0,0 0 0,1 1 0,-1-1 0,0 1 0,1-1 0,-1 1 0,0-1 0,1 1 0,-1-1 0,1 1 0,-1 0 0,1-1 0,-1 1 0,1 0 0,-1-1 0,1 1 0,-1 0 0,1-1 0,-1 1 0,1 0 0,0 0 0,-1 0 0,1-1 0,-1 1 0,1 0-1,0 0 1,-1 0 0,1 0 0,0 0 0,-1 0 0,1 0 0,-1 1 0,1-1 0,0 0 0,-1 0 0,1 0 0,-1 1 0,1-1 0,-1 0 0,1 0 0,-1 1 0,1-1 0,-1 1 0,1-1 0,-1 0 0,1 1 0,-1-1 0,1 1 0,-1-1 0,0 1 0,1-1 0,-1 1-1,0-1 1,0 1 0,1 0 0,-1-1 0,0 1-53,8 7-290,0-2 281,0 0 1,0-1-1,0 0 1,1 0-1,0-1 1,0 0-1,0-1 0,1 0 1,-1 0-1,1-1 1,-1 0-1,1-1 1,0 0-1,3 0 9,-8-4-10,-1 1-1,1-1 1,-1 0 0,0 0-1,1 0 1,-2-1-1,1 0 1,0 1 0,-1-1-1,0 0 1,1-1 0,-2 1-1,1-1 1,0 1 0,-1-1-1,0 0 1,0 0 0,0 0-1,-1 0 1,0 0 0,0 0-1,0-2 11,5-10-56,20-65 221,-4-1-1,-4-1 1,-3-1 0,-4-1-165,-9 240 1923,0 142-1324,0-281-600,0 1 0,0-1 1,2 1-1,0-1 0,0 0 1,2 0-1,0-1 0,0 1 1,1-1-1,1-1 0,1 1 1,3 3 0,-10-16-21,0 0 0,1 0 0,-1 0 0,0-1 1,1 1-1,-1-1 0,0 1 0,1-1 0,-1 0 0,1 0 1,-1 0-1,1 0 0,-1-1 0,1 1 0,-1 0 1,0-1-1,1 0 0,-1 0 0,0 0 0,1 0 1,-1 0-1,0 0 0,0 0 0,0-1 0,0 1 0,0-1 1,0 1-1,0-1 0,-1 0 0,1 0 0,-1 0 1,1 0-1,-1 0 0,0 0 0,1 0 0,-1 0 1,0 0-1,0-1 0,-1 1 0,1 0 0,0-1 0,-1 1 1,0-2 20,8-7-148,57-88-1641,-59 137 1571,-8-4 349,-2 1 1,-1-1-1,-2 0 1,-1 0-1,-12 29-131,13-42 46,-1 0-1,0-1 0,-2 0 1,0-1-1,-2 0 1,0 0-1,0-1 0,-2-1 1,0-1-1,-17 15-45,-63 30 3264,93-61-2956,2-5-230,82-105-1585,-81 107 1459,0-1 1,1 1-1,-1 0 0,1 0 1,0 0-1,0 0 1,0 0-1,1 0 1,-1 1-1,1 0 1,-1 0-1,1 0 1,0 0-1,0 0 0,0 1 1,0-1-1,0 1 1,0 0-1,0 0 1,0 1-1,0-1 1,1 1-1,-1 0 1,0 0-1,0 1 0,0-1 1,1 1-1,-1 0 1,0 0-1,0 0 1,0 0-1,0 1 1,0 0-1,-1 0 1,1 0-1,0 0 0,-1 0 1,0 1-1,1 0 1,-1-1-1,0 1 1,0 0-1,-1 1 48,79 216-300,-80-219 364,-1-1-1,1 1 1,0 0 0,0-1-1,0 1 1,0-1-1,0 0 1,-1 1 0,1-1-1,0 0 1,0 1-1,0-1 1,0 0 0,0 0-1,0 0 1,0 0-1,0 0 1,0 0 0,0 0-1,0 0 1,0 0-1,0-1 1,0 1 0,0 0-1,0-1 1,0 1-1,0 0 1,0-1 0,0 1-1,-1-1 1,1 0-1,0 1 1,0-1 0,0 1-1,-1-1 1,1 0-1,0 0 1,-1 0 0,1 1-1,-1-1 1,1 0-1,-1 0 1,1 0 0,-1 0-1,0 0 1,1 0 0,-1 0-1,0 0 1,0 0-1,0 0 1,0 0 0,0-1-64,146-259-1365,-97 175-2557,-8 8-1865</inkml:trace>
  <inkml:trace contextRef="#ctx0" brushRef="#br0" timeOffset="-179391.177">8312 5301 2617,'0'0'3920,"0"0"-3103,0 0-201,0 0 296,0 0-336,0 0-376,0 0-184,49 3-16,-35 11-1152,-8-2-1769,-1 0-880</inkml:trace>
  <inkml:trace contextRef="#ctx0" brushRef="#br0" timeOffset="-179177.3239">8324 5491 3049,'0'5'3344,"0"3"-2703,0 1 415,0 1 480,14 2-240,0-3-471,6 4-481,6 1-344,-3-2-1425,-12-10-4048</inkml:trace>
  <inkml:trace contextRef="#ctx0" brushRef="#br0" timeOffset="-178026.025">9839 5376 880,'0'0'903,"0"0"1803,0 0-1006,0 0-690,0 0-205,0 0-207,3 15 94,25 244 1915,-26-198-2226,-12 112 763,9-173-1075,1 0 1,0 0-1,-1-1 1,1 1 0,0 0-1,-1 0 1,1 0 0,0 0-1,-1 0 1,1 0 0,0 0-1,-1 0 1,1 0 0,0 0-1,-1 0 1,1 0 0,0 0-1,-1 0 1,1 0 0,0 0-1,-1 0 1,1 1-70,7-28-4,1 1-1,1 0 1,1 0 0,1 1-1,1 1 1,2 0 0,0 1-1,7-8 5,1-4-192,-18 29 159,25-44-505,2 1 1,2 2-1,3 1 1,25-25 537,-60 70-1,-1 0 1,1 0-1,-1-1 0,1 1 1,-1 0-1,1 0 1,0 0-1,0 0 0,-1 0 1,1 0-1,0 0 0,0 0 1,0 1-1,0-1 0,0 0 1,0 0-1,0 1 0,1-1 1,-1 1-1,0-1 1,0 1-1,0-1 0,1 1 1,-1 0-1,0-1 0,0 1 1,1 0-1,-1 0 0,0 0 1,0 0-1,1 0 0,-1 0 1,0 1-1,0-1 1,1 0-1,-1 1 0,0-1 1,0 0-1,0 1 0,1 0 1,-1-1-1,0 1 0,0 0 1,0-1-1,0 1 1,0 0-1,0 0 0,0 0 1,-1 0-1,1 0 0,0 0 1,0 0-1,-1 0 0,1 0 1,-1 1-1,1-1 0,-1 0 1,1 1 0,7 77 720,-8 300 1738,0-379-2944,10-16-1540,23-70-3155,-16 41 1498</inkml:trace>
  <inkml:trace contextRef="#ctx0" brushRef="#br0" timeOffset="-177521.716">10643 5487 3249,'0'0'3087,"0"0"-1967,0 0-176,0 0 447,0 0-204,0 0-553,0-17-371,-2-134-217,2 149-50,1 0 1,-1-1-1,1 1 0,-1 0 1,0-1-1,0 1 0,0 0 0,0 0 1,0-1-1,-1 1 0,1 0 0,0 0 1,-1-1-1,0 1 0,0 0 1,1 0-1,-1 0 0,0 0 0,-1 0 1,1 0-1,0 0 0,-1 0 0,1 1 1,-1-1-1,1 0 0,-1 1 1,0-1-1,0 1 0,1 0 0,-1 0 1,0-1-1,0 1 0,0 0 0,-1 1 1,1-1-1,0 0 0,0 1 1,0-1-1,-1 1 0,1-1 0,0 1 1,0 0-1,-1 0 0,1 0 0,0 1 1,-1-1-1,1 0 0,0 1 1,-1 0 3,-5 4-18,-1 0 1,2 1-1,-1 0 1,1 1 0,-1-1-1,2 1 1,-1 1 0,1-1-1,0 1 1,1 1 0,0-1-1,0 0 1,1 1 0,0 0-1,0 0 1,1 1 0,1-1-1,-1 2 18,-19 136-64,23-143 71,0 0 0,-1 0 0,1 0 0,1 0 0,-1-1 0,1 1 0,-1 0 0,1-1 0,0 1 0,0-1 0,0 0 0,1 1 0,-1-1 0,1 0 0,0-1 0,0 1 0,0 0 0,0-1 0,0 0 0,0 1 0,1-1 0,-1-1 0,1 1 0,0 0 0,-1-1 0,1 0 0,0 0 0,0 0 0,0 0 0,0-1 0,0 1 0,0-1 0,0 0 0,0 0 0,0 0 0,0-1 0,-1 0 0,1 1 0,0-1 0,1-1-7,4-1-30,0 0-1,-1-1 0,1 0 0,-1 0 0,0-1 0,0 0 1,0 0-1,-1-1 0,0 0 0,0 0 0,-1-1 0,1 1 1,-1-2-1,-1 1 0,1-1 0,-1 1 0,-1-2 0,1 1 1,1-6 30,5-4-592,21-34-2281,-5 4-1294</inkml:trace>
  <inkml:trace contextRef="#ctx0" brushRef="#br0" timeOffset="-177161.3868">11017 5318 4121,'0'0'1750,"0"21"-210,-9 138 1402,-19-23-775,36-252-272,4 67-2250,2 0 1,3 1-1,2 1 0,1 0 0,7-6 355,-26 50-5,-1 1 1,1 0-1,0 0 0,-1 0 0,1 0 0,0 0 0,1 0 0,-1 0 0,0 0 0,0 1 0,1-1 1,-1 0-1,1 1 0,0-1 0,-1 1 0,1-1 0,0 1 0,0 0 0,0 0 0,0 0 0,0 0 0,0 0 1,0 0-1,0 0 0,0 1 0,1-1 0,-1 1 0,0 0 0,0 0 0,0-1 0,1 1 0,-1 1 1,0-1-1,2 0 5,2 9 84,-1-1 0,-1 1 0,0 0 0,0 0 0,0 0 0,-1 1 0,-1-1 1,0 1-1,0-1 0,-1 1 0,0 0 0,0 0 0,-1 1-84,0-2 166,3 30 26,13 66 1086,23-48-6184,-28-48 89</inkml:trace>
  <inkml:trace contextRef="#ctx0" brushRef="#br0" timeOffset="-176471.9809">11571 5313 1592,'0'0'2961,"0"0"-1241,0 0 753,0 0-673,0 0-247,0 0-417,0 0-480,25-2-456,27 2 64,22-5 192,14-2-224,44-3-232,-21 3-1320,-23 2-3273</inkml:trace>
  <inkml:trace contextRef="#ctx0" brushRef="#br0" timeOffset="-175555.8289">12527 5296 3681,'0'0'3122,"0"0"-1402,0 0 157,0 0 166,0 0-259,0 0-468,0-5-466,-1-10-839,0-1 1,0 1-1,-2 0 0,0 0 1,0 0-1,-2 1 0,0-1 1,0 1-1,-1 0 0,-1 0 1,0 1-1,-1 0 0,-1 0 1,-5-6-12,13 18-8,0-1 1,-1 1 0,1-1 0,-1 1-1,1-1 1,-1 1 0,0 0 0,1 0-1,-1 0 1,0 0 0,0 0 0,0 0-1,0 1 1,0-1 0,0 1 0,0-1 0,0 1-1,0-1 1,0 1 0,0 0 0,0 0-1,0 0 1,0 0 0,0 1 0,0-1-1,0 1 1,0-1 0,0 1 0,0-1 0,0 1-1,1 0 1,-1 0 0,0 0 0,0 0-1,1 0 1,-1 1 0,0-1 0,1 0-1,-1 1 8,-41 73-416,31-38 373,2 0 0,1 1 1,3 0-1,0 0 0,3 1 1,1-1-1,2 1 0,2 4 43,-2-40-21,0 1 0,1 0 0,-1-1 0,1 1 0,0-1 0,0 1 0,0-1 0,1 1 0,-1-1 0,1 0 0,0 0 0,0 0 0,0 0 0,0 0 0,0 0 0,1 0 0,-1-1 0,1 1 0,0-1 0,0 0 0,0 0 0,0 0 0,0 0 0,0 0 0,0-1 0,1 1 0,-1-1 0,1 0 0,-1 0 0,1 0 0,-1 0 0,1-1 0,-1 1 0,1-1 0,0 0 0,-1 0 0,1-1 0,0 1 0,-1-1 0,1 0 0,-1 1 0,1-2 0,-1 1 0,1 0 0,-1-1-1,0 1 1,0-1 0,0 0 0,0 0 0,1-1 21,13-11-99,0-1-1,-2-1 0,0 0 0,0-1 1,-2-1-1,0 0 0,-1 0 0,3-8 100,-11 18-40,18-24-141,-3-1 1,0-1 0,-3-1-1,0 0 1,-3-1 0,-1 0 0,-1-2-1,-2 1 1,-2-1 0,-2 0-1,1-25 181,-5 44 18,-1 17 22,1 1 0,0-1 0,0 0 0,-1 0 0,0 0 0,1 0 0,-1 0 0,0 0 0,0 0 0,0 0 0,0 0 0,0 0 0,0-1 0,-1 1 0,1 0 0,-1 1 0,1-1 0,-1 0 0,0 0 0,0 0 0,0 0 0,0 0-1,0 1 1,0-1 0,0 0 0,0 1 0,-1-1 0,1 1 0,-1 0 0,1-1 0,-1 1 0,0 0 0,1 0 0,-1 0 0,0 0 0,0 0 0,0 0 0,0 0 0,0 1 0,0-1-40,-2 3 16,1 0 1,1 0 0,-1 0-1,0 1 1,0-1-1,1 1 1,0 0 0,-1 0-1,1 0 1,0 0-1,0 0 1,1 0-1,-1 0 1,1 0 0,-1 1-1,1-1 1,0 1-1,0-1 1,1 1 0,-1-1-1,1 1 1,-1 0-1,1-1 1,1 3-17,-3 3 38,-9 64 490,3 1-1,3-1 1,3 2 0,6 38-528,-3-104 21,0 1 1,1 0-1,0 0 1,1-1-1,0 1 0,0-1 1,1 0-1,0 0 1,1 0-1,0 0 0,0-1 1,1 0-1,3 4-21,-7-9-10,1 0 1,-1 0-1,1-1 0,0 1 1,0-1-1,0 1 0,1-1 0,-1 0 1,1 0-1,-1 0 0,1-1 1,-1 1-1,1-1 0,0 0 0,0 0 1,-1 0-1,1-1 0,0 1 1,0-1-1,0 0 0,0 0 0,0 0 1,0-1-1,0 1 0,-1-1 1,1 0-1,0 0 0,0 0 1,-1-1-1,1 1 0,0-1 0,-1 0 1,0 0-1,4-2 10,19-19-110,0-2 0,-2 0 0,-1-1 1,-1-2-1,-1 0 0,-2-1 0,0-1 0,-3-1 0,0 0 0,0-7 110,-14 35-41,5-9-53,0-1 1,-1 0-1,-1-1 1,0 1-1,0-1 1,-2 0-1,0 0 1,0 0-1,0-7 94,-25 24 71,10 5-77,1 1-1,0 1 1,0 0 0,1 0-1,0 1 1,1 0 0,1 1 0,-1 0-1,2 0 1,0 1 0,-5 12 6,6-13 56,0 1 0,1 0 0,1 0 0,0 0 0,0 0 0,2 1 0,0 0 0,0-1 0,1 1 0,1 0 0,1 12-56,-1-23 15,0 0 1,1 0 0,0-1 0,-1 1-1,1 0 1,0 0 0,0-1 0,0 1-1,1-1 1,-1 1 0,1-1-1,-1 1 1,1-1 0,0 0 0,0 0-1,0 0 1,0 0 0,0 0-1,0 0 1,0-1 0,1 1 0,-1-1-1,1 1 1,-1-1 0,1 0-1,-1 0 1,1 0 0,0 0 0,0-1-1,-1 1 1,1-1 0,1 0-16,96 1 605,-84-4-622,0 0 1,-1-1-1,1-1 0,-1 0 1,0-1-1,0-1 1,-1 0-1,1-1 0,-2-1 1,6-4 16,79-64-3563,-44 29-2433</inkml:trace>
  <inkml:trace contextRef="#ctx0" brushRef="#br0" timeOffset="-174563.155">13320 5077 1688,'0'0'5257,"0"0"-4088,0 0-625,0 0 304,0 0 72,0 0-152,0 0-175,188 36-241,-116-36-192,-10-14-144,-7 0 24,-15 4-40,-12 0-312,-11 5-649,-11 3-687,-6-3-376,0-2-865,0-3-1352</inkml:trace>
  <inkml:trace contextRef="#ctx0" brushRef="#br0" timeOffset="-174096.047">13682 4906 4137,'0'0'1414,"-4"23"-264,-20 157 569,21 71-769,2-247-926,1 1 1,-1-1-1,1 1 0,0 0 0,0-1 1,1 1-1,-1-1 0,1 1 0,0-1 1,0 1-1,1-1 0,-1 0 0,1 0 1,0 1-1,0-1 0,0-1 1,1 1-1,0 0 0,-1 0 0,1-1 1,0 0-1,1 1 0,-1-1 0,1 0 1,-1-1-1,1 1 0,0-1 0,0 1 1,0-1-1,0 0 0,0-1 0,1 1 1,-1-1-1,0 1 0,1-2 1,1 1-25,5 2 92,1-2 0,0 0 1,-1 0-1,1-1 0,0 0 1,-1-1-1,1-1 1,-1 0-1,1 0 0,-1-1 1,0-1-1,0 1 1,0-2-1,0 0 0,-1 0 1,0-1-1,0 0 1,2-2-93,5-5-18,-1 0 0,0-1 0,-1 0 0,-1-2 0,0 1 0,-1-2 0,0 0 0,-2 0 0,0-1 0,-1-1 0,-1 0 0,0 0 0,-2-1 0,0 0 0,-1 0 0,-1 0 0,-1-1 0,-1 0 0,0-15 18,-2 34-1,-1-1-1,0 0 0,1 1 1,-1-1-1,0 0 1,0 1-1,-1-1 1,1 0-1,0 1 0,-1-1 1,0 0-1,1 1 1,-1-1-1,0 1 1,-1-1-1,1 1 1,0-1-1,-1 1 0,1 0 1,-1 0-1,0 0 1,1 0-1,-1 0 1,0 0-1,0 0 0,-1 1 1,1-1-1,0 0 1,0 1-1,-1 0 1,1 0-1,-1 0 0,1 0 1,-1 0-1,0 0 1,1 1-1,-1-1 1,0 1-1,1 0 1,-1-1-1,0 1 0,1 1 1,-1-1-1,0 0 1,1 1-1,-4 0 2,3 0 23,0 0-1,0 0 1,1 0-1,-1 0 1,0 1-1,0-1 1,1 1-1,-1 0 1,0 0-1,1 0 1,0 0-1,0 0 1,-1 1-1,1-1 1,0 1-1,1-1 1,-1 1-1,0 0 1,1 0-1,0-1 1,0 1-1,-1 0 1,2 0-1,-1 0 1,0 1-1,1-1 1,-1 0-1,1 0-22,-8 94 719,8-97-717,2 10 22,0 1-1,0 0 0,1-1 1,0 0-1,1 0 1,0 0-1,1 0 1,0-1-1,1 1 1,-1-1-1,2-1 1,-1 1-1,1-1 1,1 0-1,-1 0 1,1-1-1,1 0 0,-1-1 1,1 0-1,0 0 1,1-1-1,-1 0 1,1 0-1,0-1 1,0-1-1,1 0 1,-1 0-1,1-1 1,-1 0-1,1-1 0,0 0 1,0-1-1,-1 0 1,1 0-1,0-1 1,0-1-1,3-1-23,-5 1-203,0-1 0,0-1 0,0 0 0,-1 0 0,1-1 0,-1 0 0,0 0 0,-1 0 0,1-1 0,-1-1 0,0 1 0,-1-1 0,4-4 203,47-62-4530,-52 67 3932,30-45-4203</inkml:trace>
  <inkml:trace contextRef="#ctx0" brushRef="#br0" timeOffset="-173714.4199">14558 4998 2689,'0'0'1637,"0"0"-196,0 0 99,0 0 30,-1 22-225,-6 168 1719,-16-64-1716,103-280-245,42-94-1518,-121 246 246,0 0 1,1 0-1,-1 1 0,1-1 1,-1 0-1,1 0 0,-1 1 1,1-1-1,0 1 1,0 0-1,0-1 0,0 1 1,0 0-1,0 0 0,0 0 1,0 0-1,1 0 0,-1 1 1,0-1-1,0 1 1,1 0-1,-1-1 0,0 1 1,1 0-1,-1 0 0,0 0 1,1 1-1,-1-1 0,0 1 1,0-1-1,1 1 0,-1 0 1,0-1-1,0 1 1,0 0-1,0 1 0,0-1 1,0 0-1,0 1 0,0-1 1,-1 1-1,2 0 169,23 15-4574</inkml:trace>
  <inkml:trace contextRef="#ctx0" brushRef="#br0" timeOffset="-173076.8538">14924 5056 2369,'0'0'3911,"0"0"-2280,0 0-260,0 0-184,0 0-570,0 0-315,0 10 110,25 217 1588,-24-228-1996,-1 1 0,0 0-1,1 0 1,-1-1 0,0 1-1,1 0 1,-1 0 0,1-1-1,-1 1 1,0 0 0,1 0-1,-1 0 1,1 0 0,-1 0-1,1-1 1,-1 1 0,1 0-1,-1 0 1,1 0 0,-1 0-1,0 1 1,1-1 0,-1 0-1,1 0 1,-1 0 0,1 0-1,-1 0 1,1 0 0,-1 1-1,0-1 1,1 0 0,-1 0 0,1 1-1,-1-1 1,0 0 0,1 1-1,-1-1 1,0 0 0,1 1-1,-1-1 1,0 0 0,0 1-1,1-1 1,-1 1 0,0-1-1,0 0 1,0 1 0,0-1-1,0 1 1,1-1 0,-1 1-1,0-1 1,0 1 0,0-1-1,0 1 1,0-1 0,0 1-1,0-1 1,-1 0 0,1 1-1,0-1-3,21-44 215,-16 32-251,122-213-1318,-126 223 1346,0 1 1,0-1-1,0 0 0,0 1 0,0 0 0,0-1 0,0 1 0,1-1 0,-1 1 0,0 0 0,1 0 0,-1 0 0,1 0 0,0 0 0,-1 0 1,1 0-1,0 1 0,-1-1 0,1 1 0,0-1 0,0 1 0,-1-1 0,1 1 0,0 0 0,0 0 0,0 0 0,0 0 0,0 0 0,-1 1 1,1-1-1,0 0 0,0 1 0,-1-1 0,1 1 0,0 0 0,0 0 0,-1-1 0,1 1 0,-1 0 0,1 0 0,-1 1 0,1-1 0,-1 0 1,0 0-1,1 1 0,-1-1 0,0 1 0,0-1 0,0 1 0,0-1 0,0 1 0,-1 0 0,1-1 0,0 1 0,-1 0 8,27 212 342,-15-195 215,5-52 393,-10 18-1085,3-4-430,1-1 0,1 1-1,1 1 1,0 0 0,1 1 0,1 1 0,1 0-1,1 1 1,0 1 0,0 0 0,19-10 565,-34 22-54,0 1-1,-1-1 1,1 1 0,0 0 0,0 0 0,0 0-1,0 0 1,0 0 0,0 0 0,0 1 0,0-1-1,0 1 1,0-1 0,0 1 0,1 0 0,-1 0-1,0 0 1,0 0 0,0 0 0,0 0 0,1 1 0,-1-1-1,0 1 1,0-1 0,0 1 0,0 0 0,0 0-1,0 0 1,0 0 0,0 0 0,-1 0 0,1 1-1,0-1 1,-1 0 0,1 1 0,0 0 0,-1-1-1,0 1 1,1 0 0,-1 0 0,1 1 54,3 170 4701,11-154-4457,18-35-5317,-19-5 1337</inkml:trace>
  <inkml:trace contextRef="#ctx0" brushRef="#br0" timeOffset="-172926.472">15757 5094 2897,'0'0'2432,"0"0"-1512,0 0 17,0 0-249,0 0-448,0 0-240,0 0-824,0 89-585,0-103-1015</inkml:trace>
  <inkml:trace contextRef="#ctx0" brushRef="#br0" timeOffset="-172775.116">15899 4598 2865,'0'0'3248,"0"0"-2552,0 0 609,0 0-121,0 0-1184,0 0 0,18 140-3393</inkml:trace>
  <inkml:trace contextRef="#ctx0" brushRef="#br0" timeOffset="-172174.418">16036 5123 4217,'0'0'3470,"0"0"-2200,0 0-298,0 0 207,0 0-390,4 23-422,27 158-119,-30-181-264,1 1 0,-1-1 0,1 1 0,-1-1 0,1 1 0,-1-1 0,1 0 0,-1 0 0,1 0 1,0 0-1,-1 0 0,1 0 0,-1 0 0,1 0 0,-1-1 0,1 1 0,0 0 0,-1-1 0,1 0 0,-1 1 0,0-1 0,1 0 0,-1 0 0,0 0 0,1 0 0,-1 0 0,0 0 0,0 0 1,0 0-1,0 0 0,0 0 0,0-1 0,0 1 0,0 0 0,0-1 0,-1 1 0,1-1 0,0 1 0,-1-1 0,0 1 0,1-2 16,-1 2 7,32-40-212,0-3-535,2 2 1,2 1-1,2 2 1,16-12 739,15 23-71,-67 29 142,0 1-1,0-1 1,0 1-1,-1 0 1,1 0-1,0-1 1,-1 1 0,1 0-1,-1 1 1,0-1-1,1 0 1,-1 0-1,0 1 1,0-1-1,-1 0 1,1 1-1,0-1 1,-1 1-1,0-1 1,1 1 0,-1-1-1,0 1 1,0-1-1,-1 3-70,2 5 293,4 38 644,19 69 234,-23-115-1251,0-1-1,0 0 1,0 1-1,0-1 1,0 0-1,0 0 1,0 0-1,1 0 1,-1 0-1,0 0 0,0 0 1,1 0-1,-1 0 1,1-1-1,-1 1 1,1-1-1,-1 1 1,1-1-1,-1 1 1,1-1-1,-1 0 0,1 0 1,-1 0-1,1 0 1,0 0-1,-1 0 1,1 0-1,-1 0 1,1 0-1,0-1 1,-1 1-1,1-1 1,-1 1-1,0-1 0,1 0 1,-1 0-1,1 1 1,-1-1-1,0 0 1,0 0-1,1 0 1,0-1 80,45-47-3652,-18 8 1195,-2 2-57</inkml:trace>
  <inkml:trace contextRef="#ctx0" brushRef="#br0" timeOffset="-171962.933">16698 5041 400,'0'0'1688,"0"0"-151,0 0-497,0 0 192,0 0-240,0 0-263,0 0-217,97 109-200,-91-88-224,0-9-88,-6-7-360,0-5-760,0-19-681,0-10-3104</inkml:trace>
  <inkml:trace contextRef="#ctx0" brushRef="#br0" timeOffset="-171735.17">16907 4644 3929,'0'0'1160,"0"0"-728,0 0-432,0 0-112,45 123-2920</inkml:trace>
  <inkml:trace contextRef="#ctx0" brushRef="#br0" timeOffset="-171541.5909">17215 4897 1176,'0'0'3449,"0"0"-2381,0 0-630,0 0 14,0 0-78,0 0-204,-15 0-102,-47 0 95,61 0-128,-1 0 1,1 0 0,0 0 0,0 0 0,-1 1 0,1-1-1,0 0 1,0 1 0,0-1 0,0 1 0,0-1 0,-1 1 0,1-1-1,0 1 1,0 0 0,0 0 0,1-1 0,-1 1 0,0 0-1,0 0 1,0 0 0,0 0 0,1 0 0,-1 0 0,1 0 0,-1 0-1,0 0 1,1 1 0,0-1 0,-1 0 0,1 0 0,0 0-1,0 1 1,-1-1 0,1 0 0,0 0 0,0 0 0,0 1 0,1-1-1,-1 0 1,0 0 0,0 1 0,1-1 0,-1 0 0,0 0-1,1 1-35,0 5 204,0 0-160,0 0-1,0 0 1,0 1-1,1-1 1,0-1 0,1 1-1,-1 0 1,1 0-1,0-1 1,1 0 0,0 1-1,0-1 1,0-1-1,5 6-43,10 15 6,-17-24-14,0 0 0,0 1 0,0-1 0,-1 1 0,1-1-1,-1 1 1,1-1 0,-1 1 0,0 0 0,0 0 0,0 0 0,0 0 0,-1 0 0,1 0-1,-1 0 1,0 0 0,0 0 0,0 0 0,0 0 0,0 0 0,-1 0 0,1 0 0,-1 0-1,0-1 1,0 1 0,0 0 0,0 0 0,0 0 0,-1-1 0,1 1 0,-1-1-1,0 1 1,0-1 0,0 0 0,0 1 0,-2 0 8,-115 55-1062,64-51-2776,45-7 372</inkml:trace>
  <inkml:trace contextRef="#ctx0" brushRef="#br0" timeOffset="-171221.298">17195 4877 6569,'0'0'1849,"0"0"-449,0 0-152,0 0-624,0 0-223,0 0-153,211 0-248,-134-12-48,-6-4-488,-11 1-361,-14-2-615,-15 5-632,-16 0-961</inkml:trace>
  <inkml:trace contextRef="#ctx0" brushRef="#br0" timeOffset="-171001.587">17643 4685 1000,'0'0'4433,"0"0"-3497,0 0 217,0 0 159,-26 151-64,23-100-224,3-3-159,-3 3-209,3-5-200,0-6-248,0-8-120,0-11-88,0-8-624,15-13-1097,8-13-1487,-1-13 79</inkml:trace>
  <inkml:trace contextRef="#ctx0" brushRef="#br0" timeOffset="-170847.299">17957 4779 4921,'0'0'1704,"0"0"-367,0 0 255,0 0-216,0 125-648,0-89-431,0 0-217,0-5-80,0-6-609,0-18-1519,0-7-1289,0 0 385</inkml:trace>
  <inkml:trace contextRef="#ctx0" brushRef="#br0" timeOffset="-170696.918">18014 4531 4801,'0'0'880,"0"0"-616,0 0-144,0 0-120,0 0-592,83 151-1688</inkml:trace>
  <inkml:trace contextRef="#ctx0" brushRef="#br0" timeOffset="-170440.403">18505 4844 3105,'0'0'928,"0"0"400,0 0 954,0 0 237,0 0-1072,0 0-655,-12-2-254,-84-8-43,94 11-500,0 0 1,0 0 0,0 0 0,0 1 0,0-1 0,0 1 0,0-1-1,1 1 1,-1 0 0,0 0 0,1 0 0,-1-1 0,1 2 0,0-1-1,0 0 1,0 0 0,0 0 0,0 0 0,0 1 0,1-1 0,-1 0-1,1 1 1,0-1 0,-1 0 0,1 1 0,0-1 0,0 1 0,1-1-1,-1 0 1,0 1 0,1-1 0,-1 1 0,2 0 4,-2 6 11,-1-2 21,0 1 1,1 0-1,0 0 0,0 0 1,1-1-1,0 1 0,1 0 1,-1-1-1,1 1 0,1-1 1,0 1-1,0-1 0,0 0 0,1 0 1,0 0-1,0-1 0,1 0 1,-1 1-1,1-1 0,1-1 1,-1 1-1,1-1 0,0 0 0,0 0 1,1-1-1,-1 0 0,4 2-32,12 1-6,0-1 0,1 0-1,0-2 1,0 0 0,0-2 0,0 0-1,0-2 1,0 0 0,0-2-1,0-1 1,13-3 6,55-14-1811,-14-7-2343</inkml:trace>
  <inkml:trace contextRef="#ctx0" brushRef="#br0" timeOffset="-169096.003">10338 6110 848,'0'0'4469,"0"0"-2555,0 0-1122,0 0-32,0 0-168,0 0-168,23 0-5,170-12 24,-64-13-382,21-4 33,0 6 1,2 7-1,1 6-94,418-12 173,265-35-141,524 49 1397,-935-13-1106,141-35-323,-17 1 103,1438-63 102,-1272 99-163,-411 18-3772,-278 1 3135,-3 0-2903</inkml:trace>
  <inkml:trace contextRef="#ctx0" brushRef="#br0" timeOffset="-158991.031">9128 8750 5937,'0'0'1035,"0"0"-169,0 0 194,0 0-208,0 0-454,14-1-234,995-63 1607,-624 48-4787,-292 5-1162</inkml:trace>
  <inkml:trace contextRef="#ctx0" brushRef="#br0" timeOffset="-158682.457">10212 8478 3961,'0'0'4986,"0"0"-3100,0 0-1225,0 0 0,0 0 59,0 0 277,33 10-170,110 35-216,61 27-44,-137-30-512,-65-40-79,-1-1 0,0 1 0,0-1 0,0 1 0,0 0 0,0-1 0,0 1 0,0 0 0,-1 0 0,1-1 0,0 1 0,-1 0 0,0 0 0,1 0 0,-1 0 0,0 0 0,0 0 0,0 0 0,0 0 0,-1 0 0,1 0 0,0-1 0,-1 1 0,1 0 0,-1 0 0,0 0 0,0 0 0,1-1 0,-1 1 0,0 0 0,0-1 0,-1 1 0,1-1 0,0 1 0,-1-1 0,1 0 0,0 1 0,-1-1 1,0 0-1,1 0 0,-1 0 0,-1 1 24,-152 85-6601,71-49 453</inkml:trace>
  <inkml:trace contextRef="#ctx0" brushRef="#br0" timeOffset="-153598.8868">15312 8198 296,'0'0'5227,"0"0"-3198,0 0-1162,0 0-116,0 0-16,0 0 258,18 28-100,63 89-251,-72-101-472,1 0-1,1-1 1,0 0-1,1 0 1,1-2-1,0 1 1,1-2-1,0 0 1,1 0-1,0-1 1,1-1-1,2 0-169,-13-8 74,0 1 1,0-1-1,1-1 0,-1 1 1,0-1-1,1 0 0,-1 0 1,1 0-1,-1-1 0,1 0 1,-1 0-1,1-1 0,-1 1 1,0-1-1,1 0 0,-1-1 1,0 1-1,1-1 0,-1 0 1,0 0-1,0-1 0,0 1 1,-1-1-1,1 0 0,3-4-74,94-110 754,-90 101-777,265-400-4024,-210 309-640</inkml:trace>
  <inkml:trace contextRef="#ctx0" brushRef="#br0" timeOffset="-153386.022">16910 8485 12051,'0'0'2344,"0"0"-2344,0 0-2568,0 0-4386</inkml:trace>
  <inkml:trace contextRef="#ctx0" brushRef="#br0" timeOffset="-156647.013">12019 8169 1136,'0'0'2577,"0"0"-953,0 0-776,0 0 81,0 0 159,0 0-160,11 0-248,-11 12-8,-8 10-128,-18 12 24,-8 12-151,-12 11-289,-5 6-56,-1-3-72,4-2-673,5-10-1191,14-14-1441,15-22-912</inkml:trace>
  <inkml:trace contextRef="#ctx0" brushRef="#br0" timeOffset="-156433.16">12039 8470 376,'0'0'5481,"0"0"-4240,-12 135-345,-5-75-8,3-2-464,8-10-424,3-9-56,3-13-1184,0-14-1345,0-12-383</inkml:trace>
  <inkml:trace contextRef="#ctx0" brushRef="#br0" timeOffset="-156209.539">12059 8574 2913,'0'0'1392,"0"0"32,0 0-87,0 0-217,142-130-368,-87 101-288,2-2-168,3-1-168,-3-1-120,-3-1-8,-14 3-576,-3-10-880,-17 7-1161,-6 0-240</inkml:trace>
  <inkml:trace contextRef="#ctx0" brushRef="#br0" timeOffset="-156084.55">12535 7929 3313,'0'0'1167,"0"0"-94,0 0-134,-7 23-75,-2 4-568,1 1 0,1 0 0,2 0 0,0 1-1,3-1 1,0 12-296,2-15 180,-2 49 567,4-1 1,3 0-1,3 0 0,10 33-747,-13-87 119,-2 2 37,1 0-1,1 0 1,1-1 0,0 0 0,2 0 0,0-1-1,2 0 1,0 0 0,1-1 0,0 0 0,2-1-1,9 10-155,-20-25-14,-1-1 0,1 0 0,-1 1 0,1-1 0,-1 0 0,1 0 0,0 0 0,0 0 0,0 0-1,-1 0 1,1-1 0,0 1 0,0-1 0,0 1 0,0-1 0,0 0 0,0 1 0,0-1 0,0 0 0,0-1 0,0 1-1,0 0 1,0 0 0,0-1 0,0 1 0,0-1 0,0 0 0,0 0 0,0 1 0,-1-1 0,1 0 0,0-1-1,0 1 1,-1 0 0,1 0 0,-1-1 0,1 1 0,-1-1 0,0 1 0,0-1 0,1 1 0,-1-1 0,0-2 14,38-82-2378,-37 78 1990,20-63-3673,-6 4-795</inkml:trace>
  <inkml:trace contextRef="#ctx0" brushRef="#br0" timeOffset="-155948.817">12783 7806 184,'0'0'4249,"0"0"-3465,0 0 128,0 0-144,0 0-151,0 0-337,169 132-280,-92-108-392,-9-7-769,-8-7-2159</inkml:trace>
  <inkml:trace contextRef="#ctx0" brushRef="#br0" timeOffset="-155310.802">13363 8022 1112,'0'0'5201,"0"0"-3791,0 0-1110,27-5-72,90-18-393,5-9-2931,-121 41 2834,-7 6 502,0-1 1,0 0 0,-2 0 0,0-1 0,0 0-1,-1 0 1,-1-1 0,0 0 0,-9 8-241,-13 17 364,-100 128 223,-128 120-587,260-285-105,0-1 1,0 1 0,0-1 0,0 1-1,0 0 1,0-1 0,-1 1-1,1 0 1,0-1 0,0 1 0,0 0-1,-1-1 1,1 1 0,0 0 0,0 0-1,-1-1 1,1 1 0,0 0-1,-1 0 1,1-1 0,0 1 0,-1 0-1,1 0 1,0 0 0,-1 0 0,1-1-1,-1 1 1,1 0 0,0 0-1,-1 0 1,1 0 0,0 0 0,-1 0-1,1 0 1,-1 0 0,1 0 0,0 0-1,-1 0 1,1 1 0,-1-1-1,1 0 1,0 0 0,-1 0 0,1 0-1,0 1 1,-1-1 0,1 0 0,0 0-1,-1 1 1,1-1 104,12-36-854,67-45 895,-77 79 78,1 0 0,-1 1 1,1-1-1,0 1 0,0-1 0,0 1 0,-1 0 1,2 0-1,-1 0 0,0 0 0,0 1 1,0-1-1,0 1 0,0 0 0,0 0 0,1 0 1,-1 0-1,0 1 0,0-1 0,0 1 1,0 0-1,0-1 0,0 1 0,0 1 0,0-1 1,0 0-1,0 1 0,-1 0 0,1-1 1,-1 1-1,1 0 0,-1 0 0,2 2-119,65 112 2810,-68-115-2833,-1 0 1,1 0-1,0 0 0,0-1 1,0 1-1,0 0 0,0 0 1,0-1-1,0 1 0,0 0 1,0-1-1,0 1 0,0-1 1,0 0-1,1 1 0,-1-1 1,0 0-1,0 1 0,0-1 0,1 0 1,-1 0-1,0 0 0,0 0 1,0 0-1,1-1 0,-1 1 1,0 0-1,0-1 0,0 1 1,1 0-1,-1-1 0,0 1 1,0-1-1,0 0 0,0 1 0,0-1 1,0 0-1,0 0 0,0 1 1,0-1-1,-1 0 0,1 0 1,0 0-1,0 0 0,-1 0 1,1 0-1,-1 0 0,1-1 1,-1 1-1,1 0 0,-1 0 0,0 0 1,1 0 22,21-68-952,-21 66 899,6-35-52,-7 33 104,0-1-1,0 1 1,0-1 0,0 0-1,1 1 1,0 0 0,0-1-1,1 1 1,-1-1 0,1 1-1,0 0 1,1 0 0,-1 0-1,1 0 1,0 1 0,0-1-1,0 1 1,1-1-1,0 1 1,0 0 0,0 1-1,0-1 1,0 1 0,1 0-1,0 0 1,-1 0 0,1 0-1,0 1 1,1 0 0,-1 0-1,5-1 2,-4 2 3,-4 1 5,-1-1-1,1 0 1,-1 1 0,1-1-1,0 1 1,-1 0 0,1-1 0,0 1-1,-1 0 1,1 0 0,0 0 0,-1 0-1,1 0 1,0 1 0,-1-1-1,1 0 1,0 1 0,-1-1 0,1 1-1,-1 0 1,1-1 0,-1 1-1,1 0 1,-1 0 0,0 0 0,1 0-1,-1 0 1,0 0 0,0 0-1,1 1 1,-1-1 0,0 0 0,0 1-1,-1-1 1,1 1 0,0-1 0,0 1-1,-1-1 1,1 1 0,-1-1-1,1 1 1,-1 0 0,0-1 0,0 1-1,1 0 1,-1-1 0,0 2-8,0 4-25,-1-1 0,1 1 0,-1-1 0,0 1 1,-1-1-1,1 1 0,-1-1 0,-1 0 0,1 0 0,-1 0 1,0 0-1,0 0 0,-1-1 0,0 0 0,0 1 0,0-1 1,0 0-1,-1-1 0,0 1 0,0-1 0,-1 0 25,-4 0-1737,5-4-1003</inkml:trace>
  <inkml:trace contextRef="#ctx0" brushRef="#br0" timeOffset="-155056.5229">13902 7808 4289,'0'0'1231,"0"0"-270,29-2 158,185-15 818,26 7-1061,-239 10-876,1-1 1,-1 1 0,1 0-1,-1 0 1,1-1-1,-1 1 1,1 0-1,-1 0 1,1 1-1,-1-1 1,1 0 0,-1 0-1,1 1 1,-1-1-1,1 1 1,-1-1-1,0 1 1,1 0 0,-1-1-1,0 1 1,1 0-1,-1 0 1,0 0-1,0 0 1,0 0-1,0 0 1,0 0 0,0 1-1,0-1 1,0 0-1,0 1 1,-1-1-1,1 0 1,0 1 0,-1-1-1,1 1 1,-1-1-1,0 1 1,1-1-1,-1 1 1,0-1-1,0 1 1,0-1 0,0 1-1,0-1 1,0 1-1,-1-1 1,1 1-1,0-1 1,-1 1-1,-3 11-51,-1-1 0,-1 0 0,0 0 0,-1 0 0,0-1 0,0 0 0,-1 0 0,-1-1 0,0 0 0,0-1 0,-1 0-1,0 0 1,0-1 0,-1 0 0,-5 2 51,-101 65-5019,72-54 363</inkml:trace>
  <inkml:trace contextRef="#ctx0" brushRef="#br0" timeOffset="-154568.237">14056 7989 1792,'0'0'2313,"0"0"-1153,0 20-289,0 120 428,0-136-1296,1 0-1,-1 0 1,1 0 0,0 0-1,0 0 1,0 0 0,1 0-1,-1 0 1,1 0 0,0-1-1,0 1 1,1-1 0,-1 1-1,0-1 1,1 0 0,0 0-1,0 0 1,0 0 0,0-1-1,1 1 1,-1-1 0,0 0-1,1 1 1,0-2 0,-1 1-1,1 0 1,0-1 0,0 0-1,0 0 1,0 0 0,0 0-1,0-1 1,1 1 0,-1-1-1,0 0 1,0 0 0,0-1-1,0 1 1,0-1 0,0 0-1,0 0-2,228-28 273,-184 19-191,0 2 0,1 3 0,-1 1 1,26 3-83,-71 1 6,1 0-1,-1 1 1,1-1 0,-1 1 0,0 0 0,1 0 0,-1 0-1,0 0 1,0 1 0,1-1 0,-1 1 0,0 0 0,-1 0-1,1 0 1,0 0 0,0 0 0,-1 1 0,0-1 0,1 1-1,-1 0 1,0 0 0,0 0 0,0 0 0,-1 0 0,1 0-1,-1 0 1,0 0 0,0 1 0,0-1 0,0 2-6,7 114 870,-9-85-448,0-11-244,0 0 0,-1 0 0,-2 0 0,0-1 0,-2 1 0,0-1 0,-1 0 0,-2-1 0,0 0 0,-1 0-178,5-10 1,-1-2 0,0 1 0,0-1 0,-1 1 0,0-2 1,-1 1-1,1-1 0,-2 0 0,1-1 0,-1 0 0,0 0 0,-1-1 0,1 0 0,-1-1 0,-1 0 0,1-1 0,-1 0 1,1 0-1,-1-1 0,0 0 0,-2-1-1,-6 1 14,0-1-1,0-1 1,0-1 0,0-1 0,0 0-1,0-1 1,0-1 0,-15-5-14,27 6 1,1 0-1,0-1 1,0 1-1,0-1 1,0-1 0,0 1-1,0-1 1,1 0 0,0 0-1,0 0 1,0-1 0,0 0-1,1 0 1,-1 0-1,1 0 1,1-1 0,-1 0-1,1 1 1,0-1 0,0-1-1,1 1 1,0 0 0,0-1-1,0 1 1,1-1-1,-1-3 0,1 3 19,1 0 0,-1-1-1,1 1 1,0 0-1,1-1 1,0 1-1,0 0 1,0 0 0,1 0-1,0 0 1,1 0-1,0 0 1,0 0-1,0 1 1,1-1-1,-1 1 1,2 0 0,-1 0-1,1 1 1,0-1-1,0 1 1,0 0-1,1 0 1,-1 1 0,3-1-19,321-230-1445,-245 174-3124</inkml:trace>
  <inkml:trace contextRef="#ctx0" brushRef="#br0" timeOffset="-152464.876">16793 8037 1976,'0'0'2776,"0"0"-1435,0 0-278,0 0 148,0 0-35,-12 8-270,-30 27-181,43-34-675,0 1 0,0-1-1,0 1 1,0-1 0,1 0 0,-1 0-1,0 1 1,0-1 0,1 0-1,-1 0 1,1 0 0,-1-1-1,1 1 1,-1 0 0,1 0-1,0-1 1,-1 1 0,1-1 0,0 0-1,-1 1 1,1-1 0,0 0-1,0 0 1,-1 0 0,1 0-1,0 0 1,0 0 0,-1-1 0,1 1-1,0-1-49,2 2 107,112 4 1176,1-5 0,-1-5 0,37-9-1283,143-7 63,-221 20-356,74-3-2610,-54-10-3197,-51 1 904</inkml:trace>
  <inkml:trace contextRef="#ctx0" brushRef="#br0" timeOffset="-152180.9579">17777 7777 5881,'0'0'2287,"0"0"-1632,0 0-117,0 0 627,0 0 58,25 13-245,158 73 233,-138-72-845,-22-8-257,0 1-1,-1 0 1,0 2-1,0 1 0,-1 0 1,0 2-1,5 4-108,-24-14 5,-1-1 0,1 0 0,0 1 0,-1 0 0,1-1 0,-1 1 0,1 0 0,-1-1 0,0 1 0,0 0 0,0 0 0,0 0 0,0 0 0,0 0 0,-1 0 0,1 0 0,-1 1 0,1-1 0,-1 0 0,0 0 0,0 0 0,0 1 0,0-1 0,0 0 0,0 0 0,0 0 0,-1 1 0,0-1 0,1 0 0,-1 0 0,0 0 0,0 0 0,0 0-1,0 0 1,0 0 0,0 0 0,-1-1 0,1 1 0,-1 0 0,1-1-5,-78 69-285,73-66 233,-173 122-3461,100-77-1122</inkml:trace>
  <inkml:trace contextRef="#ctx0" brushRef="#br0" timeOffset="-149284.142">20585 6982 6273,'0'0'3265,"0"0"-2881,0 0-384,0 0-64,0 0-8,0 0-1000,0 0-2169</inkml:trace>
  <inkml:trace contextRef="#ctx0" brushRef="#br0" timeOffset="-149115.9809">20416 7452 2264,'0'0'3633,"0"0"-2993,0 0-135,0 0-57,-57 149-128,49-120-272,2-7-48,0-6-760,6-13-817,0-3-863,0 0-169</inkml:trace>
  <inkml:trace contextRef="#ctx0" brushRef="#br0" timeOffset="-148636.531">20536 7435 1552,'0'0'748,"0"0"62,0 0 60,28-20-8,90-63-4,-113 78-729,0 0 0,0 1-1,1-1 1,0 1 0,0 1 0,0-1 0,0 1-1,0 0 1,1 1 0,-1-1 0,1 1 0,0 0-1,0 1 1,-1 0 0,1 0 0,0 0 0,1 1-129,-7 1 4,1 0 0,-1-1 0,0 1 1,0 0-1,1 0 0,-1 0 0,0 0 1,0 1-1,0-1 0,0 0 0,0 0 1,-1 0-1,1 1 0,0-1 0,0 1 0,-1-1 1,1 0-1,-1 1 0,0-1 0,1 1 1,-1-1-1,0 1 0,0-1 0,0 1 1,0-1-1,0 1 0,0-1 0,0 1 1,0 0-1,-1-1 0,1 0 0,0 1 0,-1-1 1,0 2-5,0 9-30,-2 7-132,-1-1 0,-1 1 0,0-1 0,-1 0 0,-1-1 0,-1 0 0,-1 0 0,0 0 0,-1-1 1,-1-1-1,-2 2 162,-13 24-91,13-20 46,6-12-40,1 1 1,0-1-1,0 1 0,1 0 1,0 1-1,1-1 0,0 1 1,1 0-1,0 0 0,1 0 1,0 3 84,2-12-136,2-2 50,1 0 1,0 0 0,-1 0 0,1 0-1,0-1 1,-1 1 0,1-1 0,-1 1-1,1-1 1,-1 0 0,1 0 0,-1 0-1,1 0 1,-1-1 0,0 1 0,0-1-1,0 1 1,1-1 0,-2 0 0,1 0-1,0 0 1,0 0 0,0 0 0,-1 0-1,0 0 1,1-1 0,0-1 85,-2 4 67,0 0 145,0 22 161,-22 85 813,22-106-925,0-1 284,2-9 849,157-93-808,-148 93-1717,-7 1-1063</inkml:trace>
  <inkml:trace contextRef="#ctx0" brushRef="#br0" timeOffset="-148298.66">20422 7931 3161,'0'0'800,"0"0"-167,-19 24-63,-63 76-42,27-51-108,51-93-1516,4 37 1090,0 1 0,1-1 1,-1 1-1,1-1 1,0 1-1,1-1 0,0 1 1,0 0-1,0 0 0,0 0 1,1 0-1,0 0 0,1 0 1,-1 1-1,1-1 0,0 1 1,0 0-1,1 1 0,-1-1 1,1 1-1,0-1 1,1 1-1,-1 1 0,1-1 1,-1 1-1,1 0 0,0 0 1,0 1-1,0 0 0,4-1 6,13 2 315,1 1 0,0 1 0,0 1 0,0 2 0,-1 0 0,1 1 0,-1 1 0,-1 2 0,17 6-315,104 27 1824,128-32 108,-233-14-2517,1-1 1,-1-2-1,-1-2 0,0-1 1,0-2-1,-1-1 0,16-11 585,-18 11-1331,65-30-4554</inkml:trace>
  <inkml:trace contextRef="#ctx0" brushRef="#br0" timeOffset="-150197.573">19187 7404 4825,'0'0'2266,"0"0"-682,0 0 93,0 0-212,0 0-601,0 0-456,0 18-141,-1-4-188,1 0 1,-2 1-1,0-1 0,0 0 0,-1 0 1,-1-1-1,-1 1 0,0-1 0,0 0 1,-1 0-1,-1 0 0,-4 5-79,-188 271 305,198-288-353,1-1-1,-1 1 1,1 0-1,0 0 1,-1 0-1,1 0 0,0-1 1,0 1-1,0 0 1,0 0-1,0 0 0,0 0 1,0 0-1,0 0 1,0 0-1,0 0 1,0-1-1,0 1 0,1 0 1,-1 0-1,0 0 1,1 0-1,-1-1 1,1 1-1,-1 0 0,1 0 1,-1-1-1,1 1 1,-1 0-1,1-1 0,0 1 1,-1 0-1,1-1 1,0 1-1,0-1 1,-1 1-1,1-1 0,0 0 1,0 1-1,0-1 1,-1 0-1,1 1 0,0-1 1,0 0-1,0 0 1,0 0-1,0 0 1,0 0-1,0 0 0,0 0 1,-1 0-1,1 0 1,0 0-1,0-1 1,0 1-1,0 0 0,0-1 1,-1 1-1,1 0 1,0-1-1,0 1 0,-1-1 1,1 1-1,0-1 1,0 0-1,-1 1 1,1-1 48,9 0 243,45 4-363,-57 11 30,0 0 1,-1 0-1,0 0 0,-1 0 1,0-1-1,-2 1 0,1-1 0,-1-1 1,-1 1-1,-1-1 0,1 0 1,-6 5 89,-44 87-500,56-103 472,1 0 1,-1-1-1,0 1 0,1 0 1,-1 0-1,1 0 0,-1-1 1,1 1-1,-1 0 1,1 0-1,0 0 0,-1 0 1,1 0-1,0 0 1,0 0-1,0-1 0,0 1 1,0 0-1,0 0 0,0 0 1,0 0-1,0 0 1,0 0-1,0 0 0,1 0 1,-1 0-1,0 0 0,0 0 1,1-1-1,-1 1 1,1 0-1,-1 0 0,1 0 1,-1-1-1,1 1 1,0 0-1,-1 0 0,1-1 1,0 1-1,0-1 0,-1 1 1,1-1-1,0 1 1,0-1-1,0 1 0,0-1 1,-1 0-1,2 1 28,166-6 199,-159 47 445,8-50-1950,4-47-813,1-11-1477</inkml:trace>
  <inkml:trace contextRef="#ctx0" brushRef="#br0" timeOffset="-149985.255">19566 7233 4465,'0'0'888,"0"0"-240,0 0 561,0 0-185,-60 156-472,26-88-288,-3 4-184,-6 2-80,-3 1-608,-14 12-800,12-22-913,11-24-640</inkml:trace>
  <inkml:trace contextRef="#ctx0" brushRef="#br0" timeOffset="-149497.416">19552 7505 1512,'0'0'2145,"0"0"-1046,27-10-202,89-32 29,7 19-82,-122 25-919,0-1 0,1 1 0,-1 0-1,0 0 1,0 0 0,0-1 0,0 1 0,0 0 0,-1 0 0,1 0 0,-1 1 0,1-1-1,-1 0 1,0 0 0,0 0 0,0 0 0,0 0 0,0 0 0,0 0 0,0 1 0,-1-1-1,1 0 1,-1 0 0,0 0 0,1 0 0,-1 0 0,0 0 0,-1 1 75,-116 138-1204,-41 17 2736,168-154-1460,46-31-803,46-9-292,-92 98 1650,-43 228 829,34-279-1437,-1-7-4,-1 0 1,1 0-1,0 0 0,0 0 0,1 0 0,-1 0 0,1 0 0,0 0 0,0 0 1,0 1-1,1-1 0,-1 0 0,1 0 0,0 0 0,0 0 0,1 0 0,-1 0 1,1-1-1,0 1 0,0 0 0,0-1 0,0 1 0,1-1 0,-1 0 1,1 0-1,0 0 0,0 0 0,0 0 0,0-1 0,0 1 0,1-1 0,-1 0 1,1 0-1,0 0 0,0 0 0,-1-1 0,1 0 0,0 1 0,0-1 0,4 0-15,-3-1 62,0-1 0,0 1 0,0-1 0,0 0 0,0-1 0,-1 1 0,1-1 0,0 0 0,-1 0 1,1 0-1,-1-1 0,1 1 0,-1-1 0,0 0 0,0-1 0,-1 1 0,1-1 0,-1 1 0,1-1 0,-1 0 0,0 0 0,-1-1 0,1 1 0,-1 0 0,0-1 0,0 0 0,1-2-62,2-4 103,-1-1 0,0 0 0,-1-1 0,-1 1 0,0 0 0,0-1 0,-1 0 0,-1 1 0,0-1 0,-2-11-103,1 20 8,-2 1 1,1 0-1,0 0 0,-1 0 0,1 0 1,-1 0-1,0 0 0,0 0 1,0 1-1,0 0 0,0 0 0,-1-1 1,1 2-1,-1-1 0,1 0 0,-1 1 1,0 0-1,1-1 0,-1 2 1,0-1-1,0 0 0,0 1 0,0 0 1,0-1-1,0 2 0,0-1 0,0 0 1,1 1-1,-2 0-8,-10-7-3567,14-5-756</inkml:trace>
  <inkml:trace contextRef="#ctx0" brushRef="#br0" timeOffset="-132170.9279">25650 10457 4201,'0'0'1506,"0"0"-542,0 0 255,0 0 208,0 0-183,18 27-224,60 90-106,13 48 1648,-89-164-2495,0 1 1,0-1-1,0 0 0,0 0 1,0 0-1,0 0 1,0 0-1,0 0 1,1-1-1,-1 1 1,0-1-1,1 0 1,-1 0-1,0 1 1,0-1-1,1-1 1,-1 1-1,0 0 1,1-1-1,-1 1 1,0-1-1,0 1 1,1-1-1,-1 0 1,0 0-1,0 0 1,0 0-1,0-1 1,0 1-1,0 0 1,-1-1-1,1 1 1,0-1-1,-1 0 1,1 0-1,-1 1 0,0-1 1,1 0-1,-1 0 1,0 0-1,0 0 1,0-1-1,-1 1 1,1 0-1,0 0 1,-1 0-1,1-1 1,-1-1-68,5-3-12,7-10-51,182-293-2394,-99 92-6232,-81 164 1614</inkml:trace>
  <inkml:trace contextRef="#ctx0" brushRef="#br0" timeOffset="-132034.701">26363 11350 10018,'0'0'4233,"0"0"-4233,0 0-8,0 0-2512</inkml:trace>
  <inkml:trace contextRef="#ctx0" brushRef="#br0" timeOffset="-133296.671">23227 11057 2104,'0'0'2513,"0"0"-742,0 0-956,0 0-272,0 0 207,0 0 200,4 14-136,18 100 104,-22 48-744,0-160-205,0 0 0,1 0 1,-1 1-1,1-1 1,-1 0-1,1 0 0,0 0 1,0 0-1,0 0 0,0 0 1,0 0-1,0 0 0,1 0 1,-1-1-1,1 1 1,-1 0-1,1-1 0,-1 1 1,1-1-1,0 0 0,0 0 1,0 1-1,0-1 1,0 0-1,0-1 0,0 1 1,0 0-1,0-1 0,0 1 1,1-1-1,-1 1 0,0-1 1,0 0-1,0 0 1,1 0-1,-1 0 0,0 0 1,1-1 30,97-21-1070,57-79-2381,-90 50 385</inkml:trace>
  <inkml:trace contextRef="#ctx0" brushRef="#br0" timeOffset="-133139.4548">23995 10960 3465,'0'0'1144,"0"0"344,0 0-159,0 0 167,0 0-360,34 126-504,-34-98-400,0-1-144,0-3-88,0-5-536,-29 1-976,4-6-1105,-1-4-191</inkml:trace>
  <inkml:trace contextRef="#ctx0" brushRef="#br0" timeOffset="-132945.308">23738 10963 1688,'0'0'3369,"0"0"-2233,0 0 217,-6 123 215,6-63-272,0 2-376,0-1-463,6-6-329,0-4-128,-4-6-425,-2-9-1239,0-14-1096,-11-10-113,-9-12-1000</inkml:trace>
  <inkml:trace contextRef="#ctx0" brushRef="#br0" timeOffset="-132672.857">23498 11440 2665,'0'0'1301,"0"0"-135,-1 25-166,-4 131 483,5-154-1464,0-1-1,0 0 1,-1 0-1,1 0 1,0 0-1,0 1 1,0-1-1,0 0 1,0 0-1,0 0 1,1 1-1,-1-1 1,0 0 0,0 0-1,1 0 1,-1 0-1,1 0 1,-1 0-1,1 0 1,0 0-1,-1 0 1,1 0-1,0 0 1,0 0 0,-1 0-1,1 0 1,0 0-1,0-1 1,0 1-1,0 0 1,0-1-1,0 1 1,0-1-1,0 1 1,1-1 0,-1 1-1,0-1 1,0 0-1,0 0 1,0 1-1,1-1 1,-1 0-1,0 0 1,0 0-1,0 0 1,1-1-1,-1 1 1,0 0 0,0 0-1,0-1 1,0 1-1,1-1 1,-1 1-19,55-38 148,-45 26-251,-6 5 57,1-1-1,0 1 1,0 0 0,1 1-1,0-1 1,0 1 0,1 1 0,-1-1-1,1 1 1,1 1 0,-1-1-1,0 2 1,1-1 0,0 1 0,0 0-1,0 1 1,0 0 0,9-1 46,288 1 38,-268-6-2669</inkml:trace>
  <inkml:trace contextRef="#ctx0" brushRef="#br0" timeOffset="-137470.207">23324 9450 8674,'0'0'1622,"0"0"-968,0 0-342,0 0-38,0 0-117,-1 19-107,2 110-1369,-2-247 136,2 51 2588,2 60-1349,1-1-1,-1 1 1,2 0-1,-1 0 1,1 0-1,0 1 1,0-1 0,0 1-1,1 0 1,0 1-1,1-1 1,-1 1-1,1 1 1,0-1-1,0 1 1,0 0-1,1 1 1,-1 0-1,1 0 1,0 1-1,0-1 1,0 2-1,0-1 1,0 1 0,5 0-56,-9-1 2,0 1 0,0 0 0,1 0 0,-1 0 0,0 0 0,1 0 0,-1 1 0,1 0 0,-1 0 0,0 0 0,1 1 0,-1-1 0,1 1 0,-1 0 0,0 0 0,0 1 0,0-1 1,1 1-1,-1 0 0,-1 0 0,1 0 0,0 1 0,-1-1 0,1 1 0,-1 0 0,1 0 0,-1 0 0,0 0 0,-1 1 0,1-1 0,0 1 0,-1 0 0,0-1 0,0 1 0,0 0 0,0 1 0,-1-1 1,0 0-1,1 2-2,2 8-44,-1-1 0,-1 1 1,0 0-1,-1 0 1,0 0-1,-1 0 1,-1 0-1,0 0 1,-1 0-1,0-1 1,-1 1-1,0-1 0,-2 1 1,1-1-1,-2 0 1,0-1-1,0 1 1,-1-1-1,0 0 1,-1-1-1,-1 0 1,0 0-1,-1 0 44,9-9-88,-1 0 0,0 0 0,0 0 0,0-1 0,0 1 0,0-1 0,-1 0 0,1 1 0,0-1 0,-1 0 0,1 0 0,0 0 0,-1-1 0,1 1 0,-1 0 0,1-1 0,-1 0 0,0 0 0,1 0 0,-1 0 0,1 0 0,-1 0 1,0 0-1,1-1 0,-1 0 0,1 1 0,-1-1 0,1 0 0,0 0 0,-1 0 0,1-1 0,0 1 0,0 0 0,-1-1 88,-2-9-76,1-1 1,0 1 0,0-1-1,2 0 1,-1 0 0,1 0-1,1 0 1,0 0 0,1 0-1,0 0 1,1 0 0,2-7 75,-2 13-8,2 0 1,-1 0 0,1 0 0,0 1 0,0-1-1,0 1 1,1 0 0,-1 0 0,1 0 0,1 0-1,-1 1 1,1-1 0,0 1 0,0 0 0,0 1-1,0-1 1,1 1 0,-1 0 0,1 0 0,0 1-1,0 0 1,0 0 0,0 0 0,0 1 0,0 0 0,0 0-1,1 0 1,-1 1 0,0 0 0,1 0 0,-1 1-1,0-1 1,2 2 7,2 58-446,-11-53 448,-1 4 50,0 0-1,-1-1 1,0 1 0,-1 0 0,-1-1-1,1 0 1,-2 0 0,1-1-1,-1 1 1,-1-1 0,-2 3-52,-39 69 1398,48-80-1292,5-5-22,53-46-910,-2-3 0,-2-3 0,19-28 826,-69 79-59,53-62 522,176-73 542,-232 137-997,1 1-1,-1-1 0,0 0 0,0 1 0,0-1 1,-1 0-1,1 0 0,-1 1 0,1-1 1,-1 0-1,0 0 0,0 0 0,0 0 0,0 1 1,-1-1-1,1 0 0,-1 0 0,0 0 1,0 1-1,0-1 0,0 1 0,0-1 0,0 0 1,-1 1-1,0 0 0,1-1 0,-1 1 1,0 0-1,0 0-7,-11-25-244,1-18 336,6 62 622,-10 207 2979,9 1-1,11 23-3692,12-36 541,-39-212-781,11-7 52,1 0 0,0 0 0,1-1 0,0 0 0,0-1-1,1 0 1,0-1 0,0 0 0,1 0 0,0-1 0,1 0 0,1 0 0,-1-1-1,2 1 1,0-1 0,0-1 0,-2-11 188,-2-5-598,2 0 0,1-1 0,1 0 0,2 0 1,0-1-1,3-17 598,-1 46 3,1 0 1,0 0-1,0 0 1,0 0-1,0 1 1,0-1-1,0 0 1,0 0-1,0 0 1,1 0-1,-1 0 1,1 0-1,-1 1 1,1-1 0,0 0-1,0 0 1,0 1-1,0-1 1,0 0-1,0 1 1,0-1-1,0 1 1,1 0-1,-1-1 1,1 1-1,-1 0 1,1 0-1,-1 0 1,1 0-1,0 0 1,-1 0-1,1 0 1,0 1-1,0-1 1,0 1 0,0-1-1,-1 1 1,1-1-1,0 1 1,0 0-1,0 0 1,1 0-4,24 0 226,-1 1 1,1 1-1,-1 2 0,0 0 1,0 2-1,10 3-226,-28-7-10,113 8-2622,-94-10 536,16 0-2665</inkml:trace>
  <inkml:trace contextRef="#ctx0" brushRef="#br0" timeOffset="-137256.666">24508 9383 1136,'0'0'6026,"0"0"-5098,0 0-512,0 0 232,0 0 184,0 0-192,0 0-552,117 0-88,-94 0-1248,-20 5-784,-3 4-1089,0 4-752</inkml:trace>
  <inkml:trace contextRef="#ctx0" brushRef="#br0" timeOffset="-136412.762">24465 9624 1496,'0'0'2890,"0"0"-1368,-4 28-518,-15 89 138,14 47 1378,6-163-2545,-1-1 1,1 0-1,0 0 0,-1 0 0,1 0 0,0 0 0,0 0 0,-1 0 1,1 0-1,0 0 0,-1 0 0,1 0 0,0 0 0,-1 0 0,1-1 0,0 1 1,-1 0-1,1-1 0,0 1 0,-1 0 0,1-1 0,0 1 0,-1 0 1,1-1-1,-1 1 0,1-1 0,-1 0 0,1 1 0,-1-1 0,0 1 1,1-1-1,-1 1 0,0-1 0,1 0 0,-1 1 0,0-1 0,0 0 1,1 1-1,-1-1 0,0 0 0,0 0 0,0 1 0,0-1 0,0 0 1,0 1-1,0-1 0,0 0 0,0 0 0,-1 1 0,1-1 0,0 0 1,0 1-1,-1-1 25,38-100-2026,5 2 0,3 1 1,10-5 2025,-33 66 237,2 1 0,2 1 0,1 1 0,1 1 0,24-21-237,-42 46 286,0-1 0,0 1 0,0 1 1,1 0-1,0 0 0,0 1 0,1 1 0,0 0 1,0 0-1,0 1 0,1 1 0,-1 0 0,1 0 0,0 2 1,-1-1-1,1 2 0,5 0-286,-17 0 7,3-1 101,0 0 0,0 0 0,0 0 0,0 1 0,0 0 0,1 0 0,-1 0-1,0 1 1,0-1 0,0 1 0,0 0 0,0 0 0,0 0 0,0 1 0,0-1 0,-1 1-1,1 0 1,0 0 0,-1 0 0,0 1 0,1-1 0,-1 1 0,0 0 0,0 0-1,0 0 1,-1 0 0,1 0 0,-1 1 0,0-1 0,0 1 0,0-1 0,0 1 0,-1 0-1,1 0-107,10 44 1365,-1 0 0,-3 0-1,-2 1 1,-2 0-1,-2 7-1364,1 4 736,36 342 1480,-39-401-2264,1 0 0,-1 0 1,0 1-1,1-1 1,-1 0-1,0 0 1,0 1-1,0-1 1,0 0-1,-1 0 1,1 1-1,0-1 0,0 0 1,-1 0-1,1 1 1,-1-1-1,1 0 1,-1 0-1,1 0 1,-1 0-1,0 0 1,0 0-1,1 0 0,-1 0 1,0 0-1,0 0 1,0 0-1,0 0 1,0-1-1,0 1 1,0 0-1,0-1 1,0 1-1,-1-1 0,1 1 1,0-1-1,0 0 1,0 1-1,-1-1 1,1 0-1,0 0 1,0 0-1,-1 0 1,1 0-1,0 0 0,0 0 1,-1 0-1,1 0 1,0-1-1,0 1 1,-1-1-1,1 1 1,0-1-1,0 1 1,0-1-1,0 1 0,0-1 1,0 0-1,0 0 1,0 0-1,0 1 1,0-1-1,0 0 1,0 0-1,1 0 1,-1 0-1,0-1 0,1 1 1,-1-1 47,-22-16-2056,1-1 1,1 0-1,1-2 1,1-1 0,1 0-1,0-1 1,-9-19 2055,11 19-903,-98-144-2904,46 53 8300,72 120-1922,33 94 813,-39-34-2793,-1-69-663,5-11-74,-1 0 0,2 0 0,0 0-1,1 0 1,0 1 0,1-1 0,0 1 0,1 0 0,1 1 0,0 0 0,1 0 0,0 0 0,1 1 0,0 0 0,0 1 0,1 0 0,9-7 146,-18 15 12,0 1 0,1-1 1,-1 0-1,0 1 0,1-1 1,-1 1-1,0-1 1,1 1-1,0 0 0,-1 0 1,1 0-1,0 0 0,0 0 1,0 0-1,0 0 1,-1 0-1,1 1 0,0-1 1,0 1-1,0-1 0,0 1 1,1 0-1,-1 0 1,0 0-1,0 0 0,0 0 1,0 0-1,0 1 0,0-1 1,0 1-1,0-1 1,0 1-1,0 0 0,0 0 1,-1 0-1,1 0 0,0 0 1,0 0-1,-1 0 1,1 1-1,-1-1 0,1 0 1,-1 1-1,0-1 0,1 1 1,-1 0-1,0 0 1,0-1-1,0 1 0,0 0-12,1 9 54,0 0 0,0-1 0,-1 1 0,0 0 0,-1 0 0,0 0 0,-1 0 0,-1 0 0,1 0 0,-2-1 0,1 1 0,-1-1 0,-1 1 0,0-1 1,-1 0-1,1 0 0,-2-1 0,0 2-54,3-6-108,-1 0 1,1 0 0,-1 0-1,0-1 1,0 1 0,0-1-1,-1 0 1,1 0 0,-1 0-1,0-1 1,0 0 0,0 0-1,-1 0 1,1 0 0,-1-1-1,1 0 1,-1 0 0,0-1-1,0 1 1,0-1 0,0-1 107,2-2-70,1 0 0,0 0 0,1-1 0,-1 0 0,0 1 0,1-1 1,-1 0-1,1-1 0,0 1 0,0 0 0,0 0 0,1-1 0,-1 1 0,1-1 1,0 0-1,0 1 0,0-1 0,0 0 0,0 0 0,1 0 0,0 1 0,0-1 0,0 0 1,0 0-1,1 0 0,-1 1 0,1-1 0,0 0 0,0 0 0,1 0 70,44-29-3122,-34 27 1027</inkml:trace>
  <inkml:trace contextRef="#ctx0" brushRef="#br0" timeOffset="-136198.8929">24948 9636 2849,'0'0'1264,"0"0"-248,0 0-16,0 0-224,0 0-263,0 0-33,0 0 496,20 87 88,14-87-48,0-12-312,0-1-359,-5 4-345,-1 2-705,-8 2-1823,-8 0-1929</inkml:trace>
  <inkml:trace contextRef="#ctx0" brushRef="#br0" timeOffset="-144792.515">20476 8829 264,'0'0'3235,"0"0"-1824,0 0-509,0 0-91,0 0-160,0 0-205,-33 16-131,-113 55-114,-5 38 30,146-104-221,-14 8 4,1 0 0,1 2 0,0 0 0,1 1-1,1 1 1,1 0 0,0 1 0,1 0-1,1 1 1,0 1 0,2 0 0,0 0 0,-5 17-14,16-31-11,-1 0 0,1 0 0,0 0 0,0 0 0,0 0 1,1 0-1,0 0 0,0-1 0,1 1 0,0-1 0,0 1 1,0-1-1,0 0 0,1 0 0,0-1 0,0 1 0,0-1 1,0 0-1,1 0 0,0 0 0,0 0 0,0-1 0,0 0 1,0 0-1,1 0 0,-1-1 0,1 0 0,0 0 0,0 0 1,3 0 10,34 20-234,-36-19 223,-1 0-1,0 1 1,1 0 0,-1 0 0,-1 1 0,1-1-1,0 1 1,-1 0 0,0 1 0,-1 0 0,1-1-1,-1 1 1,0 1 0,0-1 0,-1 1 0,0-1-1,0 1 1,-1 0 0,1 0 0,-1 0 0,-1 0 0,0 0-1,1 5 12,-2 11-222,0-1-1,-1 1 0,-2-1 0,0 1 1,-1-1-1,-2 0 0,0 0 1,-1-1-1,-1 0 0,-1 0 0,-3 2 223,2-3-435,1 0 0,1 1-1,0 0 1,2 0 0,0 1-1,2 0 1,0 0 0,1 0-1,1 14 436,4-33 67,0 1-1,0-1 1,0 1-1,0-1 1,1 0-1,-1 0 1,1 0-1,0 0 1,0 0-1,0-1 1,0 1-1,0-1 1,1 0-1,-1 0 1,1 0 0,0-1-1,-1 1 1,1-1-1,0 0 1,0 0-1,0 0 1,0 0-1,0-1 1,0 1-1,0-1 1,0 0-1,0-1 1,0 1-1,0-1 1,2 0-67,20 4 95,-22-3-41,-1 0-1,1 0 0,-1 0 0,0 1 0,1 0 1,-1-1-1,0 1 0,1 1 0,-1-1 0,0 0 1,0 1-1,0-1 0,0 1 0,0 0 0,0 0 1,0 0-1,-1 1 0,1-1 0,-1 0 1,1 1-1,-1 0 0,0-1 0,0 1 0,0 0 1,-1 0-1,1 0 0,-1 1 0,0-1 0,1 0 1,-1 0-1,-1 1 0,1-1 0,0 1 0,-1-1 1,0 1-1,0-1 0,0 0 0,0 3-53,-12 176 2405,1-106-1804,3 0 0,3 1 0,5 51-601,-2 21 636,-56 541 848,51-491-3751,8-200-123,4-9-1025</inkml:trace>
  <inkml:trace contextRef="#ctx0" brushRef="#br0" timeOffset="-140137.408">20693 9614 288,'0'0'1046,"0"0"1451,0 0-1086,0 0-304,0 0 4,-8 0 70,-27 0-139,27 0-323,8 0-289,0 0-204,8 0 117,145-19 1876,-82-14-2391,-2-2 0,-1-4 0,-2-3 0,28-25 172,-91 66-21,-1 0 0,1 0 0,0 0 0,0-1 0,-1 1 0,1-1 0,-1 0 0,1 1 0,-1-1 0,0 0 0,0-1 0,0 1 0,0 0-1,0-1 1,0 1 0,-1-1 0,1 1 0,-1-1 0,0 0 0,0 0 0,0 1 0,0-1 0,0 0 0,0 0 0,-1 0 0,0 0 0,1 0 0,-1 0 0,0 0 0,-1 0 0,1 0 0,0 0 0,-1 0 0,0 0 0,1 0-1,-1 0 1,0 0 0,-1 0 0,1 1 0,0-1 0,-2-1 21,-7-4 236,0 0 1,-1 1-1,0 0 0,0 1 0,-1 0 0,0 1 1,0 0-1,0 1 0,0 1 0,-1-1-236,9 31-228,9 124 403,-1-91 37,-2 0 1,-3 0-1,-3 0 0,-7 34-212,-92 389 1055,102-482-1037,0 0 0,0 0 0,0 0 1,0 0-1,-1-1 0,1 1 0,0 0 0,-1-1 0,1 1 0,-1-1 0,1 0 0,-1 1 1,1-1-1,0 0 0,-1 0 0,1 0 0,-1 0 0,1 0 0,-1 0 0,1 0 1,-1 0-1,1-1 0,-1 1 0,1-1 0,0 1 0,-1-1 0,1 1 0,0-1 0,-1 0 1,1 0-1,0 0 0,0 0 0,0 0 0,0 0 0,0 0 0,0 0 0,0 0 0,0 0 1,0 0-1,0-1 0,1 1 0,-1 0 0,0-1 0,1 1 0,-1 0 0,1-1 0,-1 0-18,-6-5-159,-180-153-3734,187 159 3909,0 1-1,-1-1 0,1 0 0,0 1 0,0-1 0,-1 0 0,1 1 1,0-1-1,0 0 0,0 1 0,0-1 0,0 0 0,0 1 0,0-1 0,0 0 1,0 1-1,1-1 0,-1 0 0,0 0 0,0 1 0,0-1 0,1 1 0,-1-1 1,0 0-1,1 1 0,-1-1 0,1 1 0,-1-1 0,1 1 0,-1-1 1,1 1-1,-1-1 0,1 1 0,-1-1 0,1 1 0,-1 0 0,1-1 0,0 1 1,-1 0-1,1 0 0,0-1 0,-1 1 0,1 0 0,0 0 0,-1 0 1,1 0-1,0 0 0,0 0 0,-1 0 0,1 0 0,0 0 0,-1 0 0,1 0 1,0 0-1,0 1-15,6-5 69,171-88 148,-4-8 0,-5-8-1,2-12-216,-159 112 9,7-6-10,2 0 0,-1 1 0,2 1 0,0 1 0,0 0 0,1 2 0,8-1 1,-28 51 11,-39 173 130,38 1-106,-2-211-29,0 1 1,1-1-1,0 1 1,-1-1-1,1 0 1,1 1 0,-1-1-1,1 0 1,-1 0-1,1 0 1,0 0-1,1 0 1,-1 0-1,1 0 1,0-1-1,-1 0 1,2 1-1,-1-1 1,0 0-1,1 0 1,-1-1-1,1 1 1,0-1 0,0 0-1,0 0 1,0 0-1,0 0 1,0-1-1,0 1 1,1-1-1,-1 0 1,0-1-1,1 1 1,-1-1-1,1 0 1,-1 0-1,1 0 1,2-1-7,-1-3-185,0-1 0,0 0 0,-1 0 0,1 0-1,-1-1 1,0 0 0,-1 0 0,0 0 0,0-1 0,0 1 0,0-1 0,-1 0 0,0 0 0,-1 0 0,1 0-1,-2-1 1,1 1 0,-1-1 0,1-4 185,3-31-3870,-4 8-460</inkml:trace>
  <inkml:trace contextRef="#ctx0" brushRef="#br0" timeOffset="-139754.623">21412 9426 2232,'0'0'2149,"0"0"-1030,0 0-202,-2 26 49,-19 189 917,18-190-1980,-1 0 0,-2 0-1,-1 0 1,0-1 0,-2 0 0,-1 0 0,-1-1-1,-1-1 1,-13 19 97,24-39-81,0 1 0,0-1 1,-1 0-1,1 0 0,-1 0 0,1 0 0,-1-1 1,0 1-1,0 0 0,0-1 0,0 1 0,0-1 0,0 0 1,0 1-1,0-1 0,0 0 0,-1 0 0,1-1 0,0 1 1,-1 0-1,1-1 0,-1 1 0,1-1 0,-1 0 0,1 0 1,-1 0-1,1 0 0,0 0 0,-1-1 0,1 1 1,-1-1-1,1 0 0,-1 1 81,-1-6 38,0 1 1,0-1-1,0 0 0,1 0 1,0 0-1,0-1 0,0 1 1,1-1-1,0 1 0,0-1 1,1 0-1,0 0 0,0 0 1,1 0-1,-1 0 0,2-5-38,2 10 49,-1-1 0,1 1-1,0 1 1,0-1 0,0 0-1,0 1 1,1-1 0,-1 1-1,0 0 1,1 0-1,-1 1 1,0-1 0,1 1-1,-1-1 1,1 1 0,-1 0-1,1 0 1,-1 1 0,1-1-1,-1 1 1,1-1 0,-1 1-1,3 1-48,17 4 269,1 0-1,-1 1 1,-1 2-1,1 0 0,-1 1 1,-1 2-1,2 1-268,65 31-329,-68-37-1223,-2-6-1645</inkml:trace>
  <inkml:trace contextRef="#ctx0" brushRef="#br0" timeOffset="-139138.449">22111 9299 7586,'0'0'1476,"0"0"-492,0 0 206,0 0-206,0 0-563,0 0-298,0 8-90,-32 88 29,-76 13-216,126-103-2309,195-33 399,-210 82 3209,-104 92-949,29-58-678,71-88-43,4-4-205,2-2 571,2-3 40,-1 1 1,1-1 0,0 2 0,1-1-1,-1 1 1,1 0 0,0 0 0,1 1-1,0 0 1,-1 1 0,2 0 0,-1 0-1,0 1 1,1 0 0,-1 1 0,10-2 118,-10 13 296,-7 11-31,-2-1 0,0 0 0,-1 0 0,-1 0 0,-1 0 0,0-1 0,-2 1 0,0-1 0,-1 1 0,-1-2 0,-1 1 0,0-1 0,-7 11-265,-40 112 762,82-203-3946,-5 8 287</inkml:trace>
  <inkml:trace contextRef="#ctx0" brushRef="#br0" timeOffset="-138656.3209">22545 9142 1688,'0'0'3473,"0"0"-1849,0 0-433,0 0-14,0 0-157,0 0-427,17 15-385,50 50-250,-65-62-16,0 0 0,1 0 0,-1 0 0,-1 0 0,1 0 0,0 1 0,-1-1 0,0 1 0,1-1 0,-1 1 0,-1-1 0,1 1 0,0-1 0,-1 1 1,0 0-1,0-1 0,0 1 0,0 0 0,-1-1 0,0 4 58,0 5-396,-4 4 11,0 0 1,-1-1-1,0 1 1,-1-1-1,-1 0 1,-1-1-1,0 0 1,-1 0-1,0-1 1,-1 0-1,0-1 0,-1 0 1,-13 9 384,7-2 6,-39 48 1000,89-59-284,-14-10-895,0 0 1,0-2-1,-1 0 1,1-1-1,-1-1 0,0-1 1,-1 0-1,1-1 0,-1-1 1,-1-1-1,0 0 1,0 0-1,-1-2 0,9-9 173,-13 7 86,-5 10 4441,-6 439 843,0-429-5349,0 1 0,-1-1 0,0 0 0,0 0 0,0-1 0,-1 1 1,0 0-1,0-1 0,0 1 0,-1-1 0,0 0 0,0 0 0,0-1 0,-1 1 1,1-1-1,-1 0 0,0 0 0,0 0 0,0-1 0,-1 0 0,0 0 1,1 0-1,-1-1 0,0 0 0,0 0 0,0 0 0,0-1 0,0 0 0,-1 0 1,1 0-1,0-1 0,-1 0 0,1 0 0,0-1 0,0 1 0,-1-2 1,1 1-1,0-1 0,-1 0-21,-29-29-4302,29 1-697</inkml:trace>
  <inkml:trace contextRef="#ctx0" brushRef="#br0" timeOffset="-134070.8909">20745 11184 1096,'0'0'3980,"0"0"-2723,0 0-661,0 0 261,0 0 94,0 0-154,35-12-213,233-82 51,24-40-128,-121 7-3425,-167 123 2746,0 1 27,0-1 1,0 1-1,0-1 1,-1 0-1,0 0 1,0 0-1,0-1 1,0 1-1,0-1 1,-1 1-1,0-1 1,0 0 0,0 0-1,-1 0 1,2-4 144,-29 11 2059,17 5-1813,2 1-1,-1 0 1,1 0 0,0 1 0,1-1 0,0 2-1,0-1 1,1 1 0,1-1 0,-1 1-1,-1 7-245,-4 5 319,-6 13-113,1 1 0,1 0 0,2 1 0,2 1 0,1-1 0,2 2 0,2-1 0,-1 37-206,6-74-101,13-14-362,127-239 6,-113 203 436,-27 48 163,0 26 247,-20 311 1952,20 117-309,0-451-2028,-1-1 1,1 0-1,-1 1 0,1-1 0,-1 1 0,0-1 0,0 0 0,0 0 1,1 1-1,-1-1 0,0 0 0,0 0 0,-1 0 0,1 0 0,0 0 1,0 0-1,0-1 0,-1 1 0,1 0 0,0 0 0,-1-1 0,1 1 1,0-1-1,-1 0 0,1 1 0,-1-1 0,1 0 0,-1 0 0,1 1 1,-1-1-1,1-1 0,-1 1 0,1 0 0,-1 0 0,1 0 0,-1-1 1,1 1-1,0-1 0,-1 1 0,0-1-4,-64-18-618,-188-91-888,254 109 1520,-1 1 0,1-1 0,0 0 0,0 0 0,-1 1 0,1-1 0,0 0 0,0 0 0,0 0 0,0 0 0,0 1 0,0-1 0,0 0 0,0 0 0,0 0 0,1 1 0,-1-1 0,0 0 0,0 0 0,1 0 0,-1 1 0,1-1 0,-1 0 0,0 1 0,1-1 0,-1 0 0,1 1 0,0-1 0,-1 1 0,1-1 0,0 0-1,-1 1 1,1 0 0,0-1 0,-1 1 0,1-1 0,0 1 0,0 0 0,-1-1 0,1 1 0,0 0 0,0 0 0,0 0 0,-1 0 0,1 0 0,0 0 0,0 0 0,0 0 0,0 0 0,-1 0 0,1 0 0,0 0 0,0 1 0,0-1 0,-1 0 0,1 1 0,0-1 0,0 1-14,5-3 56,39-18-334,0-1-1,-1-3 1,-2-1 0,0-2-1,31-27 279,-19 8-2064,-1-2-1,-2-2 1,34-45 2064,53-103-3529,-122 171 3813,-2-2 0,-1 0 0,-1 0 0,-2-1 0,0-1 0,1-15-284,-16 36 4008,-15 26-3043,-27 40-1581,41-49 935,-91 105-44,-15 19-3949,115-150 1018,11-4 2351,1 0 0,1 1 0,0 2 0,2-1-1,0 2 1,1 0 0,16-11 305,-5 8 271,0 2 0,2 1 0,0 1 0,1 2 0,1 1 0,0 1 0,1 2 0,1 2 0,0 1 0,0 2 0,0 1 0,1 2 0,0 1 0,0 3 0,16 1-271,-40-1 147,-12-1-135,-1 0 0,1 1 0,0-1 0,0 1 1,0-1-1,0 1 0,0 0 0,0-1 0,0 1 0,0 0 0,0 0 0,1 0 0,-1 0 0,0-1 0,0 2 0,0-1 0,0 0 0,0 0 0,0 0 0,0 0 0,0 1 0,0-1 0,0 0 0,0 1 0,0-1 0,0 1 0,0-1 0,0 1 0,0 0 0,-1-1 0,1 1 0,0 0 0,0-1 0,-1 1 1,1 0-1,0 0 0,-1 0 0,1 0 0,-1 0 0,1 0 0,-1 0 0,1 0 0,-1 0 0,0 0 0,1 0 0,-1 0 0,0 0 0,0 0 0,0 0 0,0 0 0,0 0 0,0 0 0,0 0 0,0 0 0,0 0 0,-1 0-12,-5 7-310,0 0-1,0 0 1,-1-1 0,0 0-1,-1-1 1,1 0 0,-1 0-1,-1 0 1,1-1-1,-1 0 1,0-1 0,-2 1 310,-9 6-770,-104 49-774,38-27 4831,64-24-1539,22-9-1676,1 0 0,-1 1 0,0-1 0,0 0 0,0 0 0,1 1-1,-1-1 1,0 0 0,0 1 0,0-1 0,1 0 0,-1 1 0,0-1-1,0 0 1,0 1 0,0-1 0,0 0 0,0 1 0,0-1 0,0 0 0,0 1-1,0-1 1,0 1 0,0-1 0,0 0 0,0 1 0,0-1 0,0 0-1,-1 1 1,1-1 0,0 0 0,0 1 0,0-1 0,-1 0 0,1 0-1,0 1 1,0-1 0,0 0 0,-1 0 0,1 1 0,0-1 0,-1 0-72,44 2-164,-40-2 278,92-19-2450,-137 71 539,15-7 2355,1 1 1,3 1-1,2 1 0,2 1 1,2 1-1,2 0 0,3 1 0,-1 18-558,-22 134 1058,35-201-979,0-26 46,4-7-717,1 1-1,1 0 1,2 1-1,1 0 1,1 0-1,2 0 1,0 1-1,12-17 593,-20 37-164,8-17-286,-5 8 356,0 0 1,2 1 0,0 0-1,1 0 1,0 1-1,1 0 1,1 1 0,9-9 93,-18 22 79,0 1-1,-1-1 1,1 1 0,-1 0 0,1 0 0,0 0-1,-1 0 1,1 1 0,0-1 0,-1 1 0,1 0-1,-1-1 1,1 1 0,-1 0 0,1 0 0,-1 1-1,1-1 1,-1 1 0,0-1 0,0 1 0,0-1-1,0 1 1,0 0 0,0 0 0,0 0 0,-1 0-1,1 0 1,-1 1 0,0-1 0,1 0 0,-1 1-1,0-1 1,0 1 0,-1-1 0,1 1 0,0 0-1,-1-1 1,1 1 0,-1-1 0,0 1 0,0 0-1,0-1 1,0 1 0,-1 1-79,4 6 97,6 17 95,-1 1-1,-2 0 1,0 1-1,-2 0 0,-1 0 1,-2 0-1,-1 0 0,-2 16-191,2-41-39,0 0-1,-1 0 1,0 0-1,0 0 1,0-1-1,0 1 0,-1 0 1,0 0-1,1-1 1,-1 1-1,-1-1 1,1 1-1,0-1 0,-1 0 1,0 0-1,1 0 1,-1 0-1,0-1 1,-1 1-1,1-1 0,0 1 1,-1-1-1,1-1 1,-1 1-1,0 0 0,0-1 1,1 1-1,-1-1 1,0 0-1,0-1 1,0 1-1,0-1 0,0 0 1,-2 1 39,1-4-174,0 1-1,0-1 1,0 1 0,0-1-1,0-1 1,1 1 0,-1-1 0,1 1-1,0-1 1,0-1 0,0 1-1,1 0 1,-1-1 0,1 0 0,0 0-1,1 0 1,-1 0 0,1 0-1,0 0 1,0-1 0,0-3 174,-3-1-204,-4-11-23,1 7 238,1-1 1,0 0-1,1 0 1,1-1-1,1 0 0,0 0 1,1 0-1,-1-15-11,20 33 1010,27 27 93,35 11-643,-72-40-536,-1 0 1,0-1-1,1 0 1,-1 1-1,0-1 1,0-1-1,1 1 1,-1-1-1,0 0 1,0 0-1,-1-1 1,1 1-1,0-1 1,-1 0-1,0 0 1,1-1-1,-1 1 1,-1-1-1,1 0 1,0 0-1,-1 0 1,0-1-1,0 1 1,0-1-1,-1 0 1,1 0-1,-1 1 1,0-3 75,0 5-37,95-142-2593,-74 114 1156</inkml:trace>
  <inkml:trace contextRef="#ctx0" brushRef="#br0" timeOffset="-133768.734">22545 11095 2353,'0'0'1362,"0"0"-275,0 0-252,0 0-379,0 0-444,7-1-409,-3 0 323,0 0-1,0 0 1,-1-1 0,1 1-1,0-1 1,0 0 0,-1 0-1,1-1 1,-1 1 0,0-1-1,0 0 1,0 0 0,0 0-1,0 0 1,-1 0 0,1 0-1,-1-1 1,0 1 0,0-1-1,0 0 1,-1 1 0,1-1-1,0-2 75,40-89 882,-41 94-840,0 1 1,-1 0-1,1-1 1,0 1-1,-1-1 0,1 1 1,0 0-1,0-1 1,0 1-1,-1 0 1,1 0-1,0-1 1,0 1-1,0 0 1,-1 0-1,1 0 0,0 0 1,0 0-1,0 0 1,-1 0-1,1 1 1,0-1-1,0 0 1,0 0-1,-1 1 0,1-1 1,0 0-1,0 1 1,-1-1-1,1 1 1,0-1-1,-1 1 1,1-1-1,-1 1 1,1-1-1,0 1 0,-1-1 1,1 1-1,-1 0 1,0 0-1,1-1 1,-1 1-1,1 0 1,-1-1-1,0 1 1,0 0-1,1 0 0,-1 0 1,0-1-1,0 1 1,0 0-1,0 0 1,0 0-1,0 0-42,41 228 3359,-36-179-2526,18 283 3367,-20-192-8848,-3-134-2547</inkml:trace>
  <inkml:trace contextRef="#ctx0" brushRef="#br0" timeOffset="-148004.725">21752 7485 2160,'0'0'5378,"0"0"-4450,0 0-688,0 0 592,0 0 376,0 0-456,-3 145-279,6-111-265,5-5-160,-5-8-48,3-6-400,-3-11-985,0-6-791,-3-24-697,3-8-1000</inkml:trace>
  <inkml:trace contextRef="#ctx0" brushRef="#br0" timeOffset="-147791.4359">21849 7059 3329,'0'0'2312,"0"0"-2072,0 0 304,0 0 48,0 0-287,0 0-305,137 154-208,-114-103-1041,-6-8-1327</inkml:trace>
  <inkml:trace contextRef="#ctx0" brushRef="#br0" timeOffset="-147263.3489">22100 7572 808,'0'0'2379,"0"0"-1157,0 24-353,0 162 2850,22-300-809,-17 100-2897,1-1 0,1 1 0,0 0 0,1 0 0,0 1 0,1 0 0,1 1 0,0 0 0,1 0 0,7-5-13,-9 9-64,1 1 0,0 1 0,0 0 1,0 0-1,1 1 0,0 1 0,0-1 0,0 2 0,0 0 0,1 0 0,-1 1 0,1 0 0,0 1 0,0 0 0,-1 1 0,1 0 0,0 1 64,-7 1 22,0-1-1,-1 1 0,1 0 1,0 1-1,-1-1 1,0 1-1,1 0 0,-1 0 1,0 0-1,-1 0 0,1 1 1,0-1-1,-1 1 0,0 0 1,0 0-1,0 1 1,0-1-1,-1 0 0,0 1 1,0 0-1,0-1 0,0 1 1,-1 0-1,0 0 1,0 0-1,0 0 0,-1 0 1,1 3-22,16 45 750,-16-51-752,-1-1 1,0 0 0,1 1 0,-1-1-1,1 0 1,0 0 0,-1 0-1,1 0 1,0 1 0,0-1 0,0 0-1,-1 0 1,1 0 0,0-1-1,0 1 1,1 0 0,-1 0 0,0 0-1,0-1 1,0 1 0,0-1-1,1 1 1,-1-1 0,0 1 0,1-1-1,-1 0 1,0 0 0,1 1-1,-1-1 1,0 0 0,1 0 0,-1 0-1,0 0 1,1-1 0,-1 1 0,0 0-1,0-1 1,1 1 0,-1-1-1,0 1 1,0-1 0,1 1 0,-1-1-1,0 0 1,0 0 0,0 1-1,0-1 1,0 0 0,0 0 0,0 0-1,0 0 1,0 0 1,43-58-425,-16 9-222,64-85-452,-92 135 1111,0-1 0,1 0 0,-1 0 0,0 0 1,1 0-1,-1 0 0,1 0 0,0 0 0,-1 1 0,1-1 0,0 0 1,-1 0-1,1 1 0,0-1 0,0 0 0,0 1 0,-1-1 0,1 1 1,0-1-1,0 1 0,0 0 0,0-1 0,0 1 0,0 0 0,0 0 1,0-1-1,0 1 0,0 0 0,0 0 0,0 0 0,0 0 0,0 1 1,0-1-1,0 0 0,0 0 0,0 0 0,0 1 0,0-1 0,0 1 1,0-1-1,0 0 0,0 1 0,-1 0 0,1-1 0,0 1 0,0 0 1,0-1-1,-1 1 0,1 0 0,0 0 0,-1-1 0,1 1 0,-1 0 0,1 0 1,-1 0-1,1 0 0,-1 0 0,0 0 0,1 0 0,-1 0 0,0 0 1,0 0-1,0 0 0,0 0 0,0 0 0,0 0 0,0 0-12,3 419 8304,-5-216-6711,2 151-1678,0-353-253,-1-8-404,-13-354-13683,12 261 10460</inkml:trace>
  <inkml:trace contextRef="#ctx0" brushRef="#br0" timeOffset="-147037.188">22813 7322 2425,'0'0'3139,"0"0"-1883,0 0-130,0 0 42,0 0-243,27 8-300,86 29-268,-109-36-334,-1 0 0,0 0 1,1 0-1,-1 0 0,0 0 0,0 1 0,0-1 1,0 1-1,0 0 0,0 0 0,0 0 0,-1 0 0,1 0 1,-1 1-1,1-1 0,-1 1 0,0 0 0,0-1 1,0 1-1,-1 0 0,1 0 0,-1 0 0,1 1 1,-1-1-1,0 0 0,0 1 0,0-1 0,-1 0 0,1 1 1,-1-1-1,0 1 0,0-1 0,0 0 0,0 1 1,-1 1-24,1 7 70,-2-5-79,0 0 0,0 0 0,0-1 0,-1 1 0,0-1 0,-1 1 0,1-1 0,-1 0 1,0-1-1,-1 1 0,1-1 0,-1 0 0,0 0 0,0 0 0,-1 0 0,0-1 0,1 0 1,-1 0-1,-1-1 0,1 0 0,-5 2 9,9-3-39,-35 14-1424,11-19-3506,17-7-276</inkml:trace>
  <inkml:trace contextRef="#ctx0" brushRef="#br0" timeOffset="-146458.533">23270 7377 1968,'0'0'3454,"0"0"-1869,0 0-390,-7 21 301,-34 107 545,40-127-2029,1 0 1,-1 0 0,0 0 0,0 0 0,1 0 0,-1 0 0,1 1 0,-1-1 0,1 0 0,-1 1 0,1-1-1,0 0 1,0 1 0,0-1 0,0 0 0,0 1 0,0-1 0,0 0 0,0 1 0,0-1 0,0 0 0,1 1-1,-1-1 1,1 0 0,-1 0 0,1 1 0,-1-1 0,1 0 0,0 0 0,0 0 0,-1 0 0,1 0-1,0 0 1,0 0 0,0 0 0,0 0 0,0 0 0,0 0 0,0-1 0,1 1 0,-1 0 0,0-1 0,0 1-1,1-1 1,-1 1 0,0-1 0,0 0 0,1 1 0,-1-1 0,0 0 0,1 0 0,-1 0 0,1 0-13,2-1-6,0 1 0,0-1 1,0 0-1,0 0 0,0 0 1,0-1-1,0 0 1,-1 1-1,1-1 0,0-1 1,-1 1-1,1 0 0,-1-1 1,0 0-1,0 0 0,0 0 1,0 0-1,-1 0 1,1 0-1,-1-1 0,1-1 6,40-37 51,-40 43-22,-1-1 1,0 1 0,0 0 0,1 0 0,-1 0 0,0 0 0,0 0-1,0 0 1,0 1 0,-1-1 0,1 1 0,0-1 0,0 1 0,-1-1-1,1 1 1,-1 0 0,0 0 0,1 0 0,-1 0 0,0 0-1,0 0 1,0 0 0,0 1 0,0 1-30,1-1 18,12 26-23,-14-26-1,1 1 1,0-1-1,-1 0 1,2 0 0,-1 0-1,0 0 1,0 0 0,1 0-1,0 0 1,-1 0-1,1-1 1,0 1 0,0-1-1,1 1 1,-1-1-1,0 0 1,1 0 0,0 0-1,-1 0 1,1 0-1,0-1 1,0 1 0,0-1-1,0 0 1,0 1-1,0-2 1,0 1 0,0 0-1,1 0 1,-1-1-1,0 0 1,0 0 0,1 0-1,-1 0 1,0 0 0,1-1-1,-1 1 1,0-1 5,8-4-250,0 0 1,-1-1-1,0 0 1,0-1-1,-1 0 1,0 0-1,0-1 1,0 0-1,-1-1 1,0 0-1,5-9 250,6-3-659,6-7-67,-1-2 1,-1 0-1,-2-1 0,-1-2 0,-1 0 0,-2 0 0,0-4 726,-9 15 208,-1 0 0,0-1 0,-2 0 0,-1 0 0,0 0 1,-2 0-1,0-17-208,-2 11 5813,-12 406-728,10-292-4280,0-49-942,1-1 0,2 0 0,1 0 0,2 1 1,1-1-1,8 26 137,-13-59-868,2 3 716,-3-6-7445,-11-13 3122</inkml:trace>
  <inkml:trace contextRef="#ctx0" brushRef="#br0" timeOffset="-146245.664">23809 7401 5329,'0'0'1584,"0"0"-335,0 0 7,220 43-40,-97-38-840,-18-2-376,-16-3-3816</inkml:trace>
  <inkml:trace contextRef="#ctx0" brushRef="#br0" timeOffset="-128520.551">21775 8398 144,'0'0'3912,"0"0"-2119,0 0-622,0 0 67,0 0-57,0 0-264,4-2-304,147-7 1670,-96 10-1636,48-1 291,483 17 1906,-489-7-3307,250 20 1236,-120-20-8371,-177-9-1219</inkml:trace>
  <inkml:trace contextRef="#ctx0" brushRef="#br0" timeOffset="-116228.127">26757 6351 2809,'0'0'9706,"0"0"-7978,0 0-1624,0 0-104,0 0-2897,0 0-5600</inkml:trace>
  <inkml:trace contextRef="#ctx0" brushRef="#br0" timeOffset="-121817.139">23333 5036 1464,'0'0'4472,"0"0"-3128,0 0-1106,0 0-208,-13-21-244,-39-67-241,51 86 427,1 1 1,-1-1-1,0 0 1,0 1-1,0-1 0,0 1 1,-1-1-1,1 1 1,0 0-1,0-1 0,-1 1 1,1 0-1,-1 0 1,1 0-1,-1 0 1,0 0-1,1 0 0,-1 1 1,0-1-1,0 0 1,1 1-1,-1 0 1,0-1-1,0 1 0,0 0 1,0 0-1,1 0 1,-1 0-1,0 0 1,0 0-1,0 0 0,0 1 1,1-1-1,-1 1 1,0-1-1,0 1 1,1 0-1,-1 0 0,0 0 1,1 0-1,-1 0 1,1 0-1,-1 0 1,1 0-1,0 0 0,-1 1 1,0 0 27,1 0-14,-9 7 53,1 1 1,1 0-1,0 1 0,0 0 1,1 0-1,0 0 0,1 1 0,0 0 1,1 1-1,0-1 0,1 1 0,1 0 1,0 0-1,0 0 0,2 0 1,-1 0-1,2 1 0,0-1 0,0 1 1,2 1-40,0-10 39,0-1 0,0 0 0,1 0 0,0 0 1,0-1-1,0 1 0,0-1 0,0 1 0,1-1 1,-1 0-1,1 0 0,0-1 0,0 1 0,0-1 1,0 0-1,1 0 0,-1 0 0,1-1 0,-1 1 0,1-1 1,-1 0-1,1 0 0,0-1 0,-1 0 0,1 1 1,0-2-1,-1 1 0,1 0 0,0-1 0,-1 0 1,1 0-1,0 0 0,-1-1 0,0 1 0,1-1 0,-1 0 1,0-1-1,0 1 0,2-2-39,7-6-331,0-1-1,-1-1 1,-1 1-1,0-2 1,0 0-1,-1 0 1,-1-1 0,0 0-1,-1 0 1,-1-1-1,1-3 332,75-109-486,-81 125 533,0 0 0,-1 0 0,1 0 0,0 0 0,0 0-1,0 0 1,1 1 0,-1-1 0,0 1 0,1-1 0,-1 1 0,1 0-1,-1 0 1,1 0 0,-1 1 0,1-1 0,0 0 0,-1 1-1,1 0 1,0-1 0,-1 1 0,1 0 0,0 1 0,0-1-1,-1 0 1,1 1 0,0 0 0,-1-1 0,1 1 0,-1 0-1,1 0 1,-1 0 0,1 1 0,-1-1 0,0 1 0,0-1-1,1 1 1,-1 0 0,0 0 0,0 0 0,-1 0 0,1 0-1,0 0 1,-1 0 0,1 1 0,-1-1 0,0 0 0,0 1-1,0-1 1,0 1-47,74 301 4196,-74-303-4146,-1 0 0,0 0 0,1-1-1,-1 1 1,0 0 0,1-1 0,-1 1 0,1 0 0,-1-1 0,1 1 0,0-1 0,-1 1 0,1-1-1,-1 1 1,1-1 0,0 1 0,0-1 0,-1 0 0,1 1 0,0-1 0,0 0 0,-1 1-1,1-1 1,0 0 0,0 0 0,0 0 0,-1 0 0,1 0 0,0 0 0,0 0 0,0 0 0,-1 0-1,1 0 1,0-1 0,0 1 0,-1 0 0,1-1 0,0 1 0,0 0 0,-1-1 0,1 1-1,0-1 1,-1 1 0,1-1 0,0 1 0,-1-1 0,1 1 0,-1-1 0,1 0 0,-1 1 0,1-1-1,-1 0 1,0 1 0,1-1 0,-1 0 0,0 1 0,0-1 0,1 0 0,-1 0 0,0 0 0,0 1-1,0-1 1,0 0 0,0 0 0,0 0 0,0 1 0,0-1 0,0 0 0,0 0 0,-1 0-50,21-46 612,-10 22-582,0 0 0,1 0 0,1 1 1,2 1-1,0 0 0,1 1 0,2 1 0,5-5-30,32-1-490,-30 28-3150,-16 3-1800</inkml:trace>
  <inkml:trace contextRef="#ctx0" brushRef="#br0" timeOffset="-120435.269">25176 4865 288,'0'0'3315,"0"0"-1941,0 0-458,0 0 75,0 0-187,0 0-341,4 0-214,33 1 403,-18 0-632,1 0 0,-1-1-1,1 0 1,-1-2 0,1-1 0,-1 0-1,0-1 1,0-1 0,0-1-1,-1-1 1,0 0 0,13-8-20,-25 12-264,-1 1 1,1-1 0,-1-1-1,0 1 1,0-1 0,0 0-1,0 0 1,0 0 0,-1-1-1,0 1 1,0-1 0,0 0 0,-1-1-1,0 1 1,0 0 0,0-1-1,0 0 1,-1 0 0,0 0-1,0 0 1,-1 0 0,0 0-1,0 0 1,0 0 0,-1 0-1,1-1 1,-2-5 263,-2 9 106,0 1 0,-1 0 0,1-1 0,-1 1 0,0 0 0,1 1 0,-1-1 0,0 1 0,0 0 0,0-1 0,0 2 0,0-1 0,0 0 0,0 1 0,-1 0 0,1 0 1,0 0-1,0 0 0,0 1 0,0 0 0,0 0 0,0 0 0,0 0 0,0 1-106,-5 4 287,0 0 1,1 1 0,0 1-1,0-1 1,0 1-1,1 0 1,1 1 0,-1 0-1,2 0 1,-1 0-1,1 1 1,0-1 0,1 1-1,0 1 1,0 2-288,-125 397 2578,131-388-3868,22-55-9,-15 19 1609,178-284-484,-187 299 191,0 0-1,0 1 0,1-1 0,-1 0 0,0 0 1,0 0-1,0 0 0,1 1 0,-1-1 1,1 0-1,-1 0 0,1 0 0,-1 0 1,1 0-1,0 0 0,-1 0 0,1 0 0,0 0 1,0-1-1,0 1 0,-1 0 0,1 0 1,0-1-1,0 1 0,0 0 0,0-1 1,1 1-1,-1-1 0,0 1 0,0-1 0,0 0 1,0 1-1,0-1 0,1 0 0,-1 0 1,0 0-1,0 0 0,0 0 0,0 0 1,1 0-1,-1 0 0,0-1 0,0 1 0,0 0 1,0-1-1,0 1 0,1-1 0,-1 1 1,0-1-1,0 1 0,0-1 0,0 0 1,-1 0-1,1 1 0,0-1 0,0 0 1,0 0-1,-1 0 0,1 0 0,0 0 0,-1 0 1,1 0-1,-1 0 0,1 0 0,-1 0 1,1 0-1,-1-1 0,0 1 0,0 0 1,1-1-17,12 255 1706,-15-167-1435,7 222 220,-6-306-514,0-1 0,0 1 0,0-1-1,0 0 1,0 1 0,-1-1 0,1 0 0,0 0-1,-1 0 1,1 0 0,0 0 0,-1 0 0,0 0-1,1-1 1,-1 1 0,1 0 0,-1-1 0,0 1 0,1-1-1,-1 0 1,0 0 0,1 0 0,-1 1 0,0-1-1,0-1 1,1 1 0,-1 0 0,0 0 0,1-1 0,-1 1-1,0-1 1,1 1 0,-1-1 0,0 0 0,1 0-1,-1 1 1,1-1 0,0 0 0,-2-1 23,1 1-36,-240-90 545,240 91-479,1 1 0,-1-1-1,1-1 1,-1 1 0,1 0-1,-1 0 1,1-1 0,-1 1 0,1 0-1,-1-1 1,1 0 0,0 1-1,-1-1 1,1 0 0,0 0-1,-1 0 1,1 0 0,0 0 0,0 0-1,0 0 1,0 0 0,0 0-1,0 0 1,0-1 0,0 1-1,0 0 1,1-1 0,-1 1 0,1 0-1,-1-1 1,1 1 0,-1-1-1,1 1 1,0-1 0,-1 1-1,1-1 1,0 1 0,0-1 0,0 0-1,1 1 1,-1-1 0,0 1-1,0-1 1,1 1 0,-1-1-1,1 1 1,-1 0 0,1-1 0,0 1-1,0-1 1,-1 1 0,2-1-30,174-92-142,42-39-2331,-86 25-2378,-67 47 812</inkml:trace>
  <inkml:trace contextRef="#ctx0" brushRef="#br0" timeOffset="-120223.074">26135 4413 4769,'0'0'1664,"0"0"-559,0 0 439,0 0-72,-143 163-472,95-102-527,2-4-321,3 4-152,3-6-216,-6 12-1089,12-14-1111,9-16-1377</inkml:trace>
  <inkml:trace contextRef="#ctx0" brushRef="#br0" timeOffset="-120090.279">26132 4651 2921,'0'0'784,"0"0"104,185-29-56,-122 22-120,-9 2-400,-14 3-208,-11 2-104,-29 0-560,0 9-1128,-20 6-937</inkml:trace>
  <inkml:trace contextRef="#ctx0" brushRef="#br0" timeOffset="-119308.09">25981 4894 4057,'0'0'1327,"0"0"-679,0 0-15,0 0 188,0 0-35,0 0-277,24 4-277,78 10-268,-70-4-3302,-48-3 3258,-1 1 1,2 1 0,-1 0-1,1 1 1,1 1 0,0 0-1,0 1 1,1 0 0,1 1 0,0 1-1,1 0 1,0 0 0,-3 9 79,1 11 269,1 1 0,2 1 0,2 0 0,1 0 0,2 1 1,2 0-1,1 0 0,1 0 0,5 36-269,-3 1 389,-1-72-360,0-2-17,-1 1-1,1 0 0,-1 0 0,1 0 0,-1 0 0,1 0 0,0 0 0,-1 0 0,1 0 0,0 0 0,0 0 0,0 0 1,0 0-1,0 0 0,0 0 0,0 0 0,0 0 0,0 0 0,0-1 0,1 1 0,-1 0 0,0 0 0,1 0 0,-1 0 1,0 0-1,1 0 0,-1 0 0,1 0 0,0-1 0,-1 1 0,1 0 0,0 0 0,-1-1 0,1 1 0,0 0 0,0-1 0,0 1 1,-1-1-1,1 1 0,0-1 0,0 0 0,0 1 0,0-1 0,0 0 0,0 1 0,0-1 0,0 0 0,0 0-11,43-111 476,-42 105-483,17-54-201,3 2 1,2 0-1,3 1 1,6-6 207,-33 61 8,1 0 0,-1 0 1,1 0-1,-1 0 0,1 0 0,0 0 1,0 0-1,0 1 0,0-1 0,0 0 1,0 0-1,0 1 0,0-1 0,1 0 1,-1 1-1,1 0 0,-1-1 0,1 1 1,0 0-1,0 0 0,-1-1 0,1 2 0,0-1 1,0 0-1,0 0 0,0 0 0,0 1 1,0-1-1,0 1 0,0 0 0,0-1 1,0 1-1,0 0 0,0 0 0,0 1 1,1-1-1,-1 0 0,0 1 0,0-1 1,0 1-1,0-1 0,0 1 0,-1 0 1,1 0-1,0 0 0,0 0 0,0 0 0,-1 1 1,1-1-1,-1 0 0,1 1 0,-1-1 1,1 1-1,-1-1 0,0 1 0,1 0-8,5 24 162,-1-1 0,-2 1 0,0 0 0,-2 0 0,0 0 0,-2 0 0,-1 0 0,-1 3-162,0 37 323,-4-44-221,-2-61-992,8-120-2872,0 159 3847,0 36 310,-1-18-318,-1 9 273,12-38 251,-5-4-749,1 0-1,0 0 0,2 1 0,-1 0 0,2 0 1,0 1-1,0 0 0,1 0 0,1 1 0,0 1 1,1-1-1,0 2 0,0 0 0,10-6 149,-17 14 53,0 0-1,0 0 0,0 0 1,0 1-1,0 0 0,0 0 1,0 0-1,0 1 1,1-1-1,-1 1 0,0 1 1,0-1-1,1 1 0,-1 0 1,0 0-1,0 0 0,0 0 1,0 1-1,0 0 0,0 0 1,-1 1-1,1-1 0,-1 1 1,1 0-1,-1 0 1,0 1-1,0-1 0,-1 1 1,1 0-1,-1 0 0,2 1-52,-5-4-31,0 0-1,1-1 0,-1 1 0,1 0 0,-1-1 1,1 1-1,0 0 0,-1-1 0,1 1 1,0-1-1,-1 1 0,1-1 0,0 1 1,0-1-1,-1 0 0,1 1 0,0-1 0,0 0 1,0 0-1,0 1 0,-1-1 0,1 0 1,0 0-1,0 0 0,0 0 0,0 0 1,0 0-1,0 0 0,-1 0 0,1-1 0,0 1 1,0 0-1,0 0 0,-1-1 0,1 1 1,0-1-1,0 1 0,-1-1 0,1 1 1,0-1-1,0 1 0,-1-1 0,1 1 0,-1-1 1,1 0-1,-1 1 0,1-1 0,-1 0 1,1 0-1,-1 0 32,30-38-1918,-29 39 1846,19-32-2003</inkml:trace>
  <inkml:trace contextRef="#ctx0" brushRef="#br0" timeOffset="-119096.006">26643 4986 1088,'0'0'1585,"0"0"-129,0 0-24,0 0-656,0 0 265,0 0 39,0 0-200,88 152-144,-68-92 16,-6 5 72,-2 2-215,-7 1-241,-5-1-184,0 0-176,0-2-8,-25 8-1064,2-20-2065,0-20-2040</inkml:trace>
  <inkml:trace contextRef="#ctx0" brushRef="#br0" timeOffset="-126560.378">21010 4299 496,'0'0'0,"0"0"-496</inkml:trace>
  <inkml:trace contextRef="#ctx0" brushRef="#br0" timeOffset="-168600.918">19529 5949 296,'0'0'0</inkml:trace>
  <inkml:trace contextRef="#ctx0" brushRef="#br0" timeOffset="-168882.1509">19780 5694 11202,'0'0'0,"0"0"-2568,0 0 1832,0 0-737</inkml:trace>
  <inkml:trace contextRef="#ctx0" brushRef="#br0" timeOffset="-168757.157">19780 5694 8698,'-68'142'0,"48"-147"-4105</inkml:trace>
  <inkml:trace contextRef="#ctx0" brushRef="#br0" timeOffset="-126989.068">20319 3967 3161,'0'0'469,"0"0"-111,0 0 84,0 0 92,0 0 34,0 0-93,-28-16-117,-91-50-98,114 63-233,0 0 0,-1 1 0,1 0 0,0 0-1,-1 0 1,1 1 0,-1 0 0,1 0 0,-1 0-1,0 0 1,1 1 0,-1 0 0,0 0-1,1 1 1,-1 0 0,0 0 0,1 0 0,-1 0-1,1 1-26,0-1 29,-8 5 43,0 0 0,0 0 0,1 1 0,0 1 0,0 0 0,1 1-1,0 0 1,0 1 0,1 0 0,0 0 0,1 1 0,0 0 0,1 1 0,0 0 0,1 0 0,0 1 0,1 0 0,1 0 0,-4 12-72,-2 136 164,12-107-143,-1 260 89,0-309-111,0-1 0,0 1 1,-1 0-1,0-1 1,0 1-1,-1 0 0,1-1 1,-1 1-1,0-1 1,0 0-1,0 0 1,-1 0-1,1 0 0,-1 0 1,0 0-1,0 0 1,0-1-1,-1 0 0,1 1 1,-1-1-1,0-1 1,0 1-1,0-1 0,0 1 1,-2 0 0,-21 23-624,38-25-258,-4 0 873,0 0 0,0 1 0,0 0 0,0 0 0,0 0 0,0 1 0,-1 0 0,1 1 0,-1-1 0,0 1 0,0 1-1,0-1 1,-1 1 0,0 0 0,0 0 0,0 0 0,0 1 0,-1 0 0,0 0 0,0 0 0,0 0 0,-1 1 0,0-1 0,1 3 9,41 175 548,-38 179 603,-8-306-1392,-3 1 1,-3 0 0,-1-1-1,-14 44 241,15-79-2495</inkml:trace>
  <inkml:trace contextRef="#ctx0" brushRef="#br0" timeOffset="-124368.758">20160 5003 1656,'0'0'2081,"0"0"-1425,0 0-256,0 0 288,0 0-56,205-51-416,-125 15-216,3-5-584,-1-2-400,4-10-200,-17 7-369,-24 10-63</inkml:trace>
  <inkml:trace contextRef="#ctx0" brushRef="#br0" timeOffset="-123790.015">20836 4653 768,'0'0'1597,"0"0"-285,0 0-241,0 0-102,0 0-170,-26-7-148,-81-22-175,107 28-470,-1 1 1,1-1-1,-1 0 1,0 0-1,1 0 0,-1 1 1,0-1-1,0 0 0,0 1 1,1-1-1,-1 1 1,0-1-1,0 1 0,0-1 1,0 1-1,0 0 1,0-1-1,0 1 0,0 0 1,0 0-1,0 0 1,0 0-1,0-1 0,0 2 1,0-1-1,0 0 0,0 0 1,0 0-1,0 0 1,0 1-1,0-1 0,0 0 1,0 1-1,0-1 1,0 1-1,0-1 0,1 1 1,-1-1-1,0 1 1,0 0-1,0-1 0,1 1 1,-1 0-1,0 0 0,1-1 1,-1 1-1,1 0 1,-1 0-1,1 0 0,-1 0 1,1 0-7,-1 5 17,-6 236 836,7 328 598,1-568-1444,0 1 0,-1-1 0,1 0 0,-1 1 0,0-1-1,0 0 1,1 1 0,-2-1 0,1 1 0,0-1 0,0 0 0,-1 1-1,1-1 1,-1 0 0,0 1 0,0-1 0,0 0 0,0 0 0,0 0-1,0 1 1,-1-1 0,1-1 0,-1 1 0,1 0 0,-1 0 0,0 0 0,1-1-1,-1 1 1,0-1 0,0 0 0,0 1 0,0-1 0,-1 0 0,1 0-1,0 0 1,0-1 0,-1 1 0,1 0 0,0-1 0,-1 0 0,1 1-7,-12-2 11,0 0 0,0-1 1,0-1-1,0 0 0,1 0 1,-1-2-1,1 1 0,0-2 1,1 0-1,-1 0 0,1-1 1,0-1-1,1 0 0,-4-4-11,-123-95 830,137 104-795,-1 0-1,1 0 1,0 0 0,1 0 0,-1 1-1,0-1 1,1 0 0,0 0-1,0 0 1,0 0 0,0 0 0,0 0-1,0 0 1,1 0 0,-1 0 0,1 0-1,0 0 1,0 0 0,0 0 0,0 1-1,1-1 1,-1 0 0,1 1 0,-1-1-1,1 1 1,0-1 0,0 1 0,0 0-1,0 0 1,1 0 0,-1 0 0,1 0-1,-1 1 1,1-1 0,-1 1 0,1 0-1,0-1 1,0 1 0,0 0-1,-1 1 1,1-1 0,1 0-35,-2 0-2,140-77-509,4 5-1,3 8 0,30-5 512,-156 60-135,1 1-1,0 2 0,0 0 0,0 1 0,1 2 0,0 0 1,11 1 135,-34 6-5,-1-1 0,1 0 0,0 1 0,-1-1 0,1 1 0,-1-1 0,0 1 0,1 0 0,-1 0 0,-1 0 0,1-1 0,0 1 0,-1 0 0,1 0 0,-1 0 0,0 0 0,0 0 0,0 0 0,-1 0 0,1 0 0,-1 0 0,1 0 0,-1 0 5,0 8-7,-7 98 63,4-91-36,2 0 0,0 0 1,0 0-1,2 0 1,1 0-1,0 0 0,1 0 1,1 0-1,0 0 1,2-1-1,0 1 0,2 4-20,-1-11 19,-1 3-16,1-1 0,1 0 0,0-1 0,0 0 0,1 0 0,1 0 0,0-1 0,0 0 1,1-1-1,3 2-3,-12-12-72,1-1 1,-1 1-1,1-1 1,-1 1 0,0-1-1,1 0 1,-1 1-1,0-1 1,0 0 0,0 0-1,1 0 1,-1 0-1,0 0 1,0 0-1,0 0 1,0 0 0,-1-1-1,1 1 1,0 0-1,0-1 1,-1 1 0,1 0-1,-1-1 1,1 1-1,-1-1 1,0 1 0,1 0-1,-1-1 1,0 1-1,0-1 1,0 1 0,0-1-1,0 1 1,-1-1-1,1 1 1,0-1-1,-1 1 1,1-1 0,-1 1-1,1 0 1,-1-1-1,0 1 1,1-1 71,-1-4-385,3-43-1918,-1 1-129</inkml:trace>
  <inkml:trace contextRef="#ctx0" brushRef="#br0" timeOffset="-123577.148">21013 4714 1192,'0'0'2601,"0"0"-2137,0 0-16,-69 159 152,49-85-48,3 6-208,-3-3-232,-3-3-112,1-11-248,-4-15-304,-3-12 184,-13-16 0,7-11-840,4-9-1441</inkml:trace>
  <inkml:trace contextRef="#ctx0" brushRef="#br0" timeOffset="-123451.586">20665 5123 1720,'0'0'929,"0"0"119,0 0-168,154 27-152,-94-11-136,2-4-320,1-4-240,11-8-32,-16 0-1280,-13-8-3025</inkml:trace>
  <inkml:trace contextRef="#ctx0" brushRef="#br0" timeOffset="-122921.346">21815 4576 5521,'0'0'1152,"0"0"-498,0 0 359,0 0 329,0 0-320,0 0-409,-12 24-211,-39 76-120,-37 0 68,64-81-310,-91 75-182,117-79-3944,41-11 3541,-30-3 262,-12-1 310,1 0 0,-1-1-1,0 1 1,0 0 0,1 1 0,-1-1 0,0 0 0,1 0 0,-1 1-1,0-1 1,0 0 0,1 1 0,-1-1 0,0 1 0,0 0 0,0-1-1,0 1 1,0 0 0,0 0 0,0-1 0,0 1 0,0 0 0,0 0-1,0 0 1,-1 0 0,1 0 0,0 1 0,-1-1 0,1 0 0,-1 0-1,1 0 1,-1 1 0,1-1 0,-1 0 0,0 0 0,0 1 0,0-1-1,1 0 1,-1 1 0,-1-1 0,1 0 0,0 0 0,0 1 0,0-1-1,-1 0 1,1 0 0,0 1 0,-1-1 0,1 0 0,-1 0 0,0 0-1,1 0 1,-1 0 0,0 1 0,0-1 0,0-1 0,1 1 0,-1 0-1,0 0 1,0 0 0,0 0 0,-1-1 0,1 1 0,0 0 0,0-1-27,-10 13 79,0-1-65,0 1 1,0 0-1,2 0 1,-1 1-1,2 1 0,0 0 1,1 0-1,-2 6-14,10-19-46,0-1-1,0 0 1,0 0-1,0 0 1,0 0-1,1 0 1,-1 0-1,1 0 1,-1 0-1,0 0 1,1-1-1,-1 1 1,1 0-1,0-1 0,-1 0 1,1 1-1,-1-1 1,1 0-1,0 0 1,-1 0-1,1 0 1,0 0-1,-1 0 1,1 0-1,-1 0 1,1-1-1,0 1 1,-1-1-1,2 0 47,5 1-103,14 0-20,-14-1 106,0 0 1,1 1 0,-1 0-1,1 0 1,-1 1 0,0 0 0,0 1-1,1 0 1,-1 0 0,0 0 0,0 1-1,-1 1 1,1-1 0,-1 1-1,1 0 1,-1 1 0,0 0 16,58 45 89,-45-84-160,-19 28 41,51-238-4624,-27 172 2937</inkml:trace>
  <inkml:trace contextRef="#ctx0" brushRef="#br0" timeOffset="-122492.661">22103 4613 2465,'0'0'1237,"0"0"-337,0 0-6,0 0-69,0 0-165,0 0-254,11 6-169,-6-4-213,-3-1-23,0-1 1,0 1 0,0-1 0,-1 1-1,1 0 1,0-1 0,0 1 0,0 0-1,-1 0 1,1 0 0,-1 1-1,1-1 1,0 0 0,-1 0 0,0 1-1,1-1 1,-1 1 0,0 0-1,0-1 1,0 1 0,0 0 0,0-1-1,0 1 1,-1 0 0,1 0 0,0 0-1,-1 0 1,1 0 0,-1 0-1,0 0 1,0 0 0,0 0 0,0 0-1,0 0 1,0 0 0,-1 0 0,1 0-1,0-1 1,-1 3-2,-19 20-96,-1 0-1,-1-1 1,-1 0-1,-1-2 1,-23 16 96,11-9 19,-112 94 1610,125-88-182,28-30-1255,29-7-348,-1 0 0,0-2 1,0-2-1,0 0 0,-1-3 1,0 0-1,-1-2 1,0-2-1,-1-1 0,26-16 156,7-6-441,-62 43 3385,0 31-2941,6 790 3586,-7-814-3585,-1 0 0,0 0 0,-2 1 0,1-1 0,-1 0 1,-1-1-1,-1 1 0,0 0 0,-6 10-4,-32 17-2803,25-35-1167</inkml:trace>
  <inkml:trace contextRef="#ctx0" brushRef="#br0" timeOffset="-116438.603">20753 6098 3785,'0'0'1299,"0"0"-279,0 0 54,0 0 59,0 0-47,0 0-202,-2-2-137,0-1-761,12-7 2044,464-25 2576,117 28-4211,-382-6 179,36-5 1093,0 11 0,152 19-1667,-41 14 917,23-14-917,294-31 498,325-20-322,-935 41-187,0 4-1,0 2 1,-1 3 0,-1 2 0,0 3 0,0 3 0,-2 3-1,38 20 12,-10-16-1596,-73-57-6938,-10 3-1077</inkml:trace>
  <inkml:trace contextRef="#ctx0" brushRef="#br0" timeOffset="-117852.689">27151 4889 280,'0'0'4882,"0"0"-3160,0 0-1239,0 0 13,0 0 195,-8 21-147,-52 167 200,39-106-571,45-81-86,143-87 45,129-80-775,-294 164 640,0 0 0,1 0-1,-1 1 1,0-1 0,1 1-1,-1-1 1,1 1-1,-1 0 1,1 0 0,0 0-1,0 0 1,-1 0 0,1 1-1,0-1 1,0 1 0,0 0-1,0 0 1,0 0-1,-1 0 1,1 0 0,0 1-1,0-1 1,0 1 0,0 0-1,-1 0 1,1 0 0,0 0-1,-1 0 1,1 1-1,-1-1 1,1 1 0,-1-1-1,0 1 1,0 0 0,0 0-1,0 0 1,0 0 0,0 1-1,0-1 1,-1 0-1,1 1 1,-1-1 0,1 1-1,0 1 4,-2 66 87,-52-50 1,-54-12-4282,73-7 1547</inkml:trace>
  <inkml:trace contextRef="#ctx0" brushRef="#br0" timeOffset="-117308.674">27407 4771 3753,'0'0'1244,"0"0"-18,0 29 125,0 170 1188,2-136-1732,0-43-830,0 0 1,-2-1 0,0 1-1,-1 0 1,-1-1-1,-1 1 1,-1-1-1,-1 0 1,0 0 0,-7 16 22,11-34-118,0 1 0,0-1 0,0 1 0,0-1 0,0 0 0,0 0 0,0 0 0,0 1 0,-1-1 0,1 0 0,0-1 0,-1 1 0,1 0 0,-1 0 0,1 0 0,-1-1 0,1 1 0,-1-1 0,1 1 0,-1-1 0,1 0 0,-1 0 0,0 0 0,1 0 0,-1 0 0,0 0 0,1 0 0,-1 0 0,1 0 0,-1-1 0,0 1 0,1-1 0,-1 1 0,1-1 0,-1 0 0,1 1 0,-1-1 0,1 0 0,0 0 0,-1 0 0,1 0 0,0 0 0,0 0 0,0-1 0,0 1 0,0 0 0,0-1 0,0 1 0,0 0 0,0-1 0,1 1 0,-1-1 0,1 1 0,-1-2 118,-40-95-1599,40 97 1644,0 1 1,0 0-1,-1 0 1,1 0 0,0 0-1,0 0 1,-1 0-1,1 0 1,0 0-1,0 0 1,-1 0 0,1 1-1,0-1 1,0 1-1,0-1 1,0 1 0,-1-1-1,1 1 1,0-1-1,0 1 1,0 0 0,0 0-1,0 0 1,0 0-1,1-1 1,-1 1-1,0 0 1,0 0 0,1 1-1,-1-1 1,0 0-1,1 0 1,-1 0 0,1 0-1,0 0 1,-1 1-1,1-1 1,0 0 0,0 0-1,0 1 1,0 0-46,-1-1 11,-7 19 316,0 1 1,1 0-1,1 0 1,1 0-1,0 1 0,2 0 1,1 0-1,1 0 1,0 0-1,3 17-327,0-36 60,1 0 1,-1-1-1,1 0 1,0 1-1,-1-1 1,1 0-1,0 0 1,0-1-1,1 1 1,-1 0-1,0-1 1,0 0-1,1 0 1,-1 0-1,1 0 1,-1-1-1,1 1 1,-1-1-1,1 0 0,-1 0 1,1 0-1,-1 0 1,1-1-1,-1 1 1,1-1-1,-1 0 1,1 0-1,-1 0 1,1-1-61,19-6-116,-1-2 1,0 0-1,0-1 0,-1-1 1,-1 0-1,0-2 1,6-6 115,15-9-862,137-99-3044,-176 128 4010,0 1 1,0-1-1,0 1 1,0 0 0,0 0-1,0 0 1,0 0 0,0 0-1,0 0 1,-1 0 0,1 1-1,0-1 1,-1 0 0,1 1-1,-1 0 1,0-1 0,1 1-1,-1 0 1,0 0 0,0 0-1,0-1 1,0 1 0,-1 0-1,1 0 1,0 0 0,-1 1-1,0-1 1,1 0 0,-1 0-1,0 2-104,4 5 407,5 11-109,0 1 0,-1-1 1,-1 1-1,-1 1 1,0-1-1,-2 1 0,-1 0 1,1 20-299,-9-15-1242,-10-5-1672</inkml:trace>
  <inkml:trace contextRef="#ctx0" brushRef="#br0" timeOffset="-115440.197">28477 4933 248,'0'0'355,"0"0"-183,14-28-49,88-171 1091,-9 60 2023,-49 80 2736,-43 58-4302,-1 1-332,0 0-352,0 0-403,-13 185-656,11-182 17,1 0-1,0 1 0,-1 0 0,1-1 1,0 1-1,1 0 0,-1-1 0,1 1 1,0 0-1,0 0 0,0 0 0,0-1 1,0 1-1,1 0 0,0 0 0,0-1 1,0 1-1,0-1 0,0 1 0,1-1 1,0 1-1,-1-1 0,1 0 0,1 0 1,-1 0-1,0 0 0,1 0 1,-1 0-1,1 0 0,0-1 0,0 0 1,0 1-1,0-1 0,0 0 0,1-1 1,-1 1-1,1 0 0,-1-1 0,1 0 1,3 1 55,103 4-401,-109 33 542,-93 138 89,56-114-216,-6 6-2,4 2 0,3 2 0,2 1 0,-2 21-12,19 27-2,16-119 5,0 1 0,0-1 0,1 1-1,0 0 1,0-1 0,0 1 0,0-1 0,0 0 0,1 1-1,-1-1 1,1 0 0,0 0 0,0 0 0,0 0-1,0 0 1,1 0 0,-1-1 0,1 1 0,0-1-1,-1 0 1,1 0 0,0 0 0,1 0 0,-1 0-1,0 0 1,0-1 0,1 0 0,-1 0 0,4 1-3,113 11 428,-117-13-410,45-3 40,0-2-1,-1-2 1,0-3-1,-1-1 1,0-3-1,-1-1 1,0-2-1,-2-3 0,0-1 1,-1-2-1,-1-2 1,13-11-58,-44 29-46,-6 5-1,0 0 1,1 0-1,-1-1 1,0 1-1,0-1 1,-1 0-1,1 0 1,0-1-1,-1 1 1,0-1-1,0 0 1,0 1-1,0-1 1,-1-1-1,1 1 1,-1 0-1,0-1 1,-1 1-1,2-3 47,-40-8-5397,1 15 1491</inkml:trace>
  <inkml:trace contextRef="#ctx0" brushRef="#br0" timeOffset="-115095.75">28569 5227 3513,'0'0'2242,"0"0"-1680,0 0-462,0 0 143,0 0 164,28 0-26,200-1-31,-117-1-330,-104 38 466,-6 66 649,2-41-647,-3 1 0,-2-1-1,-3 0 1,-2 0 0,-4 0-1,-14 48-487,23-102-70,-1 0-1,1 0 1,-1-1 0,0 1-1,-1-1 1,0 0-1,0 0 1,0 0 0,0 0-1,-1-1 1,0 0-1,0 0 1,-1 0-1,1-1 1,-1 1 0,0-2-1,0 1 1,-1 0-1,1-1 1,-1 0 0,0-1-1,1 1 1,-1-1-1,0-1 1,-2 1 70,-49 9-3074,1-7-1624</inkml:trace>
  <inkml:trace contextRef="#ctx0" brushRef="#br0" timeOffset="-114742.047">28084 5650 4953,'0'0'1000,"29"0"286,217-18 1198,-149 1-2345,-1-5-1,-1-4 1,-1-4-1,-2-4 1,12-10-139,-88 36-471,-10 6 101,0 0 1,0-1-1,0 1 1,-1-1 0,1-1-1,-1 1 1,1-1-1,-1 0 1,-1 0 0,1 0-1,0-1 1,-1 1-1,0-1 1,2-3 369,-6 6-50,1 1 0,-1 0 1,0 0-1,0 0 0,0 0 0,0 0 1,0-1-1,0 1 0,0 0 0,0 0 0,0 0 1,-1 0-1,1 0 0,0-1 0,-1 1 1,1 0-1,-1 0 0,1 0 0,-1 0 0,1 0 1,-1 0-1,0 0 0,0 1 0,1-1 1,-1 0-1,0 0 0,0 0 0,0 1 0,0-1 1,0 0-1,0 1 0,0-1 0,0 1 0,0-1 1,0 1-1,0 0 0,0-1 0,-1 1 1,1 0-1,0 0 0,0 0 0,0 0 0,0 0 1,-1 0 49,-56-2 1982,55 4-1938,0-1 0,0 1 0,1 0 0,-1 0 0,0 0 0,1 0 0,0 0 0,-1 0 0,1 1 0,0-1 0,0 1 0,0-1 0,1 1 0,-1 0 0,1 0 0,-1 0 0,1 0 0,0 0 0,0 0 0,0 0 0,0 2-44,-3 5 146,-8 26-133,1 0 0,2 1 1,1 0-1,2 1 0,2 0 1,1-1-1,3 28-13,0-34-2095</inkml:trace>
  <inkml:trace contextRef="#ctx0" brushRef="#br0" timeOffset="-114359.259">29664 4986 2777,'0'0'3192,"0"0"-2208,0 0-786,0 0-29,0 0 45,1 23-76,1 153-67,-1-147-246,-1 0 1,-1 0-1,-2 0 0,-1 0 0,-2-1 1,-7 26 174,-154 327-1753,166-379 2135,4-18-1,41-81-1097,54-110-1835,-52 105 113</inkml:trace>
  <inkml:trace contextRef="#ctx0" brushRef="#br0" timeOffset="-114030.452">29975 4815 1800,'0'0'532,"0"0"65,0 0 217,0 0 157,0 0 67,0 0-110,8 21-118,20 69-30,-17-6 495,-12-80-1242,0-1 0,1 1-1,-1-1 1,1 1 0,0 0 0,0-1 0,0 1-1,0 0 1,1-1 0,0 1 0,0-1-1,0 1 1,0-1 0,0 1 0,0-1 0,1 0-1,0 1 1,0-1 0,0 0 0,0 0 0,0-1-1,0 1 1,1 0 0,0-1 0,-1 1-1,1-1 1,0 0 0,0 0 0,0 0 0,0 0-1,1 0 1,-1-1 0,0 0 0,1 1 0,-1-1-1,1 0 1,-1-1 0,1 1 0,1-1-33,176-8 30,-104-2-218,-77 10 181,1 0 0,0 1 0,0-1 0,-1 0 1,1 1-1,0-1 0,-1 1 0,1-1 0,0 1 0,-1-1 0,1 1 0,-1-1 0,1 1 0,-1 0 0,1-1 0,-1 1 0,0 0 0,1-1 0,-1 1 0,1 0 0,-1 0 0,0-1 0,0 1 0,0 0 1,1 0-1,-1-1 0,0 1 0,0 0 0,0 0 0,0 0 0,0-1 0,0 1 0,-1 0 0,1 0 0,0 0 0,0-1 0,0 1 0,-1 0 0,1-1 0,0 1 0,-1 0 0,1 0 0,-1-1 0,1 1 1,-1-1-1,1 1 0,-1 0 0,1-1 0,-1 1 0,0-1 0,1 1 0,-1-1 0,0 0 0,1 1 0,-1-1 0,0 0 0,0 1 7,0 1-4,-32 45-992,-3-1 0,-1-2 1,-2-1-1,-3-1 996,40-41-115,-44 44-3172</inkml:trace>
  <inkml:trace contextRef="#ctx0" brushRef="#br0" timeOffset="-113825.811">30090 5255 2425,'0'0'2280,"0"0"-1816,0 0 472,-66 138-168,29-85-191,-3 0-345,0-5-144,3-5-88,3-7-88,8-12-552,12-21-761,8-3-167,6-3-929</inkml:trace>
  <inkml:trace contextRef="#ctx0" brushRef="#br0" timeOffset="-113603.453">29910 5455 2753,'0'0'1240,"0"0"144,0 0-112,0 0-63,202 24-185,-136-4-400,5-1-408,38-2-216,-15-3-624,-11-9-2545</inkml:trace>
  <inkml:trace contextRef="#ctx0" brushRef="#br0" timeOffset="-112536.074">31131 4849 4113,'0'0'1682,"0"0"-301,0 0-169,0 0-205,0 0-384,7 0-383,8 2-279,0 1 0,1 0 0,-1 1-1,-1 1 1,1 0 0,-1 1 0,0 1 0,10 6 39,-22-11-56,-1 0 0,1 0 0,-1 0 1,0 0-1,0 0 0,0 0 0,0 1 0,0-1 1,0 0-1,-1 1 0,1-1 0,-1 1 0,0-1 0,0 1 1,0-1-1,0 1 0,0-1 0,0 1 0,-1-1 1,1 0-1,-1 1 0,1-1 0,-1 0 0,0 1 1,0-1-1,0 0 0,0 0 0,-1 0 0,1 0 1,-1 0-1,1 0 0,-1 0 0,1 0 0,-1 0 1,0-1-1,0 1 0,0-1 0,0 1 0,-1-1 56,-62 54-50,-2-4-1,-3-2 1,-17 5 50,26-15 103,44-27 73,35-6-194,214-75-2,-231 69 23,0 0 0,0 0 0,0 0 0,0 0 0,0 1 1,0-1-1,0 0 0,0 0 0,-1 1 0,1-1 0,0 0 1,0 1-1,0-1 0,0 1 0,0-1 0,-1 1 0,1 0 0,0-1 1,0 1-1,-1 0 0,1-1 0,0 1 0,-1 0 0,1 0 1,-1 0-1,1-1 0,-1 1 0,0 0 0,1 0 0,-1 0 1,0 0-1,1 0 0,-1 0 0,0 0 0,0 0 0,0 0 0,0 0 1,0 0-1,0 0 0,0 0 0,0 0 0,0 0 0,-1 0 1,1 0-1,0-1 0,-1 1 0,1 0 0,-1 0-3,1 8 39,-3 14-9,0-1 0,-2 1 0,-1-1 0,0 0 0,-2-1 0,0 0 0,-2 0 1,0-1-1,-1 0 0,-7 8-30,-27 56 45,52-86 256,25-29-10,-24 21-227,0 1 0,1 0 0,0 0 0,0 0 0,1 2-1,0-1 1,1 1 0,-1 1 0,1-1 0,1 2 0,-1 0-1,1 0 1,0 1 0,0 0 0,0 1 0,0 1 0,1 0-1,1 0-63,-14 3-2804,-17 2-579,-5-2 1099</inkml:trace>
  <inkml:trace contextRef="#ctx0" brushRef="#br0" timeOffset="-112069.309">30763 4880 3681,'0'0'1293,"0"0"-762,0 0-379,0 0-86,9 21-40,-2-2-25,-4-10-4,0 0 0,0-1-1,1 1 1,1-1 0,-1 0 0,1 0 0,0-1 0,1 1 0,0-1 0,0 0 0,0-1 0,1 1 0,0-1 0,6 4 3,-3-5 50,0 0 0,-1 0 0,0 1 0,0 1 0,-1-1 0,0 1 1,0 1-1,0 0 0,-1 0 0,0 0 0,-1 1 0,0 0 0,0 0 1,-1 1-1,0-1 0,-1 1 0,0 0 0,0 1 0,-1-1 0,1 10-50,-3-15 6,-1 0 0,0 0 0,0 0 0,0 0 0,-1 0-1,0 0 1,0 0 0,0 0 0,0 0 0,-1 0 0,0 0-1,0-1 1,0 1 0,-1-1 0,1 1 0,-1-1 0,0 0-1,0 0 1,-1 0 0,1-1 0,-1 1 0,0-1 0,0 1-1,0-1-5,-16 12-252,0 0-1,0-1 0,-2-1 0,1-1 1,-2-1-1,0-1 0,0-1 0,0-1 1,-11 2 252,-222 30 4016,255-40-3980,0 1-1,1-1 1,-1 1 0,0-1-1,0 1 1,0-1 0,1 1-1,-1 0 1,0-1 0,1 1-1,-1 0 1,1 0 0,-1-1-1,1 1 1,-1 0 0,1 0-1,-1 0 1,1 0 0,0 0-1,0 0 1,-1 0 0,1 0-1,0 0 1,0 0 0,0 0-1,0-1 1,0 1 0,0 0-1,0 0 1,0 0 0,1 0-1,-1 0 1,0 0 0,1 0-1,-1 0 1,0 0-1,1 0 1,-1 0 0,1-1-1,-1 1 1,1 0 0,0 0-1,-1-1 1,1 1 0,0 0-1,-1-1 1,1 1 0,0-1-1,0 1 1,0-1 0,-1 1-1,1-1 1,0 1 0,0-1-1,0 0 1,0 1 0,0-1-36,31 22 413,0-1-1,1-2 1,0-1 0,2-1 0,0-2 0,1-2 0,0-1 0,28 5-413,-4-3 74,1-2-1,0-2 1,0-4-1,1-2 1,0-2-1,0-4 1,22-4-74,-42-2-1043,0-1 0,-1-3 0,0-1 0,-1-2 0,0-2 0,-2-1 1,29-19 1042,25-15-4357</inkml:trace>
  <inkml:trace contextRef="#ctx0" brushRef="#br0" timeOffset="-111596.005">31970 4824 7210,'0'0'1443,"0"0"-429,0 0 9,0 0-201,0 0-406,-29 25-233,-100 79-89,-4 1-1013,-5-7 1,-15 1 918,146-92-3762,23-12 2724,27-13 888,-37 15 131,5-4 136,1 0 1,0 1-1,0 1 0,1 0 1,0 0-1,-1 1 0,1 1 1,1 0-1,-1 1 0,0 1 1,1 0-1,-1 0 0,2 1-117,-10 53 614,-59 44-549,11-32-2814,47-43 1556,0-10 2009,16 151 2346,-19-162-3224,0 0 0,0 0-1,0 0 1,0 0 0,0-1 0,1 1 0,-1 0 0,0-1 0,0 1-1,0-1 1,1 1 0,-1-1 0,0 0 0,0 1 0,1-1-1,-1 0 1,0 0 0,1 0 0,-1 0 0,0 0 0,0 0-1,1 0 1,-1 0 0,0-1 0,1 1 0,-1 0 0,0-1 0,0 1-1,0-1 1,1 0 0,-1 1 0,0-1 0,0 0 0,0 0-1,0 1 1,0-1 0,0 0 0,0 0 0,0 0 0,-1 0-1,1 0 1,0-1 0,-1 1 0,1 0 0,0 0 0,-1-1 62,20-29-2411</inkml:trace>
  <inkml:trace contextRef="#ctx0" brushRef="#br0" timeOffset="-111146.154">31950 4974 1304,'0'0'1066,"0"0"-251,26-9-75,86-29-49,-1 25 884,-110 14-1534,0 0 1,0 0-1,0 1 1,0-1 0,0 0-1,-1 0 1,1 1-1,0-1 1,-1 1 0,1-1-1,-1 1 1,1-1-1,-1 1 1,1-1 0,-1 1-1,0-1 1,0 1-1,0-1 1,0 1 0,0-1-1,0 1 1,-1 0-1,1-1 1,0 1 0,-1-1-1,1 1 1,-1-1-1,0 0 1,1 1 0,-1-1-1,0 0 1,0 1-1,0-1 1,0 0 0,0 0-1,0 1-41,-134 126 1539,-8 8-1296,143-136-265,0 1-1,0 0 1,1-1 0,-1 1-1,0-1 1,1 1 0,-1-1-1,1 1 1,-1-1 0,1 1-1,-1-1 1,1 1 0,-1-1 0,1 0-1,-1 1 1,1-1 0,-1 0-1,1 1 1,0-1 0,-1 0-1,1 0 1,-1 1 0,1-1-1,0 0 1,-1 0 0,1 0-1,0 0 1,-1 0 0,1 0-1,0 0 1,-1 0 0,1 0-1,0 0 1,-1-1 0,1 1-1,0 0 1,-1 0 0,1-1-1,-1 1 1,1 0 0,-1-1 0,1 1-1,0 0 1,-1-1 0,1 1-1,-1-1 1,0 1 0,1-1-1,-1 1 1,1-1 0,-1 1-1,0-1 1,1 0 0,-1 1-1,0-1 1,0 1 0,1-1-1,-1 0 1,0 1 0,0-1-1,0 0 23,68-68 1055,-67 69-1037,1 0 0,-1 0-1,0 0 1,1 0 0,-1 0 0,0 0-1,1 0 1,-1 0 0,0 0 0,1 1-1,-1-1 1,0 0 0,0 1-1,1 0 1,-1-1 0,0 1 0,0 0-1,0-1 1,0 1 0,0 0-1,0 0 1,0 0 0,0 0 0,0 0-1,0 0 1,0 0 0,-1 0 0,1 0-1,0 0 1,-1 0 0,1 1-1,-1-1 1,1 0 0,-1 1 0,0-1-1,1 0 1,-1 0 0,0 1 0,0-1-1,0 1-17,1 0 55,16 44 402,-2 1-1,-3 1 0,-1 0 0,-2 1 0,-3-1 0,0 26-456,0 153 650,-5-216-678,-1 0 1,0 0-1,-1 1 1,-1-1 0,0 0-1,0 0 1,-1 0 0,0-1-1,-1 1 1,0-1 0,-1 0-1,0 0 1,0 0 0,-1 0-1,-1-1 1,1 0 0,-1 0-1,-1-1 1,0 0 0,0-1-1,-1 1 1,1-1 0,-2-1-1,1 0 1,-1 0 0,0-1-1,0 0 1,0-1 0,-1 0-1,1 0 1,-1-1 0,0-1-1,0 0 1,-3 0 27,-117-4-3630,78-16-67</inkml:trace>
  <inkml:trace contextRef="#ctx0" brushRef="#br0" timeOffset="-109450.0119">32581 5012 4361,'0'0'3145,"0"0"-2115,0 0-649,0 0 4,0 0 79,34-1-147,118-7-179,-129 6-348,0-1-1,0-1 1,-1-1 0,1-1 0,-1 0 0,0-2-1,-1-1 1,19-11 210,-37 20-203,0-1 1,0 1-1,0-1 0,0 0 0,0 0 0,0 0 0,0 0 1,-1-1-1,1 1 0,0-1 0,-1 0 0,1 0 1,-1 0-1,0 0 0,0 0 0,0 0 0,0-1 1,0 1-1,0 0 0,0-1 0,-1 0 0,1 1 0,-1-1 1,0 0-1,0 0 0,0 0 0,0 0 0,-1 0 1,1 0-1,-1 0 0,1 0 0,-1 0 0,0 0 1,0 0-1,-1 0 0,1 0 0,-1 0 0,1 0 0,-1 0 203,-3-2 353,0 1 0,0-1 0,0 1 0,0 0-1,0 1 1,-1-1 0,0 1 0,0 0-1,0 0 1,0 1 0,0-1 0,-1 1 0,1 0-1,-1 0 1,1 1 0,-1 0 0,0 0-353,-17 38 1224,-24 101 153,-29 69-723,68-190-946,-1 0-1,0 0 1,-2-1 0,0 0 0,-1-1 0,0 0 0,-1-1-1,-1-1 1,0 0 0,-2 1 292,8-8-142,0-1-1,-1 0 1,0 0 0,0-1-1,0 0 1,0-1-1,-1 0 1,1 0-1,-1-1 1,0 0 0,0-1-1,1 0 1,-1 0-1,-7-1 143,15-15 2578,135-38-2328,-130 52-245,60-23-1066,-1-1 0,-2-4 0,0-2 0,-3-3 0,2-3 1061,-35 15 23,-32 23 1151,-16 16-930,0 1-1,1 1 0,0 1 1,2 1-1,0 1 0,-3 7-243,-13 10 73,-223 227 434,310-293-2069,-45 28 1623,-1 0 0,1 0 0,-1 1 0,0-1 0,1 1 0,-1 0 0,0 1 0,0-1-1,0 1 1,0-1 0,-1 1 0,1 0 0,-1 1 0,0-1 0,0 1 0,0-1 0,0 1 0,0 0 0,-1 0 0,0 0 0,0 0 0,0 0 0,0 1-61,18 26-146,-20-31 132,0 1 0,0-1 0,0 1 0,0-1 0,0 1 0,0-1 0,0 1 0,1-1 0,-1 1 0,0-1 0,0 1 0,0-1 0,1 1 0,-1-1 0,0 1 0,1-1 0,-1 0 0,0 1 0,1-1 0,-1 0 0,0 1 0,1-1 0,-1 0 0,1 1 0,-1-1 0,1 0 0,-1 0 0,1 1-1,-1-1 1,1 0 0,-1 0 0,1 0 0,-1 0 0,1 0 0,-1 0 0,1 0 0,-1 0 0,1 0 0,-1 0 0,1 0 0,-1 0 0,1 0 0,-1 0 0,1 0 0,-1-1 0,1 1 0,-1 0 0,1 0 0,-1 0 0,1-1 0,-1 1 0,0 0 0,1-1 0,-1 1 0,1 0 0,-1-1 0,0 1 0,0-1 0,1 1 0,-1-1 0,0 1 0,1 0 0,-1-1 0,0 0 14,5-39 226,-4 30-40,38-132 951,-37 138-1141,1 0-1,-1-1 1,1 1 0,0 0 0,1 1 0,-1-1-1,1 0 1,0 1 0,0 0 0,0 0-1,0 0 1,0 0 0,1 1 0,-1 0 0,1 0-1,-1 0 1,1 0 0,0 1 0,0 0-1,0 0 1,0 0 0,0 0 0,0 1 0,0 0-1,0 0 1,0 0 0,0 1 0,0-1 4,-2 3 10,-1-1 1,1 1 0,-1-1-1,0 1 1,0 0 0,0 0 0,0 0-1,-1 0 1,1 0 0,-1 0 0,0 0-1,1 1 1,-1-1 0,-1 0-1,1 1 1,0-1 0,-1 1 0,0-1-1,0 1 1,0-1 0,0 0-1,-1 1 1,1-1 0,-1 1 0,0 1-11,0 7 84,0 1-37,-1 0 1,-1 0-1,0-1 1,-1 1 0,0-1-1,-1 0 1,0 0-1,-1-1 1,0 0 0,-1 0-1,-3 5-47,-1 2 5,10-17-55,47-153-363,-31 103 255,2 1 0,2 0-1,2 2 1,2 1 0,2 0-1,2 2 1,2 1 0,1 1 0,27-26 158,-51 62 16,-4 2-2,0 1 0,0-1 0,1 1 0,-1-1 0,1 1 0,-1 0-1,1 0 1,0 0 0,0 0 0,0 1 0,0-1 0,0 1 0,0 0 0,0 0 0,1 0 0,-1 0 0,0 0 0,1 1 0,-1-1-1,3 1-13,-5 22 866,0 126 1122,-1-144-1965,1-1-1,0 0 1,-1 0-1,1 0 0,1 0 1,-1 0-1,0 0 0,1 0 1,-1-1-1,1 1 1,0 0-1,0-1 0,0 1 1,0-1-1,0 0 0,1 0 1,-1 0-1,1 0 1,-1 0-1,1 0 0,0-1 1,0 1-1,0-1 1,0 0-1,0 0 0,0 0 1,0 0-1,0 0 0,1 0-22,99 7 688,-92-8-679,147 1-426,-156 0 390,0-1 0,0 1 1,0-1-1,0 1 0,0 0 1,0 0-1,0 0 0,0 0 1,0 0-1,0 1 0,0-1 1,-1 1-1,1-1 0,0 1 1,-1-1-1,1 1 0,-1 0 1,0 0-1,0 0 0,0 0 0,0 0 1,0 0-1,0 0 0,0 0 1,0 0-1,-1 0 0,1 0 1,-1 0-1,0 1 0,0-1 1,1 0-1,-2 0 0,1 1 1,0-1-1,0 0 0,-1 0 1,1 0-1,-1 1 0,1-1 1,-1 0-1,0 0 0,0 0 1,0 0-1,0 0 0,0 0 1,-1-1-1,1 1 0,0 0 1,-1-1-1,0 1 0,1 0 1,-1-1-1,-1 1 27,-10 9-7,1 0 0,-2-1 0,1-1 0,-1 0 0,-1-1 0,0 0 1,0-1-1,0-1 0,-1-1 0,1 0 0,-2-1 0,1 0 0,0-1 0,-1-1 0,1-1 0,-6 0 7,13-4-196,1-1 0,0 1 0,-1-2 0,1 1 0,1-1 0,-1 0 0,1 0-1,0-1 1,0 0 0,0 0 0,1-1 0,0 0 0,0 0 0,1 0 0,0-1 0,0 0 0,1 0-1,0 0 1,0 0 0,1-1 0,0 0 0,0 0 196,3 8 3,-8-16 348,1 0 0,1-1 0,1 0 0,0 0 0,2-1 0,0 1 0,0-1 0,2 0 0,1-8-351,25 39 1152,-19 5-775,-1 1 1,-1-1-1,-1 1 0,0 0 0,-1 1 0,-1-1 0,-1 0 0,0 0 1,-3 10-378,2 19 723,-16 253 3276,-86 279-2857,85-484-2122,10-54-2582,0-18-3570</inkml:trace>
  <inkml:trace contextRef="#ctx0" brushRef="#br0" timeOffset="-108841.666">30061 6539 5105,'0'0'1691,"0"0"-384,0 0 229,0 0-29,0 0-637,0 0-514,14 8-9,-2-2-285,0-1-1,1 0 1,-1 0 0,1-1 0,0-1 0,1 0 0,-1-1-1,0 0 1,1-1 0,-1-1 0,6 0-62,299-52 151,-317 51-168,0 0 1,0 0 0,0 0 0,0 1 0,0-1 0,1 0 0,-1 1 0,0-1-1,1 1 1,-1-1 0,0 1 0,1-1 0,-1 1 0,0 0 0,1 0 0,-1 0-1,1 0 1,-1 0 0,0 0 0,1 0 0,-1 0 0,0 0 0,1 1 0,-1-1-1,1 1 1,-1-1 0,0 1 0,0-1 0,1 1 0,-1 0 0,0-1 0,0 1 0,0 0-1,0 0 1,0 0 0,0 0 0,0 0 0,0 0 0,0 0 0,0 1 0,-1-1-1,1 0 1,0 0 0,-1 0 0,1 1 0,-1-1 0,1 0 0,-1 1 0,0-1-1,0 1 1,1-1 0,-1 0 0,0 1 0,0-1 0,0 1 0,-1-1 0,1 0-1,0 1 1,0-1 0,-1 0 0,1 1 0,-1-1 0,1 0 0,-1 1 0,0-1-1,1 0 1,-1 0 16,-84 97-25,-68 48-1129,-126 90 1154,257-218-392,17-12 122,-1 0 1,0-1 0,-1 0-1,1 0 1,-1 0 0,0-1-1,0 0 1,0-1 0,-1 1-1,1-1 1,-1-1 0,0 0-1,-1 1 270,2-5-2420,6-8-500</inkml:trace>
  <inkml:trace contextRef="#ctx0" brushRef="#br0" timeOffset="-108628.79">30287 6867 2032,'0'0'1633,"0"0"-625,0 0 160,0 0 33,37 137-161,-37-77-368,0 0-352,-12-2-240,1-7-80,2-15-360,4-24-1120,2-12-1249,3 0 577</inkml:trace>
  <inkml:trace contextRef="#ctx0" brushRef="#br0" timeOffset="-108495.987">30304 7040 1136,'0'0'2121,"0"0"-1225,0 0-144,0 0-16,0 0-136,0 0-80,162-39-87,-125 39-257,3-2-176,6-8-425,-6 3-1807,-9-7-2481</inkml:trace>
  <inkml:trace contextRef="#ctx0" brushRef="#br0" timeOffset="-108272.369">30900 6789 4817,'0'0'3569,"0"0"-3073,0 0-32,0 0 160,0 0-8,0 0-616,177 5-48,-86-14-640,-14-6-2201,-11-2-1287</inkml:trace>
  <inkml:trace contextRef="#ctx0" brushRef="#br0" timeOffset="-107682.315">31322 6698 6433,'0'0'935,"0"0"-525,0 0-166,0 0-48,30-14-112,97-45-134,-110 52-350,0 0 0,-1-1 0,1-1 0,-2 0 0,1-2 0,-1 1 0,-1-2 1,0 0-1,0 0 0,-2-2 0,1 1 0,-2-2 0,0 1 0,8-15 400,0-86 946,-33 117 2046,-32 142-357,-133 675 4250,144-730-7711,27-97-1244,7-135-3959,9-3 3457,2-65 3034,-10 210-411,0 0 0,1 0 0,-1 1 0,0-1 0,0 0 1,0 0-1,1 0 0,-1 0 0,0 0 0,0 1 0,0-1 0,0 0 0,0 0 1,-1 0-1,1 0 0,0 0 0,0 1 0,0-1 0,-1 0 0,1 0 0,-1 0 1,1 1-1,0-1 0,-1 0 0,1 0 0,-1 1 0,0-1 0,1 1 0,-1-1 1,1 0-1,-1 1 0,0-1 0,0 1 0,1-1 0,-1 1 0,0 0 1,0-1-1,1 1 0,-1 0 0,0-1 0,0 1 0,0 0 0,0 0 0,0 0 1,1 0-1,-1 0 0,0 0 0,0 0 0,0 0 0,0 0 0,0 0 0,1 0 1,-1 1-1,0-1 0,0 0 0,0 1 0,0-1-51,-40 32 955,-114 139 1033,153-169-2959,2-2-987,20-14-1272,-14 8 2797,102-64-1621,-93 63 2460,0 0 0,1 1 0,0 0-1,0 1 1,0 1 0,1 1 0,0 0 0,-1 1 0,1 1-1,4 0-405,1 2 305,-15-1-377,0 1-1,0-1 1,0 0 0,-1 0-1,1-1 1,0 0 0,-1 0-1,1 0 1,0-1 0,-1 0-1,0 0 1,1-1 0,-1 0-1,5-3 73,7-10-2796</inkml:trace>
  <inkml:trace contextRef="#ctx0" brushRef="#br0" timeOffset="-106865.7628">31805 6460 5009,'0'0'1440,"0"0"-765,0 0-256,0 0 105,0 0-173,4 22-199,17 73-132,-21-93-44,1 1-1,0-1 1,0 0 0,0 1-1,0-1 1,0 0 0,0 0 0,0 0-1,1 0 1,-1 0 0,1 0-1,0 0 1,-1 0 0,1 0 0,0-1-1,0 1 1,0-1 0,0 1-1,1-1 1,-1 0 0,0 0-1,0 0 1,1 0 0,-1 0 0,0-1-1,1 1 1,-1-1 0,1 1-1,-1-1 1,1 0 0,-1 0 0,1 0-1,-1 0 1,1-1 0,2 0 24,5 1-216,-5 0 130,0-1 0,0 0-1,0 1 1,0-2 0,0 1-1,-1 0 1,1-1 0,0 0 0,-1 0-1,1-1 1,-1 1 0,0-1-1,0 0 1,0 0 0,0 0 0,0-1-1,-1 1 1,1-1 0,-1 0-1,0 0 1,0 0 0,-1 0-1,1 0 1,-1-1 0,0 1 0,0-1-1,0 0 1,-1 0 86,27-93 1705,-23 74-348,-10 103-13,-129 109-1504,134-186 144,0 0 0,0-1 1,0 1-1,0-1 0,1 1 0,-1 0 1,0-1-1,1 1 0,-1-1 0,1 1 0,0-1 1,-1 1-1,1-1 0,0 0 0,0 1 1,0-1-1,0 0 0,0 1 0,0-1 0,0 0 1,1 0-1,-1 0 0,0 0 0,1 0 1,-1-1-1,0 1 0,1 0 0,-1 0 0,1-1 1,-1 1-1,1-1 0,0 0 0,-1 1 1,1-1-1,-1 0 0,1 0 0,0 0 0,-1 0 1,1 0-1,-1 0 0,1 0 0,0-1 1,-1 1-1,1-1 0,-1 1 0,1-1 0,-1 1 1,1-1-1,-1 0 0,1 0 0,-1 0 0,0 0 1,0 0-1,1 0 16,1 0 28,132-47-142,-134 49 115,-1 1-1,0 0 1,0 0-1,1-1 1,-1 1-1,0 0 0,-1 0 1,1-1-1,0 1 1,0 0-1,-1 0 1,1-1-1,-1 1 0,0 0 1,1-1-1,-1 1 1,0-1-1,0 1 1,0-1-1,0 1 0,0-1 1,0 0-1,0 1 1,-1-1-1,1 0 0,0 0 1,-1 0-1,0 1 0,1-2 3,-11 20 51,1 0 0,1 0 0,1 1 0,1 0 0,1 0 1,0 1-1,2 0 0,0 1 0,2-1 0,0 1 0,2-1 0,0 1 0,2 0 0,0 2-54,-8 109 158,7-131-156,0 1 0,0-1 1,0 0-1,-1 1 0,1-1 0,-1 0 1,0 0-1,0 0 0,0 1 0,-1-1 1,1 0-1,-1-1 0,0 1 0,1 0 1,-1 0-1,0-1 0,-1 1 0,1-1 1,0 1-1,-1-1 0,1 0 0,-1 0 1,0 0-1,0 0 0,0-1 0,0 1 1,0-1-1,0 0 0,0 0 0,0 0 1,0 0-1,-1 0 0,1-1 0,0 1 1,-1-1-1,1 0 0,0 0 0,-2-1-2,-3 2 6,1 0-1,0-1 0,0 0 1,-1-1-1,1 1 0,0-1 0,0-1 1,0 0-1,0 0 0,0 0 1,0 0-1,1-1 0,-1-1 0,1 1 1,0-1-1,0 0 0,0 0 1,0-1-1,1 1 0,-1-1 0,1 0 1,0-1-1,1 0 0,0 1 1,0-1-1,0-1 0,0 1 1,1 0-1,0-1 0,0 0 0,0-2-5,3 2 9,-1-1-1,2 1 0,-1-1 1,1 1-1,0 0 0,0-1 0,1 1 1,0 0-1,0 0 0,1 0 1,-1 0-1,2 0 0,-1 1 1,1-1-1,0 1 0,0 0 0,1 0 1,0 1-1,0-1 0,0 1 1,0 0-1,1 0 0,0 1 1,0 0-1,1 0 0,-1 0 0,5-2-8,37-23 5,1 2 0,1 2-1,1 3 1,1 1-1,26-5-4,67-14-3175,-100 28 189</inkml:trace>
  <inkml:trace contextRef="#ctx0" brushRef="#br0" timeOffset="-105671.5319">31591 7088 696,'0'0'2633,"0"0"-1793,0 0-160,0 0 400,0 0 161,0 0 95,0 0 280,191-41-256,-91 3-239,37-13-433,34-9-312,31-17-376,-33 12-1256,-38 7-5298</inkml:trace>
  <inkml:trace contextRef="#ctx0" brushRef="#br0" timeOffset="-103855.253">28021 3907 1368,'0'0'3732,"0"0"-2008,0 0-637,0 0-104,0 0-187,0 5-333,12 128 464,10 229 2389,-17 131-3316,-44 164 1172,27-520-1265,11-122 34,-26 257-1652,-2-91-3458,9-93-134</inkml:trace>
  <inkml:trace contextRef="#ctx0" brushRef="#br0" timeOffset="-103397.9259">25356 5638 4385,'0'0'2827,"0"0"-1911,0 0-601,0 0 495,0 0 363,0 0-223,6 2-330,20 2-76,0-2 1,1 0-1,-1-1 1,0-2-1,0-1 1,23-4-545,38-19 3953,-36 46-11544,-30-2 2431</inkml:trace>
  <inkml:trace contextRef="#ctx0" brushRef="#br0" timeOffset="-102909.7418">25259 5937 7874,'0'0'2135,"0"0"-850,0 0-55,0 0 340,0 0-55,0 0-560,-6-5-559,-19-14-367,19 14-182,46 3-289,652-20-67,-469-5 891,179 3-382,-269 24 94,-1 5 1,87 17-95,132 37 90,-331-61-1665,-47-16-1981,25 17 3410,-41-20-6474</inkml:trace>
  <inkml:trace contextRef="#ctx0" brushRef="#br0" timeOffset="-99756.139">10264 4191 3249,'0'0'4502,"0"0"-2126,0 0-696,0 0 231,0 0-139,0 0-389,-8-1-324,-243-4 5128,-1 53-5547,104-2-2440,2 6-1,-33 22 1801,-103 63-4188,100-31-2233,103-57 1137</inkml:trace>
  <inkml:trace contextRef="#ctx0" brushRef="#br0" timeOffset="-99320.149">8980 4304 2433,'0'0'3543,"0"0"-1949,0 0-429,0 0 126,0 0-29,-28 20-289,-90 67-290,-53 82 743,155-153-1322,-25 27 91,1 1 0,2 3 0,2 0 0,-22 40-195,39-21-149,27-53-146,117-27-1052,146-96-3584,-144 50 992</inkml:trace>
  <inkml:trace contextRef="#ctx0" brushRef="#br0" timeOffset="-96850.4299">11043 3755 5025,'0'0'1268,"0"0"-309,0 0-12,0 0-197,0 0-360,0 0 1,19 0 53,126-11 234,-20-14-128,-119 46-647,-12-7 99,0 0-1,0-1 1,-2 0-1,1 0 1,-2-1-1,1 0 1,-2 0 0,0-1-1,-1 1-1,-11 14-11,-69 82-55,90-107 27,0 0 0,0-1 0,1 1 0,-1 0 0,0 0 0,1 0-1,-1 0 1,1 0 0,-1 0 0,1 0 0,-1 0 0,1 0 0,0 0-1,-1 0 1,1 0 0,0 0 0,0 0 0,0 0 0,0 0 0,0 0-1,0 0 1,0 0 0,0 1 0,0-1 0,1 0 0,-1 0 0,0 0-1,1 0 1,-1 0 0,1 0 0,-1 0 0,1 0 0,-1-1 0,1 1-1,0 0 1,0 0 0,-1 0 0,1 0 0,0-1 0,0 1 0,0 0-1,0-1 1,-1 1 0,1-1 0,0 1 0,0-1 0,0 1 0,0-1-1,0 0 1,1 0 0,-1 1 0,0-1 0,0 0 0,0 0 0,0 0-1,0 0 1,0 0 0,0 0 0,0 0 0,1-1 39,40 34-614,-42-23 659,0 1-1,-1 0 1,0-1-1,-1 1 0,0-1 1,-1 1-1,0-1 0,0 0 1,-1 0-1,-1 0 1,0 0-1,0-1 0,0 0 1,-1 0-1,-6 6-44,-39 80-225,87-96 175,42-36 239,-66 29-181,0 1-1,1 0 1,0 1-1,0 1 1,1 0-1,-1 1 0,1 1 1,0 0-1,14-2-7,-24 27 46,-8-9 64,-1 0 1,0 0 0,-1 0-1,-1-1 1,0 0 0,0-1 0,-1 1-1,-1-1 1,0-1 0,0 0-1,-6 5-110,-4 6 90,-76 100-41,103-116-4341,8-25 1896</inkml:trace>
  <inkml:trace contextRef="#ctx0" brushRef="#br0" timeOffset="-96563.9619">11676 3705 1248,'0'0'3016,"0"0"-1584,0 0-164,-1 27 179,-13 184 1295,12 440 671,9-655-4956,12-68-5593,-8 29 1457</inkml:trace>
  <inkml:trace contextRef="#ctx0" brushRef="#br0" timeOffset="-96302.261">12296 4013 3097,'0'0'5873,"0"0"-4737,0 0-320,0 0 729,-92 168-241,69-115-752,-2 0-320,5-2-224,-9-5 16,-5-5-24,-3-8-216,-3-9-128,-6-9-352,3-8-272,-2-7-913,13-22-1191,7-11-289</inkml:trace>
  <inkml:trace contextRef="#ctx0" brushRef="#br0" timeOffset="-96046.4178">11930 3767 88,'0'0'3745,"0"0"-2232,0 0-234,0 0 258,33 27 0,108 90-91,-1 46 1321,167 292 3629,-312-476-15394,-11-5-120</inkml:trace>
  <inkml:trace contextRef="#ctx0" brushRef="#br0" timeOffset="-94739.78">12772 3813 952,'0'0'1374,"0"0"131,0 0-491,0 0-15,0 0 211,0 0-16,-12-6-105,-35-20-176,46 25-897,1 1 0,0-1 0,0 1 0,0-1 0,-1 1 0,1-1-1,0 0 1,0 1 0,0-1 0,0 0 0,0 1 0,0-1 0,0 1 0,0-1 0,1 1-1,-1-1 1,0 0 0,0 1 0,0-1 0,1 1 0,-1-1 0,0 1 0,0-1 0,1 1-1,-1-1 1,1 1 0,-1-1 0,0 1 0,1-1 0,-1 1 0,1 0 0,-1-1 0,1 1 0,-1 0-1,1-1 1,-1 1 0,1 0 0,-1 0 0,1-1 0,0 1 0,-1 0 0,1 0 0,-1 0-1,1 0 1,0 0 0,-1 0 0,1 0 0,-1 0 0,1 0 0,0 0 0,-1 0 0,1 0-1,-1 1 1,1-1 0,0 0 0,-1 0 0,1 1-16,1-2 81,198-54 380,-199 57-469,0-1 0,0 0 0,-1 0 0,1 0 0,0 0 0,-1 0 0,1 1 0,-1-1 0,1 0-1,-1 1 1,0-1 0,1 0 0,-1 1 0,0-1 0,0 0 0,0 1 0,0-1 0,0 0-1,-1 1 1,1-1 0,0 0 0,0 1 0,-1-1 0,1 0 0,-1 0 0,1 1 0,-1-1-1,0 0 1,1 0 0,-1 0 0,0 0 0,0 0 0,0 0 0,0 0 0,0 0 0,0 0 0,0 0-1,0 0 9,-134 148 214,136-149-244,-1 0 1,1 0 0,-1 0-1,1 0 1,-1 0-1,0 0 1,1 0 0,-1 0-1,1 0 1,-1 0-1,1 0 1,-1 0 0,0 0-1,1 0 1,-1 0 0,1 0-1,-1 1 1,0-1-1,1 0 1,-1 0 0,1 0-1,-1 1 1,0-1-1,1 0 1,-1 1 0,0-1-1,1 0 1,-1 1-1,0-1 1,0 0 0,1 1-1,-1-1 1,0 0-1,0 1 1,0-1 0,0 1-1,1-1 1,-1 0-1,0 1 1,0-1 0,0 1-1,0-1 1,0 1 0,0-1-1,0 0 1,0 1-1,0-1 1,0 1 0,0-1-1,-1 1 1,1-1-1,0 0 1,0 1 29,43-13-11,4 2-49,-43 27 42,-4-9-27,-1 1 0,0-1 0,-1 0 1,0 0-1,0 0 0,-1-1 0,0 1 1,0 0-1,-1-1 0,0 0 0,0 0 1,-1 0-1,0 0 0,0-1 0,-1 0 0,1 0 1,-1 0-1,0-1 0,-1 0 0,0 0 1,0 0 44,-41 2-3428,36-21 960</inkml:trace>
  <inkml:trace contextRef="#ctx0" brushRef="#br0" timeOffset="-94522.397">12718 3755 1992,'0'0'1199,"0"0"-166,0 23-28,6 252 2073,16 287-229,-21-562-2883,-1 1 0,1-1 0,0 1 0,-1-1 0,1 0 0,0 1 0,-1-1 0,1 0 0,0 0 0,-1 0 0,1 1 0,0-1 0,-1 0 1,1 0-1,0 0 0,-1 0 0,1 0 0,0 0 0,0 0 0,-1 0 0,1-1 0,0 1 0,-1 0 0,1 0 0,0-1 0,-1 1 0,1 0 0,0-1 0,-1 1 0,1 0 1,-1-1-1,1 1 0,-1-1 0,1 1 0,-1-1 0,1 1 0,-1-1 0,1 1 0,-1-1 0,0 0 0,1 1 0,-1-1 0,0 0 0,0 1 0,1-1 0,-1 0 0,0 1 0,0-1 1,0 0-1,0 1 0,0-1 0,0 0 0,0 0 0,0 1 0,0-1 0,0 0 0,0 1 0,0-1 0,-1 0 0,1 1 0,0-1 0,0 0 34,17-44-2387,-3-10-1540</inkml:trace>
  <inkml:trace contextRef="#ctx0" brushRef="#br0" timeOffset="-93960.074">13137 3734 880,'0'0'2271,"0"0"-1041,0 0-181,0 0 44,0 0-21,0 0-159,5 16-198,11 54-108,-16-65-543,1 0 1,-1 0-1,0 0 1,-1 0-1,1 0 0,-1 0 1,0 0-1,0 0 0,-1 0 1,1 0-1,-1 0 0,0-1 1,0 1-1,-1-1 0,0 1 1,1-1-1,-1 0 0,-2 2-64,-19 40 382,21 117-9,14-33-211,-13-125-168,-1 0 0,0-1 0,0 0-1,0 0 1,0 0 0,-1 0 0,0 0 0,1 0-1,-1-1 1,-1 0 0,1 0 0,0 0 0,-1 0-1,1-1 1,-1 0 0,0 0 0,0 0 0,0 0-1,0-1 1,0 0 6,-2 2-13,-205 47 100,234-30 430,43-5 484,0-2 0,1-3 1,0-3-1,57-2-1001,-69-2 181,371 3 383,-288-41-3092,-135 35 2253,0-1 1,0 0-1,0 0 1,0 0-1,0 0 0,-1-1 1,1 1-1,-1 0 1,1-1-1,-1 1 1,1-1-1,-1 0 1,0 1-1,0-1 0,0 0 1,0 0-1,0 1 1,0-1-1,0 0 1,0 0-1,-1 0 1,1 0-1,-1 0 1,0-1-1,1 1 0,-1 0 1,0 0-1,0 0 1,0 0-1,-1 0 1,1 0 274,0-18-4019</inkml:trace>
  <inkml:trace contextRef="#ctx0" brushRef="#br0" timeOffset="-93718.871">13220 3765 3961,'0'0'2456,"0"0"-1872,0 0-247,0 0 239,0 0 240,0 0-144,194-46-216,-128 32-208,-4-1-120,-4 3-128,-13 5-632,-16 7-856,-4 0-1113,-16 0 393,-9 0 783,0 0-103</inkml:trace>
  <inkml:trace contextRef="#ctx0" brushRef="#br0" timeOffset="-92945.408">13665 3664 200,'0'0'1942,"0"0"-669,0 0-354,-25 4-9,-83 18 193,102-20-988,0 1 0,-1 0 1,1 0-1,0 0 1,0 1-1,0 0 1,1 0-1,-1 0 0,1 1 1,0 0-1,0 0 1,1 0-1,0 0 0,0 1 1,0 0-116,-9 11 308,-54 65 504,4 3 0,3 3 0,-3 15-812,48-65-1781,29-36-857,111-112-116,-115 100 2766,-6 5 55,1 1 0,-1-1 0,1 1 0,-1 0 0,1 0-1,0 1 1,1 0 0,-1-1 0,1 2 0,-1-1 0,1 1 0,0 0 0,0 0 0,0 0 0,6 0-67,-11 3 104,1 0-1,-1 1 1,1-1 0,-1 1-1,1-1 1,-1 1 0,0-1 0,1 1-1,-1 0 1,0 0 0,0 0-1,0-1 1,-1 1 0,1 0-1,0 0 1,-1 0 0,1 0-1,-1 0 1,0 0 0,1 1 0,-1-1-1,0 0 1,0 0 0,-1 0-1,1 0 1,0 0 0,-1 0-104,2 6 257,-9 244 3909,8-458-6016,0 195 1737,0 0 0,1 0 0,0-1 0,1 1 0,0 0 0,1 0 0,0 0 0,1 1 0,0-1 0,0 1 0,1 0 0,1 0 0,0 0 0,0 1 0,1 0 0,0 0 0,0 1 0,1 0 0,1-1 113,-7 7 26,1 1 0,0-1 0,-1 0 0,1 1 0,0 0 0,0 0 0,-1 0 0,1 0 0,0 0 0,0 0 0,0 1 0,0-1 0,0 1 1,0 0-1,0 0 0,0 0 0,1 1 0,-1-1 0,0 1 0,-1-1 0,1 1 0,0 0 0,0 0 0,0 0 0,0 1 0,-1-1 0,1 0 0,0 1 0,-1 0 0,1 0 0,-1 0 0,0 0 0,0 0 0,0 0 0,0 1 0,0-1 0,0 1 0,-1-1 0,1 1 0,-1 0 1,1-1-1,-1 1 0,0 0 0,0 3-26,8 28 745,-1 1 1,-2 0 0,-2 0 0,-1 1 0,-1-1 0,-2 1 0,-2-1 0,-2 6-746,4-39 27,0 1-96,-1 0-1,1-1 1,-1 1 0,1 0-1,-1 0 1,0-1 0,0 1-1,0 0 1,-1-1-1,1 1 1,0-1 0,-1 1-1,0-1 1,1 0 0,-1 0-1,0 0 1,0 0-1,-1 0 1,1 0 0,0-1-1,-1 1 1,1-1 0,0 1-1,-1-1 1,0 0-1,1 0 1,-1 0 0,0 0-1,0 0 1,1-1 0,-1 0-1,0 1 1,0-1-1,0 0 1,0 0 0,1 0-1,-1-1 1,0 1 0,0-1-1,0 1 1,1-1-1,-1 0 1,0 0 0,1 0-1,-1-1 1,-1 0 69,-4-2-182,0 0 0,1-1-1,0 1 1,0-1 0,0-1 0,0 1 0,1-1 0,0 0-1,1-1 1,-1 0 0,1 1 0,0-2 0,1 1 0,-1 0 0,2-1-1,-1 0 1,1 0 0,0 0 0,1 0 0,-1-1 0,2 1-1,-1-1 1,1 1 0,1-1 0,-1 1 0,2-1 0,-1 0 0,1 1-1,1-5 183,0 8-18,1 0-1,-1 0 0,1 0 0,0 0 0,1 1 0,-1-1 0,1 1 1,0 0-1,0 0 0,0 0 0,1 0 0,-1 1 0,1 0 1,0 0-1,0 0 0,0 0 0,0 1 0,1 0 0,-1 0 0,1 0 1,-1 1-1,1 0 0,-1 0 0,1 0 0,0 1 0,0-1 0,-1 2 1,1-1-1,0 0 0,1 2 19,-5-1 32,-1 1 0,1 0 0,-1 0 0,0 0 0,0 0 0,0 0 1,1 0-1,-2 0 0,1 1 0,0-1 0,0 0 0,-1 0 0,1 1 0,-1-1 0,0 0 0,0 1 0,0-1 1,0 1-1,0-1 0,0 0 0,-1 1 0,1-1 0,-1 0 0,0 1 0,1-1 0,-1 0 0,0 0 0,0 0 1,-1 0-1,1 0 0,0 0 0,-1 1-32,-58 63 1996,59-65-1800,11-3-275,0-1 0,0 0 0,0-1 0,0 0 0,-1-1 0,0 0 0,0 0 0,0-1 0,-1 0 0,1 0 0,4-6 79,0 2-604,32-24-2249,-5 2-1576</inkml:trace>
  <inkml:trace contextRef="#ctx0" brushRef="#br0" timeOffset="-92732.9638">13862 3852 1928,'0'0'3641,"0"0"-3049,0 0 24,0 0 257,0 0-353,0 0-312,148-77-208,-113 62-224,-7 1-744,-2 4-753,-12-2 97,-5-3-537,-6-1 721</inkml:trace>
  <inkml:trace contextRef="#ctx0" brushRef="#br0" timeOffset="-91931.7468">14127 3625 160,'0'0'2249,"0"0"-582,0 0-470,0 0 169,-7 21 246,4-13-1435,-35 165 2768,42-37-1071,5-1 0,7 0-1,11 33-1873,3 25 376,-59-537-9908,29 342 9506,-1-23-299,-1 1 0,-1-1 0,-1 0 0,-1 1 0,-1 0 0,-1 0 0,-11-22 325,18 44 34,-1 1 1,1-1-1,-1 1 0,0 0 1,0-1-1,0 1 0,0 0 1,0 0-1,0-1 0,0 1 1,0 0-1,0 0 0,-1 0 0,1 0 1,0 1-1,-1-1 0,1 0 1,0 0-1,-1 1 0,1-1 1,-1 1-1,1-1 0,-1 1 1,1 0-1,-1 0 0,1 0 0,-1 0 1,0 0-1,1 0 0,-1 0 1,1 0-1,-1 0 0,1 1 1,-1-1-1,1 1 0,-1-1 1,1 1-1,-1-1 0,1 1 0,0 0 1,-1 0-1,1 0 0,0 0 1,-1 0-35,-48 53 1173,-63 119 921,164-218-5460,-16 4 3250,-15 15 145,0 2 0,1 1 1,2 0-1,0 1 0,1 2 0,1 0 1,1 2-1,1 1 0,0 1 0,14-5-29,23 3-608,-63 20 706,1-1 0,-1 0 0,0 0-1,0 1 1,1-1 0,-1 1 0,0-1 0,0 1 0,0 0 0,-1-1-1,1 1 1,0 0 0,-1-1 0,1 1 0,-1 0 0,1 0 0,-1 0-1,0 0 1,0-1 0,0 1 0,0 0 0,0 0 0,0 0 0,-1 0-1,1-1 1,0 1 0,-1 0 0,0 0 0,1 0 0,-2 0-98,2 8 378,0 61 1010,1-70-1400,0 0 0,1-1 0,-1 1 0,0-1-1,0 0 1,0 1 0,1-1 0,-1 0 0,0 0 0,1 0-1,-1 1 1,0-2 0,0 1 0,1 0 0,-1 0-1,0 0 1,0 0 0,1-1 0,-1 1 0,0-1-1,0 1 1,0-1 0,1 1 0,-1-1 0,0 0 0,0 1-1,0-1 1,0 0 0,0 0 0,0 0 0,-1 0-1,1 0 1,0 0 0,0 0 0,-1 0 0,2-1 12,96-101-1143,-96 102 1136,0 1 0,0 0 0,0 0 0,0 0 0,0 0 0,0 0 0,0 1 0,0-1 0,0 1 0,0-1 0,0 1 0,0 0 0,0-1 0,0 1 0,0 0 0,0 0 0,-1 1 0,1-1 0,0 0 0,-1 0 0,1 1 0,-1-1 0,1 1 0,-1 0 0,0-1 0,0 1 0,0 0 0,0 0 0,0-1 0,0 1 0,0 0 0,0 0 0,-1 0 0,1 0 0,-1 0 0,1 0 0,-1 0 0,0 1 0,0-1 0,0 0 0,0 0 0,0 0 0,-1 0 0,1 0 0,-1 0 0,1 0 0,-1 0 0,0 0 0,1 0 0,-2 1 7,3 11 63,11 182 1272,-13-194-1290,1-1 0,-1 0 0,1 1 0,-1-1 0,1 0 0,0 1 0,0-1 0,0 1 0,0-1 0,0 1-1,0-1 1,0 0 0,0 1 0,0-1 0,1 1 0,-1-1 0,0 0 0,1 1 0,0-1 0,-1 0 0,1 0 0,0 1 0,-1-1 0,1 0 0,0 0 0,0 0 0,0 0 0,0 0 0,0 0 0,0 0 0,0 0 0,0 0 0,1 0-1,-1-1 1,0 1 0,0-1 0,1 1 0,-1-1 0,0 1 0,1-1 0,-1 0 0,1 1 0,-1-1 0,0 0 0,1 0 0,-1 0 0,1 0 0,-1 0 0,1 0 0,-1-1 0,0 1 0,1 0 0,-1-1 0,0 1 0,1-1 0,-1 0-1,0 1 1,0-1 0,1 0 0,-1 0 0,0 1 0,0-1 0,0 0 0,0 0 0,0 0 0,0 0 0,0-1 0,0 1 0,0-1-45,65-125 1466,-17-13-3405,-49 140 1931,26-112-5698,-23 73 1499</inkml:trace>
  <inkml:trace contextRef="#ctx0" brushRef="#br0" timeOffset="-91255.9128">14652 3775 208,'0'0'4137,"0"0"-2150,0 0-588,0 0-236,0 0-480,24-22-182,166-125 166,22 5-614,-209 140-77,0 0 0,0-1 1,0 1-1,0-1 0,-1 1 0,1-1 0,-1 0 0,0 0 0,0 0 0,0-1 0,0 1 0,0 0 1,-1-1-1,1 1 0,-1-1 0,0 0 0,0 1 0,-1-1 0,1 0 0,-1 0 0,1 1 0,-1-1 0,-1 0 1,1 0-1,0 1 0,-1-1 0,0 0 0,0 0 0,0 1 0,0-1 0,0 1 0,-1-1 0,0 1 1,1 0-1,-1-1 0,-1 1 0,1 0 0,0 0 0,-1 1 0,-1-3 24,0 11 191,4 533 5234,-16-505-6786,-15-67-3922,-21-83-654,28 55 3124</inkml:trace>
  <inkml:trace contextRef="#ctx0" brushRef="#br0" timeOffset="-89948.722">14869 3317 384,'0'0'2941,"0"0"-1496,0 0-656,0 0-99,0 0 144,0 0-139,6 2-323,129 34-1194,-120-35 94,0-1 0,1 0 0,-1-2-1,0 0 1,0 0 0,0-2 0,0 0-1,14-5 729,21-33 165,-50 49 4154,-8 47-2689,-13-8-1287,-2 0-1,-2-2 1,-2 0-1,-2-2 0,-2-1 1,-27 27-343,33-37 35,-39 47-290,63-76-325,67-37-1627,87-76 2343,-153 110-87,1 0 1,-1 1-1,0-1 0,1 0 1,-1 1-1,1-1 0,-1 0 1,1 1-1,-1-1 0,1 1 1,0-1-1,-1 1 0,1-1 1,-1 1-1,1-1 0,0 1 1,0 0-1,-1-1 0,1 1 1,0 0-1,0 0 0,-1 0 1,1-1-1,0 1 0,0 0 0,-1 0 1,1 0-1,0 0 0,0 0 1,0 0-1,-1 0 0,1 1 1,0-1-1,0 0 0,-1 0 1,1 1-1,0-1 0,-1 0 1,1 1-1,0-1 0,-1 1 1,1-1-1,0 1 0,-1-1 1,1 1-1,-1-1 0,1 1 1,-1-1-1,1 1 0,-1 0 1,1-1-1,-1 1 0,0 0 1,1 0-1,-1-1 0,0 1 0,0 0 1,1 0-1,-1-1 0,0 1 1,0 0-50,-14 154 657,3-126-584,4-12-15,0 1 0,0 1 0,2-1 0,0 1 0,2 0 1,0 0-1,0 0 0,2 0 0,1 1 0,0-1 0,2 8-58,1-21 70,1 0 0,0 0 0,0-1-1,0 1 1,0-1 0,1 0 0,0-1 0,0 1-1,0-1 1,1 0 0,-1 0 0,1 0-1,0-1 1,0 0 0,0 0 0,1-1 0,-1 1-1,1-1 1,-1-1 0,1 1 0,0-1-1,-1-1 1,1 1 0,0-1 0,0 0 0,-1 0-1,1-1 1,2 0-70,-2-3-175,0 1 0,-1-1 0,1 0 0,-1 0 0,1-1 0,-1 0 0,-1 0 0,1-1 0,-1 1 0,0-1 0,0 0 0,0-1-1,-1 1 1,0-1 0,0 0 0,-1 0 0,0 0 0,0 0 0,-1-1 0,0 1 0,0-1 0,0 0 0,-1 1 0,0-1 0,-1 0 0,0 0 0,-1-4 175,-5-109-174,6 120 222,-1 0-1,1 0 0,-1 0 0,0 0 0,0 0 0,1 1 0,-1-1 0,0 0 0,0 0 0,0 0 0,0 1 0,0-1 1,0 1-1,0-1 0,0 1 0,0-1 0,0 1 0,0-1 0,0 1 0,-1 0 0,1 0 0,0 0 0,0-1 1,0 1-1,0 0 0,-1 0 0,1 1 0,0-1 0,0 0 0,0 0 0,0 0 0,0 1 0,0-1 0,-1 1 1,1-1-1,0 1 0,0-1 0,0 1 0,0 0 0,1-1 0,-1 1 0,0 0 0,0 0 0,0 0 0,0 0 1,1 0-48,-36 43 501,-1 20-203,23-36-255,-1-1 0,-1 0 0,-1-2 0,-2 0 0,0-1 0,-2-1-1,-6 5-42,25-25 66,-1-1-1,0 1 0,1-1 1,-1 0-1,0 0 0,0 0 0,0-1 1,-1 1-1,1-1 0,0 1 1,0-1-1,-1 0 0,1 0 0,-1-1 1,1 1-1,-1-1 0,1 0 1,-1 0-1,1 0 0,-1 0 0,1 0 1,-2-1-66,-3-58 212,12 39-207,0 1 1,2 0-1,0 0 0,1 1 1,1 0-1,0 0 1,2 1-1,0 0 0,1 0 1,4-4-6,13-23-5,259-481-106,-284 522 361,0 21-493,-2 89 435,-2-88-150,0-1 1,1 0-1,0 1 0,2-1 1,0 1-1,1-1 0,5 16-42,-5-29 36,0 0 0,0 0 0,0 0 0,1 0 0,0-1 0,0 1 0,0-1 0,0 0 0,0 0 0,1-1 0,0 1 0,0-1 0,0 0 0,0 0 0,0-1 0,1 1 0,-1-1-1,1-1 1,-1 1 0,1-1 0,0 1 0,0-2 0,0 1 0,-1-1 0,1 0 0,0 0 0,0 0 0,0-1 0,0 0 0,-1 0 0,3-1-36,23 1 406,-29 2-403,0 1 0,0-1 0,0 1 0,0-1 0,0 1 0,0 0 0,0-1 0,0 1 0,-1 0 0,1 0 0,-1 0 0,1 0 0,-1 1 0,0-1 0,0 0 0,0 1 0,0-1 0,0 0 0,-1 1 1,1-1-1,-1 1 0,1-1 0,-1 1 0,0-1 0,0 1 0,0 0 0,0-1 0,-1 1 0,1-1 0,-1 1 0,1-1 0,-1 0 0,0 1 0,0-1 0,0 1-3,0 4 23,-5 14-37,-1-1 0,0 0-1,-2 0 1,0-1 0,-1 0 0,-1-1 0,-1 0 0,0-1 0,-2 0-1,1-1 1,-2 0 0,0-1 0,-4 1 14,13-9-164,1 0 1,-2-1-1,1 1 1,-1-1-1,0-1 0,0 0 1,0 0-1,-1 0 1,0-1-1,0 0 0,0 0 1,0-1-1,-1 0 1,1 0-1,-1-1 0,0 0 1,1-1-1,-3 0 164,8-3-129,1 0 0,-1 0 0,1-1 0,0 1 0,-1-1 0,1 1 0,0-1 0,0 0-1,1 0 1,-1 0 0,1 0 0,-1 0 0,1 0 0,0 0 0,0 0 0,0-1 0,1 1 0,-1 0 0,1-1 0,0 1-1,0 0 1,0-1 0,0 1 0,0 0 0,1-1 0,0-1 129,-1-6-310,-2-22-253,13-100 414,-10 131 239,1 0 1,0 1-1,0-1 0,0 1 1,1 0-1,-1-1 0,0 1 0,0 0 1,1 0-1,-1 1 0,0-1 1,1 0-1,-1 1 0,1-1 1,-1 1-1,1 0 0,-1 0 0,1 0 1,-1 0-1,1 0 0,-1 1 1,1-1-1,-1 1 0,1 0 1,-1-1-1,0 1 0,1 0 1,-1 0-1,0 1 0,0-1 0,0 0 1,0 1-1,0-1 0,0 1 1,1 1-91,31 24 451,-1 2 1,-2 1-1,-1 1 1,-1 2-1,17 25-451,2 33-1623,-47-22-3762,-11-43 620</inkml:trace>
  <inkml:trace contextRef="#ctx0" brushRef="#br0" timeOffset="-89423.828">12684 4959 4137,'0'0'1352,"0"0"79,0 0 193,0 0-97,0 0-633,0 0-422,14-15 76,-9 10-484,2-4 62,2 0-1,0 0 1,0 1 0,0 0 0,1 1-1,0 0 1,0 1 0,1 0-1,0 0 1,0 1 0,0 0 0,12-2-126,97-16 1119,1 6 1,1 4 0,30 6-1120,-46 1 439,731-53 3183,312-81-3622,-1099 131-276,39-5-587,-35 10-3022,-128 4-1737,19 0-165</inkml:trace>
  <inkml:trace contextRef="#ctx0" brushRef="#br0" timeOffset="-89210.055">15523 4487 7258,'0'0'2688,"0"0"-2688,0 0-1032,0 0-528,0 0-3842</inkml:trace>
  <inkml:trace contextRef="#ctx0" brushRef="#br0" timeOffset="-89076.274">15523 4487 3569,'142'101'6121,"-156"-62"-6121,-9-3-1384,-8 0-3889</inkml:trace>
  <inkml:trace contextRef="#ctx0" brushRef="#br0" timeOffset="-186299.3499">2585 5036 1320,'0'0'3640,"0"0"-2017,0 0-876,0 0-273,0 0-272,0 0-162,14 0-16,151 15 9,-57 16-109,-108-30 115,1 1-1,0 0 1,-1 0-1,1 0 1,-1 0-1,1 0 1,-1 0-1,0 0 1,0-1-1,0 1 1,0 0-1,0 0 1,0 0-1,-1 0 1,1 0-1,0 0 1,-1 0-1,0 0 1,1-1-1,-1 1 1,0 0 0,0 0-1,0-1 1,0 1-1,0-1 1,-1 1-1,1-1 1,0 1-1,-1-1-38,-1 5 146,-22 46 303,3 1 0,2 2 0,2 0 0,3 1 0,2 0 1,3 1-1,2 0 0,2 20-449,-48 704 2055,54-780-2066,0-1 1,1 1-1,-1 0 0,0-1 1,0 1-1,0-1 0,0 1 1,0-1-1,0 1 0,0 0 1,0-1-1,0 1 0,0-1 1,0 1-1,-1-1 0,1 1 0,0 0 1,0-1-1,0 1 0,-1-1 1,1 1-1,0-1 0,-1 1 1,1-1-1,0 1 0,-1-1 1,1 0-1,-1 1 0,1-1 1,-1 0-1,1 1 0,-1-1 1,1 0-1,-1 1 0,1-1 1,-1 0-1,1 0 0,-1 0 1,1 1-1,-1-1 0,0 0 1,1 0-1,-1 0 0,1 0 1,-1 0-1,0 0 0,1 0 1,-1 0-1,1 0 0,-1 0 1,1-1-1,-1 1 0,1 0 1,-1 0-1,0-1 0,1 1 1,-1 0-1,1 0 0,-1-1 1,1 1-1,0-1 0,-1 1 1,1 0-1,-1-1 0,1 1 1,0-1-1,-1 1 0,1-1 11,-51-92-5255,27 30 1275</inkml:trace>
  <inkml:trace contextRef="#ctx0" brushRef="#br0" timeOffset="-185850.147">2249 5487 3801,'0'0'817,"0"0"-510,0 0-7,25 0 119,86 6 78,-95-5-434,-1 0 0,0 1 0,0 1 0,0 1-1,0 0 1,-1 1 0,1 0 0,-1 1 0,8 5-63,-19-9-30,0-1 0,1 1 0,-1 0 0,-1 0 0,1 0 1,0 0-1,0 0 0,-1 1 0,1-1 0,-1 1 0,0 0 0,0-1 0,0 1 1,0 0-1,0 0 0,0 1 0,-1-1 0,0 0 0,0 0 0,0 1 0,0-1 1,0 1-1,0-1 0,-1 1 0,0-1 0,0 1 0,0-1 0,0 1 0,0-1 1,-1 1-1,0-1 0,1 1 0,-1-1 0,0 1 0,-1-1 0,1 0 0,-1 0 1,1 0-1,-1 0 0,0 0 0,0 0 0,0 0 0,-1 0 0,1-1 0,-1 1 30,-26 22 288,-1 0-1,-1-3 0,-1 0 1,-1-2-1,-1-2 0,0-1 1,-18 5-288,32-10 807,37-12-658,4 0-293,-19-1 85,0 1 0,0-1 0,0 1 0,0 0 0,0 0 0,1 0 0,-1 0 0,0 0 0,0 0 0,0 1 0,0-1 0,0 0 0,0 1 0,-1 0 0,1 0 0,0-1 0,0 1 0,0 0 0,0 0 0,-1 1 0,1-1 0,-1 0 0,1 0 0,-1 1 0,1-1 0,-1 1 0,0-1 0,1 1 0,-1 0 0,0 0 0,0-1 0,0 1 0,-1 0 0,1 0 0,0 0 0,-1 0 0,1 0 0,-1 0 0,0 0 0,1 0 0,-1 0 0,0 0 0,0 0 0,-1 0 0,1 0 0,-1 2 59,1 22-123,-2 0-1,-1 0 1,-1 0 0,-2 0 0,0-1 0,-2 0-1,0 0 1,-2-1 0,-1 0 0,0-1 0,-5 5 123,-20 49 684,16-6 903,21-70-1567,-1 0 1,0-1-1,1 1 0,-1 0 1,1-1-1,-1 1 0,1 0 0,-1-1 1,1 1-1,0-1 0,-1 1 1,1-1-1,0 1 0,0-1 1,-1 1-1,1-1 0,0 0 0,0 1 1,-1-1-1,1 0 0,0 0 1,0 1-1,0-1 0,0 0 1,-1 0-1,1 0 0,0 0 0,0 0 1,0 0-1,0-1 0,-1 1 1,1 0-1,0 0 0,0 0 1,0-1-1,-1 1 0,1 0 0,0-1 1,0 1-1,-1-1 0,1 1 1,0-1-1,-1 1 0,1-1 1,0 0-21,22-12 166,0 0 0,-1-1 0,-1-1 0,0-2 0,-1 0 0,-1-1 0,-1 0 0,1-3-166,2-1 45,204-226-823,-40-29-4004,-133 178 1667</inkml:trace>
  <inkml:trace contextRef="#ctx0" brushRef="#br0" timeOffset="-185555.4659">3127 4979 1256,'0'0'2499,"0"0"-909,0 0-395,0 22 141,-3 282 2405,-56 835 1842,64-848-5031,23-204-474,-25-91-163,9-536-9873,-14 334 6884,-10 8-55</inkml:trace>
  <inkml:trace contextRef="#ctx0" brushRef="#br0" timeOffset="-185156.774">3076 5518 296,'0'0'2381,"0"0"-637,0 0-433,0 0-558,0 0-381,15-17 63,51-49 29,-63 65-449,0 0-1,0 1 0,0-1 0,0 0 1,0 1-1,0 0 0,0 0 0,0 0 1,0 0-1,0 0 0,0 0 0,0 1 1,1 0-1,-1 0 0,-1-1 0,1 2 0,0-1 1,0 0-1,0 1 0,-1-1 0,1 1 1,0 0-1,-1-1 0,0 1 0,1 1 1,-1-1-1,0 0 0,0 0 0,1 3-14,2-1 21,2 3 3,-1 0 0,1 1 0,-1 0-1,-1 0 1,0 0 0,0 1 0,0-1 0,-1 1 0,0 0 0,-1 1 0,0-1 0,-1 0 0,1 1 0,-2 0 0,0-1-1,0 1 1,0 0 0,-1 0 0,-1 0 0,0-1 0,0 1 0,-1 0 0,0-1 0,0 1 0,-1-1 0,-1 0 0,0 0-1,0 0 1,0 0 0,-1 0 0,-2 1-24,-75 77 356,82-87-420,0 0-260,7-1-623,94-9 842,-96 13 57,-1 1 1,0 0-1,0 0 1,0 0-1,-1 1 0,0-1 1,0 1-1,0 0 1,0 0-1,0 0 0,-1 0 1,0 0-1,0 1 1,-1-1-1,0 1 0,0-1 1,0 1-1,0-1 1,-1 1-1,0-1 0,0 1 1,0 0-1,-1-1 1,0 1-1,0-1 0,-1 3 48,0 13-12,-2 0 0,0 0-1,-2 0 1,0 0 0,-1-1 0,-1 0-1,-1-1 1,-9 16 12,-21 48 944,39-82-922,-1-1 1,1 0-1,-1 1 1,1-1-1,0 0 1,-1 1-1,1-1 1,-1 0-1,1 1 1,0-1-1,-1 1 1,1-1-1,0 1 1,-1-1-1,1 1 1,0-1-1,0 1 1,0-1-1,-1 1 1,1-1-1,0 1 1,0 0-1,0-1 1,0 1-1,0-1 1,0 1-1,0-1 0,0 1 1,0-1-1,0 1 1,0 0-1,1-1 1,-1 1-1,0-1 1,0 1-1,0-1 1,1 1-1,-1-1 1,0 1-1,1-1 1,-1 1-1,0-1 1,1 0-1,-1 1 1,1-1-1,-1 1 1,1-1-1,-1 0 1,0 0-1,1 1 1,-1-1-1,1 0 1,0 0-1,-1 1 1,1-1-1,-1 0 1,1 0-1,-1 0 0,1 0 1,-1 0-1,1 0 1,0 0-1,-1 0 1,1 0-1,-1 0 1,1 0-1,0 0-22,38-22 728,42-45-131,-4-4 1,-3-3-1,22-32-597,-22 25-228,19-19-1796,-11 14-2068</inkml:trace>
  <inkml:trace contextRef="#ctx0" brushRef="#br0" timeOffset="-184565.979">3872 5333 4385,'0'0'2139,"0"0"-1329,0 0-464,0 0 312,30-13-13,99-39-330,-107 42-272,1 2 1,0 0-1,0 2 0,1 1 1,0 0-1,0 2 0,0 1 1,7 0-44,-29 4 15,0 0 1,0-1-1,-1 1 1,1 0 0,0 0-1,-1 0 1,0 0-1,1 1 1,-1-1 0,0 0-1,0 0 1,-1 1-1,1-1 1,0 0-1,-1 1 1,1-1 0,-1 1-1,0-1 1,0 1-1,0-1 1,0 1 0,0-1-1,0 1 1,-1-1-1,1 1 1,-1-1-1,0 0 1,0 1 0,0-1-1,0 0 1,0 0-1,0 1 1,0-1 0,-1 0-1,1 0 1,-1 0-1,0-1 1,0 2-16,-152 193 655,56-89-1316,-6-4 0,-77 57 661,135-129-3079,44-34 557,2-13-559</inkml:trace>
  <inkml:trace contextRef="#ctx0" brushRef="#br0" timeOffset="-184233.305">3986 5727 296,'0'0'2849,"0"0"-1148,0 0-282,9 27-86,26 88-162,-23 41 512,-14-106-1641,14-64-967,64-208-1277,-25 91 2162,-37 108 951,-12 22-376,-2 4-73,0 124 1041,0-109-4723,2-210-816,13 113 2114</inkml:trace>
  <inkml:trace contextRef="#ctx0" brushRef="#br0" timeOffset="-183633.601">4648 4849 1208,'0'0'2346,"0"0"-1022,0 0-201,0 0 227,0 0-119,29 1-380,92 6-313,-44 21 13,-75-24-544,1 0-1,-1 0 1,1 0-1,-1 0 1,0 0-1,-1 0 1,1 0-1,-1 1 0,0-1 1,0 1-1,0-1 1,0 1-1,-1-1 1,0 1-1,0-1 1,0 1-1,-1-1 1,1 1-1,-1-1 1,0 1-1,0-1 0,-1 0 1,1 1-1,-1-1 1,0 0-1,0 0 1,0 0-1,-1 0 1,1-1-1,-1 1 1,0-1-1,0 1 1,-1 0-7,-150 141-1485,155-145 1447,-1 0 0,0-1 0,1 1 0,-1 0 0,1-1 0,-1 1 0,0 0 0,1-1 0,-1 1-1,0-1 1,1 1 0,-1 0 0,0-1 0,0 1 0,1-1 0,-1 1 0,0-1 0,0 1 0,0-1 0,0 1-1,0-1 1,0 1 0,0-1 0,1 1 0,-1-1 0,-1 1 0,1-1 0,0 1 0,0-1 0,0 1 0,0-1-1,0 1 1,0-1 0,-1 1 0,1-1 0,0 1 0,0-1 0,-1 1 0,1 0 0,0-1 0,0 1 0,-1-1-1,1 1 1,-1 0 0,1-1 0,0 1 0,-1 0 0,1-1 0,-1 1 0,1 0 0,-1 0 0,1 0 0,-1-1-1,1 1 1,-1 0 0,1 0 0,-1 0 38,8-4 30,0 1-1,0 0 1,0 0-1,0 1 1,1-1-1,-1 2 1,1-1-1,-1 1 1,1 0-1,0 1 1,-1-1-1,1 2 1,0-1-1,-1 1 1,8 2-30,-11 41 109,-13-29-112,0-1-1,0-1 0,-2 0 0,1 0 1,-2-1-1,0 0 0,0-1 1,-11 7 3,-17 19-173,18-14-405,-1-1 1,0-1 0,-2-1 0,0-1 0,-1-1 0,-1-2-1,-1 0 1,0-2 0,-27 9 577,53-22 115,-1-1 1,1 1-1,0-1 0,-1 1 1,1 0-1,0 0 1,0 0-1,0 0 0,0 1 1,0-1-1,0 0 0,0 1 1,0 0-1,0-1 0,1 1 1,-1 0-1,0 0 0,1 0 1,0 0-1,-1 0 0,1 0 1,0 0-1,0 0 0,0 1 1,1-1-1,-1 0 0,0 1 1,1-1-1,0 1 0,-1-1 1,1 0-1,0 1 0,0-1 1,0 1-1,1-1 0,-1 0 1,1 1-1,-1-1 0,1 1 1,0 0-116,-1 5-54,56 186 2788,-44-126-2380,-3 0 1,-2 1 0,-4 0 0,-4 57-355,46-296-5566,-28 100 2713</inkml:trace>
  <inkml:trace contextRef="#ctx0" brushRef="#br0" timeOffset="-182905.137">4677 5569 1648,'0'0'1798,"0"0"-1099,0 0-136,20-23 65,67-74-185,-77 86-394,1 0 1,0 0 0,1 2 0,0-1 0,0 1 0,1 1 0,0 0-1,0 1 1,1 1 0,0 0 0,0 1 0,1 0 0,9-1-50,-19 3 114,-1 2 1,1-1 0,0 0-1,0 1 1,0 0 0,0 0 0,0 0-1,0 1 1,0 0 0,0 0-1,0 0 1,0 0 0,0 1-1,0 0 1,0 0 0,-1 0-1,1 1 1,0 0 0,0-1 0,-1 2-1,1-1 1,-1 0 0,0 1-1,0 0 1,0 0 0,0 0-1,0 1 1,0-1 0,-1 1-1,0 0 1,0 0 0,0 0 0,0 0-1,-1 1 1,1-1-115,9 33 813,-2 0 0,-2 1 1,-1-1-1,-1 2 0,-3-1 0,-1 1 0,-1-1 1,-4 15-814,3-20 319,2 52 185,-15 167-65,12-249-541,1 0 0,-1-1 0,0 1 0,1 0 0,-2 0 0,1-1 0,0 1-1,0-1 1,-1 1 0,1-1 0,-1 1 0,0-1 0,0 0 0,0 0 0,0 0 0,0 0 0,0 0-1,-1 0 1,1-1 0,-1 1 0,1-1 0,-1 1 0,1-1 0,-1 0 0,0 0 0,0 0 0,1-1-1,-1 1 1,0-1 0,0 1 0,0-1 0,0 0 0,0 0 0,0 0 0,1-1 0,-1 1 0,0-1-1,0 1 1,0-1 0,0 0 0,1 0 0,-1 0 0,0-1 102,-19-7-1045,0-2 0,0 0 0,1-2 0,0 0 0,1-1 0,1-2 0,1 0 0,0 0 0,1-2 0,-3-4 1045,0 3-568,-85-99-306,100 111 1081,-1-1 1,1 0 0,0 0 0,1-1-1,0 0 1,0 1 0,1-1-1,0-1 1,0 1 0,1 0 0,1-1-1,-1 1 1,1-1 0,1 1-1,0-4-207,3 8 31,0 0 0,0 0 0,1 1-1,0-1 1,0 1 0,0 0 0,0 0 0,1 1-1,-1-1 1,1 1 0,0 0 0,0 0-1,0 0 1,0 1 0,1 0 0,-1 0 0,1 0-1,-1 1 1,1 0 0,0 0 0,-1 0-1,1 0 1,0 1 0,0 0 0,-1 1-1,1-1 1,0 1-31,-5-1 1,2-1 6,-1 0-1,1 0 0,-1 1 1,1-1-1,0 1 0,-1-1 0,1 1 1,0 0-1,-1 0 0,1 0 1,0 1-1,-1-1 0,1 1 0,0-1 1,-1 1-1,1 0 0,-1 0 0,1 0 1,-1 0-1,0 0 0,1 1 1,-1-1-1,0 1 0,0-1 0,0 1 1,0 0-1,0 0 0,0 0 1,0 0-1,-1 0 0,1 0 0,-1 1 1,0-1-1,1 0 0,-1 1 1,0-1-1,0 1 0,-1-1 0,1 1 1,-1 0-1,1 1-6,0 14-51,0 1 0,-2-1 0,0 1 0,-1-1 0,-1 1 0,-1-1 0,0 0 0,-2 0-1,0-1 1,-1 0 0,0 0 0,-1 0 0,-1-1 0,-4 5 51,13-20 19,0 0 0,-1 0 0,1 0-1,0 0 1,0 0 0,-1 0 0,1 0 0,0 0 0,-1 0-1,1 0 1,-1 0 0,1 0 0,-1 0 0,0 0 0,1 0-1,-1-1 1,0 1 0,0 0 0,1 0 0,-1-1 0,0 1-1,0-1 1,0 1 0,0-1 0,0 1 0,0-1 0,0 1-1,0-1 1,0 0 0,0 1 0,0-1 0,0 0 0,0 0-1,0 0 1,0 0 0,0 0 0,0 0 0,0 0-1,-1 0 1,1-1 0,0 1 0,0 0 0,0-1 0,0 1-1,0 0 1,0-1 0,1 1 0,-1-1 0,0 0 0,0 1-1,0-1 1,0 0 0,0 1 0,1-1 0,-1 0 0,0 0-1,1 0 1,-1 0 0,1 0-19,-8-28 20,2-1 1,1 0-1,2 0 0,0 0 1,2-1-1,2 1 0,1 0 1,2-8-21,-5 34-19,1-1-1,1 0 1,-1 0 0,1 1 0,0-1 0,0 0-1,0 1 1,1-1 0,-1 1 0,1-1 0,0 1-1,1 0 1,-1 0 0,1 0 0,-1 0 0,1 0 0,0 1-1,3-3 20,21 60 784,-26-48-633,65 453 3579,-47-423-4645,10-109-1865,-14 21-78</inkml:trace>
  <inkml:trace contextRef="#ctx0" brushRef="#br0" timeOffset="-181973.708">5516 4856 2393,'0'0'2627,"0"0"-1476,0 0 109,0 0 274,0 0-177,13 25-182,41 81-361,-37-6-279,-19-75-692,1-21-127,-1 1 0,0-1 0,0 0 0,-1 0 0,1 0 0,-1-1-1,0 1 1,0-1 0,0 1 0,0-1 0,-1 0 0,1 0 0,-1-1-1,0 1 1,0-1 0,0 1 0,0-1 0,0-1 0,0 1 0,-1 0-1,1-1 1,-1 0 0,1 0 0,-1 0 0,1-1 0,-1 0 0,1 1 0,-1-2-1,0 1 1,1 0 0,-1-1 0,1 0 0,-1 0 0,1 0 0,-3-2 284,-15 3 120,-105 0 2132,126 0-2205,0 1 0,0 0-1,0 0 1,0-1 0,0 1 0,0 0-1,0 0 1,0 0 0,0 0 0,0 1 0,1-1-1,-1 0 1,0 0 0,1 0 0,-1 0-1,1 1 1,-1-1 0,1 0 0,0 1-1,-1-1 1,1 0 0,0 1 0,0-1 0,0 0-1,0 1 1,0-1 0,0 0 0,1 1-1,-1-1 1,0 0 0,1 1 0,0 0-47,-1 6 163,2 10-37,1-1 0,1 0-1,0 0 1,1 0 0,1 0-1,1 0 1,0-1-1,7 10-125,10 26 64,8 37-342,-32-89 252,1 1 1,-1-1-1,0 1 0,0 0 0,0-1 0,1 1 1,-1-1-1,0 1 0,1 0 0,-1-1 0,0 1 1,1-1-1,-1 0 0,1 1 0,-1-1 0,1 1 0,-1-1 1,1 1-1,-1-1 0,1 0 0,-1 1 0,1-1 1,-1 0-1,1 0 0,0 0 0,-1 1 0,1-1 1,0 0-1,-1 0 0,1 0 0,-1 0 0,1 0 0,0 0 1,-1 0-1,1 0 0,0 0 0,-1 0 0,1-1 1,-1 1-1,1 0 0,0 0 0,-1 0 0,1-1 1,-1 1-1,1 0 0,-1-1 0,1 1 0,-1-1 1,1 1-1,-1 0 0,1-1 0,-1 1 0,1-1 0,-1 1 1,0-1-1,1 0 0,-1 1 0,0-1 0,0 1 26,31-41 174,-26 33-276,23-33 253,3 1-1,1 2 1,1 1-1,2 2 1,2 2-1,13-9-150,-15 25 1312,-34 29-527,-3 8-703,-1 0 0,0-1 0,-1 0 1,-1 0-1,-1 0 0,-1 0 0,0-1 1,-1 0-1,-5 6-82,6-10-140,-25 85-3346,70-99 4379,-27-1-814,-10 0-79,1 0-1,-1 1 1,0-1-1,1 1 0,-1-1 1,0 1-1,1 0 1,-1-1-1,0 1 1,1 0-1,-1 0 1,1 0-1,-1 0 1,1 0-1,-1 1 1,0-1-1,1 0 1,-1 1-1,0-1 0,1 0 1,-1 1-1,0 0 1,1-1-1,-1 1 1,0 0-1,0 0 1,0 0-1,0-1 1,0 1-1,0 0 1,0 0-1,0 1 1,0-1-1,0 0 0,0 0 1,-1 0-1,1 1 1,0 0 0,0 30-71,-2 0 0,-1 0 0,-2 0 0,0 0 0,-3-1 0,0 0 0,-2 0 0,-7 13 71,14-40-68,0 0 1,0 0 0,0 0 0,-1-1-1,1 1 1,-1-1 0,0 0-1,0 0 1,0 0 0,-1 0 0,1 0-1,0-1 1,-1 1 0,0-1 0,0 0-1,0 0 1,0-1 0,0 1-1,0-1 1,0 0 0,0 0 0,-1 0-1,1 0 1,0-1 0,-1 0-1,1 0 1,0 0 0,-1 0 0,1-1-1,0 1 1,-3-2 67,-140-15-619,65 8 2186,79 52-52,11-34-1277,0 0 0,0-1-1,1 1 1,1-2 0,-1 1 0,1-2-1,0 1 1,1-1 0,-1-1 0,1 1-1,0-2 1,1 0 0,-1 0 0,1-1-1,1 0-237,44 7 341,0-3 0,0-2 0,0-2 0,1-3 0,-1-2 0,57-11-341,24-10-1688,-7-7-2371</inkml:trace>
  <inkml:trace contextRef="#ctx0" brushRef="#br0" timeOffset="-181486.176">5921 5713 2184,'0'0'3041,"0"0"-2601,0 0 200,0 0 113,0 0-345,0 0-408,0 0-56,120 84-1865</inkml:trace>
  <inkml:trace contextRef="#ctx0" brushRef="#br0" timeOffset="-180946.171">6377 5178 808,'0'0'3177,"0"0"-1659,0 0-997,0 0-149,0 0 41,0 0-6,19-4-99,115-28 248,-133 37 4081,-1 23-4519,-12 707 2602,13-488-1913,-3-28-1738,-16-353-5762,10 58 2660</inkml:trace>
  <inkml:trace contextRef="#ctx0" brushRef="#br0" timeOffset="-180660.06">6415 5559 1352,'0'0'2458,"0"0"-1314,-9 22-223,-57 148 698,0 26-1377,66-196-388,1 0 0,-1 0 0,1 0 0,-1 0 0,1 0 0,0 0-1,-1 0 1,1 0 0,-1 0 0,1 0 0,-1 1 0,1-1 0,-1 0 0,1 0-1,-1 1 1,1-1 0,-1 0 0,0 0 0,1 1 0,-1-1 0,1 0 0,-1 1-1,0-1 147,8-13 426,19-33-386,1 2 1,3 1-1,1 2 1,2 1-1,1 1 0,3 2 1,1 2-1,1 2 0,2 1 1,1 2-1,12-5-40,77-13 326,-110 37-1792</inkml:trace>
  <inkml:trace contextRef="#ctx0" brushRef="#br0" timeOffset="-179969.5939">6937 5089 3825,'0'0'1240,"0"0"-197,0 0-279,0 0-396,0 0-112,0 0-86,11 18-86,39 55-40,-48-69-44,0 0 0,0-1 0,1 0 0,-1 1 0,1-1 0,0 0 1,0 0-1,0-1 0,0 1 0,0-1 0,1 1 0,-1-1 0,1 0 0,0 0 0,0-1 1,-1 1-1,1-1 0,0 0 0,0 0 0,0 0 0,1 0 0,1-1 0,-3-1-25,1-1 0,-1 0 0,0 0 0,0 0 0,0 0-1,0 0 1,0-1 0,0 0 0,-1 1 0,1-1 0,-1 0 0,0 0-1,0 0 1,0-1 0,0 1 0,-1 0 0,1-1 0,-1 1 0,1-3 25,2-3-180,26-64 1455,-47 243 564,15-130-1607,8 183-75,-5-217-213,0 1 0,1-1 0,0 1 0,0-1 1,1 0-1,-1 0 0,1 0 0,1 0 0,-1-1 0,1 1 0,0-1 0,0 0 0,0 0 0,1-1 0,0 1 0,0-1 0,0 0 0,0 0 0,1 0 0,-1-1 0,1 0 0,4 2 56,-6-5-6,1 0 0,0 1-1,-1 0 1,1 0-1,-1 0 1,0 1 0,1-1-1,-1 1 1,0 0-1,0 0 1,0 1 0,0-1-1,0 1 1,-1 0-1,1 0 1,-1 0 0,0 0-1,0 1 1,0-1-1,0 1 1,0 0 0,-1 0-1,0 0 1,0 0-1,0 0 1,0 0 0,0 1-1,-1-1 1,0 0-1,0 1 1,0 0 0,-1-1-1,1 1 1,-1-1-1,0 3 7,-4 3 98,0 0-1,0 0 0,-1 0 1,0-1-1,-1 1 0,0-1 1,0-1-1,-1 1 0,0-1 1,0 0-1,-1-1 1,0 1-1,-1-2 0,0 1 1,0-1-1,0-1 0,0 1 1,-1-2-1,0 1 0,0-1 1,0-1-1,-4 1-97,-71 12 1376,87-28-1501,7 4 30,0 0 0,0 1 0,1 1 0,0 0 0,0 0 0,1 0 0,-1 2 0,1-1 0,0 1 0,1 1 0,-1 0 0,1 1-1,-1 0 1,1 1 0,0 0 95,-9 2-19,-1 0 0,1 0 0,-1 0 0,0 0 0,1 1 0,-1-1 0,0 1 0,0 0 0,0 0 0,0 0 0,0 0-1,-1 0 1,1 0 0,0 0 0,-1 0 0,0 1 0,1-1 0,-1 1 0,0-1 0,0 1 0,-1-1 0,1 1 0,0-1 0,-1 1-1,1 0 1,-1-1 0,0 1 0,0 0 0,0 0 0,-1-1 19,19 48-17,-16-49 30,0 0 0,0 0 0,1 0-1,-1-1 1,1 1 0,-1-1 0,0 0 0,1 0 0,-1 0 0,1 0 0,-1 0-1,0 0 1,1-1 0,-1 1 0,1-1 0,-1 0 0,0 1 0,0-1 0,1 0-1,-1 0 1,0-1 0,0 1 0,0 0 0,0-1 0,0 1 0,0-1 0,-1 0-1,1 1 1,0-1 0,-1 0 0,1 0 0,-1 0-13,193-226 555,-7-14-4335,-117 141-683</inkml:trace>
  <inkml:trace contextRef="#ctx0" brushRef="#br0" timeOffset="-129842.924">2525 6491 3833,'0'0'1199,"0"0"-378,0 0-15,0 0 137,0 0-22,0 0-149,-6-5 1202,204 22 236,-122-13-2127,-1-4 0,1-3 0,-1-4 0,12-4-83,174-38 336,157-6-336,608-46 71,-174 89-165,-258 34-1011,-341-17-3811,-206 0 1206</inkml:trace>
  <inkml:trace contextRef="#ctx0" brushRef="#br0" timeOffset="-129654.453">7045 6696 5689,'0'0'4561,"0"0"-4561,0 0-2592,0 0-1185</inkml:trace>
  <inkml:trace contextRef="#ctx0" brushRef="#br0" timeOffset="-102186.811">3444 5790 1312,'0'0'0,"0"0"-1312</inkml:trace>
  <inkml:trace contextRef="#ctx0" brushRef="#br0" timeOffset="-101205.026">2132 6431 3057,'0'0'1327,"0"0"-279,0 0 28,0 0 178,0 0-22,0 0-199,-6-12 88,35 9-301,-26 3-782,18-2 228,1 1 0,-1 1 1,1 1-1,-1 1 1,1 1-1,-1 1 0,0 0 1,0 2-1,-1 0 0,1 2 1,-1 0-1,-1 1 1,13 8-267,-22-9 273,0 0 1,0-1 0,1 0 0,0 0 0,0-1-1,1-1 1,-1 0 0,1-1 0,0 0-1,1-1 1,-1 0 0,1-1 0,-1 0-1,6-1-273,-6 0 247,0-1-1,0-1 0,-1 0 0,1 0 0,0-1 1,-1-1-1,1 0 0,-1-1 0,0 0 0,9-4-246,-7 1 112,0 0 0,1 2-1,0 0 1,-1 0-1,2 1 1,-1 1 0,0 0-1,1 1 1,-1 1 0,9 0-112,266 24 977,37 2-93,-294-28-846,0-1-1,-1-2 0,1-1 1,-1-2-1,-1 0 0,1-3 1,-2 0-1,24-14-37,176-56 141,-207 79-148,0 0 0,0 1 0,1 1-1,-1 1 1,0 1 0,0 1-1,0 1 1,0 1 0,0 1 0,0 1-1,-1 1 1,0 0 0,17 10 7,-2 2 171,2-2 0,0-2 0,0-1 1,1-2-1,1-2 0,0-1 0,1-3 0,14 1-171,3-5 81,0-3-1,0-2 1,0-3-1,0-3 1,-1-1-1,4-5-80,6-5-105,1 2-1,0 4 1,1 3-1,0 2 0,0 4 1,1 3-1,0 3 1,3 3 105,314 24-16,-56-29-1528,-309-2 977,1 0 1,0-2 0,-1-1 0,0 0 0,0-1 0,-1-2 0,0 0 0,16-10 566,-33 17-138,119-65-6267,-15-8-3601</inkml:trace>
  <inkml:trace contextRef="#ctx0" brushRef="#br0" timeOffset="-87036.318">2463 6852 1208,'0'0'1414,"0"0"-770,0 0-492,0 0 55,0 0 185,0 0 49,1-14 46,2-4-156,3-19-169,-5-4 2870,-1 40-2384,63 22 2269,140-9 2114,-133-13-4684,63-4 406,0-5-1,-1-6 1,111-28-753,5-5 981,161-6-981,854-110 1622,-999 137-1450,1 13 0,206 15-172,-283 13-45,-187-13-431,-7-1-726,-61-15-6098,23 7 755</inkml:trace>
  <inkml:trace contextRef="#ctx0" brushRef="#br0" timeOffset="-86517.0159">2805 6476 6097,'0'0'1585,"0"0"-630,0 0-327,0 0 84,0 0 64,0 0-103,-4 5-87,3-4-533,0 0 0,1 0 0,-1 0 1,0 0-1,1 1 0,-1-1 0,1 0 0,-1 0 1,1 1-1,0-1 0,-1 0 0,1 0 0,0 1 1,0-1-1,0 0 0,0 1 0,0-1 0,0 0 0,0 1 1,0-1-1,1 0 0,-1 1 0,0-1 0,1 0 1,-1 0-1,1 1 0,0-1 0,-1 0 0,1 0 1,0 0-1,0 0 0,0 0 0,-1 0 0,1 0 1,0 0-1,0 0 0,0 0 0,1-1 0,-1 1 0,0 0 1,0-1-1,0 1 0,1-1 0,-1 1 0,0-1 1,0 1-1,1-1 0,-1 0 0,0 0 0,1 0 1,-1 0-1,0 0 0,1 0 0,-1 0 0,0 0 0,1 0 1,-1-1-1,0 1 0,0 0 0,1-1-53,184 23 4064,103-25-2435,-81-16-749,-1-10-1,35-17-879,324-43 1193,-234 72-266,151 17-927,550 49 468,-924-47-1114,-106-2 225,-6-2-34,-143-52-6233,132 51 5996,-78-17-4839,-4 3-854</inkml:trace>
  <inkml:trace contextRef="#ctx0" brushRef="#br0" timeOffset="-86119.772">3062 6392 7162,'0'0'1293,"0"0"-725,0 0-238,0 0 396,0 0 141,0 0-323,-19 17-218,-53 56-63,72-71-250,-1-1 1,1 1-1,-1-1 1,1 1-1,-1-1 1,1 1 0,0-1-1,0 1 1,0 0-1,0-1 1,0 1 0,0-1-1,0 1 1,1 0-1,-1-1 1,1 1-1,-1-1 1,1 1 0,-1-1-1,1 1 1,0-1-1,0 0 1,0 1-1,0-1 1,0 0 0,0 0-1,0 1 1,0-1-1,0 0 1,0 0-1,1 0 1,-1 0 0,0-1-1,1 1 1,-1 0-1,1 0 1,-1-1 0,1 1-1,-1-1 1,1 1-1,-1-1 1,1 0-1,1 0-13,5 5 118,40 14 461,1-1-1,0-2 1,1-3-1,1-1 1,0-3-1,0-3 1,0-1-1,1-3 1,0-2-1,25-4-578,164-8 1181,-1-10 1,97-28-1182,-81 12 418,531-65-298,-666 100-3431,-118 2 2883,0 1 1,0-1 0,0 1 0,0 0 0,0 0 0,-1 1 0,1-1 0,0 0 0,0 1 0,0 0 0,0 0 0,-1 0 0,1 0-1,0 0 1,-1 0 0,1 1 0,-1-1 0,1 1 0,-1 0 0,0 0 0,2 1 427,2 15-6585</inkml:trace>
  <inkml:trace contextRef="#ctx0" brushRef="#br1" timeOffset="-76288.197">2229 9954 2521,'0'0'2713,"0"0"-1680,0 0-576,0 0 139,0 0 31,10 4 44,155 32 2379,1326 6 357,637-16-3718,-1732-26 291,1321-92 0,-1422 69-74,563-24-13,77 39 107,254 82 6,-732-36 56,1420 118 428,-214-50 21,-1253-86-444,-178-10-24,0 10-1,-2 11 0,-1 9 1,157 52-43,-190-34-15,-159-38-2636,-36-19-2158</inkml:trace>
  <inkml:trace contextRef="#ctx0" brushRef="#br1" timeOffset="-70642.323">3396 11437 1376,'0'0'490,"0"0"-198,0 0 157,0 0 451,0 0-218,-5-8-235,-14-25-82,19 32-318,0 0 0,0 1 0,0-1 0,0 0 0,0 0 0,0 0 0,1 0 0,-1 0 0,0 0 0,0 1 0,1-1 0,-1 0 0,1 0 0,-1 0 0,1 1 0,-1-1 0,1 0 0,-1 1 0,1-1 0,0 0 0,-1 1-1,1-1 1,0 1 0,-1-1 0,1 1 0,0-1 0,0 1 0,0 0 0,-1-1 0,1 1 0,0 0 0,0 0 0,0-1 0,0 1 0,0 0 0,0 0 0,-1 0 0,1 0 0,0 0 0,0 0 0,0 1 0,0-1 0,0 0 0,0 0 0,-1 1 0,1-1 0,0 0 0,0 1 0,0-1 0,-1 1 0,1-1 0,0 1-47,4-1 240,188 17 1389,-150-12-1459,-42-5 157,-1 18 2034,-20 200-2088,-23 642 2702,29-619-2424,-3-282-3524,-29-128-4392,23 82 3821</inkml:trace>
  <inkml:trace contextRef="#ctx0" brushRef="#br1" timeOffset="-70154.073">3233 11743 16,'0'0'5689,"0"0"-3524,0 0-1491,0 0-132,0 0-17,0 0-157,17 0-78,141 1-82,-157-1-283,1 0-1,0 0 1,0 0 0,-1 0 0,1 0 0,0 0-1,0 1 1,-1-1 0,1 1 0,0 0 0,-1-1-1,1 1 1,0 0 0,-1 0 0,1 0 0,-1 0-1,1 0 1,-1 0 0,0 0 0,0 1-1,1-1 1,-1 0 0,0 1 0,0-1 0,0 1-1,0-1 1,0 1 0,-1 0 0,1-1 0,0 1-1,-1 0 1,0-1 0,1 1 0,-1 0-1,0 0 1,0-1 0,1 1 0,-1 0 0,-1 0-1,1 0 1,0-1 0,0 1 0,-1 0 0,1 0-1,-1-1 1,1 1 0,-1 0 0,0-1 75,-44 76-1192,39-70 1224,-7 8 182,0 0 1,-1 0-1,-1-2 0,0 0 1,-1 0-1,0-2 0,-1 0 1,-7 3-215,23-13 360,1-1-64,8-1-40,5-2-217,-9 2-45,-1-1 1,1 1-1,-1-1 1,1 1 0,-1 0-1,1 0 1,0 1 0,-1-1-1,1 1 1,0 0-1,0 0 1,-1 0 0,1 0-1,0 1 1,0-1 0,-1 1-1,1 0 1,-1 0-1,1 0 1,-1 1 0,1-1-1,-1 1 1,0 0-1,1 0 1,-1 0 0,0 0-1,0 1 1,-1-1 0,1 1-1,-1 0 1,1 0-1,0 1 6,1 11-177,-1 0-1,-1 0 0,0 0 1,-2 0-1,1 1 0,-2-1 1,0 0-1,0 0 0,-2 1 1,0-2-1,0 1 0,-2 0 1,0-1-1,0 1 0,-2-1 1,1-1-1,-2 1 0,-1 0 178,9-13 3,-11 19 345,-2 0 0,0-1 0,-1-1 0,-1 0 0,0 0-1,-2-2 1,-17 15-348,80-80 2198,169-209-2256,-90 73-3139,-68 98 247</inkml:trace>
  <inkml:trace contextRef="#ctx0" brushRef="#br1" timeOffset="-69898.229">3818 11558 3393,'0'0'2363,"0"0"-1247,0 0-340,0 0-42,0 0-199,0 0 142,8 26 303,46 188 1023,-40-15 776,-8 0 0,-10 17-2779,2-155 292,0 116-488,2-174-698,0-8-242,-35-312-10029,16 206 7241</inkml:trace>
  <inkml:trace contextRef="#ctx0" brushRef="#br1" timeOffset="-69439.722">3961 11572 3353,'0'0'1257,"0"0"89,0 0-47,0 0-131,0 0-252,23 17-345,75 55-293,-96-70-272,1-1 1,-1 0 0,1 0 0,-1 1 0,0-1 0,0 1 0,0 0 0,0-1 0,0 1-1,0 0 1,0 0 0,0 1 0,-1-1 0,1 0 0,-1 0 0,0 1 0,0-1 0,1 1-1,-2-1 1,1 1 0,0 0 0,0-1 0,-1 1 0,0 0 0,1-1 0,-1 1 0,0 0-1,0 0 1,-1 0-7,0 11-1,-1-3-4,-2-1 0,1 1 0,-1-1 0,-1 0 0,0 0 0,0 0 0,-1-1 0,-1 0 0,1 0 0,-1-1 0,-1 1 0,1-1 0,-1-1 0,-1 0 0,0 0 0,-3 2 5,-25 26-16,12-11 47,23-23-188,15-5-733,82-28 715,-89 62 41,-7-14 132,-1 0 1,0 0 0,-2 0 0,0 0-1,0-1 1,-2 0 0,0 0 0,0 0 0,-8 10 1,-13 35 7,11 38-6,68-85 130,-43-13-106,68-28-518,-38 6-1463,-32 21-643,-7 1 473</inkml:trace>
  <inkml:trace contextRef="#ctx0" brushRef="#br1" timeOffset="-69011.507">4500 11668 2929,'0'0'3076,"0"0"-1993,0 0-723,0 0-45,0 0 180,0 0-30,29 0-206,188-11 149,-193 10-217,-26 16 525,-95 116 92,-86 119-1483,66-88-5409,106-149 2738</inkml:trace>
  <inkml:trace contextRef="#ctx0" brushRef="#br1" timeOffset="-68798.276">4557 12102 3457,'0'0'1208,"0"0"-208,0 0-400,0 0-120,17 149-280,-14-118-144,0-4-56,0-8-176,-3-4-512,0-15-208,11-20 144,0-18-280,1-13-1353</inkml:trace>
  <inkml:trace contextRef="#ctx0" brushRef="#br1" timeOffset="-68659.611">4557 12102 1736,'96'-104'1683,"-76"81"-65,-4 14 1343,-9 11-3033,-2 2 173,0 0 1,0 0 0,-1 1 0,0-1-1,0 1 1,0 0 0,-1 0-1,1 1 1,-1-1 0,-1 1 0,1-1-1,-1 1 1,0 0 0,0 0-1,1 4-101,5 121-522,-9-130 485,1 0 0,0 0 0,-1 0 1,1 0-1,0 0 0,-1 0 1,1 0-1,-1-1 0,0 1 0,1 0 1,-1 0-1,0-1 0,1 1 1,-1 0-1,0-1 0,0 1 0,1 0 1,-1-1-1,0 0 0,0 1 1,0-1-1,0 1 0,0-1 0,0 0 1,0 1-1,0-1 0,0 0 1,0 0-1,0 0 0,0 0 0,0 0 1,0 0-1,0 0 0,0 0 1,1 0-1,-1-1 0,0 1 1,0 0-1,0-1 0,0 1 0,0-1 1,0 1-1,0 0 0,0-1 1,1 0-1,-1 1 0,0-1 0,0 0 1,1 1-1,-1-1 0,0 0 1,1 0-1,-1 0 37,-7-23-1594,4-11-722</inkml:trace>
  <inkml:trace contextRef="#ctx0" brushRef="#br1" timeOffset="-67389.595">5045 11348 1256,'0'0'3845,"0"0"-2586,0 0-532,0 0 114,0 0-95,0 0-173,27-1-255,80-4-180,-106 4-136,-1 1 0,1-1-1,-1 0 1,1 1 0,0-1-1,-1 1 1,1-1 0,0 1 0,0-1-1,-1 1 1,1-1 0,0 1-1,0 0 1,0 0 0,0-1-1,-1 1 1,1 0 0,0 0-1,0 0 1,0 0 0,0 0-1,0 0 1,0 0 0,-1 0-1,1 0 1,0 0 0,0 1-1,0-1 1,0 0 0,0 0-1,-1 1 1,1-1 0,0 1 0,0-1-1,-1 1 1,1-1 0,0 1-1,-1-1 1,1 1 0,0 0-1,-1-1 1,1 1 0,-1 0-1,1 0 1,-1-1 0,1 1-1,-1 0 1,0 0 0,1 0-1,-1-1 1,0 1 0,0 0-1,0 0 1,1 0 0,-1 0-1,0 0 1,0 0 0,0-1 0,0 1-1,-1 0 1,1 0 0,0 0-1,0 0-1,-2 4 17,-1 3-28,-1 0 1,0 0-1,0-1 1,-1 0-1,0 0 0,0 0 1,-1 0-1,0-1 0,0 0 1,0 0-1,-1 0 0,0-1 1,0 0-1,-2 0 11,7-3-20,-105 66-2014,106-68 1374,33-2-574,32-12 2408,-63 14-849,-3 44 345,1-39-794,0 1-1,-1-1 1,1 0 0,-1 0 0,0 0 0,-1 0 0,1-1 0,-1 1 0,0-1-1,0 1 1,0-1 0,0 0 0,-1 0 0,0 0 0,0-1 0,0 1-1,0-1 1,-1 0 0,1 0 0,-1-1 0,1 1 0,-1-1 0,0 0 0,0 0-1,0-1 1,-2 1 124,3 0 90,0 0 1,0 0-1,1 0 0,-1 0 0,1 1 0,0-1 0,0 1 0,0 0 0,0 0 1,0 0-1,0 0 0,1 0 0,0 1 0,0-1 0,-1 1 0,2 0 0,-1 0 1,0 0-1,1-1 0,0 1 0,0 1 0,0-1 0,0 0 0,1 0 0,0 0 1,0 0-1,0 0 0,0 0 0,0 1 0,1-1 0,0 0 0,0 0 0,0 0 1,1 3-91,-1 13 193,-1 492 3828,-8-456-3563,7-62-156,1-43-500,1-1 0,3 1 0,2 0 0,6-21 198,-3 33-79,1 0-1,2 1 0,1 0 1,2 1-1,8-13 80,-16 36-16,0 0 0,1 1 0,0 0 0,1 0 0,0 1 0,1 1 0,-1-1 0,2 1 0,0 1 0,0 0 0,0 1 1,1 0-1,0 0 0,0 1 0,1 1 0,10-3 16,-18 6 0,-1 0 0,0 0 0,0 0 0,1 1 0,-1 0 0,1 0 0,-1 0 1,1 0-1,-1 1 0,1 0 0,0 0 0,-1 0 0,1 0 0,-1 1 0,1 0 0,-1 0 1,1 0-1,-1 1 0,1-1 0,-1 1 0,0 0 0,0 0 0,0 0 0,0 1 0,1 1 0,2 14 225,-1 2 0,-1-1 0,0 1 0,-2 0 0,0 0 0,-1 0 0,-1 0 0,-1 0 0,-2 7-225,3 15 352,-1 248 148,0-281-667,0 1 0,-1 0-1,-1-1 1,1 1 0,-2-1 0,1 0 0,-1 1-1,0-1 1,-1 0 0,0-1 0,-1 1 0,0-1-1,-2 3 168,5-8-187,0-1 0,-1 1 0,1-1 0,-1 1-1,1-1 1,-1 0 0,0 0 0,0 0 0,0-1-1,0 1 1,0-1 0,0 1 0,-1-1 0,1 0-1,0 0 1,-1-1 0,1 1 0,-1-1 0,1 1 0,-1-1-1,1 0 1,-1 0 0,1-1 0,0 1 0,-2-1 187,-4-4-344,0 0 1,0 0 0,0-1 0,1-1 0,0 1 0,0-1-1,0-1 1,1 1 0,0-1 0,1 0 0,0-1 0,0 0 0,1 0-1,0 0 1,-3-7 343,-6-8-431,4 11 613,0 0 0,2-1 0,0 0 0,0 0 0,1-1-1,1 1 1,0-2 0,1 1 0,1-1 0,1 0 0,0 1 0,1-2 0,0 1 0,2 0 0,0-7-182,3 17 31,0 0 1,1 1 0,0-1-1,0 1 1,0 0 0,1 0-1,0 1 1,0-1-1,0 1 1,0 0 0,1 0-1,-1 1 1,1 0 0,0 0-1,0 0 1,0 1 0,0-1-1,1 2 1,-1-1 0,1 1-1,-1 0 1,1 0 0,0 0-1,-1 1 1,1 0-1,0 1-31,-6-1 9,1 1 0,-1 0-1,0 0 1,0 0-1,0 0 1,1 0-1,-1 0 1,0 0 0,-1 1-1,1-1 1,0 0-1,0 1 1,0-1-1,-1 0 1,1 1-1,-1-1 1,1 1 0,-1-1-1,1 1 1,-1-1-1,0 1 1,0-1-1,0 1 1,0-1-1,0 1 1,0-1 0,0 1-1,-1-1 1,1 1-1,0-1 1,-1 2-9,1 3 59,-30 134 574,14-86-788,16-343-387,0 286 900,0 24 336,-1 48 267,4-1 0,2 1 0,3-2 1,5 12-962,33 148-2294,-43-205-999</inkml:trace>
  <inkml:trace contextRef="#ctx0" brushRef="#br1" timeOffset="-66835.7328">5621 11293 4297,'0'0'1544,"0"0"201,0 0 239,0 0-632,0 0-760,0 0 385,0 0 183,77 84-384,-42-48-304,-7-5-336,1 1-136,-7-8-464,-13 5-1512,-6-8-1753,-3-4-32</inkml:trace>
  <inkml:trace contextRef="#ctx0" brushRef="#br1" timeOffset="-66152.182">5536 11577 3497,'0'0'940,"0"0"-69,0 0 250,3 27-7,22 162 338,1 35-2219,-26-221-454,0-7 173,1-222-878,-1 221 1930,0-1 0,0 1-1,0-1 1,1 0 0,0 1 0,0-1 0,1 1 0,-1 0-1,1-1 1,0 1 0,1 0 0,-1 0 0,1 0 0,0 0-1,0 1 1,1-1 0,-1 1 0,1 0 0,0 0 0,0 0-1,0 1 1,1-1 0,-1 1 0,1 0 0,0 0 0,0 1 0,0-1-1,0 1 1,0 0 0,1 0 0,-1 1 0,1 0 0,-1 0-4,221-50 1425,-231 58 1071,-21 31-2310,-49 67-842,85-84-2094,5-2 3147,-17 202 1124,-45-110-1969,41-129 1991,11 5-1545,1 0 0,1 0 0,0 1 0,1 0 0,0 0 0,1 1 1,0 0-1,1 1 0,0 0 0,3-2 2,1-2 3,12-15-10,92-72-80,-116 100-354,-2 2-894,0 1-772</inkml:trace>
  <inkml:trace contextRef="#ctx0" brushRef="#br1" timeOffset="-65792.317">5698 11979 2641,'0'0'1492,"0"0"-637,-8 24-238,-26 77-170,10 40-748,23-138 213,0-1 1,1 1-1,-1-1 1,0 0 0,0 0-1,-1 0 1,1 1 0,0-1-1,-1 0 1,1 0-1,-1-1 1,0 1 0,1 0-1,-1 0 1,0-1 0,0 0-1,0 1 1,0-1-1,-1 0 1,1 0 0,0 0-1,0 0 1,-1 0 0,1 0-1,0-1 1,-1 1-1,1-1 1,-1 0 0,-1 1 87,-6-58-742,9 51 751,1-1-1,0 1 0,0 0 1,0-1-1,1 1 1,0 0-1,0-1 1,1 1-1,0 0 1,0 0-1,0 0 0,1 0 1,0 1-1,0-1 1,0 1-1,1 0 1,-1-1-1,1 1 0,1 1 1,-1-1-1,1 1 1,-1 0-1,1 0 1,0 0-1,1 0 0,-1 1 1,1 0-1,-1 0 1,1 1-1,0-1 1,0 1-1,0 1 0,1-1 1,-1 1-9,4 2 325,0 1 0,0 0 0,0 0 0,0 1 0,-1 1 0,1-1 0,-1 2 0,0-1 0,0 1-1,0 1 1,-1-1 0,1 1 0,-1 1 0,-1 0 0,0 0 0,0 0 0,0 1 0,2 3-325,37 33 1615,-36-36-1444,1 0-1,0 0 0,0-1 1,1 0-1,0-1 0,0 0 1,1-1-1,-1-1 1,1 0-1,0 0 0,0-1 1,1-1-1,-1 0 0,0-1 1,1-1-1,8 0-170,-8-1-39,-1 0 0,0-1 0,0-1 0,0 0 0,0 0 0,-1-2 0,1 1 0,-1-1 0,0-1 0,0-1 0,4-2 39,-2 1-162,85-47-2368,-7-4-2324</inkml:trace>
  <inkml:trace contextRef="#ctx0" brushRef="#br1" timeOffset="-65257.618">6532 11297 2529,'0'0'2773,"0"0"-1684,0 0-572,0 0-18,0 0-42,0 0 42,12 4-128,95 24-7,-104-25-353,1 0 0,-1 0 0,0 0 1,0 0-1,0 1 0,0-1 0,-1 1 0,1 0 1,-1-1-1,0 1 0,0 0 0,0 1 0,-1-1 0,0 0 1,1 0-1,-1 1 0,-1-1 0,1 0 0,-1 1 0,0-1 1,0 1-1,0-1 0,0 1 0,-1-1 0,0 0 1,1 1-1,-2-1 0,1 1-11,0 24 216,12 1087 4233,-23-1186-7632,-10-114-1750,10 73 2398</inkml:trace>
  <inkml:trace contextRef="#ctx0" brushRef="#br1" timeOffset="-64979.979">6543 11789 3457,'0'0'792,"0"0"-421,0 0 1,0 29 18,-5 173-37,-7-29-1038,61-275 695,-43 92-1,18-37-628,3 2-1,1 0 1,3 2-1,1 1 1,2 2-1,10-7 620,18 20 686,-3-15-657,-39 15-672</inkml:trace>
  <inkml:trace contextRef="#ctx0" brushRef="#br1" timeOffset="-64268.619">6980 11428 3073,'0'0'1145,"0"0"-50,0 0-191,0 0-485,0 0-539,5-6-161,1 0 179,0 1 1,0 0 0,0 1 0,1-1-1,-1 1 1,1 0 0,0 1 0,0 0-1,1 0 1,-1 0 0,1 1 0,-1 0-1,1 1 1,6-1 101,-7 41 992,-27 121 933,23-158-1902,-1-1 0,0 1 0,1-1-1,0 1 1,-1-1 0,1 0 0,0 0 0,-1 0 0,1 0 0,0 0 0,0-1 0,0 1 0,0-1 0,0 0 0,0 0 0,0 0 0,0 0 0,0 0 0,0-1 0,-1 1 0,1-1 0,0 0-1,0 0 1,2-1-23,56-96 355,-52 78-347,34-93 270,-39 160 802,-2 45-568,-4 0 1,-3 1-1,-5-1 1,-4-1 0,-3-1-1,-14 35-512,28-117 49,-28 36 468,25-91-31,5 13-685,-1 24 141,1-1 0,1 1 0,0-1 0,1 1 0,0 0 0,0 0 0,1-1 0,0 1 0,1 0 0,0 0 0,1 1 0,0-1 58,-1 7-34,1 1 0,-1-1-1,1 1 1,0 0-1,0 0 1,0 1 0,0-1-1,0 1 1,0 0-1,0 0 1,0 0-1,1 0 1,-1 1 0,0 0-1,1 0 1,-1 0-1,0 0 1,0 1-1,1-1 1,-1 1 0,0 0-1,0 1 1,0-1-1,0 1 1,0 0-1,0 0 1,0 0 0,-1 0-1,1 0 1,-1 1-1,1 0 1,0 0 34,5 10-105,0 1 1,0-1-1,-1 1 1,-1 1-1,-1 0 1,0 0-1,0 0 1,-2 0-1,0 1 0,-1 0 1,0 0-1,-1 0 1,-1 0-1,-1 0 1,0 0-1,-1 1 1,0-1-1,-4 11 105,3 37 1272,28-75 1120,201-288-2407,-151 202-2838,-11 12-2796</inkml:trace>
  <inkml:trace contextRef="#ctx0" brushRef="#br1" timeOffset="-63403.37">7721 11586 1952,'0'0'981,"0"0"76,0 0 150,0 0 79,0 0-147,0 0-273,5-12-301,16-38-60,-20 50-487,-1 0 0,1-1 0,0 1 0,0 0 0,-1 0 0,1-1 0,0 1 0,-1 0 0,1 0 0,0 0 1,0 0-1,-1 0 0,1 0 0,0 0 0,0 1 0,-1-1 0,1 0 0,0 0 0,-1 0 0,1 1 0,0-1 0,-1 0 0,1 1 0,0-1 0,-1 0 0,1 1 0,-1-1 0,1 1 0,-1-1 0,1 1 0,-1 0 0,1-1 1,-1 1-1,1-1 0,-1 1 0,0 0 0,1-1 0,-1 1 0,0 0 0,0-1 0,1 1 0,-1 0 0,0 0 0,0-1 0,0 1 0,0 0 0,0-1 0,0 1 0,0 0 0,0 0 0,0-1 0,-1 2-18,2 0 72,32 120 562,-31-121-723,1 0 0,0 1-1,-1-1 1,1 0 0,0 0-1,0 0 1,0-1 0,0 1-1,-1-1 1,1 1 0,0-1-1,0 0 1,0 0-1,0-1 1,0 1 0,0-1-1,0 1 1,0-1 0,0 0-1,0 0 1,-1 0 0,1 0-1,0 0 1,-1-1 0,1 1-1,-1-1 1,1 0 0,-1 0-1,0 0 1,0 0-1,0 0 1,0 0 0,0-1-1,1-2 90,17-21-396,-2-1 0,-1-1-1,-1-1 1,-1 0-1,-2-1 1,9-29 396,-9 25 14,-13 33-9,1-1 0,-1 1-1,0 0 1,1 0 0,-1 0 0,1-1 0,0 1 0,-1 0 0,1 0-1,0 0 1,0 0 0,-1 0 0,1 0 0,0 0 0,0 0 0,0 0-1,0 1 1,0-1 0,1 0 0,-1 1 0,0-1 0,0 1 0,0-1-1,0 1 1,1-1 0,-1 1 0,0 0 0,1 0 0,-1-1 0,0 1-1,0 0 1,1 0 0,-1 0 0,0 1 0,1-1 0,-1 0 0,0 0-1,0 1 1,1-1 0,-1 1 0,0-1 0,0 1 0,0-1 0,0 1-1,1 0 1,-1 0 0,0-1 0,0 1 0,-1 0 0,1 0 0,0 0-1,0 0 1,0 1-5,0-1 14,1 0 0,-1 0-1,1 1 1,-1-1 0,1 0-1,-1 0 1,1-1 0,0 1-1,-1 0 1,1-1 0,0 1 0,-1 0-1,1-1 1,0 0 0,0 1-1,0-1 1,-1 0 0,1 0-1,0 0 1,0 0 0,0-1-1,-1 1 1,1 0 0,0-1-1,0 1 1,-1-1 0,1 0-1,0 1 1,-1-1 0,1 0 0,0 0-1,-1 0 1,1 0 0,-1 0-1,0-1 1,1 1 0,-1-1-14,48-48-182,-49 50 180,49-77-31,-49 78 54,0 0 0,0-1 1,-1 1-1,1 0 1,0-1-1,0 1 0,0 0 1,-1-1-1,1 1 1,0 0-1,0-1 0,0 1 1,0 0-1,0-1 1,1 1-1,-1 0 0,0 0 1,0-1-1,0 1 1,1 0-1,-1-1 0,0 1 1,1-1-1,-1 1 1,0 0-1,1-1 0,-1 1 1,1-1-1,-1 1 1,1-1-1,-1 1 0,1-1 1,-1 1-1,1-1 1,-1 0-1,1 1 0,0-1 1,-1 0-1,1 1 1,0-1-1,-1 0 0,1 0 1,0 0-1,-1 0 1,1 0-1,0 0 0,0 1 1,-1-2-1,1 1 1,0 0-1,-1 0 0,1 0 1,0 0-1,-1 0 1,1 0-1,0-1 0,-1 1 1,1 0-1,0-1 1,-1 1-1,1 0 0,-1-1 1,1 1-1,-1-1 1,1 1-22,-8 156 752,41-175-191,-21 7-607,-4 5-279,0-1 1,-1 1 0,0-1 0,-1-1 0,0 0-1,0 0 1,0 0 0,-2-1 0,1 1 0,3-10 324,-10 18-76,1 0 1,-1 0-1,0 0 1,1 1-1,-1-1 1,0 0-1,0 0 1,1 1-1,-1-1 1,0 0-1,0 1 1,0-1-1,0 1 1,0-1-1,0 1 1,0 0-1,0-1 1,0 1-1,0 0 0,0 0 1,0 0-1,0 0 1,0-1-1,0 2 1,0-1-1,-1 0 1,1 0-1,0 0 1,0 0-1,0 1 1,0-1-1,0 0 1,0 1-1,0-1 1,0 1-1,0-1 1,1 1-1,-1 0 1,0-1-1,0 1 1,0 0-1,1-1 1,-1 1-1,0 0 1,1 0-1,-1 0 1,0 0-1,1 0 1,-1 0-1,1 0 1,0 0-1,-1 0 76,-19 20-956</inkml:trace>
  <inkml:trace contextRef="#ctx0" brushRef="#br1" timeOffset="-63191.429">8261 11403 136,'0'0'1262,"-12"24"101,-70 147 1106,63-123-1669,2 0-1,2 1 0,2 1 0,3 0 0,1 2-799,21-145-3315,41-49 823,-24 80 521</inkml:trace>
  <inkml:trace contextRef="#ctx0" brushRef="#br1" timeOffset="-62834.035">8261 11403 1176,'51'93'1094,"-44"-78"-682,-1 0 0,0 0 1,-1 1-1,-1 0 0,-1 0 0,0 0 1,-1 0-1,0 0 0,-2 0 0,0 1 1,0-1-1,-2 3-412,0 30 433,3-45-485,0 1 0,0 0 0,-1-1 1,1 1-1,-1 0 0,-1-1 0,1 1 1,-1 0-1,1-1 0,-1 1 0,0-1 0,-1 1 1,1-1-1,-1 1 0,0-1 0,0 0 1,-1 0-1,1 0 0,-1 0 0,0 0 1,0-1-1,0 1 0,0-1 0,0 0 0,-1 0 1,0 0-1,1 0 0,-1 0 0,0-1 1,-1 0-1,1 0 0,0 0 0,-1 0 1,1-1-1,-1 0 0,1 0 0,-1 0 1,-2 0 51,2-4-116,0-1 0,0 1 0,0-1 1,1 0-1,-1 0 0,1-1 0,0 0 0,0 1 1,1-1-1,-1 0 0,1-1 0,0 1 1,1-1-1,-1 1 0,1-1 0,0 0 1,1 0-1,-1 0 0,1 0 0,0 0 1,1 0-1,-1 0 0,1 0 0,0 0 1,1-4 115,-2 9 7,1 0-1,-1 0 1,1 0 0,-1 0 0,1 0 0,-1 0 0,1 0 0,0 0 0,-1 0 0,1 0 0,0-1 0,0 1 0,0 0 0,0 0-1,0 0 1,0 0 0,0-1 0,0 1 0,0 0 0,1 0 0,-1 0 0,0 0 0,1 0 0,-1-1 0,1 1 0,-1 0 0,1 0 0,0 0-1,-1 0 1,1 0 0,0 1 0,0-1 0,0 0 0,-1 0 0,1 0 0,0 1 0,0-1 0,0 0 0,0 1 0,0-1 0,1 1-1,-1 0 1,0-1 0,0 1 0,0 0 0,0-1 0,0 1 0,1 0 0,-1 0 0,0 0 0,0 0 0,0 0 0,0 0 0,1 0 0,-1 1-1,0-1 1,0 0-7,-2 41 2329,2-42-2292,-1 1 1,1 0-1,-1 0 1,1-1-1,0 1 0,-1 0 1,1 0-1,0 0 1,-1 0-1,1 0 1,-1 0-1,1 0 0,0 0 1,-1 0-1,1 0 1,0 0-1,-1 0 1,1 0-1,-1 1 0,1-1 1,0 0-1,-1 0 1,1 1-1,-1-1 1,1 0-1,-1 1 0,1-1 1,-1 1-1,1-1 1,-1 0-1,1 1 1,-1-1-1,0 1 0,1-1 1,-1 1-1,0 0 1,1-1-1,-1 1 1,0-1-1,0 1 0,1 0 1,-1-1-1,0 1 1,0-1-1,0 1 1,0 0-1,0-1 0,0 1 1,0 0-1,0-1 1,0 1-1,0-1 1,0 1-1,0 0 0,-1-1 1,1 1-1,0-1 1,0 1-1,-1 0 1,1-1-1,0 1 0,-1 0-37,10-2-157,66-7 30,-74 31-2463,-3-4-312</inkml:trace>
  <inkml:trace contextRef="#ctx0" brushRef="#br1" timeOffset="-62621.158">7858 12203 2224,'0'0'2038,"0"0"-713,0 0-127,0 0-292,0 0-218,0 0-17,22 10-91,78 22-183,-87-32-362,1 0-1,-1-2 0,0 0 1,0 0-1,-1-1 0,1-1 1,0 0-1,-1-1 0,0 0 1,0-1-1,3-2-34,16-6 73,316-159 487,-320 154-1269,-21 0-2679,-6 12 288</inkml:trace>
  <inkml:trace contextRef="#ctx0" brushRef="#br1" timeOffset="-62436.6">8238 11965 2144,'0'0'2345,"0"0"-1433,0 0 112,0 142 49,0-97-297,0-1-336,0-8-224,0-5-160,0-9-56,0-8-568,3-14-712,0 0-1041,2-14 681</inkml:trace>
  <inkml:trace contextRef="#ctx0" brushRef="#br1" timeOffset="-62253.986">8375 11895 1400,'0'0'2665,"0"0"-1041,0 0 137,28 171 47,-22-92 16,-3 5-231,0 1-457,-3-1-528,3-7-440,0-5-168,-1-12-264,1-7-936,-3-14-1641,3-22-2104</inkml:trace>
  <inkml:trace contextRef="#ctx0" brushRef="#br1" timeOffset="-61104.6929">8680 11625 2817,'0'0'2347,"0"0"-1631,0 0-264,0 0 243,27 6-15,84 22-128,-106-26-541,0-1 0,0 2-1,0-1 1,0 0 0,-1 1-1,1 0 1,-1 0 0,0 0-1,1 0 1,-2 1 0,1 0 0,0 0-1,-1 0 1,1 0 0,-1 0-1,0 1 1,-1-1 0,1 1 0,-1 0-1,0 0 1,0 0 0,-1 0-1,1 0 1,-1 0 0,0 1-1,0-1 1,-1 0 0,0 1 0,0-1-1,0 0 1,0 1 0,-1-1-1,-1 5-10,2 7-25,-2-3-128,0-1 1,-1-1-1,-1 1 0,0 0 1,0-1-1,-1 0 0,-1 0 1,0 0-1,-1-1 0,0 0 1,0 0-1,-8 7 153,-41 77-1387,45-67 1591,2 2-1,1 0 1,2 0 0,1 0-1,1 0 1,1 1 0,2 0-1,2 14-203,-1-44 1601,-9-1 2648,-8-1-3105,15-1-1143,0 0 0,0 0-1,0 0 1,1 0 0,-1 0 0,0 0 0,1 0-1,0-1 1,-1 1 0,1 0 0,0-1 0,0 1-1,1-1 1,-1 1 0,0-1 0,1 0-1,0 1 1,-1-1 0,1 0 0,0 1 0,0-1-1,1 0 1,-1 1 0,0-1 0,1 0 0,0 1-1,0-1 1,0 0-1,-1 2-11,4-18-529,1 0 0,1 0 0,1 0 0,0 1 0,1 0 0,1 1 0,1-1 0,0 2 0,6-7 540,4-8-966,-7 10 478,116-180-5424,-30 75 10287,-62 91 1811,24-9-6042,-22 17 39,-5 0-432,94-49-3782,-122 102 3743,-54 112 771,18-61 216,-4-1 0,-2-2 0,-37 55-699,62-116 282,33-44-830,-11 17 314,54-38-839,-64 52 1054,0 0-1,1 1 0,-1-1 1,0 1-1,0 0 1,0-1-1,0 1 0,0 0 1,0 0-1,0 0 0,0-1 1,0 1-1,0 0 1,-1 0-1,1 0 0,0 0 1,-1 0-1,1 1 1,0-1-1,-1 0 0,0 0 1,1 0-1,-1 0 0,0 1 1,1-1-1,-1 0 1,0 0-1,0 1 0,0-1 1,0 0-1,0 1 0,0-1 1,0 0-1,-1 0 1,1 0-1,-1 2 20,2 3 2,0 49-100,-2 1 1,-2-1-1,-2 0 0,-12 45 98,16-91-49,-5 27-139,23-53 123,-6-3-17,1-3-292,0 0 0,2 1 0,1 0 1,0 1-1,2 0 0,0 2 0,2 0 0,7-5 374,-23 22 102,-1 1-1,1-1 1,0 1 0,1 0 0,-1 0-1,0 0 1,0 0 0,0 1-1,1-1 1,-1 1 0,0 0 0,0 0-1,1 0 1,-1 0 0,0 1-1,0-1 1,1 1 0,-1 0 0,0 0-1,0 0 1,0 0 0,0 0-1,0 1 1,0 0 0,0-1 0,-1 1-1,1 0 1,-1 0 0,1 1-1,-1-1 1,0 0 0,0 1 0,0-1-1,0 1 1,0 0 0,0 0-1,-1 0 1,1 0 0,-1 0 0,0 0-1,0 0 1,0 0 0,0 0-1,-1 0 1,1 2-102,51 62-2799,-35-60-2060</inkml:trace>
  <inkml:trace contextRef="#ctx0" brushRef="#br1" timeOffset="-60634.483">9502 11981 6121,'0'0'1651,"0"0"-172,0 0-305,0 0-285,30-10-126,218-87-151,-105 14-530,115-52-226,-257 133 146,1 1 1,-1 0-1,1 0 1,0 0-1,-1 0 1,1 0-1,0 0 1,-1 0-1,1 0 1,0 0-1,0 1 1,0-1-1,0 1 1,-1 0-1,1-1 1,0 1-1,0 0 1,0 0-1,0 0 1,0 0-1,0 0 1,0 1-1,0-1 1,0 1-1,0-1 1,-1 1-1,1 0 1,0-1-1,0 1 1,-1 0-1,1 0 1,0 0-1,-1 1 1,1-1-1,-1 0 1,1 1-1,-1-1 1,0 0-1,0 1 1,0 0-1,1-1 1,-1 1-1,-1 0 1,1-1-1,0 1 1,0 0-1,0 2-2,1 40-36,-1 1-1,-3-1 1,-1 1 0,-2-1-1,-2 0 1,-3-1-1,-1 1 1,-1-2 0,-3 0-1,-2 0 1,-4 4 36,21-45-9,-2 6-73,-1 0 0,1 1 0,-1-1 1,-1 0-1,1-1 0,-1 1 0,0-1 0,-1 1 1,0-1-1,0-1 0,0 1 0,-1-1 0,1 1 1,-1-2-1,0 1 0,-1-1 0,1 0 0,-1 0 1,0 0-1,0-1 0,-1 0 82,6-3-51,1 0 0,-1 0-1,0 0 1,1-1 0,-1 1 0,0-1 0,1 1-1,-1-1 1,1 1 0,-1-1 0,1 0-1,-1 0 1,1 1 0,-1-1 0,1 0 0,0 0-1,0-1 1,-1 1 0,1 0 0,0 0 0,0-1-1,0 1 1,0 0 0,1-1 0,-1 1 0,0-1-1,0 1 1,1-1 0,-1 1 0,1-1 0,-1 0-1,1 1 1,0-1 0,0 0 0,0 1 0,0-1-1,0 0 1,0 0 51,-20-167-3160,13 78 818</inkml:trace>
  <inkml:trace contextRef="#ctx0" brushRef="#br1" timeOffset="-60420.624">9959 11261 2064,'0'0'3161,"0"0"-2649,0 0 152,0 150 705,0-59-137,0 15-384,-9 7-72,-5 0-272,-3-7-184,-9-14-168,9-22-112,-9-20-40,0-18-312,-2-20-408,-12-17-408,6-26-1545,5-10-1175</inkml:trace>
  <inkml:trace contextRef="#ctx0" brushRef="#br1" timeOffset="-60271.228">9782 11509 2849,'0'0'1392,"0"0"296,0 0-79,57 164-121,-46-118-488,-5-3-640,2-7-360,7 8-976,-7-13-2409,12-9-1848</inkml:trace>
  <inkml:trace contextRef="#ctx0" brushRef="#br1" timeOffset="-60090.575">10098 12085 4569,'0'0'1872,"0"0"-423,0 0-401,0 0-1048,0 0-760,0 0-7234</inkml:trace>
  <inkml:trace contextRef="#ctx0" brushRef="#br1" timeOffset="-58055.732">10815 11418 184,'0'0'436,"0"0"384,0 0 463,0 0 476,0 0 463,0 0-351,-4 0-138,-2 2 2451,32-1-3053,40-3-861,129-23-568,-193 26 266,0 1-1,0 0 0,0 0 0,0 0 1,0 0-1,0 0 0,0 0 0,-1 1 1,1-1-1,-1 0 0,0 1 0,0-1 0,0 1 1,0 0-1,0-1 0,0 1 0,-1 0 1,1-1-1,-1 1 0,0 0 0,0 0 1,0 0-1,0-1 0,0 1 0,-1 0 1,1 0-1,-1-1 0,0 1 0,1 0 1,-1-1-1,-1 1 0,1-1 0,0 1 1,-1-1-1,1 0 0,-1 1 0,1-1 0,-1 0 1,-1 0 32,-22 36-1,-1-1 0,-3-2 0,-1-1 0,-1-1 0,-10 6 1,15-13-5,-23 24-84,-108 100-2961,158-162-2038,47-76 798,14 2 3341,-54 77 993,-6 6-9,-1 0 134,0 0-1,0 0 1,0 0-1,0 1 1,1-1-1,-1 0 1,1 1 0,0-1-1,0 1 1,0 0-1,0-1 1,1 1 0,-1 0-1,0 0 1,1 1-1,-1-1 1,1 0-1,0 1 1,0 0 0,-1-1-1,1 1 1,0 0-1,0 0 1,0 1-1,0-1 1,0 1 0,0-1-1,0 1 1,1 0-1,-1 0 1,0 0-1,0 1 1,0-1 0,0 1-1,0 0 1,0 0-1,0 0 1,1 0-169,2 12 251,0 1 0,0 0-1,-1 0 1,-1 0 0,-1 0 0,0 1 0,0 0-1,-2-1 1,1 1 0,-2 0 0,0 0 0,-1 0 0,-1 0-251,2 10 76,0 96-234,-1-139-147,0 0-1,2 0 1,0-1-1,1 1 1,1 1-1,0-1 1,1 0-1,1 1 1,1 0-1,1 0 1,0 0-1,1 1 1,1 0-1,2-3 306,-10 18 21,-1 0 0,0 1 0,1-1 0,-1 0 0,1 0 0,-1 1 0,1-1 0,-1 1 0,1-1-1,-1 0 1,1 1 0,0-1 0,-1 1 0,1-1 0,0 1 0,-1-1 0,1 1 0,0 0 0,0-1 0,-1 1 0,1 0-1,0 0 1,0 0 0,0-1 0,-1 1 0,1 0 0,0 0 0,0 0 0,0 0 0,0 0 0,-1 1 0,1-1 0,0 0-1,0 0 1,0 0 0,-1 1 0,1-1 0,0 0 0,0 1 0,-1-1 0,1 1 0,0-1 0,-1 1 0,1-1 0,-1 1-1,1-1 1,0 1 0,-1 0 0,1-1 0,-1 1 0,1 0 0,-1-1 0,0 1 0,1 0 0,-1 0 0,0-1 0,0 1-1,1 0 1,-1 0 0,0 0 0,0-1 0,0 1 0,0 0 0,0 0 0,0 0-21,9 56 910,-9 29-1091,0-85-1181,0-1-1097</inkml:trace>
  <inkml:trace contextRef="#ctx0" brushRef="#br1" timeOffset="-57718.838">11374 11163 2737,'0'0'888,"0"0"-56,0 0-89,0 0 53,0 0 107,0 0 70,-1 20-55,1-5-716,1-9-143,-1 0-1,0 0 1,0-1-1,0 1 1,0 0-1,-1 0 1,0-1 0,-1 1-1,1 0 1,-1-1-1,0 0 1,0 1 0,-1-1-1,1 0 1,-1 0-1,0 0 1,-1 0 0,1-1-1,-1 1 1,0-1-1,0 0 1,-1 0-59,-131 85-312,145-90-3920,47-22 1221,16-7 1172,4 23 3762,-75 9-1824,1-1 1,-1 0 0,0 0-1,1 1 1,-1-1-1,0 1 1,0-1-1,0 1 1,0 0-1,0-1 1,0 1-1,-1 0 1,1 0-1,0-1 1,-1 1 0,0 0-1,1 0 1,-1 0-1,0 0 1,0 0-1,0 0 1,0 0-1,0-1 1,0 1-1,-1 0 1,1 0-1,-1 0 1,1 0-1,-1-1 1,0 1 0,1 0-1,-1 0 1,0-1-100,-43 33-1519,23-23-1305</inkml:trace>
  <inkml:trace contextRef="#ctx0" brushRef="#br1" timeOffset="-56893.248">11166 11721 3993,'0'0'1411,"-4"30"-78,-18 192 1016,19 93-802,-2-309-1620,1-32-235,4 0-222,0 1 1,2 0-1,1 0 1,0 1-1,2-1 1,7-19 529,92-231-4219,-13 101 4630,-87 166-224,0 2 0,1-1-1,0 0 1,0 1 0,0 0 0,1 0-1,-1 0 1,2 1 0,-1 0-1,0 0 1,1 1 0,0-1 0,0 2-1,0-1 1,1 1 0,-1 0-1,1 0 1,0 1 0,0 0-1,0 0 1,0 1 0,0 0 0,0 1-1,0-1 1,0 2 0,0-1-1,0 1 1,5 1-187,-7 2 125,0-1 0,-1 1-1,1 0 1,-1 1 0,0-1 0,0 1 0,-1 0-1,1 0 1,-1 1 0,-1-1 0,1 1 0,-1 0-1,1 0 1,-2 0 0,1 1 0,-1-1-1,0 0 1,0 1 0,-1 0 0,1-1 0,-2 1-1,1 0 1,-1 4-125,9 70 1522,-3 1-1,-4 0 1,-5 21-1522,1 13 368,2-117-396,-1 0-1,0 0 1,1-1-1,-1 1 1,0 0 0,0 1-1,0-1 1,0 0-1,0 0 1,1 0 0,-2 0-1,1 1 1,0-1-1,0 0 1,0 1 0,0-1-1,0 1 1,0-1-1,-1 1 1,1 0-1,0 0 1,0-1 0,-1 1-1,1 0 1,0 0-1,0 0 1,-1 0 0,1 0-1,0 0 1,0 1-1,-1-1 1,1 0 0,0 1-1,0-1 1,0 1-1,0-1 1,-1 1-1,1 0 1,0-1 0,0 1-1,0 0 1,0 0-1,0-1 1,1 1 0,-1 0-1,0 0 1,0 0-1,0 0 1,1 0 0,-1 1-1,1-1 1,-1 0-1,1 0 1,-1 0-1,1 0 1,0 1 0,-1-1-1,1 0 1,0 0-1,0 1 1,0-1 0,0 0-1,0 0 1,0 1-1,0-1 1,1 0 0,-1 0-1,0 1 1,1-1 28,-40-34-1364,1-2 1,2-1 0,2-2 0,-27-39 1363,51 66-78,1 0 1,0-1 0,1 0-1,1 0 1,0-1-1,0 0 1,1 0 0,1 0-1,0-1 1,1 0 0,1 0-1,0 0 1,1 0 0,0-1-1,1 1 1,1-1 0,0-2 77,3 13 6,0 0 1,0 1 0,0 0 0,0-1 0,1 1 0,-1 1-1,1-1 1,0 0 0,0 1 0,0 0 0,0 0 0,0 0-1,1 0 1,-1 1 0,0 0 0,1 0 0,-1 0 0,1 0-1,0 1 1,-1-1 0,1 1 0,-1 0 0,1 1 0,0-1-1,-1 1 1,1 0 0,-1 0 0,1 0 0,-1 1 0,0 0-1,0-1 1,1 1 0,-1 1-7,1 4 82,1 0-1,-1 1 1,-1 0 0,1 0 0,-2 0-1,1 0 1,-1 1 0,0-1 0,-1 1-1,1 0 1,-2 0 0,1-1 0,-2 1-1,1 1 1,-1-1 0,0 0 0,-1 0-1,0 0 1,0 0 0,-1-1 0,-1 1-1,1 0 1,-1-1 0,0 1 0,-1-1-1,0 0 1,-3 5-82,-28 40 594,35-72-738,25-252-3680,-57 718 9331,30-356-5227,2-90-334,0-1 1,-1 1-1,1 0 1,0 0-1,0-1 1,0 1-1,0 0 1,-1 0-1,1 0 1,0-1 0,1 1-1,-1 0 1,0 0-1,0-1 1,0 1-1,0 0 1,0 0-1,1-1 1,-1 1-1,0 0 1,1 0-1,-1-1 1,1 1 0,-1 0-1,1-1 1,-1 1-1,1-1 1,-1 1-1,1-1 1,-1 1-1,1-1 1,0 1-1,-1-1 1,1 1-1,0-1 1,-1 0-1,1 1 1,0-1 0,0 0-1,-1 0 1,1 0-1,0 1 1,0-1-1,0 0 1,-1 0-1,1 0 1,0 0-1,0 0 1,-1 0-1,1-1 1,0 1 0,0 0-1,0 0 1,-1-1-1,1 1 1,0 0-1,-1-1 1,1 1-1,0 0 1,-1-1-1,1 1 1,0-1-1,-1 1 1,1-1-1,-1 0 1,1 1 0,0-1 53,19-24-3432</inkml:trace>
  <inkml:trace contextRef="#ctx0" brushRef="#br1" timeOffset="-56135.135">11939 11117 4009,'0'0'4477,"0"0"-2743,0 0-374,0 0 364,0 0-373,5 22-709,15 69-436,-5-26-3794,-67-31-3010,-17-1 5065,64-30 1658,1 0 0,0 0 0,1 0 0,-1 0 0,0 1 0,1-1 0,0 1 0,0 0 1,0 0-1,0 0 0,1 1 0,0-1 0,-1 1 0,2-1 0,-1 1 0,0 0 0,1-1 0,0 1 1,0 0-1,0 0 0,1 3-125,9 190 1917,-2-116-2495,-18-84 378,-1-90 148,15 78 50,0 0 0,0 0 0,1 0 0,1 1 0,1 0 0,0 0 1,0 0-1,1 0 0,1 1 0,0 0 0,1 1 0,0 0 0,0 0 0,1 1 1,1 0-1,0 1 0,0 0 0,1 1 0,0 0 0,0 1 0,1 0 1,0 1-1,0 1 0,1 0 0,9-3 2,-20 7 35,-1 0 0,0 0-1,1 0 1,-1 0 0,1 0 0,-1 0 0,1 1 0,-1-1-1,1 1 1,-1 0 0,1 0 0,0 0 0,-1 0 0,1 0-1,-1 1 1,1-1 0,0 1 0,-1-1 0,1 1 0,-1 0-1,0 0 1,1 0 0,-1 0 0,0 1 0,1-1 0,-1 1 0,0-1-1,0 1 1,0 0 0,-1-1 0,1 1 0,0 0 0,-1 0-1,1 1 1,-1-1 0,1 0 0,-1 0 0,0 1 0,0-1-1,0 1 1,0 0-35,1 8-9,-1 0-1,0 0 0,-1 1 0,0-1 1,0 0-1,-1 0 0,-1 1 1,0-1-1,-1 0 0,0 0 0,0-1 1,-1 1-1,0-1 0,-1 1 1,-1-1-1,1-1 0,-2 1 1,-4 6 9,-67 81-1407,78-96 1412,0 0 0,-1 0 0,1 0 0,0 1 0,0-1 1,0 0-1,0 0 0,0 1 0,0-1 0,0 0 0,0 0 1,0 1-1,1-1 0,-1 0 0,0 0 0,1 0 0,-1 0 1,1 1-1,0-1 0,-1 0 0,1 0 0,0 0 0,-1 0 1,1 0-1,0 0 0,0-1 0,0 1 0,0 0 0,0 0 0,0-1 1,0 1-1,0 0 0,0-1 0,0 1 0,0-1 0,1 1 1,-1-1-1,0 0 0,0 0 0,1 1 0,-1-1 0,0 0 1,0 0-1,0 0 0,1 0 0,-1 0 0,0-1 0,0 1 1,1 0-1,-1 0 0,0-1 0,0 1 0,0-1 0,0 1 1,0-1-1,1 0 0,-1 1 0,0-1 0,0 0 0,-1 0 1,2 0-6,8 1-9,153-26-2921,-153 61 2956,-12-17 81,-2 1 1,0-1-1,-1 0 1,0 0-1,-2 0 1,0-1 0,-1 0-1,0 0 1,-2-1-1,0 0 1,-1 0-1,0-1 1,-1-1-1,-12 11-107,16-16-247,-1-1 0,0 0 0,0 0 0,0-1 0,-1-1 0,-1 0 0,1 0 0,-1 0 0,0-2 0,0 1 0,0-1 0,0-1 0,-1 0 0,0-1 0,1 0 0,-1-1 0,-6 0 247,-16 0-1902</inkml:trace>
  <inkml:trace contextRef="#ctx0" brushRef="#br1" timeOffset="-55895.181">11808 11907 768,'0'0'1106,"0"0"-233,0 0-254,0 0-143,0 0-6,0 0-74,16 5-44,51 21 109,-65-23-395,0 0-1,0-1 0,-1 1 1,1 0-1,-1 0 0,1 0 1,-1 0-1,0 0 0,0 0 1,0 0-1,-1 1 0,1-1 1,-1 0-1,1 1 0,-1-1 1,0 0-1,-1 0 0,1 1 1,0-1-1,-1 0 0,0 0 1,0 0-1,0 1 1,0-1-1,0 0 0,-1 0 1,1 0-1,-1-1 0,0 1 1,0 0-1,0 0-65,-1 2 134,1-3-27,0 0 0,0 0 0,0 1 0,1-1 0,-1 1 0,1-1 0,-1 1 0,1 0 0,0 0 0,0 0 0,0-1 0,0 1 0,1 0 0,-1 0 0,1 0 0,0 0 0,0 0-1,0 0 1,0 0 0,0 0 0,1 0 0,-1 0 0,1 0 0,0 0 0,0 0 0,0 0 0,0-1 0,0 1 0,1 0 0,-1-1 0,2 2-107,13 2 63,0-1 0,0-1 0,1 0 1,-1-1-1,1-1 0,0-1 0,0 0 0,0-1 0,0-1 1,4-1-64,24 1-175,-3-1-452,0-1 0,0-3 0,-1-1 0,0-2 0,0-2 0,37-16 627,-33 12-1513,77-25-3834</inkml:trace>
  <inkml:trace contextRef="#ctx0" brushRef="#br1" timeOffset="-54526.246">12561 11362 24,'0'0'5785,"0"0"-3300,0 0-942,0 0-504,0 0-490,0 0-138,19 6-62,-8-3-308,6 1-9,-1 1 1,1 0-1,-1 2 0,0 0 1,0 0-1,-1 2 1,0 0-1,0 0 0,1 3-32,-10-3 17,0 0 0,0 0 0,-2 1 0,1-1-1,-1 1 1,0 0 0,-1 1 0,0-1-1,-1 0 1,0 1 0,0 0 0,-1-1 0,-1 1-1,0 0 1,0-1 0,-1 1 0,-1 0 0,0 2-17,1 23 117,-39 392-617,41-426 471,-1-1 0,1 0 0,-1 0-1,0 0 1,1 1 0,-1-1 0,0 0-1,0 0 1,0 1 0,0-1 0,0 0-1,0 1 1,0-1 0,0 0 0,-1 0-1,1 1 1,0-1 0,-1 0 0,1 0-1,-1 0 1,1 1 0,-1-1 0,0 0-1,1 0 1,-1 0 0,0 0 0,0 0 0,0 0-1,0 0 1,0 0 0,0-1 0,0 1-1,0 0 1,0-1 0,0 1 0,0 0-1,0-1 1,-1 1 0,1-1 0,0 0-1,0 1 1,0-1 0,-1 0 0,1 0-1,0 0 1,-1 0 0,1 0 0,0 0-1,0 0 1,-1 0 0,1-1 0,0 1-1,0 0 1,-1-1 0,1 1 0,0-1-1,0 1 1,0-1 0,0 0 0,0 1-1,0-1 1,0 0 0,0 0 0,0 0 0,0 0-1,0 0 1,0 0 0,0 0 0,0-1 29,-10-15-411,0-1 1,1 0 0,1 0 0,0-1 0,2-1 0,0 1-1,1-1 1,1 0 0,1-1 0,1 1 0,0-1 0,2 0-1,1 0 1,0-4 410,-1 4-72,-5-103-163,6 76 3251,8 268-1561,-8-219-1452,0 0 0,0 0 0,-1 0 1,1 1-1,0-1 0,1 0 0,-1 0 1,0 0-1,0 0 0,0 1 0,1-1 1,-1 0-1,1 0 0,-1 0 0,1 0 1,-1 0-1,1 0 0,-1 0 0,1 0 1,0 0-1,0 0 0,-1 0 1,1-1-1,0 1 0,0 0 0,0 0 1,0-1-1,0 1 0,0 0 0,0-1 1,0 1-1,0-1 0,0 0 0,0 1 1,1-1-1,-1 0 0,0 0 0,0 0 1,0 1-1,0-1 0,1 0 0,-1-1 1,0 1-1,0 0 0,0 0 1,0 0-1,1-1 0,-1 1 0,0 0 1,0-1-1,0 1 0,0-1 0,0 0 1,0 1-1,0-1 0,0 0 0,0 0 1,-1 1-1,1-1 0,0 0 0,0 0 1,0 0-1,0-1-3,119-179-498,-117 176 427,11-12-103,-2 0 0,0-1 0,-1 0 0,-1 0 0,-1-2 0,-1 1 0,0-1 0,-1 0-1,-2 0 1,0-1 0,-1 0 0,1-9 174,-5-43 2499,22 70-2908,-15 3 314,0 0-1,-1 0 1,1 0 0,0 1 0,0 0-1,-1 1 1,1 0 0,0 0 0,-1 0-1,0 0 1,0 1 0,1 0 0,-2 1 0,1-1-1,0 1 1,-1 0 0,1 1 95,-4-4-1,0 0 0,0 0 1,0-1-1,1 1 0,-1-1 1,0 0-1,0 1 0,0-1 1,0 0-1,1 0 0,-1-1 1,0 1-1,0 0 0,0-1 1,0 1-1,1-1 0,-1 0 1,0 1-1,0-1 0,0 0 1,0 0-1,-1-1 0,1 1 0,0 0 1,0 0-1,-1-1 0,1 0 1,-1 1-1,1-1 0,-1 0 1,1 1-1,-1-1 0,0 0 1,0 0-1,0 0 0,0 0 1,-1 0-1,1 0 0,0 0 1,-1 0-1,1-1 0,-1 0 1,7-8-121,85-172-5293,-91 169 8445,-21 49 182,18-31-3506,-10 20 612,1 0 1,2 1-1,0 1 1,2-1-1,1 1 1,0 0-1,2 1 1,2-1-1,0 1 1,1 9-320,3-26 5,-1-1-1,1 1 1,0 0 0,1-1-1,0 0 1,1 1 0,0-1-1,0 0 1,1-1 0,0 1-1,3 2-4,32 75 14,-34-50-15,-2 1-1,-2 1 1,-1-1 0,-2 0-1,-2 8 2,2-19-7,1-23-8,0 1 1,0 0 0,-1-1 0,0 1 0,0-1-1,0 1 1,0-1 0,0 0 0,-1 1 0,1-1-1,-1 0 1,0 0 0,0 0 0,0 0 0,0 0 0,-1 0-1,1-1 1,-1 1 0,0-1 0,0 0 0,1 0-1,-1 0 1,-1 0 0,1 0 0,0-1 0,0 1-1,-1-1 1,1 0 0,-1 0 0,1 0 0,-1 0-1,1-1 1,-1 1 0,1-1 0,-1 0 0,0 0 0,1 0-1,-1-1 1,-2 0 14,-102-5 510,106 2-476,0 1-1,1-1 1,-1 1 0,1-1 0,0 1 0,0-1 0,0 0 0,1 1 0,-1-1 0,1 0 0,0 0 0,0 0 0,0 1 0,1-1 0,-1 0 0,1 0 0,0 1 0,0-1 0,0 0 0,0 1 0,1-1 0,-1 1 0,1 0 0,0-1-1,0 1 1,2-2-34,2-6-131,2 0-1,-1 1 1,2-1-1,-1 2 1,1-1-1,1 1 1,0 1-1,0-1 1,0 2-1,1-1 1,0 2-1,1-1 1,0 1-1,0 1 1,0 0-1,0 1 1,1 1-1,11-3 132,-22 7-1,1 1-1,-1 0 1,0-1-1,0 1 0,0 0 1,0 0-1,0 0 1,-1 0-1,1 1 1,0-1-1,-1 0 1,0 1-1,0-1 0,1 1 1,-1-1-1,-1 1 1,1 0-1,0-1 1,-1 1-1,1 0 1,-1-1-1,0 1 0,0 0 1,0 0-1,0-1 1,0 1-1,-1 0 1,1 0-1,-1-1 1,-1 3 1,2 7 29,0 237 576,1-247-594,-1-1 0,1 0-1,-1 1 1,1-1-1,0 0 1,-1 0 0,1 1-1,0-1 1,0 0-1,0 0 1,0 0 0,0 0-1,0 0 1,0 0-1,0 0 1,1 0 0,-1-1-1,0 1 1,0 0-1,1-1 1,-1 1 0,0-1-1,1 1 1,-1-1-1,1 0 1,-1 1 0,1-1-1,-1 0 1,0 0-1,1 0 1,-1 0 0,1 0-1,-1-1 1,1 1-1,-1 0 1,0-1 0,1 1-1,-1-1 1,1 1-1,-1-1 1,0 0 0,0 1-1,1-1 1,-1 0-1,0 0 1,0 0 0,0 0-1,0 0 1,0 0-1,0 0 1,0 0 0,0-1-1,-1 1 1,1 0-1,0-1 1,-1 1 0,1 0-1,-1-1-10,157-189-2191,-107 123-1207</inkml:trace>
  <inkml:trace contextRef="#ctx0" brushRef="#br1" timeOffset="-53177.31">13414 11235 3441,'0'0'1727,"0"0"-160,0 0 121,0 0 38,0 0-449,0 0-659,-3-3-359,-7 0 105,20 32-141,7 15-168,-7 46-513,21-95-1916,54-152-27,-64 99 2008,-18 46 389,0 0 1,1 0-1,1 0 0,0 0 0,1 1 0,0 0 1,0 0-1,1 1 0,1 0 0,0 0 1,1 0 3,-9 9 12,1 0 0,-1 0 0,1 1 0,0-1 0,-1 0 0,1 1 0,0-1 0,0 0 0,0 1 0,-1-1 0,1 1 0,0 0 0,0-1 0,0 1 0,0-1 0,0 1 1,0 0-1,0 0 0,0 0 0,0 0 0,0 0 0,0 0 0,-1 0 0,1 0 0,0 0 0,0 0 0,0 0 0,0 0 0,0 1 0,0-1 0,0 0 0,0 1 0,0-1 1,0 1-1,-1-1 0,1 1 0,0-1 0,0 1 0,-1-1 0,1 1 0,0 0 0,-1 0 0,1-1 0,0 1 0,-1 0 0,1 0 0,-1 0 0,0 0 0,1-1 0,-1 1 1,1 0-1,-1 0 0,0 0 0,0 0 0,0 0 0,0 0 0,0 0 0,0 0 0,0 0-12,6 64 682,-6-61-624,12 92 390,-9-94-443,0-1 0,0 1 0,1-1 0,-1 1 0,1-1 0,-1 0 0,1 0 0,-1-1 0,1 1 0,0-1 0,-1 0 0,1 0 0,0 0 0,-1 0 0,1-1 0,0 1 0,-1-1 0,1 0 0,-1 0 1,1 0-1,-1-1 0,0 1 0,3-2-5,12-9-74,0-2 1,-1 1 0,0-2-1,-1 0 1,-1-2 0,0 1-1,11-19 74,2 2 458,-27 33-428,0 1-1,0-1 1,0 0 0,0 1 0,-1-1 0,1 1 0,0-1 0,0 1 0,0 0 0,0-1 0,0 1-1,-1 0 1,1-1 0,0 1 0,-1 0 0,1 0 0,0 0 0,-1 0 0,1-1 0,-1 1 0,1 0-1,-1 0 1,0 0 0,1 0 0,-1 0 0,0 0 0,0 0 0,0 0 0,0 0 0,1 1 0,-2-1 0,1 0-1,0 0 1,0 0 0,0 0 0,0 0 0,-1 0 0,1 0 0,0 0 0,-1 0 0,1 0 0,-1 0-1,1-1 1,-1 1 0,1 0 0,-1 0 0,0 0-30,0 7 110,-32 85-326,19-72 181,15-19 44,0 0 1,0-1-1,0 1 0,1 0 0,-1-1 1,0 1-1,1-1 0,-1 1 1,0-1-1,1 0 0,0 1 1,-1-1-1,1 0 0,0 0 1,0 0-1,-1-1 0,1 1 0,0 0 1,0 0-1,0-1 0,0 0 1,0 1-1,0-1 0,0 0 1,0 0-1,0 0 0,0 0 1,0 0-1,0 0 0,0-1 0,0 1 1,0-1-1,0 1 0,0-1 1,0 0-1,0 0 0,1 0-9,8 0-75,-10 1-359,-1 0-377,-8 0-1850,-54 10 161,-11 51 3409,61-40-355,1 0 0,1 1-1,1 0 1,1 1 0,0 0 0,2 1 0,1-1-1,1 1 1,1 0 0,0 10-554,-12 66 946,4-37-756,2-74-1176,9 7 729,12-150-7623,34 61 6823,-45 91 1158,1 0 0,0 0 0,0 0-1,0 0 1,0 0 0,0 1 0,1-1 0,-1 1 0,0-1 0,1 1-1,-1 0 1,1 0 0,-1 0 0,1 0 0,0 0 0,-1 1-1,1-1 1,0 1 0,0 0 0,-1-1 0,1 1 0,0 1 0,0-1-1,-1 0 1,1 1 0,0-1 0,0 1 0,-1 0 0,1 0-1,-1 0 1,1 0 0,-1 0 0,1 1 0,-1-1 0,0 1 0,0-1-1,1 1 1,-1 0 0,0 0 0,-1 0 0,1 0 0,0 0 0,0 1-1,-1-1 1,0 0 0,1 1 0,-1-1 0,0 1 0,0 0-1,0 2-100,4 6 221,-1 0-1,0 1 0,0-1 0,-2 1 0,1 0 0,-1 0 0,-1 0 0,-1 0 0,1 0 0,-2 0 0,-1 12-220,2-21-53,-1 1 0,0-1 0,0 1-1,0-1 1,-1 0 0,1 0 0,-1 0 0,1 1 0,-1-2 0,0 1 0,0 0 0,-1 0-1,1-1 1,0 1 0,-1-1 0,0 1 0,1-1 0,-1 0 0,0 0 0,0-1-1,0 1 1,-1 0 0,1-1 0,0 0 0,0 0 0,-1 0 0,1 0 0,-1-1-1,1 1 1,-1-1 0,1 0 0,-1 0 0,1 0 0,-1 0 0,1 0 0,-2-1 53,-9-33-2025,11-116 1105,4 149 964,0 1 1,0-1-1,0 1 0,0-1 1,0 0-1,0 1 1,0 0-1,0-1 0,0 1 1,0-1-1,0 1 1,0 0-1,0 0 0,0 0 1,0 0-1,0 0 0,1 0 1,-1 0-1,0 0 1,0 0-1,0 0 0,0 1 1,0-1-1,0 0 1,0 1-1,0-1 0,0 1 1,0-1-1,0 1 0,0 0 1,0-1-1,0 1 1,0 0-1,0 0 0,-1-1 1,1 1-1,0 0 1,-1 0-1,1 1-44,1 20-279,-3-22 350,1 1-1,0 0 0,0-1 0,0 1 1,0 0-1,0-1 0,0 1 0,0 0 1,0-1-1,1 1 0,-1 0 0,0 0 1,0-1-1,1 1 0,-1-1 0,0 1 1,1 0-1,-1-1 0,0 1 1,1-1-1,-1 1 0,1-1 0,-1 1 1,1-1-1,-1 1 0,1-1 0,-1 1 1,1-1-1,0 0 0,-1 1 0,1-1 1,-1 0-1,1 0 0,0 1 0,-1-1 1,1 0-1,0 0 0,0 0 0,-1 0 1,1 0-1,0 0 0,-1 0 1,1 0-1,0 0 0,-1 0 0,1 0 1,0 0-1,-1-1 0,1 1 0,0 0 1,-1 0-1,1-1 0,0 1 0,0-1-70,-1 1-24,1 0 0,-1 0 0,1-1 0,-1 1 0,1 0-1,0 0 1,-1 0 0,1 0 0,-1 0 0,1 0 0,0 0 0,-1 0-1,1 0 1,-1 0 0,1 0 0,-1 1 0,1-1 0,0 0-1,-1 0 1,1 0 0,-1 1 0,1-1 0,-1 0 0,1 1 0,-1-1-1,1 0 1,-1 1 0,0-1 0,1 1 0,-1-1 0,0 1-1,1-1 1,-1 1 0,0-1 0,1 1 0,-1-1 0,0 1 0,0-1-1,0 1 1,1 0 0,-1-1 0,0 1 0,0-1 0,0 1-1,0-1 1,0 1 0,0 0 0,0-1 0,0 1 0,0-1 0,-1 1-1,1 0 1,0-1 0,0 1 0,0-1 0,-1 1 0,1-1-1,0 1 1,-1-1 0,1 1 0,0-1 0,-1 1 0,1-1 24,-39 58-3261,8-29-32</inkml:trace>
  <inkml:trace contextRef="#ctx0" brushRef="#br1" timeOffset="-52964.432">13463 11981 3169,'0'0'1688,"0"0"-408,0 0-151,0 0-337,0 0-184,0 0-88,148 10 32,-85-32-152,2-4-208,1-3 224,-9-2-176,-6 2-112,-8 5-64,-14 4-64,-9 4-504,-15-4-1296,-5 6-1369,0 2-912</inkml:trace>
  <inkml:trace contextRef="#ctx0" brushRef="#br1" timeOffset="-52738.846">13805 11907 2601,'0'0'1336,"0"0"-248,0 0-16,-9 156-376,7-115-295,-1-5-241,0-9-160,0-13-88,3-14-833,0-5-247,0-16-952</inkml:trace>
  <inkml:trace contextRef="#ctx0" brushRef="#br1" timeOffset="-52583.397">13876 11767 3041,'0'0'752,"0"0"304,0 0 336,0 0 33,46 164-65,-40-92 104,-6 3-159,0-1-273,0-1-600,0-4-432,0 13-456,0-14-2417,-6-20-2512</inkml:trace>
  <inkml:trace contextRef="#ctx0" brushRef="#br1" timeOffset="-52021.6608">14513 11338 5649,'0'0'1334,"0"0"-589,0 0 17,0 0 165,0 0-243,0 0-332,15 25-203,49 79-125,-43-22-151,-21-65 24,-3-1-34,0 0 1,-1 0 0,-1 0-1,0 0 1,-2-1 0,1 0-1,-2 0 1,0-1 0,0 0 0,-2 0-1,1-1 1,-2 0 0,0 0-1,0-2 1,-4 3 136,-20 27-308,36-41 276,-1 0 0,0 0 1,1-1-1,-1 1 0,1 0 0,-1 0 0,1 0 1,-1 0-1,0 0 0,1 0 0,-1 0 0,1 0 0,-1 0 1,1 0-1,-1 0 0,0 0 0,1 0 0,-1 1 0,1-1 1,-1 0-1,1 0 0,-1 0 0,0 1 0,1-1 1,-1 0-1,0 0 0,1 1 0,-1-1 0,0 0 0,1 1 1,-1-1-1,0 0 0,0 1 0,1-1 0,-1 1 1,0-1-1,0 0 0,0 1 0,0-1 0,1 1 0,-1-1 1,0 0-1,0 1 0,0-1 0,0 1 0,0-1 1,0 1-1,0-1 0,0 1 0,0-1 0,0 0 0,0 1 1,-1-1-1,1 1 0,0-1 0,0 0 0,0 1 1,-1-1-1,1 1 0,0-1 0,0 0 0,-1 1 32,8-1 103,-5-1-114,0 1 0,0-1 0,0 1 0,0 0 0,0 0-1,0 0 1,0 0 0,0 0 0,1 0 0,-1 1 0,0-1 0,0 1-1,0-1 1,0 1 0,0 0 0,0 0 0,-1 0 0,1 0 0,0 0-1,0 0 1,-1 0 0,1 1 0,0-1 0,-1 0 0,1 1 0,-1 0-1,0-1 1,0 1 0,1 0 0,-1 0 0,0-1 0,-1 1 0,1 0-1,0 0 1,0 0 0,-1 0 0,1 0 0,-1 0 0,0 1 0,1-1-1,-1 0 1,0 0 0,0 0 0,-1 0 0,1 1 11,-7 385 3738,7-387-3715,0-1 1,0 1-1,0-1 1,0 1-1,0-1 0,0 1 1,0-1-1,0 1 1,0-1-1,0 1 0,0-1 1,0 1-1,0-1 1,0 0-1,1 1 0,-1-1 1,0 1-1,0-1 1,1 1-1,-1-1 0,0 0 1,0 1-1,1-1 1,-1 0-1,1 1 0,-1-1 1,0 0-1,1 1 1,-1-1-1,0 0 0,1 0 1,-1 0-1,1 1 1,-1-1-1,1 0 0,-1 0 1,1 0-1,-1 0 1,1 0-1,-1 0 0,1 0 1,-1 0-1,1 0 1,-1 0-1,0 0 0,1 0 1,-1 0-1,1 0 1,-1 0-1,1-1 0,-1 1 1,1 0-1,-1 0 1,0-1-1,1 1 0,-1 0 1,1 0-1,-1-1 1,0 1-1,1 0 0,-1-1 1,0 1-1,1-1 1,-1 1-1,0 0 0,0-1-23,49-114 798,21-144-8445,-58 202 3686</inkml:trace>
  <inkml:trace contextRef="#ctx0" brushRef="#br1" timeOffset="-51447.479">14710 11668 1816,'0'0'1237,"0"0"-260,0 0 117,0 0 62,0 0-102,0 0-117,25-12-235,80-41-298,15-29-1364,-69 23-4494,-50 75 5818,-69 176 3092,-41 8-1429,98-162-2188,42-34-537,-27-2 673,-1 1-1,1 0 1,-1 0 0,1 0 0,-1 0-1,0 1 1,0-1 0,-1 1-1,1 0 1,-1 0 0,0 0-1,0 0 1,0 0 0,0 0-1,-1 0 1,1 1 0,-1-1 0,0 0-1,-1 1 1,1-1 0,-1 1-1,0-1 1,0 1 0,0 0-1,-1-1 1,1 1 0,-1-1 0,0 0-1,0 1 1,-2 3 25,2 12-150,-38 167-305,57-205 584,114-209-356,-132 225 253,1 0 0,-1 0 0,1 0-1,0 0 1,0 1 0,0-1 0,0 0-1,0 1 1,0-1 0,0 0 0,0 1 0,1 0-1,-1-1 1,1 1 0,-1 0 0,1 0-1,-1-1 1,1 1 0,0 0 0,0 1-1,-1-1 1,1 0 0,0 0 0,0 1-1,0-1 1,0 1 0,0 0 0,0 0 0,0-1-1,0 1 1,-1 0 0,1 1 0,0-1-1,0 0 1,0 0 0,0 1 0,0-1-1,0 1 1,0 0 0,0 0 0,-1-1-1,1 1 1,0 0 0,0 1-26,34 33 670,-33-30-683,1-1 1,-1 1-1,1-1 1,0 0-1,0-1 1,0 1-1,1-1 1,-1 1-1,1-1 1,0-1-1,0 1 1,0-1-1,0 1 1,0-2-1,0 1 1,1 0-1,-1-1 1,1 0-1,0 0 13,18-1-1598</inkml:trace>
  <inkml:trace contextRef="#ctx0" brushRef="#br1" timeOffset="-50578.5899">15360 11507 7114,'0'0'1471,"0"0"-286,0 0-94,0 0-244,0 0-255,0 0-255,-4 22-187,-17 71-126,17-77-277,-2 0 0,0-1 1,0 0-1,-2 0 0,0-1 0,0 0 1,-1 0-1,-1-1 0,0 0 1,-1-1-1,-1 0 0,-7 6 253,7-7-275,12-11 171,1 0 0,-1 0 0,0 0 0,1 0 1,-1 0-1,1 0 0,-1 0 0,0 0 0,1 0 1,-1 1-1,0-1 0,1 0 0,-1 0 0,0 0 1,1 1-1,-1-1 0,0 0 0,1 0 1,-1 1-1,0-1 0,1 0 0,-1 1 0,0-1 1,0 0-1,0 1 0,1-1 0,-1 0 0,0 1 1,0-1-1,0 0 0,0 1 0,0-1 0,0 1 1,1-1-1,-1 0 0,0 1 0,0-1 0,0 1 1,0-1-1,-1 0 0,1 1 0,0-1 1,0 1-1,0-1 104,3 0 50,1 0 1,-1 0-1,0 1 1,1-1-1,-1 1 1,0 0-1,0 0 1,1 0 0,-1 0-1,0 1 1,0-1-1,0 1 1,-1 0-1,1-1 1,0 1-1,-1 1 1,1-1-1,-1 0 1,1 1-1,-1-1 1,0 1-1,0-1 1,0 1 0,-1 0-1,1 0 1,-1 0-1,1 0 1,-1 0-1,0 1 1,0-1-1,0 1-50,9 110 1259,-10-100-1154,0-8-90,1-1 1,-1 1-1,-1-1 1,1 1-1,-1-1 1,0 1-1,0-1 0,-1 1 1,0-1-1,0 0 1,0 1-1,0-1 1,-1 0-1,0-1 1,0 2-16,-1-24-1098,6-310 17,-2 323 1124,0 0-1,1 1 1,0-1 0,0 0 0,0 1 0,0-1 0,1 1 0,0-1 0,0 1 0,0 0 0,0-1 0,1 1 0,-1 0 0,1 1 0,0-1 0,0 0-1,1 1 1,-1 0 0,1 0 0,0 0 0,-1 0 0,1 0 0,1 1 0,-1 0 0,0 0 0,0 0 0,1 0 0,-1 1 0,1-1 0,0 1 0,-1 0 0,1 1-1,0-1 1,0 1 0,-1 0 0,2 0-43,0 3 74,0 0 1,0 0-1,0 1 0,0 0 0,0 0 0,-1 0 0,0 1 1,0 0-1,0 0 0,0 0 0,-1 0 0,0 1 0,0 0 1,0 0-1,-1 0 0,0 0 0,0 0 0,-1 1 0,1 0 1,-2-1-1,1 1 0,-1 0 0,0 0 0,0-1 1,0 1-1,-1 3-74,14 266 1695,-15-191-1734,1-83-31,0 0-1,0 0 1,0 0-1,0 0 1,-1 0 0,1 0-1,0 0 1,-1 0-1,0 0 1,1 0 0,-1 0-1,0 0 1,0 0-1,0 0 1,0 0-1,0-1 1,-1 1 0,1 0-1,0-1 1,-1 1-1,1-1 1,-1 0 0,0 1-1,1-1 1,-1 0-1,0 0 1,0 0 0,0 0-1,0 0 1,0 0-1,0-1 1,0 1-1,0-1 1,0 1 0,0-1-1,0 0 1,0 0-1,0 0 1,0 0 0,0 0-1,0 0 1,0-1-1,0 1 1,0-1 0,0 1-1,0-1 1,0 0-1,0 0 1,0 0 70,-5-4-26,0-1 0,0 0 0,0 0 0,1 0 0,0-1 0,0 0 0,1 0 0,0 0 0,0-1 0,1 0 0,0 0 0,0 0 0,1 0 0,0-1 0,1 1 0,0-1 0,0 0 0,0 0 0,1 0 0,1 1 0,0-1 0,0-4 26,-1-5-67,-1 7-132,1 1 0,0-1 1,1 1-1,0-1 0,0 0 0,1 1 0,1-1 1,0 1-1,0-1 0,1 1 0,0 0 0,1 0 1,3-5 198,-7 14-22,0 0-1,0 1 1,0-1 0,0 0 0,0 0 0,0 1 0,0-1 0,1 0 0,-1 1 0,0-1 0,1 0-1,-1 0 1,0 1 0,1-1 0,-1 1 0,1-1 0,-1 0 0,1 1 0,-1-1 0,1 1 0,-1-1 0,1 1-1,0-1 1,-1 1 0,1 0 0,-1-1 0,1 1 0,0 0 0,0-1 0,-1 1 0,1 0 0,0 0-1,0 0 1,-1-1 0,1 1 0,0 0 0,0 0 0,-1 0 0,1 0 0,0 1 0,0-1 0,-1 0 0,1 0-1,0 0 1,0 1 0,-1-1 0,1 0 0,0 0 0,-1 1 0,1-1 0,0 1 0,-1-1 0,1 1-1,-1-1 1,1 1 0,-1-1 0,1 1 0,-1-1 0,1 1 0,-1 0 0,1 0 22,0 51-182,-7-31 274,0-1 0,-2 0 1,0 0-1,-2-1 0,0 0 0,-1-1 1,-8 11-93,-44 85 2039,117-215-2772,50-143-2279,-72 168 1714</inkml:trace>
  <inkml:trace contextRef="#ctx0" brushRef="#br1" timeOffset="-50309.0608">15540 11603 840,'0'0'1114,"0"0"19,0 0-295,0 0-70,0 0-39,0 0-147,3 18-202,11 149 144,-14-164-488,0-1 0,0 0 0,0 0-1,0 1 1,1-1 0,-1 0 0,1 0 0,-1 1-1,1-1 1,0 0 0,0 0 0,0 0 0,0 0-1,0 0 1,1 0 0,-1 0 0,0-1 0,1 1-1,0 0 1,-1-1 0,1 1 0,0-1 0,0 1 0,0-1-1,0 0 1,0 0 0,0 0 0,0 0 0,0 0-1,0-1 1,0 1 0,0 0 0,1-1 0,-1 0-1,0 1 1,0-1 0,1 0 0,-1 0 0,0-1-1,1 1-35,20 4 131,-17-4-129,-1-1 0,1 1 0,-1 1 0,1-1 0,0 1 1,-1 0-1,1 0 0,-1 1 0,0 0 0,0 0 0,1 0 0,-1 0 1,0 1-1,-1 0 0,1 0 0,0 0 0,-1 0 0,0 1 0,0 0 1,0 0-1,0 0 0,0 0 0,-1 1 0,0 0 0,0-1 0,0 1 1,2 5-4,-5 0-39,-1 0-1,0 0 0,0 0 0,-1 0 0,0 0 0,-1 0 0,0 0 0,0-1 0,-1 1 1,0-1-1,-1 0 0,0 0 0,0-1 0,-1 1 0,0-1 0,-1-1 0,0 1 0,0-1 0,0 0 1,-1-1-1,-1 1 41,-59 40-2701,44-36 341</inkml:trace>
  <inkml:trace contextRef="#ctx0" brushRef="#br1" timeOffset="-50095.2318">15603 12001 776,'0'0'2825,"0"0"-1817,0 0-400,0 0-608,0 0-120</inkml:trace>
  <inkml:trace contextRef="#ctx0" brushRef="#br1" timeOffset="-49941.6268">15968 11822 9154,'0'0'2224,"0"0"-1031,0 0 239,0 0-160,0 0-856,183 37-416,-124-35-1416,-7-2-4393</inkml:trace>
  <inkml:trace contextRef="#ctx0" brushRef="#br1" timeOffset="-49543.066">17138 11512 6641,'0'0'2881,"0"0"-2185,0 0 969,0 0-297,0 0-512,-46 137-576,20-94-184,-11 6-80,-3 1-16,-8 1-176,-3 2-320,-1-5-584,1-2-785,14-15-1815,14-17-1089</inkml:trace>
  <inkml:trace contextRef="#ctx0" brushRef="#br1" timeOffset="-49384.874">17141 11651 5537,'0'0'3481,"0"0"-2841,0 0 992,0 0-239,0 0-577,0 0-464,0 0-352,151 99-360,-145-92-1473,-6-4-1879,0-3 71</inkml:trace>
  <inkml:trace contextRef="#ctx0" brushRef="#br1" timeOffset="-49161.256">17141 11651 1816,'-15'186'1577,"15"-148"-401,0 8 56,0 10-224,9-1-151,5 0-169,-2 1-320,-7-6-200,-5-2-168,0 10-48,-14-10-1000,-9-11-1849</inkml:trace>
  <inkml:trace contextRef="#ctx0" brushRef="#br1" timeOffset="-48820.488">17577 12097 4305,'0'0'1616,"0"0"-1144,0 0 0,146-87-31,-66 39-273,2-2-168,15-11-553,-22 13-1207,-24 12-1409</inkml:trace>
  <inkml:trace contextRef="#ctx0" brushRef="#br1" timeOffset="-48607.611">18002 11485 3545,'0'0'440,"0"0"-440,0 0-488,0 0 8,0 0-385,146-9-527</inkml:trace>
  <inkml:trace contextRef="#ctx0" brushRef="#br1" timeOffset="-48453.472">18002 11485 1560,'151'8'1490,"-149"-8"-1435,-1 1-1,1 0 1,-1-1-1,1 1 1,-1 0 0,0 0-1,1 0 1,-1 0-1,0 0 1,0 0 0,0 1-1,1-1 1,-1 0-1,0 0 1,-1 1 0,1-1-1,0 1 1,0-1-1,-1 1 1,1-1 0,0 1-1,-1-1 1,0 1-1,1-1 1,-1 1 0,0 0-1,0-1 1,0 1-1,0 0 1,0-1 0,0 1-1,0-1 1,-1 1-1,1 0 1,-1-1 0,1 1-1,-1-1 1,0 1-1,1-1 1,-1 1 0,0-1-1,0 0 1,0 1-1,0-1 1,0 0-1,-1 1-54,-3 12 428,-15 72 1194,4 1 0,4 0 0,3 1-1,4 37-1621,-1-23 903,-40 401 405,46-501-1228,-6 25-835,4-51-2184,3-125-3353,6 69 3791</inkml:trace>
  <inkml:trace contextRef="#ctx0" brushRef="#br1" timeOffset="-48318.588">18059 12080 272,'0'0'2793,"0"0"-1593,0 0-368,0 0-328,0 0 256,0 0 57,-79 159-177,56-108-352,6-10-224,2-13-64,10-23-808,5-5-1001,0 0-503</inkml:trace>
  <inkml:trace contextRef="#ctx0" brushRef="#br1" timeOffset="-48193.581">18071 12155 272,'0'0'0</inkml:trace>
  <inkml:trace contextRef="#ctx0" brushRef="#br1" timeOffset="-47943.006">18490 11736 3969,'0'0'908,"0"0"-447,0 0 90,0 0 77,0 0-149,0 0-148,26 0-144,126 0 14,-150 5 44,-4 7-163,-1 0-1,0-1 1,-1 1-1,0-1 0,-1 0 1,-1 0-1,1 0 0,-2-1 1,1 0-1,-3 2-81,-16 29-540,5-2-1226,2-9-1261</inkml:trace>
  <inkml:trace contextRef="#ctx0" brushRef="#br1" timeOffset="-47635.408">18194 12083 4105,'0'0'1664,"0"0"-223,0 0 191,0 0-272,0 0-624,0 0-416,0 0-88,31 24 129,-14-12-49,0 0-72,-3 0-128,-5 0-32,-3 2-80,-6-2-296,0 8-1105,0-6-1535,0-4-857</inkml:trace>
  <inkml:trace contextRef="#ctx0" brushRef="#br1" timeOffset="-46342.802">18433 11731 5889,'0'0'1317,"0"0"43,0 0-207,0 0-398,0 0-237,25-7-154,80-20-46,-102 26-254,1 0 0,-1 1-1,1-1 1,-1 1-1,1 0 1,-1 0-1,1 0 1,0 0 0,-1 1-1,1 0 1,-1-1-1,1 1 1,-1 0-1,0 1 1,1-1-1,-1 1 1,0-1 0,0 1-1,0 0 1,0 0-1,0 0 1,0 1-1,-1-1 1,1 1-1,-1-1 1,0 1 0,1 0-1,-1 0 1,0 0-1,-1 0 1,1 0-1,-1 1 1,1-1-1,-1 0 1,0 1 0,0-1-1,0 1 1,-1-1-1,1 1 1,-1 0-1,0-1 1,0 1-1,0-1 1,-1 1 0,1-1-1,-1 1 1,0-1-1,0 1 1,0-1-1,0 1 1,-1 1-64,1 7 234,-2 13-204,-1 0-1,-1-1 1,-2 1-1,0-1 1,-2-1 0,0 1-1,-1-1 1,-2-1 0,-6 10-30,16-28-270,0 0 1,0-1 0,-1 1 0,1-1 0,-1 1-1,1-1 1,-1 0 0,0 0 0,0 0-1,-1 0 1,1 0 0,0-1 0,-1 0 0,0 1-1,0-1 1,1-1 0,-1 1 0,0-1 0,0 1-1,-1-1 1,1 0 0,0 0 0,0-1 0,0 1-1,-1-1 1,1 0 0,0 0 0,-1-1-1,1 1 1,-3-2 269,3 2-45,0-1-1,0 0 1,0-1-1,0 1 1,0-1-1,0 1 1,0-1-1,0 0 0,0-1 1,1 1-1,-1-1 1,1 0-1,0 1 1,0-1-1,0-1 1,0 1-1,1 0 1,-1-1-1,1 1 1,0-1-1,0 0 1,0 0-1,0 0 0,1 0 1,-1 0-1,1 0 1,-1-4 45,-12-118-226,13 122 270,0 1 0,1-1-1,-1 0 1,1 0 0,0 1 0,0-1-1,0 0 1,1 0 0,-1 1 0,1-1-1,0 0 1,0 1 0,0-1-1,0 1 1,1-1 0,0 1 0,-1 0-1,1-1 1,0 1 0,1 0 0,-1 0-1,0 1 1,1-1 0,0 0-1,0 1 1,0-1 0,0 1 0,0 0-1,0 0 1,0 0 0,1 1 0,-1-1-1,3 0-43,-4 3 68,1 0 0,-1 1 0,1-1 0,-1 1 1,0 0-1,0-1 0,0 1 0,0 0 0,0 0 0,0 0 0,0 0 0,-1 1 0,1-1 0,-1 0 0,0 1 0,1-1 0,-1 1 0,0 0 0,-1-1 0,1 1 1,0 0-1,-1-1 0,1 1 0,-1 0 0,0 0 0,0-1 0,0 1 0,0 0 0,-1 0 0,0 2-68,2 3 163,0 532 3003,-1-539-3164,-1 0 1,1 0-1,0-1 1,0 1-1,0 0 1,0 0-1,0 0 1,0-1-1,0 1 1,0 0-1,0 0 1,0 0-1,0-1 1,1 1-1,-1 0 1,0 0-1,0 0 1,1-1-1,-1 1 1,0 0-1,1-1 1,-1 1-1,1 0 1,-1-1-1,1 1 1,0-1-1,-1 1 1,1 0-1,-1-1 1,1 0-1,0 1 1,-1-1-1,1 1 1,0-1-1,0 0 1,-1 1-1,1-1 1,0 0-1,0 0 1,0 0-1,-1 0 1,1 1-1,0-1 0,0 0 1,0 0-1,-1-1 1,1 1-1,0 0 1,0 0-1,0 0 1,-1 0-1,1-1 1,0 1-1,0 0 1,-1-1-1,1 1 1,0-1-1,0 1-2,39-31 373,195-239-706,-221 251-174,-1 1-1,0-2 1,-2 1 0,0-2 0,-2 1 0,0-2 0,-1 1 0,-1-1-1,-1 0 1,-1 0 0,-2-1 0,0 0 0,-1 1 0,-1-24 507,-2-40-1198,0 1 3464,1 85-1367,0 0-191,0 0-187,13 0 542,109 0 121,-120 2-1184,-1 0-1,1 0 1,-1 0-1,0 1 1,1-1-1,-1 0 1,0 1-1,0-1 1,-1 1-1,1-1 1,-1 1-1,1 0 1,-1-1-1,0 1 1,0-1-1,0 1 1,0 0-1,0-1 1,0 1-1,-1-1 1,0 1-1,1 0 1,-1-1-1,0 1 1,0-1-1,0 0 1,0 1-1,-1-1 1,0 0 0,-104 150 58,66-104-62,19-23 3,14-18 1,0 0 1,1 0 0,0 1 0,0 0-1,0 0 1,1 1 0,0 0 0,1 0-1,0 0 1,0 0 0,1 0 0,0 1-1,1 1 0,51-6-22,-36-6-13,-1-1 1,1 0-1,-1-1 1,1-1-1,-1 0 1,0 0 0,-1-1-1,1-1 1,-1 0-1,0-1 1,0 0-1,-1 0 1,0-1-1,0 0 1,-1-1 0,0 0-1,-1-1 1,6-7 34,-10 61-1799,-10-20 1913,-1 0 1,-2-1 0,0 0 0,-1 0 0,-1-1 0,-1 0 0,-1-1 0,-1 0 0,-1-1 0,-1-1 0,-5 4-115,9-10-163,44-50-318,60-49 430,-89 87 104,-1 0 1,0 0-1,0 0 0,0 1 0,0-1 1,0 1-1,0 0 0,-1 0 1,1-1-1,0 1 0,-1 0 0,1 0 1,-1 1-1,0-1 0,0 0 1,0 0-1,0 1 0,0-1 0,0 0 1,-1 1-1,1-1 0,-1 1 1,0-1-1,1 1 0,-1-1 1,0 1-1,-1-1 0,1 1 0,0-1 1,-1 0-1,1 1 0,-1-1 1,0 1-1,0-1 0,0 1-53,1 15 153,0-12-96,0-3-18,-1 0 0,0 0 0,1 0 0,-1-1 0,1 1-1,0 0 1,0 0 0,0 0 0,0 0 0,1 0 0,-1 0 0,1-1 0,0 1 0,-1 0 0,1 0-1,1-1 1,-1 1 0,0 0 0,1-1 0,-1 1 0,1-1 0,0 0 0,-1 0 0,1 1 0,0-1-1,1 0 1,-1 0 0,0-1 0,0 1 0,1 0 0,-1-1 0,1 0 0,0 1 0,-1-1 0,1 0-1,0 0 1,0-1 0,-1 1 0,1-1 0,0 1 0,0-1 0,0 0-39,3-3 49,0 0 0,0-1 0,-1 1 0,1-1 0,-1-1 0,0 1-1,-1-1 1,1 1 0,-1-2 0,1 1 0,-2 0 0,1-1 0,-1 1 0,1-1 0,-1 0 0,1-6-49,7-8 30,104-198-910,-44 69-4160,-71 148 4974,30-67-5431</inkml:trace>
  <inkml:trace contextRef="#ctx0" brushRef="#br1" timeOffset="-45720.8949">19660 11040 6113,'0'0'1517,"0"0"-745,0 0-131,0 0 106,0 0-21,0 0-146,8 26-103,23 87-30,-29-105-424,-1-1 1,-1 1-1,1-1 1,-1 1-1,-1-1 1,1 1 0,-1-1-1,-1 1 1,1-1-1,-1 1 1,-1-1-1,1 0 1,-1 0-1,0 0 1,-1-1-1,0 1 1,0-1-1,0 1 1,-5 4-24,0 2-3,-66 91-1569,79-98-1108,17 9 3010,4 1 554,-21-12-870,0 0-1,0 0 1,0 0 0,-1 0-1,1 1 1,-1 0 0,0-1 0,0 1-1,-1 0 1,0 0 0,0 1-1,0-1 1,0 0 0,-1 1-1,1-1 1,-2 1 0,1 0-1,0-1 1,-1 1 0,0-1 0,-1 1-1,1 0 1,-1-1 0,0 1-1,0-1 1,-1 1 0,0-1-1,0 0 1,0 1 0,-2 1-14,-99 136 928,102-143-918,0 0 0,0 1-1,1-1 1,-1 1 0,0-1 0,1 1 0,-1 0 0,0-1-1,1 1 1,-1 0 0,1-1 0,-1 1 0,1 0-1,-1 0 1,1-1 0,0 1 0,-1 0 0,1 0 0,0 0-1,-1-1 1,1 1 0,0 0 0,0 0 0,0 0-1,0 0 1,0 0 0,0-1 0,0 1 0,0 0 0,0 0-1,1 0 1,-1 0 0,0 0 0,0-1 0,1 1-1,-1 0 1,0 0 0,1 0 0,-1-1 0,1 1 0,-1 0-1,1-1 1,0 1 0,-1 0 0,1-1 0,0 1 0,-1-1-1,1 1 1,0-1 0,-1 1 0,1-1 0,0 0-1,0 1 1,0-1 0,0 0-10,73-7-111,-68 57 246,-48 233 1100,42-281-795,0-14 1256,0-2-1448,-5-58-1056,-14 26-4295,0 21 235</inkml:trace>
  <inkml:trace contextRef="#ctx0" brushRef="#br1" timeOffset="-45037.344">19306 11709 2577,'0'0'4126,"0"0"-1899,0 0-528,0 0-301,0 0-453,0 0-333,32-2-326,4 0-271,162-28-240,-101-3-1025,-68 22 324,1 0 0,1 2 0,0 1 0,0 2 0,1 1-1,24-1 927,-54 8 55,0 0-1,0 0 0,0 0 0,0 1 0,0-1 0,-1 0 0,1 1 1,-1-1-1,1 1 0,-1-1 0,0 1 0,0 0 0,0 0 0,-1-1 1,1 1-1,-1 0 0,1 0 0,-1 0 0,0 0 0,0-1 0,0 1 0,0 0 1,-1 0-1,1 0 0,-1 0 0,0-1 0,0 1 0,0 0 0,0-1 1,0 1-1,0 0 0,-1-1 0,0 0 0,1 1 0,-1-1 0,0 0 1,-2 2-55,-167 157 894,170-159-828,0-1-1,0 1 0,0 0 0,0 0 1,0 0-1,0 1 0,0-1 0,1 0 1,-1 0-1,1 0 0,0 0 0,0 1 0,0-1 1,0 0-1,0 0 0,0 0 0,0 1 1,1-1-1,-1 0 0,1 0 0,-1 0 1,1 0-1,0 0 0,0 0 0,0 0 1,0 0-1,1 1-65,6 26-2130,-29 32-3733,-53 9 4088,50-52 1438,-41 34 511,-120 113 3522,184-164-3633,-1-1 0,1 1 0,0 0 0,-1-1 0,1 1 0,0 0 0,0 0 0,0 0 0,0 0 0,0 0 0,0 0 0,0 0 0,0 0 0,0 0 0,0 1 0,0-1 0,1 0 0,-1 0 0,0 1 0,1-1 0,-1 1-1,1-1 1,0 0 0,-1 1 0,1-1 0,0 1 0,0-1 0,0 1 0,0-1 0,0 1 0,0-1 0,1 0 0,-1 1 0,0-1 0,1 1 0,-1-1 0,1 0 0,-1 1 0,1-1 0,0 0 0,-1 1 0,1-1 0,0 0-1,0 0 1,0 0 0,0 0 0,0 0 0,0 0 0,0 0 0,1 0 0,-1 0 0,0 0 0,0-1 0,1 1 0,-1-1 0,0 1 0,1-1 0,-1 1 0,1-1 0,-1 0 0,0 1 0,1-1 0,0 0-63,30-1 128,0-2 0,-1-1 1,1-1-1,-1-1 0,1-2 0,-2-2 1,0 0-1,0-2 0,-1-2 1,0 0-1,-1-2 0,-1-1 0,-1-1 1,0-1-1,3-5-128,-27 23-210,1-1 1,-1 1-1,0-1 0,1 0 0,-1 1 0,0-1 1,0 0-1,0 0 0,-1-1 0,1 1 1,0 0-1,-1 0 0,1-1 0,-1 1 1,0-1-1,0 1 0,0-1 0,0 0 1,0 1-1,-1-1 0,1 0 0,-1 0 1,0 1-1,0-1 0,0 0 0,0 0 1,0 0-1,0 0 210,-3 1 52,1 1 0,0 0 1,0 0-1,0 0 0,0 0 1,-1 1-1,1-1 0,0 1 1,-1-1-1,1 1 0,0 0 1,-1 0-1,1 0 0,-1 0 1,1 0-1,0 0 0,-1 1 1,1-1-1,0 1 0,-1 0 1,1 0-1,0 0 0,0 0 1,0 0-1,0 0 0,0 0 1,0 1-1,0-1 0,-1 2-52,-9 14 600,1 0 0,2 1 0,-1 0-1,2 0 1,1 1 0,0 0 0,1 1-1,1-1 1,1 1 0,-1 16-600,-9 70 2080,6 0 0,3 1 1,7 39-2081,-1-35-93,1-48-1356,4-22-2729,0-10-4673</inkml:trace>
  <inkml:trace contextRef="#ctx0" brushRef="#br1" timeOffset="-44099.0269">20368 11685 4337,'0'0'1252,"0"0"-237,0 0-49,0 0-16,0 0-64,0 0-12,3 21-84,10 69-230,-12-81-526,-1 1-1,-1 0 0,0 0 0,0 0 0,-1-1 0,0 1 1,0 0-1,-1-1 0,0 0 0,-1 0 0,0 0 0,-1 0 1,0 0-1,0-1 0,-1 0 0,1 0 0,-5 3-33,-36 66-1,56-77-348,86-39 233,-83 31 109,2 1 0,-1 1 0,1 0 0,-1 1 1,2 0-1,-1 1 0,0 1 0,1 1 0,5-1 7,-19 6 5,-1-1-1,0 0 1,0 1-1,0-1 0,0 1 1,0-1-1,0 1 0,0-1 1,-1 1-1,0-1 0,1 1 1,-1 0-1,0-1 0,0 1 1,0 0-1,-1-1 0,1 1 1,-1 0-1,1-1 0,-1 1 1,0-1-1,0 1 0,0-1 1,0 0-1,0 1 1,-1-1-1,0 1-4,-56 83 95,-19 45-98,78-129-7,0 0 0,0 0 0,0 0 0,0 0-1,1 0 1,-1 0 0,1-1 0,0 1 0,-1 0 0,1-1 0,0 0 0,0 1 0,0-1 0,0 0 0,0 0 0,0 0-1,0 0 1,0 0 0,1-1 0,-1 1 0,0-1 0,0 1 0,1-1 0,-1 0 0,0 0 0,1 0 0,-1 0 0,0 0-1,0 0 1,1-1 0,-1 1 0,0-1 0,0 0 0,0 0 0,1 1 0,-1-1 0,0-1 10,16 1 9,-16 1-5,0 1-1,-1-1 1,1 0 0,0 1 0,0 0 0,0-1 0,-1 1 0,1 0-1,0 0 1,-1 0 0,1 0 0,0 0 0,-1 0 0,0 1-1,1-1 1,-1 0 0,0 1 0,1-1 0,-1 1 0,0-1 0,0 1-1,0 0 1,-1-1 0,1 1 0,0 0 0,0 0 0,-1 0-1,0-1 1,1 1 0,-1 0 0,0 0 0,0 0 0,0 0 0,0 0-1,0 0 1,0 0 0,0-1 0,-1 1 0,1 1-4,-22 76 233,18-70-239,0-1 0,-1 1 0,0-1 0,-1 0 0,0-1 0,0 0 0,0 0 0,-1 0 0,0 0 0,-1-1 0,1-1 0,-1 1 0,0-1 0,-1 0 0,1-1 0,-1 0 0,0 0 0,0-1 0,0 0 0,-6 0 6,13-5-200,-1 1 0,1-1 0,0-1 0,-1 1 1,1 0-1,0-1 0,0 1 0,0-1 0,1 1 1,-1-1-1,1 0 0,-1 0 0,1 1 0,0-1 1,0 0-1,0 0 0,0-1 0,1 1 0,-1 0 1,1 0-1,0 0 0,0 0 0,0 0 0,0-1 1,1 1-1,-1-1 200,0 1-413,-1-44-4034</inkml:trace>
  <inkml:trace contextRef="#ctx0" brushRef="#br1" timeOffset="-43886.9309">20593 11798 5753,'0'0'2873,"0"0"-2497,0 0 840,0 0 112,0 0-575,0 0-417,149 73-336,-115-30-656,-11-5-2865,-9-4-2504</inkml:trace>
  <inkml:trace contextRef="#ctx0" brushRef="#br1" timeOffset="-42942.651">20959 12111 4585,'0'0'1498,"0"0"325,0 0-8,0 0-466,0 0-524,30-13-153,208-77 132,110-8-477,-348 97-351,0 1 1,-1 0-1,1 0 0,0-1 1,-1 1-1,1 0 1,0 0-1,-1-1 1,1 1-1,0 0 1,0-1-1,-1 1 1,1 0-1,0-1 0,0 1 1,0-1-1,-1 1 1,1 0-1,0-1 1,0 1-1,0-1 1,0 1-1,0 0 1,0-1-1,0 1 0,0-1 1,0 1-1,0-1 1,0 1-1,0 0 1,0-1-1,0 1 1,0-1-1,1 1 1,-1 0-1,0-1 1,0 1-1,0 0 0,1-1 1,-1 1-1,0-1 1,0 1-1,1 0 1,-1 0-1,0-1 1,1 1-1,-1 0 1,0 0-1,1-1 24,-16 3 13,1 1 1,0 0-1,0 1 1,0 0-1,0 2 0,1-1 1,0 1-1,0 1 0,0 1 1,1 0-1,0 0 1,0 1-1,1 0 0,1 1 1,-9 10-14,-12 7 130,-301 280 617,283-241-2949,54-65 121,8-6 1614,0-1 0,0 0 1,-1-1-1,0 0 0,0-1 0,-1 0 0,0-1 0,0 0 0,-1-1 0,0 0 0,0-1 0,2-4 467,14-12-41,-14 15 78,-9 8 133,-1 0 0,1 1 0,0 0 0,0 0 1,1 0-1,-1 0 0,1 0 0,-1 1 0,1-1 0,0 1 0,0 0 0,0 0 0,0 1 1,0-1-1,0 1 0,1 0 0,-1 0 0,0 0 0,2 1-170,-4 1 102,1 1 0,-1 0 0,1 0-1,-1 0 1,0 1 0,0-1 0,0 0-1,0 1 1,0 0 0,0-1 0,-1 1 0,1 0-1,-1 0 1,0 0 0,0 0 0,0 0-1,0 0 1,-1 0 0,1 0 0,-1 0 0,1 0-1,-1 0 1,0 1 0,-1-1 0,1 1-102,1 1 117,1 33 113,0 0 0,-3 1-1,-1-1 1,-2 0 0,-1 0 0,-2-1-1,-8 22-229,22-113-1651,4 20 1346,2 0-1,2 1 1,0 0-1,2 1 0,2 1 1,12-15 305,-25 38 26,1 1 0,-1 0 1,1 0-1,1 0 0,0 1 1,-1 0-1,2 0 0,-1 1 0,1 0 1,0 1-1,0 0 0,0 0 1,0 1-1,1 0 0,-1 1 1,1 0-1,0 0 0,-1 1 1,1 1-1,0-1 0,0 1 0,9 2-26,-10-3 82,0 1-1,0 0 0,-1 0 0,1 1 0,0 0 0,0 0 0,0 1 0,-1 0 0,1 1 1,-1 0-1,1 0 0,-1 1 0,0 0 0,-1 0 0,1 1 0,-1 0 0,2 2-81,-7-6 47,-1 0 0,0 0 0,0 0 0,0 1-1,0-1 1,0 0 0,0 1 0,0-1 0,0 1-1,-1-1 1,1 1 0,0-1 0,-1 1 0,1-1 0,-1 1-1,0 0 1,0-1 0,1 1 0,-1 0 0,0-1-1,0 1 1,-1 0 0,1-1 0,0 1 0,0-1-1,-1 1 1,1 0 0,-1-1 0,1 1 0,-1-1-1,0 1 1,0-1 0,0 1 0,0-1 0,0 0 0,0 0-1,0 1 1,0-1 0,0 0 0,0 0 0,-1 0-1,1 0 1,-1 0 0,1 0 0,0 0 0,-1-1-1,0 1-46,-75 30-590,71-29 239,-1 0 1,1-1-1,-1 1 0,1-1 1,-1-1-1,0 1 0,1-1 1,-1 0-1,0 0 0,1-1 1,-1 0-1,1 0 0,-1-1 0,1 0 1,-1 0-1,1 0 0,0-1 1,0 0-1,0 0 0,0 0 1,1-1-1,-1 0 0,1 0 1,-2-2 350,-14-25-2365</inkml:trace>
  <inkml:trace contextRef="#ctx0" brushRef="#br1" timeOffset="-42731.1809">21424 12025 1160,'0'0'2337,"0"0"-1553,0 0 512,0 0 1073,42 197-769,-33-105-184,0 2 137,-4 2-201,-2-7-584,-3-7-472,0-10-296,0 5-816,0-19-1705,-11-17-3480</inkml:trace>
  <inkml:trace contextRef="#ctx0" brushRef="#br1" timeOffset="-42578.84">21926 12882 10882,'0'0'2785,"0"0"-1761,0 0-1024,0 0-200,0 0-5753</inkml:trace>
  <inkml:trace contextRef="#ctx0" brushRef="#br0" timeOffset="-30912.578">1387 3413 2985,'0'0'2361,"0"0"-1416,0 0-233,0 0 255,0 0 41,0 0-220,-4-4-204,2 3-489,1-1 0,0 1 0,0 0 0,0 0 0,-1-1 0,1 1-1,0 0 1,-1 0 0,1 0 0,-1 0 0,1 1 0,-1-1 0,0 0 0,1 1 0,-1-1 0,0 1-1,1-1 1,-1 1 0,0 0 0,0 0 0,1 0 0,-1 0 0,0 0 0,0 0 0,1 0 0,-1 0-1,0 1 1,1-1 0,-1 1 0,0-1 0,1 1 0,-1 0 0,0 0 0,1 0 0,-1 0 0,1 0-1,0 0 1,-2 1-95,-35 37 286,2 2-1,1 1 1,2 2 0,2 2-1,3 0 1,1 2-1,2 1 1,-10 31-286,-6 18 225,4 2 0,5 1 0,4 2 0,-2 31-225,1 28 717,6 1 1,1 130-718,11-61 1498,-39 214-1498,-86 320 1715,115-443 458,17 226-2173,6-299 230,21 171-2,3-244-92,9-3 0,54 166-136,318 821 492,-299-870-327,65 113-165,277 536 216,-293-602-221,101 194 195,-20-57 26,-145-252-182,-88-213-117,2 7-327,-5-12-6280,-4-14 1720,-7-3 1795,4 7 1410,-19-21-5038</inkml:trace>
  <inkml:trace contextRef="#ctx0" brushRef="#br0" timeOffset="-30132.822">2662 12827 120,'0'0'3185,"0"0"-1593,0 0-1160,0 0-352,0 0-72,0 0-8,0 0-296,0 14 0,0-9 64,0 0-24,-17 7 88,0 0-256,-6 0-3009</inkml:trace>
  <inkml:trace contextRef="#ctx0" brushRef="#br0" timeOffset="-29011.174">2354 13597 2849,'0'0'3960,"0"0"-2455,0 0-633,0 0 216,0 0 136,0 0-391,0 0-377,20 27 400,9 2-32,-1 4-368,1 6-224,-4 2-232,-2 7-480,-23 22-1920,0-12-2361</inkml:trace>
  <inkml:trace contextRef="#ctx0" brushRef="#br0" timeOffset="-28661.811">2009 14293 2753,'0'0'3636,"0"0"-2397,0 0-935,0 0 264,0 0 375,0 0 67,31 0-66,-2 1-711,-12 0-121,0 0 1,0-1-1,1-1 1,-1-1-1,0 0 1,0-2-1,-1 1 0,1-2 1,-1 0-1,0-2 1,0 1-113,82-41 453,-36 15-402,2 3 0,0 2-1,2 4 1,1 2 0,27-3-51,-94 24 54,0 1 1,-1 0 0,1-1-1,0 1 1,0-1 0,0 1 0,0-1-1,0 1 1,0-1 0,0 1 0,0-1-1,0 1 1,0-1 0,0 1-1,0-1 1,1 1 0,-1-1 0,0 1-1,0-1 1,0 1 0,1-1-1,-1 1 1,0-1 0,1 1 0,-1-1-1,0 1 1,1-1 0,-1 0 0,1 1-1,-1-1 1,0 0 0,1 1-1,-1-1 1,1 0-55,-10 8 52,-88 77-48,3 5 1,4 3-1,4 4 0,-36 59-4,80-109-4334,40-45 305,2-4-382</inkml:trace>
  <inkml:trace contextRef="#ctx0" brushRef="#br0" timeOffset="-28427.452">2337 14206 3817,'0'0'3020,"0"0"-1815,0 0-338,0 0 137,0 23 36,0 365 2285,-10 109-2580,5-397-683,3-68-5218,45-203-644,-15 78 2447</inkml:trace>
  <inkml:trace contextRef="#ctx0" brushRef="#br0" timeOffset="-28058.335">2542 14635 3353,'0'0'1601,"0"0"-140,0 0-64,0 0 185,13 21 129,-4-5-1355,0-3-71,-1 0 0,0 1 0,-1 1 0,-1-1 1,0 1-1,-1 0 0,-1 0 0,0 0 0,0 10-285,24 245 1319,-54-530-3424,29 248 2060,1 0-1,1 1 1,0-1-1,0 1 1,1 0-1,1 1 1,0-1-1,0 1 1,1 1-1,0-1 0,1 1 1,0 1-1,0-1 1,1 2-1,0-1 1,0 1-1,1 1 1,-1 0-1,2 1 1,-1 0-1,1 0 0,-1 1 1,1 1-1,0 0 1,1 0-1,-1 1 1,0 1-1,1 0 1,-1 1-1,0 0 1,1 1-1,-1 1 0,3 0 47,-12 0 43,0 0 0,1 0 0,-1 1 0,0-1 0,0 1 0,-1 0 1,1-1-1,-1 1 0,1 1 0,-1-1 0,0 0 0,0 0 1,0 1-1,-1-1 0,1 1 0,-1 0 0,0-1 0,0 1 1,0 0-1,0 0 0,-1 0 0,1 0 0,-1-1 0,0 1 0,-1 0 1,1 0-1,0 0 0,-1 0 0,0 0 0,0-1 0,-1 4-44,1 12 460,-1-2-277,-1-1 0,-1 1 0,0-1-1,-1 0 1,-1 0 0,-1 0 0,0-1 0,-1 0 0,0-1 0,-1 0 0,-1 0 0,0 0 0,-1-1-1,-8 7-182,-20 12-233,31-71-7734,8 2 576</inkml:trace>
  <inkml:trace contextRef="#ctx0" brushRef="#br0" timeOffset="-27202.012">3584 13840 8242,'0'0'2108,"0"0"-1062,-12 26-181,-71 164 668,-115 237-1328,199-427-202,0 0 1,-1-1-1,1 1 0,-1-1 1,1 1-1,0 0 0,-1 0 1,1-1-1,0 1 0,-1 0 1,1 0-1,0 0 0,-1 0 1,1 0-1,0 0 0,-1 0 1,1 0-1,0 0 0,0 0 1,-1 0-1,1 0 0,0 0 1,-1 1-1,1-1 0,-1 0 1,1 1-1,0-1 0,-1 0 1,1 1-1,-1-1 0,1 0 1,0 1-1,-1-1 0,1 1 1,-1-1-1,0 1 0,1 0 1,-1-1-1,1 1 0,-1-1 1,0 1-1,1 0 0,-1-1 1,0 1-1,0 0 0,0-1 1,0 1-1,1 0 0,-1-1 1,0 1-1,0 0 0,0-1 1,0 1-1,0 0 0,-1-1 1,1 1-1,0 0 0,0 0 1,0-1-1,-1 1 0,1-1 1,0 1-1,0 0 0,-1-1 1,1 1-1,-1-1 0,1 1 1,-1-1-1,1 1 0,-1 0-3,57-21 436,-27 1-555,-1-1 0,-1-2-1,0 0 1,-2-2-1,-1-1 1,-1 0-1,-1-2 1,-1-1-1,-1 0 1,-2-2-1,-1 0 1,0-3 119,-12 24-127,3-5-72,-1 1 0,0-1 0,-1-1 0,0 1 1,-1-1-1,-1 0 0,0 0 0,-1 0 0,0-8 199,-3 22 750,-1 6-114,-61 282 2167,13 41-1659,38-109-3529,14-243 2233,2 0 1,0 1-1,1 0 1,2 0-1,0 1 1,1 0-1,2 1 1,0-1-1,1 2 1,1 0-1,1 0 1,3-2 151,-14 18 6,0-1 1,0 1-1,0-1 0,1 1 0,0 0 1,-1 0-1,2 1 0,-1-1 1,0 1-1,0 0 0,1 0 1,0 0-1,0 1 0,0-1 0,0 1 1,0 1-1,0-1 0,5-1-6,-8 4 21,-1 0 0,0 0-1,1 0 1,-1 0 0,0 0 0,0 0-1,0 0 1,0 1 0,0-1-1,0 0 1,0 1 0,-1-1 0,1 0-1,0 1 1,-1-1 0,1 1-1,-1-1 1,1 1 0,-1-1 0,0 1-1,0 0 1,0-1 0,0 1-1,0-1 1,0 1 0,0-1 0,0 1-1,0-1 1,-1 1 0,1 0-1,-1 0-20,1 6 75,1 11-108,0 1 1,-2 0 0,0 0 0,-1 0 0,-1 0 0,0-1 0,-2 1 0,0-1-1,-2 0 1,0-1 0,-1 0 0,-9 16 32,15-28-199,-1 0 0,0-1 1,0 1-1,0-1 0,0 0 0,-1 0 0,0 0 1,0-1-1,-1 1 0,1-1 0,-1 0 0,0 0 1,0-1-1,0 0 0,0 1 0,-1-2 0,1 1 0,-1 0 1,0-1-1,1 0 0,-1-1 0,0 1 0,-1-1 1,1 0-1,0-1 0,0 0 0,0 0 0,0 0 1,0 0-1,0-1 0,-1 0 0,1 0 0,0-1 0,1 0 1,-1 0-1,0 0 0,0-1 0,1 1 0,-4-4 199,2-3-55,0 0 0,1-1 0,0 0 0,1 0 0,0 0 0,0-1 0,1 1 0,1-1 1,0 0-1,0 0 0,1 0 0,1-1 0,-1 1 0,2-1 0,0 1 0,0 0 0,2-10 55,0 18 148,1-1 0,0 0 0,-1 1 0,1 0 0,0 0 0,0 0 1,1 0-1,-1 0 0,1 0 0,-1 1 0,1 0 0,0-1 0,0 2 0,0-1 1,0 0-1,0 1 0,1 0 0,-1-1 0,0 2 0,1-1 0,-1 0 1,0 1-1,1 0 0,-1 0 0,1 1 0,-1-1 0,0 1 0,1 0 0,-1 0 1,3 1-149,0-2 206,12 3 298,0 1 0,0 0 0,0 1 0,-1 1 0,0 1 0,0 0 0,-1 2 0,0 0 1,0 1-1,-1 0 0,0 2 0,11 10-504,105 95 1171,-130-113-5147,-24-19 1352,-11-12-2177</inkml:trace>
  <inkml:trace contextRef="#ctx0" brushRef="#br0" timeOffset="-27022.765">3644 13477 2473,'0'0'5137,"0"0"-4113,0 0 696,0 0 265,0 0-225,0 0-1016,165 120-568,-102-76-176,-14-8-2072,-4-10-4762</inkml:trace>
  <inkml:trace contextRef="#ctx0" brushRef="#br0" timeOffset="-25370.667">4169 14202 2409,'0'0'3574,"0"0"-1575,0 0-1047,0 0 39,0 0 101,0 0 19,27-6 381,-16 4-1295,11-2 100,0-1 1,-1-1-1,0-1 0,0-1 1,0 0-1,-1-2 0,-1 0 0,9-7-297,146-129 1275,-27 20-3535,-120 112-2868,-26 20 1675,-20 71 145,-48 35 2551,58-100 763,-256 326 4724,227-282-3791,37-55-815,1-21 116,1 14-236,0 0 0,1 1 1,0-1-1,0 0 0,0 1 0,1 0 0,0-1 0,0 1 0,0 0 0,0 0 0,1 1 1,0-1-1,0 1 0,1 0 0,-1 0 0,1 0 0,-1 0 0,1 1 0,1 0 1,-1 0-1,0 0 0,1 1 0,-1-1 0,1 1 0,0 1 0,-1-1 0,1 1 0,0 0 1,0 0-1,0 1 0,0 0 0,0 0 0,0 0 0,0 1 0,0 0 0,0 0 1,0 0-1,-1 1 0,1 0 0,0 0 0,-1 0 0,1 1 0,-1 0 0,0 0 0,0 0 1,3 3-5,2 8 168,0 1 1,0 0-1,-1 1 1,-1 0-1,-1 0 1,0 1-1,-1 0 1,-1 0-1,-1 1 1,0-1-1,-1 1 1,-1 0-1,0 12-168,-2-26 105,0-54 1883,-89-245-4875,-105-287-278,181 468 3528,26 113 104,-3 6-282,-1 0 1,0 0 0,-1 0 0,1 1-1,-1 1 1,0-1 0,-1 1 0,1 1-1,-2-1 1,1 1 0,2 4-186,116 152 3293,-7 6 0,40 85-3293,-134-215 314,285 489 2489,-302-505-2929,-40-54-871,-69-106-3806,-59-123-2960,89 134 3756</inkml:trace>
  <inkml:trace contextRef="#ctx0" brushRef="#br0" timeOffset="-25158.757">4671 13414 264,'0'0'4425,"0"0"-2913,0 0 129,0 0-65,143 123-40,-98-72-880,32 18-656,-8-11-680,-6-12-3985</inkml:trace>
  <inkml:trace contextRef="#ctx0" brushRef="#br0" timeOffset="-24454.089">5350 13453 8570,'0'0'1807,"0"0"-112,0 0 64,0 0-589,0 0-1005,-1 8-434,-6 260-5607,22-288 4491,156-301 3231,-171 320-1806,0 0 0,0 1 0,0-1 1,0 0-1,0 0 0,0 1 0,0-1 0,0 0 0,0 0 1,1 1-1,-1-1 0,0 0 0,1 1 0,-1-1 0,0 1 1,1-1-1,-1 0 0,1 1 0,-1-1 0,1 1 0,-1-1 0,1 1 1,-1-1-1,1 1 0,0 0 0,-1-1 0,1 1 0,0 0 1,-1-1-1,1 1 0,0 0 0,-1 0 0,1-1 0,0 1 0,0 0 1,-1 0-1,1 0 0,0 0 0,0 0 0,-1 0 0,1 0 1,0 0-1,-1 1 0,1-1 0,0 0 0,0 0 0,-1 1 0,1-1 1,-1 0-1,1 1 0,0-1 0,-1 0 0,1 1 0,-1-1 1,1 1-1,0-1 0,-1 1 0,1 0-40,13 45 366,-10-32-366,29 94 52,-20-111-8,63-205-1375,-11 61 2617,-64 146-830,11 11-81,-7 129-431,42-144 256,-18-14 150,16-9 40,-12 16 3610,-31 11-4207,0 1 0,-1 0 0,1 0 0,0 0 0,-1 0 0,1 1 0,0-1 0,-1 0 0,1 1 0,0-1 1,-1 1-1,1-1 0,-1 1 0,1 0 0,-1 0 0,1 0 0,-1-1 0,1 1 0,-1 1 0,0-1 0,0 0 1,1 0-1,-1 0 0,0 1 0,0-1 0,0 1 0,0-1 0,-1 1 0,1-1 0,0 1 0,-1-1 1,1 1-1,-1-1 0,1 1 0,-1 0 0,0 0 0,0-1 0,1 1 0,-1 0 0,0-1 0,-1 1 207,8 28-4026</inkml:trace>
  <inkml:trace contextRef="#ctx0" brushRef="#br0" timeOffset="-24050.748">5812 13518 3033,'0'0'1187,"0"0"178,0 0 35,0 0-217,0 0-346,0 0-233,-11 19 44,-36 64 175,27 24 1543,11-34-552,-5 54 743,10-45-9840,3-163 3101,3-107 2332,-3 184 1960,1 0-1,0 0 1,0 0-1,0 0 1,0 0-1,1 0 1,0 0-1,-1 0 1,1 0-1,1 0 1,-1 0-1,1 0 1,-1 0-1,1 1 1,0-1-1,0 1 1,1-1-1,-1 1 1,1 0-1,0 0 1,0 0-1,0 0 1,0 1-1,0-1 1,0 1-1,1 0 1,-1 0-1,1 0 1,0 0-1,-1 0 0,1 1 1,0 0-1,0 0 1,0 0-1,0 0 1,0 1-1,0-1 1,0 1-1,0 0 1,4 1-110,-3 2 118,-1 0 1,1 1-1,-1 0 0,1 0 1,-1 0-1,0 0 0,0 1 1,-1-1-1,1 1 1,-1 0-1,0 0 0,-1 0 1,1 1-1,-1-1 0,0 1 1,0-1-1,-1 1 0,0 0 1,0 0-1,0-1 1,0 1-1,-1 0 0,0 2-118,0-4 45,6 230 482,-27-160-1816,-26-55-2982,28-19 632</inkml:trace>
  <inkml:trace contextRef="#ctx0" brushRef="#br0" timeOffset="-23705.067">5710 13751 4569,'0'0'2307,"0"0"-747,0 0-354,0 0-419,0 0-283,0 0-149,15-4-231,49-14-199,-63 18 33,-1-1 0,1 0 0,0 1 0,0-1 0,0 1 0,0-1 0,0 1 0,0 0 0,0-1 0,0 1 0,0 0 0,0 0 0,0 0 0,1 0 0,-1 0 0,0 0-1,0 0 1,0 0 0,0 0 0,0 0 0,0 1 0,0-1 0,0 0 0,0 1 0,0-1 0,0 1 0,0-1 0,0 1 0,0-1 0,0 1 0,-1 0 0,1-1 0,0 1 0,0 0 0,-1 0 0,1 0 0,0 0 0,-1-1 0,1 1 0,-1 0 0,1 0 0,-1 0 0,0 0 0,1 0-1,-1 0 1,0 0 0,1 0 0,-1 1 0,0-1 0,0 0 0,0 0 0,0 0 0,0 0 0,0 0 0,-1 0 0,1 0 0,0 0 0,0 0 0,-1 0 0,1 0 0,-1 0 0,1 0 0,-1 0 0,1 0 42,-2 11 122,0-3-106,0-1 1,0 0 0,-1 0 0,0 0-1,-1 0 1,1 0 0,-2-1 0,1 1-1,-1-1 1,0 0 0,0-1 0,-2 2-17,-2 3 253,10-11-133,-1 0-1,1 0 0,-1 0 0,0 0 0,1 0 1,-1 0-1,0 0 0,1 1 0,-1-1 0,0 0 1,1 0-1,-1 0 0,0 0 0,1 1 0,-1-1 0,0 0 1,1 0-1,-1 1 0,0-1 0,0 0 0,1 0 1,-1 1-1,0-1 0,0 0 0,0 1 0,1-1 1,-1 0-1,0 1 0,0-1 0,0 0 0,0 1 1,0-1-1,0 1 0,0-1 0,0 0-119,14-6-282,35-6 438,-28 11-2563,-20 1 1535,-1 0 36,0 0 70,0 2 178,-46 88-1922,15-49 821</inkml:trace>
  <inkml:trace contextRef="#ctx0" brushRef="#br0" timeOffset="-23418.984">5108 14640 3313,'0'0'1304,"0"0"642,0 0 881,0 0-293,0 0-439,0 0-1031,2-6-702,22-25-218,23 3-16,2 1 1,1 3-1,0 1 1,17-2-129,-8 1 160,708-273 2498,-765 296-2677,40-18-557,-41 19 507,0 0 0,-1-1 1,1 1-1,-1 0 0,1 0 1,-1-1-1,1 1 0,-1-1 1,1 1-1,-1 0 0,1-1 1,-1 1-1,0-1 0,1 1 1,-1-1-1,0 1 0,1-1 0,-1 1 1,0-1-1,0 1 0,1-1 1,-1 1-1,0-1 0,0 0 1,0 1-1,0-1 0,0 1 1,0-1-1,0 0 0,0 1 0,0-1 1,0 1-1,0-1 0,0 0 1,0 1-1,0-1 0,0 1 1,-1-1-1,1 1 0,0-1 1,-1 0-1,1 1 0,0-1 0,-1 1 1,1-1-1,0 1 0,-1 0 1,1-1-1,-1 1 0,1-1 1,-1 1-1,1 0 0,-1-1 1,1 1-1,-1 0 0,1 0 0,-1-1 1,1 1-1,-1 0 0,0 0 1,1 0-1,-1 0 0,1 0 1,-1 0-1,0 0 0,0 0 69,-30-9-4267,-11 3-57</inkml:trace>
  <inkml:trace contextRef="#ctx0" brushRef="#br0" timeOffset="-23206.1089">5793 14125 7058,'0'0'2008,"0"0"-1128,0 0 360,0 0-479,2 156-561,10-122-200,-1-5-408,1-3-1161,-10-16-1407,-2-5-137,0-5-592</inkml:trace>
  <inkml:trace contextRef="#ctx0" brushRef="#br0" timeOffset="-23067.446">5884 13954 1056,'0'0'5377,"0"0"-3800,0 0 703,31 159 297,-22-80 39,2 10-831,1 3-777,2 4-576,6 0-432,3 15-1024,-9-27-2993,-3-21-5593</inkml:trace>
  <inkml:trace contextRef="#ctx0" brushRef="#br0" timeOffset="-22428.003">6141 13973 6665,'0'0'2852,"0"0"-1908,0 0-279,0 0 304,0 0-15,29 6-312,93 16-314,-21-16-1009,-98 53-1384,-120 199 905,142-274-163,-24 14 1344,1 0 0,-1 0 0,1 0 0,-1 0-1,1 1 1,0-1 0,0 0 0,0 1 0,0-1 0,0 1 0,0 0 0,1 0 0,-1 0 0,0 0 0,0 0 0,1 0 0,-1 1-1,1-1 1,-1 1 0,1-1 0,-1 1 0,1 0 0,-1 0 0,1 0 0,-1 0 0,0 1 0,1-1 0,-1 1 0,1 0 0,-1-1-1,0 1 1,2 1-21,2 9 106,-1 0 0,0 0 0,0 1-1,-2-1 1,1 1 0,-1 0 0,-1 1-1,0-1 1,-1 0 0,0 1-106,2 11 113,29 205 717,-17-206-475,-2-53 445,4-206-1548,-20-2-5745,-2 152 2583</inkml:trace>
  <inkml:trace contextRef="#ctx0" brushRef="#br0" timeOffset="-22216.095">6463 13869 3521,'0'0'3729,"0"0"-2753,0 0-128,0 0-8,0 0 512,0 0-391,146-12-401,-86-7-560,11-19-232,-14 4-2137,-20 0-2416</inkml:trace>
  <inkml:trace contextRef="#ctx0" brushRef="#br0" timeOffset="-21797.341">6740 13621 4489,'0'0'1512,"-4"25"170,-41 343 3116,8-23-3605,37-343-1359,1-6-407,3-8 394,0 0 0,1 1 1,0-1-1,1 1 0,1 0 1,0 0-1,0 1 0,1 0 0,0 0 1,4-3 178,-10 12-4,-1-1 1,1 1-1,-1-1 0,1 1 1,-1 0-1,1 0 1,0 0-1,0 0 1,-1 0-1,1 0 0,0 0 1,0 1-1,0-1 1,0 1-1,0-1 1,0 1-1,0 0 1,0 0-1,0 0 0,0 0 1,0 0-1,0 0 1,0 0-1,0 1 1,0-1-1,0 1 0,0-1 1,0 1-1,0 0 1,-1 0-1,1 0 1,0 0-1,0 0 0,-1 0 1,1 0-1,-1 1 1,1-1-1,-1 1 1,1-1-1,-1 1 1,0-1-1,0 1 0,0 0 1,0 0-1,0-1 1,0 1-1,0 0 1,-1 0-1,1 0 0,-1 0 1,1 0-1,-1 1 4,9 24 136,-2 1 0,-1 1 0,-2-1 0,-1 1-1,0 0 1,-3 0 0,-1 25-136,3 67 568,10-110 1038,2-38-1206,-13 23-388,142-325-5677,-143 328 5725,0-1-1,1 1 1,-1 0 0,1-1-1,-1 1 1,1 0 0,0-1-1,-1 1 1,1 0 0,0-1-1,0 1 1,0 0 0,0 0-1,0 0 1,0 0 0,0 0-1,0 0 1,1 0 0,-1 1-1,0-1 1,1 0 0,-1 1-1,0-1 1,1 1 0,-1-1-1,1 1 1,-1-1 0,0 1-1,1 0 1,-1 0 0,1 0-1,-1 0 1,1 0 0,-1 0-1,1 0 1,-1 0 0,1 1-1,-1-1 1,1 1 0,-1-1 0,0 1-1,1-1 1,-1 1 0,0 0-1,0 0 1,1-1 0,-1 1-1,0 0 1,0 0 0,0 0-1,0 1 1,0-1 0,0 0-1,0 0 1,0 0 0,-1 1-1,1-1 1,0 0 0,-1 1-1,1-1 1,-1 0 0,0 1-1,1 0-59,8 16 713,2-2 0,0 1 0,0-2 0,2 1-1,0-2 1,0 1 0,2-2 0,0 1-713,4 1-1657,-8-3-2214,-4-2-2840</inkml:trace>
  <inkml:trace contextRef="#ctx0" brushRef="#br0" timeOffset="-20820.835">2485 15541 6393,'0'0'3162,"0"0"-1489,0 0 43,0 0 626,0 0-18,0 0-542,-11-13 1458,181-56-188,-55 41-2865,0 5 0,1 6 1,1 4-1,1 5 0,0 6 0,48 8-187,-21-6 195,-81 0-144,278-1 715,59-20-766,162-48 581,-217 23-499,2 14-1,14 16-81,-352 16 9,138 0 167,0 6 0,53 12-176,162 42 197,-356-30-9060,-7-9 728</inkml:trace>
  <inkml:trace contextRef="#ctx0" brushRef="#br0" timeOffset="-20608.8789">7311 15627 3793,'0'0'9266,"0"0"-7402,0 0-1768,0 0-96,0 0-1440,0 0-3553</inkml:trace>
  <inkml:trace contextRef="#ctx0" brushRef="#br0" timeOffset="-15243.058">3299 16718 4393,'0'0'3921,"0"0"-3217,0 0-328,0 0 408,0 0-224,0 0-80,68-7 281,-28-15 127,6-9-168,-4-5-344,7-8-176,-9-4-56,0-2-144,8-23-632,-5 11-1465,-14 6-2816</inkml:trace>
  <inkml:trace contextRef="#ctx0" brushRef="#br0" timeOffset="-14836.696">3690 16075 344,'0'0'4510,"0"0"-2783,0 0-929,0 0 170,0 0-282,0 0-422,-6 29-151,12 133 819,7-2 0,7 0-1,31 115-931,-43-236 34,34 255 68,-54-310-350,-1-12-734,1 0 0,2-1 0,1 0 0,1 0 0,2-1 0,-2-16 982,0 3-1408,-9-44-1313</inkml:trace>
  <inkml:trace contextRef="#ctx0" brushRef="#br0" timeOffset="-14622.881">3632 16571 2401,'0'0'2544,"0"0"-1720,0 0-368,0 0 272,-42 140-143,30-82-257,9-3-224,1-4-104,-1-10-48,3-15-776,0-26-1025,0 0-1272,0-17 993</inkml:trace>
  <inkml:trace contextRef="#ctx0" brushRef="#br0" timeOffset="-14493.007">3690 16752 1352,'0'0'928,"0"0"-39,0 0-225,0 0-192,0 0-312,0 0-160,0 0-736</inkml:trace>
  <inkml:trace contextRef="#ctx0" brushRef="#br0" timeOffset="-14269.502">3775 16321 3249,'0'0'2176,"0"0"-1920,0 0 40,0 0 432,0 0-175,0 0-297,0 0-88,146-111-168,-109 77-737,-14 5-1095,-9 5-1561</inkml:trace>
  <inkml:trace contextRef="#ctx0" brushRef="#br0" timeOffset="-14056.631">3972 15960 1104,'0'0'3777,"0"0"-2801,0 0-40,0 0-215,-20 151-393,20-117-312,0-3-16,9-7-792,2-9-1001,0-10-1480</inkml:trace>
  <inkml:trace contextRef="#ctx0" brushRef="#br0" timeOffset="-14055.631">4143 15945 184,'0'0'4361,"0"0"-3017,0 0 137,0 0 79,0 0-616,0 0-696,-83 152-248,61-104-368,-13 22-904,15-10-1457,-2-14-559</inkml:trace>
  <inkml:trace contextRef="#ctx0" brushRef="#br0" timeOffset="-13832.748">3952 16362 3209,'0'0'1208,"0"0"0,0 0-120,0 0-407,6 156-361,-6-117-248,0-1-72,0-2-176,0-9-881,0-10-567,0-17-24,0-17 295</inkml:trace>
  <inkml:trace contextRef="#ctx0" brushRef="#br0" timeOffset="-13201.125">3963 16403 1032,'0'0'951,"0"0"-123,15-22-12,46-68-97,-60 87-643,1-1-1,0 1 0,0 0 0,0 0 1,0 0-1,0 0 0,1 0 0,-1 1 1,1-1-1,0 1 0,0-1 0,0 1 1,0 0-1,0 0 0,0 0 0,1 1 1,-1-1-1,1 1 0,-1 0 0,1 0 1,-1 0-1,1 0 0,0 1 0,-1-1 1,1 1-1,0 0 0,0 0 0,0 0-75,8 57 829,-13-40-862,0 1 0,-1-1 0,0 1 0,-2-1 0,0 0 0,0 0 0,-2 0 0,0-1 0,-1 0 0,-1 0 0,-2 2 33,-43 58-1323,52-84 403,1 1 921,0 1 1,0-1 0,1 0 0,0 1-1,0-1 1,0 0 0,1 1 0,0-1-1,1 1 1,-1 0 0,1 0 0,0 0-1,1 0 1,-1 1 0,1-1 0,3-3-2,-5 10 44,-1 0 1,0 0-1,0 0 1,0 1-1,0-1 1,1 0-1,-1 0 1,-1 1-1,1-1 1,0 0-1,0 1 1,0-1-1,-1 1 1,1-1-1,-1 1 1,1-1-1,-1 1 1,0-1-1,1 1 1,-1 0-1,0-1 1,0 1-1,0-1 1,0 1-1,-1 0 1,1-1-1,0 1 1,-1-1-1,1 1 1,-1-1-1,1 1 1,-1-1-1,0 2-44,1 4 100,0 83-247,30-53 118,-28-21-101,0 0-1,-2 0 1,0 0-1,-1 0 1,-1 1 0,0-2-1,-1 1 1,-1 0-1,0 0 1,-2-1 0,1 0-1,-2 0 1,0-1 0,-5 8 130,4-5 59,-52 120 1223,60-137-1258,0 0 1,1 0 0,-1 0-1,0 0 1,1-1 0,-1 1-1,0 0 1,1 0 0,-1 0-1,0 0 1,1 0-1,-1 0 1,1 0 0,-1 0-1,0 0 1,1 0 0,-1 1-1,0-1 1,1 0-1,-1 0 1,0 0 0,1 0-1,-1 1 1,0-1 0,1 0-1,-1 0 1,0 0-1,0 1 1,1-1 0,-1 0-1,0 0 1,0 1 0,1-1-1,-1 0 1,0 1 0,0-1-1,0 0 1,0 1-1,0-1 1,1 0 0,-1 1-1,0-1 1,0 0 0,0 1-1,0-1 1,0 1-1,0-1 1,0 0 0,0 1-1,0-1 1,0 0 0,0 1-1,0-1 1,-1 0-1,1 1 1,0-1 0,0 0-1,0 1 1,0-1 0,-1 0-1,1 1-24,23-21 524,89-167 1079,-69 49-3576,-53 213 1466,-67 174 1710,55-215-4649,15-32 608</inkml:trace>
  <inkml:trace contextRef="#ctx0" brushRef="#br0" timeOffset="-13042.261">4103 16836 128,'0'0'2817,"0"0"-1913,0 0 0,0 0 8,0 0-24,154 34-287,-128-15-129,-6 0-160,-9 1-264,-5-1-48,-6-9-640,0-6-1089,0-4-1560</inkml:trace>
  <inkml:trace contextRef="#ctx0" brushRef="#br0" timeOffset="-11937.839">4352 16509 5489,'0'0'1686,"0"0"-974,0 0-115,0 0 49,27-13-359,88-42-813,-109 53 224,0-1-1,0-1 1,-1 1-1,0-1 1,1 0-1,-1 0 1,0 0-1,-1-1 1,1 1-1,-1-1 1,0 0-1,0-1 1,-1 1-1,1-1 1,-1 1-1,0-1 1,-1 0-1,0 0 1,0 0-1,0-1 1,0 1-1,-1 0 1,0-1-1,0-1 303,-1-27 10,-19 10 3690,19 24-2916,0 3-201,-1 44 465,6 246 2832,25-3-3376,-8-153-1642,-81-303 761,54 156 470,2 1 0,-1-1 0,1 0 1,1 0-1,0 0 0,1 0 0,0 0 0,0 0 0,1 0 0,1 0 1,0 0-1,0 0 0,2-5-93,106-158-2389,-52 81 1065,-45 106 3402,16 59-2046,-26-72-79,-1 1-1,1-1 1,-1 1 0,1-1-1,-1 0 1,1 0 0,0 0-1,-1 0 1,1 0 0,-1 0-1,1 0 1,-1 0 0,1 0 0,0-1-1,-1 1 1,1-1 0,-1 1-1,0-1 1,1 0 0,-1 1-1,1-1 1,-1 0 0,0 0-1,0 0 1,1 0 0,-1 0-1,0 0 1,0-1 0,0 1 0,0 0-1,0 0 1,-1-1 0,1 1-1,0 0 1,0-1 0,-1 1-1,1-1 1,-1 1 0,0-1-1,1 0 48,84-178-2485,-85 186 6132,1 12-2364,1 6-780,-2-7-9,-1-9-437,0 0 0,1 1-1,0-1 1,0 0-1,1 0 1,1 0-1,-1 0 1,1 0 0,0 0-1,1 0 1,0-1-1,2 5-56,-4-12-133,0 1 0,0-1 0,0 0-1,0 0 1,0 1 0,0-1 0,0 0-1,0 0 1,0 0 0,0 0 0,0 0-1,0 0 1,0 0 0,0-1 0,0 1 0,0 0-1,0 0 1,0-1 0,0 1 0,0-1-1,0 1 1,0-1 0,0 1 0,0-1-1,-1 1 1,1-1 0,0 0 0,0 0-1,-1 1 1,1-1 0,0 0 0,-1 0 0,1 0-1,-1 0 1,1 0 0,-1 0 0,0 0-1,1 0 1,-1 0 0,0 0 0,1 0-1,-1 0 1,0 0 0,0 0 133,1-2 56,35-89-3098,-6 12 4661,-30 80-1540,1-1 1,0 0-1,0 1 1,0-1-1,0 1 1,-1 0-1,1-1 1,0 1-1,0-1 1,0 1-1,0 0 1,0 0-1,0 0 1,0 0-1,0-1 1,0 1-1,0 0 1,0 1-1,0-1 1,0 0-1,0 0 1,0 0-1,0 1 1,0-1 0,-1 0-1,1 1 1,0-1-1,0 1 1,0-1-1,0 1 1,-1-1-1,1 1 1,0-1-1,0 1 1,-1 0-1,1 0 1,0-1-1,-1 1 1,1 0-1,-1 0 1,1 0-1,-1 0-79,18 50 1267,-17-44-1223,1 0 0,0-1 0,0 1 0,0-1 0,1 0 0,-1 0 0,2 1 0,-1-2 0,1 1 0,0 0 0,0-1 0,0 0 0,1 0 0,-1 0 0,1 0 0,1-1 0,-1 0-44,112 54 971,-114-9 56,-126 117-7,88-124-1883,5-15-2260</inkml:trace>
  <inkml:trace contextRef="#ctx0" brushRef="#br0" timeOffset="-10671.264">5673 16237 2937,'0'0'521,"0"0"-130,0 0 346,0 0 237,0 0-178,0 0-159,3-3 20,25-18 445,-21 14-1024,0 0-1,1 1 1,0 0-1,1 0 1,-1 1-1,1 0 1,0 1 0,0 0-1,0 0 1,1 1-1,-1 0 1,1 1 0,0 0-1,1 0-77,-8 4 9,1 1 0,-1-1-1,1 1 1,-1-1 0,0 1 0,0 0 0,0 0-1,-1 0 1,1 0 0,-1 1 0,1-1 0,-1 1-1,0-1 1,-1 1 0,1 0 0,0 0 0,-1 0-1,0 0 1,0 0 0,0 0 0,-1 0 0,1 0-1,-1 0 1,0 0 0,0 1 0,-1-1 0,1 0-1,-1 0 1,0 0 0,0 0 0,-1 2-9,2 9 31,-16 111 301,-19 12-2254,17-274 960,18 137 958,-1-1 0,0 1 1,1 0-1,-1-1 0,1 0 0,-1 1 1,0-1-1,1 1 0,-1-1 1,0 0-1,1 1 0,-1-1 1,0 0-1,0 0 0,1 1 0,-1-1 1,0 0-1,0 0 0,1 0 1,-1 0-1,0 0 0,0 0 1,1 0-1,-1 0 0,0 0 1,0-1-1,1 1 0,-1 0 0,0 0 1,1-1-1,-1 1 0,0-1 1,0 1-1,1 0 0,-1-1 1,1 1-1,-1-1 0,1 1 0,-1-1 1,1 0-1,-1 1 0,1-1 1,-1 1-1,1-1 0,-1 0 1,1 1-1,0-1 0,0 0 0,-1 0 1,1 1-1,0-1 0,0 0 1,0 0-1,0 1 0,0-1 1,0 0-1,0 0 4,-39 210 185,36-131 263,6-75-454,1-1-1,-1 1 0,0-1 0,1 0 0,0 0 1,-1-1-1,1 1 0,0-1 0,0 0 0,0 0 1,0 0-1,0 0 0,0-1 0,0 1 0,0-1 1,0 0-1,0-1 0,0 1 0,0-1 0,0 1 1,1-2 6,0 0-119,0-1 0,0 1 0,0-1 0,-1-1 0,0 1 0,1-1 0,-1 0 0,0 0 0,-1 0 0,1 0 0,-1 0 0,0-1 1,0 0-1,0 0 0,-1 0 0,0 0 0,0 0 0,0 0 0,0 0 0,-1-1 0,0 1 0,0-1 0,0-3 119,5-10-554,14-83-2340,-20 100 3134,-46 60 2072,36-48-2031,0-1 0,-1-1 0,1 1-1,-2-2 1,1 1 0,-1-2 0,0 1 0,0-2-1,-1 1 1,0-2 0,-3 1-281,15-5 10,1 0 0,0-1 0,-1 1 0,1 0 0,-1 0 0,1 0 0,-1 0 0,1-1 0,-1 1 0,1 0 1,-1 0-1,1 0 0,-1 0 0,0 0 0,1 0 0,-1 0 0,1 0 0,-1 1 0,1-1 0,-1 0 0,1 0 0,-1 0 0,1 0 0,-1 1 0,1-1 0,0 0 0,-1 1 0,1-1 0,-1 0 1,1 1-1,0-1 0,-1 0 0,1 1 0,0-1 0,-1 1 0,1-1 0,0 0 0,0 1 0,-1-1 0,1 1 0,0-1 0,0 1 0,0-1 0,0 1 0,-1-1 0,1 1 0,0-1 1,0 1-1,0 0 0,0-1 0,0 1 0,0-1 0,1 1 0,-1-1 0,0 1 0,0-1 0,0 1 0,0-1 0,1 1 0,-1-1 0,0 0 0,0 1 0,1-1 0,-1 1 0,0-1 1,1 1-1,-1-1 0,0 0 0,1 1-10,37 10 21,166-11-2635,-179-7 75</inkml:trace>
  <inkml:trace contextRef="#ctx0" brushRef="#br0" timeOffset="-10153.719">5467 16383 6089,'0'0'1046,"0"0"-701,0 0-205,0 0 112,0 0-20,0 0-85,25 11-50,78 34-26,-95-42-63,0 1-1,0 0 0,0 0 1,-1 1-1,0 0 1,0 1-1,0-1 1,0 1-1,-1 0 1,0 1-1,-1 0 1,1 0-1,-1 0 0,0 0 1,-1 1-1,0 0 1,2 6-8,-4-12 0,-1 0 0,1 1 0,-1-1 0,0 0 0,0 1 0,0 0 0,0-1 0,0 1 0,0 0 0,-1-1 0,1 1 0,-1 0 0,0-1 0,0 1 0,0 0 0,0 0 0,-1 0 0,1-1 0,-1 1 0,1 0 0,-1-1 0,0 1 0,0-1 0,0 1 0,0-1 0,-1 1 0,1-1 0,-2 3 0,-16 1 88,1 0 0,-1-1 1,-1 0-1,1-2 0,0 0 1,-1-2-1,1 0 0,-1-1 0,-5-1-88,-16 1 469,-83 4 1087,151 17-857,115 18 1262,2-6 0,1-6 0,47-2-1961,-171-22-78,86 2-870,-48-28-6883,-36 2 1726</inkml:trace>
  <inkml:trace contextRef="#ctx0" brushRef="#br0" timeOffset="-9147.719">6195 16215 7442,'0'0'2707,"0"0"-2027,0 0-539,0 0 173,0 0 20,0 0-147,26 6-124,79 20-50,-102-26-26,-1 1 0,0-1 0,1 1-1,-1-1 1,0 1 0,1 0 0,-1 0 0,0 0 0,0 0-1,0 1 1,0-1 0,0 1 0,0-1 0,0 1-1,0 0 1,0-1 0,-1 1 0,1 0 0,-1 0-1,0 0 1,1 0 0,-1 0 0,0 1 0,0-1 0,0 0-1,0 1 1,-1-1 0,1 0 0,-1 1 0,1-1-1,-1 1 1,0-1 0,0 0 0,0 1 0,0-1-1,0 1 1,-1-1 0,1 1 0,-1-1 0,0 0-1,0 2 14,-1 11-87,-1-2 42,0 1 0,-1-1 0,0 0 0,-1-1-1,0 1 1,-1-1 0,0 0 0,-1 0 0,-1-1 0,-3 4 45,-26 47 7,36-56-14,0-1-1,0 0 1,0 1-1,1-1 1,0 1 0,0 0-1,0-1 1,1 1-1,0-1 1,0 0 0,0 1-1,1-1 1,0 0-1,0 1 1,0-1 0,0 0-1,3 4 8,6 16 182,23 31 133,-29-67-263,1-189-1066,11-96-4366,-15 288 5571,1 0 0,-1 0-1,2-1 1,-1 1 0,1 1 0,0-1-1,0 1 1,1-1 0,0 1-1,1 1 1,-1-1 0,1 1 0,0 0-1,1 0 1,0 1 0,0 0-1,0 0 1,0 0 0,1 1 0,-1 0-1,1 1 1,4-2-191,-12 4 5,1 0 1,-1 1 0,1-1-1,0 0 1,-1 0-1,1 1 1,0-1-1,-1 0 1,1 1-1,0-1 1,0 1 0,0-1-1,0 1 1,-1-1-1,1 1 1,0-1-1,0 1 1,0 0-1,0 0 1,0-1 0,0 1-1,0 0 1,0 0-1,0 0 1,0 0-1,0 0 1,0 0-1,0 1 1,0-1 0,0 0-1,0 0 1,0 1-1,0-1 1,0 0-1,0 1 1,-1-1-1,1 1 1,0-1 0,0 1-1,0 0 1,-1-1-1,1 1 1,0 0-1,-1-1 1,1 1-1,0 0 1,-1 0 0,1 0-1,-1 0 1,1 0-1,-1-1 1,0 1-1,1 0 1,-1 0-1,0 0 1,0 0-1,0 0 1,1 0 0,-1 0-1,0 0 1,0 1-6,-14 140 1393,-15-17-3290,29-124 1154,0-1 343,20 0 817,-16 0-355,-3 0-55,1-1 0,0 1 0,-1-1 1,1 1-1,-1 0 0,1-1 0,0 1 0,0 0 0,-1 0 1,1 0-1,0 1 0,-1-1 0,1 0 0,-1 1 1,1-1-1,0 1 0,-1-1 0,1 1 0,-1 0 0,1 0 1,-1-1-1,0 1 0,1 0 0,-1 0 0,0 1 1,1-1-1,-1 0 0,0 0 0,0 1 0,0-1 0,0 0 1,0 1-1,-1-1 0,1 1 0,0-1 0,-1 1 1,1-1-1,-1 1 0,1 0 0,-1-1 0,0 1 0,1 0 1,-1-1-1,0 1 0,0 0 0,-1 1-7,-12 248 102,10-204 67,32-97-1076,-23 39 590,70-78-2790,-74 87 3202,1 1 1,0-1-1,-1 0 1,1 1 0,0 0-1,0 0 1,0 0-1,0 0 1,0 0-1,0 0 1,0 1-1,0 0 1,1-1-1,-1 1 1,0 0-1,0 1 1,0-1-1,0 0 1,0 1 0,0 0-1,0 0 1,0 0-1,0 0-95,51 72 3948,-38-61-5038,-3-8-3208,-7-3-470</inkml:trace>
  <inkml:trace contextRef="#ctx0" brushRef="#br0" timeOffset="-8935.146">7000 16723 3609,'0'0'2784,"0"0"-1711,0 0-41,0 0-400,0 0-632,0 0-1056,0 0-3641</inkml:trace>
  <inkml:trace contextRef="#ctx0" brushRef="#br0" timeOffset="-7470.425">6994 16607 4409,'0'0'1656,"0"0"-1008,0 0 97,0 0 95,0 0-352,0 0-256,0 0 96,3 102-128,-20-59-120,-29 27-80,6-10-648,-3-12-3385</inkml:trace>
  <inkml:trace contextRef="#ctx0" brushRef="#br0" timeOffset="-3552.105">7933 15885 8818,'0'0'1896,"0"0"-591,0 0 151,0 0 192,0 0-736,0 0-584,-60 166 73,45-72 191,-2 12-224,-6 7-88,-5 0-152,2-7-112,1-9-16,-1-20-432,12-17-1233,5-26-1103,6-20-2569,3-14-1473</inkml:trace>
  <inkml:trace contextRef="#ctx0" brushRef="#br0" timeOffset="-3340.071">8004 16017 4425,'0'0'3361,"0"0"-2833,28 123 608,-16-58 280,8 5-135,-3-3-625,-3 3-496,1-2-160,-10-3-24,-5 12-840,0-17-1385,-11-14-2096</inkml:trace>
  <inkml:trace contextRef="#ctx0" brushRef="#br0" timeOffset="-3168.344">7759 16405 5369,'0'0'2401,"0"0"-2145,0 0 496,0 0 520,0 0-152,171 12-559,-126-9-537,12-3-24,-8-3-1969,-9-11-3296</inkml:trace>
  <inkml:trace contextRef="#ctx0" brushRef="#br0" timeOffset="-2913.771">8329 15822 8202,'0'0'3232,"0"0"-2767,0 0 47,0 0 320,0 0-104,0 0-416,0 0-184,114 145-128,-88-114-192,3 0-768,-9-2-921,-6-7-2247,-6-12-1130</inkml:trace>
  <inkml:trace contextRef="#ctx0" brushRef="#br0" timeOffset="-2700.895">8674 15748 6809,'0'0'3281,"0"0"-2649,0 0 801,0 0 199,-25 154-792,11-113-616,-6 2-224,-3-2-280,-23 2-984,6-9-1177,-3-12-2136</inkml:trace>
  <inkml:trace contextRef="#ctx0" brushRef="#br0" timeOffset="-2487.04">8226 16061 5881,'0'0'3241,"0"0"-2801,0 0-56,0 0 952,163-39-391,-89 22-513,9 3-432,23 7 0,-26 2-1681,-21 5-4328</inkml:trace>
  <inkml:trace contextRef="#ctx0" brushRef="#br0" timeOffset="-2049.562">8349 16058 3377,'0'0'3143,"0"0"-1628,0 0-116,0 0 24,0 0-509,0 0-366,12 8 80,243 186 3878,-240-182-4575,16 21-1726,-24-4-7123,-7-21 3751</inkml:trace>
  <inkml:trace contextRef="#ctx0" brushRef="#br0" timeOffset="-1696.077">8363 15984 3681,'0'0'2584,"0"0"-1487,0 0 519,0 0 16,0 0-712,0 0-623,0 0-289,26-3-8,0 15 144,2 5-80,-2 5 40,3 0-104,-7 4-120,-2 5-184,-2 17-1113,-7-7-1551,-3-7-1305</inkml:trace>
  <inkml:trace contextRef="#ctx0" brushRef="#br0" timeOffset="-1455.839">8515 15957 3769,'0'0'1712,"0"0"-1712,0 0-632,0 0 328,0 0-2081</inkml:trace>
  <inkml:trace contextRef="#ctx0" brushRef="#br0" timeOffset="-1291.8128">8515 15957 1368,'60'34'6522,"-75"-5"-5250,-10 12 392,-10 9-135,-7 10-537,-1 8-816,-23 23-176,9-16-1977,9-17-4472</inkml:trace>
  <inkml:trace contextRef="#ctx0" brushRef="#br0" timeOffset="517.5169">7944 17209 8754,'0'0'2376,"0"0"-1808,0 0-263,0 0 487,0 0 1032,0 0-128,188 10-551,-105-10-201,6-10 56,5-9-592,0 0-408,23 7-736,-29 7-3217,-22 5-5177</inkml:trace>
  <inkml:trace contextRef="#ctx0" brushRef="#br0" timeOffset="1365.464">9336 16668 7306,'0'0'2248,"0"0"-1528,0 0 256,0 0 449,0 0-321,0 0-544,0 0-336,-57 122-224,3-54-936,0-6-4113</inkml:trace>
  <inkml:trace contextRef="#ctx0" brushRef="#br0" timeOffset="7988.57">1315 695 2264,'0'0'3227,"0"0"-1950,0 0-419,0 0 293,0 0 7,-6-3-429,-23 10-376,31 52-284,78 398 881,61 802 984,-136-1191-1944,-3-34-898,-3-70-759,-6-25-1680,-8-11-1490</inkml:trace>
  <inkml:trace contextRef="#ctx0" brushRef="#br0" timeOffset="8491.4678">1130 752 4753,'0'0'1116,"0"0"-480,0 0-23,0 0 171,0 0 85,27-2 37,167-12 871,125 40 984,141-6 185,128-23-2946,-231-23 222,-2-16 0,211-57-222,-79 12 1059,365-15-1059,-696 90-1,1191-58 249,-1225 69-213,337 16-477,-324 14-1399,-52 9-2519,-50-14-1278</inkml:trace>
  <inkml:trace contextRef="#ctx0" brushRef="#br0" timeOffset="9025.612">7713 430 1432,'0'0'2422,"0"0"-1284,0 0-611,0 0 93,0 0 57,0 0-18,17 5-211,55 19-179,12 38 538,-79-59-709,-2 1-1,1 0 0,0 0 1,-1 0-1,0 1 1,0-1-1,0 1 0,0 0 1,-1-1-1,1 1 1,-1 1-1,-1-1 0,1 0 1,-1 0-1,0 1 0,0-1 1,0 0-1,-1 1 1,0-1-1,0 4-97,2 19 643,-8 390 3201,9-60-1310,34 228-2534,34-95 501,-33-243-2047,-6-2-4880,-25-151-1422</inkml:trace>
  <inkml:trace contextRef="#ctx0" brushRef="#br0" timeOffset="9969.4748">1752 13446 4601,'0'0'1046,"0"0"-546,0 0-195,0 0 87,10 44 143,150 647 2356,35 412 311,-186-1064-4938,-9-141-3164,0 29 937</inkml:trace>
  <inkml:trace contextRef="#ctx0" brushRef="#br0" timeOffset="10489.563">2146 13262 1352,'0'0'2961,"0"0"-1886,0 0-795,0 0 61,0 0 235,0 0 87,30 1-96,98 5-34,0 30 1015,-88-19-918,37 6 236,2-4 0,0-3 0,1-3 0,1-5-1,0-2 1,0-4 0,61-8-866,-15 5 374,135-13 486,0-12 0,-2-12 0,179-52-860,-104 23 239,159-27-103,4 22 0,497-6-136,-516 79-1913,-321 22-5474,-134-16 2868</inkml:trace>
  <inkml:trace contextRef="#ctx0" brushRef="#br0" timeOffset="10893.712">7302 13017 1288,'0'0'3620,"0"0"-2300,0 0-704,0 0 463,0 0 107,0 0-262,1 26-144,26 297 2006,145 864 1445,-166-1132-4347,3 20-731,-7-28-7556,-2-46 3220</inkml:trace>
  <inkml:trace contextRef="#ctx0" brushRef="#br0" timeOffset="11106.136">7596 14146 7698,'0'0'4369,"-46"268"-3273,18-105 408,11-6 753,14-22-1177,3-22-1080,0-19-16,0-20-2409,0-28-2448,-6-24-2720</inkml:trace>
  <inkml:trace contextRef="#ctx0" brushRef="#br0" timeOffset="11877.588">1763 13253 5313,'0'0'2529,"0"0"-2297,0 0 232,0 0 560,183-15-40,-97 15-152,16 3-263,13 9 31,7-5-40,4-5-208,-1-2-128,-2 0-184,-9-14-40,20-12-888,-25 1-1473,-29 1-2520</inkml:trace>
  <inkml:trace contextRef="#ctx0" brushRef="#br0" timeOffset="12254.0758">1840 13205 3601,'0'0'768,"0"0"304,26 139 400,-17-54-31,-4 11-17,-5 32-72,0 28-575,0 27-105,0 7-216,0-9-248,0-20-152,6-38-56,3-7-856,-9-39-1553,0-31-2400</inkml:trace>
  <inkml:trace contextRef="#ctx0" brushRef="#br0" timeOffset="12531.403">1823 13879 6217,'0'0'1529,"6"135"-825,5-20 624,1 37 72,5 26-159,0 3-713,3-15-328,-8-38-144,-1-39-56,-5-22 0,-4-7-72,1 5-312,-3 5-825,0 12-1015,-5-24-1465,-12-19-1712</inkml:trace>
  <inkml:trace contextRef="#ctx0" brushRef="#br0" timeOffset="13087.28">1943 15266 6289,'0'0'1806,"0"0"-582,0 0 211,0 0-77,0 0-354,0 0-94,26 5-67,162 23 672,738-27 3382,31-45-3516,-708 37-330,211-35-1051,-264 13 21,130-20 19,1 15-1,33 13-39,-24 19 86,95-1 426,203-35-512,-291-10-587,58-27 587,-299 63-2921,-38 11-3489,-59 1 5565,25 0-7402</inkml:trace>
  <inkml:trace contextRef="#ctx0" brushRef="#br2" timeOffset="17698.118">2448 3286 3553,'0'0'1623,"6"27"-563,48 178 730,-46-181-1426,40 90 1062,-46-110-1390,0-1-1,0 0 0,1 0 1,-1 0-1,1 0 0,-1 0 1,1 0-1,0-1 0,0 0 1,0 1-1,0-1 0,1 0 1,-1 0-1,1-1 0,-1 1 1,1-1-1,-1 0 0,1 0 1,0 0-1,0 0 0,-1-1 1,1 1-1,0-1 0,0 0 1,0 0-1,-1 0 0,1-1 1,0 1-1,2-2-35,2-2 44,-1-1 0,1 0 0,-1 0-1,0-1 1,0 0 0,-1 0 0,0-1 0,0 0 0,0 0-1,-1 0 1,0-1 0,0 0 0,-1 0 0,3-7-44,15-21 79,-13 19-82,1 1 0,1 1-1,0-1 1,1 2-1,0-1 1,1 2 0,1 0-1,0 0 1,1 2-1,0 0 1,0 0 0,2 1-1,-1 1 1,1 1-1,0 0 1,1 2 0,0 0-1,0 0 1,0 2-1,5-1 4,5 3 23,0 1 0,-1 1 0,1 1 0,0 1 0,-1 2-1,1 1 1,-1 1 0,22 8-23,-35-8 100,1-1-1,0 0 1,-1-1-1,1-1 1,1 0-1,-1-1 1,0-1 0,1 0-1,-1-1 1,0 0-1,1-2 1,-1 0-1,0 0 1,0-2-1,0 0 1,0 0 0,2-2-100,7-5-54,0 1 1,0 2-1,1 0 1,0 2 0,0 1-1,1 0 1,-1 2 0,1 1-1,20 2 54,188 21-17,-177-9 95,0-2 0,0-3 0,1-2 0,0-3 1,0-3-1,0-2 0,-1-2 0,1-3 0,5-4-78,33-10 2,0 5 0,2 4 1,25 2-3,-48 9-16,1 4 0,-1 3 1,1 3-1,39 11 16,134 19-3514,-197-35-2086</inkml:trace>
  <inkml:trace contextRef="#ctx0" brushRef="#br2" timeOffset="18395.861">3573 6611 3889,'0'0'1272,"0"0"-744,0 0 192,0 0 209,0 0 23,0 0-104,0 0-240,0-7-408,0 7-200,0 0-1736,-12 0-4778</inkml:trace>
  <inkml:trace contextRef="#ctx0" brushRef="#br2" timeOffset="19829.408">3193 6936 16,'0'0'5593,"0"0"-3326,0 0-1410,0 0-80,0 0 121,0 0-142,10 9-161,234 208 1421,-234-208-2008,0-1 0,0 0 0,1-1 0,0 0 0,0-1 0,1 0 0,0 0 0,0-2 0,0 1 1,0-2-1,1 1 0,0-2 0,-1 0 0,1 0 0,0-1 0,0-1 0,0 0 0,0-1 0,0 0 0,0-1 0,-1 0 0,1-1 0,5-2-8,9-8 4,0-2 0,-1 0 0,-1-1-1,0-2 1,-1-1 0,2-3-4,4-2-25,1-2-48,-7 3-30,2 1 0,0 2-1,1 0 1,1 1 0,1 2-1,1 1 1,0 1 0,1 2-1,0 1 1,1 1 0,0 2-1,33-5 104,-46 12 2,0 1 0,0 0 0,1 2 0,-1 0 0,0 1 0,-1 0 0,1 2 0,0 0 0,-1 2 0,13 4-2,76 43 247,-71-33-28,0-2 0,2-1 0,0-3 0,1 0 0,34 6-219,200-9 506,-236-11-463,191-15 40,-158 7-70,1 3 1,0 3-1,0 4 0,0 2 1,-1 3-1,15 6-13,20 16-896,-2 5-1,-2 4 0,23 15 897,-48-20-4411</inkml:trace>
  <inkml:trace contextRef="#ctx0" brushRef="#br2" timeOffset="20985.991">2899 15620 2961,'0'0'2735,"0"0"-1618,0 0-686,0 0-16,0 0 218,0 0 54,0-12-265,0 9-390,-1 1-19,1 1 0,-1 0 1,1-1-1,0 1 0,-1 0 1,1-1-1,0 1 0,0-1 1,0 1-1,0 0 0,0-1 1,0 1-1,0-1 0,0 1 1,1 0-1,-1-1 0,0 1 1,1 0-1,-1-1 0,1 1 1,0 0-1,-1 0 0,1-1 1,0 1-1,0 0 0,0 0 1,-1 0-1,1 0 0,0 0 1,1 0-1,-1 0 0,0 1 1,0-1-1,0 0 0,0 0 1,1 1-1,-1-1 0,0 1 1,1-1-1,-1 1 0,0 0 1,1-1-1,-1 1 0,0 0 1,1 0-1,-1 0 0,1 0 1,-1 0-1,0 0 0,1 1 1,-1-1-1,1 0 0,-1 1 1,0-1-1,1 1 1,-1-1-1,0 1 0,0 0 1,1 0-14,28 15 370,0 2 1,-1 0 0,-1 3 0,-1 0 0,-1 1 0,10 13-371,127 94 1089,-154-123-1072,1-1 0,1 0 1,-1-1-1,1 0 1,-1-1-1,1 0 0,0 0 1,0-1-1,0-1 1,1 0-1,-1 0 0,0-1 1,0 0-1,1-1 0,-1-1 1,0 0-1,0 0 1,0-1-1,0 0 0,-1-1 1,1 0-1,-1-1 1,7-4-18,142-121 192,-142 111-185,2 0 1,0 1-1,1 1 1,1 1-1,0 0 1,1 2-1,1 1 0,0 0 1,1 2-1,0 1 1,0 0-1,1 2 1,1 1-1,-1 1 1,20-2-8,-26 9 26,-1 0 0,1 1 0,-1 1 0,0 0 1,0 1-1,0 1 0,0 1 0,-1 1 0,0 0 1,0 1-1,-1 1 0,0 1 0,-1 0 0,12 10-26,-11-7 91,0-1-1,1-1 0,0 0 0,1-1 1,0-1-1,1-1 0,0-1 0,0 0 1,1-1-1,-1-2 0,1 0 0,1 0 1,-1-2-1,0-1 0,4 0-90,14-7 105,0-1 0,0-1-1,-1-3 1,0-1 0,0-1 0,-2-2-1,19-12-104,27-8 97,1 2-29,2 3 1,1 4-1,2 5 1,0 2-1,7 4-68,6 2-102,1-4-1,-2-4 0,91-33 103,-5-22-1824,-4-15-3480,-51 11-2238</inkml:trace>
  <inkml:trace contextRef="#ctx0" brushRef="#br3" timeOffset="24559.673">6443 6965 2112,'0'0'3721,"0"0"-3721,0 0-144,0 0-3064</inkml:trace>
  <inkml:trace contextRef="#ctx0" brushRef="#br3" timeOffset="29335.922">2802 3153 3305,'0'0'1329,"0"0"-663,0 0-350,0 0 211,0 0 372,0 0-13,24 18-152,80 57-57,-85-64-423,0 0-1,0-1 1,1-1-1,1 0 1,-1-2-1,1 0 0,0-2 1,1 0-1,-1-1 1,1-2-1,0 0 1,-1-1-1,1-1 1,0-1-1,13-3-253,-7 3 158,385-73 1311,50 67 1982,-239-1-1955,-135 1-1397,0 5-1,0 3 1,78 13-99,-60-2 266,0-4 0,0-5 0,0-5 0,51-9-266,-112 7 19,0 1 0,0 3 0,0 1 0,0 3 0,0 1 0,-1 3 1,41 11-20,-21 2 156,1-4 1,0-3 0,2-2 0,-1-3 0,27-2-157,692-7 249,-781 0-280,-4-3-9770,-8-3 7526,-17-11-7284</inkml:trace>
  <inkml:trace contextRef="#ctx0" brushRef="#br3" timeOffset="30663.907">20103 3734 4449,'0'0'1403,"0"0"-728,0 0-386,0 0 174,0 0 214,0 0-171,0 11-203,18 147 709,82 502 4052,-14 205-5064,-79-517 144,7-399-5627,-8-2 734</inkml:trace>
  <inkml:trace contextRef="#ctx0" brushRef="#br3" timeOffset="31233.686">20442 3779 5945,'0'0'1002,"0"0"-345,0 0 324,35-4 259,234-18 1160,641 31 1045,-745-15-2768,0-8 0,-2-7 0,28-12-677,56-13 1104,1 12-1,79 5-1103,664 27 1434,-588 7-845,-164 1-80,0 9-1,-1 11 1,93 28-509,661 133 1156,-888-160-1406,-86-9-8610,-1 21 4075,-12-26 3041,13 25-2312,-1-1-726</inkml:trace>
  <inkml:trace contextRef="#ctx0" brushRef="#br3" timeOffset="31610.615">27202 3965 4489,'0'0'3750,"0"0"-2532,0 0-736,0 0 455,0 0 199,-6-5-593,2 1-508,4 4-27,0 1 1,0-1 0,0 1-1,-1-1 1,1 0 0,0 1-1,0-1 1,-1 1-1,1-1 1,0 0 0,0 1-1,-1-1 1,1 0-1,0 0 1,-1 1 0,1-1-1,-1 0 1,1 1 0,0-1-1,-1 0 1,1 0-1,-1 0 1,1 0 0,-1 1-1,1-1 1,0 0-1,-1 0 1,1 0 0,-1 0-1,1 0 1,-1 0 0,1 0-1,-1 0 1,1 0-9,22 69 1231,-2 1 0,-3 1 0,2 41-1231,-3-25 618,28 175 830,-13 2-1,-10 1 1,-12 67-1448,-9 40 554,-1-370-636,0-1 0,1 0-1,-1 0 1,0 1 0,0-1-1,0 0 1,0 0 0,0 0-1,0 0 1,0 0 0,0 0 0,-1-1-1,1 1 1,0 0 0,-1 0-1,1-1 1,0 1 0,-1-1-1,1 1 1,-1-1 0,1 0-1,0 0 1,-1 0 0,1 1-1,-1-1 1,1 0 0,-1-1-1,1 1 1,-1 0 0,1 0-1,-1-1 1,1 1 0,0-1-1,-1 1 1,1-1 82,-8 1-647,-32-5-3786,-4-12-2007</inkml:trace>
  <inkml:trace contextRef="#ctx0" brushRef="#br3" timeOffset="32144.472">22226 6185 2377,'0'0'3403,"0"0"-2133,0 0-853,0 0 180,0 0 501,33 0 133,269 10 768,337 21 2494,110-30-4493,965-75 3890,-1371 71-3290,-1 15-1,89 25-599,56 40 17,-483-76-362,-11-5-391,-83-35-6715,36 17 161</inkml:trace>
  <inkml:trace contextRef="#ctx0" brushRef="#br3" timeOffset="32759.43">27773 6587 4081,'0'0'2258,"0"0"-1534,0 0-164,29-3 500,343-38 2797,-261 29-3208,382-40 2660,91 19-3309,-256 32 2627,90 21-2627,-137 6 566,108 8 778,20-16-1344,-282-15-286,0-5-1,0-7 1,0-4-1,-2-7 1,65-20 286,-117 19-3806,-18 1-2821</inkml:trace>
  <inkml:trace contextRef="#ctx0" brushRef="#br3" timeOffset="33171.522">28985 7796 8610,'0'0'1792,"0"0"-1260,28 0-1,239-1 2132,396-72 1753,-234 36-59,141 18-4357,-432 18 437,0 6 0,-1 5 0,-1 7 0,40 14-437,2 12-533,-300-83-7221,49 16-254</inkml:trace>
  <inkml:trace contextRef="#ctx0" brushRef="#br3" timeOffset="34237.4989">23581 4167 48,'0'0'3535,"0"0"-1821,0 0-498,0 0 187,0 0 91,0 0-147,0-5 3178,0-13-2939,19-117 1737,23-67-3024,-29 145-38,72-304-107,-4 21-3010,31-306 2856,-88 378-3169,-24 91-4987,-6 131 4213,-5 9 1162</inkml:trace>
  <inkml:trace contextRef="#ctx0" brushRef="#br3" timeOffset="34515.817">23909 1980 5905,'0'0'1257,"0"0"7,0 0 312,0 0-312,0 0-543,0 0-297,-91 174 368,51-80 64,-6 9-312,-2 1-272,2-5-208,3-13-64,9-13-264,5-11-1128,12-19-1737,9-26-1800</inkml:trace>
  <inkml:trace contextRef="#ctx0" brushRef="#br3" timeOffset="34687.68">24009 1877 4897,'0'0'1096,"0"0"249,0 0 55,0 0-248,88 171 24,-76-109-560,-4 6-616,-8 38-136,0-17-2072,0-10-3017</inkml:trace>
  <inkml:trace contextRef="#ctx0" brushRef="#br3" timeOffset="35079.7748">23495 4107 5249,'0'0'3496,"0"0"-1836,0 0 39,0 0 163,0 0-551,14-24-726,-11 17-552,8-13 46,1 0 0,1 1 0,0 1 0,1 0 0,1 0 0,1 1 0,0 1 0,1 1 0,6-3-79,152-103 455,5 8-1,5 7 1,4 9-1,12 5-454,22 9 417,2 9 0,4 10-1,65-3-416,-194 44-84,56-18-3905,-149 24-3588,-9 12 2106</inkml:trace>
  <inkml:trace contextRef="#ctx0" brushRef="#br3" timeOffset="35363.93">25393 2903 1816,'0'0'5648,"0"0"-3838,0 0-1187,28 0 349,184 0 1315,247 1 164,-373 12-1792,-114 16 987,-121 52-1437,-32 17-4340,91-53-1401</inkml:trace>
  <inkml:trace contextRef="#ctx0" brushRef="#br3" timeOffset="36642.357">22348 548 2136,'0'0'4312,"0"0"-2350,0 0-643,0 0 293,0 0-222,0 0-661,6-5-457,210-87 443,-32 11-568,-182 82-153,-1-1 0,1 1 0,-1-1 1,1 1-1,-1 0 0,0 0 0,1 0 0,-1 0 1,0 0-1,0 0 0,0 0 0,0 0 0,0 0 0,0 0 1,0 1-1,0-1 0,0 0 0,0 1 0,-1-1 1,1 0-1,-1 1 0,1-1 0,-1 1 0,1-1 1,-1 1-1,0-1 0,0 1 0,0 0 0,0-1 1,0 1-1,0-1 0,0 1 0,0-1 0,-1 1 0,1-1 1,0 1-1,-1-1 0,1 1 0,-1-1 0,0 1 1,0-1-1,0 1 6,0 15-10,0 14-161,-2 0-1,-2 0 0,0 0 0,-2-1 0,-2 0 0,0 0 1,-4 4 171,-60 117-4267,69-145 3897,1 0 1,-1 0-1,0 0 0,-1-1 0,1 0 0,-1 0 1,0 0-1,0-1 0,-1 1 0,1-1 1,-1 0-1,0-1 0,0 0 0,-5 2 370,-30 8-3694</inkml:trace>
  <inkml:trace contextRef="#ctx0" brushRef="#br3" timeOffset="36767.354">22514 702 256,'0'0'0</inkml:trace>
  <inkml:trace contextRef="#ctx0" brushRef="#br3" timeOffset="37857.6389">22277 577 4337,'0'0'1254,"0"0"-402,0 0 123,0 0 21,0 0-235,0 0 75,13 0 159,113-20 1479,305-190 87,-67 86-2461,-360 124-111,-3 0-229,-54 0-6685,20 0 2705</inkml:trace>
  <inkml:trace contextRef="#ctx0" brushRef="#br3" timeOffset="38068.2228">22902 107 2064,'0'0'3945,"0"0"-3041,0 0 25,0 0 383,-63 169 16,52-88-336,-1 11-151,1-1 15,2 3-176,4-7-336,-4-5-168,3-10-168,3-14-8,1-12-792,-1-15-568,3-24-873,0-7-912,0 0 57</inkml:trace>
  <inkml:trace contextRef="#ctx0" brushRef="#br3" timeOffset="38300.978">23007 1 3849,'0'0'2094,"0"0"-1122,5 20 425,27 172 2027,-17 658 1556,-15-830-5098,-13 100-922,12-117 765,0 0-1,-1 0 1,0 0-1,1 0 1,-1 0-1,0-1 1,0 1-1,0-1 1,-1 1-1,1-1 1,0 0-1,-1 0 1,0 0-1,1 0 1,-1 0-1,0 0 1,0-1-1,0 1 1,0-1-1,-1 0 1,0 0 275,-19 1-4332</inkml:trace>
  <inkml:trace contextRef="#ctx0" brushRef="#br3" timeOffset="38879.7948">22905 577 1240,'0'0'2541,"0"0"-1514,0 0-242,0 0-1,0 0-87,0 0-235,9 12-195,-2-3-220,-3-6-38,-1 1 1,0-1-1,0 1 1,0 0 0,0 0-1,-1 0 1,0 0-1,1 0 1,-2 0 0,1 1-1,0-1 1,-1 1-1,0 0 1,0-1 0,0 1-1,-1 0 1,1-1 0,-1 1-1,0 0 1,-1 1-10,-6 19-85,-3 0 1,0 0-1,-1-1 0,-1 0 1,-1-1-1,-2-1 1,0 0-1,-6 5 85,10-11-175,-49 71-172,81-84 459,-8-4-76,-1-1 0,1 0 0,-1-1 1,0 0-1,0-1 0,0-1 0,-1 0 0,0 0 0,1-1 1,-2 0-1,7-5-36,21-11 17,-38 22-21,0 0 1,1 0-1,-1 1 1,0-1-1,0 0 1,0 1-1,0-1 1,0 0-1,0 1 1,0-1-1,1 0 1,-1 0-1,0 1 1,0-1-1,0 0 1,1 0-1,-1 1 1,0-1-1,0 0 1,1 0-1,-1 0 1,0 0-1,1 1 1,-1-1-1,0 0 1,0 0-1,1 0 1,-1 0-1,0 0 1,1 0-1,-1 0 1,0 0-1,1 0 1,-1 0-1,0 0 1,1 0-1,-1 0 1,0 0-1,0 0 1,1 0-1,-1 0 1,0 0-1,1 0 1,-1 0-1,0-1 1,1 1-1,-1 0 1,0 0-1,0 0 1,1-1-1,-1 1 1,0 0 3,-18 27-259,15-24 205,-246 355-2679,229-329 3357,19-28-456,4-1-88,8-2-7,-1 0 0,1-1 0,-1-1 0,0 0 0,0 0 0,0-1 0,0 0 0,-1 0 0,0-1 0,0-1 0,1-1-73,27-16 234,17-3 1163,-55 36-573,-117 175-317,89-138-529,-87 101-1429,89-135-27,8-10-861</inkml:trace>
  <inkml:trace contextRef="#ctx0" brushRef="#br3" timeOffset="39090.318">22890 1345 104,'0'0'3833,"0"0"-2697,0 0 360,152-10-263,-115 10-73,-6 2-408,-5 11-472,-3-1-184,-6-3-96,-3-2-512,-8-2-896,-6-5-1161,0 0 377</inkml:trace>
  <inkml:trace contextRef="#ctx0" brushRef="#br3" timeOffset="40063.41">23364 622 992,'0'0'3313,"0"0"-1715,0 0-510,0 0-112,0 0-272,0 0-293,0 0-95,0 0-36,0 0-47,0 2-10,-9 565 3489,4-535-3720,-1-34-1659,-8-133-6331,8 76 5281</inkml:trace>
  <inkml:trace contextRef="#ctx0" brushRef="#br3" timeOffset="40388.6">23310 639 368,'0'0'594,"6"-23"1047,-1-2-1277,-3 12-263,0 0-1,1 0 0,1 1 1,1-1-1,-1 1 1,2 0-1,0 0 1,0 0-1,1 1 1,1 0-101,3-6 158,1 0 0,1 1 1,1 1-1,0 0 1,1 1-1,0 0 1,1 2-1,1 0 1,0 0-1,0 2 1,5-2-159,-21 11 96,0 1 1,0-1 0,0 1-1,0-1 1,0 1 0,0-1-1,0 1 1,0 0 0,1 0-1,-1 0 1,0-1 0,0 1 0,0 0-1,0 0 1,0 1 0,0-1-1,0 0 1,1 0 0,-1 0-1,0 1 1,0-1 0,0 1 0,0-1-1,0 0 1,0 1 0,0 0-1,0-1 1,0 1 0,-1 0-1,1-1 1,0 1 0,0 0-1,0 0 1,-1 0 0,1 0 0,0 0-1,-1 0 1,1 0 0,-1 0-1,1 0 1,-1 0 0,0 0-1,1 0 1,-1 0 0,0 0-1,0 0 1,0 0 0,0 0 0,0 1-1,0-1 1,0 0 0,0 0-1,0 0 1,0 0 0,-1 0-1,1 0 1,0 0 0,-1 0 0,0 1-97,3 15-368,49 384 5129,-6 225-4761,-45-492 58,-7-129-651,-77-157-9289,52 91 5470</inkml:trace>
  <inkml:trace contextRef="#ctx0" brushRef="#br3" timeOffset="40671.7789">23430 781 784,'0'0'596,"0"0"1226,0 0-920,0 0-353,0 0-121,26-6-215,80-20-181,-74 24-77,-29 13 50,-2 1 0,1 0 0,-2-1-1,1 1 1,-2 0 0,1-1 0,-2 1 0,1 0-1,-2-1 1,-2 11-5,-34 111 3630,76-142-3895,-24-4-10,-1-2 0,0 1-1,-1-1 1,-1-1 0,0 0 0,-1-1 0,0 1-1,-2-2 1,0 1 0,-1-1 0,-1 0 0,3-13 275,8-39-1619,3-23-722</inkml:trace>
  <inkml:trace contextRef="#ctx0" brushRef="#br3" timeOffset="41437.474">23846 302 128,'0'0'996,"0"0"1683,0 0-851,0 0-221,0 0-111,0 0-357,13-10-370,39-33-259,-51 42-505,-1 0 0,1 0 0,0 0 0,0 0 0,-1 0 0,1 0 0,0 0 0,0 0 0,0 0 0,0 0 0,1 0 0,-1 0 0,0 1 0,0-1 0,0 0 0,1 1-1,-1-1 1,0 1 0,1 0 0,-1-1 0,0 1 0,1 0 0,-1 0 0,0 0 0,1 0 0,-1 0 0,0 0 0,1 0 0,-1 0 0,1 1 0,-1-1 0,0 0 0,0 1 0,1-1 0,-1 1 0,0-1 0,0 1 0,1 0 0,-1 0 0,0 0 0,0-1 0,0 1 0,0 0 0,0 0 0,0 0 0,0 0 0,-1 1 0,1-1 0,0 0 0,-1 0 0,1 0 0,0 1 0,-1-1-5,1 67-227,-1-66 255,-5 24 23,-1 0 0,-1-1 0,-1 0 0,-1 0 0,-1-1 0,-10 15-51,-32 87 468,53-126-530,-1-1 1,1 1 0,-1 0-1,1-1 1,-1 1 0,1 0 0,-1 0-1,1-1 1,-1 1 0,1 0-1,0 0 1,-1 0 0,1 0 0,-1 0-1,1 0 1,-1 0 0,1 0-1,0 0 1,-1 0 0,1 0 0,-1 0-1,1 0 1,0 0 0,-1 0-1,1 1 1,-1-1 0,1 0 0,-1 0-1,1 1 1,-1-1 0,1 0 0,-1 1-1,1-1 1,-1 1 0,0-1-1,1 1 1,-1-1 0,0 0 0,1 1-1,-1-1 1,0 1 0,1 0 61,98-143 10,-99 142 14,0-1-1,1 1 0,-1 0 0,0 0 0,1 0 0,-1-1 0,0 1 1,1 0-1,-1 0 0,0 0 0,1 0 0,-1 0 0,1 0 1,-1 0-1,0 0 0,1 0 0,-1 0 0,0 0 0,1 0 1,-1 0-1,1 0 0,-1 0 0,0 0 0,1 0 0,-1 0 1,0 0-1,1 0 0,-1 1 0,0-1 0,1 0 0,-1 0 0,0 1 1,1-1-1,-1 0 0,0 0 0,0 1 0,1-1 0,-1 0 1,0 1-1,0-1 0,1 0 0,-1 1 0,0-1 0,0 0 1,0 1-1,0-1 0,0 0 0,0 1 0,1-1 0,-1 1 1,0-1-1,0 0 0,0 1 0,0-1 0,0 0 0,-1 1 0,1-1 1,0 1-1,0-1 0,0 0 0,0 1 0,0-1 0,0 0 1,-1 1-1,1-1 0,0 0 0,0 1 0,0-1 0,-1 0 1,1 1-24,0 2 89,3 383 3304,-4-386-3420,1 1 0,0 0-1,-1 0 1,1 0 0,0 0 0,-1-1-1,1 1 1,0 0 0,0 0 0,0 0-1,0 0 1,0 0 0,0 0-1,0 0 1,0-1 0,0 1 0,0 0-1,0 0 1,0 0 0,1 0 0,-1 0-1,0 0 1,1-1 0,-1 1 0,1 0-1,-1 0 1,1-1 0,-1 1 0,1 0-1,-1 0 1,1-1 0,0 1 0,-1-1-1,1 1 1,0-1 0,0 1 0,-1-1-1,1 1 1,0-1 0,0 0-1,0 1 1,0-1 0,-1 0 0,1 0-1,0 1 1,0-1 0,0 0 0,0 0-1,0 0 1,0 0 27,15-46-180,5-40 264,-2 2-1168,4 1 1,3 1 0,17-31 1083,-43 112 6,0 0 0,0 0 0,0 0 0,0 0 0,0 0 0,0 0 0,0 0 0,0 0 0,0 0 0,0 0 0,1 0 0,-1 1 0,0-1 0,1 0 0,-1 0 0,1 0 0,-1 0 0,1 0 0,-1 0 0,1 1 0,0-1 0,-1 0 0,1 0 0,0 1 0,0-1 0,-1 0 0,1 1 0,0-1 0,0 1 0,0-1 0,0 1 0,0 0 0,0-1 0,0 1 0,0 0 0,0-1 0,0 1 0,0 0 0,0 0 0,0 0 0,0 0 0,0 0 0,0 0 0,0 0 0,0 1 0,0-1 0,0 0 0,0 0 0,-1 1 0,1-1 0,0 1 0,0-1 0,0 1 0,0-1 0,0 1-6,23 275 2555,-20-398-3273,1 85 479,1 0-1,1 1 1,3 0-1,0 1 0,3 0 1,1 1-1,1 0 1,18-28 239,-32 60 16,-1 0-1,1 0 1,0-1 0,0 1 0,-1 0 0,2 0 0,-1 0-1,0 0 1,0 0 0,1 0 0,-1 0 0,1 1 0,-1-1-1,1 0 1,0 1 0,-1-1 0,1 1 0,0 0 0,0 0-1,0 0 1,0-1 0,1 2 0,-1-1 0,0 0-1,0 0 1,0 1 0,1-1 0,-1 1 0,0 0 0,1 0-1,-1 0 1,0 0 0,1 0 0,-1 0 0,0 1 0,1-1-1,-1 1 1,0-1 0,0 1 0,0 0 0,0 0-1,1 0 1,-1 0 0,0 0 0,1 2-16,6 21 257,-1 0 0,-1 1 0,-1 0 0,-1 0-1,-1 0 1,-2 1 0,0-1 0,-2 8-257,1-26 21,1 180-98,-1-183-156,-1-1 0,0 1 1,0 0-1,0 0 0,0-1 0,-1 1 1,0-1-1,0 1 0,0 0 0,0-1 0,0 1 1,0-1-1,-1 0 0,0 1 0,0-1 1,0 0-1,0 0 0,0 0 0,-1 0 0,1-1 1,-1 1-1,0-1 0,0 1 0,1-1 0,-2 0 1,1 0-1,0 0 0,0-1 0,-3 2 233,-26-1-2792</inkml:trace>
  <inkml:trace contextRef="#ctx0" brushRef="#br3" timeOffset="42115.286">24283 581 80,'0'0'173,"0"0"39,0 0 309,0 0 441,0 0-144,0 0-165,10-4-155,34-16-131,-44 20-358,1 0 0,0 0 0,0 0 1,0 0-1,0 0 0,0 0 1,0 0-1,-1 1 0,1-1 0,0 0 1,0 0-1,0 1 0,-1-1 1,1 1-1,0-1 0,0 0 0,-1 1 1,1-1-1,0 1 0,-1 0 1,1-1-1,0 1 0,-1 0 0,1-1 1,-1 1-1,1 0 0,-1-1 1,0 1-1,1 0 0,-1 0 0,0 0 1,1-1-1,-1 1 0,0 0 1,0 0-1,0 0 0,0 0 0,1 0 1,-1 0-1,-1-1 0,1 1 0,0 0 1,0 0-1,0 0 0,0 0 1,-1-1-1,1 1 0,0 0 0,-1 0 1,1 0-1,0-1 0,-1 1 1,1 0-1,-1 0-9,0 6 40,0 9-20,-1 0 1,-1 0-1,0 0 1,-2 0-1,1-1 0,-2 0 1,0 0-1,-1 0 1,0-1-1,-4 5-20,-32 77 407,70-122 526,-27 25-903,0 0-1,0 0 1,0 1-1,0-1 1,0 0-1,0 0 1,1 0-1,-1 1 1,0-1-1,0 0 1,1 0-1,-1 1 1,1-1-1,-1 0 0,1 1 1,-1-1-1,1 0 1,-1 1-1,1-1 1,-1 1-1,1-1 1,0 1-1,-1-1 1,1 1-1,0-1 1,-1 1-1,1 0 1,0-1-1,0 1 1,-1 0-1,1 0 1,0 0-1,0-1 1,0 1-1,-1 0 0,1 0 1,0 0-1,0 0 1,0 0-1,-1 0 1,1 1-1,0-1 1,0 0-1,-1 0 1,1 1-1,0-1 1,0 0-1,-1 1 1,1-1-1,0 0 1,-1 1-1,1-1 1,0 1-1,-1-1 0,1 1 1,-1 0-1,1-1 1,-1 1-1,1 0-29,-21 156-240,-71 60-8,93-243 222,4 10 4,1 0 0,0 1 1,2-1-1,0 2 0,0-1 1,1 1-1,1 0 0,4-3 22,-14 17-2,-1-1 0,0 1-1,0-1 1,1 1 0,-1 0 0,0-1-1,1 1 1,-1 0 0,0-1 0,1 1-1,-1 0 1,0-1 0,1 1 0,-1 0-1,1 0 1,-1 0 0,1-1-1,-1 1 1,0 0 0,1 0 0,-1 0-1,1 0 1,-1 0 0,1 0 0,-1 0-1,1 0 1,-1 0 0,1 0 0,-1 0-1,1 0 1,-1 0 0,1 0-1,-1 0 1,0 0 0,1 1 0,-1-1-1,1 0 1,-1 0 0,1 1 0,-1-1-1,0 0 1,1 0 0,-1 1 0,0-1-1,1 1 1,-1-1 0,0 0-1,1 1 1,-1-1 0,0 0 0,0 1-1,0-1 1,1 1 0,-1-1 0,0 1-1,0-1 1,0 1 0,0-1 0,0 1-1,0-1 1,0 1 0,0-1-1,0 0 1,0 1 0,0-1 0,0 1-1,0-1 1,0 1 0,0-1 2,0 46 13,-1-35-6,-18 149-482,10-62-471,9-97 1378,1-2 404,56-63 1154,35-24-1934,-60 82-72,-32 37-1721,-5-19-1454</inkml:trace>
  <inkml:trace contextRef="#ctx0" brushRef="#br3" timeOffset="45935.403">26748 2159 816,'0'0'3961,"0"0"-1538,0 0-1139,0 0 155,0 0 56,0-5 963,-3 23-2424,0 1 0,-2-1 0,0 0-1,-1 0 1,-1-1 0,0 0 0,-1 0 0,-1-1-1,-11 16-33,10-14-4,-111 171-1465,31-75-4245,59-81 1666</inkml:trace>
  <inkml:trace contextRef="#ctx0" brushRef="#br3" timeOffset="46147.304">26731 2296 3249,'0'0'4433,"0"0"-3785,0 0-376,0 0 488,0 0 24,0 0-336,0 0-248,80 55-176,-66-35-24,-2 6-344,-12 22-1056,-9-2-1745,-17-7-1936</inkml:trace>
  <inkml:trace contextRef="#ctx0" brushRef="#br3" timeOffset="46371.898">26594 2809 6681,'0'0'1561,"0"0"-873,0 0 376,0 0-168,0 0-560,0 0-224,0 0-112,103-92-1008,-103 92-752,0 17-1569,-3 10-216</inkml:trace>
  <inkml:trace contextRef="#ctx0" brushRef="#br3" timeOffset="46619.7048">26494 3341 4865,'0'0'704,"0"0"-145,0 0 60,17-26-314,58-84-333,43-49-2726,-118 160 2763,0-1 1,0 1-1,0-1 0,0 1 0,0-1 1,0 0-1,0 1 0,1-1 0,-1 1 1,0-1-1,0 1 0,0-1 0,0 0 0,0 1 1,1-1-1,-1 1 0,0-1 0,0 0 1,1 1-1,-1-1 0,0 0 0,0 1 1,1-1-1,-1 0 0,0 0 0,1 1 0,-1-1 1,1 0-1,-1 0 0,0 0 0,1 1 1,-1-1-1,1 0 0,-1 0 0,0 0 1,1 0-1,-1 0 0,1 0 0,-1 0 0,1 0 1,-1 0-1,0 0 0,1 0 0,-1 0 1,1 0-1,-1 0 0,1 0 0,-1 0 1,0-1-1,1 1 0,-1 0 0,1 0 0,-1-1-9,1 13 193,1 12 92,2 0-1,0 0 1,2-1 0,1 1 0,0-1-1,2-1 1,1 1 0,0-2 0,2 1 0,0-2-1,3 3-284,-15-22 3,1 0 0,-1 0 0,0 1 0,1-1 0,-1 0 0,1 0 0,-1 0 0,1 0 0,0 0 0,-1 0 0,1 0 0,0-1 0,0 1 0,0 0 0,0 0 0,0 0 0,0-1 0,0 1 0,0-1 0,0 1 0,0 0 0,0-1 0,0 0 0,0 1 0,0-1 0,0 0 0,0 1 0,1-1 0,-1 0 0,0 0 0,0 0 0,0 0 0,0 0 0,1 0 0,-1-1 0,0 1 0,0 0 0,0-1 0,0 1 0,0 0 0,0-1 0,1 1 0,-1-1 0,0 0 0,0 1 0,-1-1 0,1 0 0,0 0 0,0 1 0,0-1 0,0 0 0,0-1-3,22-61-162,-23 59 139,34-165-2940,-17 36 264</inkml:trace>
  <inkml:trace contextRef="#ctx0" brushRef="#br3" timeOffset="46837.987">26999 2281 1352,'0'0'3177,"0"0"-1497,0 0-1168,0 0 609,0 0-1,0 0-368,0 0-288,112 15-48,-81-17-400,3-20-16,-2-7-792,-10 0-896,-4-2-921,-13 4 201,-5 3-121</inkml:trace>
  <inkml:trace contextRef="#ctx0" brushRef="#br3" timeOffset="46965.7">27230 2094 136,'0'0'360,"0"0"1312,0 0-359,0 0-161,-57 156-16,46-100-128,0-1-383,2-2-321,0-5-192,1-5-112,5-6-144,0-21-817,3-8-775,0-8-1497</inkml:trace>
  <inkml:trace contextRef="#ctx0" brushRef="#br3" timeOffset="47686.919">27367 2202 120,'0'0'2974,"0"0"-1687,0 0-232,0 0 20,-1 25-132,0-4-777,2-8-110,-2 0-1,1 0 0,-2 0 0,0 0 1,0 0-1,-2-1 0,1 1 0,-1-1 0,-1 0 1,0 0-1,-1 0 0,0-1-55,-54 80 551,-4-2 1,-3-4-1,-49 46-551,105-123 432,16-17-481,192-238-1036,-189 238 1031,66-53-90,-72 64 158,-1-1 0,1 0 0,0 0 0,-1 1 0,1-1 0,-1 1 0,1 0 0,-1-1 0,0 1 0,0 0 1,0 0-1,0-1 0,0 1 0,0 0 0,0 0 0,0 0 0,-1 0 0,1 1 0,-1-1 0,0 0 0,1 0 0,-1 0 1,0 0-1,0 0 0,-1 0 0,1 1 0,0-1 0,-1 0 0,1 0 0,-1 1-14,1 5 56,1 69 259,-4 0 0,-2 0 0,-13 56-315,-25 71 29,56-297-1467,-3 61 1099,2 0 0,1 1-1,2 0 1,0 1 0,2 1-1,2 1 1,12-15 339,-30 41 40,1 0-1,-1 0 0,1 0 1,0 0-1,-1 0 1,1 0-1,0 0 1,0 1-1,1-1 1,-1 1-1,0-1 1,0 1-1,1 0 0,-1 0 1,0 0-1,1 0 1,-1 1-1,1-1 1,0 1-1,-1-1 1,1 1-1,-1 0 1,1 0-1,0 0 1,-1 0-1,1 0 0,-1 1 1,1-1-1,-1 1 1,1 0-1,-1 0 1,1 0-1,-1 0 1,1 0-1,-1 0 1,0 1-1,0-1 0,0 1 1,0-1-1,0 1 1,0 0-1,0 0 1,0 0-1,-1 0 1,1 0-1,-1 0 1,0 0-1,1 1 0,-1-1 1,0 0-1,0 1 1,0-1-1,-1 1 1,1-1-1,-1 1 1,1 0-1,-1-1 1,0 2-40,5 18 121,-1 1 1,-1 0 0,0 0-1,-2 0 1,-1 0 0,-1 0-1,-1 0 1,-1 0-1,-3 9-121,-38 45-475,42-76 447,1 1 0,0-1 0,-1 1 0,1-1 1,-1 0-1,0 1 0,1-1 0,-1 0 0,0 0 0,0 0 0,0 0 0,0-1 0,0 1 0,1 0 0,-1-1 0,-1 1 0,1-1 0,0 0 1,0 0-1,0 0 0,0 0 0,0 0 0,0 0 0,0 0 0,0-1 0,0 1 0,0-1 0,0 1 0,0-1 0,0 0 0,0 0 0,1 0 1,-1 0-1,0 0 0,0 0 0,1 0 0,-1-1 0,1 1 0,-1-1 0,1 1 0,-1-2 28,-5-6-62,2 0-1,-1-1 1,2 1 0,-1-1-1,1 0 1,0 0-1,1-1 1,1 1 0,-1-1-1,2 0 1,-1 1-1,2-1 1,-1 0 0,2-10 62,-1 21 0,0-1 0,1 1 0,-1-1 1,0 1-1,0 0 0,1-1 0,-1 1 0,0-1 1,1 1-1,-1 0 0,1-1 0,-1 1 1,0 0-1,1 0 0,-1-1 0,1 1 0,-1 0 1,1 0-1,-1 0 0,1-1 0,-1 1 1,0 0-1,1 0 0,-1 0 0,1 0 0,-1 0 1,1 0-1,-1 0 0,1 0 0,-1 0 1,1 0-1,-1 0 0,1 1 0,-1-1 0,1 0 1,-1 0-1,1 0 0,-1 1 0,1-1 1,-1 0-1,0 0 0,1 1 0,-1-1 0,1 0 1,-1 1-1,0-1 0,1 1 0,-1-1 1,0 0-1,0 1 0,1-1 0,-1 1 0,0-1 1,0 1-1,0-1 0,1 1 0,-1-1 1,0 1-1,0-1 0,0 1 0,0-1 0,0 1 1,0-1-1,0 1 0,0-1 0,0 1 0,19 175 719,-19-175-741,1 0 0,0 0 0,-1 0 0,1 0-1,0 0 1,0 0 0,0 0 0,-1 0 0,1-1 0,0 1 0,0 0 0,0-1-1,0 1 1,1 0 0,-1-1 0,0 1 0,0-1 0,0 0 0,0 1 0,0-1-1,1 0 1,-1 0 0,0 1 0,0-1 0,1 0 0,-1 0 0,0-1-1,0 1 1,0 0 0,1 0 0,-1 0 0,0-1 0,0 1 0,0-1 0,0 1-1,1-1 1,-1 1 0,0-1 0,0 0 0,0 1 0,0-1 0,0 0 0,-1 0-1,1 0 1,0 0 0,0 0 0,0 0 0,-1 0 0,1 0 0,-1 0-1,1 0 1,-1 0 0,1 0 0,-1 0 0,1-1 0,-1 1 0,0 0 0,0 0-1,0-1 1,0 1 0,0 0 0,0 0 0,0 0 0,0-1 22,42-170-4404,-27 93 2293</inkml:trace>
  <inkml:trace contextRef="#ctx0" brushRef="#br3" timeOffset="48092.24">27681 2289 4625,'0'0'1515,"0"0"-412,0 0-79,0 0-293,0 0-238,0 0-158,8 7-170,-2-1-148,28 54 4,-33-35-213,-1 0-1,-1-1 1,-1 1 0,-1 0 0,-1-1-1,-2 0 1,-3 11 192,-9 52-2204,52-87-1736,-25-3 3407,-9 2 559,1 0 0,0 1 0,0-1 0,0 0 0,0 1 0,0-1 0,1 0 0,-1 1-1,0 0 1,0-1 0,0 1 0,0 0 0,1-1 0,-1 1 0,0 0 0,0 0 0,0 0 0,1 0-1,-1 0 1,0 0 0,0 1 0,0-1 0,1 0 0,-1 1 0,0-1 0,0 0 0,0 1-1,0-1 1,0 1 0,0 0 0,0-1 0,0 1 0,0 0 0,0 0 0,0 0-26,5 211 3131,-6-189-3636,0 45 2626,0-107 25,15-287-8129,-4 223 3672</inkml:trace>
  <inkml:trace contextRef="#ctx0" brushRef="#br3" timeOffset="49068.828">27938 2072 320,'0'0'2266,"0"0"-1145,0 0-116,0 0 171,0 0-81,0 0-272,3 24-294,8 115-29,-10-137-550,-1 0 1,1 0-1,0 1 0,-1-1 0,1 0 0,0 0 1,0 0-1,0 0 0,1-1 0,-1 1 0,0 0 1,1 0-1,-1-1 0,1 1 0,-1-1 0,1 1 0,0-1 1,0 0-1,0 1 0,0-1 0,0 0 0,0 0 1,0 0-1,0-1 0,0 1 0,0-1 0,0 1 1,0-1-1,1 1 0,-1-1 0,0 0 0,0 0 1,1 0-1,-1-1 0,0 1 0,0 0 0,0-1 0,1 1 1,-1-1-1,0 0 0,0 0 0,0 0 0,1 0 50,58-37 1875,-59 41-1860,0-1 0,0 1-1,0-1 1,-1 1 0,1 0-1,-1-1 1,0 1 0,1 0-1,-1 0 1,0 0 0,-1 0-1,1 0 1,-1 0 0,1 0-1,-1 1 1,0-1 0,0 0-1,0 0 1,0 0 0,-1 0-1,1 0 1,-1 1-15,0 4 15,2 4-16,-1 0-1,0-1 1,-1 1 0,0 0 0,-1 0 0,-1 0-1,0-1 1,0 0 0,-1 1 0,0-1-1,-1 0 1,-3 4 1,-40 49 14,47-62-49,1-1-222,0-1-289,0 0 198,16 2 236,-19 139-1759,-27-47 107,23-95 7115,10-8-5831,85-80-2715,-84 97 1080,-7 8 2017,0 0 1,-2-1-1,0 1 1,0-1-1,-2 0 1,0 0-1,0-1 1,-1 0-1,-1 0 1,-2 2 97,-21 37 57,-25 66 1646,72-123-631,2-14-1147,-1-1-1,0 0 1,-1-1-1,-2-1 0,0-1 1,-1 1-1,-1-2 1,-1 0-1,-1 0 0,-1-2 76,19-53-1272,-30 108 1464,0 0-1,-2-1 1,-2 1 0,0-1-1,-2 0 1,-1-1 0,-1 0-1,-2-1 1,-1 0 0,-1-1-1,-1 0 1,-1-1 0,-1-1-1,-2 0-191,18-21-104,-1 0-1,1 0 1,-1 0-1,0 0 1,0 0-1,0 0 1,0-1-1,0 0 0,0 1 1,-1-1-1,1 0 1,-1-1-1,1 1 1,-1-1-1,0 1 1,0-1-1,0 0 1,-3 0 104,5-3-121,1 1 0,-1-1 0,1 1 1,0-1-1,0 0 0,0 1 1,-1-1-1,2 0 0,-1 0 1,0 0-1,0 0 0,1 0 0,-1 0 1,1 0-1,-1 0 0,1 0 1,0 0-1,0 0 0,0 0 1,0 0-1,0-1 0,0 1 1,1 0-1,-1 0 0,1 0 0,0-1 121,-1-10-338,1 7 324,-1-1 0,1 1 0,0 0 0,1-1 1,0 1-1,0 0 0,0 0 0,0 0 0,1 0 0,0 1 0,0-1 1,1 1-1,0-1 0,-1 1 0,2 0 14,-2 1 142,0 1-1,0 0 1,0 0 0,0 0-1,0 0 1,0 1 0,1-1 0,-1 1-1,1 0 1,0 0 0,0 0-1,0 0 1,0 1 0,0 0-1,0 0 1,0 0 0,0 0 0,1 0-1,-1 1 1,0 0 0,0 0-1,1 0 1,-1 0 0,0 1-1,0 0 1,0 0 0,1 0 0,-1 0-1,0 1 1,0-1 0,-1 1-1,1 0 1,0 0 0,-1 0 0,3 3-143,150 144 1416,-138-142-3299,-3-6-1269</inkml:trace>
  <inkml:trace contextRef="#ctx0" brushRef="#br3" timeOffset="49757.828">28398 1952 2537,'0'0'4479,"0"0"-2656,0 0-1161,0 0 157,0 0-42,0 0-256,8 8-238,-1 0-242,-4-6-36,0 0 0,0 1 0,0 0 0,-1 0 0,1 0 0,-1 0 0,0 0 1,0 0-1,0 1 0,0-1 0,0 1 0,-1-1 0,0 1 0,0 0 0,0 0 0,0-1 0,0 1 0,-1 2-5,1 5-28,-1-1 0,0 1-1,0 0 1,-2-1 0,1 1-1,-1-1 1,-1 0 0,0 1 0,0-1-1,-1-1 1,0 1 0,-1 0-1,0-1 1,-5 8 28,8-14-156,0 0 0,0 0 0,0 0 0,0 0-1,1 1 1,-1-1 0,1 1 0,0-1 0,0 1 0,0 0-1,1-1 1,-1 1 0,1 0 0,0-1 0,0 1 0,0 0 0,0 0-1,1-1 1,0 1 0,-1 0 0,1-1 0,1 2 156,1 9 348,-2-1 1,0 1 0,0 0-1,-1 0 1,-1-1-1,0 1 1,-1 0 0,0-1-1,-1 0 1,-4 12-349,20 7-1732,10-5 1473,-21-14 238,-1 1 1,0-1 0,-1 1-1,-1-1 1,0 0-1,0 1 1,-2-1 0,1 0-1,-2 0 1,0 0-1,0 0 1,-1-1 0,-1 0-1,0 0 1,-1 0 0,-1 2 20,-5 11 39,3-1 321,10-22-203,10-5 445,-2-1-604,0-1 1,-1 0-1,0 0 1,0-1-1,0 0 1,-1 0-1,0-1 1,0 0-1,-1 0 1,1 0-1,-1 0 1,-1-1-1,0 0 1,0 0-1,-1 0 1,1-1-1,-2 1 0,1-1 1,-1 0-1,-1 1 1,1-6 1,-2 10-353,-1 0 0,1 1 0,-1-1 0,0 0 0,0 1 0,0-1 1,0 1-1,0-1 0,-1 1 0,0 0 0,0-1 0,0 1 0,0 0 0,0 0 0,-1 1 0,1-1 0,-1 0 0,0 1 1,1-1-1,-1 1 0,-1 0 0,1 0 0,0 0 0,0 1 0,-1-1 0,0 0 353,-4-3-365,-22-13-567</inkml:trace>
  <inkml:trace contextRef="#ctx0" brushRef="#br3" timeOffset="50125.831">28286 2469 56,'0'0'389,"0"0"737,0 0 733,0 0-1112,0 0-420,-8 10 3,3-6-304,6-4-14,0 0 1,0 0 0,0 1-1,0-1 1,0 0 0,0 0-1,0 1 1,0-1 0,0 0-1,0 1 1,0-1 0,0 1-1,0 0 1,0-1 0,-1 1-1,1 0 1,0-1 0,0 1-1,-1 0 1,1 0 0,-1-1-1,1 1 1,-1 0 0,1 0-1,-1 0 1,1 0 0,-1 0-1,0 0 1,1 0 0,-1 0-1,0 0 1,0 0 0,0 0-1,0 0 1,0 0 0,0 0-1,0 0 1,0 0 0,0 0-1,0 0 1,0 0 0,-1 0-1,1 0 1,-1 0 0,1 0-1,0 0 1,-1 0 0,1-1 0,-1 1-1,0 0 1,1 0 0,-1 0-13,143-45 657,-69 45 1615,-71 2-2300,-1 0 0,1 0-1,-1 0 1,0 0 0,0 0-1,0 0 1,-1 0 0,1 1-1,-1-1 1,0 0 0,0 0-1,0 1 1,0-1 0,0 0-1,-1 0 1,1 1-1,-1-1 1,0 0 0,0 0-1,0 0 1,-1 0 0,1 0-1,-1 0 29,-119 201 227,68-106 70,53-97-300,0 0 0,0-1-1,0 1 1,-1-1-1,1 1 1,0 0 0,1-1-1,-1 1 1,0-1-1,0 1 1,0-1-1,0 1 1,0 0 0,0-1-1,1 1 1,-1-1-1,0 1 1,1-1 0,-1 1-1,0-1 1,1 1-1,-1-1 1,0 0 0,1 1-1,-1-1 1,1 1-1,-1-1 1,1 0-1,-1 1 1,1-1 0,-1 0-1,1 0 1,-1 1-1,1-1 1,-1 0 0,1 0-1,0 0 1,-1 0-1,1 0 1,-1 0-1,1 0 1,0 0 0,-1 0-1,1 0 1,-1 0-1,1 0 1,-1 0 0,1 0-1,0 0 1,-1-1-1,1 1 1,-1 0-1,1 0 1,-1-1 0,1 1-1,-1 0 1,1-1-1,-1 1 1,1 0 0,-1-1 3,42-14-241,-40 15 240,46-9-393,-61 25-3577,-5-4 558</inkml:trace>
  <inkml:trace contextRef="#ctx0" brushRef="#br3" timeOffset="50433.42">28226 3115 224,'0'0'2199,"0"0"306,0 0-1330,0 0-142,0 0-117,26-18-418,83-59-307,-95 68-212,-1-2 1,0 0 0,-1 0 0,0-1 0,-1-1 0,0 1 0,-1-2 0,8-13 20,-10 16-192,6-25-2767,-14 35 2242,0 1 81,0 10 66,0 388 5397,0-130-5841,0-224-2088</inkml:trace>
  <inkml:trace contextRef="#ctx0" brushRef="#br3" timeOffset="51259.956">28865 3577 40,'0'0'4529,"0"0"-3209,0 0-936,0 0-48,0 0 705,0 0-249,9 123-296,-9-75-104,0 0-192,0-2-128,0-5-72,0-5-272,0-10-768,-3-16-1017,0-10-1023,0 0-73</inkml:trace>
  <inkml:trace contextRef="#ctx0" brushRef="#br3" timeOffset="51472.354">28874 3830 2120,'0'0'2953,"0"0"-2233,0 0-184,0 0 425,0 0-217,0 0-480,0 0-264,148-22-1168,-136 22-2169</inkml:trace>
  <inkml:trace contextRef="#ctx0" brushRef="#br3" timeOffset="51691.519">28706 4179 32,'0'0'4201,"0"0"-3401,0 0 480,0 0-63,0 0-185,171-2-192,-114-15-400,3-7-440,20-24-136,-12 7-1840,-14 2-3249</inkml:trace>
  <inkml:trace contextRef="#ctx0" brushRef="#br3" timeOffset="52343.7678">29353 3623 1224,'0'0'5028,"0"0"-2689,0 0-1577,0 0-330,0 0-43,0 0-181,9 11-101,-4-2-97,1-2-2,0 0-1,-1 1 1,0 0-1,0 0 0,-1 0 1,0 1-1,-1 0 1,0-1-1,0 1 1,-1 0-1,1 3-7,-4 31-663,0-43-2688,0-15 2962,1-1 0,0 1 1,1 0-1,1 0 0,0 0 0,1 0 1,1 0-1,0 1 0,1-1 0,3-4 389,-6 13 69,1-1 0,1 1 0,-1 0 0,1 0 0,0 1 0,0-1-1,1 1 1,-1 0 0,1 0 0,1 1 0,-1-1 0,0 1-1,1 0 1,0 1 0,0-1 0,0 1 0,1 0 0,-1 1-1,0-1 1,1 1 0,0 1 0,0-1 0,-1 1 0,4 0-69,-7 0 103,1 0 1,-1 1-1,1-1 1,0 1-1,-1-1 1,1 1-1,0 0 1,-1 1-1,1-1 1,-1 1-1,1 0 1,0-1-1,-1 1 1,1 1-1,-1-1 1,0 1-1,1-1 1,-1 1-1,0 0 0,0 0 1,0 0-1,0 1 1,-1-1-1,1 1 1,0-1-1,-1 1 1,0 0-1,0 0 1,0 0-1,0 0 1,0 0-1,0 1 1,-1-1-1,0 0 1,1 1-1,-1-1 1,-1 1-1,1 0 1,0-1-1,-1 1 1,0 0-1,0-1 1,0 3-104,1 4 35,-1 1 1,-1-1-1,1 1 0,-2-1 1,1 0-1,-1 1 1,-1-1-1,0 0 0,0 0 1,-1-1-1,0 1 1,-1-1-1,0 0 0,-1 0 1,-6 8-36,-190 211-416,173-207 380,30-41-591,82-133-809,-60 118 1298,74-90 1393,-94 132-25,-6 17-1217,-1 0 0,-1-1 0,-1 1 0,-1-1 0,-1-1 0,-2 0 1,0 0-1,-1 0 0,-11 15-13,16-25 7,-62 104 3,-4-3 0,-51 58-10,27-76-1543,59-75-1179</inkml:trace>
  <inkml:trace contextRef="#ctx0" brushRef="#br3" timeOffset="52528.7658">29784 3866 5353,'0'0'1320,"0"0"-191,0 0-329,174 106 152,-119-75-112,-10-2-456,-8-2-272,-8-6-112,-15-4-184,-14-5-808,0-5-712,-23-4-2305</inkml:trace>
  <inkml:trace contextRef="#ctx0" brushRef="#br3" timeOffset="52708.442">29656 4063 3329,'0'0'3040,"0"0"-2528,-40 138 185,23-83 135,3-9-448,5-10-384,3-31-784,3-5-1153,3-7-1183</inkml:trace>
  <inkml:trace contextRef="#ctx0" brushRef="#br3" timeOffset="52939.872">29830 3982 5577,'0'0'2385,"0"0"-1329,11 154 336,-5-80 265,0 6-641,-1 2-696,-2 24-320,-3-22-1552,0-19-3105</inkml:trace>
  <inkml:trace contextRef="#ctx0" brushRef="#br3" timeOffset="53165.953">30532 4449 13523,'0'0'5225,"0"0"-4417,0 0-464,0 0-344,0 0-3408,0 0-9131</inkml:trace>
  <inkml:trace contextRef="#ctx0" brushRef="#br3" timeOffset="55263.485">22203 1528 1536,'0'0'2653,"0"0"-1018,0 0-455,0 0 227,0 0 41,0 9-199,0-3-1055,-1-4-136,1 0 0,0 0 0,-1 0-1,1 0 1,0-1 0,0 1 0,1 0 0,-1 0-1,0 0 1,1 0 0,-1 0 0,1-1 0,-1 1-1,1 0 1,0 0 0,0-1 0,0 1-1,0 0 1,0-1 0,0 1 0,0-1 0,0 0-1,1 1 1,-1-1 0,0 0 0,1 0-1,0 0 1,-1 0 0,1 0 0,-1 0 0,1 0-1,0 0 1,0-1 0,0 1-58,64 14 1352,0-4 0,1-2-1,1-3 1,22-3-1352,-43-1 302,1298 11 1389,-809-16-9382,-452 3 1428</inkml:trace>
  <inkml:trace contextRef="#ctx0" brushRef="#br3" timeOffset="55728.675">25618 3266 3233,'0'0'2544,"0"0"-1227,0 0 296,0 0 302,0 0-213,0 0-478,-5 3-474,-8 16-3,58-4-99,14-5-539,0-2 0,0-2 0,0-3 0,33-4-109,-56 6-1020,-36-5 904,-1 0-1,1 0 0,-1 0 0,1 0 0,0 0 1,-1 0-1,1 0 0,-1 1 0,1-1 0,-1 0 1,1 0-1,-1 0 0,1 0 0,-1 1 0,1-1 1,0 0-1,-1 1 0,1-1 0,0 0 0,-1 0 1,1 1-1,0-1 0,-1 1 0,1-1 0,0 0 1,0 1-1,-1-1 0,1 1 0,0-1 0,0 1 1,0-1-1,-1 0 0,1 1 0,0-1 0,0 1 1,0-1-1,0 1 0,0-1 0,0 1 0,0-1 1,0 1-1,0-1 0,0 1 0,1-1 0,-1 1 1,0-1-1,0 0 0,0 1 0,0-1 0,1 1 1,-1-1-1,0 1 0,0-1 0,1 0 0,-1 1 1,0-1-1,1 0 0,-1 1 0,1-1 0,-1 0 0,0 0 1,1 1-1,-1-1 0,1 0 0,-1 0 0,1 1 1,-1-1-1,1 0 117,-26 12-5303</inkml:trace>
  <inkml:trace contextRef="#ctx0" brushRef="#br3" timeOffset="56081.183">25721 3526 6657,'0'0'3294,"0"0"-2449,0 0-61,0 0 507,32-2 2,204-20 218,-89 5-547,1 6-1,1 6 0,129 14-963,409 85 828,-1-45-9,-593-34-2987,-44 20-7159,-40-11 1786</inkml:trace>
  <inkml:trace contextRef="#ctx0" brushRef="#br3" timeOffset="56402.452">28380 4543 2585,'0'0'4921,"0"0"-4297,0 0 272,152-20 336,-81 18 208,17 0 9,9 2-353,15 0 376,10 2-527,4 17 39,0 3-840,19 16-144,-31-6-3481,-31-3-3392</inkml:trace>
  <inkml:trace contextRef="#ctx0" brushRef="#br3" timeOffset="56920.514">28654 7382 3369,'0'0'5049,"0"0"-4289,0 0 56,-5 154 808,2-72 233,3 36-297,-3 41-432,0 38 177,-3 6-433,-2-20-440,2-44-280,3-50-152,3-21-608,0-15-1248,-8-5-1225,-1-10-2464,-2-16-2129</inkml:trace>
  <inkml:trace contextRef="#ctx0" brushRef="#br3" timeOffset="57184.751">28283 8677 7346,'0'0'3040,"0"0"-1864,72 183 625,-38-98 423,3-6-191,-3-11-729,1-13-552,-4-16-176,-3-23-224,1-16-136,0-21-48,5-56-168,3-49-424,-3-30-1456,-14-13-1185,-14 44-1904,-6 31-704</inkml:trace>
  <inkml:trace contextRef="#ctx0" brushRef="#br4" timeOffset="59248.359">28047 9672 1568,'0'0'5121,"0"0"-3272,0 0-516,0 0 429,0 0-19,-4-2-557,2 2-1149,0 1 1,1-1-1,-1 1 1,0 0 0,1 0-1,-1 0 1,0 0-1,1 0 1,0 0-1,-1 0 1,1 0-1,0 1 1,-1-1-1,1 1 1,0-1 0,0 1-1,0-1 1,0 1-1,0-1 1,1 1-1,-1 0 1,0-1-1,1 1 1,-1 0-1,1 0 1,0 0 0,0-1-1,-1 1 1,1 0-1,0 0 1,1 0-1,-1 0 1,0-1-1,0 1 1,1 0-1,-1 0 1,1-1 0,0 1-1,-1 0 1,1 0-1,0-1 1,0 1-38,-2 26 526,-58 482 1964,59-507-2480,-1-1-33,1 0 0,-1-1 0,1 1 0,-1 0 0,1 0 0,0 0 0,0 0 0,0-1 0,0 1 0,0 0 0,0 0 0,1 0 0,-1 0 0,0 0 0,1-1 0,-1 1 0,1 0 0,0 0 0,0-1 0,0 1-1,0-1 1,0 1 0,0 0 0,0-1 0,0 0 0,0 1 0,1-1 0,-1 0 0,1 0 0,-1 1 0,1-1 0,-1 0 0,1-1 0,0 1 0,-1 0 0,1 0 0,0-1 0,0 1 0,0-1 0,-1 1 0,2-1 23,12 1-203,-1-1 0,0 0 0,0-1-1,0 0 1,1-1 0,-1-1 0,-1 0 0,1-1 0,0-1-1,-1 0 1,0-1 0,0 0 0,-1-1 0,11-7 203,-2 1-223,81-30-627,-93 102 893,-9-42-174,-2 0 1,0 0-1,-1-1 1,0 1-1,-2-1 1,0 0-1,-1 0 0,0 0 1,-1-1-1,-3 4 131,-69 77-5729,40-79 3250,-10-24 7</inkml:trace>
  <inkml:trace contextRef="#ctx0" brushRef="#br4" timeOffset="59460.673">27987 9968 752,'0'0'3553,"0"0"-2217,0 0 8,0 0 25,0 0-25,168-96-224,-125 96-504,-3 2-368,-6 18-248,-11 8-528,-23 25-1248,-3-4-1177,-28-1-831</inkml:trace>
  <inkml:trace contextRef="#ctx0" brushRef="#br4" timeOffset="59694.925">27559 10681 304,'0'0'6065,"0"0"-5232,0 0 543,148-34 32,-60 1-192,9-6-447,6-7-401,26-16-368,-27 14-320,-22 2-3857</inkml:trace>
  <inkml:trace contextRef="#ctx0" brushRef="#br4" timeOffset="59902.909">28612 9857 5369,'0'0'1080,"0"0"-7,0 0 351,0 0-48,156-28 105,-107 15-457,8-6-264,0-2-272,0-6-344,-3-4-144,-2-17-1264,-12 7-1593,-15 0-2072</inkml:trace>
  <inkml:trace contextRef="#ctx0" brushRef="#br4" timeOffset="60121.194">29099 9378 168,'0'0'3703,"0"0"-1413,0 0-1109,0 0 156,0 0 244,-3 29-64,-15 196 1230,21 256-909,-3-477-1944,0-1-70,0 1 0,0-1 0,0 0 0,0 1 0,0-1 0,-1 1-1,1-1 1,-1 1 0,0-1 0,0 0 0,0 0 0,0 1 0,-1-1 0,0 0 0,1 0 0,-1 0 0,0-1 0,0 1 0,-1 0 0,1-1 0,0 1 0,-1-1 0,0 0 0,-1 1 176,-17-12-2598,-37-109-3805,30 49 3373</inkml:trace>
  <inkml:trace contextRef="#ctx0" brushRef="#br4" timeOffset="60334.056">28863 9388 1760,'0'0'2817,"0"0"-1265,0 0 9,45 125 143,-30-70-360,-4-4-768,0-5-488,4-10-88,10-29-1280,-2-7-1616,3-7-105</inkml:trace>
  <inkml:trace contextRef="#ctx0" brushRef="#br4" timeOffset="61418.462">29296 9388 6073,'0'0'1591,"0"0"-129,0 0 428,0 0-182,-13 29-809,-92 186-359,-145 193-1053,239-379-1200,18-30 537,66-42 47,-66 37 1126,0 0 1,1 0-1,-1 1 1,1 0-1,0 1 1,1 0-1,-1 0 1,1 1-1,0 0 1,0 0-1,0 1 1,0 0-1,0 1 3,-7 2 50,-1 0-1,1 0 1,-1 1-1,1-1 0,-1 1 1,0-1-1,0 1 0,1 0 1,-1-1-1,0 1 1,-1 0-1,1 0 0,0 0 1,0-1-1,-1 1 1,1 0-1,-1 0 0,0 0 1,0 0-1,1 0 0,-1 0 1,-1 0-1,1 0 1,0 0-1,0 0 0,-1 0 1,1 0-1,-1 0 0,1 0 1,-1 0-50,0 12 141,-22 349-237,43-206 23,-18-151 142,0 0 0,1 0 0,-1 0 0,2 0 0,-1-1 0,1 1-1,-1-1 1,2 0 0,-1 0 0,0-1 0,1 1 0,0-1 0,0 0 0,0 0-1,1 0 1,-1-1 0,1 0 0,0 0 0,0-1 0,0 1 0,0-1 0,0 0-1,2 0-68,72-5 623,-75-7-900,-1 1 0,0-1 0,-1 0 0,0 0 0,0 0 0,-1-1 1,-1 1-1,0 0 0,0-1 0,-1 1 0,0-1 0,-1-6 277,1 15-70,1-36-645,-13-91 324,11 129 444,-1 0 1,1-1-1,0 1 1,0 0-1,0 0 1,0 0 0,0 0-1,0 0 1,-1 0-1,1 0 1,0 0 0,0 1-1,0-1 1,0 0-1,0 1 1,0-1-1,0 0 1,0 1 0,0 0-1,0-1 1,0 1-1,0-1 1,0 1 0,0 0-1,0 0 1,1 0-1,-1-1 1,0 1-1,1 0 1,-1 0 0,0 0-1,1 0 1,-1 0-1,1 0 1,0 0 0,-1 0-1,1 0 1,0 1-1,-1-1 1,1 0-1,0 0 1,0 0 0,0 0-1,0 0 1,0 0-1,0 1 1,1-1 0,-1 0-1,0 0 1,0 0-1,1 0 1,-1 0 0,1 0-1,0 1-53,-3 4 281,1-2-187,-2 13 1,-1 0-1,0 0 1,-2 0-1,1 0 0,-2-1 1,-1 0-1,0 0 1,0-1-1,-2 0 1,0-1-1,-1 0 0,0 0 1,-1-1-1,0-1 1,-1 0-1,-12 9-94,21-19-4,1-1 0,-1 1 0,0 0-1,0-1 1,0 0 0,0 0 0,0 0 0,0 0-1,0-1 1,0 1 0,0-1 0,0 0 0,0 0-1,0-1 1,0 1 0,0-1 0,0 0 0,0 0-1,0 0 1,0-1 0,0 1 0,1-1 0,-1 0-1,0 0 1,1 0 0,0-1 0,-1 1 0,1-1-1,0 1 1,0-1 0,1 0 0,-1-1-1,1 1 1,-1 0 0,1-1 0,0 1 0,0-1-1,0 0 1,1 1 0,-1-1 0,1 0 0,0 0-1,0 0 1,1 0 0,-1 0 0,1-2 4,0-6 34,1 0 1,0 0 0,1 0-1,1 0 1,-1 1-1,2-1 1,0 1 0,0 0-1,1 0 1,1 0-1,-1 1 1,2-1-1,-1 1 1,1 1 0,1 0-1,6-7-34,18-27 23,312-522 86,-267 468 299,-74 109-356,-34 148 3759,87-133-3651,-40-24-160,10 4-1,-11-5-4,1 1 0,-1 1 1,-1 0-1,1 1 0,-1 0 1,1 2-1,-2-1 0,1 2 0,-1 0 1,0 0-1,0 2 0,-1-1 1,-1 1-1,5 6 5,-13-9-7,0 0-1,0 0 1,-1 1-1,0-1 1,-1 1-1,0 0 1,0-1 0,0 1-1,-1 0 1,0 0-1,-1 0 1,1-1-1,-2 1 1,1 0 0,-1-1-1,0 1 1,0-1-1,-1 0 1,0 0 0,-1 0-1,0 0 1,0 0-1,-3 4 8,-1 3-109,-1 0 1,-1-1-1,0 0 0,0-1 0,-1 0 0,-1 0 0,0-1 1,-1-1-1,0 0 0,0-1 0,-1 0 0,0-1 0,0-1 0,-1 0 1,0-1-1,-1 0 0,1-2 0,-15 4 109,25-9-145,1 0-1,0 1 1,-1-1-1,1-1 1,0 1-1,0 0 1,0-1-1,0 0 1,0 0-1,0 0 1,1-1 0,-1 1-1,1-1 1,-1 0-1,1 0 1,0 0-1,0 0 1,0-1-1,1 1 1,-1-1-1,1 1 1,0-1-1,0 0 1,0 0-1,0 0 1,1 0 0,0-1-1,0 1 1,0 0-1,0 0 1,1-1-1,-1 1 1,1 0-1,0-1 1,0 1-1,1-1 1,-1 1-1,1 0 1,1-1 145,0 3 113,0 0 0,1 0 0,-1 1 0,1-1 0,0 1 1,-1 0-1,1 0 0,0 0 0,0 0 0,0 1 0,-1-1 0,1 1 0,0-1 0,0 1 0,0 0 1,0 0-1,0 0 0,0 1 0,0-1 0,0 1 0,0 0 0,-1 0 0,1-1 0,0 2 0,0-1 1,2 1-114,113 64 2692,-29-13-5300,-54-39-3576</inkml:trace>
  <inkml:trace contextRef="#ctx0" brushRef="#br4" timeOffset="62119.288">29904 9932 1032,'0'0'2598,"0"0"175,0 0-1289,0 0-208,0 0 411,0 0 46,30-10-446,99-35-625,-104 35-842,0-2-1,-1 0 1,0-2-1,-1-1 0,0 0 1,-2-2-1,0-1 0,6-6 181,13-11-1922,-27 22 684,-38 12 2148,21 3-835,1-1 0,-1 1-1,1-1 1,0 1 0,0 0 0,0 0-1,0 1 1,0-1 0,1 1 0,-1-1 0,0 1-1,1 0 1,0 0 0,0 0 0,0 0 0,0 0-1,0 1 1,1-1 0,-1 0 0,1 1-1,0-1 1,0 1 0,1 0 0,-1-1 0,0 1-1,1 0 1,0-1 0,0 1 0,0 0-1,1-1 1,-1 1 0,1 0 0,0-1 0,0 1-75,-2 12 195,3 794 2798,-1-783-2993,-1 1 0,-1-1 0,-2 0 1,0 0-1,-2 0 0,-1 0 1,-2-1-1,0 0 0,-11 21 0,19-45-7,-1 0-1,0 0 1,0-1 0,0 1-1,0-1 1,0 1-1,0-1 1,0 1 0,-1-1-1,1 1 1,-1-1-1,1 0 1,-1 0 0,1 0-1,-1 0 1,1 0-1,-1 0 1,0 0 0,0-1-1,1 1 1,-1-1-1,0 1 1,0-1 0,0 1-1,0-1 1,0 0 0,1 0-1,-1 0 1,0 0-1,0-1 1,0 1 0,0 0-1,0-1 1,0 1-1,1-1 1,-1 1 0,0-1-1,0 0 1,1 0-1,-1 0 1,1 0 0,-1 0-1,1 0 1,-1-1-1,1 1 1,-1 0 0,1-1-1,0 1 1,0-1-1,0 1 1,0-1 0,0 0-1,0 1 1,0-1-1,1 0 8,-13-28-68,2 0 0,1-1 0,2 0 0,1-1 0,1 1 0,1-1 0,3 0-1,0-1 1,2 1 0,1 0 0,2-4 68,3 5-210,2 0 1,0 0-1,2 1 0,2 0 1,0 1-1,2 0 0,1 1 0,2 1 1,0 0-1,2 1 0,1 1 1,18-17 209,-28 29-389,64-80-3370,-10 10-390</inkml:trace>
  <inkml:trace contextRef="#ctx0" brushRef="#br4" timeOffset="62996.564">30543 9590 2112,'0'0'4942,"0"0"-2705,0 0-760,0 0 20,0 0-295,0 0-337,24-12-131,79-38-77,-91 45-505,0 1 0,1 0 0,-1 0-1,1 1 1,0 1 0,-1 0-1,1 1 1,0 0 0,0 1 0,0 1-1,0 0 1,8 2-152,-20-3 16,2 3 40,-1 1-1,1 0 1,-1-1 0,0 1 0,0 0 0,0 1 0,0-1 0,-1 0 0,1 0-1,-1 1 1,0-1 0,-1 1 0,1-1 0,-1 1 0,0-1 0,0 1-1,0-1 1,-1 1 0,1-1 0,-1 1 0,0-1 0,-1 1 0,1-1-1,-1 0 1,1 0 0,-1 0 0,-2 3-56,-15 31-56,-1-1 0,-2 0 0,-1-2 0,-2-1 0,-1-1 0,-23 22 56,48-54-14,-6 9-261,0 0 0,-1 0 0,-1-1 0,1 0 0,-2 0 0,1-1 0,-1 0 0,0-1 0,-1 0 0,1-1 0,-1 0 0,-1 0 0,1-1 0,-1-1 0,0 0 0,-5 1 275,13-7-261,1 1 1,0-1-1,0 0 0,0 0 1,0 0-1,0 0 1,0-1-1,0 1 0,1-1 1,-1 0-1,1 1 1,0-1-1,0 0 0,0-1 1,0 1-1,0 0 1,1 0-1,-1-1 1,1 1-1,0-1 0,0 1 1,0-1-1,1 0 1,-1 1-1,1-1 0,0 0 1,0 1-1,0-1 1,1 0-1,-1 1 0,1-1 1,0 1-1,0-1 1,0-1 260,-1-5-410,22-97-2328,41 19 4414,-62 87-1576,0 0 0,-1 0 0,1 0 0,0 0-1,0 1 1,0-1 0,0 0 0,0 0 0,0 1 0,0-1 0,0 0-1,0 1 1,0-1 0,0 1 0,0 0 0,0-1 0,0 1 0,0 0-1,0 0 1,1-1 0,-1 1 0,0 0 0,0 0 0,0 0 0,1 0-1,-1 1 1,0-1 0,0 0 0,0 0 0,0 1 0,0-1 0,0 1-1,0-1 1,1 1 0,-1-1 0,0 1 0,0-1 0,-1 1 0,1 0-1,0 0 1,0 0 0,0-1 0,0 1 0,-1 0 0,1 0 0,0 0-1,-1 0 1,1 0 0,-1 0 0,1 1 0,-1-1 0,0 0 0,1 1-100,9 69 2350,-10-64-2256,0 339 2746,0-296-2852,-3 1-1,-3-1 1,-1 0-1,-3 0 0,-11 33 13,1-64-363,8-52-4,12 20 329,0 1 0,1-1 1,1 1-1,-1-1 1,2 1-1,0 0 0,0 0 1,1 0-1,1 0 1,0 1-1,1-1 0,0 1 1,0 1-1,1-1 0,6-6 38,40-48-143,2 2 0,3 2 0,3 3 0,2 3-1,48-31 144,-86 59 238,-25 26-313,0 1-45,-7 9 72,-19 54 860,3 0 0,3 2 0,2 0 0,-1 28-812,19-93 5,-24 225 3379,25-222-3375,0-1 0,0 1-1,1-1 1,-1 0-1,1 1 1,0-1 0,-1 0-1,1 0 1,0 0-1,0 0 1,1 0 0,-1 0-1,0-1 1,0 1-1,1-1 1,-1 1 0,1-1-1,0 0 1,-1 0 0,1 0-1,0-1 1,-1 1-1,1 0 1,0-1 0,0 0-1,0 0 1,0 0-1,-1 0 1,1 0 0,0 0-1,0-1 1,-1 1-1,1-1 1,0 0 0,0 0-1,-1 0 1,1 0-1,-1-1 1,1 1 0,-1-1-1,0 1 1,2-2-9,9-7 1,-1 0 0,0-1 0,0-1 0,-2 1 0,1-2 0,-2 1 0,1-1 0,-2-1 0,0 0 0,0 0 1,-2-1-1,1 1 0,-2-1 0,0-1 0,2-11-1,0-95 367,-8 119-306,0 1 1,0 0 0,-1-1 0,1 1 0,-1 0 0,0 0 0,0 0 0,0 0 0,0 0 0,0 0-1,0 0 1,0 1 0,-1-1 0,1 1 0,0-1 0,-1 1 0,1 0 0,-1 0 0,0 0 0,1 1-1,-1-1 1,0 1 0,1-1 0,-1 1 0,0 0 0,0 0 0,1 0 0,-1 0 0,-1 1-62,-33-1-3805,21 0-1114,2 0-5081</inkml:trace>
  <inkml:trace contextRef="#ctx0" brushRef="#br4" timeOffset="65707.178">31516 9578 5297,'0'0'4833,"0"0"-4001,0 0-344,0 0 393,0 0 647,0 0-208,152 41-624,-101-24-304,-3 0-215,-2 0-73,-9 2-104,-11 5-361,-26 14-1447,-6-4-2305,-25-3-1680</inkml:trace>
  <inkml:trace contextRef="#ctx0" brushRef="#br4" timeOffset="65919.405">31225 10279 4849,'0'0'4801,"0"0"-4217,0 0 120,154-7 329,-71-22-57,6-10-416,2-7-432,-5 3-128,-9 0-576,-18 7-1281,-21-8-1623,-18 15-201</inkml:trace>
  <inkml:trace contextRef="#ctx0" brushRef="#br4" timeOffset="66096.663">31787 9908 5193,'0'0'1152,"0"0"-47,0 0 519,0 0-248,-68 159-440,65-106-343,0 7-281,-2 5-152,-7 3-144,-2-1 64,-6-2-72,0-7-8,0-15-376,6-14-649,8-19-887,6-10-889,17-68-311,32-18-41</inkml:trace>
  <inkml:trace contextRef="#ctx0" brushRef="#br4" timeOffset="66319.306">31793 10243 3193,'0'0'3434,"0"0"-1422,0 0-65,4 21 476,26 146 1581,-28-159-3795,31 105 1261,-32-109-1485,0-1 0,1 0 1,0 0-1,0 0 0,0 0 0,0 0 0,0 0 0,0 0 0,1-1 0,-1 1 0,1-1 0,0 0 0,0 0 0,0 0 0,0 0 0,0 0 0,0-1 0,0 1 0,1-1 0,-1 0 0,0 0 1,1 0-1,-1 0 0,1-1 0,-1 1 0,1-1 0,-1 0 0,1 0 0,0 0 0,2-1 15,1-4-187,0 0 0,-1 0 0,0 0 0,0-1 0,0 0 0,-1 0 0,0-1 0,0 1 0,-1-1-1,0 0 1,0 0 0,0-1 0,-1 1 0,0-1 0,0 1 0,-1-1 0,0 0 0,-1 0 0,0 0 0,1-5 187,19-106-5177,-4-1 0,-3-60 5177,2 2-2554,5 3 1191</inkml:trace>
  <inkml:trace contextRef="#ctx0" brushRef="#br4" timeOffset="66991.384">32204 9359 104,'0'0'947,"0"0"2370,0 0-1036,0 0-546,0 0-52,5-11-160,-1 2-1367,12-15 1511,8 58 429,32 39-2058,8-65-4293,13-43-1150,-31-2 6330,-36 29 461,-10 7 198,0 1-124,0 0-303,0 0-457,0 0-413,-2 13-231,-121 139 145,99-128 6,-37 58 1398,94-67-1562,-29-15-38,157-10-934,-162 10 870,1 1-1,-1-1 1,1 1 0,-1-1 0,1 1 0,-1-1-1,1 1 1,-1-1 0,1 1 0,-1 0 0,1 0-1,0-1 1,-1 1 0,1 0 0,0-1 0,0 1-1,-1 0 1,1 0 0,0-1 0,0 1-1,0 0 1,0 0 0,0 0 0,0-1 0,0 1-1,0 0 1,1 0 0,-1-1 0,0 1 0,0 0-1,1 0 1,-1-1 0,0 1 0,1 0 0,-1-1-1,0 1 1,1 0 0,-1-1 0,1 1 0,-1-1-1,1 1 1,0-1 0,-1 1 0,1-1 0,0 1-1,-1-1 1,1 0 0,0 1 0,-1-1 0,1 0-1,0 1 1,0-1 0,-1 0 0,1 0 0,0 0-1,0 0 1,-1 0 0,1 0 0,0 0 0,0 0-1,-1 0 60,-201 249-2199,185-230 2216,6-8 188,0 0-1,1 1 1,0 0 0,1 1-1,0 0 1,1 0 0,1 1-1,0-1 1,1 1-1,-4 14-204,10-25 30,0-1-1,0 1 1,0-1 0,0 0-1,0 1 1,1-1-1,-1 0 1,1 0 0,0 0-1,-1 0 1,1 0-1,0-1 1,0 1-1,0 0 1,0-1 0,0 0-1,1 1 1,-1-1-1,0 0 1,1 0-1,-1 0 1,1 0 0,-1-1-1,1 1 1,-1-1-1,1 1 1,-1-1 0,1 0-1,0 0 1,-1 0-1,1 0 1,-1-1-1,1 1 1,-1-1 0,1 1-1,-1-1 1,1 0-1,-1 0 1,1 0-30,13 0 104,-3-1-93,0 0 1,-1 0 0,1-2-1,0 1 1,-1-2-1,0 1 1,0-2-1,0 0 1,0 0 0,-1-1-1,0 0 1,-1-1-1,0 0 1,0-1-1,2-2-11,72-102-3508,-83 110 3185,1 1 0,-1-1 0,0 0 0,-1 0 0,1 0 0,0 0 0,-1 0 0,0 1 0,1-1 0,-1 0 0,0 0 0,-1 0 0,1 0 0,0 0 0,-1 0 0,0 0 0,1 0 0,-1 0 0,0 1 0,-1-1 0,1 0 0,-1 0 323,-41-6 779,40 13-576,-1-1 0,0 0 0,1 1 1,0 0-1,0 0 0,0 0 0,0 0 0,1 0 1,0 1-1,0-1 0,0 1 0,0-1 1,0 1-1,1 0 0,0 0 0,0 0 0,1 0 1,-1 2-204,-3 11 573,-127 472 3843,76-378-7033,31-85-762</inkml:trace>
  <inkml:trace contextRef="#ctx0" brushRef="#br4" timeOffset="67203.284">32424 10231 240,'0'0'6065,"0"0"-4112,0 0 119,0 0-7,194 151-185,-146-105-944,-5-3-672,-12-6-264,-16 4-808,-10-13-1640,-5-8-2545</inkml:trace>
  <inkml:trace contextRef="#ctx0" brushRef="#br4" timeOffset="67959.533">28166 11430 6409,'0'0'2416,"0"0"-1511,0 0-39,0 0 391,1 21-229,7 167-98,-7-175-927,-2-9-18,0 0 0,1 0 0,-1 0 0,1-1 0,0 1 0,0 0 0,0 0 0,1 0 0,-1 0 0,1-1 0,0 1 0,0 0 0,0 0 0,1-1 0,-1 1 0,1-1 0,0 0 0,0 1 0,0-1 0,1 0 0,-1 0 0,1 0 0,-1 0 0,1-1 0,0 1 0,0-1 0,0 1 0,0-1 0,1 0 0,1 0 15,237 1-1184,-229-3 1168,-12 0 26,1-1 0,-1 1 0,0-1 0,1 1 0,-1 0 0,1-1 0,-1 1 1,1 0-1,-1 0 0,1 0 0,-1 0 0,1 0 0,-1 1 0,0-1 0,1 0 0,-1 1 0,1-1 0,-1 1 1,0-1-1,1 1 0,-1 0 0,0-1 0,1 1 0,-1 0 0,0 0 0,0 0 0,0 0 0,0 0 0,0 0 1,0 0-1,0 0 0,0 1 0,-1-1 0,1 0 0,0 1 0,-1-1 0,1 0 0,-1 1 0,1-1 0,-1 1 1,0-1-1,1 0 0,-1 1 0,0-1 0,0 1 0,0 0-10,-3 16 68,0 0-1,-2 0 1,0-1-1,0 0 1,-2 0-1,0 0 1,-1-1 0,-1 0-1,0 0 1,-1-1-1,-1 0 1,0-1-1,-1 0 1,-1-1 0,-3 3-68,11-11-163,0 1 1,0-1-1,-1 0 1,1 0-1,-1-1 1,0 0 0,-1 0-1,1 0 1,-1-1-1,1 0 1,-1 0-1,0 0 1,0-1 0,0 0 162,-63-23-5673,35-14 538</inkml:trace>
  <inkml:trace contextRef="#ctx0" brushRef="#br4" timeOffset="68170.884">28335 11413 2024,'0'0'4889,"0"0"-3792,0 0-145,0 0-240,0 0-264,0 0-368,0 0-80,97 104-1424,-97-73-2089</inkml:trace>
  <inkml:trace contextRef="#ctx0" brushRef="#br4" timeOffset="68305.641">27984 11979 2353,'0'0'4488,"0"0"-3551,0 0 87,0 0 432,151-34-200,-83 15-511,24 7-657,-15 2-88,-17 5-2865</inkml:trace>
  <inkml:trace contextRef="#ctx0" brushRef="#br4" timeOffset="68949.165">29060 11466 2465,'0'0'4633,"0"0"-3641,0 0-576,0 0 648,0 0-208,0 0-576,0 0-280,45 116-880,-45-90-1104,0-4-1417</inkml:trace>
  <inkml:trace contextRef="#ctx0" brushRef="#br4" timeOffset="69162.031">29057 11851 2689,'0'0'2496,"0"0"-1368,0 0 217,3 130 55,-3-94-192,0-2-552,0 0-336,0-3-224,0-4-96,0-8-88,0-5-720,2-9-528,4-5-432,-3 0-641,3-41 641,-1 0-1153</inkml:trace>
  <inkml:trace contextRef="#ctx0" brushRef="#br4" timeOffset="69572.195">29382 11461 4505,'0'0'3182,"0"0"-1890,0 0-277,0 0 199,0 0-69,0 0-438,27 0-305,185-7 76,-137 2 763,-75 16-812,0 73 891,19 570 3119,-15-585-4378,-18-69-1455,-48-46-3671,26 5 434,-1-1-428</inkml:trace>
  <inkml:trace contextRef="#ctx0" brushRef="#br4" timeOffset="69880.9428">29302 11753 2889,'0'0'2232,"0"0"-1072,0 0-93,0 0-27,6 21-262,19 66-278,-26-85-494,1-1 0,0 1 0,0-1 0,0 1-1,0-1 1,1 0 0,-1 1 0,0-1 0,1 1 0,-1-1 0,1 0 0,-1 1-1,1-1 1,-1 0 0,1 0 0,0 1 0,0-1 0,0 0 0,0 0 0,0 0-1,0 0 1,0 0 0,0 0 0,0 0 0,0 0 0,0-1 0,1 1 0,-1 0-1,0-1 1,1 1 0,-1-1 0,0 1 0,1-1 0,-1 0 0,0 1 0,1-1 0,-1 0-7,18-30-435,35-144-2350,-53 173 2830,0 0-1,0 1 0,0-1 0,0 1 1,0-1-1,0 1 0,0-1 0,0 1 0,0 0 1,0-1-1,0 1 0,1 0 0,-1 0 1,0 0-1,0 0 0,0 0 0,0 0 1,1 0-1,-1 0 0,0 0 0,0 1 0,0-1 1,0 0-1,0 1 0,0-1 0,0 1 1,0-1-1,0 1 0,0 0 0,0-1 0,0 1 1,0 0-1,0 0 0,0 0 0,-1-1 1,1 1-1,0 0 0,0 0 0,-1 0 1,1 0-1,-1 0 0,1 1 0,-1-1 0,0 0 1,1 0-1,-1 0 0,0 0 0,0 0 1,0 0-1,1 1 0,-1-1 0,0 0 0,-1 0 1,1 0-1,0 0 0,0 1 0,0-1 1,-1 1-44,6 20 422,-2 1 0,0-1 0,-1 1 1,-1 0-1,-2 0 0,0 0 0,-1 0 1,-2 2-423,-4 0-324,3-16-2328,4-8-1230</inkml:trace>
  <inkml:trace contextRef="#ctx0" brushRef="#br4" timeOffset="70655.601">30204 11377 5353,'0'0'4321,"0"0"-2675,0 0-222,-5 26 139,-27 176-439,32-203-2144,-1-24-3589,0 22 4631,1 0-1,-1 0 0,1 0 0,0 0 1,0 0-1,1 0 0,-1 0 0,1 0 1,-1 0-1,1 0 0,0 0 0,0 0 1,0 0-1,1 0 0,-1 0 0,1 1 1,-1-1-1,1 1 0,0-1 0,0 1 1,0 0-1,0-1 0,1 1 0,-1 0 1,0 1-1,1-1 0,-1 0 0,1 1 1,0-1-1,0 1 0,0 0 0,-1 0 1,2 0-22,0 0 20,-3 1 12,0-1 0,1 1 0,-1-1-1,1 1 1,-1-1 0,0 1 0,1 0-1,-1 0 1,1 0 0,-1 0 0,1 0-1,-1 0 1,1 0 0,-1 0-1,1 1 1,-1-1 0,1 0 0,-1 1-1,0-1 1,1 1 0,-1 0 0,0-1-1,1 1 1,-1 0 0,0 0-1,0 0 1,0 0 0,1 0 0,-1 0-1,0 0 1,-1 0 0,1 0 0,0 1-1,0-1 1,0 0 0,-1 1 0,1-1-1,-1 0 1,1 1 0,-1-1-1,1 1 1,-1-1-32,0 14 132,-1 0 0,0 1 0,-1-1 1,-1-1-1,0 1 0,-1 0 0,0-1 0,-2 0 0,-1 4-132,-6 19 19,3 30-1418,47-26 815,-33-38 467,-1 0 0,1 0 0,-1 0 0,0 1 0,0-1 0,0 1 0,-1 0 0,1 0 0,-1 0 0,0 0-1,0 0 1,0 0 0,-1 0 0,0 1 0,1-1 0,-2 1 0,1-1 0,0 1 0,-1-1 0,0 1 0,0-1 0,0 1-1,0 0 1,-1-1 0,0 1 0,0-1 0,0 0 0,-1 1 0,0 1 117,-12 6 36,0 0 0,-1-1-1,0 0 1,-1-1 0,0-1 0,-1-1 0,0 0 0,-11 3-36,-3 3 165,-181 96 2864,270-102-759,18-9-1901,-28-1-33,-1 2 0,1 2 0,-1 2 0,0 2 0,9 4-336,134 52 2382,34 7-354,-70-51-5036,-126-39-4318,-32-38 2660,4 58 4585,-24-62-4479</inkml:trace>
  <inkml:trace contextRef="#ctx0" brushRef="#br4" timeOffset="71397.291">30492 11529 1208,'0'0'3850,"0"0"-2371,0 0-796,0 0 209,0 0 94,25-1-179,78 1-344,-100 0-447,-1 0 0,1 0 1,-1 0-1,1 0 0,0 1 1,-1-1-1,1 1 0,-1-1 0,1 1 1,-1 0-1,1 0 0,-1 0 1,1 1-1,-1-1 0,0 0 1,0 1-1,0-1 0,0 1 1,0 0-1,0 0 0,0 0 1,0 0-1,-1 0 0,1 0 1,-1 0-1,1 1 0,-1-1 1,0 0-1,0 1 0,0-1 1,0 1-1,-1-1 0,1 1 1,-1 0-1,1-1 0,-1 1 1,0-1-1,0 1 0,0 0 1,0-1-1,-1 1 0,1 0 1,-1-1-1,0 1 0,1-1 1,-1 1-1,0-1 0,0 1 1,-1-1-1,1 0 0,0 0 1,-1 1-1,0-1 0,1 0 1,-1 0-1,0 0 0,0-1 0,0 1 1,0 0-1,0-1 0,0 1 1,-1-1-1,1 0 0,-1 0 1,1 0-1,-1 0-16,-136 93 35,38-51-2769,87-41 1812,14-1 824,0-1-1,1 0 0,-1 0 0,0 1 1,0-1-1,0 0 0,0 1 1,0-1-1,0 0 0,0 0 0,0 1 1,0-1-1,0 0 0,0 1 1,0-1-1,0 0 0,0 1 0,-1-1 1,1 0-1,0 0 0,0 1 1,0-1-1,0 0 0,0 0 0,-1 1 1,1-1-1,0 0 0,0 0 1,0 1-1,-1-1 0,1 0 0,0 0 1,0 0-1,-1 0 0,1 0 1,0 1-1,-1-1 0,1 0 1,0 0-1,0 0 0,-1 0 0,1 0 1,0 0-1,-1 0 0,1 0 1,0 0-1,-1 0 0,1 0 0,0 0 1,0 0-1,-1 0 0,1 0 1,0 0 98,8 6 440,1 0 0,-1 1 0,-1 0 0,1 0 0,-1 1 0,0 0 0,-1 0 0,0 1 0,0-1 0,-1 2 0,0-1 0,-1 0 0,0 1 0,3 9-440,28 145 1636,-27-151-4455,0-48 362,-6 24 2573,2-9-164,1 1 0,1-1 0,1 1 0,0 0 0,2 1 0,0 0 0,1 0 0,1 1 0,3-4 48,-8 14 156,0-1-1,1 1 1,0 1 0,0-1 0,0 1 0,1 0 0,0 1 0,0-1 0,0 2 0,1-1 0,-1 1 0,1 1 0,0-1-1,1 2 1,-1-1 0,0 1 0,1 0 0,-1 1 0,1 0 0,5 1-156,-13 0 98,0-1 0,0 1 1,0 0-1,0 0 0,0 0 0,1 0 0,-1 0 0,0 0 0,0 1 1,0-1-1,0 1 0,0-1 0,0 1 0,0 0 0,0 0 1,0 0-1,-1 0 0,1 0 0,0 0 0,0 0 0,-1 0 1,1 1-1,-1-1 0,1 1 0,-1 0 0,0-1 0,0 1 1,1 0-1,-1-1 0,0 1 0,0 0 0,-1 0 0,1 0 0,0 0 1,-1 0-1,1 0 0,-1 0 0,0 0 0,1 0 0,-1 1 1,0-1-1,0 0 0,-1 0-98,3 7 132,0-1-1,-1 1 1,0 0-1,-1 0 1,0 0 0,0 0-1,-1 0 1,0 0-1,0 0 1,-1 0 0,0-1-1,-1 1 1,0-1-1,-1 1 1,1-1 0,-1 0-1,-1 0 1,0-1-1,-5 8-131,9-14-145,-1 0-1,1 0 0,0 0 0,-1 0 0,1 0 0,-1-1 0,1 1 0,-1 0 1,1-1-1,-1 1 0,0-1 0,1 1 0,-1-1 0,0 0 0,1 0 0,-1 1 1,0-1-1,0-1 0,1 1 0,-1 0 0,0 0 0,1-1 0,-1 1 0,1 0 1,-1-1-1,0 0 0,1 1 0,-1-1 0,1 0 0,-1 0 0,1 0 0,0 0 1,-1 0-1,1 0 0,0 0 0,0-1 0,0 1 0,0 0 0,0-1 0,0 1 1,0-1-1,0 1 0,0-1 0,1 1 0,-1-1 0,1 1 0,-1-1 0,1 0 1,-1-1 145,-18-85-5068,18 9 5933,12 79 1720,-8 70 223,-6-50-2734,-1 0 1,0 1-1,-2-2 0,0 1 1,-1-1-1,-1 0 0,-1 0 0,-1-1 1,0 0-1,-8 8-74,-2-5-2505,7-28-3174,11-17 4577</inkml:trace>
  <inkml:trace contextRef="#ctx0" brushRef="#br4" timeOffset="71609.053">30740 12008 168,'0'0'4633,"0"0"-3025,0 0 209,0 0-281,0 0-632,0 0-904,151 123-1808,-128-123-6690</inkml:trace>
  <inkml:trace contextRef="#ctx0" brushRef="#br4" timeOffset="72057.885">31399 11288 7258,'0'0'1944,"0"0"-156,0 0 407,0 0-274,0 0-984,-19 11-634,-61 36-314,23 9-1069,45-19-4869,36-39 3058,97-50 2232,-34 44 3658,-83 45-1318,-7-27-1904,0 0 0,-1-1 1,-1 1-1,0-1 1,0 0-1,-1 0 1,0-1-1,0 0 1,-1 0-1,0 0 1,0-1-1,-1 0 0,0 0 1,0-1-1,-1 0 1,-6 3 222,-20 14-3112,3-9-299</inkml:trace>
  <inkml:trace contextRef="#ctx0" brushRef="#br4" timeOffset="72492.428">31228 11753 24,'0'0'3854,"0"0"-2419,0 26-520,0 183 839,0-106-2257,0-103 455,0 0 0,0-1 0,-1 1 1,1 0-1,0-1 0,0 1 0,-1 0 0,1 0 0,0-1 0,-1 1 1,1 0-1,0 0 0,0 0 0,-1-1 0,1 1 0,0 0 0,-1 0 1,1 0-1,-1 0 0,1 0 0,0 0 0,-1 0 0,1 0 0,0-1 1,-1 1-1,1 1 48,3-34-155,2 1 1,2 1-1,1-1 1,1 1 0,2 0-1,1 1 1,1 1-1,1 0 1,2 0-1,5-5 155,-17 25 192,0 0 0,1 0-1,0 1 1,0-1 0,0 1 0,1 1-1,1-1 1,-1 1 0,1 0 0,0 0-1,1 1 1,0 0 0,0 0-1,0 1 1,1 0 0,-1 0 0,1 1-1,0 0 1,1 1 0,-1-1-1,0 2 1,1 0 0,0 0 0,-1 1-1,9-1-191,-15 3 101,0 0-1,0-1 1,0 1-1,0 0 0,0 1 1,-1-1-1,1 0 1,0 1-1,-1 0 1,1-1-1,0 1 0,-1 0 1,0 0-1,0 1 1,1-1-1,-1 0 1,-1 1-1,1-1 0,0 1 1,0 0-1,-1 0 1,0-1-1,0 1 0,1 0 1,-2 0-1,1 0 1,0 0-1,-1 0 1,1 1-1,-1-1-100,9 104 2160,-9-100-1981,-1 340 2531,1-344-2845,-1 1 0,1-1 0,-1 0-1,0 1 1,0-1 0,0 0 0,0 1 0,-1-1 0,1 0-1,-1 0 1,0 0 0,0 0 0,0 0 0,0-1 0,0 1 0,-1-1-1,1 1 1,-1-1 0,0 0 0,1 0 0,-1 0 0,0 0-1,0 0 1,0-1 0,-1 0 0,1 1 0,0-1 0,-1 0-1,1 0 1,0-1 0,-1 1 0,1-1 0,-1 0 0,1 0-1,-1 0 1,1 0 0,-1 0 0,1-1 0,0 0 0,-1 0-1,1 0 1,0 0 0,-1 0 135,-1 0-367,0 1 0,0-1 0,0 0 0,0-1 0,0 1 0,0-1 0,0 0 1,1 0-1,-1-1 0,1 1 0,-1-1 0,1 0 0,0 0 0,0 0 0,0-1 0,0 0 367,-74-112-4343,67 96 3602,-24-50 19</inkml:trace>
  <inkml:trace contextRef="#ctx0" brushRef="#br4" timeOffset="72708.287">31228 11753 1008</inkml:trace>
  <inkml:trace contextRef="#ctx0" brushRef="#br4" timeOffset="73596.53">31228 11753 1008,'37'-4'517,"40"3"3586,-72 3-3997,0 1 0,-1 0 0,1-1 0,-1 1 0,0 1 0,0-1 1,0 1-1,-1-1 0,1 1 0,-1 0 0,0 0 0,0 1 0,0-1 0,0 1 0,-1-1 0,0 1 0,0 0 1,0 0-1,-1 0 0,1 0 0,-1 0 0,0 0 0,-1 0 0,1 1 0,-1-1 0,0 0 0,0 0 0,-1 0 1,0 4-107,2-5 7,-1 0 1,1 0 0,-1 1 0,0-1-1,0 0 1,-1 0 0,1 0 0,-1 0 0,0 0-1,0 0 1,0 0 0,0 0 0,-1 0 0,0 0-1,1-1 1,-1 1 0,-1-1 0,1 1-1,0-1 1,-1 0 0,0 0 0,0 0 0,0 0-1,0 0 1,-1 0-8,1-39 372,3 20-448,0 0-1,1 0 0,1 1 1,0-1-1,1 1 0,1-1 1,1 1-1,3-10 77,-8 26-9,0-1 1,-1 1-1,1 0 0,-1-1 1,1 1-1,0-1 1,-1 1-1,1 0 0,0-1 1,-1 1-1,1 0 1,0 0-1,0-1 0,0 1 1,0 0-1,0-1 0,0 1 1,0 0-1,0 0 1,0-1-1,0 1 0,0 0 1,0-1-1,1 1 1,-1 0-1,0-1 0,0 1 1,1 0-1,-1-1 1,0 1-1,1 0 0,-1-1 1,1 1-1,-1-1 0,1 1 1,-1-1-1,1 1 1,-1-1-1,1 1 0,0-1 1,-1 0-1,1 1 1,0-1-1,-1 0 0,1 1 1,0-1-1,-1 0 1,1 0-1,0 0 0,-1 0 1,1 0-1,0 1 1,0-1-1,-1 0 0,1-1 1,0 1-1,-1 0 0,1 0 1,0 0-1,0 0 1,-1-1-1,1 1 0,0 0 1,-1 0-1,1-1 1,-1 1-1,1-1 0,0 1 9,1 25 351,-1 0 0,-1 1 1,-1-1-1,-2 0 0,0 0 0,-2 0 0,0 0 0,-2 0 0,-5 12-351,14-69-935,93-212-5715,-55 131 4753,73-172 2585,-110 278-399,-1 0 1,1 0-1,1 0 0,0 0 1,-1 0-1,2 1 1,-1 0-1,1 0 0,0 0 1,0 1-1,1 0 1,0 0-1,-1 0 0,2 0 1,-1 1-1,0 0 1,1 0-1,0 1 0,0 0 1,0 0-1,0 1 1,1 0-1,-1 0 0,1 0 1,0 1-290,-5 3 98,-1 0 1,1-1 0,-1 1 0,0 1-1,1-1 1,-1 0 0,0 1-1,0-1 1,-1 1 0,1-1-1,0 1 1,-1 0 0,0 0 0,0 0-1,0-1 1,0 1 0,0 1-1,0-1 1,-1 0 0,1 0-1,-1 0 1,0 0 0,0 0 0,0 0-1,-1 0 1,1 0 0,-1 0-1,1 1 1,-1-1 0,0-1 0,0 1-1,-1 2-98,0 9 140,1-2-153,0-1 0,-1 1-1,-1-1 1,0 0 0,0 0 0,-1 0 0,-1 0 0,0 0 0,0-1 0,-1 0 0,-5 7 13,4-11-18,9-5-542,4-2 427,134 30-1199,-139-27 1282,-1-1 0,1 1 0,-1-1 0,0 1 0,1 0 0,-1-1 0,0 1 0,0-1 0,0 1 0,0-1 0,-1 1 0,1 0 0,0-1 0,-1 1 0,1-1 0,-1 1 0,1-1 0,-1 1 0,0-1 0,1 0 0,-1 1 0,0-1 0,0 0 0,0 1 0,0-1 0,0 0 0,0 0 0,-1 0 0,1 0 0,0 0 0,-1 0 0,1 0 0,0-1 0,-1 1 0,-1 0 50,-11 11 92,10-10 43,0 0 1,1 1-1,-1 0 1,0-1-1,1 1 1,0 1-1,0-1 1,0 0-1,0 1 0,1 0 1,-1 0-1,1-1 1,0 1-1,0 1 1,0-1-1,0 0 0,1 0 1,-1 3-136,48 25 85,-46-18-165,0 0 0,-1 1 0,-1-1 0,0 0-1,-1-1 1,0 1 0,-1 0 0,-1-1 0,0 0 0,-1 0 0,-6 11 80,-44 71 158,82-90 780,-9-11-878,-1 0 1,1-1 0,-1 0-1,-1-2 1,1 0-1,-1-1 1,-1 0-1,0-1 1,0-1-1,-1 0 1,4-6-61,-6 9-39,4-5-291,57-60-1363,-50 15-4703,-24 57 6364,0-1 1,0 1-1,-1 0 1,1 0 0,-1 0-1,1 0 1,-1 1-1,0-1 1,0 1-1,0-1 1,1 1 0,-1 0-1,-1 0 1,1 1-1,0-1 1,0 0 0,0 1-1,0 0 1,0 0-1,0 0 1,-2 0 31,5 0 5,-2 0 89,-1 0 0,1-1 1,0 1-1,-1 1 1,1-1-1,-1 0 0,1 1 1,-1-1-1,1 1 0,0-1 1,-1 1-1,1 0 0,0 0 1,0 0-1,0 1 1,0-1-1,0 0 0,0 1 1,0 0-1,0-1 0,0 1 1,1 0-1,-1 0 0,1 0 1,-1 0-1,1 0 0,0 0 1,0 0-1,0 0 1,0 0-1,0 1 0,0-1 1,1 0-1,-1 1 0,1-1 1,-1 1-1,1-1 0,0 1 1,0-1-1,0 0 1,0 1-1,1-1 0,-1 1 1,1-1-1,-1 0-94,-3 346 5144,-13-83-5156,-5-170-3749</inkml:trace>
  <inkml:trace contextRef="#ctx0" brushRef="#br4" timeOffset="74474.9519">32438 11524 5545,'0'0'1031,"0"0"-133,0 0 190,0 0-40,0 0-192,0 0-68,0 0 171,8 0 246,13 0-313,-4 0 4083,-17 27-4753,-3 24-3700,-7-19-1857,-3-7-382</inkml:trace>
  <inkml:trace contextRef="#ctx0" brushRef="#br4" timeOffset="75496.885">32178 11774 4953,'0'0'3906,"0"0"-2387,0 0-259,0 0 222,0 0-472,0 0-377,5 18-298,36 128-136,-37-123 1148,-1 2-4012,0-6-3401,-2-47 3838,-1 22 2434,0 0-1,0 0 1,0 0 0,0 1-1,1-1 1,0 0 0,0 0-1,1 1 1,0-1 0,0 1-1,0-1 1,0 1-1,1 0 1,0 0 0,0 0-1,0 0 1,1 1 0,-1-1-1,1 1 1,0 0-1,4-3-205,14-11 431,0 1-1,1 2 0,1 0 0,1 2 0,-1 0 0,2 2 0,0 1 0,0 1 0,1 1 0,0 1 0,0 1 0,1 2 0,-1 1 0,1 1 0,0 1-430,-24 3 202,0 0-1,-1 0 1,0 1-1,0-1 1,1 1-1,-1 0 1,-1 0-1,1 0 1,0 0-1,-1 0 1,0 1-1,1-1 1,-1 1-1,-1-1 1,1 1 0,0 0-1,-1 0 1,0 0-1,0 0 1,0 0-1,-1 0 1,1 0-1,-1 0 1,0 0-1,0 0 1,0 0-1,0 0 1,-1 0-1,0 0 1,0 0-1,0 0 1,0 0-1,-1 0 1,1 0-1,-1-1 1,0 1-1,-1 1-201,-7 8-15,0 0-1,-1-1 1,0 0-1,-1-1 1,0 0 0,-1-1-1,0 0 1,-1-1-1,0 0 1,0-1-1,-1-1 1,0 0-1,-8 2 16,18-7-338,-25 6-2056,21-20-3889,34-81-1895,-6 43 6922,-20 47 5031,-20 29-2771,-13 26-649,3 0 0,2 3 0,2 0-1,3 2 1,-14 50-355,36-102-334,-5 26-1198,9-15-2886,18-25 1899,72-121 2424,-83 117 515,0-1-1,1 2 0,1 0 0,0 0 0,1 1 1,0 0-1,0 1 0,1 0 0,1 1 1,-1 1-1,7-3-419,-19 11 24,0 0 1,0 0-1,0 0 1,0 1-1,0-1 0,0 0 1,0 0-1,0 0 1,0 1-1,0-1 0,0 0 1,0 1-1,0-1 1,0 1-1,-1-1 1,1 1-1,0 0 0,0-1 1,0 1-1,-1 0 1,1 0-1,0-1 0,-1 1 1,1 0-1,-1 0 1,1 0-1,-1 0 0,1 0 1,-1 0-1,1 0 1,-1 0-1,0 0 1,0 0-1,1 0 0,-1 0 1,0 0-1,0 0 1,0 0-1,0 0 0,0 0 1,-1 0-1,1 0 1,0 0-1,0 0 0,-1 0 1,1 0-1,0 0 1,-1 0-1,0 0-24,-11 61 382,-2-29-312,-2 0 0,-1-1 1,-2-1-1,-1-1 1,-8 8-71,6-13 6,28-46-771,-3 14 802,1 0 0,-1 1 1,1-1-1,0 1 0,0 0 0,1 0 1,0 1-1,0-1 0,0 1 0,1 0 1,0 0-1,0 1 0,0 0 1,0 0-1,1 0 0,-1 1 0,2 0-37,-7 3 28,1 0 0,-1 1 0,0-1 0,1 1 0,-1 0 0,0 0 0,0-1 0,1 1 0,-1 0 0,0 0 0,0 0 0,0 0 0,0 0 0,0 0 0,0 0 0,0 1 0,-1-1 0,1 0 0,0 0 0,-1 1 0,1-1 0,0 1 0,-1-1 0,0 0 0,1 1 0,-1-1 0,0 1 0,0-1 0,0 1 0,0-1 0,0 1 0,0-1 0,0 0 0,-1 2-29,2 2 37,5 193 787,-6-198-788,0 1 1,0 0-1,0-1 0,0 1 0,0-1 0,0 1 1,1-1-1,-1 1 0,0 0 0,0-1 1,1 1-1,-1-1 0,0 1 0,0-1 1,1 1-1,-1-1 0,0 1 0,1-1 1,-1 0-1,1 1 0,-1-1 0,1 0 1,-1 1-1,1-1 0,-1 0 0,1 1 1,-1-1-1,1 0 0,-1 0 0,1 1 0,-1-1 1,1 0-1,0 0 0,-1 0 0,1 0 1,-1 0-1,1 0 0,-1 0 0,1 0 1,0 0-1,-1 0 0,1 0 0,-1-1 1,1 1-1,-1 0 0,1 0 0,0 0 1,-1-1-1,1 1 0,-1 0 0,1-1 0,-1 1 1,0 0-1,1-1 0,-1 1 0,1-1 1,-1 1-1,0-1 0,1 1-35,92-117 2217,-20 3-2852,-29 35-2863,-19 29-2653</inkml:trace>
  <inkml:trace contextRef="#ctx0" brushRef="#br4" timeOffset="75903.4619">32906 11601 9498,'0'0'1696,"0"0"-1167,0 0 543,0 0 104,0 0 96,0 0-624,0 0-464,174 2-184,-140 1-624,-8 11-1744,-23 13-2473,-3-1-880</inkml:trace>
  <inkml:trace contextRef="#ctx0" brushRef="#br4" timeOffset="76092.4928">33054 11890 2673,'0'0'6121,"0"0"-4633,0 0 593,-45 168 375,36-115-687,3-2-849,4-10-648,2-10-272,0-7-200,0-14-1393,8-10-1199,6 0-1329,4-58 1432,-7 3-839,0-5 759</inkml:trace>
  <inkml:trace contextRef="#ctx0" brushRef="#br4" timeOffset="76692.076">33417 11495 64,'0'0'3551,"0"0"-1706,0 0-202,0 0 79,0 0 1,0 0-26,24 2-88,77 10 66,-99-12-1606,-1 0-1,1 1 1,0-1 0,0 1 0,-1-1 0,1 1 0,-1-1 0,1 1-1,0 0 1,-1 0 0,1 0 0,-1 0 0,1 0 0,-1 0 0,0 0-1,0 1 1,1-1 0,-1 0 0,0 1 0,0-1 0,0 1 0,0-1 0,-1 1-1,1 0 1,0-1 0,-1 1 0,1 0 0,-1-1 0,1 1 0,-1 0-1,0-1 1,0 1 0,0 0 0,0 0 0,0 0 0,0 0-69,1 10 399,39 278 2945,-24 148-2780,-15-424-604,-1-1-1,0 1 0,-1 0 0,-1 0 0,0 0 0,-1-1 0,0 1 0,-1-1 0,-1 0 0,0 0 0,0-1 0,-2 1 0,1-1 0,-1 0 1,-1-1-1,-3 4 41,9-13-149,1-1-1,-1 1 1,1-1 0,-1 0 0,0 0 0,0 1 0,1-1 0,-1 0 0,0-1 0,0 1 0,0 0 0,0 0 0,0-1-1,0 1 1,0-1 0,0 0 0,0 0 0,0 1 0,0-1 0,0-1 0,-1 1 0,1 0 0,0 0 0,0-1 0,0 1-1,0-1 1,0 0 0,0 1 0,1-1 0,-1 0 0,0 0 0,0 0 0,0-1 0,1 1 0,-1 0 0,1-1 0,-1 1-1,1-1 1,-1 1 0,1-1 0,0 0 0,0 1 0,0-1 0,-1-1 149,-41-91-6560,43 94 6543,-72-248-4412,11 37 4329,-16 9 5430,67 200-684,10 32-4247,1-23 10,4 194 143,-4-201-618,-1 0 0,0-1-1,0 1 1,1 0 0,-1-1 0,0 1-1,1 0 1,-1-1 0,0 1 0,1 0-1,-1 0 1,0-1 0,1 1-1,-1 0 1,1 0 0,-1 0 0,1-1-1,-1 1 1,0 0 0,1 0 0,-1 0-1,1 0 1,-1 0 0,1 0-1,-1 0 1,1 0 0,-1 0 0,1 0-1,-1 0 1,0 1 0,1-1-1,-1 0 1,1 0 0,-1 0 0,1 0-1,-1 1 1,0-1 0,1 0 0,-1 0-1,0 1 1,1-1 0,-1 0-1,0 1 1,1-1 0,-1 0 0,0 1-1,0-1 1,1 1 0,-1-1 0,0 0-1,0 1 1,0-1 0,0 1-1,1-1 1,-1 1 0,0-1 0,0 1-1,0-1 1,0 0 0,0 1 0,0 0 66,15-46-210,-12 34 127,-3 8 92,1-1 0,0 0 0,0 0 0,1 0 0,-1 0 0,1 1 1,-1-1-1,1 1 0,0-1 0,0 1 0,1 0 0,-1 0 0,1 0 1,0 0-1,0 0 0,-1 1 0,2-1 0,-1 1 0,0 0 0,0-1 0,1 2 1,0-1-1,-1 0 0,1 1 0,0-1 0,-1 1 0,1 0 0,0 1 1,0-1-1,0 1 0,0-1 0,0 1 0,2 0-9,-2 3 41,0-1 1,0 1-1,0-1 0,0 1 0,-1 0 1,1 1-1,-1-1 0,0 1 0,0-1 1,0 1-1,0 0 0,-1 0 0,1 0 1,-1 0-1,0 1 0,-1-1 1,1 1-1,-1-1 0,1 1 0,-1-1 1,-1 1-1,1 0 0,-1 0 0,0-1 1,0 1-1,0 0 0,0 0 0,-1-1 1,0 1-1,0 0 0,0-1-41,1 5 17,0 2-162,0 1-1,-1 0 0,0-1 1,0 1-1,-1-1 0,-1 0 1,0 1-1,-1-1 0,0 0 1,0-1-1,-1 1 0,0-1 1,-1 0-1,-1 0 0,1-1 1,-1 1-1,-3 1 146,9-10-180,1 0 1,-1 0-1,0 0 1,1 0-1,-1 0 1,0 0 0,0 0-1,0-1 1,0 1-1,0 0 1,0 0-1,0-1 1,0 1-1,-1-1 1,1 1-1,0-1 1,0 1-1,0-1 1,-1 0-1,1 1 1,0-1-1,0 0 1,-1 0 0,1 0-1,0 0 1,0 0-1,-1 0 1,1-1-1,0 1 1,0 0-1,-1-1 1,1 1-1,0 0 1,0-1-1,0 0 1,0 1-1,0-1 1,0 0-1,0 1 1,-1-2 179,-3-43-1970,4-16 1330</inkml:trace>
  <inkml:trace contextRef="#ctx0" brushRef="#br4" timeOffset="76904.951">33340 11965 456,'0'0'2549,"0"0"-1477,0 0-244,0 0-148,0 0-230,8 18-301,27 63-221,-27 13-1562,-2-85 5497,36-26-2839,26-36-1743,-44 26-2150</inkml:trace>
  <inkml:trace contextRef="#ctx0" brushRef="#br4" timeOffset="77320.572">31830 12810 4417,'0'0'4009,"0"0"-3217,0 0 232,0 0 833,0 0-17,0 0-856,0 0-600,146 24-376,-121-17-8,-7 0-888,-7 5-1224,-11 3-1353,0 11 576,-20 6-135,-20 9 191</inkml:trace>
  <inkml:trace contextRef="#ctx0" brushRef="#br4" timeOffset="77533.868">31813 13108 392,'0'0'1151,"0"0"787,-27 22-517,-86 69 25,72-53 2252,57-35 91,-1-5-3806,10-1 448,-1-1 0,1-1 1,-1-1-1,-1-1 0,1-1 1,-1-1-1,-1-1 0,13-8-431,0 2-78,27-16-1910,-27 3-3119,-16 8 45</inkml:trace>
  <inkml:trace contextRef="#ctx0" brushRef="#br4" timeOffset="78387.675">32047 13024 1064,'0'0'4408,"0"0"-2377,-14 30-676,-87 185 1264,-8 24-2899,105-240-6552,15-33 4813,71-87 579,-77 115 1748,0 1 0,0 0 0,0 1 0,0-1 0,1 1 0,-1 0 0,1 0 0,0 1 0,1-1 0,-1 2 0,1-1 0,-1 0 0,1 1 0,0 1 0,-1-1-1,1 1 1,0 0 0,0 0 0,6 1-308,-9 3 199,0 0 0,0 0-1,0 0 1,0 1 0,-1-1 0,1 1-1,-1 0 1,0 0 0,0 0-1,0 0 1,-1 0 0,0 1-1,0-1 1,0 1 0,0 0-1,0 0 1,-1-1 0,0 1-1,0 0 1,-1 0 0,1 0-1,-1 0 1,0 0 0,0 0-1,-1 2-198,3 10 399,27 102 1448,-27-117-1823,0 0 0,0 0 0,0-1 1,0 1-1,0-1 0,1 0 0,-1 0 1,0 0-1,1 0 0,-1 0 0,1 0 1,-1-1-1,1 1 0,-1-1 0,1 1 1,-1-1-1,1 0 0,0 0 0,-1 0 1,1-1-1,-1 1 0,1-1 0,-1 1 1,1-1-1,-1 0 0,1 0 0,-1 0 1,0 0-1,1 0 0,-1 0 0,0-1 1,0 1-1,0-1 0,0 0 0,0 0 1,0 1-1,0-1 0,-1 0 0,1 0 1,-1-1-1,0 1 0,1 0 0,-1 0 1,0-1-25,105-202-877,-14-139-8105,-57 190 4871,-27 119 3907,44-115 2742,-52 149-2470,0 0 1,0 1-1,0-1 1,0 1 0,0-1-1,0 1 1,1-1-1,-1 1 1,0-1 0,0 1-1,1-1 1,-1 1-1,0-1 1,1 1-1,-1-1 1,0 1 0,1 0-1,-1-1 1,1 1-1,-1 0 1,1-1-1,-1 1 1,0 0 0,1-1-1,0 1 1,-1 0-1,1 0 1,-1 0-1,1-1 1,-1 1 0,1 0-1,-1 0 1,1 0-1,-1 0 1,1 0 0,0 0-1,-1 0 1,1 0-1,-1 0 1,1 1-1,-1-1 1,1 0 0,-1 0-1,1 0 1,-1 1-1,1-1 1,-1 0-1,1 0 1,-1 1 0,1-1-1,-1 0 1,1 1-1,-1-1 1,0 1-1,1-1 1,-1 1 0,0-1-1,1 1 1,-1-1-1,0 1 1,0-1 0,1 1-1,-1-1 1,0 1-1,0-1 1,0 1-69,11 41 2493,-10-37-2403,-1-2 19,0-1-116,-1-1 0,1 1 0,0-1 0,0 1-1,0-1 1,0 1 0,0-1 0,0 0 0,0 1-1,0-1 1,0 1 0,1-1 0,-1 1 0,0-1-1,1 0 1,0 1 0,-1-1 0,1 0-1,0 1 1,-1-1 0,1 0 0,0 0 0,0 0-1,0 1 1,0-1 0,0 0 0,0 0 0,1-1-1,-1 1 1,0 0 0,0 0 0,1-1 0,-1 1-1,0 0 1,1-1 0,-1 0 0,1 1 0,-1-1-1,0 0 1,1 1 0,-1-1 0,1 0-1,-1 0 1,1 0 0,-1 0 0,1-1 0,-1 1-1,1 0 1,-1-1 0,0 1 0,1-1 0,-1 1-1,1-1 1,-1 0 7,43-33-1261,40-17 304,-86 75 2476,-115 126-624,93-113-415,45-37 231,83 0 179,-100 34-2340,-12-16 627,-1 1 0,0-1 0,-2-1 0,0 0 0,-1-1-1,-1 0 1,0 0 0,-8 6 823,10-10-238,-63 64-452,-27 33 3675,80-66-39,48-37-1651,-5-6-915,0-1 0,0-1-1,-1-1 1,1 0 0,-1-2-1,0-1 1,9-3-380,72-61-1399,-87 18-5202,-15 27 2589</inkml:trace>
  <inkml:trace contextRef="#ctx0" brushRef="#br4" timeOffset="78600.544">32692 13039 752,'0'0'5825,"0"0"-4320,0 0 247,0 0 457,-40 130-401,31-80-608,-5 3-712,3-2-280,-3-10-208,2-10-72,-2-12-296,5-12-120,-8-7-240,0 0-1632,6 0-2778</inkml:trace>
  <inkml:trace contextRef="#ctx0" brushRef="#br4" timeOffset="78736.275">32738 13279 8850,'0'0'2576,"0"0"217,0 0 232,0 0-441,174 27-1175,-126-22-1321,4 2-88,-10 0-3313,-16-2-4297</inkml:trace>
  <inkml:trace contextRef="#ctx0" brushRef="#br4" timeOffset="78861.2668">33305 13508 2873,'0'0'9218,"0"0"-6210,0 0-959,0 0-737,0 0-1312,0 0-2833,0 0-5520</inkml:trace>
  <inkml:trace contextRef="#ctx0" brushRef="#br4" timeOffset="80723.807">24046 12930 4857,'0'0'631,"0"24"-107,16 199 988,94 442 330,48 342-955,-111-604-1046,-7 344 159,-40-747-45,1 1 0,-1 0 0,0 0-1,1 0 1,-1 0 0,0 0 0,0 0 0,0 0-1,0 0 1,0 0 0,0 0 0,0 0 0,0 0-1,0 0 1,-1 0 0,1 0 0,0 0 0,-1 0-1,1 0 1,0 0 0,-1 0 0,1 0 0,-1 0 0,0 0-1,1-1 1,-1 1 0,0 0 0,1 0 0,-1-1-1,0 1 1,0-1 0,0 1 0,1 0 0,-1-1-1,0 0 1,0 1 0,0-1 0,0 1 0,0-1-1,0 0 1,-1 0 45,-34-28-2740,-1-27-1153</inkml:trace>
  <inkml:trace contextRef="#ctx0" brushRef="#br4" timeOffset="81030.974">24052 12971 2905,'0'0'3752,"0"0"-2607,0 0-345,0 0 504,-74 128 80,62-56-223,-2 15-249,0 14-104,-4 7-144,1 5-272,0-2-192,-3-5-200,6-10 0,3-16-840,2-22-1080,6-22-1025,-3-36-920,4-15-288</inkml:trace>
  <inkml:trace contextRef="#ctx0" brushRef="#br4" timeOffset="81224.311">23926 13072 1400,'0'0'5057,"0"0"-3944,0 0-545,0 0 936,0 0 88,0 0-311,160 89-393,-109-60-480,6 7-256,0 5-152,6 34-584,-11-8-2217,-21-2-2952</inkml:trace>
  <inkml:trace contextRef="#ctx0" brushRef="#br4" timeOffset="81848.295">23313 15521 3009,'0'0'2016,"0"0"-385,0 0 273,0 0 114,0 0-169,0 0-173,-5-1-201,-14-6-211,32-2 565,140-24-111,2 7 0,0 6 1,1 7-1,90 7-1718,615-17 2967,362-48-1413,-225 11-1335,-676 40-5315,-257 31-672,-33 16-1827,-19-7 907</inkml:trace>
  <inkml:trace contextRef="#ctx0" brushRef="#br4" timeOffset="82170.275">27607 15126 10418,'0'0'2589,"0"0"-1100,0 0 61,0 0 310,0 0-329,0 0-730,24 3-75,172 26 512,107 50 1580,-301-79-2812,0 0 1,0 1-1,-1-1 1,1 0-1,0 1 0,0-1 1,-1 1-1,1 0 1,-1 0-1,1-1 0,0 1 1,-1 0-1,1 0 0,-1 0 1,0 1-1,1-1 1,-1 0-1,0 0 0,0 1 1,0-1-1,0 1 1,0-1-1,0 1 0,0-1 1,0 1-1,-1 0 1,1-1-1,-1 1 0,1 0 1,-1 0-1,0-1 1,1 1-1,-1 0 0,0 0 1,0 0-1,0-1 0,0 1 1,-1 0-1,1 0 1,0-1-1,-1 1 0,1 0 1,-1 0-1,0-1 1,0 1-1,1-1 0,-1 1 1,0-1-1,0 1 1,0-1-1,-1 1 0,1-1 1,-1 1-7,-136 82-979,-52 8-2127,49-28-1738,-27 7-4841</inkml:trace>
  <inkml:trace contextRef="#ctx0" brushRef="#br4" timeOffset="82997.37">24009 13323 128,'0'0'144,"0"0"432,0 0 392,0 0-968,0 0-408,0 0-872</inkml:trace>
  <inkml:trace contextRef="#ctx0" brushRef="#br4" timeOffset="83358.521">23998 13048 64,'0'0'133,"0"0"-42,0 0-26,0 0-41,14-2 148,2-2 182,11-3-213,1 6 8077,-55 34-4699,-26 52-2756,3 2-1,5 3 1,3 1-1,-15 55-762,39-91-1542,2 1-1,3 1 0,2 0 0,3 1 1,1 15 1542,6-29-5077</inkml:trace>
  <inkml:trace contextRef="#ctx0" brushRef="#br4" timeOffset="83629.049">24140 13022 1536,'0'0'3929,"0"0"-2849,0 0 209,72 127 471,-44-93-72,1-5-471,2-3-497,-2-4-136,-1-3-312,-2-4-184,-6-1-88,-6 3-448,-14 10-1184,0-6-1801,-6-4-1112</inkml:trace>
  <inkml:trace contextRef="#ctx0" brushRef="#br4" timeOffset="84348.3428">24103 13137 1368,'0'0'3140,"0"0"-1816,0 0-505,0 0 269,0 0 64,0 0-206,-2-5-143,1 5-732,1 0 0,0 0 1,-1 1-1,1-1 1,-1 0-1,1 0 0,0 0 1,-1 0-1,1 0 1,-1 0-1,1 0 0,-1 1 1,1-1-1,0 0 1,-1 0-1,1-1 0,-1 1 1,1 0-1,-1 0 1,1 0-1,0 0 0,-1 0 1,1 0-1,-1-1 1,1 1-1,0 0 1,-1 0-1,1 0 0,0-1 1,-1 1-1,1 0 1,0-1-1,-1 1 0,1 0 1,0-1-1,0 1 1,-1-1-72,5 63 1936,57 243 770,-20 88-602,-27-215-1127,8 0 0,11 11-977,89 381 979,-79-224-438,-43 55 989,50-131-383,-41-150-74,-9-120-992,0 0-139,0 0-638,0-4-1314,-10-48-9526,-5 19-497</inkml:trace>
  <inkml:trace contextRef="#ctx0" brushRef="#br4" timeOffset="86933.509">25113 16379 136,'0'0'152,"0"0"0,0 0 1192,0 0-663,0 0-473,0 0-128,3-3 40,-3-2 24,0 3-144,0-5 0,-6 2-881</inkml:trace>
  <inkml:trace contextRef="#ctx0" brushRef="#br4" timeOffset="88709.978">24719 16610 912,'0'0'3389,"0"0"-1899,0 0-284,0 0 224,0 0-99,0 0-323,-3 1-298,2-1-631,0 0 0,0 0 1,0 0-1,-1 0 0,1 0 1,0 0-1,0-1 0,0 1 1,0 0-1,0 0 0,0-1 1,0 1-1,0-1 0,0 1 1,0-1-1,0 1 1,0-1-1,0 0 0,0 1 1,0-1-1,1 0 0,-1 0 1,0 0-1,0 1 0,1-1 1,-1 0-1,0 0 0,1 0 1,-1 0-1,1 0 0,0 0 1,-1 0-1,1-1 0,0 1 1,0 0-1,-1 0 0,1 0 1,0 0-1,0 0 0,0 0 1,0 0-1,1-1 0,-1 1 1,0 0-1,0 0 0,1 0 1,-1 0-80,-3-288 3752,3 282-3675,-1-84 465,4 0 1,4-1 0,13-60-543,-8 97 48,3 1-1,2 0 1,2 1 0,3 1 0,2 1-1,15-22-47,161-228 154,-66 162 207,-94 105-331,-29 22 13,1 1-1,0 0 1,1 1 0,1 0-1,-1 1 1,1 1-1,1 0 1,0 1 0,14-5-43,108-9 1935,52 6-1247,-168 18-630,1 1 1,-1 0 0,0 2-1,0 0 1,0 2-1,-1 0 1,0 1-1,-1 1 1,0 1-1,16 12-58,10 3 418,141 102 686,113 57-624,-149-73-311,-4 6-1,-5 6 1,30 43-169,322 402 1042,-399-462-611,-91-104-1684,-17-17-7881,3 6-1103</inkml:trace>
  <inkml:trace contextRef="#ctx0" brushRef="#br4" timeOffset="92862.19">26280 16374 272,'0'0'172,"0"0"-84,0 0-20,0 0 55,0 0 150,0 0 619,1 7 114,4 27 734,-6-46 3407,2-2-3291,-2-26-1234,-67-282 3144,-37-364-1694,15 255-1764,31 168-330,-6-128 22,-100-591 449,135 821-354,8 0-1,6-2 1,6-98-95,11-382-123,3 597 90,3 0-1,1 0 0,3 1 1,13-36 33,-23 77-5,0-1 0,1 1 0,0 0 0,0-1 1,0 1-1,1 0 0,-1 0 0,1 1 0,0-1 1,0 1-1,0-1 0,1 1 0,-1 0 0,1 0 1,0 0-1,-1 1 0,1-1 0,0 1 0,1 0 1,-1 0-1,0 1 0,1-1 0,-1 1 0,1 0 1,-1 0-1,1 0 0,-1 1 0,1-1 0,0 1 1,-1 1-1,1-1 0,0 0 0,-1 1 0,1 0 1,3 1 4,-3 2 6,0 0 1,0 1-1,-1-1 1,1 1 0,-1 0-1,0 0 1,-1 1-1,1-1 1,-1 1 0,0 0-1,0-1 1,-1 1-1,1 1 1,-1-1 0,-1 0-1,1 0 1,-1 1-1,0-1 1,-1 1 0,0-1-1,0 1 1,0-1-1,0 1 1,-1-1 0,0 1-1,-2 5-6,2 15-5,-16 232 340,2-120 323,6 0-1,7 104-657,2-161 320,5 0-22,3 1 0,4-2 0,11 35-298,12 83 617,130 701 1199,37-183-793,-118-368 284,53 183-729,-32-114 426,-76-278-318,6-1-1,18 34-685,-4-2 364,-47-177-2285,-1-28-5139,-1 3-581</inkml:trace>
  <inkml:trace contextRef="#ctx0" brushRef="#br4" timeOffset="95708.116">25681 11644 3041,'0'0'709,"0"0"-399,0 0-101,0 0 34,0 0-214,0-3-341,17-47-1504,-9 46 8172,4 8-3751,27 34-3162,-34-32 1268,12 16-932,0 1-1,-2 0 1,-1 1 0,-1 0 0,0 2 0,-2-1-1,6 25 222,13 36-4850</inkml:trace>
  <inkml:trace contextRef="#ctx0" brushRef="#br4" timeOffset="99298.229">25416 14816 120,'0'0'2618,"0"0"-1278,0 0-654,0 0 37,0 0-17,0 0-190,0 13-173,19 117 39,-8-115-373,-10-14 24,10-317-1856,-11 314 2747,0 17 502,12 203-740,-12-184-3894</inkml:trace>
  <inkml:trace contextRef="#ctx0" brushRef="#br4" timeOffset="100553.129">24785 15300 3593,'0'0'1104,"0"0"-824,0 0 48,0 0 80,9 132-232,-1-88-176,1 1-392,-4 23-480,1-15-1729</inkml:trace>
  <inkml:trace contextRef="#ctx0" brushRef="#br4" timeOffset="101040.404">26737 15223 848,'0'0'5297,"0"0"-4232,0 0 119,0 0 464,0 0-480,0 130-712,0-87-456,0 25-224,0-13-1624,0-7-2393</inkml:trace>
  <inkml:trace contextRef="#ctx0" brushRef="#br4" timeOffset="101752.575">25436 14924 1136,'0'0'2670,"0"0"-1187,0 0-479,0 0 11,0 0-240,10 14-540,33 42-783,-42-55 428,1 1-1,-1-1 1,1 0 0,0-1 0,-1 1 0,1 0 0,0 0 0,-1-1-1,1 1 1,0-1 0,0 1 0,-1-1 0,1 0 0,0 0 0,0 0-1,0 0 1,0 0 0,-1 0 0,1 0 0,0-1 0,0 1 0,0-1-1,-1 1 1,1-1 0,0 0 0,-1 1 0,1-1 0,0 0 0,-1 0 0,1 0-1,-1-1 1,0 1 0,1 0 0,-1 0 0,0-1 0,0 1 0,0-1-1,1 1 1,-2-1 0,1 1 0,0-1 0,0 0 0,0 1 0,-1-1-1,1 0 1,-1 0 0,1 1 0,-1-1 0,0 0 0,0 0 0,0 0-1,0 0 1,0 1 0,0-1 0,0 0 0,-1 0 0,1 0 0,-1 1-1,0-3 121,-5-101 2177,6 104-2041,-1 0 0,0 0 1,1 0-1,-1 0 0,0 0 0,0 0 0,0 0 0,0 1 1,0-1-1,0 0 0,0 1 0,0-1 0,0 1 1,0-1-1,0 1 0,0 0 0,0-1 0,-1 1 1,1 0-1,0 0 0,0-1 0,0 1 0,-1 0 1,1 0-1,0 1 0,0-1 0,0 0 0,0 0 0,-1 0 1,1 1-1,0-1 0,0 1 0,0-1 0,0 1 1,0-1-1,0 1 0,0 0 0,0-1 0,0 1 1,0 0-1,0 0 0,1 0 0,-1 0 0,0 0 1,0-1-1,1 1 0,-1 1-136,-28 50 1314,25-44-2581,-4-5-5632,3-3 4492</inkml:trace>
  <inkml:trace contextRef="#ctx0" brushRef="#br4" timeOffset="101965.0419">25436 14924 360,'2'-22'1286,"-1"18"786,-1 63 4460,0-58-6847,14-39-6655,-14 37 6658,0 1-151,0 0-287</inkml:trace>
  <inkml:trace contextRef="#ctx0" brushRef="#br4" timeOffset="102121.299">25915 15167 1176,'0'0'1185,"0"0"-1185</inkml:trace>
  <inkml:trace contextRef="#ctx0" brushRef="#br4" timeOffset="103091.4599">26146 15810 312,'0'0'1035,"0"0"589,0 0-785,0 0-167,0 0 90,0 0 10,6 11-87,34 60 321,-38-71-1060,-1 0 0,0 1 0,1-1 0,-1 0 0,1 0 1,-1 0-1,0 0 0,1 0 0,-1 0 0,1 0 0,-1-1 0,0 1 0,1 0 0,-1-1 0,0 1 1,1-1-1,-1 0 0,0 1 0,0-1 0,0 0 0,1 0 0,-1 0 0,0 0 0,0 0 0,0 0 0,0 0 1,-1 0-1,1 0 0,0 0 0,0 0 0,-1-1 0,1 1 0,0 0 0,-1-1 0,1 1 0,-1 0 1,0-1-1,0 1 0,1 0 0,-1-1 0,0 1 0,0-1 0,0 1 0,0 0 0,0-1 0,-1 1 0,1-1 1,0 1-1,-1 0 0,1-1 54,0 2 748,0 0 108,0 26 836,5 22-690,-5-48-1018,0 0-219,0-3-1823,0-6-686</inkml:trace>
  <inkml:trace contextRef="#ctx0" brushRef="#br4" timeOffset="103818.485">26571 15858 736,'0'0'186,"0"0"-72,0 0 57,0 0 1,0 0-47,0 0 197,4 3 663,-2-2-676,14 7 371,0-5 3399,-14 38-924,-2 2-2288,0-43-1016,0-9-1378,0-49-846,0 58 2768,0 4 1169,0 84 331,0-74-4056,-3-40 1409,1 38 1078,1 66 2411,0-78-2778,0 1-1,0-1 1,0 0 0,0 0 0,0 1-1,0-1 1,0 0 0,0 0 0,0 0 0,-1 0-1,1 0 1,0 0 0,0-1 0,0 1-1,0 0 1,0-1 0,0 1 0,0 0-1,0-1 1,0 1 0,0-1 0,0 1-1,0-1 1,1 0 0,-1 1 0,0-1 0,0 0-1,1 0 1,-1 0 0,0 1 0,1-1-1,-1 0 1,1 0 0,-1 0 0,1 0-1,-1 0 1,1 0 41,-7 18 1000,7-2-3963,-2-10-1971</inkml:trace>
  <inkml:trace contextRef="#ctx0" brushRef="#br4" timeOffset="104577.231">26135 15972 184,'0'0'1171,"0"0"-330,0 0-263,0 0-19,0 0-95,0 0-161,2-16-158,8-47-76,-10 64-50,0-1 0,0 1 1,0-1-1,0 1 0,1-1 0,-1 1 0,0-1 0,0 1 0,0-1 0,1 1 0,-1-1 0,0 1 0,0-1 0,1 0 1,-1 1-1,0-1 0,1 0 0,-1 1 0,1-1 0,-1 0 0,0 1 0,1-1 0,-1 0 0,1 0 0,-1 1 0,1-1 1,-1 0-1,1 0 0,-1 0 0,1 0 0,-1 0 0,1 0 0,-1 1 0,1-1 0,-1 0 0,1-1 0,-1 1 1,1 0-1,-1 0 0,1 0 0,-1 0 0,1 0 0,-1 0 0,1-1 0,-1 1 0,0 0 0,1 0 0,-1-1 0,1 1 1,-1 0-1,1 0 0,-1-1 0,0 1 0,1-1 0,-1 1 0,0 0 0,1-1 0,-1 1 0,0-1 0,0 1 0,0-1-18,19 50 1115,-3 0 0,-2 1 0,-3 1 0,-1 0 0,-3 0 0,-2 1 0,-1 49-1116,-4-48 560,1-5-249,-1-1 0,-3 0 0,-2 0 0,-8 37-311,-71 148-1312,-3-95-6559,61-104 3903</inkml:trace>
  <inkml:trace contextRef="#ctx0" brushRef="#br4" timeOffset="105048.894">26665 16314 4257,'0'0'2266,"0"0"-1051,0 0 234,0 0 170,0 0-121,0 0-95,-3-4 203,-13-12 346,13 11 131,3 15 1190,2 6-2884,1 1 0,1-1 1,0 0-1,1 0 0,1-1 1,0 1-1,1-1 0,1-1 1,0 1-1,1-1 0,8 8-389,9 21 380,112 214 598,-135-249-961,0-1 1,1 1 0,0-1-1,0 0 1,1 0 0,0-1-1,0 1 1,1-1 0,-1 0-1,1-1 1,1 1 0,-1-1-1,1 0 1,0-1 0,0 0-1,0 0 1,0 0-1,1-1 1,0 0 0,0 0-1,7 1-17,125-5-3451,-52-22-5478,-40 2-1233</inkml:trace>
  <inkml:trace contextRef="#ctx0" brushRef="#br4" timeOffset="105755.186">26146 16176 3017,'0'0'768,"0"0"-56,0 0 184,0 0-96,0 0-24,0 0 89,0 0 399,40 29-24,-40 7-248,0 3-407,0-1-545,0-6-40,0-11-1209,9-13-1271,-1-11-721,1-21 993</inkml:trace>
  <inkml:trace contextRef="#ctx0" brushRef="#br4" timeOffset="105889.7659">26146 16176 3489,'71'61'2416,"-71"-61"-903,0 2-105,0 15-96,3 2-328,6 3-816,8-1-168,-3-6-2016,-2-8-3665</inkml:trace>
  <inkml:trace contextRef="#ctx0" brushRef="#br4" timeOffset="106138.481">26646 16087 5593,'0'0'1449,"0"0"-921,0 0-288,0 0-240,0 0-1593,0 0-3816</inkml:trace>
  <inkml:trace contextRef="#ctx0" brushRef="#br4" timeOffset="108309.868">25658 12497 832,'0'0'486,"0"0"355,0 0 459,0 0-569,0 0-393,0 0-170,0 0-99,38 0 1898,32 0 1766,-69 0-2988,-1 0-87,0 0-141,0 0-187,34 0 349,12 0 434,-78 10 598,-56-1-1256,88-9-327,0 0-59,0 0-65,9 1-18,101 5 62,-125 1 353,-115-7-416,260-26-495,-262 36 676,131-10-203,11-1-1263,45-10-4620,-29 1 660</inkml:trace>
  <inkml:trace contextRef="#ctx0" brushRef="#br4" timeOffset="108947.614">26166 12489 272,'0'0'2839,"0"0"47,0 0-1003,0 0-294,0 0-21,0 0-320,-8-6-565,-29-18-293,35 23-380,0 0 0,-1 0 1,1 0-1,0 0 1,-1 0-1,1 0 1,0 1-1,-1-1 1,1 1-1,-1-1 1,1 1-1,-1 0 0,1 0 1,-1 0-1,1 0 1,-1 1-1,1-1 1,-1 1-1,1-1 1,-1 1-1,1 0 1,0 0-1,-1 0 0,1 0 1,0 1-1,0-1 1,0 0-1,0 1 1,0 0-1,0-1 1,0 1-1,1 0 1,-1 0-1,1 0 1,-1 0-1,0 1-10,-36 82 256,35-76-251,-9 82 150,15-89-155,-1 1 0,1-1 0,0 0 0,0 0 0,-1-1 1,1 1-1,0 0 0,0-1 0,1 0 0,-1 0 0,0 0 0,0 0 1,1 0-1,-1-1 0,0 1 0,1-1 0,-1 0 0,1 0 0,-1 0 1,0-1-1,1 1 0,-1-1 0,0 0 0,0 0 0,1 0 0,2 1-11,40-19-419,-46 19 560,-1-1-83,-1 1 0,0 0 0,0 0 0,0 0 0,0 0 1,0 0-1,0 0 0,0 0 0,0 1 0,0-1 0,0 0 0,1 1 1,-1 0-1,0 0 0,0-1 0,0 1 0,1 0 0,-1 0 0,1 0 1,-1 1-1,1-1 0,-1 0 0,1 1 0,-1-1 0,1 0 1,0 1-1,0 0 0,0-1 0,0 1 0,0 0 0,0-1 0,1 1 1,-1 0-1,0 0 0,1 0 0,-1 0 0,1 0 0,0 0 1,0 0-1,0-1 0,0 1 0,0 0 0,0 0 0,0 0 0,1 1-47,-1 95 1017,2-95-992,1 0 0,0 0 0,0 0 0,0 0 0,1-1 0,-1 0 0,0 1 0,1-1 1,0 0-1,-1-1 0,1 1 0,0-1 0,0 0 0,0 0 0,0 0 0,0 0 0,0 0 0,0-1 1,0 0-1,0 0 0,1 0 0,-1-1 0,0 1 0,0-1 0,0 0 0,0 0 0,0 0 0,3-2-25,0 1-43,0 0 0,0 0-1,0-1 1,0 0-1,-1 0 1,1 0-1,-1-1 1,0 0-1,0-1 1,0 1 0,-1-1-1,1 0 1,-1 0-1,0-1 1,-1 0-1,1 0 1,-1 0 43,30-76-4481,-29 43-1317</inkml:trace>
  <inkml:trace contextRef="#ctx0" brushRef="#br4" timeOffset="110112.257">25801 12306 368,'0'0'880,"0"0"-448,0 0-88,0 0 2057,0 0-1665,0 0 200,0 0-24,40 25-207,-37-23-257,-3 0-304,3 1-144,-3-1-232,0 3-776,0-3-1873</inkml:trace>
  <inkml:trace contextRef="#ctx0" brushRef="#br4" timeOffset="111199.21">27048 12511 4193,'0'0'4601,"0"0"-3737,0 0 456,0 0 25,-106 174-385,69-105-648,-6 11-312,-2 2-96,-1 0-336,3-5-296,9-15-121,5-11-511,10-20-976,10-16-1537</inkml:trace>
  <inkml:trace contextRef="#ctx0" brushRef="#br4" timeOffset="111507.038">26925 12841 7626,'0'0'341,"0"0"-260,0 0-38,0 0-76,24-5-406,74-12-301,-97 17 720,0 0 1,0-1-1,0 1 1,-1 0-1,1 0 0,0 0 1,0 0-1,0 0 1,0 0-1,0 0 1,0 0-1,0 0 0,0 0 1,0 0-1,0 1 1,0-1-1,0 0 1,0 1-1,-1-1 0,1 0 1,0 1-1,0-1 1,0 1-1,-1-1 1,1 1-1,0 0 1,-1-1-1,1 1 0,0 0 1,-1 0-1,1-1 1,-1 1-1,1 0 1,-1 0-1,1 0 0,-1 0 1,0 0-1,1-1 1,-1 1-1,0 0 1,0 0-1,0 0 0,0 0 1,0 0-1,0 0 1,0 0-1,0 0 1,0 0-1,0 0 1,0 0-1,0 0 0,-1 0 1,1 0-1,0-1 1,-1 1-1,1 0 1,-1 0 19,0 5-107,-45 113-407,40-110 722,-1 1 0,2 0 0,0 1 0,0-1 0,1 1 0,0 0 0,1 0 0,0 0 0,1 0 0,0 1 0,0 0-208,17-23 1210,-9-3-1596,0 0 0,-1-1 0,0 1 0,-1-1 0,-1 0 0,0 0 0,-1 0 0,-1 0 0,0-3 386,-1 17-111,4-43-3577</inkml:trace>
  <inkml:trace contextRef="#ctx0" brushRef="#br4" timeOffset="111942.999">26674 12176 3969,'0'0'2347,"0"0"-1067,0 0 61,0 0-251,0 0-388,0 0-355,-25 17-198,-76 56-80,96-70-71,0 1-1,1-1 1,0 1-1,0-1 0,0 1 1,0 1-1,1-1 1,0 0-1,0 1 0,0 0 1,0-1-1,1 1 0,-1 0 1,1 0-1,0 1 1,1-1-1,0 0 0,-1 1 1,2-1-1,-1 1 1,1-1-1,-1 1 0,2 1 3,36-3-216,-36-5 213,0 1-1,1 0 0,-1 0 0,1 0 0,-1 0 1,1 0-1,-1 0 0,0 0 0,1 0 1,-1 1-1,1-1 0,-1 0 0,0 1 0,1-1 1,-1 1-1,0 0 0,0-1 0,0 1 0,1 0 1,-1 0-1,0 0 0,0 0 0,0 0 1,0 0-1,0 0 0,0 0 0,-1 0 0,1 0 1,0 1-1,0-1 0,-1 0 0,1 1 0,-1-1 1,1 0-1,-1 1 0,0-1 0,0 0 1,1 1-1,-1-1 0,0 1 0,0-1 0,0 1 1,0-1-1,-1 0 0,1 1 0,0-1 0,-1 0 1,1 1-1,0-1 0,-1 1 4,1 9-3,-11 156 13,10-117 80,10-51-267,2-31-2033,-8 8-832</inkml:trace>
  <inkml:trace contextRef="#ctx0" brushRef="#br4" timeOffset="112717.023">25715 12328 984,'0'0'2282,"0"0"-1334,0 0-272,0 0 123,0 0-192,0 0-255,5 5-215,27 23-19,-32-27-40,0-1 255,0 0 523,0 0 420,0 0 188,0 0-5,0 0-252,0 0-313,0 0-221,0 0-223,0 0-134,0 0-91,0 0-80,0 0-61,0 0-6,0-15 970,0-30-631,-5-303 169,-38 9-7664,9 204 593</inkml:trace>
  <inkml:trace contextRef="#ctx0" brushRef="#br4" timeOffset="113168.165">25190 11594 2865,'0'0'3864,"0"0"-3335,0 0-41,0 0 256,0 0-160,211-48-584,-154 38-232,-11 3-2929</inkml:trace>
  <inkml:trace contextRef="#ctx0" brushRef="#br4" timeOffset="113490.411">25284 12595 976,'0'0'6978,"0"0"-5690,0 0 480,0 0 281,146 12-401,-86-14-680,31-20-648,-11 3-320,-17 0-3480</inkml:trace>
  <inkml:trace contextRef="#ctx0" brushRef="#br4" timeOffset="114286.837">24888 12013 6537,'0'0'128,"0"0"-128,0 0-2368</inkml:trace>
  <inkml:trace contextRef="#ctx0" brushRef="#br4" timeOffset="114433.314">25090 12364 5385,'0'0'2993,"0"0"-2993</inkml:trace>
  <inkml:trace contextRef="#ctx0" brushRef="#br4" timeOffset="116118.014">28925 12884 304,'0'0'4268,"0"0"-2496,0 0-824,0 0 311,0 0 440,2 14 7231,14-13-8483,-1-1 0,0 0 0,0-1-1,1-1 1,-1 0 0,0-2 0,-1 1 0,1-2 0,-1 0 0,1 0-1,5-5-446,13-3 394,195-55 22,3 9 0,3 10 0,1 10-1,6 11-415,456-38-440,-242 64-5676,-304 17-796,-40 8-2459</inkml:trace>
  <inkml:trace contextRef="#ctx0" brushRef="#br4" timeOffset="116426.119">32078 14255 8762,'0'0'7778,"0"0"-7322,0 0-240,152 33-96,-84-28 72,9-2-192,40 1-1177,-20-1-1823,-14-3-5962</inkml:trace>
  <inkml:trace contextRef="#ctx0" brushRef="#br4" timeOffset="118813.036">29836 11302 960,'0'0'674,"-33"15"-400,-109 47-282,123-55 160,0-1 0,-1 0 0,1-1 0,-1-2 0,0 0 0,0 0 0,-20-2-152,-8 2 546,-152 22 2061,68-3 2758,121-23-397,20-9-3468,33-18-2099,-30 21 1224,46-30-211,1 2 0,2 3 0,2 3 0,0 2 0,26-5-414,159-30 527,2 11-1,1 11 1,65 6-527,-5-3 4,-197 23-224,96-14-958,-69 8-2493,-46 3-2592</inkml:trace>
  <inkml:trace contextRef="#ctx0" brushRef="#br4" timeOffset="123572.989">29214 11112 264,'0'0'1131,"0"0"-450,0 0-12,0 0 111,0 0-32,-17 3-172,-52 7-61,-6-13 2612,31 14-2019,43-10-1008,1-1 24,0 0 6,0 0 15,0 0-51,0 0-163,0 0-267,0 0-290,-3 33-2382,-3-22 6295,9-9 4170,9-3-5407,272-36 569,599-119-1941,-300 34-4769,-441 89-1322,-40 6-2102</inkml:trace>
  <inkml:trace contextRef="#ctx0" brushRef="#br4" timeOffset="125984.066">30860 8848 4849,'0'0'3978,"0"0"-1821,0 0-198,0 0 99,0 0-370,0 0-537,5 27-407,-2-8-630,-1-3-49,0-1 1,2 1-1,-1-1 1,2 0-1,0 0 0,1 0 1,1-1-1,0 0 1,1 0-1,0 0 1,2 0-67,31 40 178,-3 1-1,-1 2 1,-4 2-1,-2 1 0,-2 2 1,-4 0-1,-2 2 0,9 42-176,6 48 134,-37-153-129,-1 0-1,1-1 1,-1 1 0,1 0 0,0-1 0,-1 1-1,1 0 1,0-1 0,-1 1 0,1-1 0,0 1-1,0-1 1,-1 1 0,1-1 0,0 0-1,0 1 1,0-1 0,0 0 0,0 0 0,0 1-1,-1-1 1,1 0 0,0 0 0,0 0 0,0 0-1,0 0 1,0 0 0,0-1 0,0 1 0,0 0-1,-1 0 1,1-1 0,0 1 0,0 0 0,0-1-1,-1 1 1,1-1 0,0 1 0,0-1 0,-1 1-1,1-1 1,0 0 0,-1 1 0,1-1-1,-1 0 1,1 0 0,-1 1 0,1-1 0,-1 0-1,1 0 1,-1 0 0,0 1 0,1-1 0,-1 0-1,0 0 1,0 0 0,0 0 0,0 0 0,0 0-1,0 0 1,0 1 0,0-1 0,0 0 0,0-1-5,80-171 95,54-96-3500,-120 247 2606,1 0 0,1 2 0,0 0 0,2 1-1,0 1 1,1 0 0,1 1 0,1 2 0,0 0-1,14-7 800,24-7-3080,-10 8-230</inkml:trace>
  <inkml:trace contextRef="#ctx0" brushRef="#br4" timeOffset="126308.231">30866 8345 3881,'0'0'4129,"0"0"-3177,0 0 96,0 0 280,0 0-471,0 0-417,0 0-280,105-26-144,-65 26-16,-3 4-320,-5 8-737,-9 1-887,-23 11-1113,0-3-519</inkml:trace>
  <inkml:trace contextRef="#ctx0" brushRef="#br4" timeOffset="126501.579">30478 8841 6161,'0'0'2529,"0"0"-1401,0 0-24,0 0-328,0 0-111,162-99-57,-82 63-344,0 5-56,0 5-56,-9 4-152,-11 5-8,-11 7-1136,-15 3-1409,-11 2-1664,-12 1-888</inkml:trace>
  <inkml:trace contextRef="#ctx0" brushRef="#br4" timeOffset="126668.567">30974 8564 264,'0'0'5953,"0"0"-4400,0 0-249,0 0 152,-94 152-432,80-99-583,-1 0-441,1 2-441,0-2-1143,0-7-1272,-1-17 127,10-29-24,-1-7 1425</inkml:trace>
  <inkml:trace contextRef="#ctx0" brushRef="#br4" timeOffset="126824.818">31034 8754 184,'0'0'1456,"0"0"1697,0 0-1481,26 128 129,-23-101 95,-3-15-303,5-8-769,7-4-520,11-7-304,28-51-408,-5 3-1809,-4-5-3264</inkml:trace>
  <inkml:trace contextRef="#ctx0" brushRef="#br4" timeOffset="127109.635">31573 8001 360,'0'0'3001,"0"0"-2321,0 0-192,0 0 448,0 0-328,0 0-400,0 0-208,20 33-120,-20-33-1424</inkml:trace>
  <inkml:trace contextRef="#ctx0" brushRef="#br4" timeOffset="127727.272">31414 8393 1008,'0'0'2633,"0"0"-1644,0 0-237,25-11-77,82-36-136,-99 44-431,0-1 0,0 1 0,1 0 0,-1 0 0,1 1 1,-1 0-1,1 1 0,0 0 0,0 0 0,0 1 0,0 0 0,0 1 0,3 0-108,-9-1 78,-1 3-32,0 0 0,0 0 0,0 0 0,-1 0 0,1 0-1,-1 0 1,1 0 0,-1 1 0,0-1 0,-1 0 0,1 1 0,0-1 0,-1 1 0,0-1 0,0 1-1,0-1 1,0 1 0,-1-1 0,1 1 0,-1-1 0,0 0 0,0 1 0,0-1 0,0 0-46,-67 93-1358,31-55 606,36-40 728,1 1 1,-1 0-1,0 0 1,1 0-1,0 0 1,-1 0-1,1 1 0,0-1 1,0 0-1,0 0 1,0 0-1,1 0 1,-1 0-1,1 0 1,-1 0-1,1 0 0,-1 0 1,1 0-1,0 0 1,0-1-1,0 1 1,0 0-1,0 0 1,1-1-1,-1 1 0,0-1 1,1 1-1,0 0 24,13 23 1183,-10 51-878,-47-63-4654,16-13 1919</inkml:trace>
  <inkml:trace contextRef="#ctx0" brushRef="#br4" timeOffset="127939.017">31465 8441 720,'0'0'1240,"0"0"465,0 0-345,0 0 288,0 0-159,57 123-105,-57-72-256,0-1-264,0 1-455,0-5-257,-3-8-152,3-11-601,0-15-1111,0-12-992,14-7 959,18-61-487,-6 6-513</inkml:trace>
  <inkml:trace contextRef="#ctx0" brushRef="#br4" timeOffset="128544.221">31747 8441 744,'0'0'2486,"0"0"-1134,0 0-274,0 0 39,25-17-162,77-54-296,-97 67-615,1 0-1,0 0 0,-1 0 1,1 1-1,0 0 0,1 0 1,-1 1-1,1-1 1,-1 1-1,1 1 0,0-1 1,-1 1-1,1 0 0,0 1 1,0 0-1,4 0-43,3 0 62,-12 16-8,-99 91 67,23-42-233,70-73-1470,4-99-853,0 106 3334,0 26 737,-25 191-862,24-198-665,0-16-105,0 1 0,1-1 0,-1 1 1,0 0-1,1-1 0,0 1 0,-1 0 0,1-1 1,0 1-1,0 0 0,1-1 0,-1 1 0,0 0 1,1-1-1,0 1 0,0-1 0,0 1 0,0-1 1,0 1-1,0-1 0,0 0 0,1 1 0,-1-1 1,1 0-1,0 0 0,-1 0 0,1 0 0,0 0 1,0-1-1,1 1 0,-1 0 0,0-1 0,0 0 0,1 1 1,-1-1-1,1 0 0,-1 0 0,1-1 0,-1 1 1,1 0-1,0-1 0,-1 0 0,3 1-4,1-1-28,-1-1 0,0 1 0,1-1 0,-1 0 0,0 0 0,0-1 0,0 1 0,0-1 0,0 0 0,0-1 0,0 1 0,-1-1 0,1 0 0,-1 0 0,0-1 0,0 1 0,0-1 0,0 0 0,-1 0 0,1 0 0,-1 0 0,0 0 0,0-1 0,-1 0 0,1 1 0,-1-1 0,0-1 28,2-28 51,-24 34-399,16 2 380,0 0 0,0 1 1,0-1-1,0 1 1,0 0-1,1 0 0,0 0 1,-1 1-1,1-1 0,0 1 1,1-1-1,-1 1 1,1 0-1,-1 0 0,1 0 1,0 1-1,1-1 0,-1 0 1,1 1-1,0-1 1,0 1-1,0-1 0,1 1 1,-1 0-1,1-1 0,0 1 1,1 0-1,-1-1 1,1 3-33,1-3 19,-1-1 1,0 0 0,1 0 0,0 0-1,0 0 1,0 0 0,0 0 0,0 0-1,1-1 1,-1 1 0,1-1 0,0 0-1,0 1 1,0-1 0,0 0 0,0-1-1,0 1 1,0-1 0,0 1 0,1-1-1,-1 0 1,0 0 0,1 0 0,-1-1-1,1 1 1,1-1-20,60 8-3389,-61-8 1253</inkml:trace>
  <inkml:trace contextRef="#ctx0" brushRef="#br4" timeOffset="130014.733">30686 9212 3985,'0'0'1281,"0"0"-28,0 0 386,0 0 234,0 0-153,0 0-316,2-3-260,3-1-960,1 0 0,-1 0 0,1 0 0,0 1 0,0 0 0,0 0 0,0 1 0,0 0 0,0 0 0,1 0 0,-1 1 0,1 0 0,-1 0 0,1 0 0,0 1-184,16-4 434,209-28 2571,117 2-3005,-141 15-1624,-2-6-3611,-185 16-1274</inkml:trace>
  <inkml:trace contextRef="#ctx0" brushRef="#br4" timeOffset="130181.715">32195 9176 9818,'0'0'0,"0"0"-2937,0 0-2664</inkml:trace>
  <inkml:trace contextRef="#ctx0" brushRef="#br4" timeOffset="132843.415">9531 13498 1728,'0'0'4380,"0"0"-2156,0 0-674,0 0 212,0 0 21,-3-9 2893,-76 66-2813,-47 51-1730,16-11-99,-4-5 0,-67 37-34,181-127-27,0-1-1,1 1 1,-1-1 0,0 1-1,1-1 1,-1 0 0,1 1-1,0-1 1,-1 0 0,1 1-1,0-1 1,0 0 0,0 0 0,-1 0-1,1 0 1,1 0 0,-1 0-1,0 0 1,0 0 0,0 0-1,0 0 1,1 0 0,-1-1-1,0 1 1,1-1 0,-1 1-1,0-1 1,1 1 0,-1-1-1,1 0 1,-1 0 0,1 0 27,0 2-12,313 129-190,-311-129-249,9 3-1153,-9-11-7125,-4-9 4787</inkml:trace>
  <inkml:trace contextRef="#ctx0" brushRef="#br4" timeOffset="133054.8029">9219 13917 1856,'0'0'4257,"0"0"-2424,0 0-1217,0 0-32,0 0 880,0 0 57,212-84-129,-127 65-256,12 2-104,3 3-87,3-1-313,-3 6-368,0 4-264,17 5-880,-29 0-3057,-22 0-6001</inkml:trace>
  <inkml:trace contextRef="#ctx0" brushRef="#br4" timeOffset="136922.052">11411 13231 2945,'0'0'4443,"0"0"-2688,0 0-593,0 0 482,0 0 95,0 0-422,-12-7 742,-37 50-667,26-21-1390,-132 136-336,65-44-3943,90-113 4085,-17 30-2550,26-21-4019,7-16 6336,0-1 0,-1 0 0,0-1 0,0-1 0,-1 0 0,-1-1 0,1-1 0,-1 0 0,3-5 425,28-20 204,-28 22 626,1 1 0,0 1 0,1 0 1,0 1-1,1 1 0,0 1 0,0 1 1,1 0-1,0 2 0,1 0 0,-1 1 1,1 1-1,5 1-830,-33 26 993,-134 160-3552,40-95-3445,54-60 2506</inkml:trace>
  <inkml:trace contextRef="#ctx0" brushRef="#br4" timeOffset="137102.704">11174 13725 1248,'0'0'2953,"0"0"-1729,0 0 56,0 159 225,0-89-145,0 9-344,0 5-336,0 5-231,0 5-265,0-7-136,-3-7 48,-2-20-96,2-22 0,3-23-248,0-15-1249,0-65-119,0-10-1009,0-7-3432</inkml:trace>
  <inkml:trace contextRef="#ctx0" brushRef="#br4" timeOffset="137821.722">11362 13766 1600,'0'0'2473,"0"0"-1133,0 0-177,31-17 96,98-53-169,-120 65-898,1-1 1,0 2 0,0-1 0,1 1 0,-1 1 0,1 0 0,0 0 0,-1 1 0,1 0 0,0 1 0,1 1-1,8 0-191,-10 0 149,-7 1-42,0 1-1,0 0 1,0 1-1,0-1 0,0 1 1,0-1-1,-1 1 0,1 0 1,-1 0-1,0 0 1,0 0-1,0 0 0,0 0 1,-1 1-1,1-1 0,-1 1 1,0-1-1,0 1 1,0-1-1,0 1 0,0 0 1,-1-1-1,0 1 0,0 0 1,0 0-1,0-1 1,-1 1-1,1 0 0,-1 0-107,1 9 266,12 490 1198,-12-428-2099,1-61 330,0-11 218,0 0 1,-1 0-1,1 0 1,-1 0-1,1 0 1,-1 0-1,0 0 1,0-1-1,0 1 1,0 0-1,-1 0 1,1 0-1,-1 0 0,0 0 1,1 0-1,-1 0 1,-1-1-1,1 1 1,0 0-1,-1-1 1,1 1-1,-1-1 1,0 0-1,0 1 1,0-1-1,0 0 1,0 0-1,0 0 0,-1 0 1,1-1-1,-1 1 1,1-1-1,-1 1 1,1-1-1,-4 1 87,-2-3-319,0-1 0,0 0 0,0 0-1,0-1 1,1 0 0,-1 0 0,1-1 0,0 1-1,0-2 1,0 1 0,0-1 0,1 0-1,-1-1 1,1 1 0,1-1 0,-1-1 0,1 1-1,0-1 1,1 1 0,-3-6 319,-11-9-868,16 18 786,-115-160-4435,85 34 6077,33 127-1461,-1 0 0,1 0 0,-1 0 0,1 0 1,-1 1-1,1-1 0,0 0 0,0 0 0,0 1 0,0-1 0,0 0 1,1 1-1,-1-1 0,0 1 0,1-1 0,-1 1 0,1 0 1,-1 0-1,1 0 0,0 0 0,-1 0 0,1 0 0,0 0 1,0 0-1,0 0 0,0 1 0,0-1 0,-1 1 0,1 0 1,0 0-1,0-1 0,0 1 0,0 0 0,2 1-99,-3-1 67,-20 2 612,-102 83 728,84-52-1011,40-53-1194,176-287-569,-168 280 1405,-11 89 812,-19 251 829,20-277-1648,-3 43-3786,2-78 3662,-1-1 1,1 1-1,-1-1 1,0 0-1,0 1 1,1-1-1,-1 0 1,0 1-1,0-1 0,1 0 1,-1 0-1,0 1 1,0-1-1,1 0 1,-1 0-1,0 0 1,0 0-1,0 0 1,1 0-1,-1-1 1,0 1-1,0 0 1,0 0-1,1 0 1,-1-1-1,0 1 1,1 0-1,-1-1 1,0 1-1,0-1 1,1 1-1,-1-1 1,1 1-1,-1-1 1,1 1-1,-1-1 1,1 0-1,-1 1 1,1-1-1,-1 0 0,1 1 1,-1-1-1,1 0 93,-7-20-585</inkml:trace>
  <inkml:trace contextRef="#ctx0" brushRef="#br4" timeOffset="138243.579">11280 14291 1176,'0'0'2409,"0"0"-657,0 0-936,0 0 225,0 0 359,0 0 152,0 0-736,111-89-472,-63 48-344,1 0-552,17-15-1144,-12 13-1745,-11 9-2176</inkml:trace>
  <inkml:trace contextRef="#ctx0" brushRef="#br4" timeOffset="138715.8029">12101 13390 296,'0'0'6173,"0"0"-4260,0 0-1362,0 0-5,0 0 24,0 0-118,20-3-251,62-8-141,-78 11-134,-1 0-1,0 0 1,1 1-1,-1-1 0,0 1 1,0-1-1,1 1 1,-1 0-1,0 0 0,0 1 1,0-1-1,0 1 1,0-1-1,0 1 0,0 0 1,-1 0-1,1 1 1,-1-1-1,0 0 0,1 1 1,-1-1-1,0 1 1,0 0-1,0 0 0,-1-1 1,1 1-1,-1 1 1,0-1-1,0 0 0,0 0 1,0 0-1,0 0 1,-1 1-1,1-1 0,-1 0 1,0 1-1,0-1 1,0 0-1,0 1 0,-1-1 1,1 0-1,-1 1 1,0-1-1,0 0 0,0 0 1,-1 0-1,1 0 1,-2 3 74,1 11-593,-1-1 128,-1 1 0,0-1 0,-1 0 0,0 0 0,-2 0 0,0-1-1,0 0 1,-2 0 0,0-1 0,0 0 0,-1-1 0,-6 6 465,-6 6 215,-2-1 1,-1 0 0,0-2-1,-2-1 1,-22 14-216,-148 55 7471,266-88-6698,11-7-1461,-28 4-4208,-36 1 1094</inkml:trace>
  <inkml:trace contextRef="#ctx0" brushRef="#br4" timeOffset="139392.5239">12039 13578 2232,'0'0'3995,"0"0"-1968,0 0-328,0 0-90,0 0-624,-2 4-627,-92 248-818,106-254-4931,48-59 5112,-48 49-59,82-63 2818,-94 92-2443,-3 5-149,-1 0-1,-1-1 1,-1 1 0,-1-1 0,-1-1-1,-1 1 1,-1-1 0,0-1 0,-2 0-1,0 0 1,-1-1 0,-9 9 112,-35 60 692,55-86-664,1 0 1,0 0-1,0 0 0,0 0 0,0 0 1,0 0-1,0 0 0,1 0 0,-1 0 1,0 1-1,1-1 0,-1 0 0,0 1 0,1-1 1,0 0-1,-1 1 0,1-1 0,0 1 1,0-1-1,0 1 0,-1-1 0,2 1 1,-1-1-1,0 0 0,0 1 0,0-1 1,1 1-1,-1-1 0,1 1 0,-1-1 1,1 0-1,-1 1 0,1-1 0,0 0 1,0 0-1,-1 0 0,1 1 0,0-1 0,0 0 1,0 0-1,0 0 0,1 0 0,-1-1 1,0 1-1,0 0 0,0 0 0,1-1 1,-1 1-1,0-1 0,1 1 0,-1-1 1,1 1-1,-1-1 0,1 0 0,-1 0 1,0 0-1,2 0-28,10 1 125,0-2 0,0 0 1,1-1-1,-1 0 0,-1 0 0,1-2 1,0 1-1,-1-2 0,0 0 1,0 0-1,0-1 0,-1-1 0,1 1 1,-2-2-1,1 0 0,5-5-125,125-137-1887,-124 100-3605,-17 32 1790</inkml:trace>
  <inkml:trace contextRef="#ctx0" brushRef="#br4" timeOffset="139610.283">12144 13706 248,'0'0'3174,"0"0"-1782,0 0-307,1 26 254,11 180 1274,71 361 2762,-82-559-5455,16 73-115,2-35-3110,-15-46-484,-1-13 525,-3-13-1329</inkml:trace>
  <inkml:trace contextRef="#ctx0" brushRef="#br4" timeOffset="139961.6239">12766 13629 5657,'0'0'2569,"0"0"-2225,0 0 136,0 0 696,0 0-168,0 0-624,0 0-384,140 0-128,-114 0-1200,-18 24-888,-8 0-865,0 2 128</inkml:trace>
  <inkml:trace contextRef="#ctx0" brushRef="#br4" timeOffset="140495.613">12632 14035 3729,'0'0'1443,"0"0"-43,0 0-201,0 0-428,0 0 82,0 0 198,26-4-116,-5 0-733,-6 3-79,0-2 0,0 0 0,-1 0 0,0-2 0,0 0 0,0 0 0,0-1 0,-1-1 0,0 0 0,10-8-123,-3 2 7,0-2-1,-1 0 1,-1-1-1,0-1 1,-2 0-1,0-1 0,0-1 1,-2-1-1,-1 0 1,0-1-1,6-14-6,-12-22-2943,-14 60 1953,-25 99 728,-114 362 1551,140-536-3415,41-48 1208,-34 117 975,0 1-1,1-1 1,0 0-1,0 0 1,0 1-1,0-1 1,0 1 0,0-1-1,1 1 1,-1 0-1,1 0 1,-1 0-1,1 0 1,0 1-1,0-1 1,0 1-1,0-1 1,0 1 0,0 0-1,0 0 1,1 1-1,-1-1 1,0 1-1,0-1 1,1 1-1,-1 0 1,0 0 0,0 0-1,1 1 1,-1-1-1,0 1 1,0 0-1,1 0 1,-1 0-1,0 0 1,2 2-57,6 4 225,-1 1 0,0 0 0,0 0 0,-1 1-1,0 0 1,0 1 0,-1 0 0,-1 0 0,0 1 0,1 2-225,17 22 512,-20-29-436,-2 0 12,0 0-1,0-1 1,1 1-1,0-1 1,0 0-1,1 0 1,-1 0-1,1 0 1,0-1-1,0 0 1,1 0-1,-1 0 1,1-1-1,0 0 1,0 0-1,0 0 1,0-1-1,0 0 1,1 0-1,-1 0 1,1-1-1,-1 0 1,1-1-1,-1 1 1,6-1-88,-4-4 12,-2-1-1,1 1 1,0-1 0,-1-1 0,0 1-1,0-1 1,0 0 0,-1-1-1,0 1 1,0-1 0,-1 0-1,0 0 1,0 0 0,-1-1 0,1 1-1,-2-1 1,1 0 0,1-6-12,38-127-6718,-25 78-386</inkml:trace>
  <inkml:trace contextRef="#ctx0" brushRef="#br4" timeOffset="140954.231">13916 13340 6497,'0'0'1457,"0"0"-425,0 0 616,0 0 33,0 0-393,0 0-184,0 0 8,-63 127-584,35-76-311,-9 4-209,-6-2-8,0 0-32,3-7-473,6-8-687,11-11-680,9-15-793,14-14-583,11-27-385</inkml:trace>
  <inkml:trace contextRef="#ctx0" brushRef="#br4" timeOffset="141141.719">13791 13645 920,'0'0'2251,"0"0"-640,0 0 140,15 26-2,1 1-1251,-4-9-125,-1 0 0,0 1-1,-2 1 1,0-1 0,-2 1-1,0 1 1,4 18-373,55 271 1498,-61-368-6638,-10-261-551,2 203 3635</inkml:trace>
  <inkml:trace contextRef="#ctx0" brushRef="#br4" timeOffset="141541.118">14099 13207 104,'0'0'3605,"0"0"-1777,0 0-436,0 0 47,0 0 12,0 0-294,20 20-471,64 61-332,-54-39-150,-30-42-191,0-7-62,0-4-101,-1 6 110,1-1-1,-1 0 0,1 1 1,0-1-1,1 1 0,-1-1 1,1 1-1,0-1 1,1 1-1,-1-1 0,1 1 1,0 0-1,0 0 0,1 0 1,-1 0-1,1 0 1,0 1-1,1-1 0,-1 1 1,1 0-1,2-2 41,2-1 30,1 1 0,0 1 0,0 0 0,0 0 0,1 1 0,0 0-1,-1 0 1,1 1 0,0 1 0,1-1 0,-1 2 0,0-1 0,1 2 0,6-1-30,-14 50 739,-116 99-267,23-43-646,90-103 134,0-1-1,0 1 1,1-1-1,-1 0 1,1 1-1,-1-1 1,0 0-1,1 1 1,0-1-1,-1 0 1,1 0-1,0 1 1,0-1-1,0 0 1,0 0-1,0 0 1,0 0-1,0 0 1,0 0-1,0-1 1,0 1-1,0 0 1,1 0-1,-1-1 1,0 1-1,0-1 1,1 1-1,-1-1 1,0 1-1,1-1 1,-1 0-1,1 0 1,-1 0-1,0 0 1,1 0-1,-1 0 0,1 0 1,-1 0-1,1 0 1,-1-1-1,0 1 1,1-1-1,-1 1 1,0-1-1,0 1 1,1-1-1,-1 0 1,0 0-1,0 1 1,0-1-1,0 0 1,0 0 40,13 0-924,2 1-1404,-8 0-1470</inkml:trace>
  <inkml:trace contextRef="#ctx0" brushRef="#br0" timeOffset="144813.729">719 16518 5377,'0'0'2570,"0"0"-1459,0 0-120,0 0 368,0 0-202,4 0-489,1-1-653,-1 1-1,1-1 1,0 1-1,-1 0 1,1 1-1,0-1 0,-1 1 1,1 0-1,-1 0 1,1 0-1,-1 1 1,1-1-1,-1 1 0,0 0 1,0 1-1,0-1 1,0 1-1,0-1 1,-1 1-1,1 0 0,-1 1 1,1-1-1,-1 0 1,0 1-1,-1 0 1,1 0-1,-1 0 0,1 0 1,-1 0-1,0 0 1,-1 1-1,1-1 1,0 4-15,5 17-945,-2 0 0,0 0-1,-2 1 1,-1 0 0,-1-1 0,-1 1 0,-2 17 945,2-36-291,-2 19-540,0 0 1,-2 0 0,-1 0-1,-1-1 1,-1 0 0,-1 0-1,-1 0 1,-7 10 830,-77 98 1395,89-129-867,1 0 0,-1 0 0,0 0-1,0-1 1,0 0 0,0 0 0,-1 0 0,1 0 0,-1-1 0,0 0-1,0 0 1,0 0 0,0 0 0,0-1 0,0 0 0,-1 0-528,4-1 1700,2 0-370,0 0-549,19-8-599,-14 5-231,-1 0 1,1 0 0,0 0-1,0 1 1,0 0 0,0 0-1,0 0 1,1 0 0,-1 1-1,0 0 1,1 0 0,-1 0-1,1 1 1,-1 0 0,1 0-1,-1 0 1,1 1 0,-1 0-1,1 0 1,-1 0 0,0 1-1,1 0 1,-1 0 0,0 0-1,0 0 1,0 1 0,-1 0-1,1 0 1,3 3 48,52 147-157,-30-60 141,-29-90 18,0 1 0,0-1 0,1 1 0,-1-1 0,1 0 0,0 1 0,0-1 0,0 0 0,0 0 0,1-1 0,-1 1 0,1 0 0,-1-1 0,1 0 0,0 1 0,0-1 0,0 0 0,0 0 0,1-1 0,1 2-2,12-71 279,-17 58-217,10-826-5422,6 721 5919,-16 115-529,1 0 1,-1-1-1,1 1 0,-1 0 0,1 0 0,-1-1 1,1 1-1,-1 0 0,1 0 0,-1 0 1,1 0-1,0 0 0,-1 0 0,1 0 1,-1 0-1,1 0 0,-1 0 0,1 0 0,-1 0 1,1 0-1,0 0 0,-1 0 0,1 0 1,-1 1-1,1-1 0,-1 0 0,1 0 1,-1 1-1,1-1 0,-1 0 0,0 1 0,1-1 1,-1 1-1,1-1 0,-1 0 0,0 1 1,1-1-1,-1 1 0,0-1 0,0 1 1,1-1-1,-1 1 0,0-1 0,0 1 1,0-1-1,1 1 0,-1 0 0,0-1 0,0 1 1,0-1-1,0 1 0,0-1 0,0 1 1,0-1-1,0 1 0,-1 0 0,1-1 1,0 1-31,0 0 37,31 110 1638,-29-110-1693,0 0 1,0-1-1,-1 1 0,1-1 0,0 1 1,0-1-1,0 0 0,0 0 0,0 0 1,0 0-1,0 0 0,0 0 0,-1 0 1,1-1-1,0 1 0,0-1 0,0 1 0,0-1 1,-1 0-1,1 0 0,0 0 0,-1 0 1,1 0-1,-1 0 0,1 0 0,-1 0 1,1-1-1,-1 1 0,0 0 0,1-1 1,-1 1-1,0-1 0,0 0 0,0 1 1,0-1-1,-1 0 0,1 0 0,0 0 18,19-25 224,2 1-1,1 1 1,1 0-1,1 2 1,1 1-1,1 1 0,1 1 1,0 2-1,26-13-223,20 16 695,-70 23-251,-4 3-248,0 0 0,-1 0-1,-1-1 1,1 1-1,-2-1 1,0 1 0,0-1-1,-1 0 1,0 0-1,0 0 1,-1 0 0,-1-1-1,-1 2-195,-91 110-1601,96-119 1247,0 1 0,-1-1 0,1 1 0,-1-1 0,0 0 0,0 0 0,0 0 0,0-1 0,0 1 0,0-1 0,0 1 0,0-1 0,0 0 1,-1-1-1,1 1 0,0 0 0,-1-1 0,1 0 0,-1 1 0,1-1 0,0-1 0,-1 1 0,1 0 0,-1-1 0,1 0 0,0 0 0,-1 0 0,1 0 0,0 0 0,0-1 0,0 0 0,-1 0 354,-22-21-3555</inkml:trace>
  <inkml:trace contextRef="#ctx0" brushRef="#br0" timeOffset="144964.3039">1144 16605 960,'0'0'4801,"0"0"-2872,0 0-1017,0 0 128,0 0 24,-20 154-368,23-120-383,9 2-241,-1-5-72,-5 1-993,5-6-591,-5-4-232,-1-10-753,-5-12 113,6-34 1071,0-17 889</inkml:trace>
  <inkml:trace contextRef="#ctx0" brushRef="#br0" timeOffset="145652.912">1373 16593 896,'0'0'2045,"0"0"-852,0 0-111,0 0-53,0 0-187,0 0-89,12 20-189,-4-9-503,-3-5-52,-1-1-1,0 1 1,0 0-1,0 0 1,-1 0-1,0 0 1,0 1-1,-1-1 1,1 1-1,-1 0 1,-1-1-1,1 1 1,-1 0-1,-1 0 1,1 0-1,-1 0 1,0 0-1,-1 0 1,0 0-1,0 0 1,0 0 0,-2 4-9,-16 41-561,-2-2 0,-3 0 1,-1-1-1,-3-2 1,-2-1-1,-34 42 561,9-38 3062,54-49-2048,18-16-165,12-10-734,-1-1 0,-2-2 0,-1 0 0,-1-2 0,-1-1 0,-2 0 0,-1-2 0,2-8-115,-18 33-152,0-1 0,0 1 0,-1-1 0,-1 0 0,1 1 0,-1-1 0,-1 0 0,0 0 0,0 0 0,0-1 0,-2 1 0,1 0 0,-1-1 152,0 9 7,1 0-1,-1 1 1,0-1 0,0 0-1,0 0 1,0 1 0,0-1 0,0 1-1,0-1 1,0 1 0,0-1-1,0 1 1,0-1 0,0 1-1,0 0 1,0 0 0,-1-1 0,1 1-1,0 0 1,0 0 0,0 0-1,0 0 1,0 1 0,-1-1-1,1 0 1,0 0 0,0 1 0,0-1-1,0 0 1,0 1 0,0-1-1,0 1 1,0 0 0,0-1-1,0 1 1,0 0 0,0 0 0,1-1-1,-1 1 1,0 0 0,0 1-7,-4 8 87,1 0 0,0 1 1,0 0-1,1-1 0,1 1 1,0 0-1,0 0 1,1 1-1,0-1 0,1 0 1,1 0-1,0 7-87,0 7 257,19 273 2137,67 192 681,-88-462-3547,-12-60-1343,-40-133-5518,-47-131 4089,97 289 3398,-47-70 4631,44 89-1613,5 26-3274,1-33 356,0 52 191,1-7-1570,-1-34-6543,5-30 7804,1 0 0,1 0 0,0 1 0,1 0 0,0 1 1,1 0-1,0 0 0,1 1 0,0 0 0,1 0 0,0 1 0,1 1 0,2-2-136,19-18 175,5-4 82,-27 25-436,0-1 1,0 0-1,-1 0 0,0-1 0,-1-1 0,0 1 0,-1-2 0,0 1 0,0-1 0,4-11 179,-7-1-3414</inkml:trace>
  <inkml:trace contextRef="#ctx0" brushRef="#br0" timeOffset="146796.146">1609 16475 4521,'0'0'2359,"0"0"-1560,0 0-332,0 0-14,0 0-273,11 0-318,34 3-384,-42-1 440,-1 0 0,0 0-1,0 0 1,0 0 0,-1 0 0,1 1-1,0-1 1,-1 1 0,1-1 0,-1 1-1,0-1 1,0 1 0,0 0 0,0 0-1,-1-1 1,1 1 0,-1 0 0,0 0-1,1 0 1,-1 0 0,-1 0 0,1-1-1,0 1 1,-1 0 0,1 0-1,-1 0 1,0 0 82,0 10-138,1-5 98,-1-7 69,1-1 0,-1 1 0,1-1 0,0 1 0,-1-1 0,1 1 0,0 0 1,-1-1-1,1 1 0,0-1 0,0 1 0,0 0 0,0-1 0,-1 1 0,1 0 0,0-1 0,0 1 0,0 0 0,0-1 0,0 1 1,1 0-1,-1-1 0,0 1 0,0 0 0,0-1 0,1 1 0,-1-1 0,0 1 0,0 0 0,1-1 0,-1 1 0,1-1 0,-1 1 1,0-1-1,1 1 0,-1-1 0,1 1 0,-1-1 0,1 0 0,0 1 0,-1-1 0,1 0 0,-1 1 0,1-1 0,-1 0 0,1 0 1,0 0-1,-1 1 0,1-1 0,0 0 0,-1 0 0,1 0 0,0 0 0,-1 0 0,1 0 0,0 0-29,12-10 215,0 0 0,0 0 0,-2-1 0,1 0 0,-1-1 0,-1-1 0,0 0 0,7-13-215,-9 15 23,24-44 561,-32 54-6,0 1-94,0 14-220,-26 192-457,25-195 214,-33 276 2311,4 227-2332,49-416-952,-19-98 911,0 0-1,0-1 1,-1 1-1,1-1 1,0 1-1,0 0 1,0-1-1,0 1 1,0-1-1,0 1 1,0-1-1,0 1 1,0 0-1,0-1 1,0 1-1,0-1 1,0 1-1,0-1 1,0 1-1,0 0 1,0-1-1,0 1 1,1-1-1,-1 1 1,0 0-1,0-1 1,1 1-1,-1 0 1,0-1-1,0 1 1,1 0-1,-1-1 0,0 1 1,1 0-1,-1 0 1,0-1-1,1 1 1,-1 0-1,1 0 1,-1 0-1,0-1 1,1 1-1,-1 0 1,1 0-1,-1 0 1,0 0-1,1 0 1,-1 0-1,1 0 1,-1 0-1,1 0 1,-1 0-1,0 0 1,1 0-1,-1 0 1,1 1 41,-1-2 4,-14-562-1634,18 507 1746,3 0-1,3 1 1,1 0-1,3 0 1,3 2 0,11-25-116,-16 45 120,-12 34-60,0-1 0,0 0 0,0 0 0,1 0 0,-1 1 0,0-1 0,0 0 0,1 0 0,-1 0 0,0 0 0,1 1 0,-1-1 0,0 0 0,0 0 0,1 0 0,-1 0 0,0 0 0,1 0 0,-1 0 0,0 0 0,1 0 0,-1 0 0,0 0 0,1 0 0,-1 0 0,0 0 0,0 0 0,1 0 0,-1 0 0,0-1 0,1 1 0,-1 0 0,0 0-60,0 56 291,-1-35 92,3 151 787,-2-171-1188,0 0 0,1 1 0,-1-1-1,1 0 1,-1 0 0,1 1-1,0-1 1,0 0 0,-1 0 0,1 0-1,0 0 1,0 0 0,0 0-1,0 0 1,0 0 0,0-1 0,0 1-1,1 0 1,-1-1 0,0 1-1,0 0 1,1-1 0,-1 0 0,0 1-1,0-1 1,1 0 0,-1 1 0,0-1-1,1 0 1,-1 0 0,1 0-1,-1 0 1,0-1 0,1 1 0,-1 0-1,0 0 1,0-1 0,1 1-1,-1-1 1,0 1 0,0-1 0,1 0-1,-1 1 1,0-1 0,0 0-1,0 0 1,0 0 0,0 0 0,0 0-1,0 0 1,0 0 0,-1 0-1,1 0 1,0 0 0,0-1 18,8-19-101,0 0 0,-2-1 0,-1 0 1,0 0-1,-2 0 0,0-1 0,-2 1 0,0-1 0,-2 0 1,0-3 100,7 29 198,4 141 481,-12-76-489,0-63-190,1-1 0,-1 1 1,1-1-1,0 1 1,0 0-1,0-1 0,1 1 1,-1-1-1,1 1 1,1-1-1,-1 1 1,0-1-1,1 1 0,0-1 1,0 0-1,0 0 1,1 0-1,-1 0 0,1 0 1,0-1-1,0 1 1,0-1-1,1 0 1,-1 0-1,1 0 0,-1 0 1,1-1-1,0 1 1,0-1-1,1 0 0,-1 0 1,4 1-1,-4-3 6,0 0 1,1 1-1,-1-1 0,0 1 1,0 0-1,0 0 0,0 1 0,0-1 1,0 1-1,0 0 0,0 0 1,-1 0-1,1 1 0,-1-1 1,0 1-1,1 0 0,-1-1 1,0 2-1,-1-1 0,1 0 1,0 1-1,-1-1 0,0 1 1,0-1-1,0 1 0,0 0 1,-1 0-1,0 0 0,1 0 1,-1 0-1,0 4-6,0-4-22,-1 1 0,0-1 0,0 0 0,0 0 0,0 0 0,0 0 0,-1 0 0,0 0-1,0 0 1,0 0 0,0 0 0,-1 0 0,0 0 0,1 0 0,-1-1 0,-1 1 0,1-1 0,0 1 0,-1-1 0,0 0 0,0 0 0,0 0 0,0-1 0,0 1 0,0-1 0,-1 1 0,1-1 0,-1 0 0,0 0-1,-1 0 23,-2 1-199,-1 0-1,1-1 1,0 1-1,-1-2 1,0 1-1,1-1 1,-1 0-1,0-1 1,1 0-1,-1 0 1,0 0-1,1-1 1,-1 0-1,0-1 1,1 0-1,-1 0 1,1 0-1,0-1 1,0 0-1,0-1 1,0 1-1,1-2 0,-3-1 200,-37-39 1246,45 44 473,3 1-409,136 38 4198,-94-26-4971,74 22 74,-42-8-3274,-38-11-2688</inkml:trace>
  <inkml:trace contextRef="#ctx0" brushRef="#br4" timeOffset="149925.227">14010 13956 6209,'0'0'1265,"0"0"-297,0 0 336,0 0-312,0 0-536,0 0 24,95-55 337,-38 16-249,3-2-312,0-2-120,-9 4-80,-3 6-56,-5 6-176,-6 5-648,-5 1-897,-12 6-1223,-9 6-1313</inkml:trace>
  <inkml:trace contextRef="#ctx0" brushRef="#br4" timeOffset="150174.234">14336 13542 3529,'0'0'1344,"0"0"-336,0 0 128,5 178 89,1-106-201,6 8-344,-1 4-272,0 0-216,1-9-128,-4-12-64,-5-15-48,-3-15-144,0-16-504,0-12-168,-8-5-568,-9-17-1377,-15-62 120,6 2 1041</inkml:trace>
  <inkml:trace contextRef="#ctx0" brushRef="#br4" timeOffset="150379.3">14276 13691 1440,'0'0'3073,"0"0"-857,0 0-959,-29 147 351,15-68-136,0 3-631,5-7-617,1-10-224,-1-12-697,1-17-743,-4-9-96,-2-15 128,-3-10 39,-6-2 113,3-14-40,6-44-249,14-5 145</inkml:trace>
  <inkml:trace contextRef="#ctx0" brushRef="#br4" timeOffset="150602.476">14170 14002 136,'0'0'2993,"0"0"-1953,0 0 616,169-15 105,-129 15 15,-3 10-360,-3 2-704,-6 0-439,-2 0-273,-3 0-97,-12-12-1727,-5 0-2273</inkml:trace>
  <inkml:trace contextRef="#ctx0" brushRef="#br4" timeOffset="150858.337">14698 13262 6113,'0'0'1465,"0"0"20,0 0 62,0 0-172,25 2-496,79 7-463,-102-10-411,0 1-1,0-1 0,-1 0 1,1 1-1,0-1 1,0 1-1,-1 0 0,1 0 1,0-1-1,0 1 1,0 0-1,0 1 0,-1-1 1,1 0-1,0 0 1,0 1-1,0-1 0,-1 1 1,1-1-1,0 1 1,-1 0-1,1 0 0,0 0 1,-1 0-1,1 0 1,-1 0-1,0 0 0,1 0 1,-1 1-1,0-1 1,0 1-1,1-1 0,-1 1 1,0-1-1,-1 1 1,1-1-1,0 1 0,0 0 1,-1-1-1,1 1 1,-1 0-1,1 0 0,-1 0 1,0-1-1,0 1 0,0 0 1,0 0-1,0 0 1,0 0-1,0-1 0,0 1 1,-1 0-1,1 0 1,-1 0-1,0-1 0,1 1 1,-1 0-5,1-1 0,-81 135-522,90-126-3034,26-10 2543,-25 0 589,59-5 160,-67 25 1375,-3-4-1065,-1 0-1,-1 0 0,0 0 1,-1-1-1,-1 0 0,0 0 1,-1 0-1,-1-1 0,0 1 1,-1-1-1,-6 8-45,-25 13-3839,18-31 965</inkml:trace>
  <inkml:trace contextRef="#ctx0" brushRef="#br4" timeOffset="151076.8139">14761 13433 1288,'0'0'2105,"0"0"-825,0 0 304,11 131 265,-5-54 31,0 12-272,5 7-319,-2 0-353,5-4-336,-3-13-392,1-16-200,-4-17-8,1-17-80,-6-15-552,-3-14-592,0 0-849,0-70-1343,0 0-1113</inkml:trace>
  <inkml:trace contextRef="#ctx0" brushRef="#br4" timeOffset="151756.977">15103 12928 5993,'0'0'1363,"0"0"-164,0 0 103,0 0-181,27-1-379,82-3-425,-107 3-313,-1 1-1,1-1 1,-1 1-1,1-1 1,-1 1-1,1 0 1,0 0-1,-1 0 1,1 0-1,-1 0 1,1 0-1,0 0 1,-1 0-1,1 1 1,-1-1-1,1 0 1,-1 1-1,1-1 1,-1 1-1,1 0 1,-1 0-1,0-1 1,1 1-1,-1 0 1,0 0-1,0 0 1,1 0-1,-1 1 1,0-1-1,0 0 1,0 0-1,-1 1 1,1-1-1,0 0 1,0 1-1,-1-1 1,1 1-1,-1-1 1,1 1-1,-1-1 1,1 1-1,-1 0 1,0-1-1,0 1 1,0-1-1,0 1 1,0-1-1,0 1 0,-1 0 1,1-1-1,0 2-2,-1 7 10,-3 3-6,0 0 1,0 0 0,-1-1 0,-1 1 0,0-1 0,0-1 0,-2 1 0,1-1-1,-1 0 1,-1-1 0,0 0 0,0 0 0,-1-1 0,-1 0 0,-7 5-6,11-10-2112,15-14 1353,18-16 397,-16 16 256,-5 5 107,0 0 1,1 1-1,-1-1 0,1 1 0,-1 0 0,1 1 0,1-1 1,-1 1-1,0 0 0,1 1 0,-1-1 0,1 1 0,0 1 1,4-2-2,-8 38 860,-3-23-879,0 0 1,-1 0-1,0 0 1,-1-1-1,0 1 1,-1-1-1,0 1 1,-1-1-1,0 0 1,-1 0-1,0-1 1,-1 1 0,0-1-1,-6 6 19,-16 23 67,54-40-6,61-29-1545,-90 40 324,-95 82 649,-141 113 1494,223-188-222,26-17-371,6-4-211,-1-2 1,1 0 0,-1-1-1,0 0 1,-1-1 0,0-1 0,0 0-1,10-10-179,14-7 247,297-179 194,-330 203-801,0-1 129,-7 2-3369,-13 1-747</inkml:trace>
  <inkml:trace contextRef="#ctx0" brushRef="#br4" timeOffset="151977.698">15314 13556 256,'0'0'4217,"0"0"-3289,-14 126-224,11-74-96,3-3-287,0-11-265,0-9-56,-3-10-441,3-14-391,-2-5 216,2-46-400,0-4-384,0-6-625</inkml:trace>
  <inkml:trace contextRef="#ctx0" brushRef="#br4" timeOffset="152209.136">15314 13556 320,'78'-34'854,"-28"35"4311,-42 62-3815,-9-46-1097,1-2-371,-1-1 0,0 1 0,-1-1 0,-1 1 0,0-1 0,-1 0 0,0 0 0,-1 0 0,-1-1 0,0 0 0,-1 0 0,0 0 0,-1-1 0,0 0 0,-7 7 118,15-20-12,0 0 0,0 1-1,0-1 1,0 0 0,0 0 0,0 0 0,0 1 0,0-1-1,0 0 1,0 0 0,-1 1 0,1-1 0,0 0 0,0 0-1,-1 1 1,1-1 0,0 0 0,-1 1 0,1-1 0,-1 1-1,1-1 1,-1 0 0,1 1 0,-1-1 0,0 1-1,1-1 1,-1 1 0,1 0 0,-1-1 0,0 1 0,1-1-1,-1 1 1,0 0 0,0 0 0,1-1 0,-1 1 0,0 0-1,0 0 1,1 0 0,-1 0 0,0 0 0,0 0 0,0 0-1,1 0 1,-1 0 0,0 1 0,0-1 0,1 0-1,-1 0 1,0 1 0,1-1 0,-1 0 0,0 1 0,1-1-1,-1 0 1,0 1 0,1-1 0,-1 1 0,1 0 0,-1-1-1,1 1 1,-1-1 0,1 1 0,-1 0 0,1-1 0,0 1-1,-1 0 1,1-1 0,0 1 0,-1 0 12,2-5 15,-1 0 0,1-1-1,0 1 1,0 0 0,0 0 0,0 0 0,1 0 0,-1 0 0,1 0 0,0 1 0,1-1 0,-1 1-1,0-1 1,1 1 0,0 0 0,0 0 0,0 0 0,0 0 0,0 0 0,1 1 0,-1-1-1,1 1 1,0 0 0,-1 0 0,1 1 0,0-1 0,0 1 0,0-1 0,1 1 0,3 0-15,-7 1-17,0 1 1,0-1-1,1 1 1,-1 0-1,0-1 1,0 1-1,0 0 1,0 0-1,0-1 0,0 1 1,0 0-1,0 0 1,0 0-1,0 0 1,0 1-1,-1-1 1,1 0-1,0 0 1,-1 0-1,1 0 1,-1 1-1,1-1 1,-1 0-1,0 1 1,0-1-1,1 0 1,-1 1-1,0-1 1,0 0-1,0 1 1,0-1-1,-1 0 1,1 1-1,0-1 1,0 0-1,-1 1 1,1-1-1,-1 0 1,1 0-1,-1 0 1,0 1-1,1-1 1,-1 0-1,0 0 1,0 0-1,0 0 1,0 0-1,0 0 1,0 0-1,0 0 1,0-1-1,0 1 1,0 0-1,-1 0 17,0 2-94,-25 39-1501,-4 1-1375</inkml:trace>
  <inkml:trace contextRef="#ctx0" brushRef="#br4" timeOffset="152422.982">15149 14206 1408,'0'0'2529,"0"0"-1241,0 0-736,0 0 680,0 0 153,0 0-281,180-53-464,-123 25-336,-3-4-216,-3 1-88,-11 0-112,-8-1-968,-12 8-832,-15 7-1385</inkml:trace>
  <inkml:trace contextRef="#ctx0" brushRef="#br4" timeOffset="152635.8589">15423 13869 1088,'0'0'6250,"0"0"-4986,0 0 120,0 147 529,6-82-1,5 10-584,3 7-824,-5 48-504,-3-17-1512,-6-9-4729</inkml:trace>
  <inkml:trace contextRef="#ctx0" brushRef="#br0" timeOffset="176340.482">11069 16034 3649,'0'0'1645,"0"0"151,0 0 123,0 0-179,0 0-338,-15-2-161,-44-8-462,58 10-773,1 0-1,0-1 1,-1 1 0,1 0 0,-1 0-1,1 0 1,-1 0 0,1 0-1,-1-1 1,1 1 0,0 0-1,-1 0 1,1 0 0,-1 0-1,1 0 1,-1 0 0,1 1 0,-1-1-1,1 0 1,-1 0 0,1 0-1,-1 0 1,1 0 0,0 1-1,-1-1 1,1 0 0,-1 0 0,1 1-1,0-1 1,-1 0 0,1 1-1,0-1 1,-1 0 0,1 1-1,0-1 1,0 0 0,-1 1 0,1-1-1,0 1 1,0-1 0,0 1-1,-1-1 1,1 1 0,0-1-1,0 0 1,0 1 0,0-1-1,0 1 1,0-1 0,0 1 0,0-1-1,0 1 1,0-1 0,0 1-1,0-1 1,0 1 0,1-1-1,-1 0 1,0 1 0,0-1 0,0 1-1,1-1 1,-1 0 0,0 1-6,1 2 31,38 213 741,-20-6-383,-9 1 0,-10 37-389,0-150-42,-1-85-142,5 67-885,-4-78 910,0 0 1,0-1-1,0 1 0,0 0 0,0-1 1,1 1-1,-1 0 0,1-1 0,-1 1 1,1-1-1,-1 1 0,1 0 0,0-1 1,0 0-1,-1 1 0,1-1 1,0 1-1,1-1 0,-1 0 0,0 0 1,0 0-1,0 1 0,1-1 0,-1 0 1,1-1-1,-1 1 0,0 0 0,1 0 1,0-1-1,-1 1 0,1 0 0,-1-1 1,1 0-1,0 1 0,-1-1 0,1 0 159,20-12-3082,-6-25 706</inkml:trace>
  <inkml:trace contextRef="#ctx0" brushRef="#br0" timeOffset="176903.892">11037 16094 3881,'0'0'4470,"0"0"-2936,0 0-1197,0 0 262,26-3 572,306-22 1116,789 22-549,-912-15-1623,-1-9 0,81-25-115,194-27 108,-90 49-155,308 21 47,-469 10-55,-164-3-23,0 4 0,1 2-1,-1 4 1,-1 2 0,5 4 78,-51-4 347,-32-3 1729,-33-2-357,37-5-1669,0 0 1,1 0-1,-1 1 0,1 0 0,-1 0 0,0 0 0,1 1 1,0 0-1,0 0 0,-1 1 0,1 0 0,0 0 0,1 0 1,-1 1-1,1-1 0,-1 2 0,1-1 0,1 0 0,-1 1 0,0 0 1,1 0-1,0 0 0,0 1 0,1-1 0,-1 1 0,1 0 1,1 0-1,-1 0 0,1 1 0,0-1 0,0 2-50,-12 180 291,14-139-183,5 32 9,4-1 1,2 0-1,5-1 0,13 37-117,26 145-1370,-54-254 1206,5 97-3230,-35-45-2767,-11-34-56</inkml:trace>
  <inkml:trace contextRef="#ctx0" brushRef="#br0" timeOffset="177316.518">12002 17421 5553,'0'0'2386,"0"0"-1179,0 0 121,0 0 271,0 0-241,0 0-517,2 1-410,191 8 1193,66-22 111,1-11 0,153-38-1735,81-9 1242,527-11-595,-842 82-3545,-170 20-5453,-23-7 3547</inkml:trace>
  <inkml:trace contextRef="#ctx0" brushRef="#br0" timeOffset="177762.799">11682 16323 7258,'0'0'2120,"0"0"-952,0 0 241,0 0-129,0 0-480,-46 152-440,24-82-240,-7 7-120,-2 0-192,-4-2-480,4-6-544,8-8-897,3-30-831,6-17-441</inkml:trace>
  <inkml:trace contextRef="#ctx0" brushRef="#br0" timeOffset="177902.433">11679 16725 2168,'0'0'3713,"0"0"-2032,0 135-409,0-72-144,0-1-432,0-4-696,0-2-360,0-15-1936,6-20-2289</inkml:trace>
  <inkml:trace contextRef="#ctx0" brushRef="#br0" timeOffset="178050.8598">11839 16836 3761,'0'0'1016,"0"0"-136,0 0-200,191-75-376,-105 35-304,-15 3-992,-22 6-2128</inkml:trace>
  <inkml:trace contextRef="#ctx0" brushRef="#br0" timeOffset="178501.9529">12062 16501 2769,'0'0'4846,"0"0"-2906,-8 30-1038,-35 192 71,39 84-5138,4-178-122,29-327 6818,-29 197-2439,0 1-1,1 0 0,-1-1 1,1 1-1,-1-1 1,1 1-1,-1 0 0,1-1 1,0 1-1,0 0 1,-1 0-1,1 0 0,0-1 1,0 1-1,0 0 1,0 0-1,1 0 0,-1 1 1,0-1-1,0 0 1,1 0-1,-1 1 0,0-1 1,1 1-1,-1-1 1,0 1-1,1-1 1,-1 1-1,1 0 0,-1 0 1,1-1-1,-1 1 1,1 0-1,-1 1 0,0-1 1,1 0-1,-1 0 1,1 1-1,-1-1 0,1 0 1,-1 1-1,0-1 1,1 1-1,-1 0 0,0 0 1,0-1-1,1 1 1,0 1-92,50 48 2122,35 83-710,-87-133-1441,1 1 0,-1 0-1,0-1 1,0 1 0,1 0 0,-1-1 0,0 1 0,1 0 0,-1-1-1,0 1 1,1-1 0,-1 1 0,1-1 0,-1 1 0,1-1 0,-1 1-1,1-1 1,0 0 0,-1 1 0,1-1 0,0 1 0,-1-1 0,1 0-1,0 0 1,-1 0 0,1 1 0,0-1 0,-1 0 0,1 0 0,0 0-1,-1 0 1,1 0 0,0 0 0,0 0 0,-1 0 0,1 0 0,0-1-1,-1 1 1,1 0 0,0 0 0,-1-1 0,1 1 0,0 0 0,-1-1-1,1 1 1,-1 0 0,1-1 0,-1 1 0,1-1 0,-1 1 0,1-1-1,-1 1 1,1-1 0,-1 0 0,1 1 0,-1-1 0,0 1 0,0-1-1,1 0 1,-1 1 0,0-1 0,0 0 0,0 0 0,1 1 0,-1-1-1,0 0 1,0 1 0,0-1 29,17-290-3515,-16-126 1401,-1 415 2117,-1 0 52,0 0-1,0 1 1,1-1-1,-1 0 1,1 0 0,-1 0-1,1 0 1,0 0 0,0 1-1,-1-1 1,1 0-1,1 0 1,-1 0 0,0 0-1,0 0 1,1 0-1,-1 1 1,1-1 0,-1 0-1,1 0 1,0 0 0,0 1-1,0-1 1,0 1-1,0-1 1,0 0 0,0 1-1,1 0 1,-1-1-1,0 1 1,1 0 0,-1 0-1,1-1 1,-1 1 0,1 1-1,0-1 1,-1 0-1,1 0 1,0 0 0,0 1-1,0-1 1,0 1 0,-1 0-1,1-1 1,0 1-1,0 0 1,0 0 0,0 0-1,0 0 1,0 1-55,117 100-282,-87-82-2677</inkml:trace>
  <inkml:trace contextRef="#ctx0" brushRef="#br0" timeOffset="178683.422">12726 16335 1776,'0'0'5225,"0"0"-3320,0 0-1065,0 0 520,0 0-327,-128 157-601,94-109-376,0 3-56,2-3-704,6-5-825,9-9-687,9-32-745,5-2-384</inkml:trace>
  <inkml:trace contextRef="#ctx0" brushRef="#br0" timeOffset="178818.179">12527 16607 848,'0'0'2473,"0"0"-769,0 0 144,0 0-63,0 0 287,17 176-703,-17-113-761,0-1-608,0 1-64,3-8-1505,5-11-2151,4-27-649</inkml:trace>
  <inkml:trace contextRef="#ctx0" brushRef="#br0" timeOffset="179041.006">12912 16538 5057,'0'0'1224,"0"0"393,0 0-233,0 0-56,0 0-400,0 0-311,0 0-297,-49 166-320,15-113-136,6 0-280,-7-5-513,7-12-191,5-14-864,6-37-1177,3-26-248</inkml:trace>
  <inkml:trace contextRef="#ctx0" brushRef="#br0" timeOffset="179255.166">12792 16374 2192,'0'0'4201,"0"0"-3168,0 0 927,0 0 417,0 185-249,0-93-912,0 6-400,3-6-295,14-17-377,6-18-72,11-23-72,3-19-96,6-15 80,3-12 32,8-32-32,34-45-120,-11 7-1857,-11 0-3376</inkml:trace>
  <inkml:trace contextRef="#ctx0" brushRef="#br0" timeOffset="182392.759">13263 16205 3361,'0'0'4150,"0"0"-2063,0 0-960,0 0 52,0 0-127,0 0-470,-6 17-274,2-7-265,0-2-21,1 1 0,0-1-1,0 1 1,1 0 0,0-1 0,0 1 0,1 0 0,1 0 0,-1 0-1,1 0 1,1 0 0,1 8-22,1 2-8,26 70-1376,21-60-3064,-45-31 4372,1-1 0,-1 0-1,0-1 1,0 0 0,0 1 0,0-1-1,-1-1 1,0 1 0,0-1-1,0 0 1,0 0 0,0 0 0,-1 0-1,0 0 1,0-1 0,-1 0 0,0 1-1,0-1 1,0 0 0,0 0 0,-1 0-1,0 0 1,0 0 0,-1-1-1,0 1 1,0 0 76,0 4-15,21-104 3796,-19 105-3780,0 1 0,0 0 1,0-1-1,0 1 0,0 0 0,0 0 0,0 0 0,0 0 0,0 0 0,0 1 0,0-1 1,0 1-1,0-1 0,0 1 0,0 0 0,0-1 0,-1 1 0,1 0 0,0 0 1,0 1-1,-1-1 0,1 0 0,-1 0 0,1 1 0,-1-1 0,0 1 0,1-1 0,-1 1 1,0 0-1,0-1 0,0 1 0,0 0 0,0 0 0,-1 0 0,1 0 0,0 0 0,-1 1-1,6 7 13,-6-9-19,0 0 1,0 0-1,0 1 0,0-1 0,0 0 0,1 0 0,-1 0 0,0 1 0,1-1 0,-1 0 0,1 0 0,0 0 0,-1 0 0,1 0 1,0 0-1,0 0 0,-1 0 0,1 0 0,0 0 0,0-1 0,0 1 0,0 0 0,0-1 0,0 1 0,0 0 0,0-1 0,0 1 1,1-1-1,-1 0 0,0 1 0,0-1 0,0 0 0,1 0 0,-1 1 0,0-1 0,0 0 0,1 0 0,-1-1 0,0 1 0,0 0 1,0 0-1,1 0 0,-1-1 0,0 1 0,0-1 0,0 1 0,0-1 0,0 1 0,0-1 0,0 0 0,0 0 0,0 1 1,0-1-1,0 0 0,0 0 0,0-1 6,89-124-668,41-46-326,-116 242 4113,12-68-3301,92-103 806,-73 55-301,-47 44 2113,-14 3-2447,-61 74-2358,56-49 1662,-128 118-876,143-141 1666,0 1 0,0-1 0,1 1 0,-1 0 0,1 0 0,0 1 0,0-1 0,1 1 0,-1 0 0,1 0 1,0 0-1,0 1 0,1-1 0,-1 1 0,1-1 0,0 1 0,1 0 0,0-1 0,-1 1 0,2 0 0,-1 0 0,1 0 0,0 0 1,0 1-84,-1 49 474,3 1 1,2-1 0,3-1 0,9 33-475,-6-267-1295,-6 154 998,0-1 0,2 1 0,0 0 0,2 1 0,1-1 0,1 2 0,0-1 0,2 1 0,1 1 297,-11 19 42,-1 0 0,0 1-1,1-1 1,-1 0 0,1 1-1,0 0 1,0-1 0,0 1 0,0 0-1,0 0 1,0 0 0,1 0 0,-1 0-1,0 1 1,1-1 0,0 1 0,-1-1-1,1 1 1,0 0 0,0 0-1,0 0 1,0 1 0,0-1 0,0 1-1,0-1 1,0 1 0,0 0 0,0 0-1,0 0 1,0 1 0,-1-1-1,1 1 1,0 0 0,0-1 0,0 1-1,0 1 1,0-1 0,-1 0 0,1 1-1,-1-1 1,1 1 0,-1 0 0,1 0-1,-1 0 1,0 0 0,0 0-1,0 0 1,1 2-42,4 20 454,-1 1-1,-1-1 1,-2 1 0,0 1-1,-1-1 1,-2 0-1,-2 20-453,2-7 182,-25 199-427,-18-86-3056,12-104 161,10-71 16,-23-142 1949,26 93 3137,12 7 1685,7 64-3653,-1 1-1,1-1 1,0 1 0,1 0-1,-1-1 1,0 1 0,0 0-1,0 0 1,1 0 0,-1 0-1,1 0 1,-1 0 0,1 0-1,-1 0 1,1 1 0,-1-1-1,1 1 1,0-1 0,-1 1-1,1-1 1,0 1 0,-1 0-1,1 0 1,0 0 0,-1 0-1,1 0 1,0 0 0,0 1-1,-1-1 1,1 0-1,0 1 1,-1 0 0,1-1 6,1 1-166,-1 2 12,1 0-1,-1 0 0,0 1 0,0-1 0,0 1 0,-1-1 1,1 1-1,-1 0 0,0 0 0,0-1 0,0 1 1,0 0-1,-1 0 0,0 0 0,1 0 0,-2 0 0,1 0 1,0 0-1,-1 0 0,1 0 0,-1 0 0,0-1 1,-1 3 154,-2 5 118,0-1 1,0 1-1,-1-1 1,0 0-1,-1 0 1,0 0 0,0-1-1,-1 0 1,-1 0-1,1 0 1,-2-1 0,-3 3-119,11-11 178,9-12-194,-8 11 17,0 0-1,1 0 1,-1 0 0,1 0-1,-1 0 1,1 0 0,0 0-1,-1 0 1,1 0-1,0 0 1,0 1 0,0-1-1,0 0 1,0 0 0,0 1-1,0-1 1,0 0-1,0 1 1,0-1 0,0 1-1,0 0 1,0-1 0,0 1-1,0 0 1,0-1-1,1 1 1,-1 0 0,0 0-1,0 0 1,0 0 0,0 0-1,1 0 1,-1 1-1,0-1 1,0 0 0,0 1-1,0-1 1,0 0 0,0 1-1,0 0 1,0-1-1,0 1 1,0-1 0,0 1-1,0 0 0,1 16-335,-2 0-1,0 0 0,0 0 0,-2 0 1,0-1-1,-1 1 0,-1 0 1,0-1-1,-1 0 0,-1 0 0,-3 4 336,-5 6-319,-2 0-1,0-1 0,-2 0 1,-1-2-1,-1 0 0,-16 14 320,13-16 652,-1-1-1,-1 0 1,-1-2-1,-1-1 1,0-2 0,-11 5-652,22-13 2531,27-12-658,1-1-2290,79-44 941,-2-4 0,-3-4 0,71-63-524,22-46-3062,-166 127-1491,-28 41 2545,8 3 2113,1 0 1,-1 1-1,1 0 0,1 1 0,-1-1 1,1 1-1,0 0 0,0 0 1,0 1-1,1-1 0,0 1 0,0 0 1,1 0-1,0 0 0,0 1 1,1-1-1,0 1 0,0 3-105,-11 33 1109,2-1 0,2 1 0,2 0 1,0 36-1110,2 95-3813,5-175 1339</inkml:trace>
  <inkml:trace contextRef="#ctx0" brushRef="#br0" timeOffset="182606.6209">13839 16814 4025,'0'0'952,"0"0"200,0 0 169,0 0-25,66 162-304,-49-97-392,3 0-400,-6-7-200,-2-13-304,-4-13-864,-5-32-504,-3-3-281,0-30-1472</inkml:trace>
  <inkml:trace contextRef="#ctx0" brushRef="#br0" timeOffset="183474.17">14207 16398 8,'0'0'3289,"0"0"-1737,0 0-396,0 0-196,0 0-153,15 22-267,44 71-234,-57-88-296,0 0 0,0-1 1,0 1-1,-1 0 0,1 0 1,-1 0-1,0 0 0,-1 0 0,1 0 1,-1 0-1,0 0 0,-1 0 1,1 0-1,-1 0 0,0 0 1,0 0-1,0 0 0,-1 0 0,0-1 1,1 1-1,-2 0 0,1-1 1,-1 0-1,1 1 0,-1-1 1,0 0-1,-2 1-10,0 3-9,1-3-17,-2 6-44,0-1-1,-1 0 1,-1-1 0,0 1 0,0-2 0,0 1 0,-1-1-1,0 0 1,-1-1 0,-1 1 70,23 47-595,-7-45 685,85 295 859,-87-294-1063,-2-14 1828,-1-4-1220,3-106 55,26-55-5016,5 61 732,22-78 626,-29 60 8969,-26 123-5722,1 0 1,-1-1-1,1 1 1,-1 0-1,1 0 1,0 0-1,-1 1 1,1-1-1,0 0 1,0 1 0,1-1-1,-1 1 1,0-1-1,0 1 1,1 0-1,-1 0 1,0 0-1,1 1 1,-1-1-1,1 0 1,0 1-1,-1 0 1,1-1 0,1 1-139,8-3 91,180-68-1554,-191 70 1693,-13 22 2052,-28 29-224,22-30-1631,1 0 0,1 2 0,0 0 1,2 1-1,1 0 0,0 1 0,2 1 0,-4 12-427,48-32-2097,-23-5 2037,-6 2 81,0 1 1,0 0 0,0 0-1,0 1 1,0-1 0,-1 1 0,1 0-1,-1 0 1,0 0 0,0 0-1,-1 1 1,1-1 0,-1 1 0,0-1-1,0 1 1,-1 0 0,1 0-1,-1 0 1,0 0 0,0 0 0,-1 0-1,1 0 1,-1 0 0,0 0-1,-1 0 1,1 1 0,-1-1 0,0 0-1,-1 2-21,2 8-9,-1 200-1640,-29-168 4258,30-55-1945,1-3-697,0 0-1,1 1 1,0-1 0,0 0-1,1 0 1,1 1 0,0 0-1,0 0 1,1 0 0,1 0-1,-1 1 1,1 0 0,1 0-1,0 0 1,0 1 0,1 0-1,0 0 34,-6 6 40,0 1 0,1 0 0,-1 0 1,0 0-1,0 0 0,1 0 0,-1 1 0,0-1 0,1 1 0,-1 0 0,1-1 0,-1 1 0,0 0 0,1 0 0,-1 1 1,1-1-1,-1 0 0,0 1 0,1-1 0,-1 1 0,0 0 0,1 0 0,-1 0 0,0 0 0,0 0 0,0 1 0,0-1 0,0 0 1,0 1-1,0 0 0,-1-1 0,1 1 0,0 0 0,-1 0 0,0 0 0,1 1-40,40 81 566,-33-28-2694,-16-21-3077,-10-16-341</inkml:trace>
  <inkml:trace contextRef="#ctx0" brushRef="#br0" timeOffset="184571.218">10355 16728 2785,'0'0'4078,"0"0"-2340,0 0-880,0 0 31,0 0-241,0 0-383,19-3 126,281-54 1577,-47 16-1517,-251 42-452,1 0-1,-1 0 0,0 1 1,1-1-1,-1 1 1,0 0-1,0-1 1,0 1-1,0 0 1,-1 0-1,1 1 1,0-1-1,-1 0 1,0 0-1,1 1 1,-1-1-1,0 1 1,0-1-1,0 1 1,-1-1-1,1 1 1,-1 0-1,1-1 1,-1 1-1,0 0 1,0-1-1,0 1 1,0 0-1,0 0 1,-1-1-1,1 1 1,-1-1-1,0 1 1,0 0-1,0-1 1,0 1-1,0-1 1,-1 0-1,1 1 2,-8 24 21,-1 1 0,-1-1 0,-1-1 0,-2 0 0,-1-1 0,0-1 0,-18 21-21,-19 33 11,-99 144-154,151-220 145,-1-1-1,0 0 1,1 1 0,-1-1 0,1 0-1,-1 0 1,0 0 0,0 0 0,0 1-1,0-1 1,0 0 0,0-1 0,0 1-1,0 0 1,0 0 0,0 0 0,-1-1-1,1 1 1,0 0 0,0-1-1,-1 1 1,1-1 0,-1 0 0,1 1-1,0-1 1,-1 0 0,1 0 0,0 0-1,-1 0 1,1 0 0,-1 0 0,1 0-1,0 0 1,-1-1 0,1 1 0,-1 0-1,1-1 1,0 0 0,0 1-1,-1-1 1,1 0 0,0 1 0,0-1-1,0 0 1,0 0 0,0 0 0,0 0-1,0 0 1,0 0 0,0 0 0,0 0-1,0 0 1,1-1 0,-1 1-1,0 0 1,1 0 0,-1-1 0,1 0-2,-27-89 48,1-124-180,10-1-1,10-182 133,6 398 8,0 0 1,1 1-1,-1-1 0,0 0 1,1 0-1,-1 1 0,0-1 1,0 0-1,1 0 0,-1 0 1,0 1-1,1-1 0,-1 0 1,1 0-1,-1 0 0,0 0 1,1 0-1,-1 0 1,0 0-1,1 0 0,-1 0 1,1 0-1,-1 0 0,0 0 1,1 0-1,-1 0 0,0 0 1,1 0-1,-1 0 0,0 0 1,1-1-1,-1 1 0,0 0 1,1 0-1,-1 0 0,0-1 1,1 1-1,-1 0 0,0 0 1,0-1-1,1 1-8,2 5 37,419 790 5081,-340-619-4710,-83-174-298,0 0 0,-1-1 0,1 1 0,0 0 0,-1-1 0,1 1 0,-1-1 0,1 1 0,-1-1 0,0 0-1,0 0 1,1 0 0,-1 0 0,0 0 0,0 0 0,0 0 0,0 0 0,0-1 0,0 1 0,-1-1 0,1 0 0,0 1 0,0-1 0,0 0-1,0 0 1,0-1 0,0 1 0,-1 0 0,1-1 0,0 1 0,0-1 0,0 1 0,0-1 0,0 0 0,0 0-110,-13 0 210,-22-4-134,1-1-1,0-2 0,1-1 0,-1-2 0,2-1 0,0-2 0,0-2 0,-23-14-75,13 8-14,-20-9-353,-469-208-2352,166 125-7660,248 94-305</inkml:trace>
  <inkml:trace contextRef="#ctx0" brushRef="#br0" timeOffset="185799.835">528 14389 8090,'0'0'3194,"0"0"-1711,0 0-386,0 0-118,0 0-473,32 1-89,352-19 430,-268-2-582,-5 0 500,1 4 0,1 6 0,3 4-765,-154 33 2824,14 1-2795,0 0 0,2 2 0,1 1-1,1 0 1,-7 19-29,13-25 0,-16 26 3,-149 229 89,162-259-88,0-1 0,-2 0 0,0-2 0,-1 0 0,-1-1 0,-1-1 0,0-1 0,-1 0 0,-1-2-1,0-1 1,-7 1-4,29-12-1,-2 2-80,-1-1 0,1 0 0,-1 0 1,0 0-1,1-1 0,-1 1 0,0-1 1,0 0-1,0 0 0,0-1 0,0 0 1,0 0-1,0 0 0,0 0 0,0-1 1,0 0-1,0 0 0,0 0 0,0 0 1,0-1-1,1 0 0,-1 0 0,0-1 81,-2-8-234,0-1 0,1 1 0,0-2 0,1 1 0,0-1 0,1 0 0,1 0 0,0 0 0,0 0 0,2 0 0,-1-2 234,0 0-65,-11-95 15,4 0 0,5 0-1,9-76 51,-5 180 4,0-13-2,0 0 1,2 0 0,0 0 0,2 0-1,0 0 1,1 1 0,0-1 0,6-9-3,-9 25-17,1 1 0,-1 0-1,1 0 1,-1 0 0,1 0 0,0 0 0,0 1 0,0-1 0,0 1 0,0-1-1,1 1 1,-1 0 0,0 1 0,0-1 0,1 0 0,-1 1 0,0 0 0,1 0-1,-1 0 1,0 0 0,1 0 0,-1 1 0,0 0 0,1-1 0,-1 1 0,0 0 0,0 1-1,0-1 1,0 0 0,0 1 0,0 0 0,0 0 0,0 0 0,-1 0 0,1 0-1,-1 0 1,3 3 17,54 41 226,-1 3 1,-3 2-1,-2 2 0,-2 3 0,31 46-226,-75-93 28,14 14 49,-2 0 0,-1 2 0,-1 0 0,-1 1 0,-1 0 0,-1 1 0,-2 1 0,5 16-77,-16-41 100,-1-1 0,0 1 0,1 0 0,-1-1 0,0 1 0,0 0 0,-1 0 0,1-1 0,-1 1 0,1-1 0,-1 1 0,0 0 0,0-1 0,0 1 0,0-1 0,0 0 0,0 1 0,-1-1 0,1 0 0,-1 0 0,0 0 0,0 0 0,0 0 0,0 0 0,0 0 0,0-1 0,0 1 0,0-1 0,-1 1 0,1-1 0,0 0 0,-1 0 0,1 0 0,-1 0 0,0-1 0,1 1 0,-1-1 0,0 1 0,1-1 0,-1 0 0,0 0 0,1 0 0,-1 0 0,0-1 0,1 1 0,-1-1 0,1 1 0,-1-1 0,-1-1-100,1 2 3,-31 2 183,0-2 1,0-2-1,1-1 1,-1-1 0,1-2-1,0-1 1,1-2-1,-1-1 1,2-2-1,-11-6-186,-291-173-1775,180 94-844,-5 6-1492,46 33-1811,4 7-3168</inkml:trace>
  <inkml:trace contextRef="#ctx0" brushRef="#br0" timeOffset="186663.706">1758 2753 4737,'0'0'1371,"0"0"-340,0 0 370,0 0 427,0 0-135,-13 4-452,-38 13-428,62-11 383,690-14 3877,-284-3-4526,1565 35 1610,-1720-17-2463,-320-1-1432,-318 39-9724,226-24 5033</inkml:trace>
  <inkml:trace contextRef="#ctx0" brushRef="#br0" timeOffset="187032.357">1481 3372 3465,'0'0'2612,"0"0"-1529,0 0-177,0 0 451,0 0-236,0 0-584,29 0 281,126-7 403,311-72 756,450-48 4471,37 39-6448,922-1 2581,-1032 51-2512,-810 38-1094,-61 0-910,-33 3 497,0 4-1,0 1 1,1 4 0,0 2-1,-19 9 1439,14-5-1624,-119 32-4154</inkml:trace>
  <inkml:trace contextRef="#ctx0" brushRef="#br0" timeOffset="187317.8298">1013 3502 7058,'0'0'3608,"30"-17"-2754,124-60-820,48 34-30,73 23 143,1209-21 3611,-604-7-1865,1128-31-1632,-1772 79-2837,-52 0-2519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8T03:23:48.6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613 86,'511'0,"-295"34,102-16,-35-1,-32-5,80 5,-38 11,-137-20,526 68,-157-32,-247-10,85-16,-84-1,146-1,-144-16,-120 33,136-22,-19 6,-25 0,-80 3,130 5,-142-19,219 14,98-7,252-6,-378-7,-157 33,147-14,-80-3,144 28,277-10,298-17,-146-10,-523 27,338-1,-365 11,105-9,-83-16,-54-2,89 17,48-20,-186 6,-87-3,232 68,-306-72,1-1,0-3,1-1,-1-2,1-2,7-2,117 11,170-9,-170 30,403-35,509 1,-1048-3,-34 3,1 0,0 0,-1 0,1-1,0 1,-1 0,1 0,0 0,-1 0,1 0,0-1,-1 1,1 0,0 0,0-1,-1 1,1 0,0-1,0 1,-1 0,1 0,0-1,0 1,0-1,0 1,0 0,-1-1,1 1,0 0,0-1,0 1,0 0,0-1,0 1,0-1,0 1,0 0,0-1,0 1,1 0,-1-1,0 1,0 0,0-1,0 1,1 0,-1-1,0 1,0 0,0-1,1 1,-1 0,0 0,1-1,-1 1,0 0,1 0,-145-44,-125-15,51 11,-104 32,26 6,42-27,-34-21,-17-29,36 12,-58-18,-28 7,-13 2,-53 6,-46-2,214 36,-206-17,287 24,-169-10,79-5,-79 16,132 2,-52 16,3 2,-291 16,404 31,-126-9,-119-6,-2118-17,1855 19,192 1,-168 30,80 17,309-47,40-2,43 16,-139-17,106 1,-470-17,465-33,-31 14,-83-11,7-23,-2 20,98-3,-68 19,-87 18,107 34,43-15,20-7,56 18,-175 6,-50-27,64-2,180 21,-270-16,228 8,159-18,0-1,0 1,0-1,0 1,0-1,0 0,1 1,-1-1,1 0,-1 0,1 0,0 0,0 0,0 0,0-1,0 1,1 0,-1-1,0 0,1 0,-1 0,1 0,-1 0,1 0,-1 0,1-1,0 0,0 1,168 47,-36-5,79 6,14 11,-64-22,111 25,-43-1,83 8,-102-34,19 13,6-18,-208-30,1 2,-1 1,0 1,-1 1,1 2,0 2,225 13,-24-6,44 0,-70 3,-164-11,1-2,0-1,1-3,-1-1,0-2,23-4,31 2,749 1,-313-33,-264 17,30-17,115 17,807 18,-877 16,109 0,103 0,87-5,305-8,2143-4,-2775 34,514-33,-147-1,-253 17,1204-18,-1287-16,229-31,-487 47,74-14,-122 5,1 2,0 1,0 2,0 2,21 2,32-3,76-13,-22 0,-3-18,-129 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2:56:44.696"/>
    </inkml:context>
    <inkml:brush xml:id="br0">
      <inkml:brushProperty name="width" value="0.05" units="cm"/>
      <inkml:brushProperty name="height" value="0.05" units="cm"/>
      <inkml:brushProperty name="color" value="#FF0066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05" units="cm"/>
      <inkml:brushProperty name="height" value="0.05" units="cm"/>
      <inkml:brushProperty name="color" value="#008C3A"/>
    </inkml:brush>
    <inkml:brush xml:id="br3">
      <inkml:brushProperty name="width" value="0.1" units="cm"/>
      <inkml:brushProperty name="height" value="0.1" units="cm"/>
      <inkml:brushProperty name="color" value="#F6630D"/>
    </inkml:brush>
    <inkml:brush xml:id="br4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31120 8129 1768,'0'0'4513,"0"0"-3096,0 0-1017,0 0-267,0 0-426,-5-22-310,-20-70 119,25 91 482,0-1-1,0 1 1,-1-1 0,1 1 0,-1 0-1,1-1 1,-1 1 0,1 0 0,-1-1 0,1 1-1,-1 0 1,0 0 0,0 0 0,0-1-1,0 1 1,0 0 0,0 0 0,0 0 0,0 0-1,0 1 1,0-1 0,-1 0 0,1 0-1,0 1 1,0-1 0,-1 1 0,1-1 0,-1 1-1,1-1 1,0 1 0,-1 0 0,1 0-1,-1 0 1,1 0 0,-1 0 0,1 0 0,0 0-1,-1 0 1,1 1 0,-1-1 0,1 0-1,0 1 1,-1-1 0,1 1 0,0 0 0,-1-1-1,1 1 1,0 0 0,0 0 0,0 0-1,0 0 1,0 0 0,0 0 0,0 0 0,0 0-1,0 0 1,0 0 0,0 0 0,1 1-1,-1-1 1,1 0 0,-1 1 0,1-1 0,-1 0-1,1 1 1,-1 0 2,-4 11 84,0 0-1,0 1 1,1-1-1,1 1 1,0-1-1,1 1 1,0 0-1,1 0 1,1 0-1,0 0 1,1 3-84,-1-15-5,0 1-94,0 0 1,1-1 0,-1 1-1,1-1 1,0 1 0,0-1 0,0 1-1,0-1 1,0 1 0,0-1-1,1 0 1,-1 0 0,1 0-1,0 1 1,-1-2 0,1 1-1,0 0 1,0 0 0,0 0 0,0-1-1,1 1 1,-1-1 0,0 0-1,1 0 1,-1 0 0,1 0-1,-1 0 1,1 0 0,-1-1 0,1 1-1,-1-1 1,1 0 0,0 1-1,-1-1 1,1 0 0,0-1-1,-1 1 1,3-1 98,21 1-2922</inkml:trace>
  <inkml:trace contextRef="#ctx0" brushRef="#br0" timeOffset="576.8538">31357 8067 3057,'0'0'1297,"0"0"22,0 0-397,0 0-544,3-22-312,11-105-628,-14 129-1646,-9 77 2649,-13 124 2584,22-201-3026,0-1 1,0 0-1,1 1 1,-1-1-1,0 0 1,1 1-1,-1-1 1,1 0-1,0 1 1,-1-1-1,1 0 1,0 0-1,0 0 1,-1 1-1,1-1 1,0 0-1,0 0 1,0 0-1,0-1 1,1 1-1,-1 0 1,0 0-1,0-1 1,0 1-1,1 0 1,-1-1-1,0 1 1,1-1-1,-1 0 1,0 1-1,1-1 1,-1 0-1,1 0 1,-1 0-1,0 0 1,1 0-1,-1 0 1,1 0-1,-1-1 1,0 1-1,1 0 1,-1-1-1,0 1 1,1-1-1,-1 1 1,0-1-1,0 0 1,1 1-1,-1-1 1,0 0-1,0 0 1,0 0-1,0 0 1,0 0-1,0 0 1,0 0-1,-1-1 1,1 1 0,12-15-216,-2-1 0,0 0 1,-1 0-1,0-1 0,-2 0 1,0-1-1,-1 0 0,-1 0 1,0-1-1,-2 1 0,1-10 216,2-41 2266,-7 68-1248,0 7-349,-15 347-744,16-243-217,2-18 403,-4-1-1,-5 1 1,-3-1 0,-8 22-111,-2-57-72,18-54 59,1 0 1,0-1-1,-1 1 0,1 0 1,-1 0-1,1 0 0,-1 0 1,1-1-1,-1 1 1,1 0-1,-1 0 0,0-1 1,1 1-1,-1-1 1,0 1-1,0 0 0,1-1 1,-1 1-1,0-1 1,0 0-1,0 1 0,0-1 1,0 0-1,0 1 1,0-1-1,1 0 0,-1 0 1,0 0-1,0 0 0,0 0 1,0 0-1,0 0 1,0 0-1,0 0 0,0-1 1,0 1-1,0 0 1,0 0-1,0-1 0,1 1 1,-1-1-1,0 1 1,0-1-1,0 1 0,1-1 1,-1 1-1,0-1 1,1 0-1,-1 1 0,0-1 1,1 0-1,-1 0 0,1 1 1,-1-1-1,1 0 1,-1 0-1,1 0 0,0 0 1,-1 0 12,-8-18 54,0-1 1,1 0-1,1 0 0,1-1 1,1 0-1,0 0 0,2 0 1,-1-12-55,1 12 49,0-1 0,2 0 0,0 1 1,2-1-1,0 0 0,2 0 0,0 1 1,1-1-1,1 1 0,1 0 0,1 1 1,1-1-1,1 1 0,0 1 0,8-12-49,79-117-2671,-56 84-680</inkml:trace>
  <inkml:trace contextRef="#ctx0" brushRef="#br0" timeOffset="946.212">31685 8016 5097,'0'0'1243,"0"0"-189,-3 22-120,-16 167-675,28-194-1586,67-174 980,-73 173 337,-2 3 11,0 0-1,0 1 1,0-1-1,1 1 1,-1-1-1,0 1 1,1-1-1,0 1 1,-1 0-1,1-1 1,0 1-1,0 0 1,1 0-1,-1 1 1,0-1-1,0 0 1,1 1-1,-1-1 1,1 1-1,0 0 1,-1 0-1,1 0 1,0 0-1,-1 0 0,1 1 1,0-1-1,0 1 1,0 0-1,1 0 0,13 55 1075,-1 44-493,6-93-2863,-8-20-251</inkml:trace>
  <inkml:trace contextRef="#ctx0" brushRef="#br0" timeOffset="1159.086">32054 7664 2697,'0'0'1368,"0"0"-368,0 0 240,0 0-119,0 0-9,0 0-136,0 0-224,154 87 64,-134-44-23,-6 6 39,-6 1-40,-8 3-264,0 5-344,-11 7-184,-55 46-344,6-17-1272,-8-3-3097</inkml:trace>
  <inkml:trace contextRef="#ctx0" brushRef="#br0" timeOffset="-206470.247">16659 2470 8826,'0'0'2232,"0"0"-1583,0 0 791,0 0 1032,228 5-431,-119-5-281,31 2-432,31-2-287,-11 0-369,-20 0-328,-23 0-240,-32 0-16,1 0-88,-4-2-280,-22 2-824,-31 0-2865,-15 7-3001,-14 5-1592</inkml:trace>
  <inkml:trace contextRef="#ctx0" brushRef="#br0" timeOffset="-209308.005">17273 1069 2953,'0'0'3734,"0"0"-2339,0 0-688,0 0 383,0 0 99,-3 0-297,-21 15 3204,0 35-3789,15-29-146,-184 398-173,-42 36 12,174-340-1584,27-43-2367,29-60 162,5-11-606</inkml:trace>
  <inkml:trace contextRef="#ctx0" brushRef="#br0" timeOffset="-209090.113">17256 1042 3721,'0'0'3441,"0"0"-1665,59 176 504,-27-85-63,2 10-41,-5 5-527,-4 3-649,-8 2-528,-5-5-224,-6-10-152,-6-14-24,0-17-72,-3-15-744,-14-21-1224,-23-29-769,3 0-2648,-1-19-2817</inkml:trace>
  <inkml:trace contextRef="#ctx0" brushRef="#br0" timeOffset="-208924.3259">16882 1748 1816,'0'0'6330,"0"0"-4970,0 0-632,0 0 256,0 0 441,0 0-561,154 60-296,-86-53-56,7-7-264,4 0-248,36-19-528,-21-5-3433,-20 0-2648</inkml:trace>
  <inkml:trace contextRef="#ctx0" brushRef="#br0" timeOffset="-208744.6509">17906 1764 2248,'0'0'9434,"0"0"-7417,0 0-345,0 0 305,-34 152-1153,17-39-824,3-11-2697,-1-13-6297</inkml:trace>
  <inkml:trace contextRef="#ctx0" brushRef="#br0" timeOffset="-207843.3929">17920 1673 1976,'0'0'906,"0"0"90,0 0 255,0 0 171,0 0-38,0 0-125,-2-4-88,-5-14-144,5 13-107,2 5 13,0 0 194,2 70 4195,-4-37-4476,2-22-795,-8 275 1972,-3-193-4318,-8-2-3477,6-48-2918</inkml:trace>
  <inkml:trace contextRef="#ctx0" brushRef="#br0" timeOffset="-207228.011">16442 666 4185,'0'0'2007,"0"0"-1222,0 0 44,0 27 466,-3 357 2007,4-274-2770,-2 238 1766,-32 221-2298,21-371-2792,24-274-2842,1 9 243</inkml:trace>
  <inkml:trace contextRef="#ctx0" brushRef="#br0" timeOffset="-206762.221">16676 541 5017,'0'0'1134,"0"0"35,31 4 200,207 35 1546,-41-8-2132,2-9 0,0-8 0,39-10-783,-1 3 199,-192-6-210,-1 2 1,1 2-1,0 1 0,-1 3 0,0 2 0,29 11 11,-71-21 63,0 1-1,0 0 1,0-1-1,-1 1 1,1 0-1,-1 0 1,1 0 0,-1 0-1,0 0 1,1 0-1,-1 0 1,0 1 0,0-1-1,-1 0 1,1 1-1,0-1 1,-1 0-1,0 1 1,1-1 0,-1 1-1,0-1 1,0 1-1,0-1 1,-1 0 0,1 1-1,-1-1 1,1 1-1,-1-1 1,0 1-63,0 17 28,-5 586 3541,37 153-3569,-28-660-1170,-32-96-6414,2-5-792</inkml:trace>
  <inkml:trace contextRef="#ctx0" brushRef="#br1" timeOffset="-196121.0799">20152 551 3721,'0'0'2770,"0"0"-1463,0 0-643,0 0 183,0 0 33,6 0-167,167-12 1739,-171 13-2433,0 0 0,0 1 1,0-1-1,0 1 1,0-1-1,-1 1 0,1 0 1,-1 0-1,1 0 1,-1 0-1,0 0 0,1 0 1,-1 0-1,0 0 1,0 0-1,-1 0 1,1 1-1,0-1 0,-1 0 1,1 1-1,-1-1 1,0 0-1,0 1 0,0-1 1,0 1-1,0-1-19,0 2 52,7 412 3019,-12-278-2344,1-146 1429,3-42-2326,3 0-1,2 0 1,1 1 0,3-1-1,12-37 171,-8 43-395,2 1 0,1 1 0,3 1 0,1 0 0,10-13 395,-28 51-21,0 1 1,0 0-1,1 0 0,-1 0 0,0 0 1,1 0-1,0 1 0,-1-1 0,1 0 1,0 1-1,0-1 0,0 1 1,0-1-1,0 1 0,0 0 0,0 0 1,0 0-1,0 0 0,0 0 1,1 1-1,-1-1 0,0 1 0,1-1 1,-1 1-1,1 0 0,-1 0 0,0 0 1,1 0-1,-1 0 0,0 1 1,1-1-1,-1 1 0,0-1 0,1 1 1,-1 0-1,0 0 0,0 0 1,0 0-1,1 1 21,6 8 21,0 1 1,-1-1-1,-1 2 1,0-1 0,0 1-1,-1 0 1,0 0-1,-1 1 1,-1 0-1,1 3-21,-2-7 37,86 388 1079,-65-373-1834,4-61-1235,28-91-4090,-33 61 1009</inkml:trace>
  <inkml:trace contextRef="#ctx0" brushRef="#br1" timeOffset="-195903.3598">21202 293 9410,'0'0'2849,"0"0"-1985,0 0 920,0 0 329,0 0-689,-9 152-752,9-111-408,0 5 8,0 4-152,3 3-120,-3 24-1432,0-12-2985,0-12-4937</inkml:trace>
  <inkml:trace contextRef="#ctx0" brushRef="#br1" timeOffset="-195752.9659">21273 999 10402,'0'0'6346,"0"0"-5106,0 0 1552,0 0-679,0 0-2033,0 0-80,0 0-3113,-6 17-5241</inkml:trace>
  <inkml:trace contextRef="#ctx0" brushRef="#br1" timeOffset="-192660.579">19921 1370 4729,'0'0'3980,"0"0"-1277,0 0 156,0 0 570,0 0-322,0 2 229,5 5-1052,234-6 2153,307-4-2658,-539 3-1769,134-6 47,0 7 0,86 13-57,183 20-40,-409-33 72,-1 0-29,-15-4-1913,-16-28-7823,26 25 6923,-12-14-8441</inkml:trace>
  <inkml:trace contextRef="#ctx0" brushRef="#br1" timeOffset="-191901.735">20703 1702 1792,'0'0'347,"0"0"-155,0 0 136,0 0 327,0 0 83,0 0 50,0-5 192,2-12 188,-2 12 79,0 5 1,0 0-110,0 0-265,2 299 2208,-4-145-3758,2-7-5206,0-94 781</inkml:trace>
  <inkml:trace contextRef="#ctx0" brushRef="#br1" timeOffset="-191638.082">20557 2140 4313,'0'0'4481,"0"0"-3833,0 0-152,0 0 952,0 0-383,31 130-481,-11-89-136,0-2-80,0-6-184,0-9-88,0-12-88,3-12 24,6-2-32,25-85-256,-6 1-1176,1-11-3889</inkml:trace>
  <inkml:trace contextRef="#ctx0" brushRef="#br1" timeOffset="-178424.915">19547 3282 4473,'0'0'2206,"0"0"-1243,0 0 98,0 0 450,0 0-237,3-2-426,63-94 384,-54 75-1210,0 0 0,2 0 0,0 2 0,1 0 0,1 0 0,1 1 1,0 1-1,2 1 0,-1 1 0,2 0 0,0 2 0,1 0 0,0 1 0,1 1 0,0 1 0,1 1 0,0 1 0,0 1 0,11-1-22,195 3 27,-202 7 39,-1 1 1,0 2-1,0 0 0,0 2 1,-1 1-1,0 1 1,23 12-67,-20-9 78,1-1-1,-1-1 1,2-2 0,-1 0 0,1-2 0,2-1-78,387 11 2582,-222-39-1626,-177 23-893,5 1 71,1 0 0,-1-2 0,1-1 1,-1-1-1,0-1 0,0-1 0,0-2 1,-1 0-1,10-5-134,11-7-31,0-2 0,-1-1 1,-1-3-1,-1-1 0,-2-2 0,-1-2 0,-1-2 1,-1-1-1,-2-2 0,-2-1 0,27-38 31,-56 67 47,13-20 18,1 1-1,1 0 1,2 1 0,0 1 0,22-18-65,-43 42 100,0 0 135,0 0 103,0 0 84,0 0-91,0 0-82,0 0-100,0 0-29,0 0-22,0 0-40,0 0 106,0 0 47,0 0-116,0 37-51,1 174 987,4-196-990,0-1 0,0 1 0,1-1 0,1 0 0,1-1 0,0 1 0,0-2 0,1 1 0,1-1 0,0 0 0,1-1 0,0 0 0,1-1 0,0 0 0,0-1 0,1-1 0,0 1 0,1-2 0,0 0 0,0-1 0,10 3-41,420 136 292,-352-119-60,2-4 0,0-4 0,1-3 0,47-2-232,386 26 482,-439-34-222,-1 4 0,0 4 0,-1 4 0,0 4 0,64 25-260,-135-40 120,1 0 0,-2 0-1,1 2 1,-1 0 0,0 1-1,0 0 1,-1 1 0,0 1-1,-1 0 1,0 1 0,-1 0-1,-1 1 1,0 0 0,0 1-1,6 12-119,-17-25-60,1 0 0,0 0 0,-1 1-1,1-1 1,0 0 0,-1 1 0,0-1-1,1 0 1,-1 1 0,0-1 0,0 1 0,0-1-1,0 1 1,0-1 0,0 0 0,0 1-1,0-1 1,-1 1 0,1-1 0,0 0-1,-1 1 1,0-1 0,1 0 0,-1 1 0,1-1-1,-1 0 1,0 0 0,0 0 0,0 0-1,0 1 1,0-1 0,0 0 0,0-1 0,0 1-1,0 0 1,-1 0 0,1 0 0,0-1-1,0 1 1,-1-1 0,1 1 0,0-1 0,-1 1-1,1-1 1,-1 0 0,1 0 0,0 1-1,-1-1 1,1 0 0,-1 0 0,1-1 0,-1 1-1,0 0 61,-7 2-659,-35 9-5168,-4-1-3839</inkml:trace>
  <inkml:trace contextRef="#ctx0" brushRef="#br1" timeOffset="-177433.251">19370 4038 4305,'0'0'2123,"0"0"-1245,0 0 168,0 0 635,4 22-149,26 147 646,-18 175 1237,-5-310-2971,13-55-144,-9-5-219,4-14-374,2 0 0,2 1 1,1 1-1,2 1 0,2 1 1,1 1-1,14-14 293,-35 45-13,0-1 0,0 1 1,0-1-1,0 1 0,1 0 0,0 1 0,0-1 0,0 1 1,0 0-1,1 0 0,-1 1 0,1 0 0,0-1 0,0 2 1,-1-1-1,1 1 0,0 0 0,0 0 0,0 1 0,0-1 1,1 2-1,-1-1 0,0 0 0,0 1 0,0 0 0,0 1 0,-1-1 1,1 1-1,0 0 0,-1 1 0,1-1 0,0 1 13,4 10 3,-1 0 0,0 0 0,-1 1 0,0 0-1,-1 0 1,0 1 0,-2 0 0,1 0 0,-2 1 0,0-1-1,-1 1 1,-1 0 0,0 0 0,-1 0 0,-1 5-3,4 11-1136,1-26-6071,-2-6 1720</inkml:trace>
  <inkml:trace contextRef="#ctx0" brushRef="#br1" timeOffset="-177103.194">20029 3715 5025,'0'0'1678,"0"0"-806,0 0 212,0 0 168,0 0-303,0 0-391,24 16-260,76 52-171,-96-66-147,0 0 1,0 1 0,0 0 0,-1-1 0,1 1-1,-1 1 1,0-1 0,0 0 0,0 1 0,0-1-1,-1 1 1,1 0 0,-1 0 0,0 0 0,0 0 0,0 0-1,-1 1 1,0-1 0,0 1 0,0-1 0,0 1-1,0-1 1,-1 1 0,0-1 0,0 1 0,0-1-1,-1 1 1,1-1 0,-1 1 0,0-1 0,-2 5 19,-71 72 536,74-79-518,1-1 0,0 0 0,-1 0 0,1 0 0,0 0 0,-1 0 0,1 0 0,0-1 0,0 1 0,0 0 0,0 0 0,0-1 0,0 1 0,0 0 0,0-1 0,0 1 0,0-1 0,0 1 0,0-1 0,1 0 0,-1 1 0,0-1 0,0 0 0,0 0 0,1 0 0,-1 0 0,0 0 0,0 0 0,1 0 0,-1 0 0,0 0 0,0-1 0,0 1 0,0-1 0,1 1 0,-1 0 0,0-1 0,0 0-18,7 1 67,11-2-175,0 0 1,-1-1-1,1-1 1,-1 0-1,1-2 1,-1 0-1,-1-1 1,16-9 107,-27 13-239,27-12-3331</inkml:trace>
  <inkml:trace contextRef="#ctx0" brushRef="#br1" timeOffset="-176889.3409">20540 4635 7522,'0'0'6361,"0"0"-4529,0 0 1137,0 0-552,0 0-1601,0 0-816,0 0-1633,3 79-4024,-3-79-5649</inkml:trace>
  <inkml:trace contextRef="#ctx0" brushRef="#br0" timeOffset="-159721.562">19299 4837 4305,'0'0'3214,"0"0"-1704,0 0-257,0 0 173,0 0-109,-12 0 169,10 0 5932,142-43-4852,-95 34-2335,0 1 0,0 3 0,1 1 0,0 3 1,0 1-1,10 4-231,18-2 165,69 2-22,-1 6 1,91 21-144,-172-17 32,-59-14 142,-130-23-482,-313 22-1040,-69 7 1444,323 17 799,263-18-571,896 12 1659,-903-17-1784,-125-12 429,-206-12-6143,162 19-618,30 0-1842</inkml:trace>
  <inkml:trace contextRef="#ctx0" brushRef="#br0" timeOffset="-313709.625">8515 5863 4577,'0'0'2240,"0"0"-1199,0 0 1031,0 0 137,18 147-305,-13-113-320,4-8-439,2-7-585,3-7-400,4-2-160,-1-3-80,3-4-1409,-3 4-983,-6-2-2201,-11 2-848</inkml:trace>
  <inkml:trace contextRef="#ctx0" brushRef="#br0" timeOffset="-313498.525">8299 6376 5177,'0'0'1328,"0"0"-968,0 0 1033,0 0 423,0 0-216,179-17-423,-127 3-385,-4 2-368,-8 4-424,-11 8-248,-15 20-1496,-14 16-2137,0 2-960</inkml:trace>
  <inkml:trace contextRef="#ctx0" brushRef="#br0" timeOffset="-313213.288">8421 6778 5601,'0'0'1605,"0"0"-716,0 0-151,0 0 71,0 0 113,21-21-294,126-139-963,-145 158 308,13-17-671,-1 0-1,-1-1 1,0 0 0,-2-1 0,0 0-1,-1 0 1,-2-1 0,6-20 698,-13 238 2943,-3-55-1745,1 4 2877,5-149-3853,32-45-1190,-2-1 0,-2-1 0,21-49 968,-31 60-824,43-86-2494,-11 9-541</inkml:trace>
  <inkml:trace contextRef="#ctx0" brushRef="#br0" timeOffset="-312442.219">9192 5820 3345,'0'0'856,"0"0"169,0 0 38,0 0-174,0 0-175,0 0-214,13 2-245,40 7-223,-52-8-53,0-1 0,0 0 0,-1 1-1,1-1 1,0 1 0,-1-1 0,1 1 0,0-1-1,-1 1 1,1-1 0,-1 1 0,1 0 0,-1-1-1,1 1 1,-1 0 0,1-1 0,-1 1 0,0 0-1,1 0 1,-1-1 0,0 1 0,0 0 0,1 0-1,-1 0 1,0-1 0,0 1 0,0 0 0,0 0-1,0 0 1,0-1 0,0 1 0,-1 0 0,1 0-1,0 0 1,0-1 0,-1 1 0,1 0 0,0 0-1,-1-1 1,1 1 0,0 0 0,-1 0 0,1-1-1,-1 1 1,0-1 0,1 1 0,-1-1 0,1 1 0,-1 0-1,0-1 1,1 0 0,-1 1 0,0-1 0,0 1-1,1-1 1,-1 0 0,-1 0 21,-85 37-3700,84-34 3790,0 0-1,1 0 0,-1 0 0,1 0 1,0 0-1,0 1 0,0-1 1,1 1-1,-1-1 0,1 1 0,0 0 1,0 0-1,0-1 0,0 1 0,0 0 1,1 0-1,0 0 0,0 2-89,-4 15 591,-105 282 2469,111-314-8032,18-45 3521,71-103 640,-83 149 1016,0 0 0,1 1 0,0 0 0,1 0 0,0 1 0,0 0 0,0 1 0,1 0 0,0 0 0,1 2 0,0-1 0,0 1 0,4-1-205,164-19 1341,-179 27-1308,0-1 0,-1 1 0,1-1 1,0 1-1,-1 0 0,0-1 0,1 1 0,-1 0 0,0 0 0,0-1 0,0 1 0,0 0 0,0-1 0,-1 1 0,1 0 1,-1-1-1,1 1 0,-1 0 0,1-1 0,-1 1 0,0-1 0,1 1 0,-1-1 0,0 1 0,0-1 0,0 0 0,0 1 1,-1-1-1,1 0 0,0 0 0,-1 0 0,1 0 0,0 0 0,-1 0 0,1 0 0,-2 0-33,-145 141-11,132-124-166,16-18-107,7 0-413,99-38 1662,-104 39-929,0 0 0,0 1 0,0-1 0,0 1 0,0-1 0,0 1 0,-1-1 0,1 1 0,-1 0-1,1 0 1,-1 0 0,0 0 0,0 0 0,1 0 0,-2 1 0,1-1 0,0 0 0,0 0 0,-1 1 0,1-1 0,-1 0 0,0 1 0,1-1-1,-1 1 1,0-1 0,0 0 0,-1 1 0,1-1 0,-1 0 0,1 1 0,-1-1 0,0 0 0,0 3-36,0 13 112,1 181-117,0-152-3051,-2-79 3095,1 26-23,0-1-1,0 1 1,0 0 0,0 0-1,1-1 1,0 1 0,1 0-1,-1-1 1,1 1 0,1 0-1,-1 0 1,1 0 0,0 0-1,0 0 1,1 0 0,0 0-1,0 1 1,0-1 0,0 1-1,1 0 1,1-2-16,4-22-636,-9 17-1512</inkml:trace>
  <inkml:trace contextRef="#ctx0" brushRef="#br0" timeOffset="-312232.8418">9220 6342 5201,'0'0'1184,"0"0"-79,0 0-137,0 0-568,-63 126-400,52-105-144,0 3-752,-21 10-673,4-8-791,5-4-409</inkml:trace>
  <inkml:trace contextRef="#ctx0" brushRef="#br0" timeOffset="-312072.478">9246 6443 4425,'0'0'1480,"0"0"505,0 0 247,0 0-23,165 138-345,-116-117-504,2-6-640,1-13-559,28-4-161,-12-22-1809,-14-8-3128</inkml:trace>
  <inkml:trace contextRef="#ctx0" brushRef="#br0" timeOffset="-309295.271">9808 6138 5113,'0'0'4001,"0"0"-3521,0 0 432,0 0 665,0 0-377,0 0-632,0 0-464,163-10-104,-155 10-976,-5 5-1089,-3 21 9,-14 30-817,-15-3 425,1-3-537</inkml:trace>
  <inkml:trace contextRef="#ctx0" brushRef="#br0" timeOffset="-308348.3618">9825 6436 104,'0'0'3022,"0"0"-1263,0 0-403,0 0-311,0 0-57,0 0 348,5-4-26,78-102-81,-21-21-4696,-52 112 2914,-10 35 265,0-2 410,0 288 4222,12-316-4123,67-250-6694,-50 108 2824,-15 51 4230,-14 101-506,1 0-1,-1 1 1,1-1-1,-1 0 0,1 1 1,-1-1-1,1 0 1,-1 0-1,1 0 1,-1 0-1,1 1 0,-1-1 1,1 0-1,0 0 1,-1 0-1,1 0 1,-1 0-1,1 0 0,-1 0 1,1-1-1,-1 1 1,1 0-1,-1 0 1,1 0-1,-1 0 0,1-1 1,-1 1-1,1 0 1,-1-1-1,1 1 1,-1 0-1,0-1 0,1 1 1,-1 0-1,1-1 1,-1 1-1,0-1 0,1 1 1,-1 0-1,0-1 1,0 1-1,1-1 1,-1 1-1,0-1 0,0 1 1,0-1-1,0 0 1,0 1-1,0-1 1,1 1-1,-1-1 0,0 1-74,5 108 1365,10-109-841,58-73 17,-65 68-613,0 0-1,1 1 0,-1 0 1,1 0-1,0 1 0,1 0 1,-1 1-1,1 0 0,-1 0 0,1 1 1,0 1-1,0-1 0,0 1 1,0 1-1,0 0 0,0 1 73,-8-1-44,1 0-1,-1 1 0,0-1 0,0 1 1,0 0-1,1-1 0,-1 1 0,0 0 1,0 0-1,0 0 0,0 1 0,0-1 1,-1 1-1,1-1 0,0 1 0,-1-1 1,1 1-1,-1 0 0,1 0 0,-1-1 1,0 1-1,0 0 0,0 0 0,0 1 0,0-1 1,0 0-1,0 0 0,-1 0 0,1 0 1,-1 1-1,0-1 0,0 0 0,0 1 1,0-1-1,0 0 0,0 0 0,0 1 45,-21 87-777,8-74 986,0 0 0,-1-1 1,0 0-1,-2-1 1,1-1-1,-2 0 0,-13 7-209,-37 31 2721,66-50-2301,4-11-327,101-107-2055,-103 116 1951,0 0-1,-1 0 1,1 0-1,0 0 0,-1 0 1,1 0-1,0 0 1,0 1-1,0-1 0,0 0 1,0 0-1,0 1 1,0-1-1,0 0 0,0 1 1,0-1-1,0 1 1,0 0-1,1-1 0,-1 1 1,0 0-1,0-1 1,0 1-1,1 0 0,-1 0 1,0 0-1,0 0 1,1 0-1,-1 1 0,0-1 1,0 0-1,0 1 1,1-1-1,-1 0 0,0 1 1,0-1-1,0 1 1,0 0-1,0-1 0,0 1 1,0 0-1,0 0 1,0 0-1,0-1 0,-1 1 1,1 0-1,0 0 1,0 0-1,-1 0 0,1 0 1,-1 1-1,1-1 0,-1 0 1,1 0-1,-1 0 1,0 0-1,0 1 0,1-1 1,-1 0 11,1 81 18,-1-74 6,-2 4-4,1-1 0,-1 1 1,-1-1-1,0 0 1,-1 0-1,0 0 0,0 0 1,-1-1-1,-1 1 1,-2 2-21,8-14 9,0 1 1,0 0-1,0-1 1,0 1-1,0-1 1,0 1-1,0-1 1,0 1-1,-1 0 0,1-1 1,0 1-1,0-1 1,0 1-1,-1 0 1,1-1-1,0 1 1,0 0-1,-1-1 1,1 1-1,0 0 1,-1 0-1,1-1 1,-1 1-1,1 0 1,0 0-1,-1 0 1,1-1-1,0 1 0,-1 0 1,1 0-1,-1 0 1,1 0-1,-1 0 1,1 0-1,0 0 1,-1 0-1,1 0 1,-1 0-1,1 0 1,-1 0-1,1 0 1,0 0-1,-1 0 1,1 0-1,-1 0 1,1 1-1,0-1 1,-1 0-1,1 0 0,-1 1 1,1-1-1,0 0 1,-1 0-1,1 1 1,0-1-1,0 0 1,-1 1-1,1-1 1,0 0-1,0 1 1,-1-1-1,1 1 1,0-1-10,0 0 3,0 0 0,1 0 0,-1 0 1,0 0-1,1 0 0,-1 0 0,0 1 1,0-2-1,1 1 0,-1 0 0,0 0 1,1 0-1,-1 0 0,0 0 1,0 0-1,1 0 0,-1 0 0,0 0 1,0 0-1,1 0 0,-1-1 0,0 1 1,0 0-1,0 0 0,1 0 0,-1-1 1,0 1-1,0 0-3,26 199 515,-25-198-443,0 1 0,1-1 1,-1 1-1,1-1 1,-1 1-1,1-1 0,-1 0 1,1 0-1,0 0 1,-1 0-1,1 0 0,0 0 1,0 0-1,0-1 1,0 1-1,0-1 0,-1 1 1,1-1-1,0 1 1,0-1-1,0 0 0,0 0 1,0 0-1,0-1 1,0 1-1,0 0 0,0-1 1,0 1-1,0-1 1,0 1-1,0-1 0,0 0 1,0 0-1,-1 0 1,1 0-1,0 0 0,-1-1 1,1 1-1,-1 0 1,1-1-1,-1 1 0,0-1 1,0 1-1,1-1 1,-1 0-1,0 1 0,0-1 1,-1 0-1,1 0 1,0 0-1,-1 0 0,1-1-72,44-60 1860,60-71-3049,-81 108-3973</inkml:trace>
  <inkml:trace contextRef="#ctx0" brushRef="#br2" timeOffset="-295095.26">957 6704 1192,'0'0'2506,"0"0"-1596,0 0-670,0 0-162,3 0 5,3 0 44,18 7 480,-17 12 3922,14 27-5395,-6-18-2196,-3-3-1522</inkml:trace>
  <inkml:trace contextRef="#ctx0" brushRef="#br2" timeOffset="-294502.494">1199 6807 6177,'0'0'1426,"0"0"-284,0 0 146,0 0-15,0 0-82,0 0-153,-4-8-50,-11-22 114,11 22 7,4 8-65,0 0-115,24 12 1078,1-2-1412,-1-2 0,1-1 0,1-1 0,0-1 0,-1-2 0,1 0 0,0-2 0,1 0 0,20-4-595,-9 3 182,50-5 60,0-4 1,-1-3-1,43-15-242,111-15 41,419-24 273,-247 44-132,-413 22-110,0 0-1,15 0-2545,-11 0 1236,12-2-8829,-14-10-979</inkml:trace>
  <inkml:trace contextRef="#ctx0" brushRef="#br1" timeOffset="-366574.8418">12642 9723 3713,'0'0'3518,"0"0"-718,0 0-1498,0 0-254,0 0 217,-18 15-148,-50 51-483,66-64-628,0 0 1,0 0-1,0 0 1,1 1-1,-1-1 1,1 1-1,0-1 1,-1 1-1,1-1 1,0 1-1,1 0 1,-1 0-1,0-1 1,1 1-1,-1 0 1,1 0-1,0 0 0,0-1 1,0 1-1,1 0 1,-1 0-1,1 1-6,0 9-8,46 127 20,-20-81-2,-15-28 35,-2 1 0,-1 1 0,-2-1 0,0 1 0,-3 0 0,-1 1 0,-1-1 0,-2 6-45,0-36 9,0-1 0,0 1 0,0 0 0,0 0 0,-1 0 0,0 0 0,1-1 0,-1 1 0,0 0-1,0 0 1,-1-1 0,1 1 0,0-1 0,-1 1 0,0-1 0,1 0 0,-1 0 0,0 1 0,0-1 0,0-1 0,-1 1 0,1 0 0,0 0 0,-1-1 0,1 1 0,-1-1 0,1 0 0,-1 0 0,0 0 0,0 0 0,1 0 0,-1-1 0,0 1 0,0-1 0,0 1 0,0-1 0,-2 0-9,-9 2-329,0 1-1,0-2 1,0 0 0,0 0-1,0-1 1,0-1 0,0 0-1,0-1 1,0-1 0,0 0-1,1-1 1,-1-1 0,-4-1 329,-76-86-5980,61 40 2621</inkml:trace>
  <inkml:trace contextRef="#ctx0" brushRef="#br1" timeOffset="-366363.385">12359 9901 2785,'0'0'2712,"0"0"-1976,0 0 225,0 0 111,183-34-72,-129 30 96,-3 1-448,6 1-448,26 2-200,-14 0-944,-12 0-2096</inkml:trace>
  <inkml:trace contextRef="#ctx0" brushRef="#br1" timeOffset="-364804.1478">11289 9735 3697,'0'0'1220,"0"0"-497,0 0 53,0 0 263,0 0-31,0 0-118,21 12-168,111 63 77,-130-75-771,0 1-1,0 0 1,0 0-1,0 1 1,0-1-1,0 0 1,0 1-1,0-1 1,0 1-1,0-1 1,-1 1-1,1 0 1,-1 0-1,1 0 1,-1 0-1,0 0 1,0 0-1,0 0 1,0 0-1,0 0 1,0 1-1,-1-1 1,1 0-1,-1 0 1,1 1-1,-1-1 1,0 1-1,0-1 1,0 0 0,0 1-1,-1-1 1,1 0-1,0 1 1,-1-1-1,0 0 1,0 1-1,1-1 1,-1 0-1,0 0 1,-1 0-1,1 0 1,0 0-1,-1 0 1,1 0-1,-1-1 1,1 1-1,-1 0 1,-1 0-28,-19 22 56,-1-1 1,-2-2 0,0 0-1,-1-2 1,0 0 0,-2-2-1,0-1 1,-22 8-57,94-23-2090,165-5 1854,-206 6 275,0-1 0,-1 1 0,1 0 0,-1 0 0,0 0-1,1 0 1,-1 1 0,0-1 0,0 0 0,-1 1 0,1 0 0,0-1 0,-1 1 0,0 0-1,0 0 1,0 0 0,0 0 0,0 0 0,0 0 0,-1 0 0,1 0 0,-1 0-1,0 0 1,0 0 0,0 1 0,0-1 0,-1 0 0,1 0 0,-1 0 0,0 0-1,0 0 1,0 0 0,0 0 0,0-1 0,-1 1 0,1 0 0,-1 0 0,0-1 0,-2 3-39,-8 13-188,-2 0 1,0-1-1,0-1 1,-2 0 0,0-1-1,-1-1 1,0 0 0,-7 3 187,-2-6-5174,22-11 488</inkml:trace>
  <inkml:trace contextRef="#ctx0" brushRef="#br1" timeOffset="-363985.218">13589 9879 4801,'0'0'1384,"0"0"-455,0 0 159,0 0-104,0 0-264,0 0-168,0 0 256,0 92-183,0-44-161,0 5-144,-9 0-88,-5 2-224,3-4-8,8 9-400,3-14-1529,0-17-1928</inkml:trace>
  <inkml:trace contextRef="#ctx0" brushRef="#br1" timeOffset="-362949.089">14299 9906 4873,'0'0'2349,"0"0"-1409,0 0-144,0 0 60,0 0-345,0 0-27,20 5-133,142 48-29,-159-49-342,1 0 0,0 0 0,-1 0 0,0 1 0,0-1 0,0 1 0,0-1 0,-1 1-1,0 0 1,0 0 0,0 1 0,0-1 0,-1 0 0,0 0 0,0 1 0,-1-1 0,1 1-1,-1-1 1,0 0 0,-1 1 0,1-1 0,-1 1 0,0-1 0,-1 0 0,1 1 0,-1-1-1,0 0 1,0 0 0,0 0 0,-1-1 0,0 1 0,0-1 0,0 1 0,-1-1 0,1 0 0,-1 0-1,0 0 1,-4 2 20,-206 193 692,225-193-624,18-9-248,-1-1 0,0-1 0,0-2-1,-1 0 1,1-2 0,-2-1-1,1-1 1,1-3 180,12-2-1263,21-9-2269</inkml:trace>
  <inkml:trace contextRef="#ctx0" brushRef="#br1" timeOffset="-362679.574">15201 9706 6881,'0'0'1297,"0"0"-1137,0 0-72,0 0 8,-80 142 72,80-103-104,0-1-64,9-2 0,25 0 0,6-2 80,3-3 176,0 1 56,2-8-144,-5-5-168,0-4-168,9-15-696,-9 0-1057,-6-15-1063</inkml:trace>
  <inkml:trace contextRef="#ctx0" brushRef="#br1" timeOffset="-362469.596">15606 9646 5641,'0'0'2521,"0"0"-1785,-88 149 976,22-31-55,-25 46-417,-32 38-1240,15-28-384,16-37-6354</inkml:trace>
  <inkml:trace contextRef="#ctx0" brushRef="#br1" timeOffset="-354764.067">10918 11553 1896,'0'0'0</inkml:trace>
  <inkml:trace contextRef="#ctx0" brushRef="#br1" timeOffset="-354179.363">10801 10870 6465,'0'0'1362,"0"0"-343,0 0 170,0 0 28,0 0-213,0 0-172,10 10-116,-6-5-625,2 1-1,-1-1 0,1 0 1,0 0-1,0-1 0,0 0 1,0 0-1,1 0 0,0-1 1,-1 0-1,1 0 0,1 0 1,-1-1-1,0-1 0,3 1-90,625 56 4077,751 16-1990,-484-42-964,-412-11 1138,6-21-2261,-94-16 1051,52-1-2992,-478 11-5060,-3-2-1437</inkml:trace>
  <inkml:trace contextRef="#ctx0" brushRef="#br1" timeOffset="-353241.767">11295 11190 1872,'0'0'394,"0"0"45,0 0-77,0 0 45,-25-18 231,-76-58 50,90 68-203,0 0-1,0 1 1,-1 0 0,0 1 0,0 0 0,0 1 0,-1 0-1,0 1 1,0 1 0,0 0 0,0 0 0,-1 1-1,1 1 1,-1 1 0,1-1 0,-1 2 0,-6 1-485,-25-1 3472,44-1-2969,1 0-224,0 0-150,0 0-5,0 0 41,34 0 1454,424-10 3182,674 17-2228,-575 30-2339,-152-4-120,727-21 671,-723-14-963,-241 2-285,-169-18-8926,-4 2 221</inkml:trace>
  <inkml:trace contextRef="#ctx0" brushRef="#br1" timeOffset="-352843.285">11723 11069 7778,'0'0'1100,"0"0"-708,0 0 44,0 0 744,0 0 190,0 0-493,-12-10-606,6 5-232,-25-24 6,31 30-39,1-1 1,-1 0 0,0 0 0,1 0-1,-1 1 1,0-1 0,1 0 0,-1 0-1,1 0 1,-1 0 0,1 0-1,-1 0 1,0 0 0,1 0 0,-1 0-1,1 0 1,-1 0 0,0 0 0,1 0-1,-1 0 1,1 0 0,-1-1-1,1 1 1,-1 0 0,0 0 0,1 0-1,-1-1 1,0 1 0,1 0 0,-1 0-1,0-1 1,1 1 0,-1 0-1,0-1 1,0 1 0,1 0 0,-1-1-1,0 1 1,0 0 0,0-1 0,1 1-1,-1 0 1,0-1 0,0 1-1,0-1 1,0 1 0,0-1 0,0 1-1,0 0 1,0-1 0,0 1 0,0-1-1,0 1 1,0-1-7,127 25 1626,2-6 0,-1-5 0,56-5-1626,-113-5 270,1289 17 3254,-619-66-2520,-357 18-2173,-3 10-5360,-285 16-466</inkml:trace>
  <inkml:trace contextRef="#ctx0" brushRef="#br1" timeOffset="-348608.011">13161 12461 7082,'0'0'1875,"0"0"-1223,0 0-175,0 0 310,0 0-31,27 16-322,90 49-242,-111-63-198,1 1 0,-1-1 0,0 1 0,0 0 0,-1 0 0,1 1 0,-1-1 0,1 1 1,-1 0-1,0 1 0,-1 0 0,1-1 0,-1 1 0,0 1 0,0-1 0,0 1 0,-1-1 0,0 1 1,0 0-1,0 0 0,-1 0 0,0 1 0,0-1 0,-1 0 0,0 1 0,1 5 6,-5-7-1,0 1 0,0-1 0,0 1 0,-1-1 0,0 0 0,0 0 1,0-1-1,-1 1 0,0-1 0,1 0 0,-1 0 0,-1-1 0,1 0 0,0 1 0,-1-2 0,0 1 0,0-1 0,0 1 0,-3-1 1,-6 6 21,-130 53 723,202-61-639,123-12-7,-178 12-78,1 0 0,-1 0 0,1 0 0,-1 1 0,1-1 0,-1 1 0,0-1 1,1 1-1,-1 0 0,0 0 0,1 0 0,-1 0 0,0 0 0,0 1 0,0-1 0,0 1 0,0-1 0,0 1 1,0 0-1,-1 0 0,1 0 0,-1 0 0,1 0 0,-1 0 0,0 0 0,0 0 0,0 1 0,0-1 0,0 0 1,0 1-1,0-1 0,-1 0 0,0 1 0,1-1 0,-1 1 0,0-1 0,0 1 0,0-1 0,0 1 1,-1-1-1,1 1 0,-1-1 0,1 1 0,-1-1 0,-1 3-20,1 2 77,0 0-1,-1 1 1,0-1-1,0 0 1,0 0 0,-1 0-1,0 0 1,-1 0-1,0-1 1,0 0 0,0 1-1,0-1 1,-1-1-1,0 1 1,0-1 0,-1 0-1,0 0 1,0 0-1,0-1 1,0 0 0,0 0-1,-1-1 1,0 1-1,0-2 1,0 1-1,-1 0-76,-127 19-4154,83-24-1765</inkml:trace>
  <inkml:trace contextRef="#ctx0" brushRef="#br1" timeOffset="-347976.545">10524 13295 296,'0'0'4578,"0"0"-2704,0 0-494,0 0 557,0 0-30,0 0-391,-12 3-472,6-2-885,-26 8 157,32-9-304,0 0-1,1 0 1,-1 0 0,0 0 0,0 0-1,1 0 1,-1 1 0,0-1-1,0 0 1,1 0 0,-1 0-1,0 0 1,0 0 0,0 1 0,1-1-1,-1 0 1,0 0 0,0 0-1,0 1 1,0-1 0,1 0 0,-1 0-1,0 1 1,0-1 0,0 0-1,0 0 1,0 1 0,0-1-1,0 0 1,0 0 0,0 1 0,0-1-1,0 0 1,0 0 0,0 1-1,0-1 1,0 0 0,0 0-1,0 1 1,0-1 0,0 0 0,0 0-1,0 1 1,0-1-12,124 18 2513,446 47 733,-292-55-3413,99-16 167,58-43-6955,-285 20-2171</inkml:trace>
  <inkml:trace contextRef="#ctx0" brushRef="#br1" timeOffset="-347331.3408">14160 13275 4297,'0'0'3279,"0"0"-1377,0 0 68,0 0 176,0 0-383,0 0-670,2 3-533,4 1-414,0-1-1,0-1 0,1 1 0,-1-1 0,1 0 1,-1 0-1,1-1 0,-1 0 0,1 0 1,0-1-1,-1 0 0,1 0 0,0 0 0,0-1 1,-1 0-1,1 0-145,26 0 569,948 1 5458,-655 0-8276,2 0-5577,-283 0-2892</inkml:trace>
  <inkml:trace contextRef="#ctx0" brushRef="#br1" timeOffset="-344869.483">10889 12656 3489,'0'0'1800,"0"0"-776,0 0-239,0 0 495,0 0 168,0 0-368,3 130-304,-3-84-255,0 2-241,0-4-280,0-3-32,0-10-1145,0-7-1391,3-17-1721</inkml:trace>
  <inkml:trace contextRef="#ctx0" brushRef="#br1" timeOffset="-344231.321">11460 12339 4273,'0'0'1631,"0"0"-551,0 0 122,0 0 150,0 0-22,0 0-114,9 4-237,49 35 1111,-54-33 2889,-4-1-3336,11 6-1768,47 9 501,-47-19-368,0 1-1,0 0 1,0 1-1,0 0 0,-1 1 1,1 0-1,-1 0 1,0 2-1,0-1 1,-1 1-1,0 0 0,0 1 1,0 0-1,-1 0 1,0 1-1,0 0 1,-1 1-1,0 0 1,0 0-1,-1 0 0,0 1 1,-1 0-1,0 0 1,1 4-8,-5-3-96,-1-1 0,0 1 0,0-1 0,-2 1 0,1-1 0,-1 1 0,0-1 0,-1 0 0,0 0 1,-1 0-1,0 0 0,-1-1 0,0 1 0,0-1 0,-1 0 0,0-1 0,0 0 0,-1 0 0,-6 6 96,-161 125-973,174-139 965,0 0-1,1-1 1,-1 1-1,0 0 1,1 0-1,-1 0 1,1 0-1,-1 0 1,0 0-1,1 0 1,-1 0-1,1 0 1,-1 0-1,0 0 0,1 0 1,-1 0-1,1 0 1,-1 0-1,0 1 1,1-1-1,-1 0 1,0 0-1,1 0 1,-1 0-1,0 1 1,1-1-1,-1 0 1,0 0-1,0 1 1,1-1-1,-1 0 0,0 1 1,0-1-1,1 0 1,-1 1-1,0-1 1,0 0-1,0 1 1,0-1-1,0 0 1,1 1-1,-1-1 1,0 1-1,0-1 1,0 0-1,0 1 0,0-1 1,0 1-1,0-1 1,0 0-1,0 1 1,0-1-1,-1 1 1,1-1-1,0 0 1,0 1-1,0-1 1,0 0-1,-1 1 9,56-1 103,-41 0-29,31-5-230,1-2 0,-1-2 0,-1-2 0,0-2 0,0-2 0,40-20 156,-59 25-517,80-32-3958,-7-1-3527</inkml:trace>
  <inkml:trace contextRef="#ctx0" brushRef="#br1" timeOffset="-342263.354">11783 13574 7442,'0'0'1607,"0"0"-460,0 0 162,0 0-203,0 0-374,0 0-335,-17 21-193,-104 129-60,-19 17-317,138-165 141,0 0 0,0 0 0,1 0-1,-1 0 1,1 0 0,0 0 0,-1 1 0,1-1 0,0 1 0,0-1-1,0 1 1,1-1 0,-1 1 0,1-1 0,-1 1 0,1 0 0,0-1-1,0 1 1,0 0 0,0-1 0,0 1 0,1 0 0,-1-1 0,1 1-1,0-1 1,0 1 0,0-1 0,0 1 0,0-1 0,0 0 0,1 1-1,-1-1 1,1 0 0,0 0 0,-1 0 0,1 0 0,0 0 0,0-1-1,0 1 1,1-1 0,-1 1 0,0-1 0,0 1 0,1-1 0,-1 0-1,1 0 1,-1-1 0,1 1 0,2 0 32,24 5-39,0-2 1,0-1-1,1-1 0,-1-1 0,1-2 1,4-1 38,-27 1 15,-1 2 36,0 0 0,0-1-1,0 0 1,0 0 0,0-1 0,0 0 0,-1 0 0,1 0 0,0 0 0,0-1 0,0 0 0,-1 0 0,1-1 0,-1 0 0,0 0 0,0 0 0,0 0 0,0-1 0,0 0 0,-1 0 0,0 0 0,0 0 0,0-1 0,0 0 0,-1 0 0,1 0 0,-1 0 0,0-1-51,-31-124 2111,-39 16-3478,38 78-1435,5 12-2809</inkml:trace>
  <inkml:trace contextRef="#ctx0" brushRef="#br1" timeOffset="-343555.576">14522 12461 4289,'0'0'3557,"0"0"-2334,0 0-607,0 0 531,0 0 48,-2 25-289,-6 80-299,8-88-486,1 0 0,0 0-1,1 0 1,0-1 0,2 1-1,0-1 1,1 0 0,0 0-1,6 11-120,21 106 367,-32-129-371,-1 0 1,0 0-1,0-1 1,0 1-1,0 0 1,-1 0-1,1 0 1,-1-1-1,0 1 1,0-1 0,-1 0-1,1 1 1,-1-1-1,1 0 1,-1 0-1,0-1 1,0 1-1,0 0 1,0-1-1,-1 0 1,1 0 0,-1 0-1,1 0 1,-1 0-1,0-1 1,0 0-1,0 0 1,1 0-1,-1 0 1,0 0 0,0-1-1,0 0 1,0 0-1,-4 0 4,4-1-263,0 0-1,0-1 1,-1 1-1,1-1 1,0 0-1,1 0 1,-1 0-1,0-1 1,1 1-1,-1-1 1,1 0-1,0 0 1,0 0-1,0 0 1,0-1 0,1 1-1,-1-1 1,1 0-1,0 0 1,0 0-1,0 0 1,0 0-1,1 0 1,0 0-1,0 0 1,0-1-1,0 1 1,1 0-1,-1-3 264,1 6-62,-15-60-4581</inkml:trace>
  <inkml:trace contextRef="#ctx0" brushRef="#br1" timeOffset="-343342.7">14391 12387 5849,'0'0'920,"0"0"225,0 0 215,165-15-80,-99 8-312,8-3-647,34-6-321,-19 1-1961,-12 3-2184</inkml:trace>
  <inkml:trace contextRef="#ctx0" brushRef="#br1" timeOffset="-343116.819">15270 12235 6401,'0'0'1645,"0"0"-737,0 0 368,0 0 127,-3 24-335,-9 168-73,13-186-1010,0-1 0,0 1 0,0 0 0,0-1 0,1 1 0,0-1 0,0 0 0,1 1 0,-1-1 0,1 0 0,0-1 0,1 1 0,-1 0 0,1-1 0,0 0 0,0 0 0,0 0 0,0 0 0,1-1 0,0 1 0,-1-1 0,1 0 0,1-1 0,-1 1 0,0-1 0,0 0 0,1 0 0,0-1 15,13 5-514,1 0 0,-1-2 0,1 0 0,0-1 0,0-1 0,0-1 0,14-2 514,70-27-4665,-67 2 2005</inkml:trace>
  <inkml:trace contextRef="#ctx0" brushRef="#br1" timeOffset="-342982.0578">15663 12175 2689,'0'0'1640,"0"0"696,0 0-775,0 0-201,0 0 176,-122 180-103,59-35-745,-26 55-688,12-20-32,3-21-2673</inkml:trace>
  <inkml:trace contextRef="#ctx0" brushRef="#br1" timeOffset="-340221.955">15401 13906 6217,'0'0'3646,"0"0"-2357,0 0-312,-25 2 340,-80 9-93,98-9-1131,0-1 1,-1 1-1,1 0 0,0 1 1,0-1-1,0 1 0,0 1 1,1 0-1,-1-1 1,1 2-1,0-1 0,0 1 1,1 0-1,-1 0 0,-4 6-93,-5 5 33,3-5-26,5-6-85,-1 1-1,1 1 1,0-1-1,0 1 0,1 1 1,0-1-1,0 1 0,1 0 1,0 0-1,0 1 1,1-1-1,0 1 0,1 0 1,0 0-1,-2 9 79,7-15-43,-1 0 0,1-1 0,0 1 0,0 0 0,0-1 0,0 0 0,1 1 1,-1-1-1,1 0 0,-1 0 0,1 0 0,0 0 0,0-1 0,0 1 0,0-1 0,0 0 0,0 0 0,0 0 0,0 0 0,0 0 0,1-1 0,-1 1 0,0-1 0,0 0 0,1 0 0,-1 0 0,2-1 43,2 2-61,11 2-7,0 0 0,1-1 0,0-1 0,-1 0 1,1-2-1,0 0 0,-1-1 0,1-1 0,-1-1 1,0-1-1,0 0 0,-1-1 0,1-1 0,-1 0 1,0-2-1,-1 0 0,0-1 0,2-2 68,-15 10 54,0 0 0,-1 0-1,1 0 1,-1-1-1,0 1 1,1-1 0,-1 1-1,0-1 1,-1 0 0,1 0-1,0 0 1,-1 0 0,0 0-1,1 0 1,-1 0-1,0 0 1,-1 0 0,1-1-1,-1 1 1,1 0 0,-1-1-1,0 1 1,0 0-1,0-1 1,-1 1 0,1 0-1,-1-1 1,0 1 0,0 0-1,0 0 1,0 0 0,0 0-1,-1 0 1,0 0-1,1 0 1,-1 0 0,0 1-1,0-1 1,-1 0 0,1 1-1,0 0 1,-2-2-54,-65-8-2489,32 11-1474</inkml:trace>
  <inkml:trace contextRef="#ctx0" brushRef="#br1" timeOffset="-339523.6878">10821 15113 6705,'0'0'1737,"0"0"-786,0 0-82,0 0 221,0 0-97,0 0-47,23-3 195,325-47 2323,-190 44-2308,-1 7-1,82 13-1155,-80-4 229,878-3 1672,386 34-1070,-761-14-583,-469-18-1715,-192-8-2614,-27 1 261,-8-2-4251</inkml:trace>
  <inkml:trace contextRef="#ctx0" brushRef="#br1" timeOffset="-339310.8778">15943 15142 7914,'0'0'9434,"0"0"-8194,0 0-752,0 0 16,0 0-504,0 0-2280,0 0-4802</inkml:trace>
  <inkml:trace contextRef="#ctx0" brushRef="#br0" timeOffset="-323058.298">10884 8437 3481,'0'0'1111,"0"0"1280,0 0-445,0 0-7,0 0 5,-11 5-142,-2 1-1226,-7 2 56,-2 2 2597,40-10-2766,66-5 452,0-4 0,0-3 1,52-16-916,51-8 425,231-16-2371,-394 41-2025,-20-7-2493,-4 6 25</inkml:trace>
  <inkml:trace contextRef="#ctx0" brushRef="#br0" timeOffset="-322846.39">11437 8490 6361,'0'0'1409,"0"0"159,-5 179 488,2-98-239,0 1-233,3-5-392,-3-4-519,3-8-449,0-10-224,0 3-1121,0-15-1375,0-16-2921</inkml:trace>
  <inkml:trace contextRef="#ctx0" brushRef="#br0" timeOffset="-322576.97">11917 8575 6041,'0'0'6978,"0"0"-5298,0 0 209,0 0 775,-103 132-928,94-89-1095,4 3-321,5 7-304,0 3 0,5 1 0,15 1 72,3-5-88,0-5-264,6-9-977,2-13-759,26-26-1249,-6-2-1840,-2-29 344</inkml:trace>
  <inkml:trace contextRef="#ctx0" brushRef="#br0" timeOffset="-322216.129">12231 8688 1424,'0'0'5219,"0"0"-3004,0 0-655,0 0 307,0 23-326,0 177 443,3-126-2036,-3-73 35,1-1-1,-1 1 1,1-1-1,-1 0 1,1 1-1,-1-1 1,1 0-1,-1 1 1,1-1-1,-1 0 1,1 1-1,-1-1 1,1 0-1,-1 0 1,1 0-1,0 0 1,-1 0-1,1 0 1,0 1-1,-1-1 1,1-1-1,-1 1 1,1 0-1,0 0 1,-1 0-1,1 0 1,-1 0-1,1 0 1,-1-1-1,1 1 1,0 0-1,-1 0 1,1-1-1,-1 1 1,1-1-1,-1 1 1,1 0-1,-1-1 1,0 1-1,1-1 1,-1 1-1,0-1 1,1 1-1,-1-1 1,0 1-1,1-1 1,-1 1-1,0-1 1,0 1-1,0-1 1,1 0-1,-1 1 1,0-1-1,0 1 1,0-1-1,0 0 1,0 1-1,0-1 1,0 0-1,0 1 1,0-1-1,-1 1 1,1-1-1,0 1 1,0-1-1,-1 0 18,4-7 96,1-12-147,1 0 1,1 0-1,1 0 1,1 1-1,0 0 1,2 1-1,0 0 1,1 1 0,1 0-1,0 0 1,1 1-1,1 1 1,0 0-1,2 1 51,-14 11-2,0 1 0,1 0 0,-1 1 0,0-1 0,1 0 0,0 1 0,-1-1 0,1 1-1,0 0 1,0 0 0,0 0 0,-1 0 0,1 0 0,0 1 0,0-1 0,0 1 0,0 0 0,0 0 0,0 0-1,1 0 1,-1 0 0,0 1 0,-1 0 0,1-1 0,0 1 0,0 0 0,0 0 0,0 1 0,-1-1 0,1 0-1,0 1 1,-1 0 0,1 0 0,-1 0 0,0 0 0,0 0 0,0 0 0,0 0 0,0 1 0,0-1 0,0 1-1,-1-1 1,1 1 0,0 2 2,23 166 3049,-11-172-5354,17-74-3939,-19 32 2517</inkml:trace>
  <inkml:trace contextRef="#ctx0" brushRef="#br0" timeOffset="-322007.51">12750 8505 1824,'0'0'2569,"0"0"-1081,0 0 281,0 0 31,0 0 16,94 142-247,-77-104-169,-5 1-176,-4-5-223,-5-3-265,-3 0-296,0 1-328,-6-1-112,-14 7-368,-11 11-1849,2-6-3192,4-12-1872</inkml:trace>
  <inkml:trace contextRef="#ctx0" brushRef="#br0" timeOffset="-321751.6668">13204 8625 5513,'0'0'2713,"0"0"-2585,0 0 120,0 0 120,0 0 288,0 0-368,0 0-280,117 0 56,-89 0-64,-2 3-512,-9 6-1328,-11-2-2001</inkml:trace>
  <inkml:trace contextRef="#ctx0" brushRef="#br0" timeOffset="-321575.889">13261 8803 6177,'0'3'2817,"0"-3"-2633,0 2 472,20 1 472,17-1-624,34-2-504,-8 0-1216,-3 0-2513</inkml:trace>
  <inkml:trace contextRef="#ctx0" brushRef="#br0" timeOffset="-320684.574">13740 8541 888,'0'0'5825,"0"0"-3820,0 0-1289,0 0 235,0 0 344,0 0 182,28 1-387,5-1-868,133 23 398,-158-22-616,0 0 0,-1 0 1,1 1-1,0 0 1,-1 1-1,0 0 1,0 0-1,0 0 1,0 1-1,0 0 1,-1 0-1,1 1 1,-1 0-1,0 0 0,-1 0 1,1 1-1,-1 0 1,0 0-1,-1 0 1,1 0-1,-1 1 1,-1 0-1,1 0 1,-1 0-1,0 0 1,1 7-5,-5 1-40,-1 0 0,0-1 0,-1 1 0,-1-1 0,0 0 0,-1 0 1,0 0-1,-2-1 0,1 0 0,-1 0 0,-1 0 0,-1-1 0,0 0 1,0-1-1,-1 0 0,-4 4 40,-40 56-108,16 6 61,39-76 34,-1 1 0,1 0-1,-1-1 1,1 1 0,-1 0-1,1-1 1,0 1 0,0-1-1,0 1 1,0-1 0,0 1-1,0-1 1,0 0 0,0 1-1,0-1 1,1 0 0,-1 0-1,1 0 1,-1 0-1,1 0 1,-1 0 0,1-1-1,-1 1 1,1 0 0,0-1-1,-1 1 1,1-1 0,0 0-1,-1 1 1,1-1 0,0 0-1,0 0 1,-1 0 0,1 0-1,0 0 1,0-1 0,-1 1-1,1-1 1,0 1 0,-1-1-1,1 1 1,0-1 0,-1 0-1,1 0 14,6 0-33,7-1-193,0 0 0,-1-2 0,0 0 0,1 0 0,-2-2 0,1 0 0,-1 0 0,1-1 0,-2 0 0,1-2 0,-1 1 0,0-1 0,-1-1 0,0 0 0,8-11 226,47-48-3513</inkml:trace>
  <inkml:trace contextRef="#ctx0" brushRef="#br0" timeOffset="-320114.023">14351 8163 6977,'0'0'1777,"0"0"-1057,0 0 432,0 0-80,0 0 673,180-19-105,-83-3-584,8 0-335,-5 3-297,-9 2-272,-11 7-152,-17 6-88,-15 4-640,-10 0-985,-18 0-1656,-12 2-2208</inkml:trace>
  <inkml:trace contextRef="#ctx0" brushRef="#br0" timeOffset="-319881.46">14859 8160 3265,'0'0'5337,"0"0"-4465,0 0 560,-35 140 593,33-77-89,2 7-263,0-1-577,0 1-400,0-5-408,0-12-120,0-12-168,0-12-200,2-10-792,7-11-993,17-8-1007,-4-8-2001,7-16 744</inkml:trace>
  <inkml:trace contextRef="#ctx0" brushRef="#br0" timeOffset="-319461.35">15384 8141 6321,'0'0'2857,"0"0"-1865,0 0 953,0 0-105,0 0-344,-140 176-479,123-101-201,11 6-112,6-1-288,0-3-216,3-14-200,20-10-16,2-15-168,4-11-872,11-15-705,23-12-535,-12-27-2145,-2-7-416</inkml:trace>
  <inkml:trace contextRef="#ctx0" brushRef="#br0" timeOffset="-319248.469">15749 8132 1496,'0'0'3545,"0"0"-3537,0 0-16,0 0-64,0 0-856,0 0-1233</inkml:trace>
  <inkml:trace contextRef="#ctx0" brushRef="#br0" timeOffset="-318935.315">15749 8132 2761,'-60'39'1077,"45"5"2141,16-35-2627,0 70 2553,-13 172 2647,18-331-6607,6 43 48,2 0 1,2 2-1,2-1 1,0 2-1,11-12 768,39-24-497,-66 69 538,0 0-1,0 0 1,0 0-1,0 0 0,1 0 1,-1 0-1,0 1 1,0-1-1,0 1 1,1-1-1,-1 1 0,0 0 1,1 0-1,-1 0 1,0 0-1,1 1 1,-1-1-1,0 0 0,0 1 1,0 0-1,1 0 1,-1-1-1,0 1 1,0 0-1,0 1 1,0-1-1,0 0 0,0 0 1,-1 1-1,1-1 1,0 1-1,-1 0 1,1-1-1,-1 1 0,1 0 1,-1 0-1,0 0 1,0 0-1,0 1-40,59 181 1535,-36-150-2947,3-25-3557,-7-8-816</inkml:trace>
  <inkml:trace contextRef="#ctx0" brushRef="#br0" timeOffset="-318696.365">16351 8160 392,'0'0'7834,"0"0"-6594,0 0 528,0 0 505,-91 179-329,54-107-375,-9 10-441,-8 7-552,-6 2-240,0-2-184,3-2-152,3-7 0,14-8-896,8-14-920,24-20-657,5-14-2456,3-19-1000</inkml:trace>
  <inkml:trace contextRef="#ctx0" brushRef="#br0" timeOffset="-318395.917">16197 8685 5977,'0'0'3132,"0"0"-2446,0 0-564,0 0 99,27-1 181,135-7-106,-161 8-319,0 0 1,0 0-1,0 0 1,0 0-1,0 0 0,0 0 1,0 1-1,-1-1 1,1 0-1,0 1 1,0-1-1,0 1 1,0-1-1,-1 0 1,1 1-1,0 0 1,0-1-1,-1 1 1,1 0-1,0-1 1,-1 1-1,1 0 0,-1-1 1,1 1-1,-1 0 1,1 0-1,-1 0 1,0 0-1,1 0 1,-1-1-1,0 1 1,0 0-1,1 0 1,-1 0-1,0 0 1,0 0-1,0 0 1,0 0-1,0 0 0,0 0 1,-1 0-1,1 0 1,0-1-1,0 1 1,-1 0-1,1 0 1,-1 0-1,1 0 1,0 0-1,-1-1 1,1 1-1,-1 0 23,-27 46 18,-55 41 2017,83-87-2019,0 0 0,1 0 0,-1 1 1,1-1-1,-1 0 0,1 1 0,-1-1 0,1 0 0,-1 0 0,1 0 0,0 0 0,0 0 0,0 0 1,0 0-1,0 0 0,0 0 0,0 0 0,0 0 0,0 0 0,0-1 0,0 1 0,0 0 0,1-1 0,-1 1 1,0-1-1,0 0 0,1 1 0,-1-1 0,0 0 0,1 0 0,-1 1 0,0-1 0,1 0 0,-1-1 1,0 1-1,1 0 0,-1 0 0,0 0 0,1-1 0,-1 1 0,0-1 0,0 1 0,1-1 0,-1 1 0,0-1 1,1-1-17,7 2 38,-2-1-305,0 0-1,-1-1 1,1 1 0,-1-2-1,1 1 1,-1-1-1,0 1 1,0-2 0,0 1-1,0-1 1,0 0 0,-1 0-1,0 0 1,0-1-1,0 0 1,0 0 0,1-2 267,4-3-1167,19-19-3056</inkml:trace>
  <inkml:trace contextRef="#ctx0" brushRef="#br0" timeOffset="-318161.545">16679 8312 5801,'0'0'3665,"0"0"-3393,0 0 400,0 0 625,0 0-361,0 0-8,111 125-88,-88-84 136,-6 0 8,-5 0 17,-12 3-633,0-4-176,-6 6-192,-25 2-232,-26 22-1697,5-12-1095,7-12-3834</inkml:trace>
  <inkml:trace contextRef="#ctx0" brushRef="#br0" timeOffset="-317703.709">17139 8500 6265,'0'0'3305,"0"0"-2969,0 0 432,0 0 232,0 0 433,0 0-369,162 2-648,-99-14-416,0-5-568,0-7-1640,-18 5-1865,-16 0-904</inkml:trace>
  <inkml:trace contextRef="#ctx0" brushRef="#br0" timeOffset="-317497.154">17393 8274 6177,'0'0'2537,"0"0"-1545,0 0 848,-38 161-23,36-103-241,2 0-568,0-5-680,0-3-328,14 3-1056,6-14-1400,3-18-3530</inkml:trace>
  <inkml:trace contextRef="#ctx0" brushRef="#br0" timeOffset="-317201.277">18172 8394 2016,'0'0'6758,"0"0"-4882,-7-25-1106,-23-84 5,28 95-647,-1 0 1,-1 0-1,0 1 0,-1 0 1,-1 0-1,0 0 1,0 1-1,-1 0 1,-1 0-1,0 0 1,-1 1-1,-7-8-128,11 17 15,1 1 0,0-1 0,-1 1 0,1 0 0,-1 0 0,1 0 0,-1 1 0,1-1 0,-1 1 0,0 0-1,1 1 1,-1-1 0,0 1 0,1 0 0,-1 0 0,1 0 0,0 1 0,-1 0 0,1-1 0,0 1 0,0 1 0,0-1 0,0 1 0,0-1-1,1 1 1,-1 0 0,1 1 0,0-1 0,0 0 0,0 1 0,0 0 0,1 0 0,-1 0 0,1 0 0,0 0 0,-1 3-15,-15 24 11,1 2 1,1-1-1,2 2 1,2 0-1,1 1 0,1 0 1,2 1-1,2-1 1,1 1-1,2 1 1,1-1-1,3 29-11,-1-60 11,-1 1 0,1-1 0,0 1 0,1-1 0,-1 0 0,1 1 0,0-1 1,0 1-1,1-1 0,0 0 0,0 0 0,0 0 0,0 0 0,1 0 0,0 0 0,0-1 0,0 1 0,0-1 0,1 0 0,0 0 0,0 0 0,0 0 0,0-1 0,1 0 0,-1 1 1,1-2-1,0 1 0,0 0 0,0-1 0,0 0 0,2 0-11,1 0-137,1-1 0,-1 0 0,0-1 0,1 0 0,-1 0 1,0-1-1,1 0 0,-1 0 0,0-1 0,0 0 0,0 0 0,0-1 0,0 0 1,-1-1-1,1 0 0,-1 0 0,0 0 0,0-1 0,0 0 0,-1 0 0,0-1 1,5-5 136,33-32-4109</inkml:trace>
  <inkml:trace contextRef="#ctx0" brushRef="#br0" timeOffset="-316992.305">18249 8505 4225,'0'0'4169,"0"0"-3377,0 0 520,-35 130 41,35-94-425,0-7-488,0-3-296,3-4-80,11-5-64,4-5-352,-1-7-88,3-5-168,0 0-217,5-12-399,15-41-472,-6 5-905,-2-5-447</inkml:trace>
  <inkml:trace contextRef="#ctx0" brushRef="#br0" timeOffset="-316630.025">18534 8380 4097,'0'0'3023,"0"0"-1072,-1 24-4,-12 189 2044,13-138-3337,0-74-1091,1-16-501,4-9 511,1-1 0,1 1 0,1 1 0,2-1 0,0 2 0,1-1-1,10-13 428,-19 33-10,-1-1-1,1 1 1,0-1-1,0 1 1,1 0-1,-1 0 1,1 0-1,-1 0 1,1 0-1,0 1 1,0-1-1,0 1 1,1 0-1,-1 0 1,0 0-1,1 0 1,-1 0-1,1 1 1,0 0-1,0-1 1,-1 1-1,1 1 1,0-1-1,0 1 1,0-1-1,0 1 1,0 0-1,0 0 1,0 1-1,0-1 1,-1 1-1,1 0 1,0 0-1,0 0 1,-1 1-1,1-1 1,0 1-1,-1 0 1,0 0-1,3 2 11,1 7 191,-1 1-1,0 0 0,-1 0 1,0 1-1,-1 0 0,-1-1 1,0 1-1,0 0 0,-2 1 1,1-1-1,-2 0 0,0 0 1,0 1-1,-2 3-190,2-8 91,10-10-1322,9-58-4835,-8 24 2154</inkml:trace>
  <inkml:trace contextRef="#ctx0" brushRef="#br0" timeOffset="-316443.445">18979 8221 4353,'0'0'3353,"0"0"-1425,0 0 713,57 139 831,-43-69-263,-8 7-928,-6 0-889,0 0-856,-11-2-296,-26 0-240,-15-3-672,-68 22-1937,12-17-3344,-9-12-3745</inkml:trace>
  <inkml:trace contextRef="#ctx0" brushRef="#br0" timeOffset="-315451.004">18383 8317 4129,'0'0'1112,"0"0"262,0 0 79,0 0-26,0 0-65,0 0-95,-2-4-51,2 5-1140,0-1 0,0 1 0,0 0 0,-1-1 0,1 1 0,0 0 0,0-1 0,-1 1 1,1-1-1,0 1 0,-1 0 0,1-1 0,-1 1 0,1-1 0,-1 1 0,1-1 0,-1 0 0,1 1 0,-1-1 0,1 1 0,-1-1 0,1 0 0,-1 1 0,0-1 0,1 0 0,-1 0 0,0 0 0,1 1 0,-1-1 0,0 0 0,1 0 0,-1 0 0,0 0 0,1 0 1,-1 0-1,0 0 0,1 0 0,-1-1 0,0 1 0,1 0 0,-1 0 0,0 0 0,1-1 0,-1 1 0,0 0 0,1-1 0,-1 1 0,1-1 0,-1 1 0,1-1 0,-1 1 0,1-1 0,-1 1 0,1-1 0,0 1 0,-1-1 0,1 1 0,0-1 0,-1 0 0,1 1 0,0-1 1,0 1-1,-1-1-76,-12 29 194,0 1 0,2 0 1,1 1-1,2 0 1,0 1-1,3 0 1,-2 18-195,-2 129-4685,9-125-1744</inkml:trace>
  <inkml:trace contextRef="#ctx0" brushRef="#br0" timeOffset="-315015.512">18129 8216 4129,'0'0'3145,"0"0"-2705,0 0 416,0 0 880,0 0-295,0 0-281,37 125-200,-26-84-120,-11 5-320,0 4-520,-31 39-64,-12-14-1296,-8-8-3537</inkml:trace>
  <inkml:trace contextRef="#ctx0" brushRef="#br1" timeOffset="-406200.015">2672 9186 5217,'0'0'2451,"0"0"-1532,0 0-327,0 0 302,0 0-75,-3 22-414,0-4-355,1-11-38,1 1 0,-1-1 0,2 1 0,-1-1 0,1 1-1,0-1 1,0 1 0,1-1 0,0 1 0,1-1 0,-1 0 0,1 0 0,1 1-1,-1-1 1,1-1 0,1 1 0,1 4-12,10 12 63,3 3 7,0 1 1,-2 1 0,-1 1-1,-1 0 1,-2 0 0,-1 2 0,-1-1-1,-2 1 1,3 21-71,-8-26 237,-1 1 0,-1 0 1,-2-1-1,0 1 0,-2 0 1,-1-1-1,-1 0 0,-1 0 0,-2 0 1,0-1-1,-2 0 0,-12 24-237,15-32 4,-1 0 0,0 0 0,-1-1 1,-1 0-1,0-1 0,-1 0 0,-1-1 0,-1 0 0,0 0 0,0-2 0,-1 1 0,-1-2 0,0 0 0,-1-1 0,0 0 0,0-2 0,-1 0 1,0 0-1,-7 1-4,20-10-104,-1 1 0,1-1 0,-1 0 0,1 0 0,0 0 0,0-1 0,0 1 0,-1-1 0,1 0 0,1 0 0,-1 0 0,0-1 0,1 0 0,-1 1 0,1-1 0,0 0 0,-1-1 0,2 1 0,-1 0 0,0-1 0,1 0 0,-1 0 0,1 1 0,0-1 0,1-1 0,-1 1 0,1 0 0,-1 0 0,1-1 104,-8-14-659,-39-84-3625,9-8-329</inkml:trace>
  <inkml:trace contextRef="#ctx0" brushRef="#br1" timeOffset="-405988.268">2346 9150 4649,'0'0'1016,"0"0"-416,154-51 393,-77 29-241,6 6-8,8 1 32,1 3-304,2 7-216,6 3-176,31 2-80,-25 2-1288,-18 13-2417</inkml:trace>
  <inkml:trace contextRef="#ctx0" brushRef="#br1" timeOffset="-405238.306">4372 9145 5625,'0'0'1336,"0"0"-146,0 0 249,0 0 29,2 25-213,4 82-421,-6-102-797,0-1 0,0 1 1,0 0-1,0 0 0,-1 0 0,0-1 0,0 1 1,0-1-1,0 1 0,-1 0 0,0-1 1,0 0-1,0 0 0,0 1 0,-1-1 1,0 0-1,-1 1-37,-6 9 62,-263 339-979,270-351 903,1 0 0,-1 0-1,1 0 1,-1 1 0,1-1-1,0 1 1,0-1 0,0 1-1,0 0 1,1 0 0,-1 0-1,1 0 1,-1 0 0,1 0-1,0 0 1,1 1 0,-1-1-1,0 0 1,1 0 0,0 1-1,-1-1 1,1 1 0,1-1-1,-1 0 1,0 1 0,1-1-1,0 0 1,0 0 0,0 1-1,0-1 1,0 0 0,1 0-1,-1 0 1,1 0 0,0-1-1,0 1 1,0 0 0,0-1-1,0 1 1,1-1 14,26 10 10,1-2 1,0-1-1,1-1 1,0-2 0,0-1-1,1-1 1,-1-2-1,1-1 1,0-2-1,5-1-10,-6 2 10,255-12-150,-136 0-4132,-106 7 98</inkml:trace>
  <inkml:trace contextRef="#ctx0" brushRef="#br1" timeOffset="-405057.48">4620 9475 6705,'0'0'2665,"0"0"-1865,0 0 192,0 0-111,0 0-17,-22 142-80,22-60-400,0 9-320,5 6-64,12 40-840,6-24-2169,-8-17-1856</inkml:trace>
  <inkml:trace contextRef="#ctx0" brushRef="#br1" timeOffset="-404270.98">5953 9306 6441,'0'0'1761,"0"0"-1001,0 0-88,0 0 280,0 0 32,-29 176-143,24-94-193,-1 7-168,-2 0-160,-1-5-152,3-2-168,1-9-160,5-11-1048,0-19-1401,0-23-1344</inkml:trace>
  <inkml:trace contextRef="#ctx0" brushRef="#br1" timeOffset="-403804.953">6932 8861 7282,'0'0'1540,"0"0"-628,0 0 359,32 17-181,106 58-336,89 42 247,-222-113-1014,-1-1 1,0 1-1,-1 1 1,1-1 0,-1 1-1,0-1 1,0 1-1,0 0 1,0 0-1,-1 0 1,0 0 0,0 1-1,0-1 1,-1 0-1,0 1 1,0 0 0,0-1-1,-1 1 1,0-1-1,0 1 1,0 0 0,-1-1-1,0 1 1,0-1-1,0 1 1,0-1-1,-1 1 1,0-1 0,0 0-1,-1 0 1,0 0-1,1 0 1,-2 0 0,1-1-1,0 1 1,-1-1-1,0 0 1,0 0 0,-3 2 12,-263 264-190,173-181 177,87-66-889,46-25 214,306-73 100,-325 74 587,-13-1-3,-1 1-1,1 0 1,-1 0 0,1 0-1,-1 0 1,1 1-1,-1-1 1,1 1-1,0 0 1,-1 0 0,1 0-1,-1 1 1,1-1-1,0 1 1,-1 0-1,1 0 1,-1 0-1,0 1 1,1-1 0,-1 1-1,0-1 1,0 1-1,0 0 1,0 1-1,0-1 1,0 0-1,-1 1 1,1-1 0,-1 1-1,0 0 1,1 0-1,-1 0 1,-1 0-1,1 0 1,0 1 0,-1-1-1,1 0 1,-1 2 4,-3 12 97,-1-1 0,0 0 0,-1 0 0,-1 0 0,0-1 0,-1 1 0,-1-1 0,-1-1 0,0 1 0,0-1 0,-2-1 0,0 0 0,0 0 0,-1 0 0,0-2 0,-1 1 0,-6 3-97,-6 11 8,-88 90-369,109-122-951,14-27-2040,14-16-2488</inkml:trace>
  <inkml:trace contextRef="#ctx0" brushRef="#br1" timeOffset="-403490.52">8065 9198 5777,'0'0'874,"0"0"-162,24 2 507,79 10-31,-97-11-1108,0-1 1,-1 1-1,1 1 0,0-1 1,-1 1-1,1-1 0,-1 2 0,1-1 1,-1 1-1,0-1 0,0 2 1,0-1-1,0 0 0,-1 1 0,1 0 1,-1 0-1,0 0 0,0 1 1,-1-1-1,1 1 0,-1 0 0,0 0 1,0 0-1,-1 0 0,1 0 1,-1 1-1,0-1 0,-1 1 1,1 0-1,-1 0 0,0-1 0,-1 3-80,1 5 16,-2 0-1,1 0 1,-2-1-1,0 1 0,0 0 1,-1 0-1,-1-1 0,0 0 1,0 0-1,-2 0 1,1 0-1,-8 10-15,-109 159-219,121-181 216,1 1 0,-1 0 0,0-1-1,1 1 1,-1 0 0,0 0 0,1 0-1,-1 0 1,1 0 0,-1 0-1,1 0 1,0 0 0,-1 0 0,1 0-1,0 0 1,0 0 0,0 0 0,0 0-1,0 0 1,0 0 0,0 0 0,0 0-1,0 0 1,0 0 0,0 0 0,1 0-1,-1 0 1,0 0 0,1 0 0,-1 0-1,1 0 1,-1 0 0,1-1 0,-1 1-1,1 0 1,0 0 0,-1 0 0,1-1-1,0 1 1,0 0 0,0-1 0,0 1-1,-1-1 1,1 1 0,0-1 0,0 1-1,0-1 1,0 0 0,1 1 3,59 1 30,-41-2 13,23 0 37,-1-2 1,0-2-1,-1-1 1,1-3-1,25-7-80,82-20-3032,-131 34-516</inkml:trace>
  <inkml:trace contextRef="#ctx0" brushRef="#br1" timeOffset="-402438.53">2055 10693 3545,'0'0'1893,"0"0"-1187,0 0-199,0 0 294,0 0 43,0 0-34,30-4-13,185-16 302,271 38 3172,19 23-4271,290 15 3722,308-49-35,-490-34-2647,-94 39-772,-396-1-177,488 28 380,476-20 56,-88-28-222,-565 8-254,-368 7-202,-108-2-3770,-7-2-2528,-7 1-4584</inkml:trace>
  <inkml:trace contextRef="#ctx0" brushRef="#br1" timeOffset="-401845.722">1964 10455 1832,'0'0'0,"0"0"-608,0 0 528,0 0 80,0 0 0,0 0-120,0 0-144,-109 120 264,109-110 576,12 0 96,-1-1 25,-5 1-105,3 0-248,-4 2-344,-2 4-88,-3 1-1008</inkml:trace>
  <inkml:trace contextRef="#ctx0" brushRef="#br1" timeOffset="-400696.978">1873 10693 4177,'0'0'2242,"0"0"-1079,0 0-60,0 0 305,0 0-80,0 0-204,-1 0 8644,6 0-9884,350-42 5010,187 35-3548,-349 8-450,147 7 79,212-6 1208,438-19-1907,-621 36-276,484-34 0,-271 12 0,7 26 0,339 6 0,-170-29 0,-728 12 0,-55-10-7755,-2-2-741</inkml:trace>
  <inkml:trace contextRef="#ctx0" brushRef="#br1" timeOffset="-398908.571">2629 10852 1568,'0'0'3782,"0"0"-1893,0 0-961,0 0 264,0 0 198,-4 13 917,-67 81-676,-313 408 491,430-492-1738,-37-10-272,371 22 894,-344-16-809,12 3-7,-17-7 3686,-35-10-1581,-98-195-839,-36-64-3984,97 201-823,1 15-3068</inkml:trace>
  <inkml:trace contextRef="#ctx0" brushRef="#br1" timeOffset="-395844.528">2109 12584 5185,'0'0'1962,"0"0"-1243,0 0-50,0 0 567,0 0-63,-18 20-429,-107 122-215,-77 70-961,168-153-405,108-45 329,-16-13 604,1-3 0,-1-3 1,0-2-1,4-3-96,153-20-119,-71 26-3119,-107 6 307</inkml:trace>
  <inkml:trace contextRef="#ctx0" brushRef="#br1" timeOffset="-395632.385">2321 12661 7186,'0'0'2080,"0"0"-1584,0 0 424,-52 137 137,47-72-481,2 10-328,0 7-88,3-3-160,-3 1-24,3-6-664,0-2-961,0-19-687,14-19-1745</inkml:trace>
  <inkml:trace contextRef="#ctx0" brushRef="#br1" timeOffset="-395432.202">2806 12820 7058,'0'0'3032,"0"0"-2168,-3 149 785,-11-77 263,8 0-664,0-4-848,6-5-400,0-10-800,0-17-1312,17-17-2761,-8-19-2433</inkml:trace>
  <inkml:trace contextRef="#ctx0" brushRef="#br1" timeOffset="-394966.1558">3348 12574 6553,'0'0'2597,"0"0"-1814,0 0-207,0 0 176,0 0 44,0 0-144,21 14-274,71 43-202,-27-24-66,-61-33-127,0 1-1,0 1 0,0-1 1,0 1-1,0-1 1,0 1-1,0 0 1,-1 0-1,1 1 1,0-1-1,-1 1 1,0 0-1,0 0 1,0 0-1,0 0 0,0 0 1,-1 1-1,1-1 1,-1 1-1,0 0 1,0 0-1,0 0 1,-1 0-1,1 0 1,-1 0-1,0 0 1,0 0-1,0 0 0,-1 1 1,0-1-1,0 4 18,-2 4-75,-1 0-1,-1 0 1,0-1-1,0 1 1,-1-1-1,-1 0 0,0-1 1,0 1-1,-1-1 1,0 0-1,-1-1 1,0 0-1,-1 0 1,-7 6 75,-8 11-124,-78 94-243,117-121-900,191-75-1379,-40 61 2744,-163 15-46,0 0 1,0 1 0,0-1 0,0 1 0,0-1 0,-1 1 0,1 0 0,0 0-1,-1 0 1,1 1 0,-1-1 0,1 1 0,-1-1 0,1 1 0,-1 0-1,0 0 1,0 0 0,0 0 0,0 0 0,0 0 0,-1 1 0,1-1 0,-1 0-1,1 1 1,-1 0 0,0-1 0,0 1 0,0 0 0,0-1 0,0 1 0,-1 0-1,0 0 1,1 0 0,-1 1-53,-10 102 1649,-86 83-1708,76-157-956,6-9-1313,5-17-1469</inkml:trace>
  <inkml:trace contextRef="#ctx0" brushRef="#br1" timeOffset="-394636.67">4509 12692 6857,'0'0'1222,"0"0"-480,0 0 292,0 0 61,6 21-455,17 70-405,-18-4-368,-7-70-97,-2 0 1,0 0 0,-1-1-1,0 0 1,-1 1 0,-1-2-1,-1 1 1,0-1 0,-1 0-1,-1-1 1,0 0 0,-1 0-1,-1-2 1,1 1-1,-3 0 230,-49 65 12,64-78 38,-1 0-1,1-1 1,-1 1 0,1 0-1,-1-1 1,1 1 0,-1 0-1,1 0 1,0 0 0,-1-1-1,1 1 1,-1 0 0,1 0-1,0 0 1,-1 0 0,1 0-1,-1 0 1,1 0 0,0 0-1,-1 1 1,1-1 0,-1 0-1,1 0 1,0 0-1,-1 1 1,1-1 0,-1 0-1,1 0 1,-1 1 0,1-1-1,-1 1 1,1-1 0,-1 0-1,0 1 1,1-1 0,-1 1-1,1-1 1,-1 1 0,0-1-1,0 1 1,1-1 0,-1 1-1,0 0 1,0-1 0,0 1-1,1-1 1,-1 1 0,0 0-1,0-1 1,0 1-1,0-1 1,0 1 0,0 0-1,0-1 1,0 1 0,0-1-1,-1 1 1,1 0 0,0-1-1,0 1-49,290-90 971,-155 66-3973,-84 19-1944</inkml:trace>
  <inkml:trace contextRef="#ctx0" brushRef="#br1" timeOffset="-389989.113">2115 14077 4097,'0'0'2075,"0"0"-1085,0 0 123,0 0 310,0 0-149,0 0-267,-2 4-66,-7 8-541,0 0-1,-1-1 1,-1 0-1,1 0 1,-2-1-1,0 0 1,0-1 0,0-1-1,-1 0 1,-1 0-1,-9 3-399,-11 9 141,-172 115 460,207-133-599,-1-1 0,1 0-1,0 1 1,0-1 0,-1 0 0,1 0-1,0 0 1,0 0 0,0 1-1,0-1 1,1-1 0,-1 1 0,0 0-1,0 0 1,0 0 0,1-1 0,-1 1-1,1 0 1,-1-1 0,0 1-1,1-1 1,-1 0 0,1 1 0,-1-1-1,1 0 1,-1 0 0,1 0-1,-1 0 1,1 0 0,-1 0 0,0-1-1,1 1 1,-1 0 0,1-1 0,-1 1-1,1-1 1,-1 0 0,0 1-1,0-1 1,1 0 0,-1 0 0,1 0-2,9 1 46,349-3 539,-295-9-83,-63-30 3351,-87-62-4470,45 83-2038,8 20-4777,15 1-1787</inkml:trace>
  <inkml:trace contextRef="#ctx0" brushRef="#br1" timeOffset="-396806.426">6170 12904 6465,'0'0'2430,"0"0"-1551,0 0-107,0 0 247,0 0-153,-1 20-297,-4 127 197,5-111-616,-2-9-53,2 0 0,0 0 0,2 0-1,1-1 1,1 1 0,1 0 0,2-1 0,0 0 0,2-1 0,2 5-97,-1-12 25,0-1 0,0 1 0,2-2 0,0 1 0,1-2 0,1 0 1,14 13-26,-27-27 47,-1-1 0,0 0 1,1 1-1,-1-1 1,0 0-1,1 1 0,-1-1 1,0 1-1,1-1 1,-1 1-1,0-1 0,0 1 1,0-1-1,1 1 1,-1-1-1,0 1 1,0-1-1,0 1 0,0 0 1,0-1-1,0 1 1,0-1-1,0 1 0,0-1 1,0 1-1,-1-1 1,1 1-1,0-1 0,0 1 1,0-1-1,-1 1 1,1-1-1,0 1 0,0-1 1,-1 1-1,1-1 1,0 0-1,-1 1 1,1-1-1,-1 1 0,1-1 1,-1 0-1,1 0 1,0 1-1,-1-1 0,1 0 1,-1 0-1,1 1 1,-1-1-1,1 0 0,-1 0 1,1 0-1,-1 0 1,0 0-1,1 0 1,-1 0-1,1 0 0,-1 0 1,1 0-1,-1 0 1,1 0-1,-1 0 0,1 0 1,-1 0-1,1-1 1,-1 1-1,1 0 0,-1 0 1,0-1-48,-2 2-132,-110 28 991,-87 11-3648,195-40 2549,1 0-1,0 0 1,0 0-1,-1-1 1,1 0-1,0 0 1,0 0 0,0 0-1,0-1 1,0 0-1,0 1 1,0-1-1,0-1 1,1 1-1,-1-1 1,1 1-1,0-1 1,-1 0 0,1 0-1,-1-2 241,-23-36-4988</inkml:trace>
  <inkml:trace contextRef="#ctx0" brushRef="#br1" timeOffset="-396592.586">6381 12882 6593,'0'0'1545,"0"0"31,0 0 32,0 0-887,188 61-561,-128-61-160,-8 0-1993,-18 0-4104</inkml:trace>
  <inkml:trace contextRef="#ctx0" brushRef="#br1" timeOffset="-393652.696">7134 13617 6753,'0'0'1465,"0"0"-809,0 0 624,240 29-624,-140-5-656,-14 0-1792</inkml:trace>
  <inkml:trace contextRef="#ctx0" brushRef="#br1" timeOffset="-390972.455">7420 13713 5729,'0'0'1573,"0"0"-581,0 0 404,0 0 180,0 0-251,0 0-270,0 0-47,-24-7 105,-69-20 45,70 20-19,23 7-124,0 0-86,0 0-41,0 0-59,0 0-76,0 0-130,0 0-39,0 0-18,0 0 4,0 0-148,0 0-70,0 0-43,-35 3 5331,-21-13-4417,77 8-1223,104 2 0,431-15 0,-501 7-521,-125 8-1686,23 1 418,-63 0-5352,-10 5-2966</inkml:trace>
  <inkml:trace contextRef="#ctx0" brushRef="#br1" timeOffset="-392624.199">1507 13834 3849,'0'0'2139,"0"0"-1231,0 0-65,0 0 433,0 0 90,0 0-190,-8-3-381,-24-7-271,24 8-155,8 2-100,0 0 25,0 0 97,0 0 53,0 0 78,0 0 88,0 0 157,0 0 48,0 0 11,0 0-20,0 0-196,0 0-654,3 0-1689,40 0-8266,-18 0 4296</inkml:trace>
  <inkml:trace contextRef="#ctx0" brushRef="#br1" timeOffset="-392412.595">1507 13834 5569</inkml:trace>
  <inkml:trace contextRef="#ctx0" brushRef="#br1" timeOffset="-391917.371">1507 13834 5569,'77'-47'2302,"-69"40"-2874,-8 8 9454,276 12-2857,-185-14-5010,539-19 3262,-259 76-2857,142-42-662,-365-11-764,0-6 1,73-14 5,142 7 213,-115 7-1502,-86-11-3096,-123 8-460,-7-2-3704</inkml:trace>
  <inkml:trace contextRef="#ctx0" brushRef="#br1" timeOffset="-387946.35">3636 14903 4777,'0'0'1555,"0"0"-613,0 0 187,0 0 162,0 0-373,0 0-436,0 0-222,0 12 343,0 16 360,-16 104 2598,-206 246-3524,209-343-529,35-35 359,385-17 1537,-279 5-1328,-135-7-4062,-7 12-1239</inkml:trace>
  <inkml:trace contextRef="#ctx0" brushRef="#br1" timeOffset="-387645.086">3841 15136 2513,'0'0'4734,"0"0"-2847,0 0-667,0 0 393,0 0-280,0 0-643,2 14-265,18 321 4608,-42-102-4897,18-200-1636,3-11-3755,1-21 116</inkml:trace>
  <inkml:trace contextRef="#ctx0" brushRef="#br1" timeOffset="-385610.774">1233 15052 5729,'0'0'2609,"0"0"-1977,0 0 472,0 0 336,0 0-527,0 0-449,0 0-8,-40 176-24,35-114-136,5-1-168,-6-8-120,6-10 0,0-2-8,-6-3 0,6-6-528,0 4-784,0-7-1449,0-15-2096</inkml:trace>
  <inkml:trace contextRef="#ctx0" brushRef="#br1" timeOffset="-385198.52">1659 14946 2032,'0'0'3609,"0"0"-2249,0 0-377,27 6-85,90 22-222,-109-27-634,0 1 0,-1 1 0,1-1 0,0 1 0,-1 1 0,0-1 0,1 1 0,-1 0 0,-1 1 0,1 0 0,-1 0 0,0 0 0,0 1 0,0 0 0,-1 0 0,0 0 0,3 6-42,-4-8-44,-1 0 0,0 1 0,0-1 0,0 1 0,-1 0 0,1 0 0,-1 0 0,-1 0 1,1 0-1,-1 0 0,1 0 0,-1 1 0,-1-1 0,1 0 0,-1 1 0,0-1 0,0 0 1,-1 1-1,1-1 0,-1 0 0,-1 1 0,1-1 0,-1 0 0,1 0 0,-1 0 0,-1 0 1,1 0-1,-1-1 0,0 1 0,0-1 0,0 1 0,-1-1 0,-3 3 44,-3 3-21,-1-1-1,-1 0 0,1-1 1,-1 0-1,-1-1 0,1 0 1,-1-1-1,0-1 1,-1 0-1,0-1 0,1 0 1,-1-1-1,0 0 0,-3-1 22,16-24-437,6 18 427,1 0 0,-1 0 0,1 1 0,0-1 0,0 1 0,0 1 0,1-1 0,-1 1 0,1 0 0,-1 1 1,1 0-1,0 0 0,-1 0 0,1 0 0,0 1 0,0 1 0,-1-1 0,5 1 10,-10-1 6,3 3 45,0-1 1,-1 1-1,0 0 1,0 0-1,1 0 1,-2 1 0,1-1-1,0 1 1,-1-1-1,1 1 1,-1 0-1,0 0 1,0 0-1,-1 0 1,1 0-1,-1 1 1,0-1-1,0 0 1,-1 1 0,1-1-1,-1 0 1,0 1-1,0-1 1,0 1-1,-1-1 1,1 0-1,-1 1 1,0-1-1,0 0 1,-1 1 0,0 1-52,1-2 27,-1 11-167,0-1 0,-1 0-1,-1 0 1,0 0 0,-1 0-1,-1-1 1,0 1 0,-1-1 0,0-1-1,-1 1 1,0-2 0,-1 1-1,0-1 1,-5 4 140,-1-6-1908,3-8-418</inkml:trace>
  <inkml:trace contextRef="#ctx0" brushRef="#br1" timeOffset="-384896.776">2363 15057 1800,'0'0'1081,"0"0"-508,0 0-126,0 0-50,25 21 51,75 70-120,-97-89-316,-1 0 0,1 0 0,-1 1 0,0-1 0,0 1-1,1-1 1,-2 1 0,1 0 0,0 0 0,0-1 0,-1 1-1,0 1 1,0-1 0,0 0 0,0 0 0,0 0-1,0 1 1,-1-1 0,0 0 0,1 1 0,-1-1 0,-1 0-1,1 1 1,0 0-12,-2 9 40,3-5-26,0 0-1,-1-1 0,0 1 0,0 0 0,-1-1 0,0 1 0,-1-1 0,1 1 0,-2-1 0,1 0 0,-1 0 0,0 0 0,0 0 0,-1 0 0,0 0 0,0-1 0,-4 5-13,-119 93 2380,127-103-2361,-1-1-1,0 0 1,0 1-1,0-1 1,1 1-1,-1-1 1,0 1-1,1 0 1,-1-1-1,0 1 1,1 0-1,-1 0 1,1-1-1,-1 1 1,1 0-1,-1 0 1,1 0-1,0-1 1,-1 1-1,1 0 1,0 0-1,0 0 1,0 0-1,0 0 1,0 0-1,0 0 1,0 0-1,0 0 1,0-1-1,0 1 1,0 0-1,0 0 1,1 0-1,-1 0 1,0 0-1,1 0 1,-1-1-1,0 1 1,1 0-1,-1 0 1,1-1-1,0 1 1,-1 0-1,1 0 0,-1-1 1,1 1-1,0-1 1,0 1-1,-1-1 1,1 1-1,0-1 1,0 1-1,0-1 1,0 0-1,-1 1 1,1-1-1,0 0 1,0 0-1,0 0 1,0 1-1,0-1 1,0 0-1,0 0 1,0-1-19,64 9 158,-64-8-147,190-6-1709,-132-5-908</inkml:trace>
  <inkml:trace contextRef="#ctx0" brushRef="#br1" timeOffset="-384342.504">971 15957 3345,'0'0'1197,"0"0"-367,0 0-31,0 0-173,0 0-263,0 0-125,20-4 491,422-43 3345,-291 35-3240,390-23 958,109 24-1792,-386 29-5490,-183-4-654</inkml:trace>
  <inkml:trace contextRef="#ctx0" brushRef="#br1" timeOffset="-383380.1878">1116 16083 3193,'0'0'817,"0"0"-330,0 0 272,0 0 281,0 0-37,0 0-111,-5 7-40,-150 129 1230,70-71-1958,18 1 111,115-56-399,-13-10 294,-18 2-56,0-2 0,-1 0 0,1-1 0,0 0 0,-1-1 0,0-1 0,1-1-1,-1-1 1,0 0 0,4-2-74,-19 5 104,0-1 0,0 1 0,-1 0-1,1-1 1,0 1 0,-1 0 0,0-1-1,1 1 1,-1-1 0,0 1 0,0 0 0,0-1-1,-1 1 1,1-1 0,0 1 0,-1 0-1,0-1 1,0 1 0,1 0 0,-1-1-1,0 1 1,-1 0 0,1 0 0,0 0 0,-1 0-1,1 0 1,-1 0 0,0 1 0,1-1-1,-1 0 1,0 1 0,0-1 0,0 1-1,0 0 1,-2-1-104,0-2-62,-5-7-252,-15-14 70,3 18-5266,12 7-828</inkml:trace>
  <inkml:trace contextRef="#ctx0" brushRef="#br1" timeOffset="-382848.3678">1836 16836 4969,'0'0'1656,"0"0"-631,0 0 439,0 0 64,0 0-592,0 0-487,0 0 79,-29 111-16,26-63-96,3 5-248,0 32-168,-3-13-1032,-2-5-3561</inkml:trace>
  <inkml:trace contextRef="#ctx0" brushRef="#br1" timeOffset="-380474.752">2409 16839 392,'0'0'4228,"0"0"-2905,0 0-871,0 0-106,0 0-76,0 0-91,23 20-95,72 64-31,-63-42-55,-35-36 15,-51 32 205,40-33-191,-104 36 582,136-29-1290,128 57 1065,-145-68-381,0 1-1,1-1 1,-1 0-1,0 0 1,0 1-1,0-1 1,0 0-1,0 1 1,0-1-1,-1 1 1,1-1-1,0 1 1,-1 0 0,1-1-1,-1 1 1,1 0-1,-1-1 1,0 1-1,0 0 1,0 0-1,0-1 1,0 1-1,0 0 1,0-1-1,-1 1 1,1 0 0,-1-1-1,1 1 1,-1 0-1,1-1 1,-1 1-1,0-1 1,0 1-1,0-1 1,0 1-1,0-1 1,0 0-1,0 0 1,-1 1-1,1-1 1,0 0 0,-1 0-1,1 0 1,0 0-1,-1 0 1,1-1-1,-1 1 1,0 0-1,1-1 1,-1 1-1,0-1-2,-18 7-1429,5-6-1013</inkml:trace>
  <inkml:trace contextRef="#ctx0" brushRef="#br1" timeOffset="-380145.12">2880 16788 4585,'0'0'1050,"0"0"115,0 0 31,0 0-231,0 0-252,0 0-321,17 21-205,54 65-90,-52-30 6,-21-45-83,2-4-21,-1-1 1,-1 0-1,1 1 1,-1-1-1,0 0 1,-1 0 0,1 0-1,-1 0 1,0 0-1,-1-1 1,1 1-1,-1-1 1,0 0-1,-1 0 1,1 0-1,-4 2 1,-25 34 9,33-40 14,0 1 0,1 0 1,-1 0-1,0-1 0,1 1 0,-1 0 0,1-1 0,-1 1 0,1 0 0,0-1 1,0 1-1,0-1 0,0 1 0,0-1 0,0 1 0,0-1 0,0 0 0,0 0 1,1 1-1,-1-1 0,1 0 0,-1 0 0,1 0 0,-1 0 0,1-1 0,-1 1 0,1 0 1,0-1-1,-1 1 0,1-1 0,0 0 0,0 1 0,-1-1 0,1 0 0,0 0 1,0 0-1,-1 0 0,1 0 0,0-1 0,0 1 0,-1 0 0,1-1 0,0 1 1,-1-1-1,2 0-23,3 1 62,130 2-304,-78-3-3255,-41 1-404</inkml:trace>
  <inkml:trace contextRef="#ctx0" brushRef="#br1" timeOffset="-375745.01">1536 17320 3465,'0'0'2142,"0"0"-557,0 0-333,0 0 138,0 0 2,-19 3 2278,9-1 1701,40 6-5010,87 2 551,0-4 0,72-8-912,-39 0 541,464-2 962,-295-21-1800,-322 15-6777,-12 8-25</inkml:trace>
  <inkml:trace contextRef="#ctx0" brushRef="#br1" timeOffset="-374482.388">1767 17499 2993,'0'0'1551,"0"0"-689,0 0-56,0 0 130,0 0-144,0 0-308,-9 4 1644,-164 178-493,168-176-1682,5-6 37,1 0 0,-1 0 1,1 1-1,-1-1 0,1 0 0,-1 0 1,0 0-1,1 1 0,-1-1 0,1 0 1,-1 0-1,0 1 0,1-1 0,-1 0 1,0 1-1,1-1 0,-1 1 0,0-1 0,0 0 1,1 1-1,-1-1 0,0 1 0,0-1 1,0 1-1,1-1 0,-1 1 0,0-1 1,0 0-1,0 1 0,0-1 0,0 1 1,0-1-1,0 1 0,0-1 0,0 1 1,0-1-1,0 1 0,-1-1 0,1 1 1,0-1-1,0 1 0,0-1 0,-1 0 0,1 1 1,0-1-1,0 1 0,-1-1 0,1 0 1,0 1-1,-1-1 0,1 0 0,0 1 1,-1-1-1,1 0 0,-1 1 0,1-1 1,0 0-1,-1 0 0,1 0 0,-1 0 1,1 1-1,-1-1 0,1 0 0,-1 0 1,1 0-1,-1 0 10,74-3 105,-1-4 0,0-2 0,-1-4 0,0-3-105,-70 16 48,0 0-1,0-1 1,0 1 0,0 0 0,1-1-1,-1 1 1,0 0 0,0-1-1,0 1 1,0-1 0,0 0 0,0 1-1,-1-1 1,1 0 0,0 0 0,0 1-1,0-1 1,-1 0 0,1 0-1,0 0 1,-1 0 0,1 0 0,-1 0-1,1 0 1,-1 0 0,1 0 0,-1 0-1,0 0 1,1 0 0,-1-1 0,0 1-1,0 0 1,0 0 0,0 0-1,0 0 1,0 0 0,0-1 0,-1 1-1,1 0 1,0 0 0,0 0 0,-1 0-1,1 0 1,-1 0 0,1 0-1,-1 0 1,0 0 0,1 0 0,-1 0-1,0 0 1,1 0 0,-1 1 0,0-1-1,0 0 1,0 0 0,0 1-1,0-1-47,-167-178-144,150 163-2028,3 9-2074</inkml:trace>
  <inkml:trace contextRef="#ctx0" brushRef="#br1" timeOffset="-372350.299">9326 9540 2993,'0'0'976,"0"0"-421,-21 24 175,-143 166 1279,-138 169-338,17 13 0,-227 392-1671,-147 261 1666,364-591 809,-170 176-2475,-16 18 1391,363-476-1231,-611 830 1227,122-52 13,100-231-941,-240 272-450,465-589-1939,111-116-4058,113-168 371</inkml:trace>
  <inkml:trace contextRef="#ctx0" brushRef="#br1" timeOffset="-357670.536">3919 17992 128,'0'0'928,"0"0"-720,0 0-229,0 0 60,0-13 143,1-6 14,0-11-132,-1-6 3093,0 36-2034,0 0-111,42 8 2143,23 23-2600,-30-12-303,58 34-422,-92-51 155,0 0 1,-1 0-1,0 0 1,1 0-1,-1 0 1,0 0-1,0 0 1,0 0-1,0 0 1,0 0 0,-1 0-1,1 0 1,0 0-1,-1 0 1,0 0-1,1 0 1,-1 0-1,0-1 1,0 1-1,0 0 1,0 0-1,0-1 1,-1 1 0,1-1-1,0 1 1,-1-1-1,1 1 1,-1-1-1,0 0 1,1 0-1,-1 0 1,0 0-1,0 0 1,0 0-1,0 0 1,1-1-1,-1 1 1,0-1 0,0 1-1,0-1 1,0 0-1,0 0 1,0 1-1,-1-2 15,-7 6-17,-86 28-58,166-34-3902,-35 3 3456,-34-2 515,2-1 9,0 0-1,0 0 0,1 1 1,-1-1-1,0 1 1,0 0-1,0 0 1,1 0-1,-1 1 1,0-1-1,0 1 0,0 0 1,0 0-1,0 0 1,0 0-1,0 0 1,0 0-1,0 1 1,0 0-1,0 0 1,-1-1-1,1 1 0,-1 1 1,0-1-1,1 0 1,-1 1-1,0-1 1,0 1-1,-1-1 1,1 1-1,0 0 0,-1 0 1,1 1-3,-5 1 31,1 0 0,-1-1 0,0 0 0,-1 0 0,1 0 0,-1 0 0,0 0 0,0 0 0,0-1-1,0 0 1,-1 0 0,1 0 0,-1-1 0,0 1 0,0-1 0,0 0 0,0 0 0,0-1 0,0 0 0,0 1 0,0-2 0,-1 1 0,1-1 0,0 0 0,-1 0 0,1 0 0,0-1 0,-4 0-31,-6-5-1881,3-11-2329</inkml:trace>
  <inkml:trace contextRef="#ctx0" brushRef="#br1" timeOffset="-357386.078">4720 17918 3345,'0'0'673,"0"0"-59,0 0 131,3 20 150,6 66-44,-9-84-810,1 1-1,-1 0 1,0-1 0,0 1 0,0 0-1,0-1 1,0 1 0,0 0 0,-1 0 0,1-1-1,-1 1 1,0-1 0,0 1 0,0-1-1,0 1 1,0-1 0,-1 1 0,1-1 0,-1 0-1,1 0 1,-1 0 0,0 0 0,0 0-1,0 0 1,0 0 0,0-1 0,0 1-1,-1-1 1,1 1 0,0-1 0,-2 1-41,-8 5 144,-89 39 2587,233-46-3147,-43 0-2851,-58 0-143</inkml:trace>
  <inkml:trace contextRef="#ctx0" brushRef="#br1" timeOffset="-356884.1568">4221 18325 4497,'0'0'1224,"0"0"-585,0 0 60,0 0 8,0 0-255,0 0-259,-22 23-112,-73 74-34,85-87 61,0 0-1,0 0 0,-1-2 1,0 1-1,0-1 1,-1-1-1,0 0 1,0 0-1,-1-1 1,-1 0-108,10-5 157,0 1 272,26-1-1003,7-1 521,-7 1 129,0-1 0,1 0 0,-1-2 1,-1 0-1,1-2 0,0 0 0,-1-1 0,20-8-76,-40 12-12,0 1 1,0-1-1,0 0 0,0 1 1,0-1-1,0 0 0,0 0 1,-1 1-1,1-1 0,0 0 1,0 0-1,0 0 0,-1 0 1,1 0-1,-1 0 0,1 0 1,-1 0-1,1 0 0,-1-1 1,0 1-1,1 0 0,-1 0 1,0 0-1,0 0 0,0-1 1,0 1-1,0 0 0,0 0 1,0 0-1,0-1 0,0 1 1,-1 0-1,1 0 0,0 0 1,-1 0-1,1 0 0,-1 0 1,0-1-1,1 1 0,-1 0 1,0 1-1,1-1 0,-1 0 0,0 0 1,0 0-1,0 0 0,0 1 1,0-1-1,0 0 0,0 1 1,0-1-1,0 1 0,0-1 1,0 1-1,0-1 0,0 1 1,-1 0-1,1-1 0,0 1 1,0 0-1,0 0 12,-25-4-3015,3 3-1592</inkml:trace>
  <inkml:trace contextRef="#ctx0" brushRef="#br1" timeOffset="-356417.176">3362 18614 2016,'0'0'2072,"0"0"-1346,0 0-61,0 0 115,0 0-58,27 0-217,86 6-195,-109-6-299,0 0 0,0 0-1,0 0 1,0 0 0,-1 1-1,1 0 1,0 0-1,0 0 1,-1 0 0,1 0-1,-1 1 1,1 0 0,-1-1-1,0 1 1,1 0 0,-1 1-1,0-1 1,0 1-1,-1-1 1,1 1 0,-1 0-1,1 0 1,-1 0 0,0 0-1,0 0 1,0 1 0,0-1-1,-1 1 1,1-1-1,-1 1 1,0 0 0,0-1-1,0 1 1,-1 0 0,1 0-1,-1 0 1,0-1 0,0 1-1,0 0 1,-1 0-1,1 0 1,-1 0-11,-2 3 31,0-1 0,-1 1 0,0-1 0,0 0 0,0 0 0,-1-1 0,0 1 0,0-1 0,0 0 0,-1 0-1,1 0 1,-1-1 0,0 0 0,-1 0 0,1-1 0,-1 1 0,0-2 0,1 1 0,-1-1 0,-1 0 0,-5 1-31,-5 5 830,31-3-547,30-2-513,-1-1 0,1-3 0,0-1 0,0-2 1,4-2 229,14-10-1896</inkml:trace>
  <inkml:trace contextRef="#ctx0" brushRef="#br1" timeOffset="-355372.766">492 10373 1912,'-114'1233'4425,"70"1117"-1835,118-1059-2599,-50-982-171,93 2041-2594,-117-2320 978,0-19-1268</inkml:trace>
  <inkml:trace contextRef="#ctx0" brushRef="#br1" timeOffset="-355057.6518">1 16235 5217,'13'131'676,"5"-1"0,7 0 0,31 93-676,-18-69 591,141 547 1280,-176-693-1858,0 6 37,0 0 0,1 1 0,1-1 0,1-1 0,0 1 0,0-1 0,2 0 0,-1-1 0,2 1 0,-1-1 0,3 0-50,-9-11 24,0 0 0,1 0 0,-1 0-1,0 0 1,1 0 0,-1-1 0,1 1-1,-1-1 1,1 0 0,-1 0 0,1 0-1,-1 0 1,1 0 0,-1 0 0,1-1 0,-1 1-1,1-1 1,-1 0 0,0 0 0,1 0-1,-1 0 1,0 0 0,1 0 0,-1 0 0,0-1-1,0 1 1,0-1 0,0 0 0,-1 1-1,1-1 1,0 0 0,-1 0 0,1 0-1,-1 0 1,0-1 0,0 1 0,0 0 0,0 0-1,0-1 1,0 1 0,0-1 0,-1 1-1,1-1 1,-1 1 0,0-1 0,0 0-24,215-515-771,-140 339-2616,-8 17-1691</inkml:trace>
  <inkml:trace contextRef="#ctx0" brushRef="#br0" timeOffset="-334823.6578">817 7717 7658,'0'0'1952,"0"0"-1424,0 0 392,162 0 169,-84-9-201,7-1-376,6-4-248,4-1-176,-7 1-72,-5-1-16,-6 3-216,-14 7-360,-6 5-664,-15 0-1241,-24 10-1360</inkml:trace>
  <inkml:trace contextRef="#ctx0" brushRef="#br0" timeOffset="-334611.446">1259 7763 6337,'0'0'2577,"0"0"-2033,-40 137 536,26-76 361,8-1-481,6-5-536,0 1-232,0-6-192,20 3-56,12 10-1024,-7-10-1281,-5-15-1712</inkml:trace>
  <inkml:trace contextRef="#ctx0" brushRef="#br0" timeOffset="-334305.224">1761 7920 9722,'0'0'3451,"0"0"-1721,0 0 825,0 0-33,0 0-929,0 0-824,-12 19-446,-35 63-286,35 5-144,15-63-183,0 0 0,2-1-1,0 1 1,2-1 0,1 0-1,1-1 1,0 0-1,13 20 291,15 11-3620,-36-51 3354,1 0 0,0-1 0,-1 0 0,1 1-1,0-1 1,0 0 0,0 0 0,0 0 0,0 0 0,0-1 0,0 1-1,1 0 1,-1-1 0,0 1 0,0-1 0,0 0 0,1 0-1,-1 0 1,0 0 0,0 0 0,1-1 0,-1 1 0,0 0-1,0-1 1,0 0 0,0 1 0,0-1 266,31-23-4156,-6-11-1050</inkml:trace>
  <inkml:trace contextRef="#ctx0" brushRef="#br0" timeOffset="-333907.789">2104 7977 6713,'0'0'2646,"0"0"-1353,0 0 346,0 0-87,4 23-605,13 73-506,36 57-123,-32-167-737,125-176-2668,-145 189 3133,0 0 1,0-1-1,0 1 1,0 0-1,0 0 1,0 0-1,0 0 1,0 0 0,0 0-1,0 0 1,1 0-1,-1 1 1,0-1-1,1 0 1,-1 1-1,0-1 1,1 1 0,-1-1-1,1 1 1,-1 0-1,1 0 1,-1-1-1,1 1 1,-1 0-1,1 0 1,-1 0 0,1 1-1,-1-1 1,0 0-1,1 1 1,-1-1-1,1 1 1,-1-1-1,1 1 1,-1-1-1,0 1 1,0 0 0,1 0-1,-1 0 1,0 0-1,0 0 1,0 0-1,0 0 1,0 0-1,0 0 1,0 0 0,0 1-1,0-1 1,-1 0-1,1 1 1,-1-1-1,1 0 1,-1 1-1,1 0-46,41 245 4684,-44-273-10058,5-68-785,-2 86 5225,4-41-2998</inkml:trace>
  <inkml:trace contextRef="#ctx0" brushRef="#br0" timeOffset="-333693.935">2586 7818 2625,'0'0'2384,"0"0"-1416,0 0 641,0 0 223,0 0-152,0 0-271,0 0-65,97 104-112,-74-68-272,-3 0-231,-6 0-105,-3 1-320,-8 1-184,-3 5-120,0 3-296,-37 24-1265,3-12-1599,0-12-3378</inkml:trace>
  <inkml:trace contextRef="#ctx0" brushRef="#br0" timeOffset="-333396.033">3003 7973 5889,'0'0'1609,"0"0"-1129,0 0 1360,0 0-48,0 0-447,159 24-497,-113-24-328,3 0-520,-1 0-128,-11 0-1368,-17-5-3681</inkml:trace>
  <inkml:trace contextRef="#ctx0" brushRef="#br0" timeOffset="-333185.659">3120 8175 8698,'0'0'3521,"0"0"-2849,0 0 848,0 0-448,0 0-208,0 0-599,185-46-265,-116 15-2521,-18 0-5609</inkml:trace>
  <inkml:trace contextRef="#ctx0" brushRef="#br0" timeOffset="-330724.017">3836 7804 6001,'0'0'1961,"0"0"-1753,0 0 360,0 0 568,160 2-176,-78-18-168,10-6-463,2 0-161,-3 3-168,-11 7 0,-14 7-160,-12 5-489,-17 0-463,-17 5-416,-14 9-1169,-6-2-847</inkml:trace>
  <inkml:trace contextRef="#ctx0" brushRef="#br0" timeOffset="-330511.181">4212 7944 3129,'0'0'4073,"0"0"-3129,0 0 352,-28 139 480,22-88-439,3 0-489,3 1-160,0-1-248,0 2-264,0 0-176,3 0-352,9 14-968,-1-16-2593,-5-15-1120</inkml:trace>
  <inkml:trace contextRef="#ctx0" brushRef="#br0" timeOffset="-330265.523">4646 8004 8090,'0'0'3512,"0"0"-2759,0 0 807,0 0-88,-57 132-744,57-86-552,0 0-176,0-3-168,11-2-80,9-5-168,3-4-248,3-8-328,14-20-840,0-4-1449,-3 0-120</inkml:trace>
  <inkml:trace contextRef="#ctx0" brushRef="#br0" timeOffset="-330052.839">4974 7922 384,'0'0'7218,"0"0"-5690,0 0 120,-25 145 81,25-90-841,0-5-592,0-4-296,0-10-616,14-14-1473,3-12-1287,-3-10-617</inkml:trace>
  <inkml:trace contextRef="#ctx0" brushRef="#br0" timeOffset="-329882.927">5211 7912 4649,'0'0'1392,"0"0"-7,0 0 319,0 0-168,0 0-688,17 147-487,-17-118-249,0 0-112,0 2-216,-5 1-449,-13 9-791,1-8-728,3-9-2241</inkml:trace>
  <inkml:trace contextRef="#ctx0" brushRef="#br0" timeOffset="-329506.975">5419 8062 7114,'0'0'3104,"0"0"-2928,0 0 640,0 0 401,0 0-137,0 0-448,192-32-256,-138 16-376,-6 1-56,4-2-1008,-15 5-2689,-12 5-968</inkml:trace>
  <inkml:trace contextRef="#ctx0" brushRef="#br0" timeOffset="-329294.097">5691 7780 7001,'0'0'1545,"0"0"-361,0 0 881,-18 140-121,18-78-408,0 1-263,0-3-849,0-2-424,9 7-352,8-17-1713,3-14-3632</inkml:trace>
  <inkml:trace contextRef="#ctx0" brushRef="#br0" timeOffset="-329027.513">6099 7501 6609,'0'0'4641,"0"0"-3984,0 0-81,0 0-104,0 0-184,0 0 96,151 0-160,-91 0-152,5 0-72,-8 0-440,0-3-776,-14-4-1489,-17 5-1600</inkml:trace>
  <inkml:trace contextRef="#ctx0" brushRef="#br0" timeOffset="-328823.582">6353 7616 6841,'0'0'3081,"0"0"-2201,0 0 1105,-29 162 127,26-105-551,3 6-561,0 0-472,0-1-360,0-4-168,0-3-1024,6-9-1089,14-15-1071,-6-11-1858,3-18-1687</inkml:trace>
  <inkml:trace contextRef="#ctx0" brushRef="#br0" timeOffset="-328575.537">6692 7693 7914,'0'0'2392,"0"0"-1480,0 0 897,-31 150-137,31-97-760,0 0-560,0-1-192,8-3-88,7-6-72,2-7-456,3-7-648,5-15-984,12-14-1857,-2-19 400,-7-17-1512</inkml:trace>
  <inkml:trace contextRef="#ctx0" brushRef="#br0" timeOffset="-328207.226">7032 7734 4337,'0'0'959,"0"0"318,0 0 212,1 23-22,6 182 1729,-7-132-543,0-73-2040,0-2 18,0-7-796,1 0 1,0 0-1,0 1 0,1-1 1,0 0-1,0 1 0,1 0 0,0-1 1,0 1-1,1 0 0,0 1 0,1-1 1,0 1-1,0-1 0,0 2 0,1-1 1,0 0-1,0 1 0,7-4 165,-12 8-15,0 1 0,1 0-1,-1 0 1,1 0 0,-1 0-1,1 0 1,0 0 0,-1 0-1,1 0 1,0 1 0,-1-1 0,1 1-1,0-1 1,0 1 0,0 0-1,-1-1 1,1 1 0,0 0-1,0 0 1,0 1 0,0-1 0,-1 0-1,1 0 1,0 1 0,0-1-1,-1 1 1,1 0 0,0 0-1,0-1 1,-1 1 0,1 0 0,-1 0-1,1 0 1,-1 1 0,0-1-1,1 0 1,-1 0 0,0 1-1,0-1 1,0 1 0,0-1 0,0 1-1,0 0 1,0-1 0,0 1-1,-1 0 1,1-1 0,-1 1-1,1 0 1,-1 0 0,1 0 15,12 94 907,-13-35-344,0-61-801,0-12-3164,8-53-2722,1 32 3210</inkml:trace>
  <inkml:trace contextRef="#ctx0" brushRef="#br0" timeOffset="-328073.905">7260 7862 2545,'0'0'2080,"0"0"-592,0 0 161,0 0-89,0 0-296,0 0-496,0 0-375,134 0-297,-111 0-96,0 0-721,-6 0-927,-3 0-496,-5 0-1977</inkml:trace>
  <inkml:trace contextRef="#ctx0" brushRef="#br0" timeOffset="-327736.035">7694 7749 3961,'0'0'2592,"0"0"-1007,0 0 1599,0 0-919,-9 127-89,6-93-639,3 0-665,0-1-712,0 13-160,0-10-2457,-5-7-4928</inkml:trace>
  <inkml:trace contextRef="#ctx0" brushRef="#br0" timeOffset="-327127.032">7497 7691 6881,'0'0'1713,"0"0"-665,0 0 872,0 0-423,0 0-633,0 0-368,-40 161-168,40-117-168,0 6-160,11 1-304,1 4-992,5-9-2417,-6-17-2080</inkml:trace>
  <inkml:trace contextRef="#ctx0" brushRef="#br0" timeOffset="-326797.953">7950 7638 6913,'0'0'3889,"0"0"-2864,0 0 527,0 0-120,0 0 217,0 0-265,43 123-456,-20-78-64,-6 1-320,-5-5-192,-10 0-176,-2-5-168,0 0-8,-11-2-952,-37 14-1624,8-7-2417,-3-12-2305</inkml:trace>
  <inkml:trace contextRef="#ctx0" brushRef="#br0" timeOffset="-326550.0478">8227 7831 11827,'0'0'2688,"0"0"-1560,0 0 497,0 0-985,0 0-432,0 0-208,180-13-128,-117-1-848,-9 2-873,-8-5-911,-18 7-2089,-14-2-2705</inkml:trace>
  <inkml:trace contextRef="#ctx0" brushRef="#br0" timeOffset="-326375.525">8413 7635 1520,'0'0'7906,"0"0"-6162,0 0 201,-26 171 607,23-113-1023,3-2-1529,0 16-240,0-10-2857,-3-16-5041</inkml:trace>
  <inkml:trace contextRef="#ctx0" brushRef="#br0" timeOffset="-325836.275">9195 7604 2609,'0'0'6110,"0"0"-3747,0 0-870,0 0-349,0 0-393,-7-26-490,-30-149-388,37 172 126,0 0-1,0-1 0,0 1 1,-1 0-1,1 0 1,-1 0-1,0 0 0,1 0 1,-1 0-1,-1 1 0,1-1 1,0 0-1,-1 0 0,1 1 1,-1-1-1,0 1 0,0-1 1,0 1-1,0 0 0,0 0 1,-1 0-1,1 0 0,0 0 1,-1 0-1,0 1 0,1-1 1,-1 1-1,0 0 1,0 0-1,0 0 0,0 0 1,0 0-1,0 1 0,0-1 1,0 1-1,0 0 0,0 0 1,0 0-1,0 0 0,0 0 1,0 1-1,0-1 0,0 1 1,0 0-1,0 0 0,-3 1 2,-6 9-3,0 1 0,1 0 0,0 1-1,1 0 1,0 0 0,1 1 0,1 1-1,0-1 1,1 1 0,0 1-1,0 3 4,-9 20 3,1 0 0,3 1 0,1 1 0,1 0 0,3 0 0,1 1 0,2 0 0,2 31-3,1-69 0,1 0 0,0-1 0,-1 1 0,1 0 0,1-1 0,-1 1 0,0-1 0,1 1 0,0 0 0,0-1 0,0 1 0,0-1 0,1 0 0,-1 1 0,1-1 0,0 0 0,0 0 0,0 0 0,0 0 0,0 0 0,1 0 0,-1-1 0,1 1 0,0-1 0,0 0 0,0 0 0,0 0 0,0 0 0,0 0 0,0-1 0,1 1 0,0-1 0,2 1 23,1-1-1,-1 0 1,1 0-1,-1-1 1,1 0-1,-1 0 1,1 0-1,-1-1 0,0 0 1,1 0-1,-1-1 1,0 1-1,0-1 1,1-1-1,-2 1 1,1-1-1,0 0 1,0-1-1,-1 1 0,0-1 1,0 0-1,0 0 1,0-1-23,93-118-883,-89 108 585,36-54-2554,-6 6-2339</inkml:trace>
  <inkml:trace contextRef="#ctx0" brushRef="#br0" timeOffset="-325624.3668">9383 7599 7626,'0'0'1984,"0"0"-864,0 0 881,-57 152-393,51-104-672,6-4-496,0-6-440,0-9-72,20-7-696,3-13-424,17-9-841,-6-21-1439,-3-11-233</inkml:trace>
  <inkml:trace contextRef="#ctx0" brushRef="#br0" timeOffset="-325279.224">9580 7614 5977,'0'0'1651,"0"0"131,0 27 41,0 187 983,0-210-2765,0 24 158,9-31-270,16-74-390,-19 52 157,2 1 0,0 0 0,2 0 0,0 1 1,2 0-1,0 1 0,11-13 304,-22 33 2,-1 1-1,1 0 1,0 0 0,0 0 0,0 0 0,0 0 0,0 0 0,0 0-1,0 0 1,0 1 0,0-1 0,0 0 0,0 1 0,1-1-1,-1 0 1,0 1 0,0 0 0,1-1 0,-1 1 0,0 0-1,1-1 1,-1 1 0,0 0 0,1 0 0,-1 0 0,0 0 0,1 1-1,-1-1 1,0 0 0,1 0 0,-1 1 0,0-1 0,1 1-1,-1-1 1,0 1 0,0 0 0,0-1 0,1 1 0,-1 0-1,0 0 1,0 0 0,0 0 0,0 0 0,-1 0 0,1 0 0,0 0-1,0 0 1,-1 0 0,1 0 0,0 1 0,-1-1 0,1 0-1,-1 1-1,30 70 716,-30-71-698,32 181 1483,-26-185-4520,-3-15-1665</inkml:trace>
  <inkml:trace contextRef="#ctx0" brushRef="#br0" timeOffset="-325055.764">10028 7472 5393,'0'0'4593,"0"0"-3241,0 0 993,37 147 704,-20-92-537,-8 3-976,2 0-703,-11-1-497,0 1-336,-11 2-832,-58 25-1737,3-16-3320,-11-8-4658</inkml:trace>
  <inkml:trace contextRef="#ctx0" brushRef="#br0" timeOffset="-311222.923">8082 8736 5865,'0'0'1685,"0"0"-377,0 0 546,0 0-118,0 0-578,-15-13-698,-2-1-414,-53-74 78,68 83-107,-1 0-1,1 0 1,-1 0-1,0 0 0,0 1 1,0-1-1,-1 1 1,0 0-1,0 0 1,0 0-1,0 0 0,0 1 1,-1 0-1,0 0 1,1 0-1,-1 1 1,0-1-1,0 1 0,-1 0 1,1 0-1,0 1 1,-1 0-1,1 0 1,-1 0-1,1 1 0,-1-1 1,1 1-1,-1 0 1,1 1-1,-1 0 1,1 0-1,-1 0 0,1 0 1,-1 1-1,1 0 1,0 0-1,0 0 0,0 1-15,-6 9-9,0 0 1,1 1-1,0 0 1,1 1-1,1 0 1,0 0 0,1 1-1,1 0 1,0 0-1,1 0 1,1 1 0,0 0-1,1 0 1,1 0-1,0 0 1,1 1 0,1-1-1,1 6 8,-3-13-6,1 0 0,0 0 0,0 0 0,1 0 0,1 0 1,-1 1-1,1-1 0,1 0 0,0 0 0,0 0 0,1-1 0,0 1 0,0 0 0,1-1 0,0 0 0,1 0 0,0 0 0,0 0 0,1-1 0,-1 0 0,2 0 1,-1-1-1,1 1 0,0-1 0,0-1 0,1 1 0,-1-1 0,1-1 0,0 1 0,1-1 0,0 0 6,-1-4 17,-1 0 0,0 0 0,1-1 0,-1 0 0,0 0 0,0-1 0,1 1 0,-1-2 1,0 1-1,-1-1 0,1 0 0,-1 0 0,1-1 0,-1 0 0,0 0 0,0-1 0,0 1 0,-1-1 0,0 0 0,0-1 0,0 1 0,-1-1 0,1 0 0,-1 0 0,-1-1 0,1 1 0,-1-1 0,1-4-17,1 5-57,98-149-5852,-60 87 208</inkml:trace>
  <inkml:trace contextRef="#ctx0" brushRef="#br0" timeOffset="-310614.619">8367 8507 2713,'0'0'2771,"0"0"-1424,0 0-94,0 0 36,0 0-253,0 0-327,-16 25-15,-53 85 41,60-95-538,1 1 1,0 1-1,2 0 1,-1 0-1,2 0 1,0 0-1,2 1 1,-1 0-1,2 0 1,0 3-198,2-13 98,-2-3-85,1 0 0,0 0 0,0 0 0,1 0 0,0 0 0,0 0 0,0 0 0,0 0 0,1 0 0,0 0 0,0 0 0,0 0 0,0-1-1,1 1 1,0 0 0,0 0 0,0-1 0,1 0 0,-1 1 0,2 0-13,6-1-293,1-1 0,0 0-1,0 0 1,0-1 0,0 0-1,0-1 1,0-1 0,0 0-1,0 0 1,0-1 0,0 0 0,0-1-1,0 0 1,2-2 293,60-19-4180,-11-5-1861</inkml:trace>
  <inkml:trace contextRef="#ctx0" brushRef="#br0" timeOffset="-309990.537">8607 8620 8362,'0'0'1896,"0"0"-478,0 0 172,-2 21-305,-5 142 109,21-111-2089,-5-73 274,-6 8 170,0 1 0,1-1 0,0 1 0,1 0 0,0 0 0,1 0 0,0 0 0,1 1 0,0 0 1,1 1-1,0 0 0,0 0 0,1 1 0,1-1 0,8-5 251,-15 13 25,0 1 0,0 0 1,0-1-1,0 1 0,0 0 0,0 1 0,0-1 1,0 1-1,0-1 0,1 1 0,-1 0 0,0 0 1,0 0-1,0 1 0,1-1 0,-1 1 0,0-1 1,0 1-1,0 0 0,0 0 0,0 1 0,0-1 1,-1 1-1,1-1 0,0 1 0,-1 0 0,1 0 1,-1 0-1,1 0 0,-1 0 0,0 1 0,0-1 1,0 1-1,0-1 0,-1 1 0,1 0 0,-1 0 1,2 3-26,39 117 2381,-37-96-1977,0-3-484,-3-49-1212,4-287-8782,-7 305 10219,0 1 0,0 0 1,1 0-1,0-1 0,0 1 0,0 0 0,1-1 1,0 1-1,0 0 0,1 0 0,-1-1 0,1 1 0,1 1 1,-1-1-1,1 0 0,0 0 0,0 1 0,1 0 1,0 0-1,0 0 0,0 0 0,0 0 0,1 1 1,-1 0-1,1 0 0,1 0 0,-1 0 0,0 1 0,1 0 1,2-1-146,-5 2 121,0 0 0,0 0 0,1 1 0,-1-1 0,0 1 0,1-1 1,-1 1-1,1 0 0,0 1 0,-1-1 0,1 1 0,0-1 0,-1 1 0,1 0 1,0 1-1,-1-1 0,1 0 0,0 1 0,-1 0 0,1 0 0,-1 0 0,1 0 1,-1 1-1,0-1 0,1 1 0,-1 0 0,0 0 0,0 0 0,0 0 0,0 1 1,-1-1-1,1 1 0,-1 0 0,1 0 0,-1 0 0,0 0 0,0 0 0,0 0 1,0 0-1,0 3-121,-2-2 32,0 1 0,0-1 0,-1 1 1,0-1-1,1 0 0,-1 1 0,-1-1 1,1 0-1,-1 0 0,0 0 0,1 0 1,-2 0-1,1 0 0,0 0 0,-1-1 1,0 1-1,0-1 0,0 0 0,0 1 0,0-2 1,-1 1-1,1 0 0,-2 0-32,-24 28-751,57-30-120,69-19-1698,-57-5-719</inkml:trace>
  <inkml:trace contextRef="#ctx0" brushRef="#br0" timeOffset="-309776.685">9474 8384 5921,'0'0'1633,"0"0"63,0 0 152,0 0-495,80 140-585,-71-109-320,-7-2-256,-2 0-96,-2 2-96,-30 3-368,-28 12-864,6-8-2641,3-11-2128</inkml:trace>
  <inkml:trace contextRef="#ctx0" brushRef="#br0" timeOffset="-307087.0578">17076 9923 6361,'0'0'1206,"0"0"-127,0 0-70,0 0-384,-5-25-384,-31-142-217,36 163-10,0 0 1,0-1-1,-1 1 0,1 0 1,-1 0-1,0 0 1,-1 0-1,1 0 0,-1 0 1,1 1-1,-1-1 0,0 0 1,-1 1-1,1-1 1,-1 1-1,1 0 0,-1 0 1,0 0-1,0 0 0,0 0 1,-1 1-1,1-1 1,0 1-1,-1 0 0,0 0 1,0 0-1,1 1 0,-1-1 1,0 1-1,0 0 1,0 0-1,0 0 0,-1 1 1,1 0-1,0-1 0,-3 1-14,0 3 15,-1 1 0,1-1 0,0 1 0,0 1 0,0-1 0,0 1 0,1 0 0,0 1 0,0-1 0,0 1 0,1 1 0,0-1 0,0 1-1,0 0 1,1 0 0,0 0 0,0 0 0,-2 8-15,2-8 10,-14 27 85,1 0-1,1 2 1,2 0-1,2 0 1,1 2-1,2-1 0,1 1 1,2 0-1,2 1 1,2-1-1,1 1 1,2 0-1,2 8-94,-2-42 26,0 1 0,0 0-1,1-1 1,0 1 0,0-1-1,1 0 1,-1 0-1,1 0 1,0 0 0,1 0-1,-1 0 1,1-1 0,0 0-1,0 1 1,0-1 0,1-1-1,-1 1 1,1-1-1,0 0 1,0 0 0,0 0-1,0-1 1,0 1 0,1-1-1,-1-1 1,1 1 0,0-1-1,-1 0 1,1 0-1,0 0 1,0-1 0,-1 0-1,1 0 1,0-1 0,0 1-1,0-1 1,-1-1 0,1 1-1,-1-1 1,1 0 0,-1 0-1,0 0 1,1-1-1,-1 0 1,0 0 0,-1 0-1,1-1 1,-1 1 0,3-3-26,111-148-552,-56 40-3350,-35 63 506,3-8-2524</inkml:trace>
  <inkml:trace contextRef="#ctx0" brushRef="#br0" timeOffset="-306801.02">17324 9812 4169,'0'0'4465,"0"0"-3569,0 0 680,0 0-151,0 0-305,-100 142-256,92-89-248,8 3-304,0-8-160,0-7-136,14-7-16,9-8-328,2-11-840,7-13-976,16-12-585,-8-23-776,-6-3-1376</inkml:trace>
  <inkml:trace contextRef="#ctx0" brushRef="#br0" timeOffset="-306448.654">17521 9906 5009,'0'0'1543,"0"0"-65,0 0-53,1 25-267,6 79-394,10-29-132,-16-74-641,-1-1 0,1 0 1,-1 1-1,1-1 0,0 0 0,-1 0 0,1 1 0,-1-1 0,1 0 0,0 0 0,-1 0 0,1 0 1,0 0-1,-1 0 0,1 0 0,0 0 0,-1 0 0,1 0 0,0 0 0,-1 0 0,1 0 0,0 0 1,-1-1-1,1 1 0,-1 0 0,1 0 0,0-1 0,-1 1 0,1-1 0,-1 1 0,1 0 0,-1-1 1,1 1-1,-1-1 0,1 1 0,-1-1 0,0 1 0,1-1 0,-1 0 0,0 1 0,1-1 1,-1 1-1,0-1 0,0 0 0,0 1 0,1-1 0,-1 0 0,0 1 0,0-1 0,0 0 0,0 1 1,0-1-1,0 0 0,0 1 0,0-1 0,-1 0 0,1 1 0,0-1 9,2-7-128,4-15-173,0 0 1,2 1 0,0 0 0,1 0 0,2 1-1,0 0 1,5-5 300,-14 24 10,-1 1 0,1-1-1,0 1 1,0-1 0,0 1 0,0-1-1,0 1 1,1 0 0,-1 0 0,0 0-1,0 1 1,1-1 0,-1 0-1,1 1 1,-1-1 0,0 1 0,1 0-1,-1 0 1,1 0 0,-1 0-1,1 0 1,-1 1 0,0-1 0,1 1-1,-1 0 1,0-1 0,1 1-1,-1 0 1,0 0 0,0 0 0,0 1-1,0-1 1,0 1 0,0-1-1,0 1 1,0-1 0,0 1 0,-1 0-1,1 0 1,-1 0 0,1 0 0,-1 0-1,0 0 1,0 0 0,0 1-1,0-1 1,0 0 0,-1 1 0,1-1-1,0 0 1,-1 1 0,0-1-1,0 1 1,0-1 0,0 0 0,0 1-1,0-1 1,0 1 0,-1 1-10,4 162 2282,12-198-4670,2-9-1052,3-4 110</inkml:trace>
  <inkml:trace contextRef="#ctx0" brushRef="#br0" timeOffset="-306235.762">17923 9634 2857,'0'0'3240,"0"0"-2039,0 0 407,-3 159 96,1-103-335,-1-1-665,3-5-400,0-4-304,0-7-80,14-13-1233,6-6-1799,0-16-905</inkml:trace>
  <inkml:trace contextRef="#ctx0" brushRef="#br0" timeOffset="-306004.797">18160 10005 4057,'0'0'2030,"0"0"-946,0 0-245,0 0-493,1-24-547,0-120-530,-1 143 747,0-1-1,-1 1 0,0-1 1,1 1-1,-1-1 0,0 1 1,0 0-1,0-1 0,1 1 1,-1 0-1,-1 0 0,1 0 1,0 0-1,0 0 0,0 0 1,-1 0-1,1 0 0,0 0 1,-1 0-1,1 1 0,-1-1 1,1 1-1,-1-1 0,1 1 1,-1-1-1,1 1 0,-1 0 1,1 0-1,-1 0 0,0 0 1,1 0-1,-1 0 0,1 0 1,-1 0-1,1 1 0,-1-1 1,1 1-1,-1-1 0,1 1 1,-1-1-1,1 1 0,-1 0 1,1 0-1,0 0 0,0 0 1,-1 0-1,1 0 0,0 0 1,0 0-1,0 0 0,0 0 1,0 1-1,0-1 0,0 0 1,1 1-1,-1-1 0,0 1 1,1 0-16,-5 7 17,2 0-1,-1 1 1,1-1 0,1 1 0,0-1 0,0 1 0,1 0-1,0 0 1,1 0 0,0-1 0,0 1 0,1 0-1,1 1-16,-1-10-129,0 1-1,0-1 0,0 1 1,0-1-1,1 0 1,-1 1-1,1-1 0,-1 0 1,1 0-1,-1 0 0,1 0 1,0 0-1,0 0 0,-1-1 1,1 1-1,0 0 0,0-1 1,0 0-1,0 1 0,-1-1 1,1 0-1,0 0 0,0 0 1,0 0-1,0 0 0,0 0 1,0-1-1,0 1 0,0-1 1,0 0 129,5 1-814,15-2-1423</inkml:trace>
  <inkml:trace contextRef="#ctx0" brushRef="#br0" timeOffset="-305502.876">18160 10005 1032,'94'-97'4354,"-85"81"-4416,0 0 0,-2 0-1,0-1 1,0 0-1,-2 0 1,0 0 0,-1-1-1,-1 0 1,-1 0-1,0-2 63,-2 20 49,-1-1 0,1 0 0,0 1 0,-1-1-1,1 1 1,-1-1 0,1 1 0,-1 0 0,1-1 0,-1 1-1,1 0 1,-1-1 0,1 1 0,-1 0 0,0-1 0,1 1-1,-1 0 1,1 0 0,-1 0 0,0 0 0,1 0-1,-1-1 1,0 1 0,1 0 0,-1 0 0,0 1 0,1-1-1,-1 0 1,0 0 0,1 0 0,-1 0 0,1 1 0,-1-1-1,0 0 1,1 0 0,-1 1 0,1-1 0,-1 0-1,1 1 1,-1-1 0,1 1 0,-1-1 0,1 1 0,-1-1-1,1 1 1,0-1 0,-1 1 0,1-1 0,0 1 0,-1 0-1,1-1 1,0 1 0,0-1 0,0 1 0,-1 0 0,1-1-1,0 1 1,0 0 0,0 0-49,-6 13 53,1 1 0,0 0 0,1 0 0,1 0 1,0 0-1,1 1 0,1-1 0,1 1 0,0-1 0,0 1 0,2-1 0,0 1-53,-2-14-32,0-1 0,1 1 0,-1 0 0,0-1 0,1 1 0,-1-1 0,1 0 0,0 1 0,0-1 0,-1 1 0,1-1 0,0 0 0,0 0 0,0 1 0,0-1 0,0 0 0,1 0 0,-1 0 0,0 0 0,0 0 0,1 0 0,-1-1 0,0 1 0,1 0 0,-1-1 0,1 1 0,-1-1 0,1 1 0,-1-1 0,1 0 0,0 0 0,-1 0 0,1 0 0,-1 0 0,1 0 0,-1 0 0,1 0 0,0-1 32,0 0 23,0-1 0,0-1 0,0 1 0,-1 0 0,1 0 0,-1-1 0,1 1 0,-1-1 1,0 1-1,0-1 0,0 1 0,0-1 0,-1 0 0,1 1 0,-1-1 0,1 0 0,-1 0 0,0 0 0,0 1 0,-1-1 0,1-2-23,0-2 126,1-43 2398,-1 49-1974,3 23-308,8 77-162,-4 1-1,-4 0 0,-6 18-79,2 8 40,1-109-30,1-11-5,0 0 1,0 0-1,-1 0 0,0 0 0,0 0 0,0 0 1,-1 0-1,0 0 0,0 0 0,0 0 0,-1-1 1,0 1-1,0 0 0,0-1 0,-1 1 1,0-1-1,0 0 0,0 0 0,-1 0 0,-2 3-5,4-8 12,1 0 0,-1 0 0,0 0-1,1-1 1,-1 1 0,1 0-1,-1-1 1,1 1 0,-1-1 0,1 0-1,0 1 1,-1-1 0,1 0-1,0 0 1,-1 0 0,1 0 0,0 0-1,0 0 1,0 0 0,0 0-1,0 0 1,0-1 0,0 1 0,0 0-1,1-1 1,-1 1 0,0-1-1,1 1 1,-1 0 0,1-1 0,-1 1-1,1-1 1,0 0 0,0 1-1,0-1 1,0 1 0,0-1 0,0 0-12,0 1 3,-6-30 26,2-1 0,1-1 0,1 1 0,2 0 0,4-22-29,-2 34-55,1 0 1,2 0-1,0 1 1,1-1-1,0 1 1,2 1 0,0-1-1,1 1 1,1 1-1,1 0 1,12-15 54,87-99-5846,-86 105 3116</inkml:trace>
  <inkml:trace contextRef="#ctx0" brushRef="#br0" timeOffset="-305029.275">18582 9868 2633,'0'0'2295,"0"0"-751,0 0-72,0 0 65,0 21-370,0 112 452,1-159-1689,1 1 0,1 0 0,1 0 0,1 1 0,1-1 0,1 1 0,1 0 0,11-20 70,-19 43-6,0 0 0,0 0 0,1 0 0,-1 0 0,0 0 1,1 0-1,-1 0 0,1 0 0,0 0 0,-1 1 1,1-1-1,0 0 0,-1 0 0,1 0 0,0 1 1,0-1-1,-1 0 0,1 1 0,0-1 0,0 1 1,0-1-1,0 1 0,0-1 0,0 1 0,0 0 0,0-1 1,0 1-1,0 0 0,0 0 0,0 0 0,1 0 1,-1 0-1,0 0 0,0 0 0,0 0 0,0 0 1,0 0-1,0 1 0,0-1 0,0 0 0,0 1 1,0-1-1,0 1 0,0-1 0,0 1 0,0-1 0,-1 1 1,1 0-1,0 0 0,0-1 0,-1 1 0,1 0 1,0 0 5,42 56 463,-34-44-472,-9-12-36,0 0-1,1 0 1,-1 0-1,0-1 1,1 1-1,-1 0 1,1-1-1,0 1 1,-1 0-1,1-1 1,-1 1-1,1-1 1,0 1-1,-1-1 0,1 1 1,0-1-1,0 1 1,-1-1-1,1 0 1,0 1-1,0-1 1,0 0-1,-1 0 1,1 0-1,0 0 1,0 1-1,0-1 1,0 0-1,-1-1 1,1 1-1,0 0 1,0 0-1,0 0 1,0 0-1,-1-1 1,1 1-1,0 0 1,0-1-1,-1 1 1,1 0-1,0-1 1,0 1-1,-1-1 1,1 1-1,0-1 1,-1 0-1,1 1 0,-1-1 1,1 0-1,-1 1 1,1-1-1,-1 0 1,0 1-1,1-1 1,-1 0-1,0 0 1,1 0 45,21-57-4414,-18 46 4069,28-110-604,-32 121 1049,0 0 0,0 0-1,1 0 1,-1 0-1,0 0 1,0 0 0,1 0-1,-1 0 1,0 0-1,1 0 1,-1 0 0,1 0-1,0 0 1,-1 0-1,1 0 1,0 0 0,-1 0-1,1 0 1,0 1-1,0-1 1,0 0-1,0 1 1,0-1 0,0 1-1,0-1 1,0 1-1,0-1 1,0 1 0,0-1-1,0 1 1,0 0-1,0 0 1,0 0 0,0-1-1,0 1 1,0 0-1,0 0 1,1 1 0,-1-1-1,0 0 1,0 0-1,0 0 1,0 1 0,0-1-1,0 1 1,0-1-1,0 1 1,0-1 0,0 1-1,0-1 1,0 1-1,0 0 1,-1 0-100,40 46 3087,-32-35-2880,-1 1 1,0-1-1,-1 1 0,0 0 0,-1 1 0,-1-1 1,0 1-1,-1 0 0,0 0 0,-1 0 1,-1 1-1,0-1 0,-1 0 0,-1 0 0,0 1 1,-3 13-208,-69 136-2976,18-88-1359</inkml:trace>
  <inkml:trace contextRef="#ctx0" brushRef="#br2" timeOffset="-292384.696">8142 16312 3777,'0'0'2590,"0"0"-1213,0 0-829,0 0-25,0 0 183,0 0-31,-2 25-19,-5 155 751,6 28 425,-1-6-3460,4-198-1684,7-9 1160,0-17-1022</inkml:trace>
  <inkml:trace contextRef="#ctx0" brushRef="#br2" timeOffset="-292171.761">8176 16461 3233,'0'0'600,"0"0"-213,0 0-6,0 0 18,24-6-115,75-20-97,-96 25-147,0 1 0,-1-1 1,1 1-1,0-1 1,0 1-1,0 0 1,-1 0-1,1 1 1,0-1-1,0 0 1,0 1-1,-1 0 0,1 0 1,0-1-1,0 2 1,-1-1-1,1 0 1,-1 0-1,1 1 1,-1 0-1,0-1 1,0 1-1,0 0 0,0 0 1,0 0-1,0 0 1,0 0-1,0 1 1,-1-1-1,1 0 1,-1 1-1,0 0 1,0-1-1,0 1 1,0 0-1,0-1 0,0 1 1,-1 0-1,1 0 1,-1-1-1,0 1 1,0 0-1,0 0 1,0 0-1,-1 0 1,1-1-1,-1 1 0,1 0 1,-1 0-1,0-1 1,0 1-1,-1 0-40,2 14 245,-3 9-272,0-1 1,-2 1-1,-1-1 1,-1 0-1,-1 0 1,-1-1-1,-1 0 1,-8 14 26,16-33-269,0 0 1,-1 0-1,0 0 0,1 0 1,-1 0-1,-1-1 0,1 1 1,-1-1-1,0 0 1,0 0-1,0 0 0,0-1 1,0 1-1,-1-1 0,0 0 1,-3 1 268,-8 0-2125</inkml:trace>
  <inkml:trace contextRef="#ctx0" brushRef="#br2" timeOffset="-291823.1518">8236 16644 2232,'0'0'882,"0"0"-52,0 0-266,0 0-239,0 0-269,15 21-493,44 69-257,-57-84 667,1 0 0,-1-1 0,1 1 0,-1 0 0,-1 0 0,1 0-1,-1 0 1,-1 1 0,1-1 0,-1 0 0,0 0 0,0 0 0,0 1 0,-1-1 0,0 0-1,-1 0 1,1 0 0,-1 0 0,0 0 0,-3 5 27,4-9 5,-21 49 2766,110-274-3052,-5 25-924,-75 189 1274,0 0 0,1 1 0,0 1 0,0-1 0,0 1-1,1 1 1,0 0 0,0 0 0,1 1 0,0 0 0,0 1 0,0 1 0,0-1-1,9 0-68,18-9 19,-10 4-180,1 0 0,0 2 0,1 0-1,-1 3 1,1 0 0,0 2 0,5 1 161,-22 1-1888</inkml:trace>
  <inkml:trace contextRef="#ctx0" brushRef="#br2" timeOffset="-291446.6878">8735 16213 4689,'0'0'1010,"0"0"-168,-1 27 115,5 187 563,35-8-534,15 143-612,-53-227-741,-1-122 329,0 1-1,0 0 1,0-1-1,-1 1 0,1 0 1,0-1-1,-1 1 1,1-1-1,0 1 0,-1-1 1,1 1-1,0 0 1,-1-1-1,1 1 0,-1-1 1,1 0-1,-1 1 1,1-1-1,-1 1 0,0-1 1,1 0-1,-1 1 1,1-1-1,-1 0 0,0 0 1,1 0-1,-1 1 1,0-1-1,1 0 0,-1 0 1,0 0-1,1 0 1,-1 0-1,0 0 0,1 0 1,-1 0-1,0-1 1,1 1-1,-1 0 0,0 0 1,1 0-1,-1-1 1,1 1-1,-1 0 0,0-1 1,1 1-1,-1 0 1,1-1-1,-1 1 0,1-1 1,-1 1-1,1-1 0,-1 1 1,1-1-1,0 0 1,-1 0 38,-74-125-4139,46 68 4062,2-1 0,3-1-1,-13-51 78,30 63 1637,31 43-485,79 42 43,-96-32-1359,-1-1 1,1 0-1,0 0 1,0-1 0,0 0-1,0 0 1,0-1-1,1 0 1,-1 0 0,1-1-1,0 0 1,-1 0 0,1-1-1,0 1 1,0-2-1,-1 1 1,3-1 163,9-9-3261</inkml:trace>
  <inkml:trace contextRef="#ctx0" brushRef="#br2" timeOffset="-291233.669">8992 16413 3401,'0'0'768,"0"0"-48,0 0-248,0 0-216,0 0-256,151 0-1408,-139 0-2801</inkml:trace>
  <inkml:trace contextRef="#ctx0" brushRef="#br2" timeOffset="-291009.33">9066 16594 2953,'-6'29'1200,"1"7"-160,-1 9 288,3 6-79,0-3-537,3 0-352,0-4-320,0-11-40,0-6-424,9-27-464,-1 0-873,1-15-511</inkml:trace>
  <inkml:trace contextRef="#ctx0" brushRef="#br2" timeOffset="-290779.917">9594 16179 1904,'0'0'1501,"0"0"38,0 0 68,0 0-107,0 0-170,0 24-291,1 144 385,54 313 300,-55-261-1729,-1-218-44,1 0 0,-1-1 1,1 1-1,-1 0 0,0-1 1,0 1-1,0-1 0,0 1 0,0-1 1,0 0-1,0 1 0,0-1 1,0 0-1,-1 0 0,1 0 0,0 0 1,-1 0-1,1 0 0,-1 0 1,1 0-1,-1 0 0,0-1 0,1 1 1,-1-1-1,0 1 0,1-1 1,-1 0-1,0 0 0,1 1 0,-1-1 1,0 0-1,0-1 0,1 1 1,-1 0-1,0 0 0,0-1 0,1 1 1,-1-1-1,1 1 0,-1-1 1,0 0-1,1 0 0,-1 0 0,1 0 1,0 0-1,-1 0 0,1 0 1,0 0-1,-1 0 0,1-1 0,0 1 1,0 0-1,0-1 49,-70-119-5613,36 54 2205</inkml:trace>
  <inkml:trace contextRef="#ctx0" brushRef="#br2" timeOffset="-290509.059">9280 16529 2465,'0'0'1455,"0"0"-799,0 0-222,0 0 219,0 0-183,0 0-278,12 14-138,56 72-198,-63-81-26,-4-4 373,-1-54 9,0 51-202,0 0 0,0 0 0,0 0 0,0 0 0,0 0 0,1 0 0,-1 1 0,1-1 0,-1 0 0,1 0 0,0 0 0,-1 1 0,1-1 0,0 0 0,0 1 0,0-1 0,1 1 0,-1-1 0,0 1 0,0-1 0,1 1 0,-1 0 0,1 0 0,-1 0 0,1 0 0,0 0 0,-1 0 0,1 0 0,0 0 0,-1 1 0,1-1 0,0 1 0,0-1 0,0 1 0,0 0 0,0-1 0,0 1 0,-1 0 0,1 0 0,0 1 0,0-1 0,0 0 0,0 1 0,0-1-10,11 64 2075,-14-52-1805,2 10-127,0-16-255,0 0 1,0 1-1,-1-1 0,0 0 0,0 0 0,-1 1 1,0-1-1,0 0 0,0 0 0,-1 1 0,0-1 0,0 0 1,0-1-1,-1 1 0,-2 4 112,4-9-1684,1-1-106</inkml:trace>
  <inkml:trace contextRef="#ctx0" brushRef="#br2" timeOffset="-289719.061">9974 16244 7554,'0'0'1711,"0"0"-974,0 0-29,0 0-2,0 0-385,0 13-512,0 39-438,17-33-2976,23-30 3926,-38 10-462,1 3 167,-1 0 0,0 0 0,-1 0 0,1 0 0,0 0-1,-1 0 1,1 0 0,-1 0 0,1 1 0,-1-1 0,0 0-1,0 1 1,0-1 0,-1 1 0,1 0 0,0-1 0,-1 1 0,0 0-1,1-1 1,-1 1 0,0 0 0,-1-1 0,1 1 0,0 0-1,-1-1 1,1 1 0,-1-1 0,0 1 0,0-1 0,-1 2-26,2 14 301,11 11 112,18-59-200,101-134-1620,-126 166-2491,1 17 3214,-5-18 461,2 7 255,0 0-1,-1 0 0,0 1 0,0-1 1,-1 0-1,0 1 0,-1-1 0,0 0 1,0 1-1,-1-1 0,0 0 0,0 0 0,-1 0 1,0 0-1,-1 0 0,1-1 0,-1 0 1,-1 1-1,1-1 0,-1-1 0,-3 3-31,-14 18 375,1 1 0,2 1 0,0 1 0,2 1 0,-5 14-375,-2 2 1165,28-73-1497,51-26-2317,-40 35 583</inkml:trace>
  <inkml:trace contextRef="#ctx0" brushRef="#br2" timeOffset="-289105.085">10111 16649 2881,'0'0'961,"0"0"-86,0 0 71,0 0-177,0 0-253,-9 15-276,-23 46-1391,46-82 977,-6 9 137,0 0 0,1 0 0,0 1 1,0 0-1,1 0 0,1 1 0,0 1 1,0 0-1,6-3 37,-16 11 29,0 1 0,-1-1 0,1 0 0,0 1 0,0-1 0,0 1 0,0 0 0,0-1 0,0 1 0,-1 0 1,1-1-1,0 1 0,0 0 0,0 0 0,0 0 0,0 0 0,0 0 0,0 0 0,0 0 0,0 0 0,0 0 0,0 0 0,0 1 0,0-1 0,0 0 0,0 1 1,0-1-1,0 1 0,0-1 0,-1 1 0,1-1 0,0 1 0,0-1 0,0 1 0,-1 0 0,1 0 0,0-1 0,-1 1 0,1 0 0,-1 0 0,1 0 1,-1-1-1,1 1 0,-1 0 0,0 0 0,1 0 0,-1 0 0,0 0 0,0 0-29,0 56 18,-1-43 31,-4 6-26,0-1 0,-1 1 0,-1-1-1,-1-1 1,0 1 0,-1-1 0,-2-1 0,1 1 0,-2-2 0,-10 12-23,-7 13 251,-37 60 1069,65-100-1405,9-11-734,131-123 271,-139 133 550,0 1 0,0 0 0,0-1 1,0 1-1,0-1 0,0 1 0,0 0 0,0-1 0,0 1 0,0 0 1,0-1-1,0 1 0,0 0 0,1-1 0,-1 1 0,0-1 0,1 1 1,-1-1-1,0 1 0,1 0 0,-1-1 0,0 1 0,1-1 1,-1 0-1,1 1 0,-1-1 0,1 1 0,-1-1 0,1 0 0,-1 1 1,1-1-1,-1 0 0,1 1 0,0-1 0,-1 0 0,1 0 0,0 0 1,-1 0-1,1 0 0,-1 1 0,1-1 0,0 0 0,-1 0 1,1-1-1,0 1 0,-1 0 0,1 0 0,0 0 0,-1 0 0,1 0 1,-1-1-1,1 1 0,0 0 0,-1-1 0,1 1 0,-1 0 1,1-1-1,-1 1 0,1 0 0,-1-1 0,1 1 0,-1-1 0,0 1 1,1-1-1,-1 1 0,0-1 0,1 0 0,-1 1 0,0-1 0,0 1-2,-22 43 57,9-31-144,0-1 1,-1-1-1,0 0 1,0 0-1,-1-2 1,-1 1-1,0-2 1,0 0 0,0-1-1,0-1 1,-1-1-1,0 0 1,0-1-1,0 0 1,-1-2-1,1 0 1,-13-1 86,25 0-106,1 0-1,-1 0 1,0 0-1,1-1 1,-1 1-1,0-1 1,1 0 0,0 0-1,-1-1 1,1 1-1,-1-1 1,1 0-1,0 0 1,0-1 0,0 1-1,1-1 1,-1 0-1,0 0 1,1 0 0,0 0-1,0-1 1,0 1-1,0-1 1,0 0-1,1 0 1,0 0 0,-1 0-1,2 0 1,-1 0-1,0-1 1,1 1-1,0-1 1,0 1 0,0-1-1,0-2 107,4 5 111,0-1 0,0 1-1,0 0 1,0 0 0,0 0-1,0 0 1,1 0 0,-1 1-1,1-1 1,-1 1 0,1 0-1,-1 0 1,1 0 0,0 1 0,-1-1-1,1 1 1,0 0 0,0 0-1,-1 0 1,1 1 0,0-1-1,0 1 1,-1 0 0,1 0-1,-1 0 1,2 1-111,170 66 3429,-81-24-2192,-74-37-1455,0-1 1,1-1-1,0 0 0,0-2 0,0 0 0,0-2 0,0 0 0,0-1 0,2-1 218,22-1-3869</inkml:trace>
  <inkml:trace contextRef="#ctx0" brushRef="#br2" timeOffset="-288435.478">10484 16353 5353,'0'0'1683,"0"0"-489,0 0 374,0 0-229,13-2-1038,111-31-249,91-70-2096,-214 103 2040,0-2-11,1 1 0,-1 0 0,1 0 0,-1 0 0,1 0 1,-1 0-1,1 0 0,0 0 0,0 0 0,-1 1 0,1-1 1,0 1-1,0-1 0,0 1 0,0 0 0,0 0 0,0 0 1,0 0-1,-1 0 0,1 0 0,0 0 0,0 1 0,0-1 1,0 1-1,0-1 0,-1 1 0,1 0 0,0 0 0,0 0 1,-1 0-1,1 0 0,-1 0 0,1 0 0,-1 0 0,1 1 1,-1-1-1,0 0 0,1 2 15,-2 13 77,-1 0-1,-1 0 1,0 0 0,-1-1-1,-1 1 1,-1-1 0,0 0 0,0 0-1,-2 0 1,0-1 0,-1 0-1,0 0 1,-3 3-77,-13 25-426,17-28-21,0 1-721,5-18-2618,2-16 1250</inkml:trace>
  <inkml:trace contextRef="#ctx0" brushRef="#br2" timeOffset="-288173.121">10675 16213 1432,'0'0'2865,"0"0"-1597,0 0-652,0 0-134,0 0 71,-2 21-182,-27 291 783,28-288-1053,0-21-107,0 0 1,0 1-1,0-1 1,1 0-1,-1 1 1,1-1-1,0 1 1,0-1-1,0 1 1,0-1-1,1 0 1,-1 1-1,1-1 1,0 0-1,0 1 1,0-1-1,0 0 1,1 0-1,-1 0 1,1 0-1,0 0 1,0 0-1,0 0 1,0-1 0,1 1-1,-1-1 1,1 1-1,-1-1 1,1 0-1,0 0 1,0 0-1,0 0 1,0-1-1,2 2 6,6-2-2,-1 0 0,1-1 1,-1 0-1,1 0 0,-1-1 0,1-1 0,-1 0 0,0 0 0,0-1 0,0 0 1,0-1-1,0 0 0,5-4 2,34-33-2995,-47 33-199,-2 8 864</inkml:trace>
  <inkml:trace contextRef="#ctx0" brushRef="#br2" timeOffset="-287961.22">10718 16798 1104,'0'0'1305,"0"0"127,0 0-400,0 0-304,0 0-344,0 0-96,0 0 80,69 109-72,-46-119-135,-1-12-161,-2-2-177,-5-2-687,-4-13-216,-2 6-376,-4 1-737</inkml:trace>
  <inkml:trace contextRef="#ctx0" brushRef="#br2" timeOffset="-287691.591">10718 16798 3129,'135'-74'1363,"-133"74"-1319,0 0 0,-1 1 0,1-1 0,-1 1 1,1-1-1,-1 1 0,1 0 0,-1-1 0,1 1 0,-1 0 1,0 0-1,0 0 0,1 0 0,-1 0 0,0 0 0,0 1 1,0-1-1,0 0 0,0 1 0,0-1 0,0 0 1,-1 1-1,1-1 0,0 1 0,-1-1 0,1 1 0,-1-1 1,0 1-1,1 0 0,-1-1 0,0 1 0,0 0 1,0-1-1,0 1 0,0-1 0,-1 1 0,1 0 0,0-1 1,-1 1-1,1-1 0,-1 1 0,0-1 0,1 1 0,-1-1 1,0 1-1,0-1 0,-1 1-44,1 17 437,0 427 3016,1-445-3495,-1 0 0,1 1-1,-1-1 1,0 0 0,1 0-1,-1 0 1,0 0 0,0 0-1,1 0 1,-1 0 0,0 0-1,0-1 1,0 1 0,0 0-1,-1 0 1,1-1 0,0 1-1,0-1 1,0 1 0,0-1-1,-1 1 1,1-1 0,0 0 0,0 0-1,-1 1 1,1-1 0,0 0-1,0 0 1,-1 0 0,1 0-1,0-1 1,-1 1 0,1 0-1,0-1 1,0 1 0,0 0-1,-1-1 1,1 1 0,0-1-1,0 0 1,0 1 0,0-1-1,0 0 1,0 0 0,0 0-1,0 0 1,0 0 0,0 0-1,1 0 1,-1 0 0,0 0-1,1 0 1,-1 0 0,0 0 0,1 0-1,0-1 1,-1 1 0,1 0-1,0 0 1,-1 0 0,1-1-1,0 1 1,0 0 0,0-2 42,-14-25-742,1 0 1,2-2 0,1 1-1,1-1 1,1-1 0,2-2 741,-13-45-459,5 49 1715,-1 47 334,-14 106-111,31-122-2444,7-4-1101</inkml:trace>
  <inkml:trace contextRef="#ctx0" brushRef="#br2" timeOffset="-287571.495">11058 16883 4017,'0'0'1360,"0"0"16,0 0-239,0 0-313,0 0-824,157 74-360,-129-74-3185</inkml:trace>
  <inkml:trace contextRef="#ctx0" brushRef="#br2" timeOffset="-287415.255">11423 16940 7194,'0'0'1656,"0"0"-552,0 0 448,0 0-719,0 0-833,0 0-2553</inkml:trace>
  <inkml:trace contextRef="#ctx0" brushRef="#br2" timeOffset="-286949.36">12399 16052 6193,'0'0'1595,"0"0"-14,0 0-72,0 0-467,0 0-579,0 0-267,-2 20 337,-7 272 2632,6-126-3985,28-218-7527,-5-1 4302</inkml:trace>
  <inkml:trace contextRef="#ctx0" brushRef="#br2" timeOffset="-286735.5078">12493 16030 4921,'0'0'1392,"0"0"-1088,0 0 24,0 0 329,0 0-273,0 0-128,0 0-80,63 174 96,-63-117-104,-14 4-160,-18 4-8,-13 7-520,5-14-680,5-17-1305</inkml:trace>
  <inkml:trace contextRef="#ctx0" brushRef="#br2" timeOffset="-286468.759">12313 16319 7242,'0'0'1054,"0"0"-784,0 0 19,0 0-110,26-2-1031,78-3-506,-103 4 1315,0 1 1,0-1-1,0 1 0,0 0 0,0-1 0,0 1 1,0 0-1,0 0 0,0 0 0,0 0 0,0 0 1,0 0-1,0 0 0,0 0 0,0 0 0,0 0 1,0 1-1,0-1 0,0 0 0,0 1 1,0-1-1,0 1 0,0-1 0,0 1 0,0-1 1,-1 1-1,1 0 0,0-1 0,0 1 0,-1 0 1,1 0-1,0-1 0,-1 1 0,1 0 0,-1 0 1,1 0-1,-1 0 0,1 0 0,-1 0 1,0 0-1,1 0 0,-1 0 0,0 0 0,0 0 1,0 0-1,0 0 0,0 0 0,0 0 0,0 0 1,0 0-1,0 0 0,-1 0 0,1 1 43,-1 4-251,0 1 285,-1 0 1,0 0 0,-1 0-1,1 0 1,-1-1-1,-1 1 1,1-1-1,-1 0 1,0 0 0,0 0-1,-1-1 1,0 1-1,0-1 1,0 0-1,0-1 1,-1 1-1,0-1 1,0 0 0,-3 1-35,-40 38 3192,71-33-2856,68-9-255,-88 0-203,-1 0-1,0 0 0,0 1 1,1-1-1,-1 0 1,0 1-1,0-1 0,0 1 1,0-1-1,0 1 1,-1 0-1,1-1 1,0 1-1,-1 0 0,1-1 1,-1 1-1,0 0 1,0 0-1,1-1 0,-1 1 1,0 0-1,0 0 1,-1-1-1,1 1 0,0 0 1,0 0-1,-1-1 1,1 1-1,-1 0 1,0 0-1,0-1 0,1 1 1,-1-1-1,0 1 1,0-1-1,0 1 0,-1-1 1,0 1 122,-18 24-2953</inkml:trace>
  <inkml:trace contextRef="#ctx0" brushRef="#br2" timeOffset="-286244.629">11805 16875 3369,'0'0'2134,"0"0"-825,0 0 241,0 0-101,0 0-1080,24 0-205,199-26 364,345-94 892,-489 113-2424,-28 6-3234,-37 1 653</inkml:trace>
  <inkml:trace contextRef="#ctx0" brushRef="#br2" timeOffset="-286092.295">12111 16945 4297,'0'0'472,"0"0"-320,0 0-152,23 135-296,-9-101-1280</inkml:trace>
  <inkml:trace contextRef="#ctx0" brushRef="#br2" timeOffset="-285867.1558">12253 16974 3289,'0'0'872,"0"0"-128,0 0-56,0 152-160,0-109-528,0-2-592,-2-12-1200,-4-12-1481</inkml:trace>
  <inkml:trace contextRef="#ctx0" brushRef="#br2" timeOffset="-285378.899">12231 17116 1928,'0'0'423,"0"0"-73,0 0 55,0 0-152,6-8-161,-2 2-16,13-15 210,-7 35 609,-11 8-574,0-1 1,-1 0-1,-1 0 1,-1-1 0,-1 1-1,0-1 1,-2 0-1,-4 10-321,-15 30-1593,25-111-3358,1 39 5032,-1 7 146,1-1-1,0 0 1,0 1-1,0-1 1,0 1-1,1-1 1,0 1-1,0-1 1,1 1-1,-1 0 1,1-1-1,0 1 1,1 0-1,-1 0 1,1 0-1,0 1 1,0-1-1,3-2-226,4-4-191,1 0 0,0 1-1,0 0 1,1 1 0,0 0-1,0 1 1,1 0-1,1 1 1,-1 1 0,1 0-1,0 0 1,8-1 191,-21 8 21,-1-1 1,1 0-1,-1 0 0,1 0 1,-1 1-1,1-1 0,0 0 1,-1 0-1,1 1 0,-1-1 1,1 0-1,-1 1 0,0-1 1,1 1-1,-1-1 0,1 1 1,-1-1-1,0 1 0,1-1 1,-1 1-1,0-1 0,1 1 1,-1-1-1,0 1 0,0-1 1,0 1-1,0 0 0,1-1 1,-1 1-1,0-1 0,0 1 1,0 0-1,0-1 0,0 1 1,0-1-1,-1 1 1,1 0-1,0-1 0,0 1 1,0-1-1,-1 1 0,1-1 1,0 1-1,0 0 0,-1-1 1,1 1-1,0-1 0,-1 1-21,1-1 37,-37 33 3634,45-51-4258,-3 8 479,2 0 0,0 0-1,0 1 1,0-1 0,1 2 0,1-1 0,0 1 0,0 1 0,0-1 0,1 2-1,0-1 1,0 1 0,0 1 0,12-5 108,-20 11 62,1-1-1,-1 1 1,0-1-1,0 1 0,1 0 1,-1 0-1,0 0 1,0 1-1,0-1 1,0 0-1,0 1 1,-1-1-1,1 1 1,0-1-1,-1 1 1,1 0-1,-1 0 1,1 0-1,-1 0 1,0 0-1,0 0 1,0 0-1,0 0 0,0 1 1,0-1-1,-1 0 1,1 1-1,-1-1 1,1 0-1,-1 1 1,0-1-1,0 0 1,0 1-1,0-1 1,-1 0-1,1 1 1,-1-1-1,1 0 1,-1 1-1,0-1 1,0 0-1,0 0 0,0 1-61,0 17 152,1-13-220,1 0 1,-2 0-1,1 1 0,-1-1 0,0 0 0,-1 0 0,1 0 0,-1 0 0,-1 0 0,1 0 0,-1 0 0,-1-1 1,1 1-1,-1-1 0,0 0 0,0 0 0,-1 0 0,0-1 0,0 0 0,0 0 0,-1 0 0,1 0 0,-1-1 0,0 0 1,0 0-1,-5 2 68,-80 3-3194,68-17 977</inkml:trace>
  <inkml:trace contextRef="#ctx0" brushRef="#br2" timeOffset="-285222.6658">12405 17099 2200,'0'0'833,"0"0"359,0 0-224,0 0 256,177-7-87,-146 17-273,0 4-328,-11 1-72,-8-3-168,-7 0-136,-2-5-160,-3 7-72,0-2-1184,0-4-2881</inkml:trace>
  <inkml:trace contextRef="#ctx0" brushRef="#br2" timeOffset="-283599.866">12818 16700 5297,'0'0'1584,"0"0"-839,0 0 23,0 0-336,0 0-360,0 0 416,0 0-144,155-5-88,-104-10-256,-5-2 8,-4-2-16,-5-2-944,1-13-744,-13 3-913,-5 2-160</inkml:trace>
  <inkml:trace contextRef="#ctx0" brushRef="#br2" timeOffset="-283165.325">13149 16413 2473,'0'0'1296,"0"0"-225,-5 33 168,-24 212 940,29-180-1503,2 0 0,3 0 0,13 62-676,17 0 255,-35-126-261,1-1 1,-1 1-1,1-1 0,-1 1 1,1-1-1,-1 1 0,1-1 0,-1 1 1,1-1-1,-1 1 0,1-1 1,-1 0-1,1 1 0,0-1 1,-1 0-1,1 1 0,0-1 1,-1 0-1,1 0 0,0 0 1,-1 0-1,1 1 0,0-1 1,-1 0-1,1 0 0,0 0 0,-1-1 1,1 1-1,0 0 0,0 0 1,-1 0-1,1 0 0,0-1 1,-1 1-1,1 0 0,-1-1 1,1 1-1,0 0 0,-1-1 1,1 1-1,-1-1 0,1 1 1,-1-1-1,1 1 0,-1-1 1,1 1-1,-1-1 0,0 1 0,1-1 1,-1 0-1,0 1 0,1-1 1,-1 0-1,0 1 0,0-1 1,0 0-1,0 1 0,0-1 1,1 0-1,-1 1 0,0-1 1,0 0-1,-1 0 0,1 1 1,0-1-1,0 0 0,0 1 1,0-1-1,-1 0 6,25-83-1039,-4-1-1,-4 0 1,-4-1 0,0-44 1039,-5 55-123,-7 64 196,1 0 0,-1 0 0,2 0-1,-1 1 1,1-1 0,1 0 0,0 1 0,1-1-1,0 1 1,0 0 0,1 0 0,0 0 0,1 1 0,0 0-1,1 0 1,0 1 0,0-1 0,1 2 0,0-1-1,0 1 1,0 0 0,2 0-73,3 1 68,0 1 0,1 0 0,0 1-1,0 1 1,0 0 0,0 1 0,0 0 0,0 2 0,1-1 0,1 2-68,-13-1 65,-1 0 1,1 1-1,-1-1 1,1 1-1,0 0 1,-1 0-1,1 0 1,-1 0-1,0 0 1,1 0-1,-1 1 1,0-1-1,0 1 1,0 0-1,0-1 1,0 1-1,0 0 1,0 0-1,-1 0 1,1 0-1,-1 1 1,1-1-1,-1 0 0,0 1 1,0-1-1,0 1 1,0-1-1,-1 1 1,1-1-1,-1 1 1,1 0-1,-1-1 1,0 1-1,0 1-65,-14 94 3422,3-81-3122,-1 0 1,-1-1 0,0 0-1,-1-1 1,-1-1 0,0 0-1,-14 9-300,-51 53-1715,72-69-2254,14-17 416,11-12 129</inkml:trace>
  <inkml:trace contextRef="#ctx0" brushRef="#br2" timeOffset="-282952.917">13552 16574 320,'0'0'4033,"0"0"-1809,0 0-343,0 0 423,0 133-367,0-75-705,0 7-464,0 0-456,-3 0-216,3-3-96,-3-1-616,0-13-928,3-12-1161,-8-27-215,5-9 255,-6 0-1408</inkml:trace>
  <inkml:trace contextRef="#ctx0" brushRef="#br2" timeOffset="-282730.202">13643 16683 5441,'0'0'1641,"0"0"255,0 0 0,0 0-471,0 0-745,137 123-680,-106-107-184,-5-4-3345</inkml:trace>
  <inkml:trace contextRef="#ctx0" brushRef="#br2" timeOffset="-281918.603">14479 16613 5169,'0'0'1643,"0"0"-545,0 0 433,2 22 126,10 282 1681,-12-230-3170,27-151-1425,-23 64 1102,3-9-108,0 1 0,1 0 1,1 1-1,1 0 0,1 0 1,1 1-1,1-1 263,-11 18 0,-1 0 1,1 1-1,-1-1 0,1 0 1,0 1-1,-1-1 0,1 1 0,0 0 1,0-1-1,0 1 0,0 0 0,0 0 1,1 0-1,-1 0 0,0 1 1,0-1-1,1 1 0,-1-1 0,0 1 1,0 0-1,1 0 0,-1 0 1,0 0-1,1 0 0,-1 0 0,0 1 1,1-1-1,-1 1 0,0 0 1,0-1-1,0 1 0,1 0 0,-1 0 1,0 1-1,0-1 0,0 0 1,-1 1-1,1-1 0,0 1 0,0-1 1,-1 1-1,1 0 0,-1 0 1,0 0-1,1 0 0,-1 0 0,0 0 1,0 0-1,0 0 0,-1 0 0,1 1 1,0 0-1,43 210 2695,-39-218-3244,-5-181-7915,0 114 4958</inkml:trace>
  <inkml:trace contextRef="#ctx0" brushRef="#br2" timeOffset="-281670.573">14819 16273 3489,'0'0'1211,"0"0"-15,0 0-121,0 0-163,0 0-248,21 21-225,65 66-140,-64-35 53,-23-43-274,0-3-56,0 0 0,-1 0-1,1 0 1,-1 0-1,-1-1 1,1 1-1,-1-1 1,0 1-1,0-1 1,0 0-1,-1 0 1,0-1 0,0 1-1,0-1 1,-1 0-1,-1 2-21,-27 33 67,33-38-65,1 0 0,0 0 0,-1 0 0,1 1 0,0-1 0,-1 0 0,1 0 0,0 0 0,0 0 0,0-1 0,0 1 0,0 0 0,0 0 0,0-1 0,0 1 0,0 0 0,1-1 0,-1 1 0,0-1 0,0 1 0,1-1 0,-1 0 0,0 0 0,0 1 0,1-1 0,-1 0 0,0 0 0,1 0 0,-1 0 0,0-1 0,0 1 0,1 0 0,-1 0 0,0-1 0,0 1 0,1-1 0,-1 1 0,0-1 0,0 1 0,0-1 0,1 0-2,6 0 15,101-17-952,-59 3-1749</inkml:trace>
  <inkml:trace contextRef="#ctx0" brushRef="#br2" timeOffset="-280430.945">12251 17689 5513,'0'0'2503,"0"0"-1521,0 0-51,0 0 121,0 0-86,0 0-146,8 23-283,28 74-205,-30-78-333,-1 1-1,-1-1 1,-1 1-1,-1 0 1,0 0-1,-2 0 0,0 0 1,-2 11 1,0 22-1748,9-66-1446,31-205-3032,-11 44 8570,-5 164 1642,19 33-2594,21 37-791,-60-58-622,-1-1 0,0 1 0,1-1 0,-1 1 0,0 0 0,0 0 0,0-1 0,0 1 0,0 0 0,0 0 0,0 0 0,-1 0 0,1 0 0,-1 0 0,1 0 0,-1 0 0,0 0 0,0 0 0,0 0 0,0 1 0,0-1 1,0 0-1,0 0 0,-1 0 0,1 0 0,-1 0 0,0 0 0,0 0 0,1 0 0,-1-1 0,0 1 0,-1 0 0,1 0 0,0-1 0,0 1 0,-1 0 0,1-1 0,-1 0 0,0 1 21,-4 2-184,-1 0-1,1 0 1,-1-1 0,0 0 0,0 0-1,0-1 1,0 0 0,0 0 0,0 0-1,-1-1 1,1 0 0,0-1 0,-5 0 184,8-3-225,1 1 0,0-1 0,1-1 0,-1 1 0,0 0 0,1-1 0,0 1 0,0-1 0,0 0 0,0 1 0,0-1 0,1 0 0,0 0 0,0 0 0,0-1 0,0 1 0,1 0 0,-1 0 0,1 0 0,0-1 0,1 1 0,-1 0 0,1 0 0,-1 0 0,1 0 0,0 0 0,2-3 225,-3 6 117,1 0 0,0 0-1,0 1 1,0-1 0,0 0 0,0 1-1,0-1 1,1 0 0,-1 1 0,0-1-1,0 1 1,0 0 0,0-1 0,1 1-1,-1 0 1,0 0 0,0 0 0,1 0-1,-1 0 1,0 0 0,0 0 0,1 0-1,-1 0 1,0 1 0,0-1 0,0 0-1,1 1 1,-1-1 0,0 1 0,0-1-1,0 1 1,0 0 0,0-1 0,0 1 0,0 0-1,0 0 1,0 0 0,0 0 0,-1 0-1,2 1-116,0 3 82,0 1 0,0-1 0,0 1 1,0 0-1,-1 0 0,0-1 0,-1 1 0,1 0 0,-1 0 0,0 0 0,0 0 0,-1 0 0,0 0 0,0 0 0,0 0 0,-1-1 0,0 1 0,0 0 0,0-1 0,-1 1 1,0-1-1,0 0 0,0 0 0,0 0 0,-1-1 0,0 1 0,0-1 0,0 0 0,-1 0 0,0 0 0,1 0 0,-3 0-82,52-6 127,-3-5-1257,-39 17-386,-31 45-1047,3-28 498</inkml:trace>
  <inkml:trace contextRef="#ctx0" brushRef="#br2" timeOffset="-280198.999">12005 18137 2953,'0'0'857,"0"0"-74,0 0 292,0 0 65,0 0-330,0 0-488,-1 10 17,1-8-309,-1 0 0,1-1-1,0 1 1,-1 0 0,1 0 0,0-1-1,0 1 1,0 0 0,0 0 0,1-1 0,-1 1-1,0 0 1,1-1 0,-1 1 0,1 0-1,0-1 1,-1 1 0,1-1 0,0 1-1,0-1 1,0 1 0,0-1 0,0 0 0,1 1-1,-1-1 1,0 0 0,0 0 0,1 0-1,-1 0 1,1 0 0,-1 0 0,1 0-1,-1 0 1,1-1 0,0 1 0,-1-1 0,1 1-1,0-1 1,-1 0 0,1 1 0,0-1-1,0 0 1,-1 0 0,1 0 0,0 0-1,0-1 1,-1 1 0,1 0 0,0-1-1,-1 1 1,1-1 0,0 0 0,0 0-30,306-78 3717,-239 61-3324,-32 10-535,-1-1 0,1-2 0,-2-2 0,0-1 0,-1-1 0,14-10 142,-17-1-5272,-29 20 1846</inkml:trace>
  <inkml:trace contextRef="#ctx0" brushRef="#br2" timeOffset="-279989.0518">12199 18270 4641,'0'0'1088,"0"0"-392,0 0 257,0 0-273,-23 149-344,23-120-272,0-5-64,0-10-456,3-11-456,26-15-425,-4-24 73,1-8-961</inkml:trace>
  <inkml:trace contextRef="#ctx0" brushRef="#br2" timeOffset="-279785.94">12388 18034 1680,'0'0'2354,"0"0"-1404,0 0 135,5 22 137,34 154 561,-29 242-1287,-10-411-650,1-4 86,-1-1 0,1 0-1,-1 0 1,0 0-1,0 0 1,1 1 0,-1-1-1,-1 0 1,1 0 0,0 1-1,0-1 1,-1 0-1,1 0 1,-1 0 0,0 0-1,0 0 1,0 0-1,0 0 1,0 0 0,0 0-1,0 0 1,-1 0 0,1-1-1,-1 1 1,1 0-1,-1-1 1,1 1 0,-1-1-1,0 0 1,0 0 0,0 1-1,0-1 69,-14-10-1036,-30-93-2389,25 44 658</inkml:trace>
  <inkml:trace contextRef="#ctx0" brushRef="#br2" timeOffset="-279394.354">12219 18234 4193,'0'0'637,"0"0"-389,0 0-73,0 0 12,0 0-42,18 8-57,55 31-72,-72-39-15,1 0 0,-1 1 1,0 0-1,0-1 0,1 1 0,-1 0 0,0 0 0,0-1 0,0 1 0,0 0 0,0 0 1,0 0-1,0 0 0,-1 1 0,1-1 0,0 0 0,0 0 0,-1 0 0,1 1 0,-1-1 1,1 0-1,-1 1 0,0-1 0,1 0 0,-1 1 0,0-1 0,0 0 0,0 1 0,0-1 1,0 1-1,0-1 0,0 0 0,-1 1-1,0 5 22,1 0-22,-1 0 1,0 0-1,-1 0 1,1-1-1,-1 1 1,-1 0-1,1-1 0,-1 0 1,0 0-1,-1 1 1,0-2-1,0 1 1,0 0-1,0-1 1,-1 0-1,-1 2 0,-29 39-339,35-45 342,-1-1 0,1 1 0,0 0 0,0-1-1,-1 1 1,1-1 0,0 1 0,0-1 0,0 1 0,0 0 0,0-1 0,0 1 0,0-1 0,0 1 0,0-1 0,0 1 0,0 0-1,0-1 1,0 1 0,1-1 0,-1 1 0,0-1 0,0 1 0,1-1 0,-1 1 0,0-1 0,1 1 0,-1-1 0,0 1 0,1-1 0,-1 1-1,1-1 1,-1 0 0,1 1 0,-1-1 0,1 0 0,-1 1 0,1-1 0,-1 0 0,1 0 0,-1 1 0,1-1 0,0 0 0,-1 0 0,1 0-1,-1 0 1,1 0 0,0 0 0,-1 0 0,1 0 0,-1 0 0,1 0 0,-1 0 0,1 0 0,0-1 0,-1 1 0,1 0 0,-1 0-1,1-1 1,-1 1 0,1 0 0,0-1-3,46-7 276,-43 7-272,-3 0-24,0 0 1,1 1-1,-1-1 0,0 0 0,1 1 0,-1-1 0,1 1 0,-1-1 0,1 1 1,-1 0-1,1-1 0,-1 1 0,1 0 0,-1 0 0,1 0 0,-1 0 0,1 0 1,-1 1-1,1-1 0,-1 0 0,1 1 0,-1-1 0,1 1 0,-1 0 0,1-1 1,-1 1-1,0 0 0,1 0 0,-1 0 0,0 0 0,0 0 0,0 0 0,0 0 1,0 0-1,0 0 0,0 1 0,0-1 0,0 0 0,0 1 0,-1-1 0,1 0 1,-1 1-1,1-1 0,-1 1 0,1-1 0,-1 1 0,0-1 0,0 1 0,0-1 1,0 1-1,0 0 20,0 2-35,1-2 101,0 0 1,-1 0-1,1 0 1,-1 0-1,1 0 1,-1 0-1,0 0 1,0 0-1,0 0 1,0 0-1,0 0 1,-1 0-1,1 0 1,-1 0-1,1 0 1,-1 0-1,0 0 1,1 0-1,-1 0 1,0 0-1,0 0 1,0-1-1,-1 1 1,1 0-1,0-1 1,-1 1-1,1-1 1,-1 0-1,1 1 1,-1-1-1,0 0 1,1 0-1,-1 0 1,0 0-1,0 0 1,0 0-1,0-1 1,0 1-1,0-1 1,0 1-1,0-1 1,0 0-1,0 1 1,-1-1-67,1-55-287,63-49-2775,-24 58 328</inkml:trace>
  <inkml:trace contextRef="#ctx0" brushRef="#br2" timeOffset="-279214.6878">12684 18255 2497,'0'0'1136,"0"0"-248,0 0-96,0 0 16,0 0-144,0 0-223,57 128-121,-59-97-64,-21-2-16,-6-2-8,-2-3-96,-3-5-96,2-7-40,1-7-384,8-5-512,3-7-489,6-18-959,8-1-529</inkml:trace>
  <inkml:trace contextRef="#ctx0" brushRef="#br2" timeOffset="-278993.993">12576 18417 2032,'0'0'1025,"0"0"47,0 0-96,0 0 56,145 50-472,-113-43-392,8-2-168,-9-2-1096,-8-3-1832</inkml:trace>
  <inkml:trace contextRef="#ctx0" brushRef="#br2" timeOffset="-278816.27">12987 17918 6697,'0'0'1193,"0"0"-25,0 0 48,0 0-152,128 154-447,-91-118-353,-2 0-184,-4 1-80,-5-6-368,-6-5-769,-6-6-719,-3-11-769,-11-9 441,0-19 1048</inkml:trace>
  <inkml:trace contextRef="#ctx0" brushRef="#br2" timeOffset="-278178.773">13235 17865 1976,'0'0'1019,"0"0"-30,0 0 47,0 0-85,0 0-29,0 0-140,11 8-41,-6-5-666,-1 0 0,0 1 0,1-1-1,-1 1 1,-1 0 0,1 0 0,0 0-1,-1 1 1,0-1 0,0 1 0,0 0-1,-1 0 1,0 0 0,0 0 0,0 0-1,0 0 1,-1 1 0,0-1 0,0 0-1,0 1 1,-1 3-75,2 23 173,-1 0-1,-3 0 1,0 0-1,-2 0 1,-1 0-1,-2-1 1,-1 0-1,-1 0 0,-13 28-172,21-56 6,-57 101-101,56-101 88,0 0-1,-1 0 1,1 0 0,-1 0 0,0 0-1,0 0 1,0-1 0,0 0 0,0 1-1,-1-1 1,1 0 0,-1-1 0,1 1 0,-1 0-1,0-1 1,0 0 0,1 0 0,-1 0-1,0-1 1,0 1 0,0-1 0,0 0 0,0 0-1,0 0 1,0 0 0,0-1 0,0 0-1,0 0 8,-2-4 1,0 0 0,1 0 0,-1-1 0,2 0 0,-1 0 0,1 0 0,-1-1 0,2 0 0,-1 1 0,1-1 0,0 0 0,0-1 0,1 1 0,0 0 0,0-1 0,1 0 0,0 1 0,1-1 0,-1 1 0,1-1 0,1 0 0,-1 1 0,2-3-1,2-7 44,1 0-1,0 1 1,1-1 0,1 1 0,1 0-1,0 1 1,1 0 0,1 0-1,0 1 1,1 0 0,0 1 0,1 0-1,1 1 1,0 1 0,1 0-1,0 0 1,0 1 0,1 1-1,0 1 1,7-3-44,-14 6-3,4-6-15,2 2 0,-1-1 1,1 2-1,1 0 0,-1 0 0,1 2 1,1 0-1,-1 0 0,1 2 0,0 0 1,0 0-1,0 2 0,13-1 18,-25 5 3,-1 1 1,0 0-1,0 0 0,0 0 0,0 1 1,0-1-1,-1 0 0,1 1 0,-1 0 1,0 0-1,0 0 0,-1 0 0,1 0 1,-1 0-1,0 0 0,0 0 0,0 0 1,0 1-1,-1-1 0,0 0 0,0 1 1,0-1-1,0 0 0,-1 1 0,1-1 0,-1 0 1,0 0-1,-1 2-3,2 10 109,0 130 271,1-141-415,1 0-1,0 0 1,0-1-1,1 1 0,-1-1 1,1 0-1,0 1 0,0-1 1,0-1-1,1 1 1,0 0-1,-1-1 0,1 0 1,0 0-1,1 0 1,-1 0-1,0-1 0,1 1 1,0-1-1,-1 0 1,1-1-1,0 1 0,0-1 1,5 1 35,31 16-567,-38-17 451,-1 0 1,0 0 0,1 0-1,-1 1 1,0-1 0,1 0-1,-1 1 1,0 0 0,0-1-1,0 1 1,-1 0 0,1 0-1,0 0 1,-1 0 0,1 0-1,-1 1 1,1-1 0,-1 0-1,0 1 1,0-1 0,0 0-1,-1 1 1,1 0 0,0-1 0,-1 1-1,0-1 1,1 1 0,-1 0-1,0-1 1,-1 1 0,1-1-1,0 1 1,-1 0 0,1-1-1,-1 1 1,0-1 0,0 1-1,0-1 1,0 0 0,0 1-1,-1-1 1,1 0 0,-1 0-1,-1 2 116,-6 3 18,0 0-1,0-1 0,-1-1 0,1 1 0,-1-1 1,-1-1-1,1 0 0,-1-1 0,1 0 1,-11 2-19,-64 3 3379,81-27-2092,7 11-1279,0 0 1,1 0-1,-1 0 0,2 0 1,-1 0-1,1 1 0,0 0 1,1 0-1,-1 0 0,1 1 1,1 0-1,3-3-7,24-27-109,123-146-2648,-87 95 211</inkml:trace>
  <inkml:trace contextRef="#ctx0" brushRef="#br2" timeOffset="-273020.6468">14225 17978 3737,'0'0'841,"0"0"-53,0 0 87,0 0-183,0 0-321,-5-2-263,41 5 314,-35 31 650,-1 281 2345,-1-338-3431,0 1 0,2 0 0,1 0 0,1 0 0,1 0 0,1 1 0,0-1 0,2 1 0,0 0 0,2 1 0,0 0 0,1 0 0,6-7 14,-15 25-20,0 1 1,0-1-1,0 1 0,0 0 0,0-1 0,0 1 1,1 0-1,-1 0 0,0 0 0,1 0 0,-1 0 1,1 0-1,-1 0 0,1 0 0,-1 1 0,1-1 1,-1 1-1,1-1 0,0 1 0,-1-1 0,1 1 0,0 0 1,0 0-1,-1 0 0,1 0 0,0 0 0,0 0 1,-1 1-1,1-1 0,0 0 0,-1 1 0,1-1 1,-1 1-1,1 0 0,0 0 0,-1-1 0,1 1 1,-1 0-1,0 0 0,1 0 0,-1 1 0,0-1 1,0 0-1,0 0 0,1 1 0,-1-1 0,-1 1 0,1-1 1,0 1-1,0-1 0,0 1 0,-1-1 0,1 1 1,-1 0-1,1-1 0,-1 1 0,0 0 0,0-1 1,0 1-1,0 0 0,0 1 20,36 305 1348,-26-351-5587,-7 5-978</inkml:trace>
  <inkml:trace contextRef="#ctx0" brushRef="#br2" timeOffset="-270038.442">14619 17672 896,'0'0'2018,"0"0"-1299,0 0-275,0 0 40,0 0-208,0 0-155,0 5 185,0 502 6519,26-383-6567,-7-124-5665,-10-19 2972</inkml:trace>
  <inkml:trace contextRef="#ctx0" brushRef="#br2" timeOffset="-269678.6518">14870 18082 5425,'0'0'1602,"0"0"-498,0 0 351,0 0-155,0 0-681,0-6-647,0 0-82,1 3 101,0 0 1,-1-1-1,1 1 0,-1-1 1,0 1-1,0-1 1,0 1-1,0-1 0,-1 1 1,1 0-1,-1-1 1,0 1-1,0-1 0,0 1 1,-1 0-1,1 0 1,-1 0-1,1 0 0,-1 0 1,0 0-1,0 0 1,-1 0-1,1 1 0,0-1 1,-1 1-1,0 0 1,1 0-1,-1 0 0,0 0 1,0 0-1,0 0 1,-1 1-1,1 0 0,-3-1 9,3 2-7,0 1 0,-1-1 0,1 1 1,0 0-1,0 0 0,0 1 0,0-1 0,1 0 0,-1 1 0,0 0 0,1 0 0,-1 0 0,1 0 0,-1 0 0,1 0 0,0 1 0,0-1 0,0 1 0,0-1 0,1 1 0,-1 0 0,1 0 0,-1 0 0,1 0 0,0 0 0,0 0 0,0 0 0,0 2 7,-20 96-126,21-97 124,-2-1-9,1 0-1,-1 0 1,1 1 0,0-1-1,0 1 1,0-1-1,1 1 1,-1-1 0,1 1-1,0-1 1,0 1 0,0-1-1,0 1 1,1-1 0,0 1-1,-1-1 1,1 1-1,0-1 1,1 1 0,-1-1-1,1 0 1,-1 0 0,1 0-1,0 0 1,0 0-1,0 0 1,0 0 0,1-1-1,-1 1 1,1-1 0,0 0-1,0 1 1,-1-1 0,1 0-1,1-1 1,-1 1-1,0-1 1,0 1 0,1-1-1,-1 0 1,0 0 0,1 0-1,2 0 12,0-2-230,0 1 1,-1-1-1,1 0 0,0 0 1,-1-1-1,1 1 0,-1-1 1,1 0-1,-1-1 0,0 0 0,0 1 1,0-1-1,0-1 0,-1 1 1,1-1-1,-1 0 0,0 0 1,0 0-1,0-2 230,12-8-1078,15-15-1902</inkml:trace>
  <inkml:trace contextRef="#ctx0" brushRef="#br2" timeOffset="-269553.1408">14870 18082 4121</inkml:trace>
  <inkml:trace contextRef="#ctx0" brushRef="#br2" timeOffset="-269094.93">14870 18082 4121,'143'18'1564,"-118"-25"4809,-35-20-7625,9 24 1730,0 5-488,1-1 0,0 0 0,0 0 1,0 0-1,-1 0 0,1 0 0,0 0 1,-1 0-1,1 0 0,-1 0 0,1 0 0,-1 0 1,0 0-1,1 0 0,-1 0 0,0 0 1,0-1-1,1 1 0,-1 0 0,0 0 1,0-1-1,0 1 0,0-1 0,0 1 0,0-1 1,0 1-1,0-1 0,0 1 0,0-1 1,0 0-1,-1 0 0,1 0 0,0 0 0,0 0 1,0 0-1,0 0 0,0 0 0,0 0 1,0 0-1,-1 0 0,1-1 0,0 1 0,0 0 1,0-1-1,0 1 0,0-1 0,0 1 1,0-1-1,0 0 0,0 1 0,1-1 1,-1 0-1,0 0 0,0 1 0,0-1 0,1 0 1,-1 0-1,1 0 0,-1 0 0,1 0 1,-1 0-1,1 0 0,-1 0 0,1 0 0,0 0 1,-1 0-1,1-1 10,-19 197-550,19-185 529,2-8 0,0 0-1,0 0 1,1 0-1,-1 0 1,1-1-1,0 1 1,-1-1-1,1 1 1,0-1-1,0 0 1,0 0-1,0 0 1,0-1-1,0 1 1,0-1-1,0 1 1,0-1-1,0 0 1,0 0-1,0 0 1,0-1-1,0 1 1,0-1-1,0 0 1,0 0 0,0 0-1,0 0 22,1-4 91,0 1 0,0-1-1,0 0 1,-1 0 0,0-1 0,0 1 0,0 0 0,0-1-1,-1 0 1,0 0 0,-1 0 0,1 0 0,-1 0-1,0 0 1,0 0 0,-1 0 0,0 0 0,0-1 0,-1 1-1,1 0 1,-2-5-91,2-4 826,0 15-533,0 6-234,8 350 547,-8-221-513,0-133-80,-1-1 1,0 1 0,0-1 0,0 1 0,1-1 0,-2 1 0,1-1 0,0 0 0,0 1 0,0-1 0,0 0 0,-1 0 0,1 0 0,-1 0 0,1 0 0,-1 0 0,1 0 0,-1-1 0,1 1 0,-1-1 0,0 1 0,1-1 0,-1 1 0,0-1 0,1 0-1,-1 0 1,0 0 0,0 0 0,1 0 0,-1 0 0,0 0 0,0 0 0,1-1 0,-1 1 0,0-1 0,1 1 0,-1-1 0,1 0 0,-1 0 0,1 0 0,-1 0 0,1 0 0,-1 0 0,1 0 0,0 0 0,0 0 0,-1-1-14,-3-7-54,0 1 0,1-1 1,1 0-1,-1 0 1,2 0-1,-1 0 0,1 0 1,0-1-1,1 1 1,0-1-1,1 1 0,0-1 1,0 1-1,1-1 1,1-2 53,-2-18-445,1 12-100,1 1 0,1-1-1,0 1 1,1 0 0,1 0 0,0 0-1,1 0 1,1 1 0,3-3 545,-5 6-624,18-41-2233</inkml:trace>
  <inkml:trace contextRef="#ctx0" brushRef="#br2" timeOffset="-268757.061">15221 18055 3401,'0'0'1221,"0"0"-90,0 0 251,0 0-61,0 0-206,2 21-233,10 136 1445,-12-156-2210,1-24-457,38-112-2045,-38 135 2428,1-1 1,-1 0 0,1 1-1,-1 0 1,1-1 0,0 1-1,-1 0 1,1 0 0,-1 0-1,1 0 1,0 0 0,-1 0 0,1 0-1,-1 1 1,1-1 0,-1 0-1,1 1 1,-1 0 0,1-1-1,-1 1 1,1 0 0,-1-1 0,0 1-1,1 0 1,-1 0 0,0 0-1,0 0 1,1 1 0,-1-1-1,0 0 1,0 0 0,-1 1 0,1-1-1,0 1 1,0-1 0,-1 0-1,1 1 1,0-1 0,-1 1-1,0 0 1,1-1 0,-1 1-1,0-1 1,0 1 0,0 1-44,3 2 111,53 108 1498,-28-35-3328,-24-55-1762</inkml:trace>
  <inkml:trace contextRef="#ctx0" brushRef="#br2" timeOffset="-262966.79">15743 17239 2112,'0'0'1900,"0"0"-1235,0 0-97,0 0 340,-5 0 21,-14 0-300,15 0-366,4 0-119,0 0-6,0 0-35,0 0-32,0 0-45,0 0 16,0 0 27,52 3 997,-41-2-996,-1 1 0,1-2 0,-1 1 0,0-2 0,1 1 0,-1-1 0,0-1 0,1 0 0,-1 0 0,0-1 0,0-1 0,1 0-70,87-63 432,-98 67-359,0 0 27,0 0-1,0 0 9,0 0-45,0 0-25,0 0-75,-21 35-143,-85 200 120,106-235-28,1 0-1,-1 0 1,1 0-1,-1 0 1,1 0-1,-1 0 1,1 0-1,-1 0 1,1 0-1,-1 0 1,1 0-1,-1 0 1,1 0-1,-1 0 1,0 0-1,1 1 1,-1-1-1,1 0 1,-1 0-1,1 0 1,-1 1-1,1-1 1,-1 0-1,0 1 1,1-1-1,-1 0 1,0 1-1,1-1 1,-1 1-1,0-1 1,1 0-1,-1 1 1,0-1-1,0 1 1,0-1-1,1 1 1,-1-1-1,0 1 1,0-1-1,0 1 1,0-1-1,0 1 1,0-1-1,0 1 1,0-1-1,0 1 1,0-1-1,0 1 1,0-1-1,0 1 1,0-1-1,-1 1 1,1-1-1,0 0 1,0 1-1,-1-1 1,1 1-1,0-1 1,0 1-1,-1-1 1,1 0-1,0 1 1,-1-1-1,1 1 89,16-18-2340</inkml:trace>
  <inkml:trace contextRef="#ctx0" brushRef="#br2" timeOffset="-262614.49">16108 17304 880,'0'0'2193,"0"0"-1312,0 0-309,0 0 18,-14 23-179,-49 74-235,50-78-221,-2 0 1,-1-1-1,0-1 1,-1 0-1,0-2 1,-19 13 44,6-4-74,-156 100 581,184-123 109,2-1-222,5 0-289,12-4 62,1 0 0,0-1-1,-1-1 1,0-1 0,-1 0-1,1-2 1,-2 0 0,1 0-1,-1-1 1,8-8-167,-3 5 139,193-143 190,-175 110-3736,-29 31 624</inkml:trace>
  <inkml:trace contextRef="#ctx0" brushRef="#br2" timeOffset="-262358.6468">16054 17143 1904,'0'0'1465,"0"0"-833,0 0-80,0 132 216,0-74 184,-3 5-127,1 4-201,-1 5-168,0 0-152,0-4-128,-3-10-96,3-8-48,1-14-32,-1-14-144,3-12-328,0-10-424,0-27-737,0-7-1311</inkml:trace>
  <inkml:trace contextRef="#ctx0" brushRef="#br2" timeOffset="-262151.629">16180 17280 3993,'0'0'2224,"0"0"-2072,0 0 184,0 0 409,0 0-209,0 0-280,0 0-176,125-75-80,-108 63-312,-5 0-392,-6-2-681,-1 2-799,-5 0-321</inkml:trace>
  <inkml:trace contextRef="#ctx0" brushRef="#br2" timeOffset="-261945.588">16180 17280 2016,'113'-48'1638,"-112"49"-1595,1-1 0,-1 1 0,0-1 1,1 1-1,-1 0 0,0-1 0,0 1 0,0 0 0,0 0 0,0 0 0,0 0 0,0 0 1,0 0-1,0 0 0,0 0 0,0 0 0,-1 1 0,1-1 0,0 0 0,-1 1 1,1-1-1,-1 0 0,0 1 0,1-1 0,-1 0 0,0 1 0,0-1 0,0 1 0,0-1 1,0 0-1,0 1 0,0-1 0,0 1 0,-1-1 0,1 0 0,0 1 0,-1-1 0,1 0 1,-1 1-1,0-1 0,1 0 0,-1 0 0,0 0 0,0 1 0,0-1-43,-1 14 379,-4 281 2275,6-296-2656,1 0 0,-1 0 0,0 0-1,1 0 1,-1 0 0,0 0 0,0 0-1,1 0 1,-1-1 0,0 1 0,1 0 0,-1 1-1,0-1 1,0 0 0,1 0 0,-1 0-1,0 0 1,1 0 0,-1 0 0,0 0 0,0 0-1,1 0 1,-1 1 0,0-1 0,0 0-1,1 0 1,-1 0 0,0 1 0,0-1-1,1 0 1,-1 0 0,0 0 0,0 1 0,0-1-1,0 0 1,0 0 0,1 1 0,-1-1-1,0 0 1,0 1 0,0-1 0,0 0 0,0 0-1,0 1 1,0-1 2,10-28-72,67-221-4167,-55 182 1823</inkml:trace>
  <inkml:trace contextRef="#ctx0" brushRef="#br2" timeOffset="-261577.446">16511 17070 1704,'0'0'1445,"0"0"-557,0 0 3,0 0 34,0 0-153,-1 27-269,-2 83-257,-13 41 406,16-150-698,2-1-15,217-69-680,-216 70 771,-1 1 1,1 0 0,-1 0-1,0 0 1,0 1 0,0-1 0,-1 0-1,1 1 1,0 0 0,-1-1 0,1 1-1,-1 0 1,0-1 0,0 1-1,0 0 1,-1 0 0,1 0 0,0 0-1,-1 0 1,0 0 0,0 0 0,0 0-1,0 0 1,0 0 0,-1 0 0,1 0-1,-1 0 1,0 0 0,0 0-1,0 0-30,0 13 221,1 4-75,-1 0-1,-1 0 1,-1-1-1,0 1 0,-2-1 1,0 1-1,-1-1 0,-1-1 1,-1 1-1,-3 4-145,5-10-46,5-9-12,0 1 1,-1-1-1,1 0 0,-1 0 0,0 0 1,0 0-1,0-1 0,0 1 0,0 0 1,-1-1-1,0 0 0,0 0 1,0 1-1,0-2 0,0 1 0,-1 0 1,1-1-1,-1 1 0,0-1 0,1 0 1,-1 0-1,0 0 0,0-1 1,-1 0-1,1 0 0,-2 1 58,-25-36-3947,19 4 1147</inkml:trace>
  <inkml:trace contextRef="#ctx0" brushRef="#br2" timeOffset="-261353.126">16559 17379 2457,'0'0'652,"0"0"-140,0 0-153,0 0-113,0 0-163,3 23-131,9 74 23,-18 19 1448,20-125-1178,37-45-829,-28 23-543</inkml:trace>
  <inkml:trace contextRef="#ctx0" brushRef="#br2" timeOffset="-260663.226">17062 17164 6865,'0'0'1290,"0"0"-466,0 0 23,0 0-20,0 0-58,0 0-252,0 20-251,0 153 113,0-167-546,-1 24 121,-4-20-3130,-3-24-2091,5-20 4364,3 31 611,-1-8 159,-1 5 203,1 0 0,-1 0 0,1 0 0,0 0 0,0 0 1,1 0-1,0-1 0,0 1 0,0 0 0,1 0 1,0 0-1,0 0 0,1 0 0,-1 0 0,1 0 1,0 0-1,1 1 0,0-1 0,0 1 0,0 0 0,0-1 1,1 1-1,0 1 0,0-1 0,0 1 0,1-1 1,-1 1-1,1 0 0,0 1 0,0-1 0,0 1 1,1 0-1,1 0-70,-4 2 32,-1 1 1,1 0-1,-1 0 1,1 0-1,0 0 0,-1 1 1,1-1-1,-1 1 1,1-1-1,-1 1 1,1 0-1,-1 0 1,1 0-1,-1 0 1,0 0-1,0 1 1,0-1-1,0 1 0,0 0 1,0-1-1,0 1 1,0 0-1,0 0 1,-1 0-1,1 0 1,-1 0-1,1 1 1,-1-1-1,0 0 0,0 1 1,0-1-1,0 1 1,-1-1-1,1 1 1,-1-1-1,1 1 1,-1-1-1,0 1 1,0 0-1,0-1 0,0 1 1,-1-1-1,1 1 1,-1 0-1,1-1 1,-1 1-1,0-1 1,0 0-1,-1 2-32,2-3 15,1 12-52,-2-1-1,0 0 0,0 1 0,-1-1 1,-1 0-1,0 1 0,0-1 0,-1-1 1,-1 1-1,0-1 0,-1 0 0,0 0 1,0 0-1,-1-1 0,-1 0 0,-7 8 38,-41 34-2642,30-36 655</inkml:trace>
  <inkml:trace contextRef="#ctx0" brushRef="#br2" timeOffset="-260450.35">17070 17285 2264,'0'0'737,"0"0"-25,0 0-304,0 0-176,0 0-232,0 0 0,0 0-472,63 79-536,-63-62-1289</inkml:trace>
  <inkml:trace contextRef="#ctx0" brushRef="#br2" timeOffset="-260226.73">17081 17502 2849,'0'0'1144,"0"0"-896,0 0 240,0 0 240,0 0-408,0 0-320,137-138-536,-102 95-1672</inkml:trace>
  <inkml:trace contextRef="#ctx0" brushRef="#br2" timeOffset="-260099.786">17270 17232 4521,'0'0'1136,"0"0"-448,0 0-80,0 0-263,0 0 87,0 0-48,0 0-208,83-51-176,-55 15-752,-11 7-929,0 3-1423</inkml:trace>
  <inkml:trace contextRef="#ctx0" brushRef="#br2" timeOffset="-259980.653">17410 17056 2817,'0'0'1316,"0"0"-121,0 0 136,-1 23-128,-1 133 673,2-127-1789,-2 1-1,0 0 1,-2 0-1,-1-1 1,-2 0-1,-1 0 1,-1-1-1,-9 20-86,18-47-108,0 1 0,-1-1 0,1 1 0,0-1 0,-1 1 0,0-1 1,1 0-1,-1 1 0,0-1 0,1 0 0,-1 0 0,0 1 0,0-1 0,0 0 0,0 0 0,0 0 0,0 0 0,-1 0 0,1 0 0,0 0 0,0-1 0,-1 1 0,1 0 0,0-1 0,-1 1 0,1-1 0,-1 1 0,1-1 0,-1 0 0,1 1 0,-1-1 0,1 0 1,-1 0-1,1 0 0,-1 0 0,1-1 0,-1 1 0,1 0 0,-1 0 0,1-1 0,0 1 0,-1-1 0,0 0 108,-7-20-2322,0-5 544</inkml:trace>
  <inkml:trace contextRef="#ctx0" brushRef="#br2" timeOffset="-259821.483">17315 17244 3353,'0'0'1136,"0"0"-48,0 0-304,0 0-128,0 0-375,0 0-209,0 0-72,97 113-625,-82-113-671,-7 0-1208</inkml:trace>
  <inkml:trace contextRef="#ctx0" brushRef="#br2" timeOffset="-259597.355">17641 17054 7178,'0'0'1408,"0"0"-992,0 0 40,0 0-120,0 0-336,0 0-528,0 0-896,63 65-1449,-61-58-1864</inkml:trace>
  <inkml:trace contextRef="#ctx0" brushRef="#br2" timeOffset="-259383.644">17626 17504 4937,'0'0'1088,"0"0"-464,0 0-7,0 0-193,0 0-424,0 0-184,0 0-809,0 72-103,6-103-72,0-3-1433</inkml:trace>
  <inkml:trace contextRef="#ctx0" brushRef="#br2" timeOffset="-259041.207">17878 16962 208,'0'0'3842,"0"0"-2133,0 0-272,0 0 85,0 0-32,0 0-274,12 1-409,121 1 110,-130 42-965,3 508 2486,-43-549-5736,32-5 2936,0 0 0,0 0 0,0 0-1,1 0 1,-1-1 0,1 0 0,0 0 0,0 0 0,0 0 0,0-1 0,0 1 0,1-1-1,0 0 1,-1 0 0,1-1 0,1 1 0,-3-4 362,-1-1-1055,-18-27-2502</inkml:trace>
  <inkml:trace contextRef="#ctx0" brushRef="#br2" timeOffset="-258694.968">17761 17193 4601,'0'0'1036,"0"0"-261,0 0 39,0 0-242,0 22-320,0 132-932,-6-198-2109,6 32 2369,13-75-2428,36 62 3787,-46 24-836,0 1 0,0 0-1,-1 0 1,1 0 0,0 0-1,0 1 1,-1-1-1,1 1 1,0 0 0,-1 0-1,1 0 1,-1 0 0,1 0-1,-1 0 1,1 1-1,-1-1 1,0 1 0,1 0-1,-1 0 1,0 0 0,0 0-1,-1 0 1,1 0-1,0 0 1,-1 0 0,1 1-1,-1-1 1,0 1 0,1-1-1,-1 1 1,-1 0-1,1-1 1,0 1 0,-1 0-1,1-1 1,-1 1-1,0 0 1,0 0 0,0-1-1,0 3-102,1-2-77,-1 1-1,0 0 1,0-1-1,0 1 0,0 0 1,0-1-1,-1 1 1,0 0-1,0-1 0,0 1 1,0-1-1,0 1 1,-1-1-1,1 1 1,-1-1-1,0 0 0,0 0 1,0 0-1,-1 0 1,1 0-1,-1-1 0,1 1 1,-1-1-1,0 1 1,0-1-1,0 0 0,0 0 1,-2 0 77,-15 8-2089</inkml:trace>
  <inkml:trace contextRef="#ctx0" brushRef="#br2" timeOffset="-258445.952">17858 17241 856,'0'0'791,"0"0"-61,0 0 4,0 0-59,0 0-147,0 0-110,-2 17-108,-7 53-26,-6-32 787,15-37-860,0-1 45,0 0-9,0 0-90,4-5-158,14-21-2245,-12 16-735</inkml:trace>
  <inkml:trace contextRef="#ctx0" brushRef="#br2" timeOffset="-258116.879">17567 17220 4225,'0'0'872,"0"0"88,0 0 177,0 0-353,0 0-112,0 0-24,-3 137 112,3-96-64,0 2-272,0 1-264,-3 13-160,-3-11-1384,-5-12-2241</inkml:trace>
  <inkml:trace contextRef="#ctx0" brushRef="#br2" timeOffset="-255329.661">18263 16851 5521,'0'0'1594,"0"0"-450,0 0 115,0 0 25,0 0-373,0 0-345,-6 18-105,-31 146 137,37-87-1420,0-76 318,54-63-27,3-5-64,-45 93-2633,-11-26 3253,0 0 1,0 0 0,0 0 0,0 0 0,0 0-1,0 0 1,0 1 0,0-1 0,0 0-1,0 1 1,0-1 0,0 1 0,0-1 0,0 1-1,0-1 1,0 1 0,0 0 0,0-1 0,0 1-1,-1 0 1,1 0 0,0 0 0,-1-1-1,1 1 1,0 0 0,-1 0 0,1 0 0,-1 0-1,0 0 1,1 0 0,-1 0 0,0 0-1,1 0 1,-1 0 0,0 1 0,0-1 0,0 0-1,0 0 1,0 0 0,0 0 0,0 0 0,-1 0-1,1 0 1,0 0 0,0 0 0,-1 0-1,1 0 1,-1 0 0,1 0 0,-1 0 0,1 0-1,-1 0 1,0 0 0,0 0-26,-88 174 455,76-150-504,1 1 1,1 1-1,1 0 1,1 1-1,1 0 1,0 9 48,63-101-1104,-6-2 959,63-65-468,-112 130 610,1 1 1,0-1-1,-1 1 0,1 0 0,0 0 1,-1-1-1,1 1 0,0 0 0,-1 0 0,1 0 1,0 0-1,-1 0 0,1 0 0,0 0 0,0 0 1,-1 0-1,1 0 0,0 0 0,-1 0 0,1 0 1,0 0-1,-1 1 0,1-1 0,0 0 1,-1 1-1,1-1 0,-1 0 0,1 1 0,0-1 1,-1 1-1,1-1 0,-1 1 0,1-1 0,-1 1 1,1-1-1,-1 1 0,0 0 0,1-1 1,-1 1-1,0-1 0,1 1 0,-1 0 0,0-1 1,0 1-1,0 0 0,0 0 0,1-1 0,-1 1 1,0 0-1,0-1 0,0 1 0,-1 0 0,1-1 1,0 1-1,0 0 0,0 0 0,0-1 1,-1 1-1,1 0 0,0-1 0,-1 1 0,1-1 1,0 1-1,-1 0 0,1-1 3,-11 56 384,-26-5 121,32-46-474,0 0 0,1 0 0,-1 1 0,1 0 1,0-1-1,1 1 0,-1 1 0,1-1 0,0 1 0,1-1 0,0 1 0,0 0 0,0 0 0,0 6-31,36-10-792,51-3-455,-83 35 1142,-5-25 141,-1 1 0,-1-1 1,0 1-1,0-2 1,-1 1-1,0 0 0,-1-1 1,0 0-1,0-1 1,-1 0-1,-4 4-36,1-1 13,2 0-46,0 0-1,-1-1 1,0 0-1,-1 0 1,0-1-1,0-1 1,-1 0-1,0-1 1,-1 0-1,1 0 1,-2-2-1,1 1 1,0-2-1,-1 0 1,0 0-1,0-2 1,-4 1 33,15-4-106,0 0 0,0 0 0,0-1 0,1 0 0,-1 1 0,0-1 0,1 0 1,-1 0-1,1 0 0,-1 0 0,1-1 0,0 1 0,0-1 0,0 1 0,0-1 1,1 0-1,-1 0 0,1 0 0,0 0 0,0 0 0,0 0 0,0 0 0,0 0 0,0 0 1,1 0-1,0-1 0,-1 1 0,1 0 0,1 0 0,-1 0 0,0-1 0,1 1 1,0-2 105,-1 1-139,-1-47-1487</inkml:trace>
  <inkml:trace contextRef="#ctx0" brushRef="#br2" timeOffset="-255116.784">18112 17475 1824,'0'0'1313,"0"0"-33,0 0-56,0 0-88,0 0-71,194 29-193,-137-7-312,3 2-224,0 0-224,-6-3-104,-6 4-8,-8-6-600,-8 0-440,-10-2-441,-10-5-719,-6-7-265</inkml:trace>
  <inkml:trace contextRef="#ctx0" brushRef="#br2" timeOffset="-254602.168">18611 16945 6361,'0'0'2365,"0"0"-1686,0 0-247,0 0-146,29 0-145,152 0-67,-166 0-139,-14-1 36,0 1 0,1-1-1,-1 1 1,1 0 0,-1-1 0,1 1-1,0 0 1,-1 0 0,1 0-1,-1 0 1,1 0 0,-1 0 0,1 0-1,-1 1 1,1-1 0,-1 1 0,1-1-1,-1 1 1,1-1 0,-1 1 0,0 0-1,1 0 1,-1-1 0,0 1 0,0 0-1,0 0 1,1 0 0,-1 1-1,0-1 1,0 0 0,0 0 0,-1 1-1,1-1 1,0 0 0,0 1 0,-1-1-1,1 0 1,-1 1 0,1-1 0,-1 1-1,0-1 1,0 1 0,1 0 0,-1-1-1,0 1 1,0-1 0,0 1-1,-1-1 1,1 2 29,-1 13-170,0 0 0,0 0 0,-2 0-1,0 0 1,-1 0 0,-1-1 0,0 0-1,-1 0 1,0 0 0,-2 0 0,0-1 170,8-12-426,0-15-611,45-221-3057,-48 223 6894,-3 32-2674,-17 43 454,-59 149-228,14-78 4211,76-136-4205,154-101-2032,-119 66-4111,-37 31 3159</inkml:trace>
  <inkml:trace contextRef="#ctx0" brushRef="#br2" timeOffset="-254279.782">18888 17217 2008,'0'0'1150,"0"0"-183,0 0 42,-2 22 30,-5 135 470,-10 183 1650,8-331-2627,0-31-468,-24-299-2949,33 321 2926,0-1-1,0 1 0,0-1 0,0 0 0,0 1 0,0-1 1,0 1-1,0-1 0,0 0 0,0 1 0,0-1 0,0 0 1,0 1-1,-1-1 0,1 1 0,0-1 0,0 1 0,-1-1 1,1 1-1,0-1 0,-1 1 0,1-1 0,0 1 0,-1-1 1,1 1-1,-1-1 0,1 1 0,-1 0 0,1-1 0,-1 1 0,1 0 1,-1-1-1,1 1 0,-1 0 0,0 0 0,1 0 0,-1-1 1,1 1-1,-1 0 0,0 0 0,1 0 0,-1 0 0,1 0 1,-1 0-1,0 0 0,1 0 0,-1 0 0,1 1 0,-1-1 1,0 0-1,1 0 0,-1 0 0,1 1 0,-1-1 0,1 0 1,-1 1-1,1-1 0,-1 0 0,1 1 0,-1-1 0,1 1 0,-1-1 1,1 1-1,-1-1-40,-20 36 634,-57 163-2026,75-195 185,2-7-2515,1-11 206</inkml:trace>
  <inkml:trace contextRef="#ctx0" brushRef="#br2" timeOffset="-254068.698">18751 17398 4185,'0'0'2953,"0"0"-2505,0 0 800,0 0 136,0 0-352,0 0-551,154 60-289,-128-45-192,-1-1-497,-8-2-1479,-5-5-1809</inkml:trace>
  <inkml:trace contextRef="#ctx0" brushRef="#br2" timeOffset="-253393.9209">19033 16916 5881,'0'0'1582,"0"0"-894,0 0 16,0 0 242,0 0-310,15 4-372,45 14-533,-58-17 155,0 0 1,0 0-1,0 0 1,-1 0 0,1 0-1,-1 1 1,1-1 0,-1 1-1,1-1 1,-1 1 0,0-1-1,0 1 1,1 0 0,-1 0-1,0-1 1,-1 1-1,1 0 1,0 0 0,-1 0-1,1 0 1,-1 0 0,1 0-1,-1 0 1,0 0 0,0 0-1,0 0 1,0 0 0,0 0-1,0 0 1,-1 0-1,1 0 1,-1 0 0,1 0-1,-1 0 1,0 0 0,0 0-1,0 0 1,0 0 0,0-1-1,0 1 114,-123 143-1289,124-145 1310,-1 0 1,0 0-1,1 1 0,-1-1 1,0 0-1,1 1 1,-1-1-1,1 0 1,-1 1-1,0-1 0,1 1 1,-1-1-1,1 1 1,-1-1-1,1 1 1,0 0-1,-1-1 1,1 1-1,0-1 0,-1 1 1,1 0-1,0 0 1,0-1-1,-1 1 1,1 0-1,0-1 1,0 1-1,0 0 0,0-1 1,0 1-1,0 0 1,0 0-1,0-1 1,0 1-1,1 0 0,-1-1 1,0 1-1,0 0 1,1-1-1,-1 1 1,0 0-1,1-1 1,-1 1-1,0 0 0,1-1 1,-1 1-1,1-1 1,-1 1-1,1-1 1,-1 1-1,1-1 1,0 0-1,-1 1 0,1-1 1,0 0-1,-1 1 1,1-1-1,0 0 1,-1 0-1,1 1-21,48-1 253,-43-1-152,84-28 108,-81 66 298,-65 212 1928,43-195-2347,-22 108 446,26-55-3156,35-213 910,68-214-2367,-93 316 4084,1 0-1,-1-1 0,1 1 0,0 0 1,0 0-1,0 0 0,1 0 0,-1 0 1,1 1-1,0-1 0,0 1 1,0 0-1,1-1 0,-1 1 0,1 1 1,-1-1-1,1 1 0,0-1 0,0 1 1,0 0-1,1 0 0,-1 1 0,0 0 1,1-1-1,3 1-4,-2 1-979</inkml:trace>
  <inkml:trace contextRef="#ctx0" brushRef="#br2" timeOffset="-253002.076">19256 17297 1464,'0'0'1483,"0"0"-169,0 0-275,-5 22-222,-24 99 237,99-340-6439,-70 219 5452,1 1 0,-1-1 1,0 0-1,0 1 0,0-1 0,0 0 1,0 0-1,0 1 0,1-1 0,-1 0 1,0 1-1,0-1 0,0 0 1,1 0-1,-1 1 0,0-1 0,0 0 1,1 0-1,-1 0 0,0 0 0,0 1 1,1-1-1,-1 0 0,0 0 1,1 0-1,-1 0 0,0 0 0,1 0 1,-1 0-1,0 0 0,1 0 1,-1 0-1,0 0 0,1 0 0,-1 0 1,0 0-1,1 0 0,-1 0 0,0 0 1,1 0-1,-1 0 0,0 0 1,0 0-1,1-1 0,-1 1 0,0 0 1,1 0-1,-1 0 0,0-1 0,0 1 1,1 0-1,-1 0 0,0-1 1,0 1-1,0 0 0,0 0 0,1-1-67,4 32 621,-4 170 858,0-199-1480,0 0 0,1 0 0,-1 0-1,1 0 1,0 0 0,-1 0 0,1 0-1,0 0 1,0 0 0,0-1 0,0 1-1,0-1 1,1 0 0,-1 1 0,0-1-1,1 0 1,-1 0 0,1-1 0,-1 1-1,1 0 1,-1-1 0,1 0 0,0 1 1,26 11-10,-27-10 38,-1 1 0,1 0 0,-1 1 0,0-1 0,0 0 0,0 0 0,0 1 1,-1-1-1,1 0 0,-1 1 0,0-1 0,0 0 0,0 1 0,0-1 0,-1 0 0,1 1 0,-1-1 1,0 0-1,0 0 0,0 1 0,0-1 0,-1 0 0,1 0 0,-1 0 0,0 0 0,0-1 1,0 1-1,0 0 0,0-1 0,0 1 0,-1-1 0,1 0 0,-1 0 0,0 0 0,0 0 1,0 0-1,0-1 0,0 1 0,-2 0-28,-5 7-369,-2 0 0,1 0 0,-1-1 0,0-1 0,-1 0 0,0-1 0,0 0 0,0-1 0,-1 0 0,-1-1 369,-17 2-3064</inkml:trace>
  <inkml:trace contextRef="#ctx0" brushRef="#br2" timeOffset="-252855.601">19182 17591 3553,'0'0'1520,"0"0"272,0 0-407,0 0-65,162 60-600,-108-34-720,-14-4-576,-11-5-3305</inkml:trace>
  <inkml:trace contextRef="#ctx0" brushRef="#br2" timeOffset="-251627.911">17070 18267 2673,'0'0'1005,"0"0"187,0 0 185,0 0 20,0 0-56,0 0-168,2-2-154,4-5-737,-2-1-1,1-1 1,-1 1 0,0-1-1,-1 1 1,0-1 0,0 0-1,-1 0 1,0 0 0,-1-1-1,0 1 1,0 0 0,-1 0 0,-1-1-1,1 1 1,-1 0 0,-1-3-282,2 8 23,-3-5 7,0 1 1,-1-1 0,0 1-1,0 0 1,-1 0-1,0 0 1,0 1-1,-1-1 1,0 1 0,0 1-1,-1-1 1,0 1-1,0 0 1,0 1 0,-1-1-1,1 2 1,-1-1-1,-1 1 1,1 0-1,-1 0 1,1 1 0,-1 1-1,0-1 1,0 1-1,0 1 1,0 0 0,0 0-1,0 1 1,-1 0-1,-1 0-30,4 3-10,-1 0 0,1 0-1,-1 0 1,1 1-1,0 0 1,0 0 0,1 1-1,-1 0 1,1 0 0,0 1-1,1-1 1,-1 1 0,1 1-1,0-1 1,0 1 0,1 0-1,0 0 1,0 0-1,1 0 1,0 1 0,0-1-1,1 1 1,0 0 0,0 0-1,0 0 1,1 7 10,-10 38-20,2-1 0,3 2 0,2-1 0,3 0 0,2 11 20,-2-57-10,0 0 0,0 1 0,1-1 0,0 0 0,1 1-1,0-1 1,0 0 0,0 0 0,1 0 0,0 0 0,0 0 0,1 0 0,0 0 0,0-1 0,0 1 0,1-1 0,0 0 0,1 0 0,-1 0 0,1-1 0,0 0-1,0 0 1,1 0 0,-1 0 0,1-1 0,0 0 0,1 0 0,-1 0 0,0-1 0,1 0 0,0-1 0,0 1 0,2-1 10,-5-1 42,0-1 0,1 0 1,-1 0-1,1 0 0,-1 0 0,0-1 1,1 0-1,-1 0 0,0 0 0,0-1 0,1 1 1,-1-1-1,0 0 0,-1 0 0,1 0 1,0-1-1,0 1 0,-1-1 0,0 0 1,1 0-1,-1 0 0,0 0 0,-1-1 1,1 1-1,-1-1 0,1 0 0,-1 1 1,0-1-1,0 0 0,-1-1 0,1 0-42,54-166-1449,-12 27-4858,-21 91 2528,-3 10-240</inkml:trace>
  <inkml:trace contextRef="#ctx0" brushRef="#br2" timeOffset="-251335.352">17338 18171 6345,'0'0'1939,"0"0"-110,0 0-98,0 0-474,0 0-578,-13 25-409,-38 84-69,38 0-44,13-100-163,1 0 0,0 0-1,0 1 1,1-1 0,0 0-1,1-1 1,-1 1-1,2 0 1,-1-1 0,1 1-1,1-1 1,-1 0 0,2-1-1,-1 1 1,1-1-1,0 0 1,0 0 0,5 3 6,-8-8-186,1-1 1,-1 0-1,0 0 1,1 0 0,-1 0-1,1 0 1,-1-1-1,1 0 1,-1 1-1,1-1 1,-1-1-1,1 1 1,-1 0 0,1-1-1,-1 0 1,0 0-1,1 0 1,-1 0-1,0 0 1,1-1 0,-1 1-1,0-1 1,0 0-1,0 0 1,-1 0-1,1 0 1,0-1-1,-1 1 1,1-1 0,-1 0-1,0 1 1,0-1-1,0 0 1,0 0-1,-1 0 1,1-1 0,-1 1-1,0 0 1,0-1-1,0 1 1,1-4 185,21-40-3298</inkml:trace>
  <inkml:trace contextRef="#ctx0" brushRef="#br2" timeOffset="-250900.4839">17601 18262 4177,'0'0'2486,"0"0"-1339,0 0 80,-4 25 16,-15 183 381,18-182-1528,11 61-311,-5-112 163,-5 19 66,-1-18-187,0 0 0,2 0 1,1 0-1,1 0 0,0 0 1,2 0-1,1 1 0,1 0 1,9-20 172,-16 41 14,1 0 0,0 0 0,-1 0 0,1 0 0,0 1 0,0-1 0,0 0 0,1 1 0,-1-1 0,0 0 0,1 1 0,-1 0 0,1-1 0,-1 1 0,1 0 0,0 0 0,-1 0 0,1 0 0,0 0 0,0 0 0,0 0 0,0 0 0,0 1 0,-1-1 0,1 1 0,0 0 0,1-1 0,-1 1 0,0 0 0,0 0 0,0 0 0,0 1 0,0-1 0,0 0 0,0 1 0,0-1 0,-1 1 0,1 0 0,0 0 0,0 0 0,0-1 0,0 2 0,-1-1 0,1 0 0,0 0 0,-1 0 0,1 1 0,-1-1 0,0 1 0,1-1 0,-1 1 0,0 0 0,0-1 0,1 3-14,11 133 2278,-14-136-2407,1 1 0,1-1-1,-1 0 1,0 0 0,0 0 0,0 1 0,1-1 0,-1 0 0,0 0-1,1 0 1,-1 0 0,1 0 0,-1 0 0,1 0 0,0 0 0,-1 0-1,1 0 1,0 0 0,0 0 0,0 0 0,0 0 0,0-1 0,0 1 0,0 0-1,0-1 1,0 1 0,0-1 0,0 1 0,0-1 0,0 1 0,0-1-1,1 0 1,-1 0 0,0 1 0,0-1 0,1 0 129,10 0-4305</inkml:trace>
  <inkml:trace contextRef="#ctx0" brushRef="#br2" timeOffset="-250686.63">17935 18140 4417,'0'0'4337,"0"0"-3401,0 0 760,0 0-15,0 154-777,0-116-536,0-2-368,0 1-56,0-6-984,0-5-1185,8-9-1327,1-10-833</inkml:trace>
  <inkml:trace contextRef="#ctx0" brushRef="#br2" timeOffset="-250261.8529">18200 18393 6249,'0'0'3002,"0"0"-1619,0 0 6,0 0-392,0 0-727,-8-15-585,-27-47-27,33 60 333,1 0-1,-1-1 0,1 1 1,-1 0-1,0 0 0,0 0 1,0 0-1,0 1 0,0-1 1,0 0-1,0 1 0,-1 0 1,1-1-1,-1 1 0,1 0 1,-1 0-1,1 0 0,-1 1 1,0-1-1,1 1 0,-1-1 1,0 1-1,1 0 0,-1 0 1,0 0-1,1 0 0,-1 1 1,0-1-1,1 1 0,-1-1 1,0 1-1,1 0 0,-1 0 1,1 0-1,-1 1 0,1-1 1,0 0-1,0 1 0,-1 0 1,1-1 9,-3 10 7,1 0 0,0 1 0,0-1 0,1 1 0,0-1 0,1 1 0,1 0 0,0 0 0,1 0 0,0 0 0,0 0 1,1-1-1,2 10-7,-2-19-19,0 0 1,0-1-1,0 1 1,0 0-1,0 0 0,1-1 1,-1 1-1,0-1 1,1 1-1,-1-1 1,1 0-1,-1 1 1,1-1-1,0 0 1,0 0-1,0 0 1,-1 0-1,1-1 1,0 1-1,0 0 0,0-1 1,0 1-1,0-1 1,0 0-1,0 1 1,0-1-1,0 0 1,0-1-1,0 1 1,1 0-1,-1 0 1,0-1-1,0 1 1,-1-1-1,1 0 1,0 1-1,0-1 0,0-1 19,53-91-2307,-46 72 1840,0 3 239,-1 0 0,-1-1 0,-1 0-1,-1 0 1,0-1 0,-2 1 0,2-19 228,12 68-2110,-8-17-186</inkml:trace>
  <inkml:trace contextRef="#ctx0" brushRef="#br2" timeOffset="-250049.948">18200 18393 5433</inkml:trace>
  <inkml:trace contextRef="#ctx0" brushRef="#br2" timeOffset="-249603.731">18200 18393 5433,'136'-59'766,"-135"59"-758,0 0 0,0 0 0,1 0 0,-1-1 0,0 1 0,0 0 0,0-1 1,0 1-1,1 0 0,-1-1 0,0 1 0,0-1 0,0 0 0,0 1 0,0-1 0,0 0 1,0 0-1,0 0 0,0 0 0,-1 0 0,1 0 0,0 0 0,0 0 0,-1 0 0,1 0 1,-1 0-1,1 0 0,-1 0 0,1 0 0,-1-1 0,0 1 0,0 0 0,1 0 0,-1 0 1,0-1-1,0 1 0,0 0 0,0 0 0,-1-1 0,1 0-8,-1-4-23,1 5-6,1-1 1,-1 0-1,0 0 0,0 0 1,0 1-1,1-1 0,-2 0 1,1 0-1,0 0 0,0 1 1,-1-1-1,1 0 0,-1 0 1,1 0-1,-1 1 0,0-1 1,1 0-1,-1 1 0,0-1 1,0 1-1,0-1 0,0 1 1,-1 0-1,1-1 0,0 1 1,-1 0-1,1 0 0,-1 0 1,1 0-1,-1 0 0,1 0 1,-1 0-1,0 0 0,1 1 1,-1-1-1,0 1 0,0-1 0,1 1 1,-1 0-1,0-1 0,0 1 1,0 0-1,1 0 0,-1 0 1,0 1-1,0-1 0,0 0 1,0 1 28,-2 1 127,0 1 0,0-1-1,0 1 1,0 0 0,0 0 0,0 1 0,1-1 0,0 1 0,-1 0 0,2 0-1,-1 0 1,0 0 0,1 0 0,-1 0 0,1 1 0,1-1 0,-1 1 0,0 0-1,1 0 1,0-1 0,0 1 0,1 0 0,-1 0 0,1 0 0,0 0 0,1 0 0,-1 0-1,1 0 1,0-1 0,0 1 0,0 1-127,-1 1 32,0-6-31,0 1-1,0-1 1,0 0 0,0 1 0,0-1 0,1 0 0,-1 1 0,0-1 0,1 0 0,-1 0-1,1 1 1,-1-1 0,1 0 0,0 0 0,-1 0 0,1 0 0,0 0 0,0 0 0,0 0 0,0 0-1,0 0 1,0 0 0,0 0 0,0-1 0,0 1 0,0 0 0,0-1 0,0 1 0,1-1 0,-1 1-1,0-1 1,0 1 0,1-1 0,-1 0 0,0 0 0,1 0 0,-1 0 0,0 0 0,0 0-1,1 0 1,-1 0 0,0 0 0,1 0 0,-1-1 0,0 1 0,0-1 0,1 1 0,-1-1 0,0 1-1,0-1 1,0 0 0,0 0 0,0 1 0,0-1 0,0 0 0,0 0 0,0 0 0,0 0 0,0 0-1,0 0 1,0-1-1,75-185-1221,-63 228 2112,4 68 1085,-5 1 0,-1 102-1976,-11-182 198</inkml:trace>
  <inkml:trace contextRef="#ctx0" brushRef="#br2" timeOffset="-248549.234">18588 18238 0,'-1'1'0,"1"-1"0,-1 1 0,1-1 0,-1 1 0,1-1 0,-1 1 0,1 0 0,-1-1 0,1 1 0,0-1 0,-1 1 0,1 0 0,0-1 0,-1 1 0,1 0 0,0 0 0,0-1 0,0 1 0,-1 0 0,1 0 0,0-1 0,0 1 0,0 0 0,0 0 0,1-1 0,-1 1 0,0 0 0,0-1 0,0 1 0,1 0 0,-1 0 0,0-1 0,0 1 0,1 0 0,-1-1 0,1 1 0,-1-1 0,1 1 0,-1 0 0,1-1 0,-1 1 0,1-1 0,-1 1 0,1-1 0,0 0 0,-1 1 0,1-1 0,0 0 0,-1 1 0,1-1 0,0 0 0,-1 0 0,1 1 0,0-1 0,0 0 0,-1 0 0,1 0 0,0 0 0,0 0 0,-1 0 0,1 0 0,-4 4 0,0 0 0,0-1 0,-1 1 0,1-1 0,-1 1 0,0-1 0,0 0 0,-1 0 0,1-1 0,0 0 0,-1 1 0,0-1 0,1-1 0,-1 1 0,0-1 0,0 0 0,0 0 0,0 0 0,0 0 0,-4-1 0,-37 19 0,29 17 0,5-7 9125,9 247-4655,2-271-4392,-1-1 1,0 1-1,0-1 1,0 0-1,-1 0 1,0 0-1,1 0 1,-1-1-1,-1 1 1,1-1-1,0 1 1,-1-1-1,0 0 1,0-1-1,1 1 0,-2-1 1,1 1-1,0-1 1,0 0-1,-1-1 1,1 1-1,-1-1 1,1 0-1,-1 0 1,0 0-1,0-1 1,-2 0-79,-36 15-231,42-14 187,0 1 0,0-1 0,-1 0-1,1 0 1,-1 0 0,1 0 0,-1 0-1,1 0 1,-1 0 0,0 0 0,1 0-1,-1-1 1,0 1 0,1-1 0,-1 1-1,0-1 1,0 0 0,0 0 0,1 1-1,-1-1 1,0 0 0,0-1 0,0 1-1,0 0 1,1-1 0,-1 1 0,0-1-1,0 1 1,1-1 0,-1 0 0,0 0-1,1 1 1,-1-1 0,1 0 0,-1-1-1,1 1 1,0 0 0,-1 0 0,1-1-1,0 1 1,0 0 0,0-1 0,0 1-1,0-1 1,0 0 0,0 1 0,0-1-1,1 0 1,-1 1 0,1-1 0,-1 0-1,1 0 1,0 0 0,0 1 0,0-1-1,0-2 45,-1-13-251,1 9-41,-1 0 0,1 0 0,1 0 0,-1 0 0,1 0 0,1 0 1,-1 0-1,1 0 0,1 0 0,-1 1 0,1-1 0,1 1 0,-1 0 0,2-1 292,38-52-3210,-23 33 578</inkml:trace>
  <inkml:trace contextRef="#ctx0" brushRef="#br2" timeOffset="-247753.867">18588 18255 2929,'0'0'2169,"0"0"-1423,0 0-206,0 0-31,0 0-159,0 0-58,2 18 55,5 144 1470,-6-140-1382,-14 67 1736,12-89-2165,1 0 0,-1 0-1,1 0 1,-1 0-1,1 0 1,0 1 0,-1-1-1,1 0 1,-1 0-1,1-1 1,-1 1 0,1 0-1,-1 0 1,1 0 0,-1 0-1,1 0 1,-1 0-1,1-1 1,0 1 0,-1 0-1,1 0 1,-1-1 0,1 1-1,0 0 1,-1-1-1,1 1 1,0 0 0,-1-1-1,1 1 1,0 0-1,0-1 1,-1 1 0,1-1-1,0 1 1,0-1 0,0 1-1,-1 0 1,1-1-1,0 1 1,0-1 0,0 1-1,0-1 1,0 1 0,0-1-1,0 1 1,0-1-1,0 1 1,0-1 0,0 1-1,0-1 1,1 1-1,-1 0 1,0-1 0,0 1-1,0-1 1,1 1 0,-1-1-1,0 1 1,0 0-1,1-1 1,-1 1 0,0 0-1,1-1-5,-1-1-19,-1-47-935,-1 30 690,1 0-1,1 0 1,1-1 0,1 1-1,1 0 1,0 0-1,6-18 265,-7 35 17,0-1 0,0 1-1,0-1 1,0 1 0,0 0-1,0 0 1,1 0 0,-1 1-1,1-1 1,-1 0 0,1 1-1,0 0 1,0 0-1,0-1 1,0 2 0,-1-1-1,1 0 1,0 0 0,0 1-1,0 0 1,1 0 0,-1 0-1,0 0 1,0 0 0,0 0-1,0 1 1,0 0 0,0-1-1,0 1 1,-1 0-1,1 0 1,0 1 0,0-1-1,-1 1 1,1-1 0,-1 1-1,1 0 1,-1 0 0,1 0-1,-1 0 1,0 0 0,0 0-1,0 1 1,-1-1 0,1 1-1,0 0 1,-1-1-1,0 1 1,0 0 0,1 0-1,-2 0 1,1 0 0,0-1-1,0 2-16,30 110 1701,-16-133-3920,-9-2-1540</inkml:trace>
  <inkml:trace contextRef="#ctx0" brushRef="#br2" timeOffset="-247551.732">19005 18118 5489,'0'0'2833,"0"0"-1713,0 0 888,0 0 177,0 0 231,80 132-559,-75-95-689,-5 1-432,0 1-312,-14 4-376,-20 8-48,-38 23-1944,7-9-3345,-1-9-3777</inkml:trace>
  <inkml:trace contextRef="#ctx0" brushRef="#br1" timeOffset="-242423.957">16302 16981 3321,'0'0'868,"0"0"77,0 0 114,0 0-44,0 0-92,-25-5-189,-129-28 460,138 28-987,0 0 0,0 1 0,0 1 0,-1 1 0,1 0 0,-1 1 0,0 1 0,1 0-1,-1 2 1,1 0 0,-1 0 0,1 2 0,0 0 0,0 1 0,0 0 0,-4 3-207,-14 9 72,0 1 1,2 2 0,0 1-1,1 2 1,1 0 0,1 3 0,2 0-1,0 1 1,2 2 0,1 1 0,1 0-1,2 2 1,-11 22-73,20-30 81,1 1 0,0 0 0,2 0 0,1 1-1,1 0 1,2 1 0,0-1 0,2 1 0,1 0 0,1 0 0,2 17-81,2-33 16,2 1 1,-1-1 0,1 0 0,1 0 0,0-1-1,1 0 1,0 0 0,1 0 0,-1-1 0,2 0-1,-1-1 1,1 1 0,1-2 0,-1 1 0,2-1 0,1 0-17,-2 1 15,24 17 5,2-2 0,0-1 0,1-2 0,1-2 0,1-1 0,0-2 0,1-2 0,1-1 1,0-3-1,1-1 0,-1-2 0,2-1 0,-1-3 0,9-1-20,26-2 121,1-3 0,-1-3 0,0-4-1,-1-3 1,62-20-121,-120 27-14,-1 0-1,-1-1 1,0-1 0,0-1-1,0 0 1,-1-1 0,-1-1-1,0 0 1,-1-1-1,0 0 1,0-1 0,-2-1-1,0 0 1,-1 0 0,0-1-1,-1 0 1,-1-1-1,0 0 1,-2 0 0,0-1-1,-1 1 1,0-1 0,-1-1-1,-2 1 1,0 0-1,0-1 1,-2-4 14,1 2 4,0 0-1,-2-1 1,0 1-1,-1 0 1,-1 0 0,-2 0-1,0 0 1,-1 1-1,0 0 1,-5-6-4,3 4-59,0 1 1,-2 0-1,-1 1 0,0 0 0,-2 0 1,0 1-1,-1 1 0,-1 0 0,-1 2 1,0-1-1,-1 2 0,-1 0 0,0 1 1,-1 1-1,0 0 0,-1 2 0,-1 0 1,0 2-1,0 0 0,-15-4 59,-27 5 154,-1 3-1,1 2 1,-56 5-154,19 0 262,67-3-175,14 0-52,-1 0 0,1 1 0,0 1 0,0 1 0,0 0 1,0 2-1,0 0 0,0 1 0,1 1 0,0 0 0,0 2 0,-6 3-35,-22 20 174,2 1-1,2 3 1,1 1 0,1 1-1,-20 29-173,48-54 4,2 1-1,-1 1 1,2-1-1,0 2 0,0-1 1,2 1-1,0 0 1,0 1-1,1 0 0,1 0 1,1 0-1,0 0 1,1 1-1,1 0 1,1-1-1,0 16-3,1-30-1,-1 8 17,0 1-1,1 0 0,0-1 1,1 1-1,0-1 1,1 1-1,0-1 1,0 0-1,1 1 1,1-1-1,-1 0 1,2-1-1,-1 1 1,1-1-1,1 0 1,5 7-16,122 88 468,-43-43-334,-30-8-37,-49-40-79,1-1 0,0-1 1,1 0-1,0-1 0,1 0 0,0-1 1,0 0-1,1-2 0,0 1 0,0-2 1,1 0-1,0-1 0,0 0 1,2-1-19,33 0-523,0-3 1,1-1-1,-1-3 1,40-7 522,3-11-4889,-12-7-3462</inkml:trace>
  <inkml:trace contextRef="#ctx0" brushRef="#br1" timeOffset="-240163.918">16342 17017 3585,'0'0'2628,"0"0"-871,0 0-378,0 0 105,0 0-197,0-11 35,-2-32-1317,2 1 0,1 0 0,2-1 0,3 1 0,1 0 0,2 1 0,1 0 0,3 0 0,7-15-5,33-66-2289,4 2 1,27-35 2288,-42 79-2574,-8 9-2322</inkml:trace>
  <inkml:trace contextRef="#ctx0" brushRef="#br1" timeOffset="-239848.316">16280 16045 6817,'0'0'1529,"0"0"-1409,0 0 152,0 0 304,0 0-80,0 0-320,191-152-112,-128 123-64,-6 7-72,-9 13-72,-5 9-152,-14 0 120,-7 7 80,-10 17 96,-9 12 0,-3 27-24,-6-8-1088,-11-7-1617</inkml:trace>
  <inkml:trace contextRef="#ctx0" brushRef="#br1" timeOffset="-239381.036">17044 15433 5777,'0'0'2747,"0"0"-1938,0 0-332,0 0 145,0 0 50,0 0-132,26-7-235,169-55-107,-151 51-325,-40 40 275,-5-4 4,-1 0 1,-1-1 0,-1 1-1,-1-1 1,-1 0-1,-1 0 1,-2 0-1,-1 0-152,2-1-46,-3 8-291,-2 0-1,0 0 0,-2-2 1,-1 1-1,-2-2 0,0 0 0,-3-1 338,20-26-190,0 1-1,0-1 1,0 0-1,-1 0 1,1 1-1,0-1 1,-1 0-1,1 0 1,-1 0-1,1-1 1,-1 1-1,1 0 1,-1 0-1,0-1 1,0 1-1,1-1 1,-1 0 0,0 1-1,0-1 1,1 0-1,-1 0 1,0 0-1,0 0 1,1 0-1,-1-1 1,0 1-1,0 0 1,1-1-1,-1 0 1,0 1-1,1-1 1,-1 0-1,1 0 1,-1 1-1,1-1 1,-1-1-1,0 1 191,-15-23-3826</inkml:trace>
  <inkml:trace contextRef="#ctx0" brushRef="#br1" timeOffset="-239187.687">17030 15647 4393,'0'0'784,"0"0"96,0 0 80,0 0-79,0 0-249,177 48-368,-140-28-152,-3-3-112,-8-3-408,-6-4-736,-6-3-1129,-11-7-544</inkml:trace>
  <inkml:trace contextRef="#ctx0" brushRef="#br1" timeOffset="-238958.211">17310 15455 4153,'0'0'3441,"0"0"-3209,0 0 664,0 0 440,0 0-464,160-39-480,-101 15-392,4-2-312,3-13-1184,-15 8-1225,-17 4-727</inkml:trace>
  <inkml:trace contextRef="#ctx0" brushRef="#br1" timeOffset="-238752.453">17595 15122 4921,'0'0'1146,"0"0"-122,2 23 216,27 151 1051,-15-120-1923,-2 2-1,-2 0 1,-3 0-1,-2 1 0,-3-1 1,-4 32-368,2-76-81,0-1 1,-1 0-1,0 0 1,-1 0 0,0 0-1,0 0 1,-2 0-1,1 0 1,-1-1-1,-1 0 1,0 1 0,0-2-1,-1 1 1,0-1-1,-1 0 1,-7 8 80,11-16-112,1 0 1,-1-1-1,0 1 1,0-1-1,0 0 1,1 0-1,-1 0 1,0 0-1,0 0 1,0-1-1,1 1 1,-1-1-1,0 0 1,0 0-1,1 0 1,-1 0-1,1 0 1,-1-1-1,1 1 1,0-1-1,-1 1 1,1-1-1,0 0 1,0 0-1,0 0 1,0 0-1,1 0 1,-1-1-1,0 1 1,1 0-1,0-1 1,-1 0-1,1 1 1,0-1-1,0 1 1,1-1-1,-1 0 1,0 0-1,1 1 1,0-1-1,0-1 112,-4-3-32,-33-70-332,-13-29 2989,50 106-2581,0-1 1,0 0-1,-1 1 0,1-1 1,0 0-1,0 1 1,0-1-1,0 0 1,0 1-1,0-1 1,0 0-1,0 0 1,0 1-1,0-1 0,1 0 1,-1 1-1,0-1 1,0 0-1,1 1 1,-1-1-1,0 1 1,1-1-1,-1 0 0,0 1 1,1-1-1,-1 1 1,1-1-1,-1 1 1,1-1-1,-1 1 1,1-1-1,0 1 1,-1 0-1,1-1 0,0 1 1,-1 0-1,1 0 1,-1-1-1,1 1 1,0 0-1,0 0 1,-1 0-1,1 0 1,0 0-1,-1 0 0,1 0 1,0 0-1,-1 0 1,1 0-1,0 0 1,-1 0-1,1 0 1,0 1-1,-1-1 0,1 0 1,0 1-45,8-2 83,162-27-4273,-115 14-1277</inkml:trace>
  <inkml:trace contextRef="#ctx0" brushRef="#br1" timeOffset="-238460.228">17880 15308 6609,'0'0'2161,"0"0"-2161,0 0 0,0 0 552,0 0-128,175-53-424,-121 26-576,-9 3-704,-13-2-721,-9 4-687,-15 5-345</inkml:trace>
  <inkml:trace contextRef="#ctx0" brushRef="#br1" timeOffset="-238255.548">18086 14927 4625,'0'0'1352,"0"0"329,0 0 175,0 0-472,0 0-736,0 0-295,0 0 23,-23 145-136,23-85-120,0 0-40,0 0-32,0 1-48,0-8-184,0-10-592,0-9-473,-11-18-63,2-8-400,-2-8-1001</inkml:trace>
  <inkml:trace contextRef="#ctx0" brushRef="#br1" timeOffset="-238097.628">17863 15052 4361,'0'0'1424,"0"0"-63,0 0-161,0 0-184,0 0-416,0 0-600,0 0-336,109 92-1696,-81-94-1657</inkml:trace>
  <inkml:trace contextRef="#ctx0" brushRef="#br1" timeOffset="-237910.005">18169 14999 5001,'0'0'1408,"0"0"-215,0 0 455,0 0-248,-80 147-648,48-103-407,-2 1-201,-6 6-144,-3 0-64,3-3-641,3-7-887,12-12 32,22-29 167,3 0-135,0-24-2225</inkml:trace>
  <inkml:trace contextRef="#ctx0" brushRef="#br1" timeOffset="-236928.62">18094 15243 2961,'0'0'1019,"0"0"-94,0 0-173,0 0-52,0 0-80,0 0-170,16 2-179,47 6-127,-62-8-132,0 1 0,0-1 1,-1 0-1,1 1 0,0-1 1,0 1-1,0-1 1,-1 1-1,1 0 0,0-1 1,0 1-1,-1 0 0,1-1 1,-1 1-1,1 0 0,-1 0 1,1-1-1,-1 1 1,1 0-1,-1 0 0,0 0 1,1 0-1,-1 0 0,0 0 1,0-1-1,0 1 0,1 0 1,-1 0-1,0 0 1,0 0-1,-1 0 0,1 0 1,0 0-1,0 0 0,0 0 1,0 0-1,-1 0 0,1-1 1,-1 1-1,1 0 0,0 0 1,-1 0-1,1-1 1,-1 1-1,0 0 0,1 0 1,-1-1-1,0 1 0,1 0 1,-1-1-1,0 1 0,0-1 1,1 1-1,-2-1-12,2 1 11,-29 38 66,18-27-79,1 0 0,0 1 0,1 0 1,1 1-1,0 0 0,0 0 0,2 0 0,0 1 0,0 0 0,2 1 0,0-1 0,0 1 0,0 11 2,3-24 44,0 1 0,0 0-1,0-1 1,1 1-1,0-1 1,-1 1-1,1 0 1,0-1-1,1 1 1,-1 0-1,0-1 1,1 1-1,0 0 1,0-1-1,0 1 1,1-1-1,-1 0 1,1 1-1,-1-1 1,1 0-1,0 0 1,1 0-1,-1 0 1,0 0-1,1-1 1,0 1-1,-1-1 1,1 1-1,0-1 1,0 0-1,0 0 1,1 0-1,-1-1 1,0 1-1,1-1 1,-1 0-1,1 0 1,-1 0-1,1 0 1,0-1-1,-1 1 1,3-1-44,4 1 33,-1-1 0,1 0 0,-1-1 1,1 0-1,-1-1 0,1 0 0,-1 0 1,0-1-1,0 0 0,0 0 0,0-1 1,4-3-34,-5 2-233,0 0 0,0-1 1,-1 1-1,0-1 0,0-1 1,-1 1-1,0-1 0,0 0 0,0-1 1,-1 1-1,0-1 0,-1 0 1,1-1 232,-3 7-10,-1-1 1,1 1 0,-1-1 0,1 1-1,-1-1 1,0 0 0,0 0-1,0 1 1,0-1 0,0 0 0,-1 0-1,1 0 1,-1 0 0,0 0 0,0 0-1,0 0 1,0 0 0,-1 0-1,1 1 1,-1-1 0,1 0 0,-1 0-1,0 0 1,0 1 0,-1-1 0,1 0-1,0 1 1,-1-1 0,0 1-1,1-1 1,-1 1 0,0 0 0,0 0-1,0 0 1,-1 0 0,1 0 0,0 0-1,-1 1 1,1-1 0,-1 1-1,0 0 1,1-1 0,-1 1 0,-2 0 9,1-1 107,0 1 1,0 0 0,0 0 0,0 0 0,0 0 0,0 1 0,-1 0 0,1 0 0,0 0 0,0 0 0,-1 0-1,1 1 1,0 0 0,0 0 0,0 0 0,0 0 0,0 1 0,0 0 0,0 0 0,1 0 0,-1 0 0,1 0-1,-1 1 1,1-1 0,0 1 0,0 0 0,0 0 0,0 0 0,0 1 0,1-1 0,-1 0 0,1 1 0,0 0-1,0 0 1,1 0-108,-33 201 532,31-201-553,0 1 0,0-1-1,-1 0 1,0-1-1,0 1 1,0-1-1,0 0 1,0 0 0,-1 0-1,1 0 1,-1-1-1,0 1 1,0-1-1,0-1 1,0 1 0,0-1-1,0 1 1,-1-2-1,1 1 1,0 0-1,0-1 1,-1 0 0,1 0-1,0-1 1,-1 0-1,1 0 1,0 0-1,0 0 1,-4-2 21,7 2-2,-1-1 0,1 1 0,0 0 0,0-1 0,1 1 0,-1-1 0,0 1 0,0-1 0,1 0 0,-1 0 0,1 0 0,-1 0 0,1 0 0,0 0 0,0 0 0,0-1 0,0 1 0,0 0 0,1 0 0,-1-1 0,1 1 0,-1-1 0,1 1 0,0-1 0,0 1 0,0 0 0,0-1 0,0 1 0,1-1 0,-1 1 0,1 0 0,-1-1 0,1 1 0,0 0 0,0 0 0,0-1 0,0 1 0,1-1 2,132-151 147,119-193-1865,-213 309 2568,-40 48 595,-8 110 1389,6-115-2856,1-1 0,-1 0 0,0 1 1,1-1-1,0 1 0,0-1 0,1 1 0,-1 0 0,1-1 0,0 1 1,0 0-1,0-1 0,1 1 0,0 0 0,0-1 0,0 1 0,0-1 0,1 1 1,0-1-1,0 0 0,0 1 0,0-1 0,1 0 0,-1-1 0,1 1 0,0 0 1,0-1-1,0 1 0,1-1 0,0 0 22,126 37-285,-128-37 280,-1 1 1,1 0-1,-1 0 1,1 0 0,-1 1-1,0-1 1,-1 0 0,1 0-1,-1 0 1,0 1 0,0-1-1,0 0 1,-1 0-1,1 0 1,-1 1 0,0-1-1,0 0 1,0 0 0,-1 0-1,0 0 1,0 0 0,0 0 4,-2 4-144,-1 0 1,0-1 0,-1 1 0,1-1 0,-1 0 0,-1 0-1,0-1 1,0 0 0,0 0 0,0 0 0,-1-1 0,0 0-1,0-1 1,0 0 0,-1 0 0,0 0 0,1-1 0,-1-1-1,0 0 1,-8 1 143,14-4-138,0-1 0,0 0 0,0-1 0,0 1 0,1 0 0,-1-1 0,1 0 0,-1 0 0,1 1 0,0-1 0,0 0 0,0-1 0,0 1 0,1 0 0,-1-1 0,1 1 0,0 0 0,0-1 0,0 0 0,0 1 0,1-1 0,-1 1 0,1-1 0,0 0 0,0 1 0,1-1 0,-1 0 0,1 1 0,-1-1 0,1 0 0,0 1 0,1-1 0,0-2 138,-1-5-92,0 10 125,-1-1 1,0 1-1,1 0 1,-1 0-1,0-1 1,1 1-1,0 0 0,-1 0 1,1 0-1,0 0 1,-1 0-1,1 0 1,0 0-1,0 0 0,0 0 1,0 1-1,0-1 1,0 0-1,0 0 1,0 1-1,0-1 1,0 1-1,1-1 0,-1 1 1,0-1-1,0 1 1,0 0-1,1 0 1,-1-1-1,0 1 0,0 0 1,1 0-1,-1 0 1,0 0-1,0 1 1,1-1-1,-1 0 0,0 0 1,0 1-1,1-1 1,-1 1-1,0-1 1,0 1-1,0 0-33,58 23 1270,23 18-2435,-45-29-1886</inkml:trace>
  <inkml:trace contextRef="#ctx0" brushRef="#br1" timeOffset="-236439.33">18602 15211 6209,'0'0'1785,"0"0"-1265,0 0 312,0 0 656,0 0-255,0 0-641,154-31-368,-108 2-72,0 0-152,-6 0-1048,-9 1-913,-5-9-367,-9 6-961</inkml:trace>
  <inkml:trace contextRef="#ctx0" brushRef="#br1" timeOffset="-236137.949">18908 14987 3969,'0'0'1720,"-6"24"-186,-22 160 1631,27-95-2334,3 0 1,5-1 0,4 8-832,1 59-724,-52-151 848,31-11-182,1 1 1,0-2 0,0 1-1,1-1 1,0 0 0,1-1-1,-1 1 1,1-1-1,1-1 1,0 1 0,-1-5 57,-3-2-64,3 7 6,1 0 0,0-1 1,0 0-1,1 0 0,1 0 0,0 0 1,0-1-1,1 1 0,0-1 0,1 0 0,0 1 1,1-1-1,0 0 58,3 2-2,1 0-1,0 1 1,1-1-1,-1 1 1,1 0 0,1 0-1,0 1 1,0-1 0,0 1-1,1 1 1,0-1-1,0 1 1,1 1 0,0-1-1,6-3 3,15-13-148,161-156-4884,-141 125 2604</inkml:trace>
  <inkml:trace contextRef="#ctx0" brushRef="#br1" timeOffset="-235926.04">19162 14903 2921,'0'0'1360,"0"0"-312,0 0 24,0 0 113,0 0-137,0 0-184,0 0-152,25 92-304,-25-71-216,0 1-160,-11-5-32,-9 0-784,-6 0-392,-14 2-464,3-2-137,6-8-1015</inkml:trace>
  <inkml:trace contextRef="#ctx0" brushRef="#br1" timeOffset="-235417.184">19042 15002 5145,'0'0'1638,"0"23"21,3 153 1096,-2-80-2035,-3 113-2878,-20-114-4435,21-95 6576,1 0 0,-1 1 0,1-1 0,-1 0 0,0 0 0,1 0 0,-1 0 0,1 0 0,-1 0 0,0 0 0,1 0 0,-1-1 0,1 1 0,-1 0 0,1 0 0,-1 0 0,1 0 0,-1-1 0,1 1 0,-1 0 0,1-1 0,-1 1 0,1 0 0,-1-1 0,1 1 0,-1-1 0,1 1 0,0-1 0,-1 1 0,1-1 0,0 1 0,-1-1 0,1 1 0,0-1 0,0 1 0,0-1 0,-1 1 0,1-1 0,0 1 0,0-1 0,0 0 0,0 1 0,0-1 0,0 1 0,0-1 0,0 0 0,0 1 0,0-1 0,1 1 0,-1-1 0,0 1 0,0-1 0,0 1 0,1-1 0,-1 1 0,0-1 0,1 1 0,-1-1 0,1 0 17,-1 0 0,-1-8 167,0-1 0,1 0 1,1 0-1,-1 1 0,2-1 0,-1 0 0,1 1 1,1-1-1,0 1 0,0 0 0,1 0 0,0 0 0,1 0 1,1-2-168,89-91 2294,19-30-2572,-111 126-289,1 0-3455,-21 45 2828,0 21 2882,3 1-1,3 1 0,2 0 0,3 0 0,3 15-1687,4-76 30,0 0 0,0 0 0,0 0 1,1 0-1,-1-1 0,0 1 1,1 0-1,-1-1 0,1 1 0,-1-1 1,0 0-1,1 1 0,-1-1 0,1 0 1,-1 0-1,1 0 0,-1 0 0,1 0 1,-1 0-1,1 0 0,-1-1 1,1 1-1,-1 0 0,0-1 0,1 1 1,-1-1-1,0 0 0,1 1 0,-1-1 1,0 0-1,0 0 0,1 0 1,-1 0-1,0 0 0,0 0 0,0 0 1,0 0-1,0 0 0,-1-1 0,1 1 1,0 0-1,0 0 0,-1-1-30,9-8-23,-1 1 0,0-1 0,-1 0-1,0-1 1,-1 0 0,0 0 0,-1 0-1,0-1 1,-1 1 0,0-1 0,0 0-1,-2-1 1,1 1 0,-1-6 23,-38 20 796,-22 33-2828,32-18-1336</inkml:trace>
  <inkml:trace contextRef="#ctx0" brushRef="#br1" timeOffset="-234403.798">17721 16244 5337,'0'0'2570,"0"0"-1364,0 0 119,0 0-81,0 0-198,24-7-79,159-66 280,-46-18-1256,-51 22-2760,-82 65 2381,0 1 1,0-1-1,0 0 1,0-1-1,-1 1 1,1-1-1,-1 0 1,0 1-1,0-1 1,-1-1-1,0 1 1,0 0-1,0 0 1,0-1-1,-1 0 1,0 1-1,0-1 1,0 1-1,-1-1 1,0 0-1,0 1 1,-1-1-1,0-4 388,1 9 127,-1 0 1,1-1-1,-1 1 0,1 0 0,-1 0 0,0-1 0,0 1 0,1 0 0,-1 0 0,0 0 0,0 0 0,0 0 1,0 0-1,0 0 0,0 1 0,0-1 0,-1 0 0,1 0 0,0 1 0,0-1 0,-1 1 0,1-1 0,0 1 1,0 0-1,-1-1 0,1 1 0,-1 0 0,1 0 0,0 0 0,-1 0 0,1 0 0,0 0 0,-1 0 0,1 1 1,0-1-1,-1 0 0,1 1 0,0-1 0,-1 1 0,1-1 0,0 1 0,0 0 0,0 0 0,0-1 0,-1 1 1,1 0-1,0 0-127,-8 155 5409,46 207-2186,-35-317-3246,0-27-39,-1 0 0,0 0 0,-1 0 0,-1 0 0,-1 0 0,-1-1-1,0 1 1,-2-1 0,0 1 0,-2 2 62,6-19-101,-1 0 0,1 0 1,0-1-1,-1 1 0,1-1 0,-1 1 1,0-1-1,1 0 0,-1 0 0,0 0 0,0 0 1,0 0-1,0 0 0,0 0 0,0 0 1,0-1-1,0 1 0,0-1 0,0 0 0,0 1 1,-1-1-1,1 0 0,0 0 0,0 0 1,0-1-1,0 1 0,0 0 0,0-1 0,0 0 1,0 1-1,0-1 0,0 0 0,0 0 0,0 0 1,0 0-1,0 0 0,1-1 0,-1 1 1,0 0-1,1-1 0,-1 1 0,1-1 0,0 0 1,-1 1-1,1-1 0,0 0 0,0 0 1,0 0-1,0 0 0,0 0 0,0-1 101,-42-67-1863,-97-134 1576,133 252 622,8-47-372,-1 0 0,1 0 0,0 0 0,0 0 0,0 0 0,0-1 0,0 1 0,0 0 0,0-1 0,0 1 0,1-1 0,-1 1 0,0-1 0,0 1 0,0-1 0,1 0 0,-1 0 0,0 0 0,0 1 0,1-1 0,-1 0 0,0-1 0,1 1 0,-1 0 0,0 0 0,0 0 0,0-1 0,1 1 0,-1-1 0,0 1 0,0-1 0,0 1 0,0-1 0,0 0 0,0 1 0,0-1 0,0 0 0,0 0 0,0 0 0,0 0 0,0 0 0,0 0 0,-1 0 0,1 0 0,0-1 37,0 2-8,103-75 0,-61 43 371,1 2 0,1 1 0,1 3 0,17-6-363,-63 32 30,-1 1-1,0 0 1,1 0 0,-1 0 0,0 0-1,1-1 1,-1 1 0,1 0 0,0 0 0,-1 0-1,1 0 1,0 0 0,-1 0 0,1 0-1,0 0 1,0 0 0,0 0 0,0 1 0,0-1-1,0 0 1,0 0 0,0 0 0,1 0-1,-1 0 1,0 0 0,0 0 0,1 0 0,-1 0-1,1 0 1,-1 0 0,1-1 0,-1 1-1,1 0 1,0 0 0,-1 0 0,1-1 0,0 1-1,0 0 1,0-1 0,-1 1 0,1 0-1,0-1 1,0 1 0,0-1 0,0 1 0,0-1-1,0 0 1,0 1 0,0-1 0,0 0-1,0 0 1,0 0 0,0 0 0,0 0 0,0 0-1,0 0 1,0 0 0,0 0 0,1 0-1,-1-1 1,0 1 0,0 0 0,-1-1 0,1 1-1,0-1 1,0 1 0,0-1 0,0 1-1,0-1 1,0 0-30,-109 159 1685,109-156-1696,0-1 1,0 1 0,0-1-1,0 1 1,1-1-1,-1 0 1,0 1 0,1-1-1,-1 0 1,1 0 0,0 0-1,-1 0 1,1 0 0,0-1-1,-1 1 1,1 0-1,0-1 1,0 1 0,0-1-1,0 0 1,-1 0 0,1 1-1,0-1 1,0-1 0,0 1-1,0 0 1,0 0 0,0-1-1,-1 1 1,1 0-1,0-1 1,0 0 0,-1 0-1,1 1 1,0-1 0,-1 0-1,1 0 1,-1 0 0,2-1 10,72-58-1416,-35 9-3458,-19 19 34</inkml:trace>
  <inkml:trace contextRef="#ctx0" brushRef="#br1" timeOffset="-234195.3209">18300 15818 1776,'0'0'2377,"0"0"-1737,0 0 552,0 0-151,0 0-233,0 0-360,0 0-448,160 104-1104</inkml:trace>
  <inkml:trace contextRef="#ctx0" brushRef="#br1" timeOffset="-233389.282">18557 15924 5889,'0'0'1709,"0"0"-948,0 0-86,0 0 237,0 0 154,0 0-325,27-7-343,139-36-149,-114 31-260,-52 12 127,0 0 358,-25 19 1013,7 47-1629,-65 143-458,13-41-5073,58-132 1759</inkml:trace>
  <inkml:trace contextRef="#ctx0" brushRef="#br1" timeOffset="-232879.335">18828 16030 3385,'0'0'3408,"0"0"-2839,0 0 167,0 0 64,0 0-576,0 0 16,0 0-104,11 0-16,-8 12-56,-3 5 40,0 5 16,0 4-120,-17 3-24,-9 5-376,1 0-568,-15 14-472,5-10-929,4-6-792</inkml:trace>
  <inkml:trace contextRef="#ctx0" brushRef="#br1" timeOffset="-232685.006">18468 16502 3737,'0'0'952,"0"0"-288,0 0 424,0 0-568,0 0 217,0 0-1,0 0 24,180-48-160,-114 14-56,-4 1-96,-10-1-48,-1 5-240,-14 5-160,-8 2-328,-6 1-1056,-12 6-2001,-5 3-1544</inkml:trace>
  <inkml:trace contextRef="#ctx0" brushRef="#br1" timeOffset="-232503.625">18776 16187 2288,'0'0'2897,"0"0"-2001,0 0 321,0 144-33,0-96-152,6 3-600,0-1-248,-3 3-184,0 8-976,-1-13-1169,1-17-2311</inkml:trace>
  <inkml:trace contextRef="#ctx0" brushRef="#br1" timeOffset="-231670.8909">18956 16163 5161,'0'0'3492,"0"0"-2386,0 0-312,0 0 82,0 0-400,24-17-606,108-72-1345,-142 151 1457,-38 190 1920,44-218-949,23-53-2294,7-19 484,-2-1 1,-2-2 0,-2 0-1,-1-1 1,-2 0 0,-2-2-1,0-10 857,17-39 1782,-32 92-1727,0-1 0,0 1-1,0-1 1,0 1 0,0 0 0,1-1 0,-1 1-1,0-1 1,1 1 0,-1 0 0,1-1 0,0 1-1,-1 0 1,1 0 0,0-1 0,0 1 0,0 0-1,0 0 1,0 0 0,0 0 0,0 0 0,0 0-1,0 0 1,1 1 0,-1-1 0,0 0 0,1 1-1,-1-1 1,0 0 0,1 1 0,-1 0 0,0-1-1,1 1 1,-1 0 0,1 0 0,-1 0 0,1 0-1,-1 0 1,1 0 0,-1 0 0,0 0 0,1 1-1,-1-1 1,1 0 0,-1 1 0,0 0 0,1-1-1,-1 1 1,0 0 0,1-1 0,-1 1 0,0 0-1,0 0 1,1 1-55,11 104 1920,3 6 370,-10-108-2290,-1 1 0,1-1-1,0 0 1,0-1 0,0 1-1,0-1 1,1 0 0,-1-1-1,1 0 1,0 0-1,0 0 1,0-1 0,0 1-1,0-2 1,0 1 0,0-1-1,0 0 1,0-1-1,0 0 1,0 0 0,0 0-1,1-1 1,26 0 38,-33 3-42,0-1 0,0 0 0,1 0 1,-1 0-1,0 0 0,0 1 0,0-1 0,0 1 0,0-1 1,0 1-1,0-1 0,0 1 0,0-1 0,0 1 1,0 0-1,-1 0 0,1-1 0,0 1 0,0 0 0,-1 0 1,1 0-1,0 0 0,-1 0 0,1 0 0,-1 0 1,1 0-1,-1 0 0,0 0 0,1 0 0,-1 0 0,0 0 1,0 0-1,0 1 0,0-1 0,0 0 0,0 0 1,0 0-1,0 0 0,0 0 0,0 0 0,-1 1 0,1-1 1,0 0-1,-1 0 0,1 0 0,-1 0 0,1 0 1,-1 0 3,-26 53 93,16-40-324,0 0 0,-2 0 0,1-1 0,-2-1 0,1 0 0,-2-1 0,1-1 0,-1 0 0,-1-1 0,0 0 0,0-1 0,-1-1 0,0-1-1,0 0 1,-1-1 231,15-5-131,0 0-1,1 0 1,-1 1-1,0-2 0,0 1 1,0 0-1,0 0 1,1-1-1,-1 0 0,0 1 1,0-1-1,1 0 0,-1-1 1,1 1-1,-1 0 1,1-1-1,-1 1 0,1-1 1,0 0-1,0 0 1,0 1-1,0-2 0,0 1 1,0 0-1,0 0 1,1-1-1,-1 1 0,1 0 1,0-1-1,-1 0 1,1 1-1,0-1 0,1 0 1,-1 0 131,-8-103-2908,9 85 3028,0 19 46,-1-1 0,1 1 0,0 0 1,0 0-1,0 0 0,0-1 1,0 1-1,0 0 0,0 0 0,1 0 1,-1 0-1,1-1 0,0 1 1,0 0-1,-1 0 0,1 0 1,1 0-1,-1 0 0,0 1 0,0-1 1,1 0-1,-1 0 0,1 1 1,-1-1-1,1 1 0,0 0 1,-1-1-1,1 1 0,0 0 0,0 0 1,0 0-1,0 0 0,0 0 1,0 1-1,0-1 0,0 0 0,1 1 1,-1 0-1,0-1 0,0 1 1,0 0-1,1 0 0,-1 0 1,0 1-1,0-1 0,2 1-166,-2 0 34,0 1 1,1 0-1,-1 0 0,-1 0 1,1 0-1,0 0 0,0 0 1,-1 0-1,1 1 0,-1-1 1,0 0-1,0 1 0,0-1 1,0 1-1,0 0 0,0-1 1,-1 1-1,1 0 0,-1-1 0,0 1 1,0 0-1,0-1 0,0 1 1,0 0-1,-1 0 0,1-1 1,-1 1-1,0 1-34,1 4-174,0 59-2508,0-66 3257,0-1 198,44-31-2272,-17 9-2211</inkml:trace>
  <inkml:trace contextRef="#ctx0" brushRef="#br1" timeOffset="-231451.09">19727 16370 8690,'0'0'3721,"0"0"-1913,0 0-872,0 0-936,0 0-7105</inkml:trace>
  <inkml:trace contextRef="#ctx0" brushRef="#br0" timeOffset="-226498.028">3508 6518 4321,'0'0'2300,"0"0"-1066,0 0 78,0 0 361,0 0-188,-3 5 2377,0 102 254,1-103-4212,-3-6-12620,1-4 9370</inkml:trace>
  <inkml:trace contextRef="#ctx0" brushRef="#br0" timeOffset="-226100.228">3334 5991 712,'0'0'4265,"0"0"-2419,0 0-866,0 0 123,0 0 20,0 0-248,0 28-82,8 384 2252,-5 445 240,3-824-5629,-1-39 625,7-90-3350,-6 31 1047</inkml:trace>
  <inkml:trace contextRef="#ctx0" brushRef="#br0" timeOffset="-225483.583">3331 6150 4929,'0'0'1635,"0"0"-731,0 0 171,0 0 563,27 0-56,185 0 643,1291-27 1324,-1351 30-3551,-1 7 0,-1 6-1,83 22 3,-125-8-730,-105-29 744,-3 0 76,0-1 16,0 0 48,35 14 1330,-35-14-361,0 22 1619,5 321-1295,-1-171-3269,-2 0-7143,-2-122 1809</inkml:trace>
  <inkml:trace contextRef="#ctx0" brushRef="#br0" timeOffset="-224905.495">3639 7310 3529,'0'0'4001,"0"0"-2046,0 0-611,0 0-18,0 0-154,0 0-211,23-10-180,-5 2-604,-2 0-35,-1 1-1,1 1 1,1 0 0,-1 1 0,1 1 0,0 0 0,0 1-1,0 1 1,1 1-142,914 22 6427,-887-21-6306,150 2 437,0-9 1,127-23-559,-121 2-2958,-118 14-3204</inkml:trace>
  <inkml:trace contextRef="#ctx0" brushRef="#br0" timeOffset="-219970.568">1910 8789 3169,'0'0'960,"0"0"-437,0 0-149,0 0 347,0 0 795,4-2-33,1 0-938,5-2-174,-1 2 3882,-9 28-3910,27 433-286,-24 268 3,-27-327-3034,38-453-57,0-10 678</inkml:trace>
  <inkml:trace contextRef="#ctx0" brushRef="#br0" timeOffset="-219427.718">2155 8647 5505,'0'0'1292,"0"0"-770,0 0 91,26 5 512,175 21 960,626-27 39,-183-39-2811,-624 47 1802,-130 10 2097,66-16-2973,39 2-256,-1 0 0,1 0 0,0 1 0,0 0 1,0 0-1,1 0 0,-1 0 0,1 1 0,0 0 0,0 0 0,1 0 0,-1 0 0,1 1 1,0-1-1,1 1 0,-1 0 0,1 0 0,0 0 0,1 0 0,0 0 0,0 0 0,0 0 0,0 0 1,1 1 16,-2 1-28,-21 118 432,6 0 1,6 1 0,4 124-405,6-227 63,-2 624 905,3-462-3420,-8-66-3028,-10-83 880</inkml:trace>
  <inkml:trace contextRef="#ctx0" brushRef="#br0" timeOffset="-219150.392">1821 10366 5081,'0'0'4505,"0"0"-3577,0 0-368,0 0-184,0 0-31,0 0 975,294 48-200,-91-45-376,8-3 24,0-3 33,-23-16-273,-14 5-296,3 4-232,0 0-88,-45 3-2681,-35-2-5057</inkml:trace>
  <inkml:trace contextRef="#ctx0" brushRef="#br0" timeOffset="-217873.276">2734 10694 5641,'0'0'2345,"0"0"-1473,0 0-243,0 0 484,0 0-41,0 0-436,-7 12-305,-76 107 633,-5-3 0,-74 73-964,-17 23 77,176-210-106,2-1 10,0 0 0,0-1 0,-1 1 0,1 0 0,0 0 0,0-1 0,0 1 0,0 0 0,0 0 0,0 0 0,0 1 0,0-1 0,1 0 0,-1 0 0,0 0 0,1 1 0,-1-1 0,1 0 0,-1 0 0,1 1 0,0-1 0,-1 1 0,1-1 0,0 0 0,0 1 0,0-1 0,0 1 0,0-1 0,0 0 0,0 1 0,1-1 0,-1 0 0,0 1 0,1-1 0,-1 0 0,1 1 0,0-1 19,525 0 977,-436 1-691,-89-2 377,-7-11 2716,-74-107-885,-33-65-3743,93 143-1015,11 21-1612,3 10-4069</inkml:trace>
  <inkml:trace contextRef="#ctx0" brushRef="#br0" timeOffset="-216734.286">2749 10631 4881,'0'0'1446,"0"0"-829,0 0-291,0 0 392,0 0 225,0 0-215,-15-5 7029,4 3-6589,-42 40-1316,-421 507-1132,428-493 1261,55-49-717,448 12 2080,-450-15-1217,0 0 1,1-1-1,-1 0 0,0 0 1,0-1-1,0 0 1,0 0-1,0 0 0,0-1 1,-1 0-1,1-1 0,-1 1 1,0-1-1,0 0 0,0-1 1,-1 0-1,1 0 0,-1 0 1,0 0-1,-1-1 0,1 1 1,-1-1-1,0-1 0,-1 1 1,1 0-1,-1-1 0,-1 0 1,1 0-1,-1 0 0,0 0 1,0-3-128,-2-3 149,-18-62-160,-45 17-2858,39 39-3636,20 16-287</inkml:trace>
  <inkml:trace contextRef="#ctx0" brushRef="#br0" timeOffset="-214398.506">7779 9169 3161,'0'0'776,"0"0"-264,0 0 416,0 183 120,0-101-71,3 10-33,6 7-224,-1-1-72,1 3-272,-1-2-120,4-3-112,-4-4-144,7-13-232,-4-16-832,6-32-592,-5-16-753,-4-15-464</inkml:trace>
  <inkml:trace contextRef="#ctx0" brushRef="#br0" timeOffset="-213983.943">7950 9001 6809,'0'0'1409,"0"0"-897,0 0 88,28 3 334,289 20 682,-219-21-1509,-4-3-138,0 4 0,0 5 0,0 3 0,-2 5 0,1 4 31,-82-19-33,0 2 1,0 0 0,0 0-1,0 1 1,-1 0-1,0 1 1,0 0-1,0 0 1,-1 1 0,1 1-1,-1-1 1,-1 2-1,1-1 1,-1 1 0,-1 0-1,2 3 33,-8-10 72,0 0 0,0 0-1,-1 1 1,1-1 0,-1 0 0,1 0 0,-1 0-1,0 0 1,1 1 0,-1-1 0,0 0-1,0 0 1,0 1 0,0-1 0,0 0 0,0 0-1,0 1 1,0-1 0,0 0 0,-1 0-1,1 1 1,0-1 0,-1 0 0,1 0 0,-1 0-1,0 0 1,1 0 0,-1 0 0,0 1-1,1-2 1,-1 1 0,0 0 0,0 0 0,0 0-1,0 0 1,0 0 0,0-1 0,0 1-1,0 0 1,0-1 0,-1 1 0,1-1 0,0 0-1,0 1 1,0-1 0,-1 0 0,1 1-1,0-1 1,0 0 0,-1 0 0,1 0-1,0 0 1,0-1 0,-1 1 0,1 0 0,0 0-1,0-1 1,-1 1 0,1 0 0,0-1-1,0 0-71,-37 9 1707,29 74-1995,8 559-228,1-628 260,1-2-223,-1 1-1,0 0 0,-1 0 1,-1-1-1,1 1 1,-2 0-1,0-1 0,0 0 1,-1 0-1,0 0 0,-2 2 480,-10 4-4261</inkml:trace>
  <inkml:trace contextRef="#ctx0" brushRef="#br0" timeOffset="-213768.17">7788 10171 9122,'0'0'2272,"0"0"-1807,0 0 559,217 63 1016,-86-54-664,37-9-943,32 3-433,3 2-513,-55 2-2487,-48 0-4130</inkml:trace>
  <inkml:trace contextRef="#ctx0" brushRef="#br0" timeOffset="-212026.047">8347 10932 6465,'0'0'1745,"0"0"-1000,0 0-166,0 0 401,0 0-69,0 0-396,-6 8-286,-386 428 245,383-425-518,-40 74-1057,50-84 1032,0 1-1,1-1 0,-1 1 1,0-1-1,1 0 0,-1 0 1,1 0-1,0 0 0,-1 0 1,1 0-1,0 0 0,-1 0 0,1-1 1,0 1-1,0 0 0,0-1 1,-1 0-1,1 1 0,0-1 1,0 0-1,0 0 0,0 0 1,0 0-1,0-1 0,0 1 0,-1 0 1,1-1-1,0 0 0,1 0 70,6 1-140,208-44 13,-103 14 178,133-10 54,-245 39-40,-1 0 1,1-1-1,-1 1 0,1-1 1,-1 1-1,0-1 0,0 0 0,0 0 1,0 0-1,0 1 0,0-1 1,0 0-1,-1 0 0,1 0 1,-1 0-1,1 0 0,-1 0 1,0-1-1,0 1 0,0 0 1,0 0-1,0 0 0,0 0 0,0 0 1,-1 0-1,1 0 0,-1 0 1,0 0-1,1 0 0,-1 0 1,0 0-1,0 0 0,0 1 1,-1-1-1,1 0 0,0 1 1,-2-2-66,-116-164-281,72 104-1736,3 8-1835</inkml:trace>
  <inkml:trace contextRef="#ctx0" brushRef="#br0" timeOffset="-211814.656">8989 11671 6665,'0'0'0</inkml:trace>
  <inkml:trace contextRef="#ctx0" brushRef="#br0" timeOffset="-204231.3818">2292 11000 1056,'0'0'1935,"0"0"647,0 0-1631,0 0-646,0 0-155,0 0-63,8-22-42,25-65-22,6 40-150,-25 41 207,88-56 1950,-116 72 3986,-10 25-5705,19-27 284,-156 228 4006,-79 81-4601,271-301 223,26 5-184,0-2 1,2-3-1,0-2 0,1-3 0,0-2 1,1-3-1,50-2-39,-37-6 755,-70-31 3267,-69-118-2961,-35-40-6334,77 177 820,6 14-2119,3 6-3738</inkml:trace>
  <inkml:trace contextRef="#ctx0" brushRef="#br1" timeOffset="-200296.8639">2674 11142 2481,'0'0'1684,"0"0"-261,0 0-444,0 0-314,0 0-34,23 13 1335,264 220 2031,-276-227-3976,0-2 1,1 1-1,0-1 0,0-1 1,1 0-1,-1-1 1,0 0-1,1-1 1,-1 0-1,1-1 1,0-1-1,-1 0 0,1 0 1,-1-1-1,0-1 1,0 0-1,0-1 1,0 0-1,4-3-21,27-13 27,-1-2-1,-1-2 1,-1-2-1,21-18-26,30-19-92,-79 55 84,0 0 0,1 1 0,0 1 0,0 0 1,1 1-1,0 0 0,-1 1 0,1 0 0,1 1 0,-1 1 0,0 0 0,1 1 0,-1 1 1,1 0-1,-1 1 0,1 1 0,-1 0 0,0 1 0,0 0 0,0 1 0,0 1 0,0 0 1,-1 1-1,3 2 8,26 15 186,1-1 0,0-3 0,2-1 0,0-3 0,1-1 0,0-2 1,29 2-187,203-2 206,-201-13-235,1 4 0,-1 2-1,69 16 30,-27 7-18,207 32 71,134-55-332,-359-13-328,-1-4 0,-1-4 0,-1-5 0,0-4 0,22-12 607,-68 19 43,1 2 0,0 2 0,1 3 1,0 3-1,1 1 0,0 3 0,0 3 0,38 3-43,-58 5 528,-1 2-1,0 1 0,-1 1 1,0 2-1,23 13-527,44 17 980,-45-24-303,2-3 0,0-2 0,0-3 0,59 5-677,53-7-150,2-7 0,20-9 150,-140 5-133,199-12-1442,-3 0-4685,-166 13 1403</inkml:trace>
  <inkml:trace contextRef="#ctx0" brushRef="#br0" timeOffset="-170939.342">2535 10862 3721,'0'0'3008,"0"0"-1398,0 0-731,0 0 171,0 0 171,0 0-115,-17 15-227,-116 108 1984,-131 154-1619,256-269-1246,-20 18 24,1 2-1,1 0 0,2 2 1,1 1-1,1 0 1,2 2-1,1 0 0,2 2 1,1 0-1,-7 24-21,23-58 35,1 1-1,0-1 1,-1 1-1,1-1 1,0 0-1,0 0 1,0 1 0,0-1-1,0 0 1,0 0-1,0 0 1,0 0-1,1 0 1,-1 0-1,0 0 1,0 0 0,1-1-1,-1 1 1,1 0-1,-1-1 1,1 1-1,-1-1 1,1 0-1,-1 1 1,1-1 0,-1 0-1,1 0 1,-1 0-1,1 0 1,-1 0-1,1 0 1,0-1-1,-1 1 1,1 0 0,-1-1-1,1 1 1,-1-1-1,0 0 1,1 1-1,-1-1 1,1 0-35,10 0 177,386-30 2230,31-33-1115,-428 64-1190,0 0-1,0 0 0,0 0 0,0-1 1,0 1-1,0 0 0,0 0 0,0 0 1,0-1-1,0 1 0,0 0 0,0-1 1,-1 1-1,1-1 0,0 1 0,0-1 1,-1 1-1,1-1 0,0 0 0,0 1 1,-1-1-1,1 0 0,-1 0 0,1 1 1,-1-1-1,1 0 0,-1 0 0,1 0 1,-1 0-1,0 0 0,1 0 0,-1 1 1,0-1-1,0 0 0,0 0 0,0 0 1,0 0-1,0 0 0,0 0 0,0 0 1,0 0-1,0 0 0,0 0 0,-1 0 1,1 0-1,0 0 0,-1 1 0,1-1 1,0 0-1,-1 0 0,1 0 0,-2 0-101,-84-128-232,11 35-2814,19 28-1985,-9-5-5433</inkml:trace>
  <inkml:trace contextRef="#ctx0" brushRef="#br0" timeOffset="-169046.217">1855 8866 2657,'0'0'1755,"0"0"381,0 0-514,0 0-26,0 0-80,0 0-358,0-6-332,0-13 96,13 38 742,14 47 384,-16-19-1524,-2 1 0,-2 1 0,-2-1-1,-2 1 1,-3 6-524,3 28 329,25 770 570,-8-699-1195,-20-154 279,0 0-45,1 0 1,-1 0 0,0 0-1,1 0 1,-1 0-1,0 0 1,0 0 0,1 0-1,-1 0 1,0 0 0,1 0-1,-1 0 1,0 0-1,0 0 1,1 0 0,-1 0-1,0 0 1,1 1-1,-1-1 1,0 0 0,0 0-1,1 0 1,-1 0 0,0 1-1,0-1 1,0 0-1,1 0 1,-1 0 0,0 1-1,0-1 1,0 0 0,0 1-1,0-1 1,1 0 61,-1-288-8986,0 164 3722</inkml:trace>
  <inkml:trace contextRef="#ctx0" brushRef="#br0" timeOffset="-168482.5559">2021 8760 8138,'0'0'2040,"0"0"-533,0 0-124,0 0-191,0 0-283,29 0 179,197 0 1210,368-2 1081,-4-1-3220,-579 3-150,15-1-18,0 1 0,0 1 0,0 1 0,0 2 0,0 0 0,-1 2 0,22 7 9,-46-12 120,0 1 1,0-1-1,-1 0 0,1 0 0,0 1 0,-1-1 0,1 1 0,-1-1 0,1 1 1,-1-1-1,0 0 0,1 1 0,-1 0 0,0-1 0,0 1 0,0-1 0,0 1 0,0-1 1,-1 1-1,1-1 0,0 1 0,-1-1 0,1 0 0,-1 1 0,1-1 0,-1 1 0,0-1 1,1 0-1,-1 1 0,0-1 0,0 0 0,0 0 0,0 0 0,0 0 0,-1 1-120,-8 17-227,-1 22 266,1 0-1,3 1 0,1 0 1,2 0-1,1 1 1,3-1-1,3 26-38,-2 17 118,39 705 576,-18-467-727,-21-180-36,-1-142-45,-1 0-1,1 0 1,0 0-1,-1 0 1,0 0-1,1 0 0,-1 0 1,0 0-1,1 0 1,-1 0-1,0 0 1,0 0-1,0-1 1,0 1-1,0 0 1,0-1-1,0 1 1,0-1-1,0 1 1,0-1-1,0 1 1,0-1-1,0 0 1,0 1-1,0-1 1,0 0-1,-1 0 1,1 0-1,0 0 1,0 0-1,0 0 1,0 0-1,-1 0 0,1-1 1,0 1-1,0 0 1,0-1-1,0 1 1,0-1-1,0 1 1,-1-1 114,-3 0-583,-33-11-6241,-1-10-1916</inkml:trace>
  <inkml:trace contextRef="#ctx0" brushRef="#br0" timeOffset="-168084.8489">2027 10523 9282,'0'0'1982,"0"0"-514,0 0 415,0 0 104,0 0-689,0 0-667,19 1 47,241 22 2918,614 36 2152,-472-41-4940,-503-16-18903,53-2 7157</inkml:trace>
  <inkml:trace contextRef="#ctx0" brushRef="#br0" timeOffset="-167447.3879">2914 10795 4553,'0'0'2755,"0"0"-1140,0 0 75,0 0-8,0 0-403,-23 21-402,-72 71-386,15 39-23,-24 42 129,-8-4 1,-33 30-598,119-161 1716,46-38-970,424 20 4699,-261-18-3074,-182-2-1883,-31-45 2153,-12-7-2849,-87-113-2318,92 106-2622,5-2-3995,19 34-923</inkml:trace>
  <inkml:trace contextRef="#ctx0" brushRef="#br0" timeOffset="-114592.087">19253 5509 3817,'0'0'3055,"0"0"-1188,0 0-14,0 0 207,0 0-60,0 0-333,-8 3 3223,80 24-4160,-38-17-644,0 1 0,-1 3 0,0 0 0,-1 2 0,-1 1-1,-1 2 1,0 1 0,1 3-86,-26-19-5,-1-1 0,1 2 0,-1-1 0,0 0 0,-1 1 0,1 0 0,-1 0 0,0 0 0,0 0 0,0 0 0,-1 0-1,0 1 1,0 0 0,0-1 0,-1 1 0,0 0 0,0 0 0,0-1 0,-1 1 0,0 0 0,0 0 0,0 0 0,-1 0 0,0 0 0,0-1 0,-1 1 0,1 0 0,-1-1-1,-1 3 6,-9 6-107,-1-2-1,0 0 1,-1 0-1,0-1 1,-1-1-1,0 0 0,0-1 1,-1 0-1,-9 2 108,-36 17-453,-1-3-1,-1-2 1,-1-4 0,0-2-1,-12-1 454,170-14 275,340-70 842,-276 73-9942,-148-4 3263</inkml:trace>
  <inkml:trace contextRef="#ctx0" brushRef="#br0" timeOffset="-114142.29">19866 5117 6401,'0'0'3512,"0"0"-2071,0 0 174,0 0 643,0 0-347,9 26-520,29 88-469,-32-94-708,-1 1 0,-1 0-1,-1 0 1,-1 0 0,0 0 0,-2 0 0,-2 19-214,1 11 155,1-50-48,0-6 58,2-20-583,2 0 0,0 0 0,2 0 0,1 1 1,1 0-1,0 0 0,2 1 0,1 0 0,1 0 0,1 1 0,0 1 0,2 0 0,3-1 418,-16 19 19,0 0 0,1 0 0,0 0 1,-1 0-1,1 0 0,0 1 0,0 0 0,0-1 0,1 1 0,-1 0 0,0 1 1,1-1-1,-1 1 0,1-1 0,0 1 0,-1 0 0,1 0 0,0 1 0,0-1 1,0 1-1,0 0 0,-1 0 0,1 0 0,0 0 0,0 1 0,0-1 0,-1 1 1,1 0-1,0 0 0,-1 1 0,1-1 0,-1 1 0,1 0 0,-1 0 0,0 0 1,1 0-1,-1 0 0,0 1 0,-1-1 0,1 1 0,0 0 0,-1 0 0,1 0 1,-1 0-1,0 0 0,0 1 0,1 2-19,6 13 537,-1 0 0,-1 0 0,-1 0 0,0 1 0,-2 0 0,0 0 0,-1 1 0,-1 8-537,-3 100-24,-5-103-3503,-7-10-4297</inkml:trace>
  <inkml:trace contextRef="#ctx0" brushRef="#br0" timeOffset="-110102.586">1778 8753 2545,'0'0'1428,"0"0"-369,0 0 80,0 0 273,0 0 62,0-2 1861,27 142 416,69 605 232,-85-655-3825,5 64 202,7-2 0,38 130-360,-13-147-933,-40-223-7395,-18 16 2626</inkml:trace>
  <inkml:trace contextRef="#ctx0" brushRef="#br0" timeOffset="-107114.477">2617 10891 848,'0'0'3970,"0"0"-2259,0 0-972,0 0 85,0 0 147,0 0-151,-2-2-202,-1 2-509,0-1 0,0 1-1,0 0 1,0-1 0,0 2 0,0-1 0,-1 0-1,1 1 1,0-1 0,0 1 0,0 0 0,0 0-1,0 0 1,0 0 0,0 1 0,1-1 0,-1 1-1,0-1 1,1 1 0,-1 0 0,1 0 0,0 0-1,0 1 1,-1-1 0,1 1 0,1-1 0,-1 1-1,0-1 1,-1 3-109,-2 1 50,-278 343 686,70-116-412,208-230-314,4-2-42,73 16-469,116 7 1626,0-8 0,152-8-1125,-339-54 4761,-92-118-3758,73 136-1483,0 0 0,-2 1 0,-1 1 1,-1 1-1,-19-15 480,32 32-652,0 1-1,0 1 1,-1 0 0,0 0-1,0 1 1,0 0 0,-1 1 0,1 0-1,-1 0 1,0 1 0,-9-1 652,-23 2-5922</inkml:trace>
  <inkml:trace contextRef="#ctx0" brushRef="#br0" timeOffset="-103386.144">2341 10947 3545,'0'0'1101,"0"0"-202,0 0 103,0 0 143,0 0-47,-1-7 17,-1-18 130,2 18 184,0 7 90,0 0-67,0 0-245,0 0-327,0 0-362,0 0-297,-1 35-70,-8 6-130,-1-1 1,-3-1 0,-1 0-1,-1-1 1,-2-1 0,-10 14-22,6-8 23,14-29-15,-32 70-41,-3-2-1,-5-1 1,-53 69 33,100-150-128,0 0-1,0 0 1,0 0-1,-1-1 1,1 1-1,0 0 1,0 0-1,0 0 1,0 0-1,-1-1 1,1 1 0,0 0-1,0 0 1,-1 0-1,1 0 1,0 0-1,0 0 1,-1 0-1,1 0 1,0 0-1,0 0 1,-1 0 0,1 0-1,0 0 1,0 0-1,-1 0 1,1 0-1,0 0 1,0 0-1,-1 0 1,1 0 0,0 0-1,0 0 1,0 1-1,-1-1 1,1 0-1,0 0 1,0 0-1,0 0 1,-1 0-1,1 1 1,0-1 0,0 0-1,0 0 129,0-15-6143</inkml:trace>
  <inkml:trace contextRef="#ctx0" brushRef="#br0" timeOffset="-103084.405">2232 11012 2112,'0'0'2078,"0"0"-1239,0 0-335,0 0 624,0 0 610,0 0 245,-3-3-38,0 3-1806,1 0 0,-1 0 0,1 0 0,-1 1 0,1-1 0,-1 1 0,1-1 0,-1 1 0,1 0 0,-1 0 0,1 0 0,0 0 0,-1 0 0,1 1 1,0-1-1,0 1 0,0-1 0,0 1 0,0 0 0,1 0 0,-1-1 0,0 1 0,1 1 0,-1-1 0,1 0 0,0 0 0,0 0 0,0 1 0,0-1 0,0 1 1,0-1-1,1 1 0,-1-1 0,1 1-139,-11 17 170,-111 195 583,56-65-3352,47-87-883,15-19-3667,4-44 3417</inkml:trace>
  <inkml:trace contextRef="#ctx0" brushRef="#br0" timeOffset="-102659.057">2409 10870 1256,'0'0'5520,"0"0"-3341,0 0-1128,0 0 255,0 0-37,-24 16-419,-3 2-682,7-6-66,1 1 1,0 1-1,1 1 0,1 1 0,0 0 0,-14 19-102,-254 356 1127,175-214-4483,104-172 4952,18-23-509,13 5-678,-1 1-1,2 1 1,-1 0 0,1 3-1,1 0 1,0 1 0,0 2-1,18-2-408,7-3 344,123-20-349,-58 22-7851,-83 8-370</inkml:trace>
  <inkml:trace contextRef="#ctx0" brushRef="#br0" timeOffset="-99329.871">3228 11349 6745,'0'0'1750,"0"0"-351,0 0-203,0 0-254,0 0-346,0 0-77,16-7 66,2-3-407,82-19 502,-96 29-642,0-1 0,0 0 0,1 1 1,-1 0-1,0 0 0,0 0 0,1 1 0,-1-1 0,0 1 1,0 0-1,0 0 0,0 1 0,0-1 0,0 1 1,0 0-1,0 0 0,-1 0 0,1 0 0,0 1 1,-1 0-1,0-1 0,0 1 0,0 0 0,0 1 1,0-1-1,-1 0 0,1 1 0,-1 0 0,0-1 0,0 1 1,0 0-1,-1 0 0,2 4-38,3 15-31,0 1 0,-2 0 0,0 0 0,-2 0 0,0 0-1,-2 0 1,-2 19 31,1 6-511,2-36 360,-1 1 1,-1-1 0,0 1 0,0-1-1,-2 1 1,0-1 0,0 0 0,-1 0-1,-1 0 1,0 0 0,0-1 0,-2 1 150,49-27 1859,328-250-3170,-275 195-3342,-17 10-2392</inkml:trace>
  <inkml:trace contextRef="#ctx0" brushRef="#br0" timeOffset="-98998.832">4521 11101 3321,'0'0'5605,"0"0"-3750,0 0-1575,0 0-33,0 0-69,17 5-111,55 20-63,-71-24-12,1 0 0,0 0 0,-1 0 0,1 0 0,-1 1 0,1-1 0,-1 0 0,0 1 0,0-1 0,1 1 0,-1-1 0,0 1 0,0-1 0,0 1 0,-1 0 0,1 0 0,0-1 0,-1 1 0,1 0 0,-1 0 0,1 0 0,-1 0 0,0 0 0,0 0 0,0-1 0,0 1 0,0 0 0,0 0 0,-1 0 0,1 0 0,0 0 8,-1 9-112,0 8 16,-1 0-1,0 1 1,-2-1 0,0-1 0,-1 1-1,-1 0 1,0-1 0,-2 0-1,0-1 1,-5 8 96,1 19 878,38-41-550,-14-3-307,1 0-1,-1-2 1,0 1 0,0-2 0,0 1 0,-1-2 0,1 1-1,-1-2 1,1 1 0,-1-2 0,0 1 0,-1-2-1,7-4-19,133-87-4501,-81 52-1183</inkml:trace>
  <inkml:trace contextRef="#ctx0" brushRef="#br0" timeOffset="-98468.5919">5967 11255 5961,'0'0'2796,"0"0"-1760,0 0-432,0 0 115,0 0-197,0 0-276,7 0-154,88 0-337,-93 2 149,0 0 1,0 0 0,1 1 0,-1-1 0,-1 1 0,1-1 0,0 1-1,-1-1 1,1 1 0,-1 0 0,0 0 0,0 0 0,0-1 0,0 1 0,0 0-1,-1 1 1,1-1 0,-1 0 0,0 0 0,0 0 0,0 0 0,0 0 0,0 0-1,-1 0 1,0 0 0,1 0 0,-2 3 95,1 8-11,3-13 51,1 1 0,-1-1-1,1 1 1,0-1 0,-1 0-1,1 0 1,0 0 0,0 0-1,0 0 1,0-1 0,-1 1 0,1-1-1,0 0 1,0 0 0,0 0-1,0 0 1,0 0 0,0-1-1,0 1 1,0-1 0,0 0-1,-1 0 1,1 0 0,0 0-1,0 0 1,-1-1 0,1 1 0,-1-1-1,1 0-39,40-21-491,-2-2 0,-1-1 0,-1-3 0,21-20 491,-43 35-851,40-32-4099</inkml:trace>
  <inkml:trace contextRef="#ctx0" brushRef="#br0" timeOffset="-98168.807">6918 10966 3257,'0'0'5773,"0"0"-3595,0 0-1195,0 0 74,0 0-103,0 0-482,5 0-323,-2 0-259,1 0-1,-1 0 1,0 0-1,0 0 1,0 1-1,0-1 1,0 1-1,0 0 1,0 0-1,0 0 1,0 1 0,0-1-1,0 1 1,-1-1-1,1 1 1,0 0-1,-1 0 1,0 0-1,1 0 1,-1 0-1,0 1 1,0-1-1,0 1 1,0-1-1,-1 1 1,1 0 0,-1 0-1,0 0 1,0 0-1,1 3 111,8 98 379,-9-103-352,1 0-1,-1 1 1,1-1 0,-1 0-1,1 0 1,-1-1 0,1 1 0,0 0-1,-1-1 1,1 1 0,0 0-1,0-1 1,0 0 0,-1 0 0,1 1-1,0-1 1,0 0 0,0 0-1,0-1 1,-1 1 0,1 0-1,0-1 1,0 1 0,0-1 0,-1 1-1,1-1 1,0 0 0,-1 0-1,1 1 1,0-1 0,-1-1 0,0 1-1,1 0 1,-1 0 0,1-1-27,62-62-5435,-37 32-769</inkml:trace>
  <inkml:trace contextRef="#ctx0" brushRef="#br0" timeOffset="-97865.564">7836 11036 7658,'0'0'3259,"0"0"-2349,0 0-753,0 0 168,0 0 179,0 0-137,6 14-188,28 96-74,-32-108-112,0 1-1,0-1 1,0 0-1,0 0 1,0 0-1,1-1 1,-1 1-1,0-1 1,1 1 0,-1-1-1,1 0 1,0 1-1,-1-1 1,1-1-1,0 1 1,0 0-1,0-1 1,0 1-1,-1-1 1,1 0-1,0 0 1,0 0-1,0 0 1,0-1-1,0 1 1,-1-1 0,1 0-1,0 0 1,0 0-1,-1 0 1,1 0-1,0 0 1,-1-1-1,0 1 1,1-1-1,-1 0 1,0 0-1,0 0 1,0 0-1,1-1 8,97-84-3428,-67 54-1340</inkml:trace>
  <inkml:trace contextRef="#ctx0" brushRef="#br0" timeOffset="-95532.631">20346 5432 2529,'0'0'4172,"0"0"-2359,0 0-769,0 0 290,0 0 14,0 0-294,-6-1-452,3 1-1119,-29-4 2692,19 8-4234,1 4-3474</inkml:trace>
  <inkml:trace contextRef="#ctx0" brushRef="#br0" timeOffset="-84801.924">14291 6275 1440,'0'0'4881,"0"0"-2875,0 0-1272,0 0 455,0 0 318,21 11-253,125 71-109,-141-78-1111,5 1-17,-1 0 0,0 0 0,0 1 0,0 0 0,-1 1 0,0 0 1,0 0-1,-1 1 0,0 0 0,0 0 0,-1 1 0,0 0 0,-1 0 0,1 0 0,-2 0 0,1 1 0,-2 0 0,1 0 0,1 7-17,-4-7-75,-1 1 0,1-1 0,-1 1 0,-1 0 0,0-1 0,-1 1 0,0-1 0,0 0 0,-1 1 0,-1-1 0,1 0 0,-2-1 0,1 1 0,-1-1 0,-1 0 0,0 0-1,0 0 1,-1-1 0,0 0 0,0 0 75,-25 23 30,-1-1-1,-2-2 1,-1-1-1,-1-1 0,-1-2 1,-34 14-30,56-29 306,44-6 958,247-39-264,-57 1-747,-212 35-416,19-7-674,-17-10-3746,-8 2-774</inkml:trace>
  <inkml:trace contextRef="#ctx0" brushRef="#br0" timeOffset="-84441.597">14956 5878 3241,'0'0'3989,"0"0"-2136,0 0-170,0 28 156,0 192 851,1-194-3285,21-335-2221,-22 307 2817,0-1-1,0 0 1,0 1 0,0-1 0,0 0 0,0 0-1,0 1 1,1-1 0,0 0 0,-1 1-1,1-1 1,0 1 0,0-1 0,1 1 0,-1-1-1,0 1 1,1 0 0,0 0 0,-1-1-1,1 1 1,0 0 0,0 0 0,0 1 0,0-1-1,0 0 1,1 1 0,-1-1 0,0 1-1,1 0 1,-1 0 0,1 0 0,-1 0 0,1 0-1,0 1 1,-1-1 0,1 1 0,0-1-1,-1 1 1,1 0 0,0 0 0,0 0 0,-1 1-1,1-1 1,0 1 0,-1-1 0,1 1-1,0 0 1,1 1-1,6 7 186,-1 1 0,-1-1 0,1 2-1,-2-1 1,1 1 0,-2 1 0,1-1 0,-2 1-1,1 0 1,-2 0 0,0 0 0,0 1 0,-1 0-1,0 0 1,-1 0 0,-1 0 0,0 0 0,-1 0-1,-1 3-185,-9 79-821,-17-39-2592,-4-14-2779</inkml:trace>
  <inkml:trace contextRef="#ctx0" brushRef="#br0" timeOffset="-83811.318">12359 5815 5977,'0'0'1406,"0"0"-566,0 0-149,0 0 188,9 23 268,47 161 581,-47 104 702,-5-295-2362,79-244-1359,-77 237 1183,11-35-247,3 0 0,1 2-1,3 1 1,1 1 0,17-21 355,-40 63 10,-1 0 0,1 0 1,0-1-1,0 1 1,1 1-1,-1-1 0,0 0 1,1 0-1,0 1 0,-1 0 1,1-1-1,0 1 1,0 0-1,0 0 0,1 1 1,-1-1-1,0 1 1,1 0-1,-1-1 0,1 2 1,-1-1-1,1 0 1,-1 1-1,1-1 0,0 1 1,-1 0-1,1 0 0,0 0 1,-1 1-1,1 0 1,-1-1-1,1 1 0,-1 0 1,1 1-1,-1-1 1,0 0-1,1 1 0,-1 0 1,0 0-1,0 0 1,0 0-1,0 0 0,-1 1-10,13 22 256,-2 1 0,0 1-1,-2 0 1,-1 0 0,-1 1-1,-2 0 1,0 1 0,-2-1-1,1 25-255,-5-45 10,17 109-166,-9-126-5810,-7-15 901</inkml:trace>
  <inkml:trace contextRef="#ctx0" brushRef="#br0" timeOffset="-83563.4928">13355 5288 2785,'0'0'5065,"0"0"-3609,0 0-504,0 0 1081,0 0-49,0 156-664,0-101-704,0 3-367,0 2-249,0 37-441,0-15-2095,-3-10-3073</inkml:trace>
  <inkml:trace contextRef="#ctx0" brushRef="#br0" timeOffset="-83359.0419">13409 5991 6561,'0'0'4001,"0"0"-3129,0 0 209,0 0-1081,0 0-16,0 0-3609,0 0-3425</inkml:trace>
  <inkml:trace contextRef="#ctx0" brushRef="#br0" timeOffset="-82865.4438">12456 6496 2024,'0'0'3485,"0"0"-1604,0 0-112,0 0 46,0 0-314,0 0-590,5-6-419,6-4-247,0 2 0,1 0 0,0 0 0,1 1 0,0 1 0,0 0 0,0 0 0,0 1 0,1 1 0,0 1 0,0 0 0,0 0 0,14 1-245,13-7 537,37-8-35,366-64 1885,-390 76-3693,1 3 0,-1 2 1,1 2-1,22 6 1306,6 10-6365,-14 4-2488</inkml:trace>
  <inkml:trace contextRef="#ctx0" brushRef="#br0" timeOffset="-82496.328">13983 7255 7450,'0'0'3808,"0"0"-3408,0 0 1121,177-24 567,-83 9-111,14-1-569,6-1-520,0 2-504,-2 6-224,-15 4-160,-15 5-376,-10 0-1728,-27 0-2833,-22 7-3569</inkml:trace>
  <inkml:trace contextRef="#ctx0" brushRef="#br0" timeOffset="-76150.904">13415 6101 944,'0'0'3098,"0"0"-1668,0 0-538,0 0 115,0 0 82,-8-4-122,-30-20 60,32 36-3539,6 2-461</inkml:trace>
  <inkml:trace contextRef="#ctx0" brushRef="#br0" timeOffset="-74912.306">13355 6080 144,'0'0'316,"0"0"624,0 0-365,0 0-272,0 0 106,0 0 257,-12-7 494,7-5-284,5 16-1840</inkml:trace>
  <inkml:trace contextRef="#ctx0" brushRef="#br0" timeOffset="-74356.671">14388 7356 6761,'0'0'0,"0"0"-592,0 0-2176</inkml:trace>
  <inkml:trace contextRef="#ctx0" brushRef="#br0" timeOffset="-74145.7319">14399 7231 7178,'0'0'1280,"0"0"-904,0 0 288,0 0 176,0 0-840,0 0-104,0 0-1536,32-17-2025</inkml:trace>
  <inkml:trace contextRef="#ctx0" brushRef="#br0" timeOffset="-73740.806">12827 6513 2336,'0'0'3113,"0"0"-2089,0 0-415,0 0-153,0 0-192,0 0-264,0 0-1089,-3-24-1959</inkml:trace>
  <inkml:trace contextRef="#ctx0" brushRef="#br0" timeOffset="-73599.931">12827 6513 6529,'108'41'1321,"-108"-41"-601,0 0-464,0 3-256,9-3-2705</inkml:trace>
  <inkml:trace contextRef="#ctx0" brushRef="#br0" timeOffset="-73443.689">12958 6605 5049,'0'0'0</inkml:trace>
  <inkml:trace contextRef="#ctx0" brushRef="#br0" timeOffset="-72773.558">13309 6501 2441,'0'0'2900,"0"0"-1729,0 0-591,0 0 55,0 0 10,0 0 42,14 14 203,231 220 1288,-32-57-1878,-210-175-221,14 14-236,-25-10 1422,-48-34-6611,25 7-353</inkml:trace>
  <inkml:trace contextRef="#ctx0" brushRef="#br0" timeOffset="-72345.384">13278 6455 1320,'0'0'2612,"0"0"-809,0 0-492,0 0 49,0 0 187,0 0-196,-3-4-450,-8-12-423,8 12-234,20 28 1,-10-15-247,0-1 1,-1 1-1,0 0 0,-1 1 0,1-1 0,-2 1 1,0 0-1,0 0 0,-1 0 0,0 1 1,0-1-1,-1 1 0,-1 0 0,0-1 0,-1 1 1,1 0-1,-2 0 0,0 0 0,0 0 2,1-5-107,0-6-22,0 0 0,0 0 0,0-1 0,1 1 0,-1 0 0,0 0 0,0-1 1,0 1-1,1 0 0,-1 0 0,0-1 0,1 1 0,-1 0 0,0 0 0,0 0 0,1 0 0,-1 0 0,0 0 1,1-1-1,-1 1 0,0 0 0,1 0 0,-1 0 0,0 0 0,1 0 0,-1 0 0,0 0 0,0 0 0,1 0 1,-1 0-1,0 0 0,1 1 0,-1-1 0,0 0 0,1 0 0,-1 0 0,0 0 0,0 0 0,1 1 0,-1-1 1,0 0-1,0 0 0,1 0 0,-1 1 0,0-1 0,0 0 0,1 0 0,-1 1 0,0-1 0,0 0 129,1-17-3720</inkml:trace>
  <inkml:trace contextRef="#ctx0" brushRef="#br0" timeOffset="-72132.595">13278 6455 2465</inkml:trace>
  <inkml:trace contextRef="#ctx0" brushRef="#br0" timeOffset="-72131.595">13278 6455 2465,'97'-110'3936,"-97"110"-3295,3 0-49,8 14 488,6 1-216,6-1-416,0 1-248,3-3-200,-1 0-40,1 2-608,0 5-752,-6-2-1705</inkml:trace>
  <inkml:trace contextRef="#ctx0" brushRef="#br0" timeOffset="-71805.276">13626 6976 7114,'0'0'1434,"0"0"-587,0 0-62,0 0 205,0 0-37,0 0-388,26-1-210,85-2 20,-103 2-188,0 0 0,0 1 0,0 0 0,0 1 0,1-1 0,-1 2 1,0-1-1,-1 1 0,1 0 0,0 1 0,0 0 0,-1 0 1,0 1-1,1 0 0,-2 0 0,1 0 0,0 1 0,3 3-187,-8-12 4996,-10-36-4713,-54-209-5468,39 155-725</inkml:trace>
  <inkml:trace contextRef="#ctx0" brushRef="#br0" timeOffset="-70046.523">14120 5410 2601,'0'0'5589,"0"0"-3378,0 0-1038,0 0 89,0 0-180,-8-29-170,-33-203-31,2-165-869,-17 1 0,-17 4 0,-24-25-12,-18-108-3562,87 365 652,17 7-5291,11 136 7191</inkml:trace>
  <inkml:trace contextRef="#ctx0" brushRef="#br0" timeOffset="-69333.581">13518 1911 2128,'0'0'2410,"0"0"-1223,0 0-220,0 0 28,0 0-194,0 0-342,0 0-277,-3 2-133,1 41 234,7-31-213,136 552 1653,150 571-549,-148-577-3169,-2 133 1995,-121-563-3620,-12-48-1873</inkml:trace>
  <inkml:trace contextRef="#ctx0" brushRef="#br0" timeOffset="-68929.5359">13355 2080 1208,'0'0'2169,"0"0"-1529,0 0 72,0 0 352,0 0-168,0 0-303,0 0-137,-40 7 768,40 51-144,0 14-304,0 10-360,0 5-248,-11-1-168,-7-4-144,-4 15-1064,7-25-1648,1-24-905</inkml:trace>
  <inkml:trace contextRef="#ctx0" brushRef="#br0" timeOffset="-68763.124">13660 2008 5777,'0'0'1457,"0"0"-497,0 0 248,0 0-416,0 0-512,163 130-280,-123-92-1048,-6-9-2241</inkml:trace>
  <inkml:trace contextRef="#ctx0" brushRef="#br0" timeOffset="-67067.361">9488 503 3113,'0'0'1297,"0"0"6,0 0 170,0 0 212,0 0-62,-6-19-368,-21-54-493,21 99-345,5 173 480,8 0-1,10 0 1,11 21-897,9-78-1336,-37-143 1220,0 0 0,0 0 0,0 1 0,0-1 1,0 0-1,0 0 0,1 0 0,-1 0 0,0 0 0,0 1 1,1-1-1,-1 0 0,0 0 0,1 1 0,-1-1 0,1 0 1,-1 0-1,1 1 0,-1-1 0,1 0 0,-1 1 0,1-1 1,0 1-1,-1-1 0,1 1 0,0-1 0,-1 1 1,1-1-1,0 1 0,0 0 0,0-1 0,-1 1 0,1 0 1,0 0-1,0 0 0,0-1 0,0 1 0,0 0 0,-1 0 1,1 0-1,0 0 0,0 1 0,0-1 0,0 0 0,-1 0 1,1 0-1,0 1 0,0-1 0,0 0 0,-1 1 0,1-1 1,0 1-1,0-1 0,-1 1 0,1-1 0,0 1 0,-1-1 1,1 1-1,-1 0 0,1-1 0,0 1 116,8-54-2566,2-12-2004</inkml:trace>
  <inkml:trace contextRef="#ctx0" brushRef="#br0" timeOffset="-66884.7559">9808 291 848,'0'0'3121,"0"0"-2241,0 0 664,40 166-151,-23-51-1,-3 1-336,1 2-496,-4-7-336,-2-27-224,-4-4-24,-5-18-672,0-14-696,-23-16-1393,-14-11-1048</inkml:trace>
  <inkml:trace contextRef="#ctx0" brushRef="#br0" timeOffset="-66729.4918">9531 1008 6297,'0'0'1377,"0"0"-1065,0 0-8,0 0 144,0 0-208,0 0-240,231-4-728,-156-16-1729,-7 1-1000</inkml:trace>
  <inkml:trace contextRef="#ctx0" brushRef="#br0" timeOffset="-66352.564">10287 1047 1656,'0'0'3078,"0"0"-1356,0 0-203,0 0 575,0 0-48,0 0-1025,-8-21-685,-27-70-220,33 86-133,1 0-1,-1 0 0,0 0 0,0 0 1,0 0-1,-1 0 0,0 1 1,0-1-1,0 1 0,0 0 1,-1 0-1,1 0 0,-1 0 1,0 0-1,0 1 0,-1 0 0,1 0 1,-1 0-1,0 1 0,1-1 1,-1 1-1,0 0 0,0 0 1,-1 1-1,1 0 0,0-1 1,0 2-1,-1-1 0,1 1 0,-1 0 18,2 2-42,0 1 0,1-1 0,-1 1-1,1 0 1,0 1 0,0-1 0,0 0 0,0 1-1,0 0 1,1-1 0,0 1 0,0 0-1,0 1 1,0-1 0,0 0 0,1 0-1,0 1 1,0-1 0,0 1 0,1-1-1,-1 1 1,1-1 0,0 2 42,-1 0-42,-5 189-408,6-193 441,0 0-1,0 0 0,1 1 0,-1-1 0,1 0 0,-1 0 1,1 0-1,0 0 0,0 0 0,0 0 0,0 0 0,0-1 0,0 1 1,0 0-1,1 0 0,-1-1 0,1 1 0,-1-1 0,1 1 0,0-1 1,0 0-1,-1 0 0,1 0 0,0 0 0,0 0 0,0 0 0,0 0 1,0 0-1,0-1 0,0 1 0,0-1 0,1 0 0,-1 0 1,0 1-1,0-1 0,0 0 0,0-1 0,0 1 0,1 0 0,-1-1 1,0 1-1,0-1 0,0 0 0,0 1 0,0-1 0,0 0 0,0 0 1,-1-1-1,2 1 10,72-94-745,-33 32-871,-41 61 1602,0 1 0,1-1 0,-1 1 1,1 0-1,-1-1 0,1 1 0,0 0 0,-1 0 0,1 0 0,0 0 0,0 0 0,0 1 0,-1-1 0,1 1 1,0-1-1,0 1 0,0-1 0,0 1 0,0 0 0,0 0 0,0 0 0,0 0 0,0 0 0,0 1 0,0-1 1,0 1-1,0-1 0,0 1 0,0 0 0,0 0 0,-1-1 0,1 1 0,0 0 0,0 1 0,-1-1 0,1 0 0,-1 0 1,1 1-1,-1-1 0,0 1 0,1-1 0,-1 1 0,0 0 0,1 1 14,-1-2-16,0 1 0,0-1 0,1 0 0,-1 0 0,1 0 0,-1 0 0,0 0-1,1 0 1,0 0 0,-1 0 0,1 0 0,0-1 0,-1 1 0,1-1 0,0 1 0,0-1 0,-1 0 0,1 0 0,0 0 0,0 0-1,-1 0 1,1 0 0,0 0 0,0 0 0,0-1 0,-1 1 0,1-1 0,0 1 0,-1-1 0,1 0 0,0 0 0,-1 0 0,1 1 0,-1-2-1,0 1 1,1 0 0,0 0 16,19-46-2439,-3-8-1314</inkml:trace>
  <inkml:trace contextRef="#ctx0" brushRef="#br0" timeOffset="-66142.608">10510 329 5777,'0'0'1577,"0"0"-417,0 0 672,0 176-391,0-94-337,0 2-392,9 0-352,2-6-208,0-9-128,1-8-24,2-8-680,0-13-936,3-18-1777,-5-10-184,-4-12-1016</inkml:trace>
  <inkml:trace contextRef="#ctx0" brushRef="#br0" timeOffset="-65968.268">10770 804 984,'0'0'3945,"0"0"-2945,0 0 48,0 0-79,0 0-953,0 0-16,31 132-1985,-28-125-3416</inkml:trace>
  <inkml:trace contextRef="#ctx0" brushRef="#br0" timeOffset="-65654.811">10710 230 6017,'0'0'1265,"0"0"-841,0 0-296,0 0-128,0 0-736,0 0-801,0 0-2672</inkml:trace>
  <inkml:trace contextRef="#ctx0" brushRef="#br0" timeOffset="-64409.803">9534 748 3457,'0'0'3452,"0"0"-2131,0 0-1037,42-23-36,81-42 623,2 7 1,68-20-872,130-33 1041,123-17-1041,-240 103 285,-206 25-285,1 1 1,0 0-1,-1 0 1,1 0-1,-1-1 1,1 1-1,-1 0 1,1 0-1,-1 0 0,1 0 1,-1 0-1,0 0 1,0 0-1,0 0 1,1 0-1,-1 0 1,0 0-1,0 0 1,0 0-1,0 0 1,-1 0-1,1 0 1,0 0-1,0 0 1,-1 0-1,1-1 1,0 1-1,-1 0 1,1 0-1,-1 0 1,1 0-1,-1 0 1,1-1-1,-1 1 1,0 0-1,1 0 1,-1-1-1,0 1 1,0-1-1,0 1 1,1 0-1,-1-1 1,0 1-1,0-1 1,0 0-1,0 1 1,0-1-1,0 0 1,0 0-1,0 1 1,0-1-1,-93 65 404,-821 440 2582,881-487-2854,-39 20 131,-103 54 930,-155 55-1193,316-141 66,-86 14 939,91-35-293,36-47-680,90-54-593,91-46-9,-16 29 133,6 9 0,5 9-1,4 8 1,21 3 437,30 12-180,-204 85 164,-36 19 8,-29 52 54,-68 63 326,-67 68 535,-13 0-27,-8-7-1,-8-7 0,-127 96-879,128-145 264,173-131-216,2-1-27,0 0 0,0-1 0,0 1-1,0-1 1,0 1 0,0 0-1,0-1 1,0 1 0,-1-1 0,1 1-1,0 0 1,0-1 0,0 1-1,0-1 1,-1 1 0,1 0 0,0-1-1,0 1 1,0 0 0,-1-1-1,1 1 1,0 0 0,-1-1-1,1 1 1,0 0 0,-1 0 0,1 0-1,0-1 1,-1 1 0,1 0-1,-1 0 1,1 0 0,0 0 0,-1-1-1,1 1 1,-1 0 0,1 0-1,0 0 1,-1 0 0,1 0-1,-1 0 1,1 0 0,-1 0 0,1 1-1,0-1 1,-1 0 0,1 0-1,-1 0 1,1 0-21,14-26-121,2 0 0,0 1 0,1 1 0,2 1 0,0 0 0,14-11 121,-10 9-121,250-262-1734,163-124 1855,-300 298-112,-105 92 166,-21 26 21,-29 28 168,-69 75 545,44-55-564,-164 194 718,-85 65-942,272-290-216,27-27-647,40-39-1645,39-44-2776,10-19-1291</inkml:trace>
  <inkml:trace contextRef="#ctx0" brushRef="#br0" timeOffset="-63215.19">11437 599 6249,'0'0'2265,"0"0"-970,0 0-31,0 0 14,0 0-370,0 0-523,-2 11-247,-7 159 515,9-98-4436,0-56 1546,3-46 1339,2 0 0,0 1 0,2 0 0,1 0 0,2 1-1,7-15 899,4-16 17,-6 21 380,5-17 914,-14 19 2751,-6 36-2653,0 0-319,0 0-447,0 0-347,0 7-210,-1 179-3745,-11-179-427,8-19 974</inkml:trace>
  <inkml:trace contextRef="#ctx0" brushRef="#br0" timeOffset="-62996.703">11706 112 4089,'0'0'896,"0"0"-80,0 0 72,0 0 137,0 0-161,0 0-368,14 152-496,-14-101-16,-9-3-752,4-7-529,2-12-367,3-17-64,0-12 119,0-19-263</inkml:trace>
  <inkml:trace contextRef="#ctx0" brushRef="#br0" timeOffset="-62590.779">11731 336 104,'6'-8'-196,"45"-63"1916,-48 67-1350,0 1-1,0 0 1,1 0-1,-1 0 1,1 0 0,0 0-1,0 1 1,-1 0-1,2 0 1,-1 0-1,0 0 1,0 0 0,1 1-1,-1 0 1,0 0-1,1 0 1,3 0-370,-5 35 779,-43 189-3773,38-216 2927,2-6 198,0-1 126,0 0 14,0 0-54,2 0-205,0 0 0,0 0-1,0 0 1,1 0 0,-1 0-1,0 0 1,0 0 0,1 1-1,-1-1 1,0 1-1,0 0 1,0 0 0,0 0-1,0 0 1,0 0 0,0 0-1,0 0 1,0 0 0,-1 1-1,1-1 1,0 1-1,-1-1 1,1 1 0,-1 0-1,0 0 1,1 0 0,-1 0-1,0-1 1,0 1 0,0 1-1,0-1 1,-1 0-1,1 0 1,-1 0 0,1 0-1,-1 1 1,0-1 0,1 0-1,-1 0 1,0 0 0,-1 1-1,1-1 1,0 0-1,-1 1-11,3 65 100,-3 0 0,-2 0-1,-12 57-99,8-66 234,2 33 520,36-90-514,-22-9-199,-1 0 0,1 0-1,-2-1 1,1 0-1,-1 0 1,-1-1-1,1 1 1,-2-2-1,1 1 1,-1-1-1,0 0 1,2-9-41,-4 13 14,6-11 82,-1-1 0,0 0 0,-1 0 0,-2-1 1,0 1-1,0-1 0,-2 0 0,0-4-96,-19 28 1043,6 6-1328,1 0-1,-1 0 1,2 1 0,0 0 0,0 1-1,1-1 1,0 1 0,1 1-1,1-1 1,0 1 0,1 0-1,1 0 1,-2 10 285,5-4-2923</inkml:trace>
  <inkml:trace contextRef="#ctx0" brushRef="#br0" timeOffset="-62193.636">12467 26 2753,'0'0'3208,"0"0"-2336,0 0 281,0 0 7,0 0-504,0 0-496,0 0-80,6-10-8,8 10-56,1 0-16,-1 0-704,-8 10-744,-6 4-1065,0 3-7</inkml:trace>
  <inkml:trace contextRef="#ctx0" brushRef="#br0" timeOffset="-61584.788">12467 26 920,'-173'148'1024,"116"-88"2057,52-44-2854,1 0 0,1 1 1,0 0-1,1-1 0,1 1 0,1 0 0,0 0 1,1 0-1,1 0 0,1-1 0,0 1 0,4 8-227,0 17-749,3-31-1442,0-35 1490,-6 3 751,1 0 0,0 1 0,2-1 0,0 1 0,2 1 0,0 0 0,1 0 0,1 0 0,0 2 0,2-1 0,0 1 0,1 1 0,0 1 0,1 0 0,1 1 0,1 0 0,0 1 0,0 1 0,16-8-50,-32 19 38,1 0 0,-1 0 1,0 0-1,0 0 0,1 1 1,-1-1-1,1 0 0,-1 1 1,1-1-1,-1 1 0,1-1 1,-1 1-1,1-1 0,-1 1 0,1 0 1,-1 0-1,1 0 0,-1 0 1,1 0-1,-1 0 0,1 1 1,0-1-1,-1 0 0,1 1 1,-1-1-1,0 1 0,1 0 1,-1-1-1,1 1 0,-1 0 1,0 0-1,1 0 0,-1 0 0,0 0 1,0 0-1,0 0 0,0 0 1,0 0-1,0 1 0,0-1 1,0 0-1,-1 1 0,1-1 1,0 1-1,-1-1 0,1 1 1,-1-1-1,0 1 0,1-1 1,-1 1-1,0-1 0,0 2-38,1 10-107,-1 1-1,0-1 0,-1 0 1,0 0-1,-1 0 1,0 0-1,-1 0 1,-1 0-1,0 0 0,-1-1 1,0 0-1,-4 5 108,1-3-353,-1 0 0,-1-1 0,0 0-1,-1-1 1,0 0 0,-1 0 0,0-1 0,0-1-1,-1 0 1,-1-1 0,0-1 0,0 0 0,-5 2 353,-3-5-341,21-5 436,1 0 0,-1 0-1,0 0 1,0 0 0,0 0 0,1 1 0,-1-1-1,0 0 1,0 0 0,0 1 0,1-1 0,-1 0 0,0 1-1,0-1 1,1 1 0,-1-1 0,0 1 0,1-1 0,-1 1-1,1-1 1,-1 1 0,1-1 0,-1 1 0,1 0-1,-1 0 1,1-1 0,-1 1 0,1 0 0,0-1 0,0 1-1,-1 0 1,1 0 0,0 0 0,0-1 0,0 1-1,0 0 1,0 0 0,0 0 0,0 0 0,0-1 0,0 1-1,0 0 1,0 0 0,1 0-95,16 88 1143,23-8 748,-40-79-1783,1-1 0,0 1 0,0-1 0,0 1 0,0-1 0,0 0 0,0 0 0,0 1 0,0-1 0,0 0 0,0 0 0,1 0 0,-1 0 0,0 0 0,1 0-1,-1-1 1,1 1 0,-1 0 0,1-1 0,-1 1 0,1-1 0,-1 0 0,1 1 0,-1-1 0,1 0 0,0 0 0,-1 0 0,1 0 0,0 0 0,1 0-108,71-30-894,-69 24 574,18-19-2571,-13-7-3367,-10 20 5475</inkml:trace>
  <inkml:trace contextRef="#ctx0" brushRef="#br0" timeOffset="-61370.95">12530 570 64,'0'0'320,"0"0"3281,0 0-2553,0 0-688,0 0-16,0 0-120,0 0-224,-45 123-504,30-97-888,1-11-1465,-3-8 1721</inkml:trace>
  <inkml:trace contextRef="#ctx0" brushRef="#br0" timeOffset="-61237.169">12288 421 24,'0'0'336,"0"0"2225,0 0-1097,0 0-952,0 0-216,0 0 416,0 0 80,0 60-463,8-19-329,4-3-577,-1-1-1167,-2-11-1833</inkml:trace>
  <inkml:trace contextRef="#ctx0" brushRef="#br0" timeOffset="-61111.1909">12587 336 1464,'0'0'2665,"0"0"-1881,0 0 632,0 0-175,0 0-265,0 0-296,0 0-384,134 104-296,-116-80-160,-18 5-1312,0-7-1401,-9-3-1680</inkml:trace>
  <inkml:trace contextRef="#ctx0" brushRef="#br0" timeOffset="-60939.337">12425 705 888,'0'0'4745,"0"0"-3905,0 0-207,0 0-1,0 0-280,0 0-352,5 123-360,1-102-921,-6-13-1015,0-8-769,-11 0 1977</inkml:trace>
  <inkml:trace contextRef="#ctx0" brushRef="#br0" timeOffset="-60638.575">12425 705 280,'-94'58'2421,"92"-57"-2360,1 1 1,0 0 0,-1 0 0,1 0 0,0 0 0,0 0-1,0 0 1,0 0 0,0 0 0,1 0 0,-1 0 0,1 1 0,-1-1-1,1 0 1,0 0 0,0 1 0,0-1 0,0 0 0,0 0-1,0 1 1,1-1 0,-1 0 0,1 0 0,0 0 0,-1 1 0,1-1-1,0 0 1,0 0 0,1 0 0,-1 0-62,3 10 352,-1-2-82,-3-5-205,1 1 1,-1 0-1,1-1 0,0 1 1,0 0-1,1-1 0,0 1 1,0-1-1,0 0 0,0 0 1,1 1-1,0-1 0,0-1 1,0 1-1,1 0 0,-1-1 1,1 0-1,0 0 0,1 0 0,-1 0 1,1-1-1,-1 0 0,1 0 1,0 0-1,0 0 0,0-1 1,1 0-1,-1 0 0,0 0 1,1 0-1,0-1 0,-1 0 1,1-1-1,2 1-65,-2-4-91,-1 0 0,1 0 1,-1 0-1,0-1 0,0 0 0,0 0 1,0 0-1,0 0 0,-1-1 1,0 0-1,0 0 0,-1 0 0,1 0 1,-1-1-1,0 0 0,0 1 0,-1-1 91,11-16-463,-2 4 124,-9 14 303,0-1 1,0 1-1,1-1 1,-1 1-1,1 0 1,0 0-1,0 0 1,0 1-1,0-1 1,1 1-1,0 0 1,-1 0-1,1 0 1,0 0-1,1 1 1,-1-1-1,0 1 1,1 0-1,-1 0 1,1 1-1,0-1 1,3 1 35,-2 1 133,-1 1 1,1 0-1,0 0 1,-1 0-1,1 1 1,-1 0-1,0 0 1,1 0-1,-1 1 1,0 0-1,0 0 1,-1 0-1,1 0 1,0 1 0,-1 0-1,0 0 1,0 0-134,4 3 88,-17-2-4604,-7-5 2401</inkml:trace>
  <inkml:trace contextRef="#ctx0" brushRef="#br0" timeOffset="-60331.953">12433 423 4625,'0'0'1200,"0"0"-288,0 0-103,14 212-809,-11-128-48,-3-14-3169</inkml:trace>
  <inkml:trace contextRef="#ctx0" brushRef="#br0" timeOffset="-58940.528">12904 382 3113,'0'0'5601,"0"0"-4473,0 0-264,0 0 225,0 0-185,0 0-544,0 0-352,40-43 448,0 14-280,-3-2-176,0 4-848,-3 5-1345,-14 20-1287,-11 2-489</inkml:trace>
  <inkml:trace contextRef="#ctx0" brushRef="#br0" timeOffset="-58589.987">13090 572 2393,'0'0'2423,"0"0"-1407,0 0-192,-2 26 50,-5 188 589,17-217-1378,94-156 231,12-2-609,-115 160 587,-1 1 189,0 0-153,0 18-66,0-6-335,-5 59-325,-23-43-4030,7-29 1920</inkml:trace>
  <inkml:trace contextRef="#ctx0" brushRef="#br0" timeOffset="-58371.074">13121 324 64,'0'0'1578,"-9"-27"-163,-55-198 1456,63 213-1492,7 35-576,-2-7-634,63 402 4321,-27-125-4915,-29-266-3481,-11-101-1050,0 21 2162</inkml:trace>
  <inkml:trace contextRef="#ctx0" brushRef="#br0" timeOffset="-58168.925">13406 23 216,'0'0'3649,"0"0"-2673,0 0 288,0 0-191,0 0-177,0 0-176,0 0-24,106 0 48,-106 24-32,0 8-208,-9 4-167,-11 2-337,-3 3-40,3-2-1025,-2-8-879,-1-19-1081,3-7-400</inkml:trace>
  <inkml:trace contextRef="#ctx0" brushRef="#br0" timeOffset="-58002.857">13415 271 4305,'0'0'1208,"0"0"72,0 0-63,0 0-457,0 150-472,0-119-288,0-4-208,6-8-864,-1-10-529,1-9-39,0 0 72,2-24-1137</inkml:trace>
  <inkml:trace contextRef="#ctx0" brushRef="#br0" timeOffset="-57823.298">13415 271 128,'174'-72'272,"-157"63"2817,-6 9-2049,1 0 224,-4 4-56,-5 18 225,0 5-121,-3 6-288,0 6-592,0 2-264,0 2-168,0-2-320,0-2-1024,0-6-856,-6-9-433,-2-14 369,-4-10 55,-2-10 1969</inkml:trace>
  <inkml:trace contextRef="#ctx0" brushRef="#br0" timeOffset="-57610.412">13572 423 160,'0'0'240,"0"0"1080,0 0-159,0 0-401,0 0 80,0 0-272,0 0-544,-29 140-24,-8-82-888,3-10-1313,5-15 641</inkml:trace>
  <inkml:trace contextRef="#ctx0" brushRef="#br0" timeOffset="-57398.25">13546 505 3881,'0'0'2408,"0"0"-1343,0 0 87,0 0-592,0 0-560,120 140 0,-103-97-1968,-8-4-2737</inkml:trace>
  <inkml:trace contextRef="#ctx0" brushRef="#br0" timeOffset="-57231.936">11640 1536 304,'0'0'3453,"0"0"-1996,0 0-83,0 0 181,0 0-337,0 0-562,25-7 165,778-169 4154,-547 125-4259,1 10 1,2 11 0,135 7-717,-314 23-693,105 1-5300,-110 5-443</inkml:trace>
  <inkml:trace contextRef="#ctx0" brushRef="#br0" timeOffset="-56133.076">14842 7156 1760,'0'0'3699,"0"0"-2542,0 0-938,0 0-4,0 0 319,0 0 194,5 4 23,28 21 815,-35 16 2104,-108 91-2132,-194 221-371,273-301-739,65-39-491,319 1-34,-188-41 255,-163 25-47,0-1-1,0 0 0,0 0 0,0-1 0,0 1 1,-1 0-1,1-1 0,-1 1 0,0-1 0,0 1 0,0-1 1,0 0-1,-1 1 0,0-1 0,0 0 0,0 1 1,0-1-1,0 0 0,-1 0 0,1 1 0,-1-1 1,0 1-1,0-1 0,-2-2-110,-36-122-97,-28-83-3942,34 114-1570</inkml:trace>
  <inkml:trace contextRef="#ctx0" brushRef="#br0" timeOffset="-50365.954">14859 7253 1600,'0'0'644,"0"0"-281,0 0 60,0 0 204,0 0 44,3 0 165,21 4 2845,3 14 309,-9 5 1894,-20-5-6404,-4-2 532,-1-1 0,0 0 0,-1-1 1,0 1-1,-1-1 0,-1-1 0,0 0 1,-1 0-1,0-1 0,-1 0 0,-4 2-12,-39 46-85,15-7 46,2 3 0,2 0 0,3 2 0,-17 45 39,8-16-55,77-81-31,-1-9 152,-1-2 0,1 0 0,-1-3 0,0 0 1,0-2-1,22-11-66,31-8 68,183-48 84,-268 77-96,0 1 0,-1-1 0,1 0 1,0 0-1,0 0 0,0 0 0,-1 0 0,1 0 0,0 0 0,0-1 1,0 1-1,-1 0 0,1 0 0,0-1 0,0 1 0,-1 0 0,1-1 1,0 1-1,-1-1 0,1 1 0,0-1 0,-1 1 0,1-1 0,0 1 0,-1-1 1,1 0-1,-1 1 0,1-1 0,-1 0 0,0 1 0,1-1 0,-1 0 1,0 0-1,1 1 0,-1-1 0,0 0 0,0 0 0,0 1 0,0-1 1,0 0-1,0 0 0,0 0 0,0 0 0,0 1 0,0-1 0,0 0 1,0 0-1,0 0 0,-1 1 0,1-1 0,0 0 0,-1 0 0,1 1 1,-1-1-1,1 0 0,0 1 0,-1-1 0,0 0 0,1 1 0,-1-1 1,1 1-1,-1-1-56,-184-133 370,76 58-3091,34 31-3942,45 29-347</inkml:trace>
  <inkml:trace contextRef="#ctx0" brushRef="#br1" timeOffset="-46682.185">25305 3137 3873,'0'0'3016,"0"0"-3016,0 0-632,-157 84-248,94-52-344,-2-3-2505</inkml:trace>
  <inkml:trace contextRef="#ctx0" brushRef="#br1" timeOffset="-44225.386">20994 4281 3545,'0'0'2318,"0"0"-1159,0 0 190,0 0 457,0 0-262,0 0-541,4 0-321,294-19 4323,266 11-3329,-70 2-1467,-87 58-199,-372-52 109,-22 0-7014,-22 0 1775</inkml:trace>
  <inkml:trace contextRef="#ctx0" brushRef="#br1" timeOffset="-43910.878">22594 4096 3665,'0'0'5634,"0"0"-3815,0 0-1329,0 0 97,0 0 350,0 0-111,25 8-378,82 27-214,-90-29-147,0 0 0,-1 1 0,1 1-1,-1 0 1,-1 1 0,1 1-1,-2 1 1,1 0 0,-1 2-87,-12-13 39,0 1 1,-1 0-1,1 1 1,-1-1-1,1 0 0,-1 0 1,0 1-1,0-1 1,1 0-1,-1 1 1,0-1-1,0 1 1,0 0-1,-1-1 1,1 1-1,0 0 1,-1-1-1,1 1 1,-1 0-1,1 0 1,-1 0-1,0 0 1,0-1-1,0 1 1,0 0-1,0 0 0,0 0 1,0 0-1,-1-1 1,1 1-1,-1 0 1,1 0-1,-1-1 1,0 1-1,1 0 1,-1-1-1,0 1 1,0 0-1,0-1 1,-1 1-1,1-1 1,0 0-1,0 1 1,-1-1-1,1 0 0,-1 0 1,1 0-1,-1 0 1,0 0-1,1 0-39,-264 163-2598,256-159 2180,-62 32-4518</inkml:trace>
  <inkml:trace contextRef="#ctx0" brushRef="#br1" timeOffset="-43228.102">23465 4081 4153,'0'0'1083,"0"0"60,0 0-91,0 0-191,0 0 128,3 22 244,14 154 437,-57 127-750,40-354-582,11 8-479,1-1 0,3 2 1,1 0-1,3 0 1,2 0 140,-19 36-27,50-79-208,-50 83 233,-1 0 0,0 1 0,0-1 0,0 1 0,1-1 0,-1 1 1,1-1-1,0 1 0,-1 0 0,1 0 0,0 0 0,-1 0 0,1 0 1,0 0-1,0 0 0,0 0 0,0 1 0,0-1 0,0 1 0,0 0 0,0-1 1,0 1-1,0 0 0,0 0 0,0 0 0,0 1 0,0-1 0,0 0 1,0 1-1,0-1 0,0 1 0,0 0 0,0 0 0,0-1 0,0 1 1,0 0-1,-1 1 0,1-1 0,0 0 0,-1 0 0,1 1 0,-1-1 0,0 1 1,1 1 1,12 18 50,0 1 0,-2 1 0,-1 0 0,-1 0 0,-1 1 0,-1 1 0,-1 0 0,3 24-50,-8-41-2,10 57-428,-9-89-4263,-3-6 216</inkml:trace>
  <inkml:trace contextRef="#ctx0" brushRef="#br1" timeOffset="-42859.326">24067 3932 6057,'0'0'1041,"0"0"-441,0 0 352,-15 164-208,15-109-304,-2 3-248,2 0-128,0-1-56,0-1-8,0-3-80,0-5-616,0-12-600,8-14-1449,6-18-1360</inkml:trace>
  <inkml:trace contextRef="#ctx0" brushRef="#br1" timeOffset="-42003.945">24381 4319 6505,'0'0'1965,"0"0"-532,0 0-199,0 0-335,0 0-516,-2-22-339,-8-68-240,10 91 163,-1 0 1,0 1-1,1-1 0,-1 0 1,0 0-1,0 1 1,0-1-1,0 0 1,0 0-1,0 0 0,0 0 1,0 0-1,-1 0 1,1-1-1,0 1 1,0 0-1,-1 0 1,1-1-1,0 1 0,-1-1 1,1 0-1,-1 1 1,1-1-1,-1 0 1,1 0-1,-1 0 1,1 0-1,-1 0 0,1 0 1,-1 0-1,1 0 1,0 0-1,-1-1 1,1 1-1,-1-1 1,1 1-1,0-1 0,-1 0 1,1 1-1,0-1 1,0 0-1,-1 0 1,1 0-1,0 0 1,0 0-1,0 0 0,0 0 1,0 0-1,0-1 1,1 1-1,-1 0 1,0 0-1,0-1 1,1 1-1,-1 0 0,1-1 1,0 1-1,-1-1 1,1 1-1,0-1 1,0 1-1,0-1 0,0 0 34,-4 15-139,1 0 1,0 0-1,1 1 1,1-1 0,0 0-1,1 1 1,0-1 0,1 0-1,2 8 138,0-19-201,0 1-1,0-1 0,1 0 0,-1 0 1,1 0-1,-1 0 0,1-1 0,0 1 1,-1-1-1,1 0 0,0 0 0,0 0 1,0-1-1,0 0 0,0 1 0,0-1 1,0-1-1,0 1 0,0 0 0,0-1 1,0 0-1,1 0 202,12 0-836,94-19 328,-93 14 1137,-1 0 0,0-2 0,-1 0 0,0 0-1,0-2 1,-1 0 0,0-1 0,6-6-629,-17 11 186,0 0 0,0 0 0,-1 0 0,0-1 0,0 1 0,0-1 0,-1 0 0,0 0 0,0 0 0,-1 0 0,0 0 0,0-1 0,-1 1 0,1 0-1,-2 0 1,1 0 0,-1-1 0,0 1 0,-2-4-186,3 10-19,0 0-1,0 0 1,-1 0-1,1 1 1,0-1-1,0 0 1,-1 0 0,1 1-1,-1-1 1,1 0-1,-1 1 1,1-1-1,-1 0 1,1 1-1,-1-1 1,0 1 0,1-1-1,-1 1 1,0-1-1,1 1 1,-1-1-1,0 1 1,0 0-1,0-1 1,1 1-1,-1 0 1,0 0 0,0 0-1,0 0 1,1 0-1,-1-1 1,0 1-1,0 1 1,0-1-1,0 0 1,1 0 0,-1 0-1,0 0 1,0 1-1,0-1 1,1 0-1,-1 0 1,0 1-1,0-1 1,1 1-1,-1-1 1,0 1 0,1-1-1,-1 1 1,1-1-1,-1 1 1,0 0-1,1 0 20,-12 17-30,1 0-1,1 0 1,1 1-1,0 0 1,2 1-1,0 0 1,1 0-1,1 1 1,0 7 30,1 63 49,6-89-49,-1 0 0,1 0 1,0 0-1,-1-1 0,1 1 1,0-1-1,0 1 0,0-1 0,0 0 1,0 1-1,0-1 0,0 0 0,1-1 1,-1 1-1,0 0 0,1-1 1,-1 1-1,0-1 0,1 1 0,-1-1 1,1 0-1,-1 0 0,0 0 0,1-1 1,-1 1-1,0 0 0,1-1 1,-1 0-1,0 1 0,1-1 0,-1 0 1,0 0-1,0 0 0,2-2 0,8-7 0,-1-1 0,1-1 0,-2 1 0,0-2 0,-1 0 0,0 0 0,0 0 0,-2-1 0,0 0 0,0-1 0,-1 0 0,1-8 0,12-43 2605,-9 83-1294,0 45-1029,-3 0 1,-2 0-1,-4 0 1,-3 22-283,1-6 150,2 44 45,3-25 135,-5 1 1,-4-1-1,-4 0 1,-5 0-1,-10 28-330,24-123 12,0 0 4,1 0-1,-1 0 1,0 0-1,0 0 1,0 0 0,0 0-1,-1 0 1,1 0 0,0 0-1,-1 0 1,1 0-1,-1-1 1,0 1 0,0 0-1,0 0 1,0 0 0,0-1-1,0 1 1,0 0-1,0-1 1,-1 1 0,1-1-1,-1 1 1,1-1-1,-1 0 1,1 0 0,-1 0-1,0 0 1,0 0 0,0 0-1,1 0 1,-1 0-1,0-1 1,0 1 0,0-1-1,0 1 1,0-1 0,0 0-1,0 0 1,0 0-1,0 0 1,0 0 0,0 0-1,0-1 1,-2 1-16,-2-8 1,1 0 0,0 0 0,0 0 0,0-1 0,1 1 0,0-1 0,1 0 0,0 0-1,0-1 1,1 1 0,0 0 0,1-1 0,0 1 0,0-7-1,-3-24-259,2 0 0,2 1-1,1-1 1,2 0 0,1 0-1,3 1 1,1 0 0,2 1-1,9-25 260,120-235-7318,-93 218 3758</inkml:trace>
  <inkml:trace contextRef="#ctx0" brushRef="#br1" timeOffset="-41613.6749">25091 4165 6585,'0'0'1063,"0"0"-229,0 22 397,-3 184 1040,2-155-2086,0-28 226,5-55 45,0 6-716,1 0 0,2 0-1,0 1 1,2 0 0,1 0-1,1 1 1,0 1 0,2-1 0,1 2-1,1 0 1,1 1 0,5-5 260,-19 23 17,0 0 0,0 1 1,0 0-1,1-1 0,-1 1 1,0 0-1,1 0 0,-1 0 1,1 1-1,0-1 0,0 1 1,0-1-1,0 1 1,0 0-1,0 0 0,0 0 1,0 0-1,0 1 0,0-1 1,0 1-1,0 0 0,1 0 1,-1 0-1,0 0 0,0 1 1,0-1-1,0 1 0,1 0 1,-1 0-1,0 0 0,-1 0 1,1 1-1,0-1 0,0 1 1,0-1-1,1 2-17,4 12 372,0 0 1,-1 0-1,-1 1 1,0-1 0,-1 1-1,-1 1 1,-1-1-1,0 0 1,-1 1-1,-1 0 1,0-1-1,-1 7-372,2 15-200,-2 1 0,-1-1 0,-2 1 0,-1-1 0,-3 0 0,-6 23 200,-15 32-5933</inkml:trace>
  <inkml:trace contextRef="#ctx0" brushRef="#br1" timeOffset="-39900.515">19895 3118 2032,'0'0'1091,"0"0"40,0 0 122,0 0 21,0 0-43,0 0-8,-5-15 1591,-146 9-1564,126 10-1247,-1 2 1,1 1-1,0 0 1,0 2-1,1 1 1,0 2-1,1 0 0,0 1 1,1 1-1,0 1 1,1 1-1,-6 7-3,-41 32 74,2 4-1,2 2 1,4 3-1,2 2 1,3 3-1,3 2 1,-20 40-74,54-78 44,1 1 1,1 1-1,2 1 1,1 0-1,2 0 0,2 1 1,1 1-1,2-1 1,2 1-1,1 0 1,2 0-1,1 1 0,3 4-44,4-12 14,2 0-1,1-1 0,2 0 0,0 0 0,2-2 0,1 1 1,2-2-1,0 0 0,2-1 0,1-1 0,1-1 0,1 0 1,1-2-1,1-1 0,1 0 0,11 5-13,-18-9 79,0-2 1,1 0-1,1-2 0,0 0 1,1-1-1,0-1 0,1 0 1,0-2-1,0-1 0,1-1 0,0 0 1,0-2-1,17 1-79,326 18 441,-323-16-429,0-1 0,1-3 0,0-1 0,0-2 0,0-2 0,0-2 0,0-2-1,0-2 1,-1-1 0,41-15-12,-49 10-56,-1-2 1,-1-1-1,0-2 0,-1-1 0,-1-2 0,-1 0 1,-1-2-1,-1-2 0,-1 0 0,-1-2 1,-2-1-1,0 0 0,-2-2 0,-2-1 0,0 0 1,-2-2-1,6-16 56,-5-17-112,-3 0-1,-3-1 1,-3-1 0,-3 0 0,-2 0-1,-5-67 113,-1 104-46,-1 0-1,-2-1 1,-1 1-1,-1 0 1,-2 1 0,-1 0-1,-1 0 1,-2 1-1,0 0 1,-2 1-1,-2 0 1,0 2-1,-2 0 1,0 0-1,-2 2 1,-1 0-1,-1 2 1,-1 0-1,0 1 1,-2 2-1,-1 0 1,0 2-1,-1 1 1,0 1-1,-2 1 1,1 2-1,-2 0 1,0 2-1,-24-4 47,30 10-334,0 1 0,0 1 1,0 1-1,-1 1 0,1 1 0,0 1 0,0 2 0,0 0 1,-6 3 333,-141 67-2921,12 14 39</inkml:trace>
  <inkml:trace contextRef="#ctx0" brushRef="#br1" timeOffset="-39330.887">23445 6181 784,'0'0'768,"0"0"-480,0 0-280,-80-125-8,57 60-520</inkml:trace>
  <inkml:trace contextRef="#ctx0" brushRef="#br1" timeOffset="-38593.17">21347 4991 2585,'0'0'200,"0"0"-200,0 0-769,0 0-327</inkml:trace>
  <inkml:trace contextRef="#ctx0" brushRef="#br1" timeOffset="-37045.5989">21670 4881 2641,'0'0'1105,"0"0"127,0 0-5,0 0-90,0 0-199,0 0-213,-5 3 902,119 114 3495,-105-109-4998,0-1 1,1-1-1,0 1 1,0-2-1,0 1 1,1-1-1,0-1 1,0 0-1,0 0 1,1-1-1,-1-1 0,1 0 1,-1 0-1,1-1 1,0-1-1,0 0 1,-1 0-1,1-1 1,0-1-1,-1 0 1,1-1-1,8-2-124,243-139 329,-240 135-351,1 0 0,0 1 0,1 2 0,0 0 0,0 2-1,0 1 1,1 0 0,12 2 22,-30 3-5,-1 0-1,0 0 1,0 1 0,0 0-1,0 0 1,0 1 0,0 0-1,-1 0 1,0 0 0,0 1 0,0 0-1,0 0 1,-1 0 0,0 1-1,0 0 1,0 0 0,-1 0-1,0 1 1,0 0 0,-1-1-1,1 1 1,-1 0 0,-1 1-1,0-1 1,0 0 0,0 1 0,-1-1-1,1 8 6,18 42-11,-19-57 8,-1 1-1,1-1 1,-1 0 0,0 1 0,1-1-1,-1 0 1,1 0 0,-1 1-1,1-1 1,-1 0 0,1 0 0,-1 0-1,1 0 1,-1 1 0,1-1-1,0 0 1,-1 0 0,1 0-1,-1 0 1,1 0 0,-1 0 0,1 0-1,-1-1 1,1 1 0,-1 0-1,1 0 1,-1 0 0,1 0 0,-1-1-1,1 1 1,-1 0 0,1-1-1,-1 1 1,1 0 0,-1-1 0,0 1-1,1 0 1,-1-1 0,0 1-1,1-1 1,-1 1 0,0-1 0,1 1-1,-1-1 1,0 1 0,0-1-1,0 1 1,0-1 0,1 1 0,-1-1-1,0 1 1,0-1 0,0 1-1,0-1 1,0 1 0,0-1 0,0 1-1,0-1 1,-1 0 3,2 0-23,6-9 6,1 1 0,1 0 0,-1 1 0,1 0 0,1 0 0,0 1 0,0 0 0,0 1 0,1 0 0,-1 1 0,2 0 0,-1 0 0,0 1 0,1 1 0,0 0 0,0 0 0,0 1 0,3 1 17,18-8 12,122-22-155,-148 25-130,0 0 0,-1 0 0,0-1-1,0 1 1,-1-1 0,0-1 0,0 1-1,0-1 1,-1 0 0,0 0-1,-1 0 1,0 0 0,0 0 0,-1-1-1,0 0 1,1-4 273,-3 11-170,9-34-4456,-6 6-1740</inkml:trace>
  <inkml:trace contextRef="#ctx0" brushRef="#br1" timeOffset="-36146.469">23008 5092 4513,'0'0'2645,"0"0"-1737,0 0-418,0 0 376,-15 22-83,-87 133-264,-27 38-1654,128-193 1104,0 1 1,0-1-1,0 1 1,1-1-1,-1 0 1,0 1-1,1 0 1,-1-1-1,0 1 1,1-1-1,-1 1 1,0 0-1,1-1 1,-1 1-1,1 0 1,-1 0-1,1-1 1,0 1-1,-1 0 1,1 0-1,0 0 1,-1 0-1,1-1 1,0 1-1,0 0 1,0 0-1,0 0 1,0 0-1,0 0 1,0 0-1,0-1 1,0 1-1,0 0 1,1 0-1,-1 0 1,0 0-1,0 0 1,1-1-1,-1 1 1,1 0-1,-1 0 1,1-1-1,-1 1 1,1 0-1,-1 0 1,1-1-1,0 1 1,-1-1-1,1 1 1,0-1-1,0 1 1,-1-1-1,1 1 1,0-1-1,0 0 1,0 1-1,-1-1 1,1 0-1,0 0 1,0 1-1,0-1 1,0 0 30,148 0 1291,-146 2-1262,-1 0 1,0 0 0,0 0-1,0 1 1,0-1 0,-1 0-1,1 1 1,-1-1 0,1 1-1,-1 0 1,0-1 0,0 1-1,0 0 1,0 0 0,-1 0 0,1 0-1,-1 0 1,1-1 0,-1 1-1,0 0 1,0 0 0,-1 0-1,1 0 1,-1 0 0,1 0-1,-1 0 1,0 0 0,0-1-1,0 1 1,0 0 0,-1 0-30,-9 23-9,-1-1 1,-1-1-1,-1 0 0,-1-1 1,-1-1-1,-1 0 1,-16 14 8,-90 88-718,86-113-1886,35-15-106</inkml:trace>
  <inkml:trace contextRef="#ctx0" brushRef="#br1" timeOffset="-35696.758">22717 5726 368,'0'0'4649,"0"0"-1519,0 0-820,0 0-340,0 0-673,0 0-713,-4 16-354,-18 90-209,22-105-67,0 1-1,1-1 1,-1 0 0,0 1-1,0-1 1,1 1 0,-1-1-1,1 0 1,-1 1 0,1-1-1,0 0 1,-1 0 0,1 1-1,0-1 1,0 0 0,0 0-1,0 0 1,0 0 0,0 0-1,0 0 1,0 0 0,0-1-1,1 1 1,-1 0 0,0-1-1,0 1 1,1-1 0,-1 1-1,1-1 1,-1 1 0,0-1-1,1 0 1,-1 0 0,1 0-1,-1 0 1,0 0-1,1 0 1,-1 0 0,1 0-1,-1 0 1,0-1 0,1 1 46,61-23-1773,119-145-221,-181 168 2042,0-1 0,0 0 0,0 0 0,0 0 0,0 0 0,0 1 0,0-1 1,0 0-1,0 1 0,0-1 0,0 1 0,0-1 0,1 1 0,-1-1 0,0 1 0,0 0 0,1 0 0,-1 0 0,0 0 1,0 0-1,1 0 0,-1 0 0,0 0 0,1 0 0,-1 0 0,0 1 0,0-1 0,0 1 0,1-1 0,-1 1 0,0-1 1,0 1-1,0 0 0,0-1 0,0 1 0,0 0 0,0 0 0,0 0 0,0 0 0,0 0 0,-1 0 0,1 0 0,0 0 1,-1 0-1,1 0 0,-1 0 0,1 0 0,-1 0 0,1 1 0,-1-1 0,0 0 0,1 0 0,-1 1 0,0-1 0,0 1-48,-13 170-216,6-116-1451,53-38 1418,-43-16 289,1 0-1,-1 0 1,0 1 0,0 0-1,-1 0 1,1 0 0,0 0-1,-1 0 1,0 0 0,0 0 0,0 1-1,0-1 1,0 1 0,-1 0-1,0-1 1,1 1 0,-1 0-1,-1 0 1,1 0 0,0 0-1,-1 0 1,0 0 0,0 0-1,0 0 1,-1-1 0,1 1-1,-1 0 1,0 0 0,0 0-1,0 0 1,0-1 0,-1 1 0,0 0-1,0-1 1,0 1 0,0-1-1,0 0 1,0 0 0,-1 0-1,0 0 1,0 0 0,1 0-1,-2-1 1,1 0 0,-1 1-40,-5 8-119,0 0 0,-1 0 1,-1-2-1,1 1 0,-2-1 1,1-1-1,-1 0 0,0 0 0,-1-1 1,0-1-1,0 0 0,0-1 1,-1-1-1,1 0 0,-1 0 1,0-1-1,0-1 0,-14 0 119,-7-15-2130,8-15-1066</inkml:trace>
  <inkml:trace contextRef="#ctx0" brushRef="#br1" timeOffset="-35485.301">22817 5991 3665,'0'0'976,"0"0"224,0 0-400,0 0-311,0 0-297,0 0-192,143 127-2929</inkml:trace>
  <inkml:trace contextRef="#ctx0" brushRef="#br1" timeOffset="-35355.418">23299 6234 5553,'0'0'4001,"0"0"-3369,0 0-32,0 0-600,0 0-304,-26 123-4625</inkml:trace>
  <inkml:trace contextRef="#ctx0" brushRef="#br0" timeOffset="-32278.966">21228 6891 3289,'0'0'4121,"0"0"-2404,0 0-327,0 0 188,0 0-261,0 0-627,47-2-717,0-3 1,-1-2 0,0-2-1,0-2 1,-1-2 0,-1-2-1,0-1 1,-1-3 26,-29 13-570,-9 5-606,-46 25 999,4 10 264,2 0 0,1 2-1,2 2 1,2 1 0,1 1 0,2 2 0,2 1 0,-14 31-87,6 43-2788,37-112-900,13-8 1679,5-13-1585</inkml:trace>
  <inkml:trace contextRef="#ctx0" brushRef="#br0" timeOffset="-31963.557">21715 7045 1120,'0'0'3262,"0"0"-1799,0 0-177,0 0 119,0 0-148,-15 29-486,-54 92-438,55-99-305,-2-1 0,0 0 0,-1-1 0,-1-1 0,-1 0 0,-1-2 0,-9 7-28,2-2-5,-17 15 41,-2-2 0,-1-2 1,-2-2-1,-1-2 0,-43 18-36,151-65 105,497-225-437,-553 243 143,0-1-1,0 1 1,0-1-1,0 1 1,0-1-1,0 0 0,-1 0 1,1 0-1,0 0 1,0 0-1,-1 0 1,1 0-1,0 0 1,-1-1-1,1 1 1,-1-1-1,0 1 0,1-1 1,-1 0-1,0 1 1,0-1-1,0 0 1,0 0-1,-1 0 1,1 0-1,0 1 0,-1-1 1,1 0-1,-1 0 1,0 0-1,1 0 1,-1-1-1,0 1 1,0 0-1,-1 0 0,1 0 1,0 0 189,-22-13-2349</inkml:trace>
  <inkml:trace contextRef="#ctx0" brushRef="#br0" timeOffset="-31790.703">21527 7055 104,'0'0'432,"0"0"2657,0 0-2177,0 0-64,0 0 496,-65 188-39,62-106-81,3 5-120,0-8-336,5-7-408,15-9-208,3-15-152,0-12-96,3-9-1144,-9-11-1624,-9-13-1177</inkml:trace>
  <inkml:trace contextRef="#ctx0" brushRef="#br0" timeOffset="-31589.044">21998 7021 6113,'0'0'2905,"0"0"-2505,0 0 128,0 0-312,0 0-216,0 0-896,0 0-1104,40-24-385,-34 5-143,-6 0 295</inkml:trace>
  <inkml:trace contextRef="#ctx0" brushRef="#br0" timeOffset="-31392.761">21998 7021 872,'46'-120'3550,"-47"138"-1505,-21 210 2132,-4 99-2498,39-343-2282,113-242-6853,-94 183 4848</inkml:trace>
  <inkml:trace contextRef="#ctx0" brushRef="#br0" timeOffset="-31040.162">22306 6836 896,'0'0'2138,"0"0"-982,0 0-212,0 0 30,0 0-151,0 0-254,17-4-195,54-10-58,-70 13-302,1 1 0,0 1 1,-1-1-1,1 0 1,-1 0-1,1 1 0,-1-1 1,1 1-1,0-1 0,-1 1 1,0 0-1,1-1 0,-1 1 1,1 0-1,-1 0 0,0 0 1,0 0-1,1 0 1,-1 0-1,0 1 0,0-1 1,0 0-1,0 0 0,0 1 1,-1-1-1,1 1 0,0-1 1,-1 1-1,1-1 1,-1 1-1,1-1 0,-1 1 1,0 0-1,0-1 0,1 1 1,-1-1-1,0 1 0,0 0 1,-1-1-1,1 1 0,0-1 1,-1 1-1,1 0 1,-1-1-1,1 1 0,-1-1-14,1 6 137,0 69 1534,3-72-1652,0 0 1,0-1-1,0 0 0,1 1 0,-1-1 0,1-1 1,0 1-1,0 0 0,0-1 0,0 0 0,1 0 1,-1 0-1,0 0 0,1-1 0,-1 0 0,1 0 1,0 0-1,-1 0 0,1-1 0,0 0 0,-1 0 1,1 0-1,2 0-19,199 2 54,-202 1-34,-1 0 0,0 0 0,0 1-1,0 0 1,0 0 0,-1 0 0,1 0-1,-1 0 1,0 0 0,0 1 0,-1-1-1,1 0 1,-1 1 0,0 0 0,0-1-1,-1 1 1,1 0 0,-1-1 0,0 1-1,0 0 1,0-1 0,-1 1 0,0 0-1,0-1 1,0 1 0,0-1 0,-1 1 0,0-1-1,0 1 1,0-1 0,0 0 0,-1 0-20,-6 13-248,-1-1 1,-1 0 0,0-1 0,-2 0-1,1 0 1,-2-2 0,1 1 0,-2-2 0,0 0-1,-1-1 1,-12 8 247,-92 16-4362,55-34 1937</inkml:trace>
  <inkml:trace contextRef="#ctx0" brushRef="#br0" timeOffset="-30800.934">22417 7074 704,'0'0'2253,"0"0"-1100,0 0-377,0 0-69,0 0-169,16 5-306,47 16-631,-61-18 271,0-1 1,-1 0-1,1 0 0,-1 1 0,1-1 1,-1 1-1,0-1 0,0 1 0,0 0 1,0-1-1,0 1 0,-1 0 1,1 0-1,-1 0 0,0 0 0,0-1 1,0 1-1,0 0 0,0 0 1,0 0-1,-1-1 0,0 1 0,1 0 1,-1 0-1,0-1 0,0 1 1,-1 0-1,1-1 0,0 0 0,-1 1 128,-25 39-214,-4 12 3717,69-60-1861,28-71-3501,-37 36-3225</inkml:trace>
  <inkml:trace contextRef="#ctx0" brushRef="#br0" timeOffset="-30590.987">23276 7513 5689,'0'0'5505,"0"0"-5505,0 0-560,0 0-3297</inkml:trace>
  <inkml:trace contextRef="#ctx0" brushRef="#br0" timeOffset="-28870.367">19824 21 4881,'0'0'2199,"0"0"-1328,0 0-260,0 0 437,0 36 70,1 445 926,18 105-936,6-405-3843,-17-173-2830,-7-16 2682</inkml:trace>
  <inkml:trace contextRef="#ctx0" brushRef="#br0" timeOffset="-28390.905">20098 204 1352,'0'0'3820,"0"0"-1890,0 0-1118,0 0-145,0 0 130,28-12 118,332-103 1323,-190 84-1861,2 9 1,1 6 0,0 9 0,59 8-378,-120 4 56,-1 4 1,0 5-1,88 24-56,-178-30 47,-20-8 257,-1 0 385,0 0 275,0 0-58,0 0-213,0 0-283,0 0-215,0 4-106,-49 323 454,17-127 223,9 1 0,4 129-766,19-315-151,-6 62-1858,-23-37-3971,10-30 851</inkml:trace>
  <inkml:trace contextRef="#ctx0" brushRef="#br0" timeOffset="-28170.216">21698 1288 3697,'0'0'7865,"0"0"-5512,0 0-297,0 0 185,0 0-1105,0 0-1136,0 0-1712,32 19-3265,-24-5-2185</inkml:trace>
  <inkml:trace contextRef="#ctx0" brushRef="#br0" timeOffset="-23909.155">23935 7508 7274,'0'0'2060,"0"0"-226,0 0 211,0 0-140,0 0-672,0 0-554,22-1 63,158-15 549,-52-6-1378,0 6-1,1 6 1,19 5 87,-111 15-2987,-27 15-3657,-10-14 987</inkml:trace>
  <inkml:trace contextRef="#ctx0" brushRef="#br0" timeOffset="-23382.82">24104 7556 6273,'0'0'2472,"0"0"-1608,0 0-96,0 0 367,0 0 105,0 0-210,19 17-160,64 54-21,27-3 381,-98-62-1178,0 0-1,0 0 0,0 1 1,-1 1-1,-1 0 0,1 0 1,-1 1-1,-1 1 1,1-1-1,-1 2-51,-5-2 11,0 0-1,0 0 1,-1 0 0,0 0 0,-1 1-1,0-1 1,0 1 0,-1 0 0,0-1-1,-1 1 1,0 0 0,-1 0-1,0-1 1,0 1 0,-1 0 0,0-1-1,-1 0 1,0 1 0,0-1 0,-1 0-1,0 0 1,-1-1 0,-4 7-11,-10 12-54,-2-1 1,-1-2 0,0 0-1,-2-1 1,-1-1 0,-1-1-1,0-1 1,-1-2 0,-2-1-1,0-1 1,0-1 0,-1-2-1,-1-1 1,0-1 0,-20 3 53,124-8 1173,203-47 574,-173 19-1376,40 0-181,0 7 0,2 6-1,50 7-189,-200 10-2715,-21 3-722,-10 1-3241</inkml:trace>
  <inkml:trace contextRef="#ctx0" brushRef="#br0" timeOffset="-22456.106">23821 8895 2769,'0'0'3206,"0"0"-1622,0 0-679,0 0-78,0 0-137,0 0-95,19-7 21,127-52 51,4-23-491,-149 82-175,0 0 0,-1-1 0,1 1 0,0 0-1,0 0 1,-1 0 0,1 0 0,0 0 0,0 0 0,-1 0 0,1 0 0,0 0 0,0 0 0,-1 1 0,1-1 0,0 0 0,0 0 0,-1 1 0,1-1 0,0 0 0,-1 1 0,1-1 0,0 1 0,-1-1 0,1 1 0,-1-1 0,1 1 0,-1-1 0,1 1 0,-1-1 0,1 1 0,-1 0 0,0-1 0,1 1 0,-1 0 0,0-1 0,1 1 0,-1 0 0,0 0 0,0-1 0,0 1 0,0 0 0,0 0 0,0-1 0,0 1 0,0 0 0,0 0 0,0 0 0,0-1 0,0 1 0,0 0 0,-1-1 0,1 1 0,0 0 0,-1 0 0,1-1 0,0 1 0,-1 0 0,1-1 0,-1 1-1,0 10 27,-36 298 207,37-308-251,-1 0 0,1 1 1,0-1-1,0 0 0,-1 0 1,1 0-1,0 1 0,0-1 1,0 0-1,0 0 0,1 0 1,-1 1-1,0-1 0,0 0 1,1 0-1,-1 0 0,1 0 1,-1 1-1,1-1 0,-1 0 1,1 0-1,0 0 0,-1 0 1,1 0-1,0-1 0,0 1 1,0 0-1,0 0 1,0 0-1,0-1 0,0 1 1,0 0-1,0-1 0,0 1 1,0-1-1,0 1 0,0-1 1,0 0-1,1 1 0,-1-1 1,0 0-1,0 0 0,0 0 1,1 0-1,-1 0 0,0 0 1,0 0-1,0 0 0,1-1 1,-1 1-1,0 0 0,0-1 1,0 1-1,0-1 0,0 1 1,0-1-1,0 0 0,0 1 1,0-1-1,0 0 0,0 0 1,0 0-1,0 0 17,48-83-4950,-31 36 163</inkml:trace>
  <inkml:trace contextRef="#ctx0" brushRef="#br0" timeOffset="-22256.927">24258 8531 4649,'0'0'2377,"0"0"-1993,0 0 336,0 0 88,0 0-480,0 0-328,0 0-928,154 53-2625</inkml:trace>
  <inkml:trace contextRef="#ctx0" brushRef="#br0" timeOffset="-22112.406">24483 8722 5785,'0'0'1785,"0"0"-1169,0 0-208,0 0-408,0 0-1192,0 0-3193</inkml:trace>
  <inkml:trace contextRef="#ctx0" brushRef="#br0" timeOffset="-21995.291">24429 8905 5505,'0'0'1801,"0"0"-977,0 0 288,0 0 16,0 0-512,0 0-616,151-15-448,-119 8-1704,-12 4-2729</inkml:trace>
  <inkml:trace contextRef="#ctx0" brushRef="#br0" timeOffset="-21542.192">24432 8736 88,'0'0'1360,"0"0"2641,0 0-2537,0 0 65,0 0-121,0 0 144,0 0 113,66 0-89,-38 0-184,4 0-255,-1 0-689,3 0-288,0 0-160,3 5-1288,-8 2-2025,-9 3-3849</inkml:trace>
  <inkml:trace contextRef="#ctx0" brushRef="#br0" timeOffset="-21330.292">24960 8741 5449,'0'0'7130,"0"0"-5434,0 0 713,0 0-657,0 0-1016,0 0-568,-20 156-168,20-91-1496,0-9-2153,0-13-3537</inkml:trace>
  <inkml:trace contextRef="#ctx0" brushRef="#br0" timeOffset="-20671.443">24121 6964 3657,'0'0'1920,"0"0"-824,0 0-67,0 0-84,0 0-289,0 0 48,2 16 147,24 214 1582,-16-248-2525,2-25-394,-8 22 188,2-1 0,0 1-1,2 1 1,0-1-1,1 1 1,1 1 0,1 0-1,5-7 299,-14 25 4,-1 0 1,0-1-1,1 1 0,-1 0 1,1 0-1,0 0 0,-1 0 0,1 0 1,0 0-1,-1 0 0,1 1 0,0-1 1,0 1-1,0-1 0,0 1 0,0 0 1,-1 0-1,1-1 0,0 1 0,0 1 1,0-1-1,0 0 0,0 0 1,0 1-1,0-1 0,-1 1 0,1-1 1,0 1-1,0 0 0,-1 0 0,1 0 1,0 0-1,-1 0 0,1 0 0,-1 0 1,1 1-1,-1-1 0,0 0 0,1 1 1,-1-1-1,0 1 0,0 0 0,0-1 1,0 1-1,-1 0 0,1-1 1,0 1-1,-1 0 0,1 0 0,-1 0 1,1 1-5,20 204 1665,-21-207-1707,0 1 0,0-1 0,1 1-1,-1-1 1,0 0 0,0 1 0,1-1-1,-1 1 1,0-1 0,1 0 0,-1 1 0,1-1-1,-1 0 1,0 1 0,1-1 0,-1 0-1,1 0 1,-1 1 0,1-1 0,-1 0 0,1 0-1,-1 0 1,1 0 0,-1 0 0,1 1-1,-1-1 1,1 0 0,-1 0 0,1 0 0,-1-1-1,1 1 1,-1 0 0,1 0 0,-1 0-1,1 0 1,-1 0 0,1 0 0,-1-1 0,0 1-1,1 0 1,-1 0 0,1-1 0,-1 1-1,0 0 1,1-1 0,-1 1 0,1 0 0,-1-1-1,0 1 1,0-1 0,1 1 0,-1-1-1,0 1 1,0 0 0,1-1 0,-1 1 0,0-1-1,0 1 1,0-1 42,14-23-3425,-2-9-2108</inkml:trace>
  <inkml:trace contextRef="#ctx0" brushRef="#br0" timeOffset="-20454.374">24600 6769 5689,'0'0'1633,"0"0"-761,0 0-128,0 0-248,0 0-240,0 0-256,6 134-1232,-6-93-2777</inkml:trace>
  <inkml:trace contextRef="#ctx0" brushRef="#br0" timeOffset="-20320.0789">24660 7219 7017,'0'0'2737,"0"0"-1473,0 0 273,0 0-1537,0 0-1193,0 0-5096</inkml:trace>
  <inkml:trace contextRef="#ctx0" brushRef="#br0" timeOffset="-19154.216">25610 7558 4553,'0'0'2767,"0"0"-977,0 0 154,0 0-139,0 0-570,0 0-484,3-1-238,149-24 1449,337-6-2009,-487 31 62,14 2-2339,-10 13-4023,-6-1 1107</inkml:trace>
  <inkml:trace contextRef="#ctx0" brushRef="#br0" timeOffset="-18923.123">25999 7650 5369,'0'0'3145,"0"0"-2481,0 0 936,0 0 25,-20 168-289,20-112-328,0 2-128,0 4-336,0 1-368,0-1-176,0-4-72,0 0-1096,0-3-1088,0-14-2049,0-17-1392</inkml:trace>
  <inkml:trace contextRef="#ctx0" brushRef="#br0" timeOffset="-18614.885">26444 7756 5961,'0'0'3753,"0"0"-2321,0 0 425,0 0 279,0 0-727,0 0 31,0 0-352,-46 176-184,43-119-432,3-1-320,0-3-152,0-7 0,9-8-1120,14-9-1664,11-22-1249,-3-7-1352,-5 0-281</inkml:trace>
  <inkml:trace contextRef="#ctx0" brushRef="#br0" timeOffset="-18328.529">26706 7852 5993,'0'0'1546,"0"0"-296,0 0-5,0 0-57,0 0-385,26-3-429,82-12-218,-56 18-11,-46 22 142,-7-12-205,1 170 1257,1-182-1351,-1 0 0,0-1 0,1 1 0,-1 0 0,1-1 0,-1 1-1,1-1 1,-1 1 0,1 0 0,-1-1 0,1 1 0,-1-1 0,1 1-1,0-1 1,-1 0 0,1 1 0,0-1 0,0 0 0,-1 1 0,1-1-1,0 0 1,0 0 0,-1 0 0,1 0 0,0 0 0,0 1 0,0-1-1,-1-1 1,1 1 0,0 0 0,0 0 0,-1 0 0,1 0 0,0 0-1,0-1 1,-1 1 0,1 0 0,0-1 0,-1 1 0,1-1 0,0 1-1,-1 0 1,1-1 0,0 1 0,-1-1 0,1 0 0,-1 1 0,1-1-1,-1 0 1,0 1 0,1-1 0,-1 0 0,1 1 0,-1-1 0,0 0-1,0 1 1,1-1 12,40-90-3572,-21 34 200,-4 4-71</inkml:trace>
  <inkml:trace contextRef="#ctx0" brushRef="#br0" timeOffset="-18171.527">27009 7501 3633,'0'0'2248,"0"0"-711,0 0 143,0 0-264,0 0-167,0 0-265,0 0-536,2 94-448,13-70-472,-4-5-3337,-2-7-3153</inkml:trace>
  <inkml:trace contextRef="#ctx0" brushRef="#br0" timeOffset="-17908.334">27288 7595 3233,'0'0'6430,"0"0"-3642,0 0-903,0 0 757,0 0 226,0 0-652,18 16-536,59 53-125,-66-57-1204,0 0-1,-1 1 0,-1 0 0,0 0 0,0 1 1,-2 0-1,0 1 0,0 0 0,-1 0 0,-1 0 1,-1 1-1,0-1 0,-1 1 0,0 0 1,-2 0-1,1 0 0,-2 1 0,-1-1 0,0 0 1,0 0-351,0-3-16,1 0 0,-1 0 1,-1 0-1,0-1 0,-1 1 1,-1-1-1,0 1 0,0-1 1,-1 0-1,-1 0 0,0-1 1,-6 9 15,-67 94-2496,-19 3-4813,3-22-3846</inkml:trace>
  <inkml:trace contextRef="#ctx0" brushRef="#br0" timeOffset="-13247.723">27639 4982 2465,'0'0'4697,"0"0"-4001,0 0 472,0 0 176,0 0-248,0 0-295,0 0-449,63 149-224,-63-118-128,0 3-296,-17 7-841,-9-7-2015,1-8-1721</inkml:trace>
  <inkml:trace contextRef="#ctx0" brushRef="#br0" timeOffset="-13117.848">27947 4958 5321,'0'0'4401,"0"0"-3761,0 0-376,0 0-264,0 0-72,0 0-4337</inkml:trace>
  <inkml:trace contextRef="#ctx0" brushRef="#br0" timeOffset="-12976.256">27885 5189 9506,'0'0'2361,"0"0"-1153,0 0 240,0 0-664,0 0-784,0 0-608,157-51-1816,-112 32-3474</inkml:trace>
  <inkml:trace contextRef="#ctx0" brushRef="#br0" timeOffset="-11856.081">28318 4775 1528,'0'0'4721,"0"0"-2764,0 0-645,0 0 315,0 0-155,0 0-361,0 0-12,-10 2 1395,-194 135-424,94-58-2024,109-78-38,2 14 41,72 50 576,-55-54-481,180 97 533,-197-107-938,-1-1-977,-3-1-2385,-14-3-3177</inkml:trace>
  <inkml:trace contextRef="#ctx0" brushRef="#br0" timeOffset="-14440.127">26175 4830 4849,'0'0'4177,"0"0"-3633,0 0-392,0 0 744,174 0 112,-99 0-367,2 0-265,3-7-216,-3 0-104,-9-1-56,-11 6-296,-14 2-1153,-14 0-1975,-18 10-1473</inkml:trace>
  <inkml:trace contextRef="#ctx0" brushRef="#br0" timeOffset="-14248.686">26680 5032 6577,'0'0'1689,"0"0"-857,0 0 320,-31 162-192,28-102-439,3 5-321,-3 2-200,3 6 0,-2 13-1041,2-16-1199,0-19-1761</inkml:trace>
  <inkml:trace contextRef="#ctx0" brushRef="#br0" timeOffset="-13899.1">27009 5194 8874,'0'0'2062,"0"0"-5,0 0 356,0 0-678,0 0-1091,15-8-548,-8 5-97,2-2-1,1 0 1,0 1-1,0 0 0,0 1 0,0 0 0,0 1 0,1 0 0,-1 0 0,1 1 0,0 0 1,-1 1-1,1 0 0,4 2 2,-9 2-51,-1 0 1,1 1-1,-1 0 0,0 0 1,0 1-1,-1-1 1,1 1-1,-1 0 1,-1 0-1,1 0 0,-1 1 1,0-1-1,0 1 1,-1 0-1,0 0 0,0 0 1,-1 0-1,0 0 1,0 0-1,0 0 1,-1 0-1,0 1 0,-1-1 1,1 0-1,-1 0 1,-2 4 50,3-6-41,0 119-2463,0-121 1424,2-12-232,22-80-2330,-12 37-31</inkml:trace>
  <inkml:trace contextRef="#ctx0" brushRef="#br0" timeOffset="-13685.709">27288 4847 1408,'0'0'5201,"0"0"-4272,0 0 47,0 0 72,0 0-456,0 0-392,0 0-200,46 82-1144,-38-73-1929,-5-1-1272</inkml:trace>
  <inkml:trace contextRef="#ctx0" brushRef="#br0" timeOffset="-13463.064">26972 5018 4849,'0'0'1888,"0"0"-919,0 0 55,-46 140-120,46-97-384,0 0-312,0-4-112,6-6-96,14-6-304,14-5-720,-3-10-832,1-8-1369</inkml:trace>
  <inkml:trace contextRef="#ctx0" brushRef="#br0" timeOffset="-10272.009">26295 5064 1568,'0'0'4653,"0"0"-2520,0 0-517,0 0 38,0 0-406,0 0-554,-20 12-430,-148 91-251,12 3-637,156-105 626,0 1-1,-1 0 1,1 0 0,0 0 0,0-1-1,0 1 1,0 0 0,0 0-1,0-1 1,1 1 0,-1 0 0,0 0-1,1-1 1,-1 1 0,1 0 0,0-1-1,0 1 1,0-1 0,0 1 0,0-1-1,0 1 1,0-1 0,0 1 0,0-1-1,1 0 1,-1 0 0,0 0-1,1 0 1,-1 0 0,1 0 0,-1 0-1,1 0 1,0-1 0,-1 1 0,1 0-1,0-1 1,0 0 0,-1 1 0,1-1-1,1 0-1,4 4 51,91 37 37,-91-27-4633,-7-9 48</inkml:trace>
  <inkml:trace contextRef="#ctx0" brushRef="#br0" timeOffset="-9078.122">24358 5608 392,'0'0'4070,"0"0"-2507,0 0-1089,0 0-54,0 0 47,0 0 55,2 23 33,15 146-23,7-6-342,-23-162-198,0 1 1,0 0-1,0 0 1,0 0-1,0-1 1,0 1-1,0-1 1,1 1-1,-1-1 1,0 1-1,1-1 1,0 0-1,-1 0 1,1 0-1,0 0 0,-1 0 1,1 0-1,0 0 1,0 0-1,0-1 1,0 1-1,0-1 1,0 1-1,0-1 1,0 0-1,0 0 1,0 0-1,0 0 1,0 0-1,0 0 1,0 0-1,0-1 1,0 1-1,-1-1 1,1 0-1,0 1 1,0-1-1,0 0 1,0 0-1,-1 0 8,64-50-290,84-162 478,-148 211-166,0 1-1,0-1 1,0 1 0,1 0 0,-1 0 0,1-1-1,-1 1 1,1 0 0,-1 0 0,1 1-1,0-1 1,-1 0 0,1 1 0,0-1 0,0 0-1,-1 1 1,1 0 0,0-1 0,0 1-1,0 0 1,0 0 0,-1 0 0,1 0 0,0 1-1,0-1 1,0 0 0,-1 1 0,1-1-1,0 1 1,0 0 0,-1 0 0,1-1 0,0 1-1,-1 0 1,1 0 0,-1 0 0,1 1-1,-1-1 1,0 0 0,0 1 0,1-1-1,-1 0 1,0 1 0,0-1 0,0 1 0,0 1-22,35 79 521,-18 8-533,-16-51-3701,-2-38 582</inkml:trace>
  <inkml:trace contextRef="#ctx0" brushRef="#br0" timeOffset="-8866.16">24983 5273 5289,'0'0'1512,"0"0"-1063,0 0 431,0 0-184,0 137-376,0-86-224,0 2-96,0-3-304,0 6-1000,0-13-1281,0-14-1088</inkml:trace>
  <inkml:trace contextRef="#ctx0" brushRef="#br0" timeOffset="-8088.927">25128 5702 1400,'0'0'3268,"0"0"-1488,0 0-213,0 0-64,0 0-683,0 0-464,0-20-172,-1-109-92,1 127-87,1 0-1,-1 0 0,0 0 1,-1 0-1,1 0 0,0 0 1,-1 0-1,1 0 0,-1 0 1,1 0-1,-1 0 0,0 0 1,0 0-1,0 0 0,0 0 1,0 0-1,-1 1 0,1-1 1,0 1-1,-1-1 0,1 1 1,-1-1-1,0 1 0,1 0 1,-1 0-1,0 0 0,0 0 1,0 0-1,0 0 0,0 0 1,0 0-1,0 1-4,-17 69-268,15 27-397,20-96-372,64-72-1986,-48 36 1429,10-1 593,-34 32 1135,0 0 0,-1-1 0,0-1 0,0 1-1,0-1 1,-1-1 0,0 1 0,0-1 0,-1 0 0,0 0 0,0 0 0,-1-1-1,0 0 1,0 0 0,-1 0-134,-4-4 187,-6 36-691,-16 143 2459,24-165-1945,0 0-1,0-1 1,0 1 0,0 0 0,0-1 0,0 1-1,0-1 1,0 1 0,0-1 0,0 0 0,1 1-1,-1-1 1,0 0 0,0 0 0,0 0 0,0 0-1,1 0 1,-1 0 0,0 0 0,0 0 0,0 0-1,0-1 1,0 1 0,0 0 0,1-1 0,-1 1-1,0-1 1,0 1 0,0-1 0,0 1 0,0-1-1,-1 0 1,1 0 0,0 1 0,0-1 0,0 0-1,0 0 1,-1 0 0,1 0 0,-1 0 0,1 0-1,0 0 1,-1-1-10,6-8 172,0 0 0,-1-1-1,0 0 1,-1 0 0,-1 0 0,0 0-1,0-1 1,-1 0 0,0 1 0,-1-1-1,0 0 1,-1 0 0,-1-4-172,1 16 489,1 14-150,13 146-290,-3-55 55,-5 0-1,-7 101-103,1-205 1,-1 0-1,1 0 1,0 0 0,-1 0 0,1-1-1,-1 1 1,0 0 0,1 0 0,-1 0-1,0-1 1,1 1 0,-1 0 0,0-1-1,0 1 1,1 0 0,-1-1 0,0 1-1,0-1 1,0 0 0,0 1 0,0-1-1,0 0 1,0 1 0,0-1 0,0 0-1,0 0 1,0 0 0,0 0 0,0 0-1,0 0 1,0 0 0,0 0 0,0 0-1,0-1 1,0 1 0,0 0 0,0 0-1,0-1 1,0 1 0,1-1 0,-1 1-1,0-1 1,0 1 0,0-1 0,1 0-1,-1 1 1,0-1 0,0 0 0,1 0-1,-1 1 1,1-1 0,-1 0 0,1 0-1,-1 0 1,1 0 0,-1 0 0,1 0-1,0 0 1,-1 0 0,1 0 0,0 0-1,0 0 1,0 0 0,0 0-1,-6-19-93,1 0-1,1 0 1,0 0-1,2 0 1,0-1-1,2 0 1,0 1-1,2-16 94,-1 5-258,2 9-251,0 0-1,1 1 0,1 0 0,2 0 0,-1 0 0,2 1 0,1 0 0,1 0 0,7-11 510,-7 13-894,14-30-2538</inkml:trace>
  <inkml:trace contextRef="#ctx0" brushRef="#br0" timeOffset="-7786.862">25533 5324 3737,'0'0'1453,"0"0"-346,0 0-314,0 0-237,0 0-68,0 0-176,5 13-187,19 89 21,-24-102-77,3-10-55,0 1 0,0-1-1,1 0 1,1 1 0,0 0 0,0 0 0,0 0 0,1 1 0,1 0 0,-1 0-1,1 0 1,1 1 0,-1 0 0,1 1 0,7-5-14,-14 10 32,0 0 1,0 0-1,0 1 1,1-1-1,-1 0 1,0 1-1,1-1 1,-1 1-1,0-1 1,1 1-1,-1 0 1,0-1-1,1 1 0,-1 0 1,0 0-1,1 0 1,-1 0-1,1 0 1,-1 1-1,0-1 1,1 0-1,-1 0 1,0 1-1,1-1 1,-1 1-1,0 0 1,0-1-1,1 1 0,-1 0 1,0-1-1,0 1 1,0 0-1,0 0 1,0 0-1,0 0 1,0 0-1,0 0 1,0 1-1,-1-1 1,1 0-1,0 0 1,-1 1-1,1-1 1,-1 1-33,10 71 2568,-8-38-2100,38 25-2750,-23-52-1741</inkml:trace>
  <inkml:trace contextRef="#ctx0" brushRef="#br0" timeOffset="-6916.996">28809 4712 2393,'0'0'3255,"0"0"-1361,0 0-221,1 26 101,3 88-443,-25 57 137,14-142-1409,6-84-30,4 37-169,1 0 1,0 1-1,1-1 0,1 1 0,0 0 0,1 0 0,1 1 0,1 0 0,8-12 140,-14 27 12,0 0 0,0 0-1,0 0 1,0 0 0,0 0 0,0 1-1,0-1 1,0 1 0,0 0-1,0 0 1,0 0 0,0 1-1,0-1 1,0 1 0,0-1 0,0 1-1,0 0 1,0 0 0,0 0-1,0 1 1,-1-1 0,1 1 0,-1-1-1,1 1 1,-1 0 0,1 0-1,-1 0 1,0 0 0,0 0-1,0 1 1,0-1 0,0 1 0,-1-1-1,1 1 1,-1 0 0,1 0-1,-1-1 1,0 1 0,0 0-1,0 2-11,4 3-162,0 1 0,0 0 0,-1 0 0,0 0 0,-1 1 0,0 0 0,0-1 0,-1 1 0,0 0 0,-1 0-1,0 2 163,-1-12-1279,0-4-141,-2-97-2115,5-125 1258,-1 195 2752,2 1 0,1 0 0,1 0 0,2 1 0,1 0 0,4-9-475,-11 33 214,1 1 0,-1 0-1,1-1 1,0 1 0,0 0 0,1 0-1,-1 1 1,1-1 0,-1 1-1,1-1 1,0 1 0,1 0 0,-1 1-1,0-1 1,1 1 0,-1 0 0,1 0-1,0 0 1,0 1 0,0-1 0,0 1-1,0 0 1,0 1 0,0-1-1,2 1-213,1 0 109,1 0 0,-1 0-1,1 1 1,-1 0 0,1 1-1,-1 0 1,0 0 0,0 1-1,0-1 1,0 2-1,0-1 1,-1 1 0,0 1-1,6 3-108,-11-6-28,1 1-1,-1-1 0,0 1 1,0 0-1,0-1 0,-1 1 1,1 0-1,-1 0 0,1 0 1,-1 1-1,0-1 0,0 0 1,0 0-1,-1 1 0,1-1 1,-1 0-1,0 1 0,0-1 1,0 0-1,0 1 0,-1-1 1,1 0-1,-1 1 0,0-1 1,0 0-1,0 0 0,0 0 0,0 0 1,-1 0-1,1 0 0,-1 0 1,0 0-1,0 0 0,0-1 1,-1 1-1,1-1 0,0 0 1,-1 1-1,0-1 0,1 0 1,-1 0-1,-3 1 29,-29 33-128,59-36-315,99-28-697,-84 15-2049</inkml:trace>
  <inkml:trace contextRef="#ctx0" brushRef="#br0" timeOffset="-6090.878">23656 9658 3321,'0'0'4081,"0"0"-2412,0 0-693,0 0 207,0 0-48,0 0 16,29-3 223,344-64 2187,43 11-534,418-1-3027,-324 30 783,-361 17-674,1199-44-188,-1174 81-2793,-203-25 659,-182-11-4884,90-4 2285</inkml:trace>
  <inkml:trace contextRef="#ctx0" brushRef="#br0" timeOffset="-5526.319">23770 7768 56,'0'0'277,"0"0"-101,4-29-113,11-99 341,-10-65 2350,-6 179-2404,-1 0 0,0 1-1,-1-1 1,-1 1 0,0 0 0,0 0-1,-2 1 1,1-1 0,-2 1 0,0 0-1,0 1 1,-7-9-350,10 41 1766,30 785 3347,28 125-2539,-34-609-3532,-20-320 301,0-6-357,-17-80-3387,-14-130-1173,16 99 1862</inkml:trace>
  <inkml:trace contextRef="#ctx0" brushRef="#br0" timeOffset="-5166.116">23622 6740 2425,'0'0'2691,"0"0"-1444,11-22-247,0 0-658,-6 10-141,1 0-1,0 1 0,1 0 1,0 0-1,1 0 0,0 1 1,0 0-1,1 0 0,1 1 0,0 0 1,2-1-201,8-3 367,-1 2 0,2 0 0,-1 1 1,1 1-1,1 1 0,-1 1 0,2 1 1,-1 1-1,0 1 0,1 1 0,0 1 0,0 0 1,-1 2-1,7 1-367,54 6 761,1 3 1,-1 4-1,23 10-761,-1-2 486,435 53 765,2-22 0,3-25 0,208-28-1251,-71-5-2213,-672 4 1658,0 1 0,1 0 0,-1 1 1,0 0-1,0 0 0,0 1 0,0 0 0,0 1 0,0 0 0,-1 0 0,1 1 1,-1 1-1,0 0 0,7 4 555,12 16-4695</inkml:trace>
  <inkml:trace contextRef="#ctx0" brushRef="#br0" timeOffset="-4904.87">27719 6718 3257,'0'0'6209,"0"0"-5257,0 0-664,0 0 937,-31 169 343,31-73-216,14 44-80,12 52-23,-1 32 199,-7 2-312,-10-4-160,-5-24-399,-3-3-441,0-15-136,0-16-264,-9-22-1137,1-43-1879,-1-39-4178</inkml:trace>
  <inkml:trace contextRef="#ctx0" brushRef="#br0" timeOffset="-4357.052">28367 7763 2032,'0'0'6682,"0"0"-5042,0 0-1176,0 0 232,0 0 489,0 0-161,0 0-536,197-12-328,-146 12-160,3 0-408,-14 0-1648,-23 0-2793</inkml:trace>
  <inkml:trace contextRef="#ctx0" brushRef="#br0" timeOffset="-4145.15">28358 8170 8162,'0'0'4953,"0"0"-3641,0 0 312,0 0-263,0 0-537,186-82-824,-81 36-888,-16 8-2969,-21 7-6409</inkml:trace>
  <inkml:trace contextRef="#ctx0" brushRef="#br0" timeOffset="-1787.327">30002 8033 128,'0'0'456,"0"0"-328,0 0-56,0 0 16,0 0-88,0 0-32,-86-41-328</inkml:trace>
  <inkml:trace contextRef="#ctx0" brushRef="#br0" timeOffset="-1021.976">29602 8095 2729,'0'0'1192,"0"0"-276,0 0 416,0 0 399,0 0-98,0 0-329,4-8-341,1-9-817,0-1 1,-2 1-1,0-1 1,0 0-1,-2 1 0,0-1 1,-1 0-1,-2-6-146,2 17 4,0-1 0,-1 1-1,0-1 1,0 1 0,-1-1 0,0 1-1,0 0 1,-1 0 0,0 0-1,0 0 1,0 0 0,-1 0 0,0 1-1,-1 0 1,0 0 0,1 0 0,-2 1-1,1-1 1,-1 1 0,1 0-1,-7-3-3,8 6-1,1 0 0,-1 0 0,1 1 0,-1 0 0,0 0-1,1 0 1,-1 0 0,0 0 0,0 1 0,0 0 0,0-1-1,1 1 1,-1 1 0,0-1 0,0 1 0,0-1 0,0 1-1,1 0 1,-1 0 0,0 1 0,1-1 0,-1 1 0,1 0-1,0 0 1,-1 0 0,1 0 0,0 1 0,0-1 0,0 1-1,0 1 2,-65 100-151,49-52 29,2 1 0,2 1 1,2 0-1,3 1 0,2 0 1,3 0-1,2 1 0,4 42 122,-1-76-33,0-1-1,2 0 1,0 1-1,2-1 1,0 0-1,1 0 1,4 8 33,-6-23-7,0 1 1,-1-1-1,2 1 1,-1-1-1,1 0 1,0-1-1,0 1 1,1-1-1,0 1 1,0-1-1,0-1 1,0 1-1,1-1 1,0 0-1,0 0 1,0 0-1,0-1 1,0 0-1,1-1 1,-1 1-1,1-1 0,0 0 1,0-1-1,2 1 7,2-1-63,1-1-1,-1 0 1,0 0-1,1-1 1,-1-1-1,0 0 1,0-1-1,0 0 1,0 0-1,0-1 1,-1-1-1,1 1 1,-1-2-1,-1 0 1,1 0-1,-1 0 1,0-1-1,0-1 1,-1 1-1,0-2 1,0 1-1,-1-1 1,0 0-1,0 0 1,-1-1-1,-1 0 1,0 0-1,0 0 1,0-2 63,78-189-4455,-58 113 789</inkml:trace>
  <inkml:trace contextRef="#ctx0" brushRef="#br0" timeOffset="-812.029">29896 8098 4961,'0'0'1352,"0"0"-808,-23 142 313,18-72-25,5 2-184,0-7-400,0-10-248,25-11-104,4-23-448,2-16-416,12-24-601,-11-20-751</inkml:trace>
  <inkml:trace contextRef="#ctx0" brushRef="#br0" timeOffset="-450.694">30213 8059 4497,'0'0'1920,"0"0"-1255,0 0-97,0 0 42,9 27-212,59 164-115,-67-188-257,-1-2-21,0 0 0,0 0 1,0 0-1,0-1 0,0 1 1,0 0-1,0 0 0,0 0 1,0 0-1,0-1 1,0 1-1,1 0 0,-1 0 1,0 0-1,0-1 0,1 1 1,-1 0-1,1 0 0,-1-1 1,1 1-1,-1 0 0,1-1 1,-1 1-1,1 0 0,-1-1 1,1 1-1,0-1 0,-1 1 1,1-1-1,0 1 0,0-1 1,-1 0-1,1 1 0,0-1 1,0 0-1,0 0 0,-1 1 1,1-1-1,0 0 1,0 0-1,0 0 0,0 0 1,-1 0-1,1 0 0,0 0 1,0-1-1,0 1 0,0 0 1,-1 0-1,1 0 0,1-1-5,15-60 62,54-122-983,-71 182 923,0 0-1,0 1 0,0-1 0,0 0 0,0 0 0,1 0 0,-1 0 0,0 0 0,1 1 0,-1-1 0,1 0 0,-1 0 0,1 0 0,-1 1 0,1-1 1,-1 0-1,1 1 0,0-1 0,-1 0 0,1 1 0,0-1 0,0 1 0,-1-1 0,1 1 0,0 0 0,0-1 0,0 1 0,0 0 0,-1-1 0,1 1 1,0 0-1,0 0 0,0 0 0,0 0 0,0 0 0,0 0 0,0 0 0,0 0 0,-1 0 0,1 0 0,0 1 0,0-1 0,0 0 0,0 0 0,0 1 1,-1-1-1,1 1 0,0-1 0,0 1 0,-1-1 0,1 1 0,0-1 0,-1 1 0,1 0 0,0 0-1,13 49 434,7 164 651,-21-213-1104,0 1 0,0-1 0,0 1 0,0-1 0,0 1 0,1-1 0,-1 1 0,0-1 0,1 1 0,0-1 0,-1 0 0,1 1 0,0-1 0,-1 0 0,1 1 0,0-1 0,0 0 0,0 0 0,0 0 0,0 0 0,0 0 0,0 0 0,1 0 0,-1 0-1,0 0 1,1-1 0,-1 1 0,0 0 0,1-1 0,-1 1 0,1-1 0,-1 0 0,0 1 0,1-1 0,-1 0 0,1 0 0,-1 0 0,1 0 0,-1 0 0,1 0 0,-1-1 0,1 1 0,-1 0 0,1-1 0,-1 1 0,1-1 0,-1 1 0,0-1 0,1 0 0,-1 1 0,0-1 0,0 0 0,0 0 0,1 0 0,-1 0 0,0 0 0,0 0 0,0-1 0,-1 1 0,2-1 19,39-99-2742,-24 48 244</inkml:trace>
  <inkml:trace contextRef="#ctx0" brushRef="#br0" timeOffset="-237.815">30772 7667 2793,'0'0'1536,"0"0"-712,0 0 592,0 0-127,3 173-393,-3-105-232,-3 1-168,-2 1-232,2-5-160,3-2-104,0-3-752,0-14-1352,0-17-3058</inkml:trace>
  <inkml:trace contextRef="#ctx0" brushRef="#br2" timeOffset="5532.9869">21527 11467 4113,'0'0'3527,"0"0"-2101,0 0-302,0 0 188,0 0-235,0 0-604,-3 19-182,1-7-235,1 1 1,0 0 0,0 0-1,1 0 1,1 0-1,0 0 1,1 0-1,1 0 1,0-1 0,0 1-1,1-1 1,2 4-57,3 5-54,23 43-251,-4 2 1,-3 1 0,-3 0-1,-2 2 1,-4 1-1,-2 6 305,-12-28-5589,-2-45 2462</inkml:trace>
  <inkml:trace contextRef="#ctx0" brushRef="#br2" timeOffset="5937.661">21727 11590 3961,'0'0'2386,"0"0"-1545,0 0-143,0 0 263,26 4 9,82 19-323,-102-20-637,0-1 0,0 1 0,0 0 0,0 0 0,-1 1 1,1-1-1,-1 2 0,0-1 0,0 0 0,0 1 0,-1 0 1,0 0-1,0 0 0,0 0 0,0 1 0,-1 0 0,0-1 1,0 1-1,-1 1 0,0-1 0,0 0 0,0 0 0,0 1 1,-1-1-1,0 1 0,-1-1 0,0 1 0,0 0 0,0-1 1,0 1-1,-1-1 0,0 1 0,-1-1 0,0 1 0,0-1 1,0 0-1,0 0 0,-1 0 0,0 0 0,0 0 0,-1-1 0,0 1 1,0-1-1,0 0 0,-1 0-10,-34 46-88,-2-1 0,-2-3 0,-2-1 0,-3-2 0,-36 25 88,20-22 17,403-267 413,-271 183-324,-68 37-107,-1 1 1,1-1-1,0 0 0,0 0 0,0 1 0,0-1 0,-1 0 0,1 0 0,0 1 0,0-1 0,0 0 0,0 1 0,0-1 0,0 0 0,0 0 1,0 1-1,0-1 0,0 0 0,0 1 0,0-1 0,0 0 0,0 1 0,0-1 0,0 0 0,1 0 0,-1 1 0,0-1 0,0 0 1,0 1-1,0-1 0,1 0 0,-1 0 0,0 0 0,0 1 0,0-1 0,1 0 0,-1 0 0,0 0 0,0 1 0,1-1 0,-1 0 1,0 0-1,0 0 0,1 0 0,-1 0 0,0 0 0,1 0 0,-1 1 0,0-1 0,0 0 0,1 0 0,-1 0 0,0 0 0,1 0 0,-1 0 1,0-1-1,1 1 0,-1 0 0,0 0 0,1 0 1,-2 1-3,-101 129-100,56-72-89,-138 184 149,74-74-3321,101-153 735,5-13-888</inkml:trace>
  <inkml:trace contextRef="#ctx0" brushRef="#br2" timeOffset="6150.551">21798 12247 4129,'0'0'904,"0"0"136,0 0-112,0 0 73,0 0-1,131 130-280,-108-89-296,-3-5-208,-5 0-160,-1-4-56,-6-8-96,1-5-1032,-3-9-928,-1-8-1721</inkml:trace>
  <inkml:trace contextRef="#ctx0" brushRef="#br2" timeOffset="6516.268">22306 11862 7506,'0'0'1864,"0"0"-978,0 0-397,0 0 132,26-6 66,170-45-205,-182 46-477,1 1 0,-1 1 0,1 0 0,0 1 1,0 0-1,0 1 0,0 1 0,0 0 0,5 2-5,-17 0-5,0 0 0,0 0 0,0 0-1,-1 0 1,1 1 0,-1-1 0,1 1-1,-1 0 1,0 0 0,0 0 0,0 0-1,0 0 1,-1 0 0,1 0 0,-1 1-1,0-1 1,0 1 0,0-1 0,0 1 0,-1-1-1,1 1 1,-1-1 0,0 1 0,0-1-1,0 1 1,-1 0 0,1-1 0,-1 1-1,0-1 1,-1 3 5,2 9 4,-7 28 1,-1 0-1,-2-1 1,-1 0 0,-3-1 0,-1 0-1,-2-1 1,-2-1 0,-1-1 0,-13 15-5,29-44-57,0 1-127,-1 1 1,0-1-1,0-1 1,-1 1-1,0-1 1,0 0-1,-1 0 0,0 0 1,-1-1-1,0-1 1,0 1-1,-1-1 1,0-1-1,0 1 1,-1-1-1,1-1 1,-1 0-1,-2 0 184,8-5-187,1 0 0,0-1 0,0 0 1,0 0-1,0 1 0,0-2 0,1 1 0,-1 0 1,0-1-1,0 1 0,1-1 0,-1 0 0,1 0 0,-1 0 1,1 0-1,0 0 0,0 0 0,0-1 0,0 1 0,0-1 1,1 0-1,-1 1 0,1-1 0,-1 0 0,1 0 1,0 0-1,0 0 0,1 0 0,-1 0 0,0 0 0,1 0 1,0 0-1,0 0 0,0-2 187,-12-60-1414</inkml:trace>
  <inkml:trace contextRef="#ctx0" brushRef="#br2" timeOffset="6728.712">22335 12153 2088,'0'0'2265,"0"0"-721,0 0-496,0 0 249,0 0-65,157-2-352,-112 40-448,-2 1-296,-3-3-136,-6-7-640,-5-15-1224,-6-9-1177,-12-5-40</inkml:trace>
  <inkml:trace contextRef="#ctx0" brushRef="#br2" timeOffset="6853.754">22723 11915 2961,'0'0'1672,"0"0"-416,0 0 1,0 0-225,197-140-360,-137 111-336,-1 0-224,-1 3-112,-1-3-744,-15 7-1041,-10 0-1711</inkml:trace>
  <inkml:trace contextRef="#ctx0" brushRef="#br2" timeOffset="7011.698">23125 11602 4825,'0'0'1360,"0"0"-343,0 0 199,-3 166 56,12-94-432,11 7-264,-3 8-280,-3 5-128,-5 2-80,-9 2-80,0-7 0,-6-9-8,-17-13-352,-5-19-616,-4-17-560,-16-31-321,8 0-823,3-26 303</inkml:trace>
  <inkml:trace contextRef="#ctx0" brushRef="#br2" timeOffset="7136.23">22883 12177 2425,'0'0'1088,"0"0"-400,0 0 144,0 0-152,185-48-200,-114 48-480,-14 0-104,-11 0-2392</inkml:trace>
  <inkml:trace contextRef="#ctx0" brushRef="#br2" timeOffset="7319.4">23684 11874 3625,'0'0'5465,"0"0"-5257,0 0-168,0 0 472,0 0 56,169-58-376,-101 27-192,18-13-1208,-18 6-1985,-8 4-1576</inkml:trace>
  <inkml:trace contextRef="#ctx0" brushRef="#br2" timeOffset="7516.292">24446 11346 6777,'0'0'1937,"0"0"-665,0 0-96,0 0 73,-77 130-265,34-65-448,-2 8-328,-9 4-136,-1 5-48,-2-1-24,3 1-432,8-12-856,9-24-1201,14-20-503,18-23 31</inkml:trace>
  <inkml:trace contextRef="#ctx0" brushRef="#br2" timeOffset="7729.171">24324 11659 3201,'0'0'1400,"0"0"112,0 0-271,191-45-233,-137 45-256,0 0-240,-5 0-352,-9 7-160,-9 12-200,-11-2-1472,-11-3-1649</inkml:trace>
  <inkml:trace contextRef="#ctx0" brushRef="#br2" timeOffset="7855.137">24480 11758 1704,'0'0'3249,"0"0"-1857,-5 135 89,5-63 287,0 10-152,0 2-615,0 1-473,0-3-528,3 7-16,-3-22-1953,0-24-4160</inkml:trace>
  <inkml:trace contextRef="#ctx0" brushRef="#br2" timeOffset="9429.9558">25502 11231 7026,'0'0'1571,"0"0"-777,0 0 165,4 20 263,20 143-11,-9 25-1783,-15-187 565,0 0 0,0-1 0,0 1 0,0 0 1,0 0-1,0-1 0,0 1 0,0 0 0,0 0 1,0-1-1,0 1 0,1 0 0,-1-1 1,0 1-1,0 0 0,1-1 0,-1 1 0,1 0 1,-1-1-1,0 1 0,1 0 0,-1-1 0,1 1 1,-1-1-1,1 1 0,0-1 0,-1 1 0,1-1 1,0 0-1,-1 1 0,1-1 0,0 0 0,-1 1 1,1-1-1,0 0 0,-1 0 0,1 0 0,0 0 1,0 1-1,-1-1 0,1 0 0,0 0 1,0 0-1,-1-1 0,1 1 0,0 0 0,0 0 1,-1 0-1,1-1 0,0 1 0,-1 0 0,1 0 1,0-1-1,-1 1 0,1-1 0,0 1 0,-1-1 1,1 1-1,-1-1 0,1 1 7,35-40-288,-32 35 279,173-249-1514,-158 226 4896,-14 50-3391,37 95-385,-40-114 189,0 1 1,0 0 0,1-1-1,-1 0 1,1 0 0,0 1-1,-1-2 1,2 1-1,-1 0 1,0-1 0,0 1-1,1-1 1,-1 0-1,1 0 1,0 0 0,-1 0-1,1-1 1,0 0 0,0 0-1,0 0 1,0 0-1,0 0 1,0-1 0,1 0-1,-1 0 1,0 0 0,3-1 213,-3 0-83,1-1 1,0 0-1,-1 0 1,1 0-1,-1-1 1,0 1-1,0-1 1,0 0 0,0-1-1,0 1 1,-1-1-1,1 1 1,-1-1-1,0 0 1,0 0-1,-1 0 1,1-1 0,-1 1-1,0-1 1,1-1 82,21-61 3793,-36 156-2641,-91 63-1237,103-152 34,0 0 0,1 0 0,-1 0 0,1 0 0,-1 0 0,0 0 0,1 0 0,-1 0 0,1 0 0,-1 0 0,0 0 0,1 0 0,-1 0 0,1 0 0,-1 0 0,0 1 1,1-1-1,-1 0 0,0 0 0,1 1 0,-1-1 0,0 0 0,1 0 0,-1 1 0,0-1 0,1 0 0,-1 1 0,0-1 0,0 0 0,0 1 0,1-1 0,-1 0 0,0 1 0,0-1 0,0 1 0,0-1 0,0 0 0,0 1 0,1-1 0,-1 1 0,0-1 0,0 0 0,0 1 1,0-1-1,-1 1 0,1-1 0,0 0 0,0 1 0,0-1 0,0 1 0,0-1 0,0 0 0,-1 1 0,1-1 0,0 0 0,0 1 0,-1-1 0,1 0 0,0 1 51,6-1 473,-5 0-462,-1 0 31,-3 3 52,-17 28-60,7-15 9,0 1 0,2 1 0,0 0 0,1 1 0,1 0 0,0 0 0,2 1 0,0 0-1,1 0 1,1 0 0,1 1 0,0 6-43,4-26 138,-8-106 2147,11 85-2363,2 0 0,0 1 0,1 0 0,1 0 0,1 1 0,0-1 0,2 2 0,0-1-1,1 1 1,0 1 0,2 0 0,-1 1 0,2 0 0,0 1 0,1 0 0,9-6 78,-21 17-5,1-1 1,-1 1 0,1-1 0,0 1-1,-1 0 1,1 1 0,0-1-1,1 0 1,-1 1 0,0 0 0,1 0-1,-1 1 1,1-1 0,0 1 0,0 0-1,-1 0 1,1 0 0,0 1-1,0 0 5,12 39 729,-16-31-575,1 38 25,-2 1 1,-2 0-1,-2 0 0,-1-1 0,-3 0 0,-12 36-179,21-78-107,-2 0 0,1-1 1,0 1-1,-1 0 0,0-1 0,1 1 0,-1-1 0,-1 1 0,1-1 0,0 1 1,-1-1-1,0 0 0,0 0 0,0 0 0,0 0 0,0 0 0,-1 0 0,1 0 1,-1-1-1,0 1 0,0-1 0,0 0 0,0 0 0,0 0 0,0 0 1,0-1-1,-1 1 0,1-1 0,-1 0 0,1 0 0,-1 0 0,1 0 0,-1 0 1,0-1-1,1 0 0,-1 0 0,0 0 107,-1-6-96,1 1 0,-1-2 0,1 1 0,0 0 0,1-1 0,0 0 0,0 1 0,0-1 0,1-1 0,0 1 0,0 0 0,1 0 0,0-1 0,0 1 0,1-1 0,0 1 0,1-6 96,-1 12-8,-2-3 31,0-1 0,1 1 0,0-1 1,0 0-1,0 1 0,1-1 0,-1 0 0,1 1 0,0-1 1,0 0-1,1 0 0,0 1 0,0-1 0,0 1 1,0-1-1,0 0 0,1 1 0,0 0 0,0-1 0,0 1 1,1 0-1,-1 0 0,1 0 0,0 1 0,0-1 0,0 1 1,1-1-1,-1 1 0,1 0 0,0 1 0,0-1 1,0 0-1,0 1 0,0 0 0,0 0 0,1 0 0,-1 1 1,1-1-1,2 1-23,2 50 22,-13-32 25,0-1-1,-1 0 0,-1 0 0,0-1 1,-1 1-1,-1-2 0,0 1 0,-1-1 1,-2 1-47,-25 48 112,33-58-96,7-12 109,1 1 1,0-1 0,0 1-1,1 0 1,-1 1 0,1 0-1,1-1 1,-1 2 0,1-1-1,0 1 1,0 0-1,0 0 1,0 1 0,1 0-1,-1 0 1,1 1 0,0 0-1,0 0-125,-8 45-2057,-107 72 1380,-239 215 1826,333-317-514,13-13-133,3 0-94,181-85 1913,-49 23-1552,207-113-1211,-272 111-4149,-59 39 1280</inkml:trace>
  <inkml:trace contextRef="#ctx0" brushRef="#br2" timeOffset="9649.2">25907 11970 3217,'0'0'1448,"0"0"-360,0 0 104,-17 157-295,17-104-361,0 2-336,6-7-200,5-5-184,-2-11-584,-9-15-761,0-13-183,0-4-489</inkml:trace>
  <inkml:trace contextRef="#ctx0" brushRef="#br2" timeOffset="9788.848">25979 11881 1880,'0'0'1585,"0"0"-601,0 0 336,0 0 57,99 200-1,-81-104-248,-7 10-424,-3 0-128,1-2-288,-3-10-184,-3-15-104,2-12-808,1-23-2088,-3-27-1769</inkml:trace>
  <inkml:trace contextRef="#ctx0" brushRef="#br2" timeOffset="10451.436">26618 11421 7130,'0'0'3634,"0"0"-2637,0 0-793,0 0 187,0 0 141,28 16-172,92 54-205,-114-66-202,0 0-1,0 0 1,0 0 0,0 1 0,-1 0 0,1 0-1,-1 1 1,0-1 0,-1 1 0,0 0 0,0 0-1,0 1 1,0-1 0,-1 1 0,0 0 0,-1 0-1,0 0 1,0 0 0,0 0 0,-1 1-1,0-1 1,0 0 0,-1 1 0,0-1 0,0 1-1,0-1 1,-2 6 47,1 2-208,-3 12-73,-2 0 0,-1 0 0,0 0 0,-3-1 0,0 0 1,-1-1-1,-2 0 0,0-1 0,-2 0 0,0-1 0,-2-1 0,0 0 0,-4 1 281,3-5 110,19 11-488,40 151-478,-40-178 917,0 1 0,0 0 1,0-1-1,0 1 0,0 0 0,0-1 0,0 0 0,1 1 0,0-1 1,-1 0-1,1 1 0,0-1 0,0 0 0,0 0 0,0-1 0,0 1 1,1 0-1,-1-1 0,0 1 0,1-1 0,-1 0 0,1 0 0,-1 0 1,1 0-1,0 0 0,0-1 0,-1 1 0,1-1 0,0 0 0,0 1 0,-1-1 1,2-1-62,22-58 2424,40-210-4011,45-249-501,-111 516 2136,-1 0 1,1 0 0,-1 0-1,1 0 1,0 0 0,0 0-1,0 0 1,0-1 0,1 1-1,-1 0 1,0 0 0,1 0-1,-1 0 1,1 0 0,0 0 0,0 0-1,0 1 1,0-1 0,0 0-1,0 0 1,0 1 0,1-1-1,-1 0 1,1 1 0,-1 0-1,1-1 1,-1 1 0,1 0-1,0 0 1,0-1 0,-1 1-1,1 1 1,0-1 0,0 0-1,0 0 1,0 1 0,0-1-1,0 1 1,0 0 0,0-1-1,1 1 1,-1 0 0,0 0-1,0 1 1,0-1 0,0 0 0,0 1-1,1 0-48,4 2-7,0 1 1,-1 0-1,0 0 0,0 1 0,-1 0 1,1 0-1,-1 0 0,0 1 0,0 0 1,-1 0-1,1 0 0,-1 0 0,-1 1 1,1-1-1,-1 1 0,-1 0 0,1 0 1,-1 0-1,0 1 0,-1-1 1,1 0-1,-1 1 0,-1-1 0,0 1 1,0-1-1,0 1 0,-1-1 0,0 1 1,0-1-1,-2 2 7,3 2-123,0 3-493,-1 1-1,0-1 1,-1 0 0,-1 0-1,0 0 1,-1 0 0,-1-1 0,0 1-1,-1-1 1,-3 5 616,10-23-1808,6-10-82</inkml:trace>
  <inkml:trace contextRef="#ctx0" brushRef="#br2" timeOffset="10819.614">27134 11722 2056,'0'0'1606,"0"0"-223,0 0-289,0 0-238,0 0-205,0 0-250,-4 24-238,-28 155-258,-36 177-798,81-395 2958,-10 35-2055,-2 0-23,0 0-1,1 1 0,-1-1 0,1 0 0,0 1 0,0-1 1,0 1-1,1 0 0,-1-1 0,1 1 0,0 0 0,0 1 0,0-1 1,0 0-1,0 1 0,1 0 0,-1 0 0,1 0 0,-1 0 0,1 0 1,0 1-1,0 0 0,0-1 0,0 1 0,0 1 0,0-1 0,0 1 1,0-1-1,0 1 0,3 1 14,-3 3 5,0 0 0,0 1 0,0 0 0,0 0-1,-1 0 1,0 1 0,0-1 0,0 1 0,-1-1 0,0 1 0,0 0 0,0 0 0,-1 0 0,0 0 0,0 3-5,1-2 15,1 7 79,-3-11-63,0-1 0,0 1 0,0 0 0,0 0-1,1-1 1,-1 1 0,1 0 0,0-1 0,0 1 0,0-1 0,0 1 0,0-1 0,1 1 0,-1-1 0,1 0 0,-1 0 0,1 0-1,0 0 1,0 0 0,0 0 0,0 0 0,0 0 0,0-1 0,0 1 0,1-1 0,-1 1 0,1-1 0,-1 0 0,1 0 0,-1 0-1,3 0-30,31-47 949,-32 38-929,32-133-3030,-29 97-523</inkml:trace>
  <inkml:trace contextRef="#ctx0" brushRef="#br2" timeOffset="11261.525">27097 11134 3561,'0'0'3000,"0"0"-2319,0 0 79,0 0 416,0 0 224,0 0-231,12 143-169,-12-81-288,0 3-280,0 3-264,0-1-168,0 0-568,-6 13-1289,-11-15-1727,2-19-953</inkml:trace>
  <inkml:trace contextRef="#ctx0" brushRef="#br2" timeOffset="11450.962">26883 11932 5081,'0'0'4713,"0"0"-3873,0 0-88,0 0 793,0 0-505,191-78-688,-94 33-352,-17 6-1056,-17 5-3817</inkml:trace>
  <inkml:trace contextRef="#ctx0" brushRef="#br2" timeOffset="12237.046">28772 11580 6833,'0'0'1569,"0"0"-329,0 0 192,0 0-343,0 0-233,-111 188-224,74-92-72,0 12 8,-1 8-168,1-5-184,3-5-136,8-15-80,4-18 0,10-23-944,7-40-904,5-10-2401,0-15-1272</inkml:trace>
  <inkml:trace contextRef="#ctx0" brushRef="#br2" timeOffset="12440.529">28766 11469 8634,'0'0'2224,"0"0"-1456,0 0 729,0 0 231,146 157-288,-103-73-607,-6 12-521,-9 10-168,-8 0-144,-11-2-280,-9-10-921,-9 4-1295,-25-25-2393,-3-20-1160</inkml:trace>
  <inkml:trace contextRef="#ctx0" brushRef="#br2" timeOffset="12606.534">28472 12295 4217,'0'0'4665,"0"0"-3017,0 0-271,0 0-649,0 0-48,166-72-56,-72 48-280,12-3-168,-4 3-176,-10 0-152,2 7-1096,-28 8-2449,-24 4-1088</inkml:trace>
  <inkml:trace contextRef="#ctx0" brushRef="#br2" timeOffset="12868.529">29428 12112 6273,'0'0'3577,"0"0"-2489,0 0 721,-14 149-137,14-88-1024,9 35-648,5-14-1544,-3-10-5842</inkml:trace>
  <inkml:trace contextRef="#ctx0" brushRef="#br2" timeOffset="17284.355">25028 13061 3649,'0'0'4521,"0"0"-3233,0 0-384,0 0 200,0 0-39,0 0-185,-28 152-464,28-80-112,0 10-144,0 2-136,0 0 48,11-2-72,1 0-48,-1 14-640,0-21-1721,-8-20-3192</inkml:trace>
  <inkml:trace contextRef="#ctx0" brushRef="#br2" timeOffset="17497.32">24897 13745 5329,'0'0'1408,"0"0"-807,0 132 119,17-76 0,6-11-200,6-11-264,2-19 200,3-15 208,-2-3-160,-1-35-200,6-44-304,-11 7-1728,-9 3-2961</inkml:trace>
  <inkml:trace contextRef="#ctx0" brushRef="#br2" timeOffset="18247.896">23151 14422 224,'0'0'6268,"0"0"-4041,0 0-1088,0 0-105,-25 22-308,-80 78-407,32 10-221,59-83-116,-96 180-2286,98-148-2089,40-55 2362,-23-3 2144,1-1 1,0 1-1,-1 0 1,1 0-1,0 0 1,-1 1-1,0 0 1,1 0 0,-1 0-1,0 1 1,0 0-1,0 0 1,0 0-1,-1 0 1,1 1-1,-1 0 1,0 0-1,0 0 1,0 0-1,-1 1 1,0-1-1,1 1 1,-2 0 0,1 0-1,0 0 1,-1 1-1,0-1 1,0 3-114,33 167 3030,-32-146-3105,1 8 987,2 19-4560,-1-90-258,-6 4 4060,1 0-1,1-1 1,1 1 0,2 1 0,1-1 0,2 0 0,0 1 0,2 1 0,1-1 0,2 1 0,1 1 0,0 0 0,2 1 0,8-9-154,-22 32 75,1 0 0,0 0 1,0 0-1,1 0 0,-1 0 0,1 0 1,-1 1-1,1-1 0,0 1 0,0 0 1,0 0-1,0 0 0,0 0 0,1 0 1,-1 1-1,1-1 0,-1 1 1,1 0-1,-1 0 0,1 0 0,0 1 1,-1-1-1,1 1 0,0 0 0,-1 0 1,1 0-1,0 0 0,-1 1 0,1 0 1,0-1-1,-1 2 0,1-1 1,-1 0-1,1 0 0,-1 1 0,0 0 1,1 0-1,-1 0 0,0 0 0,0 0 1,-1 1-1,1-1 0,0 1 0,-1 0 1,1-1-1,-1 1 0,0 1 1,0-1-77,5 25 133,-1-1 0,-2 1-1,-1 0 1,-1 0-1,-1 0 1,-2 0-1,-1 0 1,-2 7-132,4-20-223,-2 1 1,0-1-1,-1 0 1,0 0-1,-1 0 1,-1 0-1,0-1 1,-1 1-1,-1-1 0,0-1 1,-1 1-1,0-1 1,-1-1-1,-1 1 223,-13 1-1927,2-11-695</inkml:trace>
  <inkml:trace contextRef="#ctx0" brushRef="#br2" timeOffset="18445.1489">23128 15033 1288,'0'0'2921,"0"0"-1193,0 0-295,0 0-625,0 0-456,0 0 0,0 0-56,63 27-240,-43-6-56,-6-1-352,-8-8-320,-3-12-280,-1 0 39,-2-20 345,3-25-968,9-49 632,-1 9-105,3 1-679</inkml:trace>
  <inkml:trace contextRef="#ctx0" brushRef="#br2" timeOffset="18816.22">23388 14465 2433,'0'0'1465,"0"0"-90,0 0 141,0 0 161,10 25-232,2 4-1090,34 128 708,-43-123-973,-4-24-104,1-1 0,0 0-1,1 0 1,0 1 0,1-1-1,-1 0 1,2 0 0,-1-1-1,1 1 1,1 0 0,0-1-1,0 0 1,0 1 0,1-2-1,0 1 1,1-1 0,4 6 14,-1-10-157,-1-1 1,1 1 0,0-1-1,0-1 1,0 0-1,0 0 1,0-1 0,0 0-1,0 0 1,0-1 0,0-1-1,7-1 157,1 1-20,-15 1 26,2 0 0,-1 0 0,0 1 0,0-1 0,0 1-1,0-1 1,0 1 0,1 0 0,-1 0 0,0 1 0,0-1-1,0 0 1,0 1 0,0 0 0,0 0 0,0 0 0,0 0-1,0 1 1,0-1 0,0 1 0,-1-1 0,1 1 0,0 0 0,-1 0-1,0 0 1,1 1 0,-1-1 0,0 0 0,0 1 0,0 0-1,-1-1 1,1 1 0,-1 0 0,1 0 0,-1 0 0,0 0-1,0 0 1,0 0 0,0 0 0,-1 0 0,1 0 0,-1 2-6,1 5 5,0-1 0,-1 1 0,0-1 1,0 1-1,-1-1 0,-1 1 0,1-1 1,-2 0-1,1 0 0,-1 0 0,0 0 1,-1 0-1,0 0 0,-1-1 0,0 0 1,-1 2-6,-11 14-66,-1-2 0,-1 0 0,0 0 0,-2-2 0,-1-1 1,0-1-1,-1 0 0,-12 5 66,34-21-141,-1-1 0,0 1 0,0-1 0,1 1 0,-1-1 1,0 0-1,-1 1 0,1-1 0,0 0 0,0-1 0,0 1 0,0 0 0,-1-1 0,1 1 0,0-1 1,-1 1-1,1-1 0,0 0 0,-1 0 0,1 0 0,-1-1 0,1 1 0,0 0 0,0-1 0,-1 0 1,1 1-1,0-1 0,0 0 0,0 0 0,-1 0 0,1-1 0,0 1 0,1 0 0,-1-1 0,0 1 1,0-1-1,1 0 0,-1 1 0,1-1 0,-1 0 0,1 0 0,0 0 0,-1 0 0,1 0 0,0 0 0,1-1 1,-1 1-1,0 0 0,0-2 141,-7-146-642,9 102 2095,-1 45-1330,1 1 1,-1-1 0,0 1-1,1-1 1,0 1 0,0-1 0,0 1-1,0 0 1,0-1 0,0 1-1,0 0 1,1 0 0,-1 0-1,1 0 1,0 0 0,0 0 0,-1 1-1,1-1 1,0 0 0,0 1-1,1-1 1,-1 1 0,0 0 0,0 0-1,1 0 1,-1 0 0,0 0-1,1 1 1,-1-1 0,1 1-1,-1-1 1,1 1 0,-1 0 0,1 0-1,-1 0 1,1 0 0,-1 0-1,1 1 1,-1-1 0,1 1 0,-1 0-1,2 0-123,0-1 70,11 1 21,-1 1-1,1 1 1,0 0 0,-1 1 0,0 1 0,0 0 0,0 1-1,0 0 1,12 8-91,13 6-1316,3-2-2934</inkml:trace>
  <inkml:trace contextRef="#ctx0" brushRef="#br2" timeOffset="19304.7">24201 14311 5825,'0'0'2641,"0"0"-1017,0 0 249,0 0-361,0 0-664,0 0-304,-69 137-160,41-65-136,-4 8-152,-5 2-96,-8-1 0,-1-3-464,3-9-896,0-23-1041,12-17-1351,11-29-569</inkml:trace>
  <inkml:trace contextRef="#ctx0" brushRef="#br2" timeOffset="19468.015">24309 14301 6441,'0'0'1865,"0"0"-321,0 0-104,0 0-159,0 0-393,171 96-576,-139-64-312,-9-3-224,-23 16-1536,0-6-1785,-20-3-192</inkml:trace>
  <inkml:trace contextRef="#ctx0" brushRef="#br2" timeOffset="19895.972">24115 14816 1192,'0'0'2653,"0"0"-1612,0 0-42,0 0-13,0 0-203,26-9-239,81-28-191,-15 26-110,-89 12-282,0 1 1,-1-1-1,1 1 1,0 0-1,0 0 1,-1 0-1,0 1 1,1-1-1,-1 0 1,0 1-1,0 0 1,0-1-1,0 1 1,-1 0-1,1 0 1,-1 0-1,0 0 1,1 0-1,-1 1 1,-1-1-1,1 0 1,0 0-1,-1 1 1,0-1-1,0 0 1,0 0-1,0 1 1,0-1-1,-1 0 1,1 1-1,-1-1 1,0 0-1,0 0 1,-1 1 38,2 14-241,-37 208 327,85-150 1825,-46-73-1826,1-1-1,-1 1 1,1-1 0,0 0 0,-1 0 0,1 0 0,0 0 0,0 0 0,0-1 0,1 1-1,-1-1 1,0 0 0,1 0 0,-1 0 0,0 0 0,1-1 0,-1 1 0,1-1 0,-1 0-1,1 0 1,-1 0 0,1-1 0,-1 1 0,1-1 0,-1 1 0,0-1 0,1-1 0,-1 1 0,2-1-85,31-106 2631,-16 54-3367,2 1 1,3 1-1,1 1 1,20-25 735,-24 39-1427,29-51-3225</inkml:trace>
  <inkml:trace contextRef="#ctx0" brushRef="#br2" timeOffset="21466.25">24966 14251 4289,'0'0'2602,"0"0"-1411,0 0-112,0 0 70,0 0-430,0 0-251,18 1-156,61 6-144,-76-7-231,1 1 0,0 0 0,-1 0 0,1 0 1,-1 0-1,1 1 0,-1 0 0,1-1 0,-1 1 0,0 0 0,0 1 0,0-1 0,0 0 0,-1 1 0,1 0 0,0 0 0,-1 0 0,0 0 0,0 0 0,0 0 1,0 0-1,0 1 0,-1-1 0,1 1 0,-1-1 0,0 1 0,0-1 0,0 1 0,-1 0 0,1 0 0,-1-1 0,0 1 0,0 0 0,0 0 0,-1-1 0,1 1 1,-1 0-1,0-1 0,0 1 0,0 0 0,-1-1 0,1 1 0,-1-1 0,0 0 0,0 1 0,0-1 0,0 0 0,0 0 0,-1-1 0,1 1 0,-1 0 0,0-1 1,0 1-1,0-1 0,0 0 0,0 0 0,-2 1 63,-119 102-2402,30-52 3980,244-146-754,-142 88-813,89-29 22,-90 65 144,-10-11-159,0 1 0,-1 0 0,-1-1 0,-1 0-1,-1 0 1,-1 0 0,-1-1 0,0 0 0,-10 14-18,-24 54-249,44-87 232,0 0 0,-1 0 0,1 0 0,0 0 0,0 0 0,-1 0 1,1 0-1,0 0 0,-1 0 0,1 0 0,0 1 0,-1-1 0,1 0 0,-1 0 0,1 1 0,0-1 0,-1 1 0,1-1 0,-1 0 0,1 1 0,-1-1 0,1 1 0,-1-1 0,1 1 1,-1 0-1,1-1 0,-1 1 0,0-1 0,0 1 0,1 0 0,-1-1 0,0 1 0,0 0 0,1-1 0,-1 1 0,0 0 0,0-1 0,0 1 0,0 0 0,0-1 0,0 1 0,0 0 0,0 0 1,-1-1-1,1 1 0,0 0 0,0-1 0,0 1 0,-1 0 0,1-1 0,0 1 0,-1-1 0,1 1 0,-1-1 0,1 1 0,0 0 0,-1-1 0,1 1 0,-1-1 0,0 0 17,52-36-262,-45 31 478,35-29 1525,-41 56-1484,-51 264-1256,51-286 1044,34-27 776,-33 26-814,1 1 1,-1 0-1,1 0 1,0 0-1,-1 0 1,1 0-1,-1 1 1,1-1-1,0 0 1,-1 1 0,1-1-1,-1 1 1,1-1-1,-1 1 1,1 0-1,-1 0 1,0-1-1,1 1 1,-1 0-1,0 0 1,0 1-1,1-1 1,-1 0 0,0 0-1,0 0 1,0 1-1,-1-1 1,1 1-1,0-1 1,0 0-1,-1 1 1,1-1-1,-1 1 1,1 0-1,-1-1 1,0 1 0,0-1-1,1 1 1,-1 0-1,0-1 1,0 1-1,-1-1 1,1 1-1,0 1-7,8 24-470,-8-26 387,19-48 185,-11 22-106,2 1 0,1 0 0,0 0 0,2 1 0,1 1 0,0 0 0,2 1 0,0 1 0,6-5 4,-22 26-3,0 0 0,-1 0 0,1-1 1,0 1-1,0 0 0,0 0 1,0-1-1,0 1 0,0 0 0,0 0 1,0 0-1,0-1 0,1 1 1,-1 0-1,0 0 0,0-1 0,1 1 1,-1 0-1,1-1 0,-1 1 1,0 0-1,1-1 0,-1 1 0,1 0 1,-1-1-1,1 1 0,0-1 1,-1 1-1,1-1 0,0 1 0,-1-1 1,1 0-1,0 1 0,-1-1 1,1 0-1,0 0 0,0 1 0,-1-1 1,1 0-1,0 0 0,0 0 0,-1 0 1,1 0-1,0 0 0,0 0 1,0 0-1,-1 0 0,1 0 0,0 0 1,0-1-1,-1 1 0,1 0 1,0 0-1,0-1 0,-1 1 0,1-1 1,0 1-1,-1-1 0,1 1 1,-1-1-1,1 1 0,-1-1 0,1 1 1,-1-1-1,1 0 0,-1 1 1,1-1-1,-1 0 0,0 1 0,1-1 3,-9 63 109,-54 39 351,53-123-1072,10-19-704,2 1 0,2 0 0,1 0 0,2 1-1,2 0 1,2-3 1316,65-132 1461,-75 169-1244,-1 1 0,1 0 1,1-1-1,-1 1 0,0 0 0,1 0 0,0 1 0,0-1 0,0 0 0,0 1 0,1 0 1,-1 0-1,1 0 0,0 0 0,0 0 0,0 1 0,0 0 0,0 0 0,1 0 0,-1 0 1,1 1-1,-1-1 0,1 1 0,-1 1 0,4-1-217,-2 0-14,0 1 0,1 1-1,-1-1 1,0 1 0,0 0 0,1 0 0,-1 1 0,0 0-1,0 0 1,-1 0 0,1 1 0,0 0 0,-1 0-1,1 0 1,-1 1 0,0 0 0,0 0 0,-1 0-1,1 0 1,-1 1 0,0 0 0,0 0 0,-1 0-1,1 0 1,2 6 14,-3-7-17,1 0-1,-1 0 1,1 0-1,0 0 1,0 0-1,1-1 1,-1 0-1,1 0 1,0 0-1,0 0 1,0-1-1,0 0 1,0 0-1,0 0 1,1-1-1,-1 0 1,0 0-1,1 0 1,-1 0-1,1-1 1,1 0 17,37 8-34,-43-6 56,0-1 0,0 1 0,-1-1-1,1 1 1,0-1 0,-1 1 0,1 0 0,-1-1 0,0 1 0,1 0 0,-1 0 0,0-1-1,0 1 1,0 0 0,0 0 0,-1-1 0,1 1 0,0 0 0,-1-1 0,1 1 0,-1 0-1,1-1 1,-1 1 0,0-1 0,0 1 0,0-1 0,0 1 0,0-1 0,-1 2-22,-7 13-207,-2 0 1,0 0-1,0-1 0,-2 0 1,0-1-1,0 0 1,-2-1-1,-5 4 207,-35-5-2880,34-12-265</inkml:trace>
  <inkml:trace contextRef="#ctx0" brushRef="#br2" timeOffset="21662.528">25551 14523 3201,'0'0'1421,"0"0"-306,0 0-27,0 0 281,7 28-97,43 199 902,-10 81 975,13 82-2908,-41-352-4050,-9-38-128,-3-4-1107</inkml:trace>
  <inkml:trace contextRef="#ctx0" brushRef="#br2" timeOffset="22224.57">26184 14275 6217,'0'0'1835,"0"0"-741,0 0-96,0 0 155,0 0 55,0 0-315,26 2-425,135 13-228,-160-15-269,0-1 0,1 1 0,-1 0-1,0 0 1,0 0 0,1 0 0,-1 0 0,0 0 0,0 1 0,1-1 0,-1 0 0,0 1 0,0-1 0,0 1 0,1-1 0,-1 1 0,0-1 0,0 1 0,0 0 0,0 0 0,0-1 0,0 1 0,0 0 0,-1 0-1,1 0 1,0 0 0,0 0 0,-1 0 0,1 0 0,0 0 0,-1 0 0,1 1 0,-1-1 0,0 0 0,1 0 0,-1 0 0,0 1 0,0-1 0,1 0 0,-1 0 0,0 1 0,-1-1 0,1 0 0,0 0-1,0 1 1,0-1 0,-1 0 0,1 0 0,0 1 0,-1-1 0,1 0 0,-1 0 0,0 0 0,1 0 0,-1 0 29,-88 157-207,56-102 252,3 1 0,2 2 0,3 1 0,-8 29-45,25-38-32,20-49-1073,86-106-511,-45 39 1270,-48 59 341,0 0 0,1 0 0,0 1 0,0-1 0,0 2 0,1-1 0,-1 1 0,1 0 0,0 0 0,0 0 0,0 1 0,1 1 0,-1-1 0,1 1 0,0 0 0,0 1 0,5-1 5,-11 3 1,0 1 1,0-1-1,0 1 1,0 0-1,-1-1 0,1 1 1,-1 0-1,1 0 1,-1 0-1,0 0 1,1 0-1,-1 1 1,0-1-1,-1 0 1,1 1-1,0-1 1,-1 0-1,1 1 1,-1-1-1,1 0 1,-1 1-1,0-1 0,0 1 1,-1-1-1,1 1 1,0-1-1,-1 0 1,1 1-1,-1-1 1,0 1-2,0 9-23,2 6-11,0-2-848,-1-11-2556,7-27 923</inkml:trace>
  <inkml:trace contextRef="#ctx0" brushRef="#br2" timeOffset="22439.4">26623 14443 5049,'0'0'2929,"0"0"-2273,0 0 536,0 0 24,46 150-551,-17-95-321,2 8-192,0 4-72,-8 5-80,-6 5-40,-11-2-344,-6-8-641,0-14-63,0-33 8,0-20-360,0-3-1009</inkml:trace>
  <inkml:trace contextRef="#ctx0" brushRef="#br2" timeOffset="23268.492">27074 13950 7001,'0'0'1878,"0"0"-1080,0 0-286,1 21 56,4 143-244,-21 13-537,15-176 212,1-1 1,0 1 0,0 0-1,-1 0 1,1 0 0,0 0 0,0 0-1,0 0 1,0 0 0,0 0-1,0 0 1,0 0 0,1 0 0,-1 0-1,0 0 1,1 0 0,-1 0-1,0 0 1,1 0 0,-1 0 0,1 0-1,-1 0 1,1-1 0,0 1-1,-1 0 1,1 0 0,0-1 0,0 1-1,-1 0 1,1-1 0,0 1-1,0-1 1,0 1 0,0-1 0,0 1-1,-1-1 1,1 0 0,0 1-1,0-1 1,0 0 0,0 0 0,0 0-1,0 0 1,0 0 0,0 0-1,0 0 1,0 0 0,0 0-1,0 0 1,0 0 0,0-1 0,0 1-1,0 0 1,0-1 0,0 1-1,0-1 1,0 1 0,0-1 0,-1 0-1,2 0 1,11-5-159,-1 0 0,0-1 0,0-1 0,-1 0 0,0 0 0,0-1 0,-1-1-1,0 0 1,-1 0 0,0-1 0,0 0 0,4-9 159,-3 8-343,68-104-443,-78 115 1716,0 11 309,-20 202-5942,-24 0 4021,-6 35 5043,33-35-2112,17-212-2262,0-1 0,0 0 0,0 1-1,1-1 1,-1 0 0,0 1-1,0-1 1,1 0 0,-1 1-1,0-1 1,1 0 0,-1 1 0,1-1-1,-1 1 1,1-1 0,-1 1-1,1-1 1,-1 1 0,1 0 0,-1-1-1,1 1 1,0-1 0,-1 1-1,1 0 1,0 0 0,-1-1 0,1 1-1,0 0 1,-1 0 0,1 0-1,0 0 1,0 0 0,-1 0 0,1 0-1,0 0 1,-1 0 0,1 0-1,0 0 1,0 0 0,-1 1-1,1-1 1,0 0 0,-1 0 0,1 1-1,-1-1 1,1 0 0,0 1-1,-1-1 1,1 1 0,-1-1 0,1 1-1,-1-1 1,1 1 0,-1-1-1,1 1 1,-1-1 0,0 1 0,1 0 13,38-204-767,-29 121 743,-9 66-27,1 1 1,0-1-1,2 1 1,-1-1-1,2 1 1,0 0-1,1 0 1,0 1-1,1 0 1,1 0-1,0 0 1,1 1-1,0 0 1,10-9 50,-17 20-16,1 0 0,-1 0 0,0 0 0,0 1 0,1-1 0,-1 1 0,1 0 0,0-1 1,-1 1-1,1 0 0,0 1 0,0-1 0,-1 0 0,1 1 0,0 0 0,0 0 0,0-1 0,0 2 0,-1-1 0,1 0 0,0 0 1,0 1-1,0 0 0,-1-1 0,1 1 0,0 0 0,-1 1 0,1-1 0,-1 0 0,1 1 0,-1-1 0,1 1 0,-1 0 0,0 0 0,2 2 16,9 141 689,-14-117-533,-1 1 0,-2-2 0,-1 1 0,-1 0 0,-1-1 1,-1 0-1,-2-1 0,-1 0 0,0 0 0,-5 5-156,16-32-39,0 1 0,0-1 0,0 1 0,0-1-1,1 1 1,-1 0 0,0-1 0,0 1 0,0-1-1,0 1 1,0-1 0,0 1 0,0-1 0,0 1 0,0-1-1,0 1 1,0-1 0,0 1 0,-1 0 0,1-1-1,0 1 1,0-1 0,0 1 0,-1-1 0,1 1-1,0 0 1,0-1 0,-1 1 0,1 0 0,0-1 0,-1 1-1,1 0 1,0-1 0,-1 1 0,1 0 0,-1 0-1,1-1 1,0 1 0,-1 0 0,1 0 0,-1 0 0,1 0-1,-1 0 1,1 0 0,-1-1 0,1 1 0,-1 0-1,1 0 1,0 0 0,-1 1 0,1-1 0,-1 0 0,1 0-1,-1 0 1,1 0 0,-1 0 0,1 0 0,0 1-1,-1-1 1,1 0 0,-1 0 0,1 1 0,0-1-1,-1 0 1,1 0 0,0 1 0,-1-1 0,1 1 39,-3-232-1403,8 196 1235,2 0 1,1 0-1,2 1 0,2 0 1,0 1-1,3 0 1,0 1-1,2 0 0,2 2 1,0 0-1,2 1 1,12-11 167,-32 38 20,0 1 0,-1-1 0,1 1 0,0-1 0,0 1 1,0 0-1,0 0 0,1-1 0,-1 1 0,0 0 0,0 0 0,1 0 1,-1 0-1,0 1 0,1-1 0,-1 0 0,1 0 0,-1 1 0,1-1 1,0 1-1,-1 0 0,1-1 0,0 1 0,-1 0 0,1 0 0,-1 0 1,1 0-1,0 0 0,-1 0 0,1 0 0,0 1 0,-1-1 0,1 1 1,-1-1-1,1 1 0,-1 0 0,1-1 0,-1 1 0,1 0 0,-1 0 1,0 0-1,1 0 0,-1 0 0,0 0 0,0 1 0,0-1 0,0 0 1,1 1-21,22 53-1705,-15-31 420</inkml:trace>
  <inkml:trace contextRef="#ctx0" brushRef="#br2" timeOffset="23739.726">27574 14633 232,'0'0'1399,"0"0"111,0 0-175,0 0-280,0 0-419,0 0-218,0 0-32,7-6-145,6-9-467,0-2 0,0 1 0,-2-1 0,0-1-1,-1 0 1,-1-1 0,-1 0 0,0 0 0,-2 0 0,0-1 0,-1 0-1,-1 0 1,-1-1 0,-1 1 0,0-20 226,4-113 2428,-6 151-1613,0 5-408,-1 84-281,-2-29-132,3 0 1,2 0-1,3 0 1,3 0-1,2-1 1,3 4 5,-11-54-43,1 0 1,0 0-1,0 0 1,0-1-1,1 1 1,-1-1-1,2 0 1,-1 0-1,1 0 1,0 0-1,0-1 1,0 0-1,1 0 1,0 0-1,0-1 1,0 1-1,1-2 0,3 3 43,-8-5-10,-1 0 0,1-1 0,0 1 0,-1 0 0,1 0 0,-1 0 0,1 1-1,-1-1 1,0 0 0,1 0 0,-1 1 0,0-1 0,0 1 0,0-1 0,0 1-1,0-1 1,0 1 0,-1 0 0,1-1 0,-1 1 0,1 0 0,-1 0 0,1 0-1,-1-1 1,0 1 0,0 0 0,0 0 0,0 0 0,0-1 0,0 1-1,0 0 1,-1 0 0,1 0 0,-1-1 0,1 1 0,-1 0 0,-1 1 10,-8 12 256,-2 1 1,0-2 0,-1 0-1,0 0 1,-1-1 0,0-1-1,-1 0 1,-1-1-257,11-7-25,-34 24-842,6-9-1972</inkml:trace>
  <inkml:trace contextRef="#ctx0" brushRef="#br2" timeOffset="24259.916">28224 14284 4281,'0'0'3593,"0"0"-3009,0 0-176,0 0 872,0 0-152,151-58-519,-91 42-385,3-4-224,-6-4-80,-3-5-1209,-8-21-1071,-12 6-817,-14 1 16</inkml:trace>
  <inkml:trace contextRef="#ctx0" brushRef="#br2" timeOffset="24710.082">28612 13913 3729,'0'0'1577,"0"0"-227,0 0-111,-18 25-139,-56 86-312,68-100-736,1-1 0,0 1-1,1 0 1,0 0-1,1 0 1,0 1-1,1-1 1,0 1-1,0-1 1,1 10-52,-1 5 34,-18 330-382,26-357 793,5-4-444,0-2 0,-1 1 0,1-1 0,-1-1 0,-1 0 0,0-1 0,0 1 0,-1-2 0,0 1 0,3-6-1,4-2-123,56-67 750,-70 84 812,-1 12 1400,-12 157-1205,35 103-1973,-17-219-261,-17-51 765,7-3-176,0 1 0,0-1 1,0 0-1,0 0 0,0 0 0,0 0 0,1 0 1,-1-1-1,0 0 0,1 0 0,-1 0 0,1 0 0,0-1 1,0 1-1,0-1 0,0 0 0,0 0 0,1 0 1,-1 0-1,1 0 0,-1 0 0,1-1 0,0 1 0,1-1 1,-1 0-1,1 0 0,-1 1 0,1-1 0,0-1 11,-16-120-2715,20 99 1995,1 0 0,2 0 0,0 1-1,2 0 1,1 0 0,1 1-1,1 0 1,1 1 0,1 0-1,6-7 721,9-21-788,25-49-1205,-4 9-836</inkml:trace>
  <inkml:trace contextRef="#ctx0" brushRef="#br2" timeOffset="24869.252">29023 13793 1240,'0'0'1449,"0"0"7,0 0-16,0 0-64,0 0 209,0 0 303,0 0-159,17 125-489,-65-53-568,-4 8-352,4-5-320,8-10-40,11-15-936,15-16-1057,14-34-1887,0 0-49</inkml:trace>
  <inkml:trace contextRef="#ctx0" brushRef="#br2" timeOffset="25003.546">29069 14010 1728,'0'0'2921,"0"0"-1313,0 0 265,0 0 191,171-123-287,-142 111-465,-4 5-752,-5 4-416,-6 3-144,-14 3-1400,0 18-2249,-2 6-536</inkml:trace>
  <inkml:trace contextRef="#ctx0" brushRef="#br2" timeOffset="25468.371">29052 14296 5129,'0'0'1430,"0"0"-205,0 0 86,0 0 22,0 0-435,22-12-500,67-38-722,-60 27-2630,-29 22 617,-57 80-340,40-59 2957,1 0 1,1 2 0,0-1-1,2 2 1,1 0 0,0 0-1,2 1 1,1 1-1,1-1 1,1 1 0,-1 9-281,5 163 1893,21-128-1734,-11-75-51,-3-19-46,3-24-215,2 1 0,3 0 0,1 0-1,16-34 154,-23 69-34,-3 3 28,0 1 0,1-1 0,1 1 0,0 0 0,0 0 0,0 0 0,1 0 0,0 1 0,1 0 0,0 1 0,0-1 0,1 1 0,0 1 0,1-1 6,-7 6 15,-1 0 1,1 1 0,-1-1-1,1 1 1,0-1-1,0 1 1,-1 0 0,1-1-1,0 1 1,-1 0 0,1 0-1,0 1 1,0-1-1,-1 0 1,1 0 0,0 1-1,-1-1 1,1 1 0,0 0-1,-1-1 1,1 1-1,-1 0 1,1 0 0,-1 0-1,1 0 1,-1 0-1,0 0 1,1 0 0,-1 1-1,0-1 1,0 0 0,0 1-1,0-1 1,0 1-1,0-1 1,-1 1 0,1-1-1,0 1 1,-1 0 0,1-1-1,-1 2-15,15 78 994,-14-73-912,3 278-89,-4-284-705,-2-8-545,-15-63-2692,10 28 1228</inkml:trace>
  <inkml:trace contextRef="#ctx0" brushRef="#br2" timeOffset="25601.221">29237 14588 1744,'0'0'1369,"0"0"-769,0 0-24,0 0-112,0 0-464,0 0-56,3 144-1248,-3-122-1737</inkml:trace>
  <inkml:trace contextRef="#ctx0" brushRef="#br2" timeOffset="25760.393">29491 14337 104,'0'0'2617,"0"0"-1297,0 0 16,0 0-16,14 140-303,-14-102-489,0-6-224,0-11-200,6-9-104,0-12-856,5-12-721,1-21-23,-4-3-1273</inkml:trace>
  <inkml:trace contextRef="#ctx0" brushRef="#br2" timeOffset="25909.794">29491 14337 3121,'149'-33'2168,"-141"33"-1264,6 14 425,1 17 31,-1 10-336,0 7-408,0 5-344,-2 3-168,-6-3-104,-6-3-272,0-2-696,0 1-600,-15-13-1033,1-15-1544</inkml:trace>
  <inkml:trace contextRef="#ctx0" brushRef="#br2" timeOffset="26144.186">30207 14210 6721,'0'0'5610,"0"0"-4642,0 0 352,-60 144 160,49-98-671,-3 0-809,-9-1-88,-11 1-1113,-15-3-575,-11 1 16,-37-3 15,14-12-1167,9-12-929</inkml:trace>
  <inkml:trace contextRef="#ctx0" brushRef="#br2" timeOffset="26361.915">29913 13863 4417,'0'0'3473,"0"0"-2121,149 67 256,-81-14 137,6 10-97,-5 4-384,-6 6-656,-9 4-255,-8 2-97,-18-2-256,-19 17-1449,-9-19-2079,0-18-4650</inkml:trace>
  <inkml:trace contextRef="#ctx0" brushRef="#br2" timeOffset="26585.535">30881 14804 12027,'0'0'5529,"0"0"-4073,0 0 593,0 0-321,0 0-1728,0 0-88,-29 150-3601,9-114-5465</inkml:trace>
  <inkml:trace contextRef="#ctx0" brushRef="#br2" timeOffset="27652.656">24789 16844 4113,'0'0'4764,"0"0"-2856,0 0-1231,0 0-20,0 0 112,32-5 109,-4 2-703,7-2-12,0 0-1,0-2 1,-1-2-1,0-1 1,22-11-163,-12 3-224,-1-1 0,-1-3 1,-1-1-1,-1-2 0,-1-2 0,-2-1 1,0-2-1,-2-2 0,2-5 224,-33 33-276,0-1 1,0 1-1,-1-1 1,1 0-1,-1 0 1,0 0-1,-1-1 1,1 1-1,-1-1 0,0 0 1,0 1-1,-1-1 1,0 0-1,0 0 1,0 0-1,-1-3 276,-3 5-35,0 1 1,-1-1-1,0 1 0,0 0 0,0 0 0,0 0 1,0 1-1,0 0 0,-1-1 0,1 2 0,-1-1 1,0 0-1,1 1 0,-1 0 0,0 0 0,0 0 1,0 1-1,0-1 0,0 1 0,0 1 1,0-1-1,0 1 0,-1 0 35,5-1 29,0 1 0,0 0 0,-1-1 0,1 1 0,0 0 0,0 0 0,0 0 0,0 0 0,0 0 0,0 0 0,0 0 0,0 1 0,1-1 0,-1 0 0,0 0 0,1 1 0,-1-1 0,1 1 0,-1-1 0,1 0 0,0 1 0,-1-1 0,1 1 0,0-1 0,0 0 0,0 1 0,0-1 0,0 1 0,1-1 0,-1 1 0,0-1 0,1 0 0,-1 2-29,0 6 159,14 333 4454,39 290-779,-52-536-5003,-1-95 1113,0 1 0,0-1 0,0 0 1,0 0-1,-1 0 0,1 0 0,0 0 0,-1 0 1,1 0-1,-1 0 0,0 0 0,1 0 0,-1 0 1,1 0-1,-1 0 0,0 0 0,0 0 0,0 0 1,0-1-1,1 1 0,-1 0 0,0-1 0,0 1 1,0-1-1,0 1 0,-1-1 0,1 1 0,0-1 1,0 0-1,0 1 0,0-1 0,0 0 0,0 0 1,-1 0-1,1 0 0,0 0 0,0 0 0,0 0 1,0 0-1,0-1 0,0 1 0,-1 0 0,1-1 1,0 1-1,0-1 0,0 1 56,-58-25-1749,26-2 1187,2 0-1,0-3 0,2 0 1,1-2-1,2-1 1,1-1-1,-17-31 563,34 54 80,0-1 0,0 0-1,1 0 1,1-1 0,0 1 0,1-1 0,0-1-1,1 1 1,1-1 0,0 0 0,0 0 0,1-3-80,5 13 53,-1-1 0,0 1 1,1 0-1,0 0 1,0 0-1,0 0 0,1 0 1,-1 1-1,1-1 1,0 1-1,0 0 1,0 0-1,0 0 0,0 1 1,1 0-1,-1 0 1,1 0-1,0 0 0,-1 0 1,1 1-1,0 0 1,0 0-1,0 1 1,0-1-1,1 1-53,2-2 49,121-11 296,-126 15-328,0-1-1,0 1 1,-1-1 0,1 1-1,-1 0 1,1 0-1,-1 1 1,0-1-1,0 0 1,0 1 0,0-1-1,0 1 1,0 0-1,-1-1 1,1 1 0,-1 0-1,0 0 1,0 0-1,0 0 1,0 0-1,0 0 1,-1 1 0,0-1-1,1 0 1,-1 0-1,0 0 1,-1 1 0,1-1-1,0 0 1,-1 0-1,0 0 1,0 0 0,0 0-1,0 0 1,0 0-1,0 0 1,-1 0-1,0 0 1,0 1-17,-97 164 229,60-112-302,-25 47-1402,181-294-4448,-83 143 6547,2 1-1,2 2 1,2 1-1,43-35-623,-82 78 25,4-4 97,0 0 0,1 0 0,0 0 1,0 1-1,0 0 0,0 0 0,1 1 0,-1-1 0,1 1 1,0 1-1,0-1 0,0 1 0,1 1 0,-1-1-122,3 59 729,-10 137 576,0-193-1313,1 1 1,-1-1-1,0 0 1,1 0-1,-1 1 0,1-1 1,-1 0-1,1 0 0,0 0 1,0 0-1,-1 0 0,1 0 1,0 0-1,0 0 0,0 0 1,0 0-1,0 0 0,0 0 1,0-1-1,0 1 0,0 0 1,1-1-1,-1 1 0,0-1 1,0 0-1,0 1 0,1-1 1,-1 0-1,0 1 0,1-1 1,-1 0-1,0 0 0,1 0 1,-1 0-1,0-1 0,0 1 1,1 0-1,-1 0 0,0-1 1,0 1-1,1-1 0,-1 1 1,0-1-1,0 0 0,0 1 1,0-1-1,1 0 8,53-70-2705,-37 24-351</inkml:trace>
  <inkml:trace contextRef="#ctx0" brushRef="#br2" timeOffset="27796.711">25619 16415 4961,'0'0'1056,"0"0"-768,0 0 56,0 0-168,197 20-176,-137-13-1512</inkml:trace>
  <inkml:trace contextRef="#ctx0" brushRef="#br2" timeOffset="28344.529">26113 16543 7546,'0'0'2389,"0"0"-1718,0 0-341,0 0 539,0 0 102,0 0-453,15 0-317,48 3-168,-50 17-63,-80 105 19,40-85 15,0 1 2,11-20 6,2 1-1,0 0 1,2 1 0,0 0 0,1 1-1,2 0 1,0 2-12,9-25-17,0 0 1,0 0-1,0 1 0,0-1 0,1 0 1,-1 0-1,0 0 0,0 0 1,1 0-1,-1 0 0,1 0 1,-1 0-1,1 0 0,-1 0 0,1-1 1,-1 1-1,1 0 0,0 0 1,0 0-1,-1-1 0,1 1 1,0 0-1,0-1 0,0 1 0,0-1 1,0 1-1,0-1 0,0 1 1,0-1-1,0 0 0,0 1 1,0-1-1,0 0 0,0 0 0,0 0 1,0 0-1,0 0 0,0 0 1,0 0-1,0 0 0,0 0 1,0 0-1,0 0 0,0-1 0,0 1 1,0-1-1,0 1 0,0-1 1,0 1-1,0-1 0,0 1 1,0-1-1,0 0 17,4 1 29,19-7-179,0 0 1,0-2-1,-1 0 0,0-1 1,0-2-1,14-10 150,22-10-352,75-20-201,-134 52 553,0 1 1,-1-1 0,1 0 0,0 1-1,0-1 1,-1 0 0,1 1-1,0-1 1,0 1 0,0-1 0,0 1-1,0-1 1,0 1 0,0-1-1,0 0 1,0 1 0,0-1 0,0 1-1,0-1 1,0 1 0,0-1 0,0 1-1,0-1 1,0 0 0,0 1-1,1-1 1,-1 1 0,0-1 0,0 1-1,1-1 1,-1 0 0,0 1-1,0-1 1,1 0 0,-1 1 0,0-1-1,1 0 1,-1 0 0,0 1-1,1-1 1,-1 0 0,1 0 0,-1 1-1,1-1 1,-1 0 0,0 0 0,1 0-1,-1 0 1,1 0 0,-1 0-1,1 0 1,-1 0 0,1 0 0,-1 0-1,1 0 1,-1 0 0,0 0-1,1 0 1,-1 0 0,1 0 0,-1-1-1,1 1 1,-1 0 0,1 0-1,-1 0 4,-111 132 195,45-55-182,3 2 1,4 3-1,1 7-17,47-67 4,12-12 7,4-10 16,-1 0-1,1 0 1,0 0 0,-1-1 0,1 0 0,-1 0-1,1 0 1,-1 0 0,1-1 0,-1 1 0,0-1-1,0 0 1,1-1 0,-1 1 0,-1-1 0,1 0 0,0 0-1,1-2-26,-2 3 15,156-143-900,-93 20-5629,-58 83 2204</inkml:trace>
  <inkml:trace contextRef="#ctx0" brushRef="#br2" timeOffset="28557.405">26258 16820 3513,'0'0'1056,"0"0"-160,0 0 496,0 149 105,6-74 63,8 7-248,0 7-287,1 5-297,-4 0-392,1-5-336,-1-14 0,-3-15-792,10-39-873,-7-16-687,3-5-953</inkml:trace>
  <inkml:trace contextRef="#ctx0" brushRef="#br2" timeOffset="28959.731">26592 16635 10354,'0'0'1789,"0"0"-1268,0 0-100,0 0 412,0 0-148,28-1-379,89-6-270,-111 6-124,0 1 1,0-2 0,0 1-1,0-1 1,0 1 0,0-2 0,-1 1-1,1-1 1,0 1 0,-1-2 0,0 1-1,0-1 1,0 1 0,0-1 0,-1-1-1,1 1 1,1-3 87,21-80-5647,-27 85 5631,-1 1 1,0-1 0,1 1-1,-1 0 1,0-1-1,0 1 1,1 0 0,-1 0-1,0-1 1,0 1-1,-1 0 1,1 0 0,0 0-1,0 0 1,0 1-1,-1-1 1,1 0 0,0 0-1,-1 1 1,1-1 0,-1 1-1,1-1 1,-1 1-1,1 0 1,-1-1 0,1 1-1,-1 0 1,1 0-1,-1 0 1,1 0 0,-1 0-1,1 1 1,-1-1 0,1 0-1,-1 1 1,1-1-1,0 1 1,-1-1 0,1 1-1,-1 0 1,1 0-1,0-1 1,0 1 0,-1 0-1,1 0 1,0 0 0,0 0-1,0 1 1,0-1-1,0 0 1,0 0 0,1 1-1,-1-1 1,0 1 15,-9 16 414,1 1 0,0 0 0,1 1 0,2-1 1,0 2-1,1-1 0,1 0 0,0 1 0,2 0 0,1 0 0,0 4-414,1-21 52,-4 33 160,2-1 0,1 1 0,2-1 0,1 1 0,2-1 1,2 1-1,1-1 0,2-1 0,6 16-212,35 11-209,-48-61 197,-1 0 0,1 0-1,-1 0 1,1-1 0,-1 1 0,1 0-1,0-1 1,-1 1 0,1-1 0,0 0 0,-1 1-1,1-1 1,0 0 0,-1 0 0,1 0-1,0 0 1,0 0 0,-1-1 0,1 1-1,0 0 1,-1-1 0,1 1 0,0-1 0,-1 0-1,1 1 1,-1-1 0,1 0 0,-1 0-1,1 0 1,-1 0 0,0 0 0,0-1 0,1 1-1,-1 0 1,0 0 0,0-1 0,0 1-1,0-1 1,-1 1 0,1-1 0,0 1 0,0-1-1,-1 0 1,1 1 12,13-33-217,-2 0 0,-1-1 1,-1 0-1,-2 0 0,1-20 217,18-73-2385,36-88-2622,-34 129 2523</inkml:trace>
  <inkml:trace contextRef="#ctx0" brushRef="#br2" timeOffset="29268.311">27128 16353 1896,'0'0'2516,"0"0"-672,0 0-312,0 0-9,0 24-124,4 151 126,-3-160-1520,0-1 0,1 0 0,1 0 0,0 0 0,1 0 1,1 0-1,0-1 0,0 0 0,1 0 0,1 0 0,1-1 0,-1 0 1,2 0-1,0-1 0,0 0 0,1 0 0,0-1 0,1 0 1,0-1-1,0-1 0,1 0 0,8 4-5,160 58-1396,-178-69 1354,0-1 1,-1 1 0,1 0-1,0 0 1,-1 0 0,1 0-1,-1 0 1,1 0 0,-1 0-1,0 0 1,1 1 0,-1-1-1,0 0 1,0 1 0,0-1-1,0 1 1,0-1 0,0 1-1,0 0 1,-1-1 0,1 1-1,-1 0 1,1 0 0,-1-1-1,0 1 1,1 0 0,-1 0-1,0 0 1,0-1 0,0 1-1,0 0 1,-1 0 0,1 0-1,0-1 1,-1 1 0,0 0-1,1 0 1,-1-1 0,0 1-1,0-1 1,1 1 0,-2 1 41,-52 67 118,46-61-186,-196 188-2114,196-191 1898,-1 0 0,1-1 0,-1 0 0,0 0 0,0-1 0,-1 0 0,0-1 0,1 0 0,-1 0 0,0-1 0,0 0 0,0-1 0,0 0 0,-1-1 1,1 0-1,-7-1 284,-20-3-1589</inkml:trace>
  <inkml:trace contextRef="#ctx0" brushRef="#br2" timeOffset="29481.116">27074 17037 2729,'0'0'1359,"0"0"-81,0 0-224,0 0-272,0 0-290,18 8-342,55 30-424,-71-37 241,-1 1 1,1 0-1,0-1 1,-1 1-1,1 0 0,-1 0 1,1 1-1,-1-1 1,0 0-1,0 0 1,0 0-1,0 1 1,-1-1-1,1 1 1,0-1-1,-1 1 1,0-1-1,1 0 1,-1 1-1,0-1 1,-1 1-1,1-1 0,0 1 1,-1-1-1,1 2 33,-1 8-188,-8 74-179,28-99 781,59-94-357,-41 45-1144</inkml:trace>
  <inkml:trace contextRef="#ctx0" brushRef="#br2" timeOffset="30108.553">27537 16182 2272,'0'0'1463,"0"0"-256,0 0 44,0 0-100,0 0-61,0 0 51,11 6 109,-4-3-1048,-4-2-145,0 0 0,0 1 0,-1-1 0,1 0 0,0 1 0,-1 0 0,1 0 0,-1 0 0,1 0 0,-1 0 0,0 0 0,0 0 0,0 1 0,0-1 0,0 1 0,-1-1 0,1 1 0,-1 0 0,0 0 0,1-1 1,-1 1-1,-1 0 0,1 0 0,0 0 0,-1 0 0,1 1 0,-1 0-57,0-2 12,-1 4-19,0 1 0,0-1 0,0 0 0,1 1 0,0-1 0,0 0 0,1 1 0,0-1 0,0 0 0,0 0 0,1 0 0,0 0 0,0 0 0,1 0 0,-1 0 0,1-1 0,0 1 0,1-1 0,-1 0 0,1 0-1,0 0 1,1 0 0,-1-1 0,1 1 0,0-1 0,0-1 0,3 3 7,2-6-112,0 1-1,0-2 1,0 1-1,0-1 0,0-1 1,0 0-1,0 0 1,0-1-1,0-1 0,-1 1 1,0-1-1,1-1 1,-2 0-1,1 0 1,0-1-1,-1 0 0,0 0 1,-1-1-1,1 0 1,-1 0-1,-1-1 0,1 0 1,-1 0-1,-1-1 1,0 1-1,0-1 1,0 0-1,-1-1 0,0 1 1,-1-1-1,0-2 113,2-34 1000,-19 65 91,5 17-1093,1 0 0,2 1 0,2 0 0,1 0 0,2 0 0,3 26 2,-2-23-37,0 92-1158,2-127-1878,7-44 1749,9-129-2182,-13 116 2095</inkml:trace>
  <inkml:trace contextRef="#ctx0" brushRef="#br2" timeOffset="30634.897">27947 16591 1032,'0'0'1579,"0"25"-220,-16 155 703,-15-84-1106,34-161-4763,18-17 3708,23 11 3349,9 58-2551,-47 69-977,-8-43 299,0-1-1,-1 0 0,-1 0 0,0 0 0,-1-1 0,0 1 0,-1-1 0,0 0 0,-1-1 0,0 1 0,0-1 1,-3 1-21,-38 66 119,24 33-139,25-109-11,0 0 0,0 0 0,1 0 1,-1-1-1,0 1 0,0 0 0,0-1 0,0 1 1,1 0-1,-1-1 0,0 0 0,0 1 1,1-1-1,-1 0 0,0 1 0,1-1 1,-1 0-1,1 0 0,-1 0 0,0 0 1,1 0-1,-1-1 0,0 1 0,1 0 1,-1-1-1,0 1 0,0-1 0,1 1 1,-1-1-1,0 0 0,0 1 0,0-1 1,1-1 30,101-118 492,-99 115-428,1 0 1,-1 0-1,1 1 1,0 0-1,0-1 1,1 1-1,-1 1 1,1-1-1,0 1 1,0 0-1,0 1 1,0-1-1,1 1 1,-1 0-1,1 1 1,-1 0-1,1 0 1,0 0-1,-1 1 1,1-1-1,0 2 1,3 0-65,-7 2 28,-1 0 0,0 1 0,0-1 0,-1 1 0,1-1 0,-1 1 1,0 0-1,0 0 0,0 0 0,0 0 0,-1 0 0,1 0 0,-1 0 0,0-1 1,0 1-1,-1 0 0,1 0 0,-1 0 0,0 0 0,0 0 0,0 0 1,-1 1-29,-7 12 40,0-1 0,-1 0 1,-1-1-1,-1 0 1,0-1-1,-1 0 0,-1-1 1,0 0-1,0-1 1,-16 9-41,17-11-286,-1 0 0,-1-1 0,0-1 0,0 0 0,-1-1 0,0-1 0,0 0 0,0-1 0,-1-1 0,1 0 0,-1-2 0,0 0 0,0 0 0,-11-2 286,-26-4-2072</inkml:trace>
  <inkml:trace contextRef="#ctx0" brushRef="#br2" timeOffset="30797.97">27645 17119 1592,'0'0'2817,"0"0"-969,0 0-783,0 0-161,0 0 336,0 0-352,214-8 48,-140 8-135,3 12-185,-3 0-104,-8 1-336,-9 1-168,-11-4-8,-12-6-16,-5-4-608,-1-14-505,-8-20-927,-3-7-2097</inkml:trace>
  <inkml:trace contextRef="#ctx0" brushRef="#br2" timeOffset="31152.421">28452 16346 8314,'0'0'2927,"0"0"-1989,0 0-404,0 0 316,30-6-234,185-39-292,-25-9-1047,-189 53 700,-1 1 0,1-1 0,0 1 0,0 0 1,-1-1-1,1 1 0,0 0 0,0-1 0,-1 1 0,1 0 0,0 0 0,0 0 0,0 0 0,-1 0 0,1 0 0,0 0 0,0 0 0,0 0 0,-1 0 0,1 0 0,0 0 0,0 0 0,0 1 0,-1-1 1,1 0-1,0 1 0,-1-1 0,1 1 0,0-1 0,-1 1 0,1-1 0,0 1 0,-1-1 0,1 1 0,-1-1 0,1 1 0,-1 0 0,1-1 0,-1 1 0,1 0 0,-1-1 0,0 1 0,1 0 0,-1 0 1,0 0-1,0-1 0,0 1 0,1 0 0,-1 0 0,0 0 0,0-1 0,0 1 0,0 0 0,-1 0 0,1 0 0,0-1 0,0 1 0,0 0 0,0 0 0,-1-1 0,1 1 0,0 0 0,-1 0 0,0 0 23,1 3 40,-59 198-2254,59-201 1567,-6-30-1325,-16-71-2657,18 73 2636</inkml:trace>
  <inkml:trace contextRef="#ctx0" brushRef="#br2" timeOffset="31371.302">28764 16192 760,'0'0'1532,"0"0"7,0 0-69,0 0-186,0 0-199,0 0-227,-17 27-241,-50 90-131,50-19-100,18-79-334,-1-14-51,-1 1 1,1 0-1,0-1 0,1 1 1,0-1-1,0 1 0,0-1 1,0 1-1,1-1 1,0 0-1,0 0 0,0 0 1,1 0-1,-1 0 0,1 0 1,1 0-1,-1-1 1,1 0-1,-1 1 0,1-1 1,0-1-1,1 1 0,-1-1 1,1 1-1,-1-1 1,1-1-1,0 1 0,0-1 1,0 1-1,0-1 0,1-1 1,-1 1-1,2-1-1,11 0-21,98-3 564,-50-28-4250,-58 21 563</inkml:trace>
  <inkml:trace contextRef="#ctx0" brushRef="#br2" timeOffset="31564.654">28686 16729 2088,'0'0'1990,"-18"22"-1042,-61 76 3,30-7 1103,49-89-2040,0-1-1,1 0 1,0 1-1,-1-1 1,1 1-1,0-1 1,0 0-1,0 1 1,0-1 0,0 0-1,0 0 1,0 0-1,0 0 1,1 0-1,-1 0 1,0 0-1,1 0 1,-1-1-1,0 1 1,1 0 0,-1-1-1,1 1 1,-1-1-1,1 1 1,-1-1-1,1 0 1,-1 0-1,1 0 1,0 0 0,-1 0-1,1 0 1,-1 0-1,1 0 1,-1-1-1,1 1 1,-1 0-1,1-1 1,-1 0-1,1 1 1,-1-1 0,1 0-1,-1 0 1,0 1-1,1-2-13,19-6-35,0-1 0,-1-1 0,0-1 0,0-1 0,-1 0 0,-1-2 0,0 0 0,6-8 35,29-19 0,-33 26 17,-13 11-319,-1 0-1,1 0 1,-1-1 0,0 0-1,-1 0 1,1 0 0,-1-1-1,0 1 1,0-1 0,-1-1-1,1 1 1,-2-1 0,1 1-1,-1-1 1,3-6 302,-2-9-2621</inkml:trace>
  <inkml:trace contextRef="#ctx0" brushRef="#br2" timeOffset="31777.531">28866 16625 880,'0'0'2823,"0"0"-1181,-5 20-175,-24 152 1227,33-97-1545,3-1 0,4 0 0,12 40-1149,2 23 455,-12 40-998,-14-176 488,1-1-1,0 1 1,-1 0-1,1-1 1,0 1-1,-1 0 1,1-1-1,-1 1 1,1 0-1,-1-1 1,0 1-1,1-1 1,-1 1-1,0-1 1,1 1-1,-1-1 1,0 0-1,1 1 1,-1-1-1,0 0 1,0 0-1,1 1 1,-1-1-1,0 0 1,0 0-1,0 0 1,1 0-1,-1 0 1,0 0-1,0 0 1,0 0-1,1 0 1,-1 0-1,0-1 1,0 1-1,1 0 1,-1-1-1,0 1 1,0 0-1,1-1 1,-1 1-1,0-1 1,1 1-1,-1-1 1,1 1-1,-1-1 1,0 1-1,1-1 1,-1 0-1,1 1 1,0-1-1,-1 0 1,1 1-1,-1-1 1,1 0-1,0 0 1,0 1-1,0-1 1,-1 0-1,1 0 1,0 0-1,0 1 1,0-1-1,0 0 1,0 0-1,0 0 1,0 1-1,1-2 56,-43-137-5093,25 62 1335</inkml:trace>
  <inkml:trace contextRef="#ctx0" brushRef="#br2" timeOffset="32015.797">28769 16899 4185,'0'0'1290,"-8"26"-193,-51 159 57,24-64-1446,25-112-3530,8-31 1780,23-70 810,-16 83 1450,0 1 1,0 0-1,1 0 1,0 0-1,0 1 1,1 0-1,0 0 1,0 0-1,1 1 1,-1 0-1,1 1 1,1 0-1,7-4-218,130-23 3365,-104 11-4534,-25 5-1260</inkml:trace>
  <inkml:trace contextRef="#ctx0" brushRef="#br2" timeOffset="33052.2918">29309 16122 4233,'0'0'1482,"0"0"-122,0 0-187,0 0-263,0 0-369,0 0-309,15 0-156,48 0-154,-61 1 11,0-1 1,0 1-1,0 1 1,0-1-1,0 0 1,-1 0-1,1 1 0,0-1 1,-1 1-1,1 0 1,-1-1-1,1 1 1,-1 0-1,0 0 1,1 0-1,-1 0 1,0 0-1,0 0 1,-1 0-1,1 0 0,0 1 1,-1-1-1,1 0 1,-1 0-1,0 1 1,0-1-1,0 0 1,0 0-1,0 1 1,0-1-1,-1 0 1,1 0-1,-1 1 0,1-1 1,-1 0-1,0 0 1,0 0-1,0 0 1,0 0-1,0 0 1,0 0-1,-1 0 1,1-1-1,-1 1 1,1 0-1,-1-1 0,-1 2 67,-42 69-29,35-61 28,2 0 0,0 1 0,0 0 1,1 1-1,1 0 0,0 0 0,0 0 1,2 1-1,-1 0 0,2-1 1,0 2-1,-1 9 1,5-23-29,0 0 0,0 0 0,0 0 0,0-1 0,0 1 0,0 0 0,1-1 0,-1 1 0,0-1 0,0 0 0,1 1 0,-1-1 0,0 0 0,0 0 0,1 1 0,-1-1 0,0 0 0,0 0 0,1-1 1,-1 1-1,0 0 0,1 0 0,-1-1 0,0 1 0,0 0 0,0-1 0,1 1 0,-1-1 0,0 0 0,0 1 0,0-1 0,0 0 0,0 0 0,0 0 0,0 1 0,0-1 0,0 0 0,-1 0 0,1-1 29,37-73 2287,-37 137-3963,-61 155 1531,47-173 375,-20 62 682,5 1 0,4 2 0,6 0 0,2 14-912,73-341-220,0 35-462,7 3 1,17-18 681,-33 108-451,-47 117 574,-3-4-441,-1 1 1,-1-1 0,-1 0 0,-1 0-1,-1-1 1,-1 0 0,0 0-1,-4 4 318,5-10-330,-5 16 695,25-43 1049,-9 4-1326,18-24-21,-2-2 1,-2 0-1,-1 0 0,-1-2 0,1-9-67,-16 151 3054,1 87-2986,-1-190-164,0 1 0,0 0 0,1 0-1,0-1 1,0 1 0,0-1 0,1 0 0,-1 1-1,1-1 1,0 0 0,0-1 0,0 1-1,1 0 1,0-1 0,-1 0 0,1 0 0,0 0-1,0 0 1,1-1 0,-1 1 0,1-1-1,-1 0 1,1-1 0,-1 1 0,1-1 0,0 0-1,0 0 1,0 0 0,0-1 0,0 1 0,0-1-1,0-1 1,0 1 0,0-1 96,-3 3 60,0-1 1,0 1 0,0-1-1,0 1 1,0 0 0,-1-1-1,1 1 1,0 0-1,-1 0 1,0 0 0,0 1-1,1-1 1,-1 0-1,0 0 1,-1 1 0,1-1-1,0 0 1,-1 1-1,1-1 1,-1 1 0,0-1-1,0 1 1,0-1 0,0 0-1,0 1 1,-1-1-1,1 1 1,-1-1 0,1 1-1,-1-1 1,0 0-1,0 1 1,0-1 0,0 0-1,0 0 1,-1 0-1,1 0 1,-1 1-61,-8 13 72,0 0-1,0-1 1,-2-1-1,0 1 1,0-2-1,-2 0 1,1 0 0,-2-1-1,1-1 1,-2 0-1,1-2 1,-16 8-72,26-14-248,0-1 0,0-1 0,1 1 0,-1-1 0,0 0 0,-1 0 0,1 0 1,0-1-1,0 1 0,0-1 0,0-1 0,0 1 0,0-1 0,0 0 0,0 0 0,0 0 0,0-1 0,0 1 0,0-1 1,-1-1 246,-16-21-3229</inkml:trace>
  <inkml:trace contextRef="#ctx0" brushRef="#br2" timeOffset="33265.119">29460 16808 1528,'0'0'2569,"0"0"-1361,0 0 176,0 0 177,0 0-1,0 0-360,0 0-576,165 111-624,-145-87-224,-3-5-3696</inkml:trace>
  <inkml:trace contextRef="#ctx0" brushRef="#br2" timeOffset="33395.9629">30262 17205 3849,'0'0'7777,"0"0"-6432,0 0 303,0 0-480,0 0-1168,0 0-5657</inkml:trace>
  <inkml:trace contextRef="#ctx0" brushRef="#br2" timeOffset="42626.7809">21556 10884 4905,'0'0'844,"0"0"35,0 0 212,-31-5 81,-101-11-161,125 15-965,1 1 0,0 0 0,-1 0 0,1 0 0,0 1 0,0 0 0,-1 0 0,1 1 0,0 0 0,0 0 0,0 0 1,1 0-1,-1 1 0,1 0 0,-1 1 0,1-1 0,0 1 0,0 0 0,-4 4-46,-5 4 80,-49 44 447,2 3 0,4 3-1,2 2 1,3 2 0,-37 63-527,39-58 141,2 1 1,4 3-1,3 2 0,4 1 1,3 2-1,3 1 0,4 2 1,4 0-1,3 2 1,-7 73-142,25-141 15,1 0 0,0 1 1,1-1-1,1 0 1,0 0-1,2 0 1,0 0-1,0 0 0,2-1 1,0 1-1,1-1 1,1 0-1,0 0 1,3 2-16,45 64-7,4-2 0,66 68 7,89 122 2,-200-251-12,-1 1 1,-1 1-1,-1 0 1,-1 0-1,-1 1 1,0 0-1,-2 1 1,-1 0 0,0 0-1,-2 0 1,-1 1-1,-1 0 1,-1-1-1,0 1 1,-2 0-1,-1-1 1,-1 1 0,-1-1-1,-1 1 1,-1-1-1,-1-1 1,-1 1-1,-1-1 1,-10 16 9,4-11-38,-2-1 0,0-1 0,-2-1 0,-1 0 0,-1-1 0,-1-1 0,0-2 1,-2 0-1,-1-1 0,0-1 0,-1-2 0,-1-1 0,0 0 0,-27 9 38,-14-16-469,66-10 395,0-1 0,0 0 0,0 1 0,1-1 0,-1 0 0,1 0 0,0 0 1,0 0-1,0 0 0,0 0 0,0 0 0,1 0 0,0 0 0,-1 0 0,1-1 0,0 1 0,0 0 1,1 0-1,-1 0 0,1 0 0,0 0 0,-1 0 0,1 0 0,1 0 0,-1 0 0,0 0 1,1 0-1,-1 0 0,1 1 0,0-1 0,0 1 0,2-3 74,5-7 127,2 1 0,-1 0 0,1 1 0,1 0 0,0 1 0,0 0 0,1 0 0,0 2 0,0 0 0,1 0 0,-1 1 0,2 1 0,-1 0 0,1 1 0,-1 0 0,1 1 0,0 1 0,0 1 0,0 0 0,0 1 0,1 0 0,-1 1 0,2 1-127,-10 1 74,0-1 0,-1 1 0,1 0 0,-1 0 1,0 1-1,0-1 0,0 2 0,-1-1 0,1 0 0,-1 1 0,0 0 1,0 1-1,-1-1 0,1 1 0,-1-1 0,0 1 0,-1 1 0,0-1 1,2 5-75,47 134 598,-48-133-578,34 151 97,-8 3 0,-6 0 0,0 124-117,-8 622 1445,-15-391-325,-1-444-936,3-1 0,3 0 0,4 0 0,3 0 0,4-2 0,2 0 0,4-1 0,3-1 0,3-1 0,3-2 0,13 17-184,-30-65-220,1 1 0,1-2 1,1 0-1,1-1 0,0-1 1,1-1-1,1-1 0,1-1 1,4 2 219,126 69-5353,-147-84 5114,94 48-6916</inkml:trace>
  <inkml:trace contextRef="#ctx0" brushRef="#br3" timeOffset="47666.7248">26135 9444 7178,'0'0'2305,"0"0"-1388,0 0-5,-13 27 268,-47 92-98,16-24-652,5 2 1,4 1 0,-2 22-431,33-106-21,-2 3-26,1-1 0,0 1 0,2-1 0,0 1 1,0 0-1,2 1 0,0-1 0,2 14 47,1-29-9,0 1 0,1-1 0,-1 1 0,1-1 0,0 0 0,0 0 0,0 0 0,0 0 0,0-1 0,0 1 0,0-1 0,0 0 0,1 0 1,-1 0-1,0 0 0,1-1 0,-1 1 0,1-1 0,-1 0 0,1 0 0,-1 0 0,1 0 0,-1-1 0,1 1 0,-1-1 0,3-1 9,9 2 25,150-6 1207,-1-8 0,21-10-1232,-46 4 26,208-24 739,-119 42-5287,-219 3 2288,-8 0-2988,-1-1 339</inkml:trace>
  <inkml:trace contextRef="#ctx0" brushRef="#br3" timeOffset="47907.917">27097 9829 4569,'0'0'3242,"0"0"-1879,0 0 7,0 0 53,29 10-139,95 30-495,70 17-258,-192-56-532,1 0-1,-1 0 1,0 0-1,0 1 1,1-1-1,-1 1 0,0 0 1,0-1-1,-1 1 1,1 0-1,0 0 1,0 0-1,-1 1 1,0-1-1,1 0 1,-1 1-1,0-1 1,0 0-1,0 1 1,0-1-1,-1 1 1,1 0-1,-1-1 1,1 1-1,-1-1 1,0 1-1,0 0 1,0-1-1,0 1 1,-1 0-1,1-1 1,-1 1-1,0-1 1,1 1-1,-1-1 0,0 1 1,-1 1 1,-53 89-72,-93 98-1111,14-17-3729,85-109 229</inkml:trace>
  <inkml:trace contextRef="#ctx0" brushRef="#br3" timeOffset="48401.6928">28233 9682 8762,'0'0'1648,"0"0"-1260,0 0-69,0 0 262,0 0 16,22 4-399,69 13-666,-89-16 417,0 0 0,0-1 0,-1 1 1,1 0-1,0 0 0,-1 0 0,1 0 0,0 0 0,-1 1 0,1-1 0,-1 0 0,0 1 0,1-1 0,-1 1 1,0 0-1,0-1 0,0 1 0,0 0 0,0 0 0,0-1 0,-1 1 0,1 0 0,-1 0 0,1 0 0,-1 0 0,0 0 1,1 0-1,-1 0 0,0 0 0,0 0 0,-1 0 0,1 0 0,0 0 0,-1 0 0,0 1 51,0 9-388,-1 6 145,-2 0 0,0 0 0,-2-1 0,0 1 0,0-1 0,-2-1 0,0 1 0,-1-2 0,0 1 0,-1-1 0,-1 0 0,-6 6 244,0 2-49,-100 144 823,100-121 551,69-37-920,51-17-342,-100 9-76,-1 1 0,1-1 0,-1 0 0,1 0 0,-1 1 0,0 0 0,0-1 0,0 1 0,0 0-1,0 0 1,0 0 0,0 0 0,0 1 0,-1-1 0,0 0 0,1 1 0,-1-1 0,0 1 0,0-1-1,0 1 1,0-1 0,-1 1 0,1 0 0,-1 0 0,1-1 0,-1 1 0,0 0 0,0 0 0,0-1 0,-1 1-1,1 0 1,-1-1 0,1 1 0,-1 1 12,1 5-17,-13 239 564,9-188 820,34-62-548,43-97-452,-62 77-365,35-65-2220,-3-2 1,28-89 2217,-37 73-3693</inkml:trace>
  <inkml:trace contextRef="#ctx0" brushRef="#br3" timeOffset="48666.018">28772 9206 6425,'0'0'3594,"0"0"-2164,0 0 86,29 0 109,183 0 225,-137-2-1603,135 12-136,-209-10-120,1 0 0,0 1-1,0 0 1,-1-1 0,1 1-1,0 0 1,-1 0 0,1 0-1,0 0 1,-1 0 0,0 0-1,1 0 1,-1 1 0,0-1-1,1 0 1,-1 1 0,0-1 0,0 1-1,0 0 1,0-1 0,0 1-1,-1 0 1,1-1 0,0 1-1,-1 0 1,0 0 0,1-1-1,-1 1 1,0 0 0,0 0-1,0 0 1,0 0 0,0 0-1,0-1 1,0 1 0,-1 0-1,1 0 1,-1 0 0,0 1 9,-32 66-344,-114 98-1111,60-88-1846,19-45-1791,34-28 1242</inkml:trace>
  <inkml:trace contextRef="#ctx0" brushRef="#br3" timeOffset="48885.738">29000 9316 744,'0'0'4029,"-1"34"-1851,-22 308 1724,-29 31-687,-5 52-1332,31 10-3682,26-436 1717,0 1 0,0-1 0,0 1 0,0-1 0,0 1 0,1-1 0,-1 1 0,0 0 0,0-1-1,0 1 1,1-1 0,-1 1 0,0 0 0,1-1 0,-1 1 0,0 0 0,1 0 0,-1-1 0,1 1 0,-1 0 0,0 0-1,1-1 1,-1 1 0,1 0 0,-1 0 0,1 0 0,-1 0 0,0 0 0,1 0 0,-1-1 0,1 1 0,-1 0 0,1 0-1,-1 1 1,1-1 0,-1 0 0,1 0 0,-1 0 0,1 0 0,-1 0 0,0 0 0,1 1 0,-1-1 0,1 0-1,-1 0 1,0 1 0,1-1 0,-1 0 0,0 0 0,1 1 0,-1-1 0,0 0 0,1 1 0,-1-1 0,0 1 0,0-1-1,1 0 1,-1 1 82,38-168-4725,-22 50 1531</inkml:trace>
  <inkml:trace contextRef="#ctx0" brushRef="#br3" timeOffset="49034.716">29280 9716 1032,'0'0'6178,"0"0"-4930,0 0 496,0 0-223,0 0-377,145-43-672,-102 33-472,3 5-1440,-12 5-1321,-14 0-1432</inkml:trace>
  <inkml:trace contextRef="#ctx0" brushRef="#br3" timeOffset="49484.852">29240 10224 1408,'0'0'5323,"-10"34"-2832,-56 228 787,49-73-529,16-60-4757,3-154 1944,1 0 0,1 1 0,1-1 0,1 1 0,1 1 0,2-1 0,0 1 0,8-13 64,5-2-22,1 2 0,3 0-1,1 1 1,1 2 0,2 1-1,1 1 1,1 2 0,2 1-1,1 1 1,1 2 0,1 2-1,1 2 1,1 1 0,0 1-1,2 3 1,40-11 22,-56 19 54,0 1 0,0 1 0,0 2 0,1 0 0,0 2 0,0 1 0,0 1-1,0 1 1,10 2-54,-31-2 49,0 1-1,0-1 1,1 1-1,-1 0 0,0 0 1,-1 0-1,1 0 1,0 1-1,-1 0 0,1 0 1,-1 0-1,0 1 1,0 0-1,0-1 1,-1 1-1,1 1 0,-1-1 1,0 0-1,0 1 1,0-1-1,-1 1 0,0 0 1,0 0-1,0 0 1,0 0-1,-1 1 0,0-1 1,0 0-1,0 0 1,-1 2-49,1 8 214,0 1 0,-1-1 1,-1 0-1,0 1 0,-2-1 1,1 0-1,-2 0 0,0 0 1,-1 0-1,-1 1-214,-17 33 301,-3-1 1,-1-2 0,-3 0-1,-1-2 1,-3-1 0,-27 26-302,48-54-31,6-4-14,-1-1-1,0 0 1,0-1 0,-1 0 0,0 0 0,-1-1 0,0 0 0,0-1 0,-1 0 0,0 0 0,0-1 0,-1-1 0,1 0 0,-1 0 0,-10 2 45,18-9-164,0 0 0,1 0 0,-1 0 1,1 0-1,-1-1 0,1 1 0,0-1 0,0 0 1,0 0-1,0 0 0,0 0 0,1 0 0,0-1 1,-1 1-1,1-1 0,0 1 0,1-1 0,-1 0 1,1 0-1,-1 0 0,1 0 0,1 0 0,-1 0 1,0 0-1,1 0 0,0 0 0,0-1 0,0-3 164,-2-5-481,-37-227-6358,22 116 3446</inkml:trace>
  <inkml:trace contextRef="#ctx0" brushRef="#br3" timeOffset="49988.218">29605 9771 5985,'0'0'1609,"0"0"-296,4 35 238,20 235 1314,-13-110-2957,-7 1 0,-9 47 92,6-200-250,-1 1 0,0 0 0,0 0 0,-1 0 0,0 0 0,-1-1 0,0 1 0,0 0 1,-1-1-1,0 0 0,0 1 0,-1-1 0,0 0 0,0-1 0,-1 1 0,0-1 0,-1 0 0,1 0 0,-1-1 0,0 1 0,-1-1 1,0-1-1,0 1 0,0-1 0,-5 2 250,9-7-73,0 0 1,0 0 0,0-1-1,0 1 1,0-1 0,0 0-1,0 0 1,0 0 0,0 0-1,1 0 1,-1-1-1,0 1 1,1-1 0,-1 0-1,1 0 1,-1 0 0,1 0-1,0 0 1,0 0 0,0 0-1,0-1 1,0 1 0,1-1-1,-1 0 1,1 1-1,-1-1 1,1 0 0,0 0-1,0 0 1,0-2 72,-27-99-1565,28 100 1444,-17-180-2409,19 1 3442,0 167 2123,-2 55-1614,-59 325 421,59-364-1848,1 0 0,-1 0 0,0-1 0,0 1-1,1 0 1,-1 0 0,0 0 0,1 0 0,-1 0 0,0-1 0,1 1 0,-1 0 0,0 0 0,0 0 0,1 0 0,-1 0 0,0 0 0,1 0 0,-1 0 0,0 0 0,1 0 0,-1 0 0,0 0 0,1 0 0,-1 0 0,0 1 0,1-1 0,-1 0 0,0 0 0,0 0 0,1 0-1,-1 1 1,0-1 0,0 0 0,1 0 0,-1 0 0,0 1 0,0-1 0,0 0 0,1 0 0,-1 1 0,0-1 0,0 0 0,0 1 0,0-1 0,0 0 0,1 0 0,-1 1 0,0-1 0,0 0 0,0 1 0,0-1 0,0 0 0,0 1 0,0-1 0,0 0 0,0 1 0,0-1 6,25-30-274,-19 23 195,36-43-563,14-18-141,3 1 1,2 4-1,28-20 783,-23 50 3463,-61 82-842,-5 74-2382,1-120-305,0 0 0,1 0 0,-1 0 0,1-1 0,0 1 0,0-1 0,0 1 0,0-1 0,1 0 0,-1 0 1,0 0-1,1 0 0,0 0 0,-1 0 0,1-1 0,0 1 0,0-1 0,0 0 0,0 0 0,0 0 1,0 0-1,0-1 0,0 1 0,0-1 0,1 0 0,-1 0 0,0 0 0,0 0 0,0 0 0,0-1 0,1 1 1,-1-1-1,0 0 0,0 0 0,0 0 0,0 0 0,-1-1 0,1 1 0,0-1 0,0 0 0,-1 1 1,1-1-1,-1-1 66,27-19-4757</inkml:trace>
  <inkml:trace contextRef="#ctx0" brushRef="#br3" timeOffset="50201.0968">30162 10472 12187,'0'0'3408,"0"0"-1831,0 0-801,-29 123-776,43-77-816,9-12-5626</inkml:trace>
  <inkml:trace contextRef="#ctx0" brushRef="#br3" timeOffset="50315.6029">30496 11041 11002,'0'0'4417,"0"0"-4417,0 0-2760,0 0-7138</inkml:trace>
  <inkml:trace contextRef="#ctx0" brushRef="#br3" timeOffset="60181.776">18582 3929 4585,'0'0'924,"0"0"-424,0 0 355,0 0 411,0 0 155,-1 0 5425,-14 4-5665,-186 122 1521,-117 49-2868,-53 33-4099,240-125 333,16-14-1344</inkml:trace>
  <inkml:trace contextRef="#ctx0" brushRef="#br3" timeOffset="60550.545">17515 4168 224,'0'0'5240,"0"0"-3016,0 0-931,0 0 159,-27 9-106,7-2-1081,7-4-116,0 1 0,1 0-1,0 1 1,0 1-1,0 0 1,1 0-1,-1 1 1,1 1 0,1 0-1,0 0 1,0 1-1,1 0 1,0 1-1,-6 7-148,-32 51 344,2 2-1,3 2 0,4 2 0,2 1 1,-6 30-344,14 29-3,28-131 0,0-1-1,1 1 1,-1 0-1,0 0 1,1-1-1,0 1 1,0 0 0,0-1-1,0 1 1,0-1-1,0 1 1,1-1 0,-1 0-1,1 1 1,-1-1-1,1 0 1,0 0-1,0 0 1,0 0 0,0-1-1,0 1 1,1 0-1,-1-1 1,0 1-1,1-1 1,-1 0 0,1 0-1,-1 0 1,1 0-1,0-1 1,-1 1-1,1-1 1,0 1 0,0-1-1,-1 0 1,1 0 3,111-6-185,-74-7-118,0 0 1,0-3-1,-1-1 0,-1-2 1,-1-2-1,6-6 303,7-2-719,65-38-1843,-20 10-1526</inkml:trace>
  <inkml:trace contextRef="#ctx0" brushRef="#br3" timeOffset="61270.782">16097 5413 376,'0'0'4982,"0"0"-2638,0 0-1464,-2 22 60,-22 354 2727,2 53-2217,32-459-2306,213-573-3652,-173 500 4390,-49 102 139,-1 0 0,0-1 0,1 1 0,-1 0 0,1 0 0,-1 0 1,1 0-1,-1 0 0,1 0 0,0 0 0,0 0 0,-1 0 1,1 0-1,0 1 0,0-1 0,0 0 0,0 0 0,0 1 0,0-1 1,0 0-1,0 1 0,0-1 0,0 1 0,1 0 0,-1-1 0,0 1 1,0 0-1,0 0 0,0 0 0,1 0 0,-1 0 0,0 0 0,0 0 1,0 0-1,1 0 0,-1 0 0,0 1 0,0-1 0,0 0 0,0 1 1,0-1-1,0 1 0,0-1 0,1 1 0,-2 0 0,1-1 0,0 1 1,0 0-1,1 0-21,22 58 1176,-13 7-211,-2 0 1,-4 1-1,-3 66-965,10 112-611,-9-230 436,-2-10-1324,0-1-3997,-1-26 1829</inkml:trace>
  <inkml:trace contextRef="#ctx0" brushRef="#br3" timeOffset="61803.951">16497 5080 4305,'0'0'2300,"0"0"-1411,0 0-279,0 0 111,0 0-75,0 0-76,12 6-191,91 27 223,-101-32-570,-1-1-1,1 1 0,-1-1 0,1 1 1,-1-1-1,1 1 0,-1 0 0,1 0 1,-1 0-1,0 0 0,0 0 0,1 0 1,-1 0-1,0 0 0,0 0 0,0 1 0,0-1 1,0 0-1,0 1 0,-1-1 0,1 1 1,0-1-1,-1 1 0,1-1 0,-1 1 1,0-1-1,1 1 0,-1 0 0,0-1 1,0 1-1,0 0 0,0-1 0,0 1 1,0-1-1,0 1 0,-1 0 0,1-1 1,-1 1-1,0 1-31,-27 64 110,24-60-105,-82 161-672,86-167 635,1 0 1,-1 0-1,0 0 0,1 0 0,-1 0 1,1-1-1,0 1 0,-1 0 1,1 0-1,0-1 0,-1 1 0,1 0 1,0-1-1,0 1 0,0-1 0,-1 1 1,1-1-1,0 1 0,0-1 0,0 1 1,0-1-1,0 0 0,0 0 1,0 1-1,0-1 0,0 0 0,0 0 1,0 0-1,0 0 0,0 0 0,0 0 1,0-1-1,0 1 0,0 0 0,0 0 1,0-1-1,0 1 0,0-1 1,0 1-1,-1-1 0,1 1 0,1-1 32,3 0-10,22-6-247,1-1-1,-1-1 0,0-1 1,-1-2-1,-1 0 1,0-2-1,19-14 258,-2 3-1836,1 0-2390</inkml:trace>
  <inkml:trace contextRef="#ctx0" brushRef="#br3" timeOffset="62411.654">16317 4676 4065,'0'0'2578,"0"0"-1369,-30 2-216,7-1-765,11-2-128,-1 1 0,0 1 0,1 0 1,-1 1-1,1 0 0,-1 1 0,1 0 0,0 1 1,0 0-1,0 1 0,1 1 0,0 0 0,0 0 0,0 1 1,-6 5-101,-24 33 121,3 1 1,2 2 0,2 2 0,2 1 0,3 1-1,2 2 1,2 0 0,2 2 0,3 1 0,3 0-1,2 1 1,0 14-122,-2 1 274,4 0-1,2 0 0,4 1 1,3 0-1,6 60-273,-3-113 74,0-1 0,2 0 0,1 1 0,0-1-1,1 0 1,1 0 0,1-1 0,1 1 0,1-1 0,1 0 0,0-1-1,1 0 1,1 0 0,1-1 0,0 0 0,1-1 0,1 0-1,1-1 1,0 0 0,1-1 0,0-1 0,1 0 0,1-2 0,10 6-74,3-6 6,2-1 1,-1-2 0,2-1 0,-1-1-1,0-2 1,1-2 0,0 0 0,0-2-1,-1-2 1,1-1 0,-1-2 0,1-1-1,-1-1 1,-1-2 0,30-11-7,-11 1 31,-1-2-1,-1-2 1,-1-2 0,-1-3 0,-1-1 0,-2-2-1,-1-2 1,-1-1 0,-2-3 0,-2-1-1,-1-2 1,-2-1 0,0-5-31,-16 17-20,-2-1 0,-1 0 0,-1-1 0,-1-1 0,-3 0 0,0 0 0,-2-1 0,-1 0 0,-2 0 1,-1-1-1,-2 0 0,-1 0 0,-1 1 0,-2-1 0,-2 0 0,-1 1 0,-1-1 0,-2 2 0,-2-1 0,-1 1 0,-1 0 0,-1 1 0,-2 1 0,-1 0 0,-15-19 20,20 35-40,0-1-1,-1 2 1,-1-1-1,-1 2 1,0 0-1,0 0 1,-1 2-1,0 0 1,-1 0-1,0 1 1,-1 1 0,1 1-1,-2 1 1,1 0-1,-1 1 1,0 1-1,0 0 1,0 1-1,0 2 1,0 0-1,-1 0 41,-15 2-220,-1 1 0,1 2-1,0 1 1,0 2 0,1 1 0,0 2-1,0 1 1,1 1 0,0 2 0,-5 5 220,-140 98-3474,34 24-1562</inkml:trace>
  <inkml:trace contextRef="#ctx0" brushRef="#br1" timeOffset="257610.3229">17490 782 4505,'0'0'3934,"0"0"-2140,0 0-518,0 0-130,0 0-29,-23-22-74,-72-69-256,87 82-728,0 0-1,-1 1 1,0 0-1,0 0 1,-1 1-1,0 0 1,0 1-1,-1 0 1,1 1-1,-1 0 1,-1 1 0,1 0-1,-1 0 1,1 1-1,-1 1 1,0 0-1,0 1 1,0 0-1,0 0 1,-7 2-59,-4 1-4,0 2 1,1 0-1,-1 1 1,1 2-1,1 0 1,-1 1-1,1 1 0,0 1 1,1 1-1,1 1 1,-1 1-1,2 0 1,-5 6 3,20-18 1,-131 95 80,4 6 0,5 5 1,-36 46-82,121-116 27,1 2 1,2 2-1,2 1 1,2 2 0,1 1-1,3 1 1,2 2-1,1 1 1,3 0 0,2 2-1,3 1 1,1 0-1,-4 36-27,15-61-3,1 0 0,2 0 0,1 0 0,1 0-1,1 0 1,2 0 0,0 1 0,2-2 0,1 1 0,1 0-1,1-1 1,2 0 0,0-1 0,2 0 0,1 0 0,0-1-1,2-1 1,1 0 0,1-1 0,1 0 0,16 15 3,22 5-44,2-3 0,2-2 0,2-3 0,0-3 0,2-3 0,2-2 0,0-3 0,1-3 0,1-3 0,1-2 0,39 1 44,22 2-111,2-5 0,117-6 111,-167-4-211,1-5 1,0-3-1,-1-4 0,0-3 1,-1-3-1,0-4 0,-2-4 1,0-3-1,9-8 211,-75 29-33,0 0-1,-1-1 1,0-1 0,-1 0-1,1 0 1,-1-1 0,-1 0 0,1-1-1,-1 0 1,-1 0 0,0-1-1,0 0 1,-1-1 0,0 0-1,-1 0 1,0 0 0,-1-1 0,0 1-1,-1-1 1,0 0 0,-1-1-1,0 1 1,-1-1 0,-1 1 0,1-4 33,-5-34 99,-2 0 0,-2 0 1,-3 1-1,-1 0 0,-3 1 1,-2 0-1,-1 1 0,-3 1 1,-2 1-1,-2 0 0,-1 2 1,-6-3-100,11 10 76,-94-166 127,-9 6 1,-118-142-204,228 319-11,-1 1 1,-1 0-1,0 1 0,-2 0 1,0 2-1,0 0 1,-1 1-1,-1 0 1,-1 2-1,0 0 1,0 2-1,-21-9 11,-150-8-103,-61 44-14,160 2-183,1 4 0,1 4-1,1 4 1,2 3 0,-1 6 300,-261 132-4515,124-56-378</inkml:trace>
  <inkml:trace contextRef="#ctx0" brushRef="#br0" timeOffset="401895.991">23847 182 7626,'0'0'1121,"0"0"-390,0 0 219,0 0-2,0 0-443,-6-2-159,6 9 238,0-9-6145</inkml:trace>
  <inkml:trace contextRef="#ctx0" brushRef="#br0" timeOffset="420482.5">23242 454 6537,'0'0'3737,"0"0"-1998,0 0-673,0 0 378,0 0 76,30-1-150,200-5-170,-203 6-1245,-3-2-50,0 0 0,0 1-1,0 2 1,1 1 0,-1 0-1,-1 2 1,1 1 0,0 0-1,-1 2 1,0 1 0,-1 1-1,0 0 1,0 2 0,-1 1-1,9 7 96,-28-19-66,-1 1-1,0 0 0,0 0 1,0 0-1,0 0 0,0 0 1,0 0-1,0 0 0,0 0 1,0 1-1,0-1 1,0 0-1,-1 0 0,1 1 1,-1-1-1,1 1 0,-1-1 1,1 0-1,-1 1 0,0-1 1,0 1-1,1-1 0,-1 1 1,0-1-1,0 1 0,-1-1 1,1 1-1,0-1 0,0 0 1,-1 1-1,1-1 1,-1 1-1,1-1 0,-1 0 1,0 1-1,1-1 0,-1 0 1,0 0-1,0 1 0,0-1 1,0 0-1,0 0 0,0 0 1,0 0-1,-1 0 0,1-1 1,0 1-1,0 0 0,-1 0 1,1-1-1,0 1 1,-1-1-1,1 1 0,-1-1 1,1 0-1,0 1 0,-1-1 1,1 0-1,-1 0 0,1 0 1,-1 0-1,1 0 67,-14 7 171,-49 32-53,1 3 0,3 3-1,1 3 1,3 2-1,-9 12-117,47-45-3,-41 37-27,3 3 0,2 2 0,-17 26 30,58-63-777,25-21-3084,141-136-504,-106 87 4018,-23 23 290,-13 12 371,0 1 1,0 0-1,2 1 1,-1 0 0,1 1-1,0 1 1,1 0 0,0 1-1,1 0 1,0 1 0,4-1-315,-18 8 76,1-1 1,0 1-1,0-1 0,0 1 1,0-1-1,0 1 1,0 0-1,0 0 1,0 0-1,0 0 0,0 1 1,0-1-1,0 0 1,0 1-1,0-1 1,0 1-1,-1 0 0,1 0 1,0-1-1,0 1 1,-1 0-1,1 1 1,0-1-1,-1 0 1,1 0-1,-1 1 0,1-1 1,-1 1-1,0-1 1,0 1-1,0 0 1,0-1-1,0 1 0,0 0 1,0 1-77,9 75 1180,-10-66-1023,-1 34 45,-2 0-1,-2 0 0,-3 0 0,-1-1 0,-2 0 0,-11 27-201,12-39-130,-28 98-2818,43-162-2197,3-11 3328,93-211-507,-20 90 5558,-78 158-3092,-3 3-9,0 0 0,0 0 0,0 0 0,1 0 0,-1-1 0,1 1 0,0 0 0,-1 1 0,1-1 0,0 0 0,0 0 0,0 0 0,0 0 0,1 1-1,-1-1 1,0 0 0,1 1 0,-1 0 0,1-1 0,0 1 0,-1 0 0,1-1 0,0 1 0,0 0 0,0 0 0,0 1 0,-1-1 0,1 0 0,1 1 0,-1-1 0,0 1 0,0-1 0,0 1 0,0 0 0,0 0 0,0 0 0,0 0 0,0 1 0,0-1 0,0 0 0,0 1 0,2 0-133,16 27 370,-18-23-394,1-1-1,-1 0 1,1 0 0,0 1-1,0-2 1,0 1-1,1 0 1,-1-1 0,1 1-1,0-1 1,0 0 0,0-1-1,0 1 1,1-1 0,-1 1-1,1-1 1,0 0 24,80-10-4125,-47-15 1145</inkml:trace>
  <inkml:trace contextRef="#ctx0" brushRef="#br0" timeOffset="421136.109">24392 401 7954,'0'0'1757,"0"0"-934,0 0-196,0 0 33,30 13-260,97 37-236,38 3-2780,-163-52 2514,-1 0 1,1-1 0,-1 1 0,1 0-1,-1 0 1,0-1 0,1 1-1,-1 0 1,0 0 0,0 1-1,0-1 1,1 0 0,-1 0 0,-1 0-1,1 1 1,0-1 0,0 1-1,0-1 1,-1 0 0,1 1 0,-1-1-1,1 1 1,-1 0 0,1-1-1,-1 1 1,0-1 0,0 1-1,0-1 1,0 1 0,0 0 0,0-1-1,0 1 1,-1-1 0,1 1-1,-1 0 1,1-1 0,-1 1-1,1-1 1,-1 0 0,0 1 0,0-1-1,0 1 1,0-1 0,0 0-1,0 0 1,0 0 101,-61 55 252,51-48-154,-23 17 475,1 2 0,2 2 1,1 0-1,1 2 1,1 1-1,2 2 1,2 0-1,1 2 1,1 0-1,2 1 1,2 2-1,-6 18-573,8 41 207,29-99-414,70-112 280,-60 72-43,-17 32-23,60-79 66,-64 85-78,1 1 1,-1-1-1,1 1 0,-1 0 1,1 0-1,0 0 0,0 0 0,0 0 1,0 1-1,1-1 0,-1 1 1,0 0-1,0 0 0,1 0 1,-1 1-1,1-1 0,-1 1 0,1-1 1,-1 1-1,1 0 0,-1 1 1,0-1-1,1 1 0,-1-1 0,1 1 1,-1 0-1,0 0 0,1 1 1,0 0 4,1 3-4,-1 0 1,0 1-1,-1-1 1,1 1-1,-1 0 1,0 0-1,0 1 1,-1-1-1,0 0 1,0 1-1,-1-1 1,1 1-1,-1 0 1,-1 0-1,1-1 1,-1 1-1,-1 0 1,1 0-1,-1-1 1,0 1-1,-2 6 4,0-2 27,0 0 0,0 0 0,-1-1-1,-1 1 1,0-1 0,0 0 0,-1 0-1,0-1 1,-1 0 0,0 0 0,0 0-1,-1-1 1,0 0 0,-1-1 0,0 0-1,0 0 1,-9 5-27,16-38-3098,61-145-3768,-13 46 5684,-24 56 1055,76-189 2748,-98 256-2557,0 0 0,0 1 0,0-1 0,1 0 0,-1 0 0,1 0 0,-1 0 0,1 1 0,0-1 0,0 0 0,0 0 0,0 1 0,0-1 0,0 1 0,0-1 0,0 1 0,1-1 0,-1 1 0,1 0 0,-1 0 0,1 0 0,-1 0 0,1 0 0,0 0 0,-1 0 0,1 0 0,0 0 0,0 1 0,-1-1 0,1 1 0,0 0 0,0-1 0,0 1 0,0 0 0,0 0 0,0 0 0,0 0 0,-1 0 0,1 1 0,0-1 0,0 0 0,0 1 0,0 0 0,-1-1 0,1 1 0,0 0 0,0 0 0,-1 0 0,1 0 0,-1 0 0,1 0 0,-1 1 0,1-1 0,-1 0 0,0 1 0,0-1 0,0 1 0,0-1 0,0 1 0,0 0 0,0-1 0,0 1 0,0 1-64,10 162 1935,-18-90-1280,-2 0-1,-4-1 1,-3-1-1,-3 0 0,-14 27-654,-79 207-745,81-224-517,10-32-2972</inkml:trace>
  <inkml:trace contextRef="#ctx0" brushRef="#br0" timeOffset="421728.343">25077 597 5753,'0'0'3105,"0"0"-2066,0 0-659,0 0 88,0 0-125,19 0-301,66 0-604,-79 0 444,1 1 0,-1-1 1,0 0-1,1 0 0,-1 0 1,1-1-1,-1 0 0,0 0 1,0-1-1,0 0 0,1 0 1,-2 0-1,1-1 0,0 0 1,0 0-1,-1-1 0,0 1 1,0-1-1,0 0 0,0 0 1,0-1-1,3-4 118,-9 30 1508,-22 117-228,6 1 0,2 104-1280,15 216 1333,-1-456-1336,0 0 0,0 0 0,0 0 1,-1 0-1,1-1 0,-1 1 0,0-1 0,1 1 0,-1-1 0,0 0 0,0 1 0,-1-1 1,1 0-1,0 0 0,-1-1 0,1 1 0,-1 0 0,0-1 0,1 0 0,-1 1 0,0-1 0,0 0 1,0 0-1,0-1 0,0 1 0,0-1 0,0 1 0,0-1 0,0 0 0,0 0 0,0 0 0,0-1 1,0 1-1,0-1 0,0 0 0,0 1 0,0-1 0,0-1 0,0 1 0,1 0 0,-1-1 0,0 1 1,1-1-1,-1 0 0,1 0 0,0 0 0,0 0 0,0 0 0,0 0 0,0-1 0,0 1 0,0-1 3,-10-12-56,0-1 0,1-1-1,1 1 1,1-1 0,0-1-1,2 0 1,0 0 0,0-1-1,2 1 1,0-1-1,2 0 1,0-1 0,1 1-1,1-1 1,1-17 56,2 30-11,0 0 0,1 0 1,0 0-1,1 0 0,-1 1 0,1-1 1,1 1-1,-1 0 0,1 0 0,0 1 0,0 0 1,1-1-1,-1 2 0,1-1 0,0 1 1,1 0-1,-1 0 0,1 0 0,-1 1 1,1 0-1,0 0 0,0 1 0,4-1 11,31-18-164,175-101-3921,-121 64 111</inkml:trace>
  <inkml:trace contextRef="#ctx0" brushRef="#br0" timeOffset="421942.1718">25916 353 3017,'0'0'4289,"0"0"-3617,0 0-480,0 0-112,0 0-80,0 0-504,0 0-2257</inkml:trace>
  <inkml:trace contextRef="#ctx0" brushRef="#br0" timeOffset="422186.296">25656 621 40,'0'0'3707,"-13"30"-2022,-76 191 370,37-49-1864,51-243-4518,3 54 4146,1 0-1,1 1 0,1-1 1,0 1-1,1 0 1,0 0-1,1 1 0,1 0 1,1 0-1,2-2 182,-3 5 173,1 0-1,1 0 0,-1 1 1,2 1-1,-1 0 1,2 0-1,-1 1 1,1 0-1,1 1 1,-1 1-1,1 0 1,0 0-1,1 1 1,0 1-1,0 0 1,0 1-1,0 1 1,8-1-173,278-1 462,-300 4-511,1 1 0,0 0 0,0 0 0,0-1 0,0 1 0,-1 0 0,1 0 0,0 0-1,0 0 1,0 0 0,0 0 0,0 0 0,0 0 0,-1 0 0,1 0 0,0 0 0,0 0-1,0 1 1,0-1 0,-1 0 0,1 1 0,0-1 0,0 1 0,0-1 0,-1 1 0,1-1-1,0 1 1,-1-1 0,1 1 0,-1 0 0,1-1 0,-1 1 0,1 0 0,-1-1 0,1 1-1,-1 0 1,1 0 0,-1 0 0,0-1 0,0 1 0,1 0 0,-1 0 0,0 0 0,0 0-1,0 0 1,0-1 0,0 1 0,0 0 0,0 0 0,0 0 0,0 0 0,0 0 0,-1 0-1,1-1 1,0 1 0,-1 0 0,1 0 49,-5 18-863</inkml:trace>
  <inkml:trace contextRef="#ctx0" brushRef="#br0" timeOffset="422726.3078">25896 818 3929,'0'0'1566,"-20"25"-334,-130 159 283,-7-8-3018,140-165-373,22-24-689,17-10 2838,1 0 0,1 2-1,0 0 1,2 2 0,0 1 0,1 1 0,1 1 0,24-10-273,-42 22 39,-1-1 0,1 2 1,-1-1-1,1 2 0,0-1 0,1 1 0,-1 1 0,0 0 1,0 0-1,1 1 0,-1 0 0,0 1 0,5 0-39,-13 2 27,0 0 0,-1-1-1,1 1 1,-1 0-1,1 0 1,-1 0-1,0 0 1,0 0-1,0 0 1,-1 0 0,1 0-1,-1 0 1,1 0-1,-1 0 1,0 0-1,0 1 1,-1-1 0,1 0-1,-1 0 1,1 0-1,-1 0 1,0 0-1,0 0 1,-1 2-27,-6 11 55,0 0-1,-1-1 1,-1 0 0,-1-1-1,0 0 1,0 0 0,-1-1-1,-13 10-54,-2 5 24,-59 69 2081,114-86-3167,-22-12 918,109-2-420,-113 5 629,1 1 1,-1-1-1,0 1 1,0-1-1,0 1 0,0 0 1,-1 0-1,1 0 1,-1 0-1,0 0 0,0 0 1,0 0-1,0 0 1,0 0-1,0 1 0,-1-1 1,0 0-1,0 0 1,0 1-1,0-1 0,0 0 1,0 0-1,-1 1 1,0-1-1,0 1-65,1 9 255,-31 191 1252,30-203-1503,1 0 1,0 0 0,0 0-1,-1 0 1,1 0 0,0 0-1,0 0 1,0 0 0,0 0-1,0 0 1,0 0 0,0 0-1,1 0 1,-1 0 0,0 0-1,1 0 1,-1 0 0,0 0-1,1 0 1,-1-1 0,1 1-1,-1 0 1,1 0 0,-1 0-1,1-1 1,0 1-1,0 0 1,-1-1 0,1 1-1,0 0 1,0-1 0,-1 1-1,1-1 1,0 1 0,0-1-1,0 0 1,0 1 0,0-1-1,0 0 1,0 0 0,0 0-1,0 1 1,0-1 0,0 0-1,0 0 1,0 0 0,0-1-1,0 1 1,0 0 0,0 0-1,0 0 1,0-1 0,-1 1-1,1 0 1,0-1 0,0 1-1,0-1 1,0 1-1,0-1-4,8-3 73,-1-1-1,1 0 0,0 0 0,-1-1 0,0 0 0,-1-1 1,1 1-1,-1-1 0,-1-1 0,1 1 0,-1-1 0,2-4-72,8-8 71,107-151-2397,-95 121-1523</inkml:trace>
  <inkml:trace contextRef="#ctx0" brushRef="#br0" timeOffset="429585.32">2535 10925 4945,'0'0'3447,"0"0"-1545,0 0-76,0 0 360,0 0-221,-7 0-688,-26 0 255,13 16-1136,-111 94 3,-39 30 1225,-120 133-1624,275-258 67,12-13-78,-1 1-1,1 0 0,0-1 0,0 1 0,1 1 0,-1-1 0,1 0 0,0 0 0,-1 1 1,2 0-1,-1-1 0,0 1 0,1 0 0,-1 0 0,1 0 0,0 0 0,0 0 1,1 0 11,52 18-60,205-6 93,138-1 2047,-394-15-1059,-1 0-60,0 0-187,0 0-241,0 0-286,0 0-47,0-27 859,1 9-969,0 0 0,-1 0 0,-1 0 0,-1 0 0,0 0 1,-1 0-1,-1 1 0,-1-1 0,0 1 0,-1 0 0,-1 0 0,-7-9-90,-109-113-4921,26 64-3162,82 64 6213,-74-53-12146</inkml:trace>
  <inkml:trace contextRef="#ctx0" brushRef="#br4" timeOffset="542152.029">26832 2877 3497,'0'0'5561,"0"0"-4705,0 0-544,-157 145 648,85-80 249,-7 4-385,-4 1-392,0 0-264,9-3-168,8-6-32,15-11-736,34-16-1129,17-12-1455,0-22-689</inkml:trace>
  <inkml:trace contextRef="#ctx0" brushRef="#br4" timeOffset="542322.7069">26698 3250 5185,'0'0'1744,"0"0"1009,-9 166-1017,-17-79-271,1 5-345,5-8-592,5-7-528,15-12-144,0-14-1192,0-25-945,40-33-855,0-32 343,-5-21-832</inkml:trace>
  <inkml:trace contextRef="#ctx0" brushRef="#br4" timeOffset="542520.246">27128 2764 3801,'0'0'1016,"0"0"168,0 0-336,0 0-191,0 0 127,80 149-152,-88-103-96,-24 2-16,-10-5-296,-4-6-224,3-11-504,3-12-968,15-21-929,10-26-255</inkml:trace>
  <inkml:trace contextRef="#ctx0" brushRef="#br4" timeOffset="542863.379">27046 2894 2184,'-5'27'2986,"-86"431"1754,42-110-2864,40-106-3745,14-186-2065,2-66 3495,40-239-3713,5-18 4970,-52 265-759,0 0 0,0 1-1,0-1 1,0 1 0,0-1 0,0 0 0,0 1 0,1-1 0,-1 0 0,1 1-1,-1-1 1,1 1 0,0-1 0,-1 1 0,1-1 0,0 1 0,0 0 0,0-1-1,0 1 1,0 0 0,0 0 0,1 0 0,-1 0 0,0 0 0,0 0 0,1 0-1,-1 0 1,1 0 0,-1 1 0,1-1 0,-1 0 0,1 1 0,-1 0 0,1-1-1,0 1 1,-1 0 0,1 0 0,0 0 0,-1 0 0,1 0 0,0 0 0,-1 0-1,1 0 1,-1 1 0,1-1 0,0 1 0,-1-1 0,2 1-59,3 7 129,0 0 0,0 0 1,-1 0-1,0 1 0,0 0 0,-1 0 1,0 0-1,-1 1 0,0-1 1,0 1-1,-1-1 0,0 1 0,-1 0 1,0 0-1,0 0 0,-1 1-129,0 36-655,0-37-961,0-33-335,0-16-931</inkml:trace>
  <inkml:trace contextRef="#ctx0" brushRef="#br4" timeOffset="543346.125">27465 2737 2649,'0'0'3144,"0"0"-2045,0 0-368,0 0 58,0 0-175,7 23-339,22 74-174,-22 7-201,-10-91 63,0-1 1,0 0-1,-1 0 0,-1 0 0,0-1 1,0 1-1,-1-1 0,0 0 1,-1-1-1,-1 0 0,1 0 0,-2 0 1,1-1-1,-1 0 0,-1-1 1,0 0-1,0 0 0,-1 0 37,-41 39 69,52-46-99,-1 0 0,1 0 0,-1 0 0,1 0 0,-1 0 0,1 0 0,-1 0-1,1 0 1,0 0 0,0 0 0,0 0 0,0 0 0,0 0 0,0 0 0,0 1 0,0-1 0,0 0 0,0 0 0,0 0 0,1 0 0,-1 0 0,0 0 0,1 0 0,-1 0 0,1 0 0,0 0-1,-1 0 1,1 0 0,-1 0 0,1 0 0,0-1 0,0 1 0,0 0 0,-1 0 0,1-1 0,0 1 0,0-1 0,0 1 0,0-1 0,0 1 0,0-1 0,0 1 0,0-1 0,0 0 0,1 0 0,-1 1-1,0-1 1,0 0 0,0 0 0,0 0 0,0 0 0,0 0 0,0-1 0,0 1 0,1 0 0,-1 0 0,0-1 0,0 1 0,0 0 0,0-1 0,0 1 0,0-1 0,0 0 0,0 0 30,5 2 34,181 13-1076,-184-14 1066,-1 0 0,1 0 1,-1 0-1,0 1 0,1-1 1,-1 0-1,0 1 0,0 0 1,1 0-1,-1-1 1,0 1-1,0 1 0,0-1 1,0 0-1,0 0 0,0 1 1,0-1-1,-1 1 0,1 0 1,0-1-1,-1 1 1,1 0-1,-1 0 0,0 0 1,0 0-1,1 0 0,-1 0 1,-1 0-1,1 1 0,0-1 1,0 0-1,-1 0 0,1 1 1,-1-1-1,0 0 1,0 1-1,0-1 0,0 0 1,0 1-1,0-1 0,-1 0 1,1 1-1,-1-1 0,0 0 1,0 3-25,-4 6 142,-1 1 1,0-1-1,0 0 1,-1 0-1,0 0 1,-1-1-1,0-1 1,-1 1-1,0-1 1,-1 0-143,-25 29 164,26-30-236,1 1 0,1-1 0,0 1 0,0 1 0,0 0-1,2-1 1,-1 2 0,1-1 0,0 1 0,1 0-1,1 0 1,-1 0 0,2 0 0,0 0 0,-1 10 72,3-10-480,1-10 514,-1 1 1,1-1 0,-1 0 0,0 1 0,0-1-1,1 1 1,-1-1 0,0 1 0,0-1 0,0 1-1,0-1 1,-1 1 0,1-1 0,0 1-1,-1-1 1,1 1 0,-1-1 0,1 0 0,-1 1-1,0-1 1,1 0 0,-1 1 0,0-1 0,0 0-1,0 0 1,0 0 0,0 0 0,0 0-1,0 0 1,-1 0 0,1 0 0,0 0 0,0-1-1,-1 1 1,1 0 0,-1-1 0,1 1 0,0-1-1,-1 1 1,1-1 0,-1 0 0,1 0-1,-1 0 1,1 0 0,-1 0 0,0 0-35,-4 1 77,3 0-168,0 0 1,0 0 0,0-1-1,0 1 1,0-1-1,0 1 1,0-1 0,0 0-1,0 0 1,0-1 0,0 1-1,0-1 1,0 1-1,1-1 1,-1 0 0,0 0-1,0 0 1,0 0-1,1-1 1,-1 1 0,0-1-1,1 1 1,0-1 0,-1 0-1,1 0 1,0 0-1,0-1 1,0 1 0,0 0-1,0-1 1,1 1 0,-1-1 90,-10-36-2068,5-7-1383</inkml:trace>
  <inkml:trace contextRef="#ctx0" brushRef="#br4" timeOffset="543559.012">27317 3450 1048,'0'0'3249,"0"0"-2089,0 0 529,0 0 87,94 159 16,-57-106-335,0 0-569,3-7-344,-3-8-544,0-4 0,6-17-1888,-9-10-1889,-5-7-1520</inkml:trace>
  <inkml:trace contextRef="#ctx0" brushRef="#br4" timeOffset="549264.497">27300 3349 4145,'0'0'1402,"0"0"-669,-17 22-40,10-13-597,-12 16 85,-1 0 0,-1-2 0,0-1 0,-2 0 0,-1-2 0,-1 0-181,-7 3 106,0-1-1,-1-1 0,-1-2 1,-1-2-1,-1-1 1,0-2-1,-1-1 1,-1-2-1,0-1 1,0-3-1,-1-1 1,-2-1-106,37-4 48,-1 1 0,0-2 0,0 1 0,1 0 0,-1-1 0,0 0 0,0 0 0,0 0 0,0-1 0,0 0 0,1 0 0,-1 0 0,0 0 0,1-1 0,-1 0 0,1 0 0,-1 0 0,1 0 0,0-1 0,0 1 0,0-1 0,0 0 0,1 0 0,-1-1 0,1 1 0,0-1 0,0 0 0,0 0 0,0 0 0,1 0 0,-1 0 0,1-1 0,0 1 0,0-1 0,1 1 0,0-1 0,-1 0 0,1 1 0,1-1 0,-1 0-48,1-11 31,1 0 0,0 0 1,1 1-1,0-1 0,1 1 0,1-1 0,1 1 1,0 0-1,1 1 0,1-1 0,0 1 0,0 0 1,2 1-1,0 0 0,2-2-31,167-176-14,-148 163 84,1 1 0,2 2 1,0 1-1,2 2 1,1 1-1,0 2 0,1 2 1,1 1-1,1 1 1,0 3-1,1 1 0,0 2 1,1 2-1,-1 1 1,28 1-71,-56 4 76,-1 0 1,1 1-1,-1 0 1,1 1-1,-1 0 0,1 1 1,-1 1-1,0-1 1,0 2-1,0 0 1,0 0-1,-1 1 1,0 0-1,1 0 0,-2 1 1,1 1-1,-1 0 1,0 0-1,0 1 1,-1 0-1,0 0 1,-1 1-1,0 0 0,0 0 1,-1 1-1,0 0 1,0 0-1,1 5-76,-4-2 70,0 0 1,-1 0-1,0 0 0,-1 0 0,0 0 1,-1 1-1,-1-1 0,0 0 0,0 0 1,-2 0-1,0 0 0,0 0 0,-1 0 1,-1-1-1,0 1 0,0-1 0,-1 0 1,-1-1-1,-6 9-70,-6 6 80,0-1-1,-2 0 1,-1-2 0,-1-1-1,-1 0 1,0-2 0,-20 12-80,29-20 18,-1 0 1,0-2-1,-1 0 0,0-1 1,0 0-1,-1-2 1,0 0-1,0-1 1,0-1-1,-1 0 1,0-2-1,0 0 1,-13 0-19,31-4 2,-1 1 1,1 0 0,-1-1-1,1 1 1,0-1 0,0 0 0,-1 1-1,1-1 1,0 0 0,0 0-1,0 0 1,0 0 0,0 0-1,0 0 1,0 0 0,0 0-1,0 0 1,0-1 0,0 1 0,1 0-1,-1 0 1,1-1 0,-1 1-1,1 0 1,-1-1 0,1 1-1,0-1 1,0 1 0,0-1-1,-1 1 1,1 0 0,1-1 0,-1 1-1,0-1 1,0 1 0,0-1-1,1 1 1,-1 0 0,1-1-1,-1 1 1,1 0 0,0-1-1,-1 1 1,1 0 0,0-1-3,-1 2-1,5-13-67,1 0 0,-1 0 0,2 0 1,0 1-1,0 0 0,1 1 0,1 0 1,0 0-1,0 0 0,1 1 0,5-3 68,23-25-150,1 2 1,2 1-1,1 3 0,2 1 1,1 2-1,1 2 0,2 2 1,25-8 149,76 1-6,-148 31 12,1 1-1,-1-1 1,0 1-1,0 0 1,1 0-1,-1 0 1,1-1-1,-1 1 1,0 0-1,1 1 1,-1-1-1,0 0 1,1 0-1,-1 1 1,0-1-1,1 0 1,-1 1 0,0-1-1,0 1 1,0 0-1,1-1 1,-1 1-1,0 0 1,0 0-1,0 0 1,0 0-1,0 0 1,0 0-1,-1 0 1,1 0-1,0 0 1,0 0-1,-1 0 1,1 1-1,-1-1 1,1 0-1,-1 0 1,1 1-1,-1-1 1,0 0-1,0 1 1,1-1-1,-1 0 1,0 1-1,0-1 1,0 0-1,-1 1 1,1-1-1,0 0 1,0 1-1,-1-1 1,0 1-6,-2 10 132,0 0 0,-2-1 0,1 0 0,-1 0 0,-1 0 0,0 0 1,-1-1-1,0 0 0,0 0 0,-1-1 0,0 0 0,-1 0 0,0-1 0,0 0 0,-1-1 0,0 0 0,0 0 0,-2 0-132,-9 9 148,-372 238-19,256-175-2614,15-15-3400</inkml:trace>
  <inkml:trace contextRef="#ctx0" brushRef="#br4" timeOffset="550533.6139">15795 18043 312,'0'0'5556,"0"0"-3290,0 0-1501,0 0 94,0 0 272,0 0-56,6 2-103,9 1-290,1-1 0,0-1 1,0 0-1,0-2 0,0 0 0,0 0 0,-1-1 1,1-1-1,-1-1 0,1 0 0,-1-1 0,5-3-682,78-17 1379,-12 9-851,52-11-94,1 6 0,133-2-434,16 25 244,-89 2 1559,194-23-1803,944-72 935,-1157 64-883,-178 25-231,1-1 0,-1 0 0,0 1 0,0-1 0,0 0 0,-1 0 0,1 0-1,-1 0 1,1 0 0,-1 0 0,0-1 0,0 1 0,-1 0 0,1-1 0,-1 1 0,1 0 0,-1-1 0,0 1 0,0-1-1,-1 1 1,1 0 0,-1-1 0,0 1 0,1 0 0,-1-1 0,-1 1 0,1 0 0,0 0 0,-1 0 0,0 0 0,0 0 0,-1-2 179,-35-61-7914,-11-5-4781</inkml:trace>
  <inkml:trace contextRef="#ctx0" brushRef="#br4" timeOffset="551135.1139">16967 14022 2961,'0'0'4433,"0"0"-3585,0 0 472,0 207 504,0-65-135,-3 36-201,1 10-280,2-15-215,0-38-425,0-41-344,0-26-224,2-11-120,7-1-1129,-3-6-951,-6-11-369,0-39-583,-9-15 1135,-11-33-2832</inkml:trace>
  <inkml:trace contextRef="#ctx0" brushRef="#br4" timeOffset="551346.525">16802 14101 8826,'0'0'1984,"-52"133"-1047,27-51 1007,-1 2-456,9-5-840,6-14-608,5-12-40,3-12-1248,-3-31-1088,3-10-2329,-8 0-224</inkml:trace>
  <inkml:trace contextRef="#ctx0" brushRef="#br4" timeOffset="551569.847">16916 14106 2425,'0'0'5105,"0"0"-3553,0 0 32,0 0 329,0 0-537,0 0-736,148 128-640,-125-92-712,-6-7-3081,-11-12-2160</inkml:trace>
  <inkml:trace contextRef="#ctx0" brushRef="#br4" timeOffset="551884.2798">16428 11912 8218,'0'0'2080,"0"0"-1600,0 0 0,0 0 113,146 85-153,-98-64-280,-8-2-160,-6 1-640,-14-1-1265,-20 22-1728,-28-7-696</inkml:trace>
  <inkml:trace contextRef="#ctx0" brushRef="#br4" timeOffset="552701.62">16134 12693 5921,'0'0'2349,"0"0"-1185,0 0-21,0 0 31,0 0 131,34-13-223,214-94 85,-50-3-371,-196 111-797,-1 0 1,0-1-1,0 1 1,-1 0-1,1 0 1,0 0-1,0 0 0,0 0 1,0 0-1,-1 0 1,1 0-1,-1 0 1,1 0-1,0 0 1,-1 0-1,0 1 1,1-1-1,-1 0 0,0 0 1,0 0-1,1 1 1,-1-1-1,0 0 1,0 0-1,0 1 1,-1-1-1,1 0 1,0 0-1,0 0 1,-1 1-1,1-1 0,-1 0 1,1 0-1,-1 0 1,1 0-1,-1 0 1,0 0-1,1 0 1,-1 0-1,0 0 1,0 0-1,0 0 1,0 0-1,0 0 1,0 0 0,-84 192 88,79-179-207,-8 19-177,1 1 0,2 0 0,1 1-1,2 0 1,2 1 0,0 0-1,3 2 297,36-116-1136,-29 65 1105,2 0-1,-1 1 1,2-1-1,0 1 1,0 1-1,1-1 1,1 1 0,-1 0-1,2 1 1,0 0-1,0 1 1,1 0-1,0 0 1,0 1 0,1 1-1,0 0 1,0 0-1,1 1 1,0 1-1,0 0 1,4 0 31,-15 7 24,-1 0 0,1 1 0,-1-1 0,0 0 0,0 1 0,0 0 0,0-1-1,0 1 1,-1-1 0,1 1 0,-1 0 0,0 0 0,0-1 0,0 1 0,0 0 0,0 0 0,0-1 0,-1 1 0,1 0 0,-1-1 0,0 1 0,0 1-24,-6 14 102,0-1-1,-1 0 1,-1-1 0,0 0 0,-1 0-1,-1-1 1,-1 0 0,-11 12-102,2-2 70,-41 41-237,58-87-944,3-149-3068,2-210 2630,0 368 1600,-2 5 60,0 0 1,1 0-1,0 0 0,1 0 1,0 0-1,0 0 0,0 0 0,1 0 1,0 0-1,0 1 0,0-1 0,1 1 1,0-1-1,1 1 0,-1 0 0,1 0-111,-3 5 43,0 1 0,0-1 0,0 0-1,1 0 1,-1 1 0,0-1-1,0 0 1,0 1 0,0-1-1,1 1 1,-1 0 0,0-1-1,1 1 1,-1 0 0,0 0 0,0 0-1,1 0 1,-1 0 0,0 0-1,1 0 1,-1 0 0,0 0-1,1 1 1,-1-1 0,0 0-1,0 1 1,0-1 0,1 1 0,-1 0-1,0-1 1,0 1 0,0 0-1,0 0 1,0 0 0,0-1-1,0 1 1,0 0 0,0 0-1,-1 0 1,1 1 0,0-1-1,-1 0 1,1 1-43,27 53 844,-28-55-840,25 80 64,-3 0 0,-4 2 0,-3 0 0,-1 35-68,-13-111-25,0 1-1,0-1 1,0 0 0,-1 1 0,0-1 0,-1 1-1,1-1 1,-1 0 0,-1 1 0,1-1 0,-1 0 0,0 0-1,0 0 1,-1 0 0,0 0 0,0-1 0,0 2 25,-5 5 33,1 2 0,0-1 0,1 1 0,0 0 0,1 0 0,1 0 1,1 1-1,0 0 0,0 0 0,2-1 0,0 1 0,0 0 0,1 1-33,13-29 1908,121-269-4136,-50 114-3129,-41 73 1552</inkml:trace>
  <inkml:trace contextRef="#ctx0" brushRef="#br4" timeOffset="552988.2838">17079 11982 3057,'0'0'5073,"0"0"-3609,0 0 344,0 0-455,0 0-873,0 0-280,0 0-200,97 3-56,-66 4-1280,-11 2-1993,-14-4-1024</inkml:trace>
  <inkml:trace contextRef="#ctx0" brushRef="#br4" timeOffset="553200.635">16999 12293 1632,'0'0'3489,"0"0"-2177,-52 125-159,41-77-129,8-5-560,3-9-384,0-7-80,0-8-584,0-7-248,0-5 152,0-4 71,0-3-279,0-10-1640,0-16 295</inkml:trace>
  <inkml:trace contextRef="#ctx0" brushRef="#br4" timeOffset="553333.246">17267 12271 1192,'0'0'2249,"0"0"15,0 0-743,0 0 439,145-19-232,-122 19-423,0 2-465,-6 10-472,-5 3-256,-7 6-112,-5 3-240,0 5-832,-20 5-785,-34 14-343,9-9-585,-1-13-95</inkml:trace>
  <inkml:trace contextRef="#ctx0" brushRef="#br4" timeOffset="553521.711">17233 12052 2393,'0'0'4360,"0"0"-3607,0 0 303,-40 169-104,37-107-552,3-2-400,0-7-144,0-12-640,3-14-808,14-25-785,3-2 713,-3-24 31</inkml:trace>
  <inkml:trace contextRef="#ctx0" brushRef="#br4" timeOffset="554160.36">17315 12326 216,'0'0'612,"0"0"406,0 0 101,0 0-91,0 0-45,16-4 125,47-6-62,-61 11-1005,-1 0 0,0 0 1,1 1-1,-1-1 0,1 1 1,-1-1-1,0 1 0,0-1 1,0 1-1,0 0 0,0 0 1,-1-1-1,1 1 0,0 0 1,-1 0-1,1 0 0,-1 0 1,0 0-1,1 0 0,-1 0 1,0 0-1,0 0 0,0 0 1,-1 0-1,1 0 0,0-1 1,-1 1-1,0 0 0,1 0 1,-1 0-1,0 0 0,0 1-41,-71 141 402,28-72-773,37-46-322,7-26 707,24 0 957,-18 0-848,-4-1-92,0 1 0,0-1 1,1 1-1,-1 0 1,0 0-1,0-1 0,0 1 1,0 1-1,1-1 1,-1 0-1,0 0 0,0 1 1,0 0-1,0-1 1,0 1-1,0 0 0,0 0 1,0 0-1,0 0 1,0 0-1,0 0 1,0 1-1,-1-1 0,1 1 1,-1-1-1,1 1 1,-1-1-1,1 1 0,-1 0 1,0 0-1,0 0 1,0 0-1,0 0 0,0 0 1,0 1-32,-1 16 195,-1 1 1,0 0-1,-1-1 1,-2 1-1,0-1 1,-1 0-1,-6 15-195,11-33 1,-15 131 99,15-130-52,1 0 0,-1 0 0,0 0-1,0-1 1,1 1 0,-1 0-1,1 0 1,-1-1 0,1 1 0,0 0-1,0-1 1,0 1 0,0-1-1,0 1 1,0-1 0,0 1 0,0-1-1,1 0 1,-1 1 0,0-1-1,1 0 1,-1 0 0,1 0 0,0 0-1,-1 0 1,1-1 0,0 1-1,-1 0 1,1-1 0,0 1-1,0-1 1,-1 0 0,1 0 0,0 1-1,0-1 1,0 0 0,-1 0-1,1-1 1,0 1 0,0 0-48,11-46 349,65-182-13138,-77 225 13578,-4 54 5753,-7 1-3504,6-37-2888,0 0 0,-1 0 0,0-1 0,-2 0 0,0 0-1,0-1 1,-1 0 0,-1 0 0,-2 3-150,2-10-133,0 1-1,0-2 0,-1 1 1,1-1-1,-1 0 1,-1-1-1,1-1 0,0 1 1,-1-1-1,0-1 0,1 0 1,-1-1-1,0 0 0,0 0 1,0-1-1,0-1 0,0 0 1,0 0-1,-4-2 134,2 2-33,4 1 21,1 0 0,-1-1 0,1-1 0,0 1 0,0-1 0,-1-1 0,1 1 0,0-1 1,1-1-1,-1 1 0,1-1 0,-1-1 0,1 1 0,1-1 0,-1-1 0,-1-1 12,6 5-1,1-1 1,0 1-1,0-1 0,0 0 0,0 1 0,0-1 1,1 0-1,-1 1 0,1-1 0,0 0 0,0 0 1,0 1-1,0-1 0,0 0 0,1 0 0,-1 1 1,1-1-1,0 0 0,-1 1 0,1-1 0,1 1 1,-1-1-1,0 1 0,0-1 0,1 1 0,0 0 1,-1 0-1,1 0 0,0 0 0,0 0 0,0 0 1,0 0-1,0 0 0,1 1 0,-1-1 0,0 1 1,1 0-1,-1 0 0,1 0 0,0 0 1,255-147-2358,-171 99-173</inkml:trace>
  <inkml:trace contextRef="#ctx0" brushRef="#br4" timeOffset="554481.662">17909 12165 7978,'0'0'1856,"0"0"305,0 0-97,0 0-648,0 0-752,-108 130-440,79-82-224,0-2-248,1-3-848,5-9-544,6-7-385,6-13-1039,11-14-1,0 0 529,14-7-9</inkml:trace>
  <inkml:trace contextRef="#ctx0" brushRef="#br4" timeOffset="554617.023">17778 12471 3153,'0'0'1560,"0"0"248,0 0 49,0 0 111,63 144-375,-63-91-633,0 0-528,0-7-352,0-7-80,0-15-776,2-17-1081,18-19-519,0-22-185,-5-12-239</inkml:trace>
  <inkml:trace contextRef="#ctx0" brushRef="#br4" timeOffset="554827.537">18129 12124 3001,'0'0'864,"0"0"216,0 0 192,0 0-135,151-17-49,-140 25-264,-11 16-16,0 7 40,-20 5-424,-14 0-224,-3 3-200,-6-3-56,0-2-608,1-10-904,7-8-560,4-16 263,8-4-583,6-20-121</inkml:trace>
  <inkml:trace contextRef="#ctx0" brushRef="#br4" timeOffset="555084.071">17983 12148 1096,'0'0'2318,"0"0"-927,0 0 164,0 0 113,20 21 129,-5-6-1393,-7-7-232,0-1 1,0 1 0,-1 0-1,0 0 1,-1 1 0,1 0 0,-2 0-1,1 0 1,-1 1 0,-1 0-1,0 0 1,0 0 0,-1 0 0,0 1-1,-1 0 1,1 8-173,1 448 4154,-16-187-4879,4-480-6685,6 162 6352,3 0 1,1 0-1,2 1 0,1-1 0,2 1 1,4-8 1057,15-33-1689</inkml:trace>
  <inkml:trace contextRef="#ctx0" brushRef="#br4" timeOffset="555662.2878">18203 12469 1992,'0'0'1399,"0"0"-74,0 0 38,0 0-146,0 0-107,14 14-303,43 52-354,-55-61-448,0-1-1,0 1 1,-1 0-1,0 0 1,0-1-1,0 1 1,-1 0-1,1 0 1,-1 0-1,0 0 1,-1 0-1,1 0 1,-1 0-1,0 0 1,0-1-1,0 1 1,-1 0-1,0-1 1,0 1-1,0-1 1,0 1-1,-1-1 1,0 0-1,0 0 1,0 0-1,0 0 1,0-1-1,-1 1 1,0-1-5,-5 9-148,-30 21-608,37-38 554,4-13 10,0 0 0,1 0-1,1 0 1,1 0 0,0 1 0,2 0-1,0 0 1,8-15 192,-13 27-18,169-398-420,-170 399 448,1-1 0,-1 1-1,1-1 1,0 1 0,0 0-1,0 0 1,1 0 0,0 0-1,-1 0 1,1 1 0,1-1-1,-1 1 1,0 0 0,1 0-1,0 0 1,0 0 0,0 1-1,0-1 1,0 1 0,0 0-1,0 0 1,1 1 0,-1-1-1,1 1 1,3-1-10,-1 63 944,-8-51-796,-1 0 0,0 0 1,0-1-1,-1 1 0,0 0 0,-1-1 0,0 0 0,-1 0 1,0 0-1,0 0 0,0-1 0,-2 1-148,-41 99 692,99-101-811,27-20 671,-74 50-200,-26 91-3146,17-79 3938,5-46-1089,0 0 0,1 0 1,-1 0-1,0 0 0,-1-1 0,1 1 0,0 0 0,-1 0 0,0 0 0,1 0 1,-1 0-1,0 0 0,-1-1 0,1 1 0,0-1 0,-1 1 0,1-1 0,-1 1 1,0-1-1,0 0 0,0 1 0,-1 0-55,-8 4-547,1 1-1,-1-1 1,-1-1 0,1 0 0,-1-1-1,0 0 1,0 0 0,-1-2 0,1 1-1,-1-2 1,-4 1 547,-16 1-2385</inkml:trace>
  <inkml:trace contextRef="#ctx0" brushRef="#br4" timeOffset="555875.164">18377 12502 4233,'0'0'2376,"0"0"-471,0 0-49,0 0-351,0 0-673,160 53-632,-129-33-200,18-8-1697,-9-8-463,-6-4-5010</inkml:trace>
  <inkml:trace contextRef="#ctx0" brushRef="#br4" timeOffset="556817.7738">18714 12086 5913,'0'0'1385,"0"0"-643,0 0-29,0 0-3,0 0-376,21 11-225,62 39-105,-80-48-8,-1 1-1,0-1 1,0 0 0,-1 1-1,1 0 1,0-1 0,-1 1-1,0 0 1,1 0 0,-1 0-1,0 0 1,-1 0 0,1 0-1,0 0 1,-1 0 0,0 0-1,0 0 1,0 1 0,0-1-1,0 0 1,0 0 0,-1 0-1,0 0 1,1 0 0,-1 0-1,0 0 1,-1 0 0,1 0-1,0 0 1,-1-1 0,0 1-1,1-1 1,-1 1 0,0-1 0,0 1-1,-1-1 1,-1 2 4,3-2 0,-125 151-715,125-153 670,1 1 0,0 0 0,-1 0 0,1-1 0,0 1 0,0 0 0,0 0 0,0 0-1,0-1 1,0 1 0,0 0 0,0 0 0,0 0 0,0-1 0,1 1 0,-1 0 0,0 0 0,0 0 0,1-1 0,-1 1-1,1 0 1,-1-1 0,0 1 0,1 0 0,-1-1 0,1 1 0,0-1 0,-1 1 0,1 0 0,-1-1 0,1 1-1,0-1 1,-1 0 0,1 1 0,0-1 0,0 0 0,-1 1 0,1-1 0,0 0 0,0 0 0,0 0 0,-1 1 0,1-1-1,0 0 1,0 0 0,0 0 0,-1 0 0,1 0 0,0-1 0,0 1 0,0 0 0,-1 0 0,1-1 0,0 1-1,0 0 1,-1-1 0,1 1 0,0-1 45,15 2-105,-11 1 188,0 1 0,0-1 1,0 1-1,0 0 0,-1 0 0,1 0 1,-1 0-1,0 1 0,0 0 1,-1 0-1,1 0 0,-1 0 0,1 1 1,-1-1-1,-1 1 0,1 0 1,-1 0-1,0 0 0,0 0 0,0 0 1,0 0-1,-1 1 0,0-1 1,0 1-1,-1-1 0,0 0 0,0 1 1,0-1-1,0 1 0,-1-1 1,0 1-1,0-1 0,-2 5-83,3 14 746,0-17-590,0 1-1,0-1 1,0 1 0,-1-1-1,-1 0 1,1 1 0,-1-1 0,0 0-1,-1 0 1,1 0 0,-1-1 0,-1 1-1,1-1 1,-2 2-156,2-15 35,7-43-507,2 1 0,2-1 0,3 1 0,1 1 0,5-7 472,10-43-266,58-179 47,-84 274 250,0 0 1,0 0-1,1 0 0,-1 0 0,0 0 0,1 0 0,0 0 0,0 0 0,0 0 0,0 1 1,0-1-1,1 1 0,-1 0 0,1-1 0,-1 1 0,1 0 0,0 0 0,0 1 1,0-1-1,0 1 0,0-1 0,0 1 0,0 0 0,0 0 0,1 1 0,-1-1 0,0 0 1,1 1-1,-1 0 0,0 0 0,1 0 0,-1 0 0,2 1-31,5 71 574,-46 127 622,35-198-1190,1 0 1,0 0-1,0 0 0,-1 0 1,1 0-1,0 0 1,0 0-1,0 0 0,0 0 1,0 0-1,0 0 1,1 0-1,-1 1 0,0-1 1,1 0-1,-1 0 1,0 0-1,1-1 0,-1 1 1,1 0-1,-1 0 1,1 0-1,0 0 0,-1 0 1,1 0-1,0-1 1,0 1-1,0 0 0,-1-1 1,1 1-1,0-1 0,0 1 1,0-1-1,0 1 1,0-1-1,0 1 0,0-1 1,0 0-1,0 0 1,0 1-1,0-1 0,0 0 1,0 0-1,1 0 1,-1 0-1,0 0 0,0-1 1,0 1-1,0 0 1,0 0-1,0-1 0,0 1 1,0 0-1,0-1 1,0 1-1,0-1 0,0 0 1,-1 1-1,1-1 0,0 0 1,0 1-1,0-1 1,-1 0-1,1 0 0,0 0 1,-1 1-1,1-1 1,-1-1-7,27-17 54,-24 16-55,1-1 0,0 0 0,0 1 0,0 0-1,0 0 1,1 0 0,-1 1 0,1 0 0,-1 0 0,1 0-1,0 0 1,0 0 0,0 1 0,0 0 0,0 0 0,5 0 1,-4 38-1711,-27 103-1694,20-139 3514,1 0 0,0 0 0,0 0 0,-1 0 0,1 0 1,0 0-1,0 1 0,0-1 0,0 0 0,0 0 0,1 0 0,-1 0 0,0 0 1,1 0-1,-1 0 0,0 0 0,1 0 0,-1 0 0,1 0 0,-1 0 0,1 0 0,0 0 1,-1 0-1,1 0 0,0-1 0,0 1 0,0 0 0,-1 0 0,1-1 0,0 1 1,0-1-1,0 1 0,0-1 0,0 1 0,0-1 0,0 0 0,0 1 0,0-1 0,1 0 1,-1 0-1,0 0 0,0 1-109,34 32-70,-37-24 76,-1 1 0,0-1 0,0 0 1,-1 0-1,0 0 0,-1 0 0,0-1 0,0 0 1,-1 0-1,0 0 0,0-1 0,-1 1 0,0-1 0,0-1 1,0 0-1,-1 0 0,0 0 0,-1-1 0,1 0 1,-1-1-1,0 1 0,0-2 0,0 0 0,-1 0 1,-4 1-7,10-2-295,0 1 0,-1-1 1,1-1-1,0 1 0,0-1 0,-1 0 1,1 1-1,-1-2 0,1 1 1,-1-1-1,0 1 0,1-1 1,-1-1-1,1 1 0,-1 0 1,1-1-1,-1 0 0,1 0 1,-1-1-1,1 1 0,0-1 0,0 0 1,0 0-1,0 0 0,0-1 1,0 1-1,0-1 0,1 0 1,-1 0-1,1 0 0,-2-3 295,-11-70-1785,17 25 3544,0 49-1549,1 0 1,-1 0-1,0 0 1,1 0 0,-1 0-1,1 0 1,0 0-1,0 1 1,-1-1 0,1 1-1,0-1 1,0 1-1,1 0 1,-1 0 0,0 0-1,0 0 1,0 0-1,1 1 1,-1-1 0,1 0-1,-1 1 1,0 0-1,1 0 1,-1 0 0,1 0-1,-1 0 1,0 0-1,1 0 1,-1 1 0,0-1-1,1 1 1,1 0-211,12 0 814,-5 0-548,0-1 0,0 2-1,-1 0 1,1 0 0,-1 1 0,1 0-1,-1 1 1,0 0 0,0 0 0,-1 1-1,9 6-265,-12-7-45,0 0 0,-1 0 0,1 1 0,-1 0 0,0 0-1,0 0 1,0 0 0,-1 1 0,1 0 0,-1 0-1,-1 0 1,1 1 0,-1-1 0,0 1 0,-1-1-1,0 1 1,0 0 0,0 2 45,1 25-3395,-2-5-2061</inkml:trace>
  <inkml:trace contextRef="#ctx0" brushRef="#br4" timeOffset="569296.943">17567 18506 6553,'0'0'3289,"0"0"-1706,0 0-83,0 0 569,0 0-167,-13-12 573,158 0 3923,-94 14-6842,26-2 564,1 3 0,-1 3-1,30 9-119,-61-6 73,0-2 0,0-2-1,1-2 1,0-1 0,-1-3 0,1-2 0,41-8-73,-67 6-22,1-1 1,-1 0 0,0-1 0,0-2 0,-1 0-1,0-1 1,-1-1 0,0 0 0,-1-2-1,7-6 22,9-21-3396,-14-6-3348,-18 20-3744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3:01:48.42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FF0066"/>
    </inkml:brush>
    <inkml:brush xml:id="br2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15769 8752 2553,'0'0'4561,"0"0"-2906,0 0-951,0 0 311,0 0-157,0 6-472,-12 775 2885,-8 949 3953,21-1225-6842,-13-100-1543,-15-148-2847,3-99-1653,-1-29-637</inkml:trace>
  <inkml:trace contextRef="#ctx0" brushRef="#br0" timeOffset="915.024">15547 8809 1168,'0'0'2550,"0"0"-987,0 0-467,0 0-231,0 0-145,0 0-93,-2 4-193,-7 139-42,34 690 1101,-26-602-1134,-1 192 1145,18 1 1,33 140-1505,-29-367 831,-8 2 0,-9-1 0,-10 15-831,-20 430 2103,44 124-1558,-11-81 1013,31 27-1558,36 488-2942,-72-1154 2332,4 200-2952,-5-82-2109,-2-68-415</inkml:trace>
  <inkml:trace contextRef="#ctx0" brushRef="#br0" timeOffset="-89862.264">14092 10086 4673,'0'0'2809,"0"0"-901,0 0 196,0 0-203,0 0-802,0 0-672,13 4 142,11 4-424,0 0 0,-1 2 0,0 0 0,0 2 0,-2 0-1,1 2 1,-1 0 0,-1 2 0,6 6-145,-23-18-2,0 0 0,0 1 0,-1 0 0,1 0 0,-1 0-1,0 0 1,-1 0 0,1 0 0,-1 0 0,0 0 0,0 1 0,-1-1-1,1 0 1,-1 1 0,0-1 0,-1 0 0,1 1 0,-1-1 0,0 0-1,-1 0 1,1 0 0,-1 1 0,0-1 0,0-1 0,0 1 0,-1 0-1,0-1 1,0 1 0,0-1 0,0 0 0,-1 0 0,0 0 0,0 1 2,-179 146 8,184-152-48,-1 1 1,1 0 0,-1 0 0,1 0 0,-1 0 0,1-1-1,-1 1 1,1 0 0,-1 0 0,1 0 0,-1 0 0,1 0 0,-1 0-1,1 0 1,-1 0 0,1 0 0,-1 1 0,1-1 0,-1 0-1,1 0 1,-1 0 0,0 0 0,1 1 0,-1-1 0,1 0 0,-1 0-1,1 1 1,-1-1 0,0 0 0,1 1 0,-1-1 0,0 1-1,1-1 1,-1 0 0,0 1 0,0-1 0,1 1 0,-1-1 0,0 1-1,0-1 1,0 1 0,0-1 0,1 1 0,-1-1 0,0 1-1,0-1 1,0 1 0,0-1 0,0 1 0,0-1 0,0 1 0,-1-1-1,1 0 1,0 1 0,0-1 0,0 1 0,0-1 0,-1 1-1,1-1 1,0 1 0,0-1 0,-1 1 0,1-1 0,0 0-1,-1 1 1,1-1 39,58 0-1162,-46-1 857,95-17-770,-138 54 2611,27-34-1540,-1 1-1,1 1 1,0-1-1,0 0 0,1 1 1,-1 0-1,1 0 1,0 0-1,0 0 0,0 1 1,0-1-1,1 1 1,-1-1-1,1 1 0,0 0 1,1 0-1,-1 0 1,1 0-1,0 0 0,1 0 1,-1 1-1,1-1 1,0 0-1,0 0 0,0 1 1,1-1-1,0 0 1,0 0-1,0 0 0,1 0 1,1 4 4,33 33-231,-31-37 257,0 0 1,0 0-1,0 1 1,0 0 0,-1-1-1,0 2 1,0-1-1,-1 0 1,0 1 0,0 0-1,0 0 1,-1 0 0,0 0-1,1 5-26,-2-3 117,-1 1 0,1 0 0,-1-1 1,-1 1-1,0-1 0,0 1 0,-1-1 0,0 1 0,-1-1 0,0 0 0,0 0 0,-1 0 0,0 0 0,-1 0 1,0-1-1,0 0 0,-1 0 0,0-1 0,0 1 0,-1 0-117,-83 101-2954,72-85-2428</inkml:trace>
  <inkml:trace contextRef="#ctx0" brushRef="#br0" timeOffset="-89649.9959">14582 11292 6361,'0'0'6234,"0"0"-5330,0 0-904,0 0-792,0 0-6194</inkml:trace>
  <inkml:trace contextRef="#ctx0" brushRef="#br0" timeOffset="-52101.4929">14137 10110 3225,'0'0'5209,"0"0"-3065,0 0-787,0 0 167,0 0-375,3 5-588,2 1-481,1-1 0,1 1 1,-1-1-1,1-1 0,-1 1 1,2-1-1,-1 0 0,0-1 1,1 1-1,-1-1 0,1-1 1,0 0-1,0 0 0,0 0 1,0-1-1,0 0 1,4-1-81,36 10 251,-42-9-252,-1-1-1,0 1 1,0 0-1,0 1 1,1-1-1,-1 1 1,0 0-1,-1 0 1,1 1-1,0 0 1,-1-1-1,1 1 1,-1 1-1,0-1 1,0 1-1,0-1 1,-1 1-1,1 0 1,-1 1-1,0-1 1,0 0-1,0 1 0,-1 0 1,1 0-1,-1 0 1,0 0-1,-1 0 1,1 0-1,-1 0 1,0 4 1,0 7-217,-1 0-1,-1 1 1,0-1 0,-1 0 0,-1-1-1,0 1 1,-2 0 0,1-1 0,-2 0-1,-3 7 218,-28 80-2342,28-29-2298,38-69 8026,-15-4-4184,-9 3 801,1 0-1,-2 1 0,1-1 1,0 1-1,-1 0 0,1 0 1,-1 1-1,0-1 1,-1 1-1,1 0 0,-1 0 1,0 0-1,0 1 1,-1-1-1,1 1 0,-1-1 1,0 1-1,-1 0 1,1 3-3,4 20 351,-1 1 1,-2 0-1,-1 1 1,-2-1-1,-2 28-351,0 10 175,2-37-170,-2-1 0,-2 1 0,0-1 1,-2 0-1,-2 0 0,0 0 0,-2-1 0,-5 7-5,4-28-2438,8-29-2044</inkml:trace>
  <inkml:trace contextRef="#ctx0" brushRef="#br0" timeOffset="-67817.9359">9754 10688 8378,'0'0'3873,"0"0"-3369,0 0 456,0 0 456,0 0-480,0 0-511,137-27-425,-111 27-353,2 0-1431,-8 15-2521,-11 1-1000</inkml:trace>
  <inkml:trace contextRef="#ctx0" brushRef="#br0" timeOffset="-67605.161">10453 10582 2040,'0'0'8090,"0"0"-6305,0 0-1001,0 0 232,0 0-280,0 0-736,0 0-520,86 41-2377,-66-34-3008</inkml:trace>
  <inkml:trace contextRef="#ctx0" brushRef="#br0" timeOffset="-67474.525">10841 10678 7586,'0'0'1584,"0"0"608,0 0-255,0 0-889,0 0-1048,0 0-1768,0 0-4498</inkml:trace>
  <inkml:trace contextRef="#ctx0" brushRef="#br0" timeOffset="-67285.083">11404 10863 8730,'0'0'3185,"0"0"-1649,0 0 1032,0 0-519,0 0-1193,0 0-856,0 0-1032,-49 104-1345,23-61-3056</inkml:trace>
  <inkml:trace contextRef="#ctx0" brushRef="#br0" timeOffset="-66279.2819">12477 10076 3273,'0'0'3865,"0"0"-2137,0 0-442,0 0 186,0 0-315,0 0-540,-10 12-169,-172 294 3666,69-126-3097,25-42-1314,6 4 0,-10 36 297,62-66-5023,27-43-2416,3-57 1726</inkml:trace>
  <inkml:trace contextRef="#ctx0" brushRef="#br0" timeOffset="-66031.705">12496 10090 4297,'0'0'4185,"0"0"-3345,29 128 952,-15-51 225,6 12 151,0 8-735,-3 9-841,-5-1-384,-9-6-208,-3-10-224,0-19-448,0-17-553,-6-19 57,-28-15-112,2-12-1249,-2-7-2624</inkml:trace>
  <inkml:trace contextRef="#ctx0" brushRef="#br0" timeOffset="-65826.939">12077 10615 5385,'0'0'5329,"0"0"-4417,0 0 721,157-14 551,-80 4-639,3 3-809,0 5-736,11 2-752,-22 5-2729,-21 9-5825</inkml:trace>
  <inkml:trace contextRef="#ctx0" brushRef="#br0" timeOffset="-55955.785">12896 10847 1152,'0'0'3484,"0"0"-2096,0 0-836,0 0-37,0 0-174,0 4-179,3 24 242,-1-1 0,-1 1 1,-2-1-1,-1 1 1,-1-1-1,-1 0 1,-2 0-1,-1 1-404,-32 92 1035,54-157-1369,2 1 0,2 0 0,1 1 0,1 1 0,2 1-1,17-17 335,-38 46-15,0 0-1,0 1 1,1-1-1,0 1 0,-1 0 1,1 0-1,1 0 1,-1 0-1,0 0 0,0 1 1,1-1-1,0 1 1,-1 0-1,1 0 0,0 0 1,0 0-1,0 1 0,0 0 1,1 0-1,-1 0 1,0 0-1,0 1 0,1-1 1,-1 1-1,0 0 1,0 1-1,1-1 16,10 60 51,-15-52-15,-15 181 843,1-116-1498,60-96-4656,-17-9 2565</inkml:trace>
  <inkml:trace contextRef="#ctx0" brushRef="#br0" timeOffset="-55743.956">13387 10892 6977,'0'0'1441,"0"0"-841,0 0 672,0 0-216,0 0-543,0 0-377,-17 145-80,17-119-56,0 15-521,0-7-1223,0-5-1921</inkml:trace>
  <inkml:trace contextRef="#ctx0" brushRef="#br0" timeOffset="-55521.779">13387 11227 8626,'0'0'4049,"0"0"-2945,0 0 1288,0 0-783,0 0-1609,0 0-1593,0 0-1703,0 72-5058</inkml:trace>
  <inkml:trace contextRef="#ctx0" brushRef="#br0" timeOffset="-95244.4819">7686 10425 5865,'0'0'4473,"0"0"-3721,0 0-192,0 0 441,0 0-273,0 0-672,0 0-56,117 22-1584,-95-10-2977</inkml:trace>
  <inkml:trace contextRef="#ctx0" brushRef="#br0" timeOffset="-95032.4299">8165 10485 7530,'0'0'1720,"0"0"512,0 0-263,0 0-953,0 0-1016,0 0-728,0 0-3801,91 51-2481</inkml:trace>
  <inkml:trace contextRef="#ctx0" brushRef="#br0" timeOffset="-94907.439">8510 10483 8658,'0'0'2160,"0"0"-215,0 0 111,0 0-1608,0 0-448,0 0-2464,0 0-4634</inkml:trace>
  <inkml:trace contextRef="#ctx0" brushRef="#br0" timeOffset="-96926.458">5349 10004 6793,'0'0'2341,"0"0"-1283,-29 4-64,5-1-762,4-1-82,0 1 0,0 1 0,0 0 0,1 2 0,0 0-1,0 1 1,1 1 0,-17 9-150,4 0-75,1 2 0,0 0-1,2 2 1,0 1 0,2 2-1,0 0 1,2 2 0,1 0-1,1 2 1,-1 3 75,20-27-182,1 0 1,-1 1-1,1-1 1,0 1 0,0-1-1,0 1 1,1 0-1,0 0 1,0 0-1,0 0 1,0 0-1,1 0 1,0 0-1,0 0 1,0 0-1,1 0 1,-1 0-1,1 0 1,0 0-1,1 0 1,-1-1 0,1 1-1,0 0 1,0-1-1,1 1 1,-1-1-1,2 1 182,151 104-179,-153-104 275,0-1-1,0 0 1,-1 1-1,0-1 1,0 1-1,0-1 0,0 1 1,-1 0-1,1 0 1,-1-1-1,0 1 0,-1 0 1,1-1-1,-1 1 1,0 0-1,0-1 1,-1 1-1,1-1 0,-1 0 1,0 1-1,0-1 1,0 0-1,-1 0 0,1 0 1,-1 0-1,0-1 1,0 1-1,-1-1 1,1 0-1,-1 0 0,1 0 1,-1 0-1,0 0 1,0-1-1,0 0 0,-4 2-95,-22 25-647,26-25 330,0 0 1,1 1-1,-1-1 1,1 1-1,0 0 1,1 0-1,-1 0 1,1 0-1,0 0 1,0 1-1,1-1 1,-1 1-1,1-1 1,0 1-1,1-1 1,-1 1-1,1 0 0,0 0 317,5 12-2395</inkml:trace>
  <inkml:trace contextRef="#ctx0" brushRef="#br0" timeOffset="-96797.22">4935 10904 1272,'0'0'1561,"0"0"15,0 0 184,65 145 201,-65-85-89,0 8-159,0-3-465,-8-5-528,-4-7-472,10-12-248,2-10-296,14-9-1657,6-18-3648</inkml:trace>
  <inkml:trace contextRef="#ctx0" brushRef="#br0" timeOffset="-96213.9978">6344 10124 3801,'0'0'3241,"0"0"-2521,0 0 168,0 0 600,0 0-168,-151 193-151,103-104 143,-7 12 32,-2 5-87,3 5-561,3-3-440,5-4-128,6-10-128,15-15-96,7-16-808,18-27-921,0-17-1127,9-19-2898</inkml:trace>
  <inkml:trace contextRef="#ctx0" brushRef="#br0" timeOffset="-95987.92">6250 10151 6369,'0'0'1433,"0"0"-129,77 137 864,-40-46 17,1 13 143,-7 4-879,-11-2-681,3-7-408,-15-17-176,-5-19-184,-3-23 0,0-15-328,-23-11-768,-20-12-753,-28-6-1736,11-23-1528,0-4 312</inkml:trace>
  <inkml:trace contextRef="#ctx0" brushRef="#br0" timeOffset="-95851.2">5951 10695 5521,'0'0'1777,"0"0"-417,0 0-464,0 0 624,0 0 9,159 0-689,-81 5-184,-4 0-504,28-5-152,-19 0-1688,-11 0-3449</inkml:trace>
  <inkml:trace contextRef="#ctx0" brushRef="#br0" timeOffset="-95684.228">6898 10712 9298,'0'0'2240,"0"0"-431,0 0 631,0 0-1215,0 0-1225,-26 178-568,21-125-2761,-4-10-6305</inkml:trace>
  <inkml:trace contextRef="#ctx0" brushRef="#br0" timeOffset="-92700.098">8188 9960 1064,'0'0'3198,"0"0"-1685,0 0-433,0 0 101,0 0-23,-21 26-132,-124 171 770,78-66-1264,6 2 1,5 3 0,-22 91-533,77-223 119,-20 64-2180,23-60-893,18-40 56,3-16-738</inkml:trace>
  <inkml:trace contextRef="#ctx0" brushRef="#br0" timeOffset="-92482.78">8116 10040 4449,'0'0'1720,"0"0"-1264,0 0 673,63 144 479,-37-55-192,-3 13-207,-3 6-49,-6 3-288,-5-8-96,-4-14-176,-5-14-432,0-22-104,0-17-64,0-14-72,-17-13-464,-29-9-904,9-2-3249,0-17-832</inkml:trace>
  <inkml:trace contextRef="#ctx0" brushRef="#br0" timeOffset="-92316.143">7885 10613 4665,'0'0'2889,"0"0"-1857,0 0-184,0 0-536,0 0 304,0 0-16,0 0-280,183-19-152,-132 14-128,32-2-40,-20 2-1208,-12 0-2881</inkml:trace>
  <inkml:trace contextRef="#ctx0" brushRef="#br0" timeOffset="-92002.726">8659 10726 2369,'0'0'4344,"0"0"-2442,0 0-390,0 0-395,0 0-508,10 15-407,29 48-388,-38-61 167,-1 0 0,0 0 0,1 0 0,-1 0 0,0 0 0,0 0 1,0 0-1,0 0 0,0 0 0,-1 0 0,1 0 0,0 0 0,-1 0 0,0 0 0,1 0 0,-1-1 0,0 1 0,0 0 0,0 0 0,0-1 0,0 1 0,-1-1 0,1 1 0,0-1 0,-1 1 0,1-1 1,-1 0-1,1 0 0,-1 1 0,0-1 0,1 0 0,-2 0 19,-5 6-89,-101 101 259,108-107-159,0 0 1,0 0-1,0 0 1,0 0 0,1 0-1,-1 0 1,0 0-1,0 0 1,1 0-1,-1 0 1,0 1-1,1-1 1,-1 0 0,1 0-1,0 1 1,-1-1-1,1 0 1,0 1-1,0-1 1,0 0-1,0 1 1,0-1 0,0 0-1,0 1 1,0-1-1,0 0 1,1 1-1,-1-1 1,1 0-1,-1 0 1,1 0-1,-1 1 1,1-1 0,0 0-1,-1 0 1,1 0-1,0 0 1,0 0-1,0 0 1,0 0-1,0 0 1,0 0 0,0-1-1,0 1 1,0 0-1,0 0 1,1-1-1,-1 1 1,0-1-1,0 0 1,1 1 0,-1-1-1,1 1-11,79 5-127,-70-6 155,-6 0-72,43-17-2808,-46 5-1316</inkml:trace>
  <inkml:trace contextRef="#ctx0" brushRef="#br0" timeOffset="-91610.041">7397 10888 88,'0'0'5337,"0"0"-4097,0 0-295,0 0 607,0 0-152,0 0-624,0 0-391,-28 101-217,11-68-168,-12 18-1393,6-8-1431,3-7-1449</inkml:trace>
  <inkml:trace contextRef="#ctx0" brushRef="#br0" timeOffset="-91318.067">9218 10859 8130,'0'0'3408,"0"0"-2439,0 0 799,0 0-296,0 0-880,0 0-295,-77 125-297,31-67-1529,-5-8-3832</inkml:trace>
  <inkml:trace contextRef="#ctx0" brushRef="#br0" timeOffset="-53243.5369">5086 10023 1688,'0'0'1303,"0"0"-300,0 0-585,0 0-144,0 0 49,0 0 17,1-3 80,-1 2-275,0 0 0,0 0 0,0 1 0,-1-1 0,1 0 0,0 0 0,0 0 0,0 0-1,-1 0 1,1 0 0,0 1 0,-1-1 0,1 0 0,-1 0 0,1 0 0,-1 1 0,1-1 0,-1 0 0,1 1 0,-1-1-1,0 0 1,1 1 0,-1-1 0,0 1 0,0-1 0,0 1 0,1-1 0,-1 1 0,0 0 0,0-1 0,0 1 0,0 0 0,0 0-1,1 0 1,-1 0 0,0-1 0,0 1 0,0 0 0,0 0 0,0 1 0,0-1 0,0 0 0,0 0 0,1 0 0,-1 1-1,0-1 1,0 0 0,0 1 0,0-1 0,0 1-145,-13-1-52,8 0 334,1 0-224,1-1 0,-1 1-1,0 0 1,1 0 0,-1 0-1,0 1 1,1-1 0,-1 1-1,0 0 1,1 1 0,0-1-1,-1 1 1,1 0 0,0 0-1,0 0 1,0 0-1,0 1 1,0 0 0,0 0-1,1 0 1,-1 0 0,0 2-58,-8 11 23,1 1 1,1 0-1,1 0 1,0 1-1,1 0 1,1 1-1,1-1 1,1 1-1,0 1 1,2-1-1,0 1 1,1-1-1,1 1 1,0 0-1,2 0 1,1 9-24,-1-24 14,0 0 0,0 1 0,0-1 0,1 0 1,0 0-1,0-1 0,0 1 0,0 0 0,1-1 0,0 1 1,0-1-1,0 0 0,0 0 0,1 0 0,-1 0 0,5 2-14,-4-2-17,0-1-1,0 1 1,-1 0-1,1 1 0,-1-1 1,0 0-1,0 1 1,0 0-1,-1 0 1,0 0-1,0 0 1,0 0-1,0 0 0,-1 0 1,0 1-1,0-1 1,0 1 17,-1-2 42,-1 0 0,1 0 1,-1 0-1,0 0 0,0 0 1,0 0-1,0-1 0,-1 1 1,0 0-1,0 0 0,0-1 1,0 1-1,0-1 0,-1 0 1,1 0-1,-1 0 0,0 0 1,0 0-1,0-1 0,0 1 0,-1-1 1,1 0-1,-1 0 0,1 0 1,-1 0-1,-3 1-42,-183 69-308,189-72 193,1 0 81,0 0 24,8 0 4,-2 0 20,0-1 1,1 1 0,-1 0 0,0 0 0,0 1-1,0 0 1,0 0 0,1 0 0,-1 1-1,-1 0 1,1 0 0,0 1 0,0-1 0,-1 1-1,0 0 1,1 1 0,-1 0 0,0-1-1,-1 1 1,1 1 0,-1-1 0,0 1 0,0 0-1,0 0 1,-1 0 0,1 0 0,-1 0-1,0 1 1,-1 0 0,0-1 0,0 1 0,0 0-1,0 0 1,-1 0 0,0 0 0,0 4-15,1 253 2102,-2-262-2157,0 1 0,0 0 1,0 0-1,0 0 1,0 0-1,1-1 1,-1 1-1,1 0 1,-1 0-1,1-1 1,-1 1-1,1 0 1,0-1-1,0 1 1,0-1-1,0 1 1,0-1-1,0 1 1,0-1-1,1 0 1,-1 1-1,1-1 0,-1 0 1,0 0-1,1 0 1,0 0-1,-1 0 1,1-1-1,0 1 1,-1 0-1,1-1 1,0 1-1,0-1 1,-1 0-1,1 1 1,0-1-1,0 0 1,0 0-1,0 0 1,-1 0-1,1-1 1,0 1-1,0 0 55,14 0-5156</inkml:trace>
  <inkml:trace contextRef="#ctx0" brushRef="#br0" timeOffset="-99622.565">2957 9997 3177,'0'0'1083,"0"0"-29,0 0-123,0 0 71,-24 4-27,-82 19-195,97-20-673,0 1-1,0 0 1,0 1 0,0-1 0,1 2-1,0-1 1,0 1 0,0 1 0,1-1 0,0 1-1,0 0 1,1 1 0,0 0 0,0 0-1,-4 8-106,-2 1 155,-37 62 167,3 3-1,3 1 0,4 2 0,-23 77-321,21-55 66,15-37 236,-2-1 0,-3-1 0,-4-2 0,-2-2 0,-3-1 0,-2-2 0,-4-2-1,-3 0-301,24-32 59,-1-1 0,-1-1-1,-1-1 1,-2-2-1,0 0 1,-1-3 0,-1 0-1,-1-2 1,0-2-1,-1-1 1,-1-1 0,0-2-1,-1-1 1,0-2-1,0-2 1,-34 2-59,64-8-68,-1 1-1,1-1 1,-1 0-1,1 0 1,-1-1-1,1 0 1,-1 0 0,1-1-1,0 1 1,0-2-1,-1 1 1,1 0-1,1-1 1,-1 0-1,0-1 1,1 1 0,-1-1-1,1 0 1,0 0-1,1-1 1,-1 0-1,1 1 1,-1-1 0,2-1-1,-1 1 1,0-1-1,1 1 1,0-1-1,1 0 1,-1 0 0,1 0-1,0-1 1,1 1-1,-1 0 1,1-6 68,-2-3-235,1 0 1,1-1-1,0 1 1,2 0 0,-1-1-1,2 1 1,0 0-1,1-1 1,0 1-1,2-2 235,14-21-721,1 0-1,2 2 0,1 0 0,2 1 1,4-2 721,46-55-3089</inkml:trace>
  <inkml:trace contextRef="#ctx0" brushRef="#br0" timeOffset="-99186.158">3074 10006 1416,'0'0'3766,"0"0"-2559,0 0-773,0 0 153,0 0-149,0 0-251,-15 21-108,-47 68-26,32-32 129,-10-12 3075,39-45-2720,1 0-256,0-4-4250,0-9-3742</inkml:trace>
  <inkml:trace contextRef="#ctx0" brushRef="#br0" timeOffset="-98383.959">2926 9980 1328,'0'0'4126,"0"0"-2645,0 0-669,0 0 48,0 0-350,0 0-413,0 3-72,-42 480 2856,1-6-703,64-211-1639,-9-183-141,-32-103-263,-143-162-3254,-132-130-665,279 300 3818,-1-1-1,0 2 1,-1 0-1,0 1 1,-1 0-1,0 2 1,-1 0-1,1 0 1,-1 2-1,-9-2-33,18 6 23,1 0-1,-1 1 1,0 0-1,1 0 1,-1 1-1,0 0 1,0 1-1,1 0 0,-1 0 1,0 1-1,1 0 1,0 0-1,-1 1 1,1 0-1,0 1 1,0 0-1,1 0 1,-1 0-1,1 1 1,0 0-1,0 1 1,0 0-1,-2 3-22,-2 2 60,2 1-1,-1 0 1,2 0 0,-1 1-1,2 0 1,0 0-1,0 1 1,2 0 0,-1 0-1,2 1 1,0-1-1,0 1 1,2 0 0,0 0-1,0 0 1,2 0-1,0 0 1,0 0-1,2 0 1,-1 0 0,2 0-1,0 0 1,1-1-1,1 1 1,4 10-60,8-3 188,1 0-1,0-1 1,2-2 0,0 1 0,1-2-1,1-1 1,1-1 0,0-1 0,1 0-1,1-2 1,0-1 0,0-1-1,2-1 1,-1-2 0,1 0 0,0-2-1,15 2-187,11 0 47,0-3-1,0-1 0,1-3 1,42-5-47,-66 0-393,0-2 0,0-1 1,0-1-1,-1-1 0,-1-2 1,1-1-1,-2-1 0,0-1 0,0-2 1,-1-1-1,19-16 393,47-36-6225</inkml:trace>
  <inkml:trace contextRef="#ctx0" brushRef="#br0" timeOffset="-97542.629">3548 10570 7210,'0'0'3624,"0"0"-3336,0 0 777,0 0 599,0 0-392,191 2-808,-131 0-360,-3 6-104,6 4-424,-14 0-1528,-21-3-4249</inkml:trace>
  <inkml:trace contextRef="#ctx0" brushRef="#br0" timeOffset="-97378.578">3520 10924 9554,'0'0'3801,"0"0"-841,0 0 457,0 0-1392,0 0-2025,0 0-88,0 0 80,239-3-1849,-125 3-2728,-11-5-3272</inkml:trace>
  <inkml:trace contextRef="#ctx0" brushRef="#br0" timeOffset="-48686.6268">971 9643 2849,'0'0'1448,"0"0"-912,0 199 160,0-59 48,0 38 177,0 22-193,-17 2-280,-3-7-272,3-21-88,0-8-80,6-36 0,5-36-8,0-34-344,3-26-424,3-22-353,0-7-263,0-5-1160</inkml:trace>
  <inkml:trace contextRef="#ctx0" brushRef="#br0" timeOffset="-48123.066">1511 9370 5393,'0'0'1288,"0"0"-478,36 0 106,457 13 1899,103 35-1078,97 40-1737,-417-52-598,-385-42 6057,50-14-4418,45 42-1542,-16 110 206,-16 188 761,14 2-1,15 1 0,19 216-465,17-317-418,-18-221 324,0 0 0,-1 0 1,1 0-1,0 0 0,-1 0 1,1 0-1,-1 0 1,0 0-1,1 0 0,-1 0 1,0 1-1,0-1 0,1 0 1,-1 0-1,0 0 0,0 0 1,0 0-1,0 1 0,-1-1 1,1 0-1,0 0 0,0 0 1,-1 0-1,1 0 1,-1 0-1,1 0 0,-1 0 1,1 0-1,-1 0 0,1 0 1,-1 0-1,0 0 0,0 0 1,0 0-1,1-1 0,-1 1 1,0 0-1,0 0 0,0-1 1,0 1-1,0-1 1,0 1-1,0-1 0,0 1 1,0-1-1,-1 0 0,1 0 1,0 1-1,0-1 0,0 0 1,0 0-1,0 0 0,-1 0 1,1 0-1,0 0 0,0-1 1,0 1-1,0 0 1,-1-1 93,-31 1-5340</inkml:trace>
  <inkml:trace contextRef="#ctx0" brushRef="#br0" timeOffset="-47836.6809">1231 11668 8738,'0'0'1840,"151"-5"-1168,12-7 1009,71 2 183,26 3-360,-12 7-591,-34 0-57,-63 0-120,-37 0-368,-37 0-368,-20 0-480,0 0-1744,-17 0-1713,-11 0-2953</inkml:trace>
  <inkml:trace contextRef="#ctx0" brushRef="#br0" timeOffset="-38586.9649">3842 12978 2617,'0'0'6753,"0"0"-5601,0 0-1152,0 0 0,0 0-24,0 0 24,197-15-1896,-140 8-1121</inkml:trace>
  <inkml:trace contextRef="#ctx0" brushRef="#br0" timeOffset="-38374.2638">3919 13142 9586,'0'0'2489,"0"0"-1513,0 0 144,0 0-592,0 0-392,177 0-136,-94 0-1752,-12 0-3489</inkml:trace>
  <inkml:trace contextRef="#ctx0" brushRef="#br0" timeOffset="-42484.7988">3234 12409 1744,'0'0'512,"0"0"-512,0 0-16,0 0-1056</inkml:trace>
  <inkml:trace contextRef="#ctx0" brushRef="#br0" timeOffset="-42158.906">3234 12409 2296</inkml:trace>
  <inkml:trace contextRef="#ctx0" brushRef="#br0" timeOffset="-41883.5349">3234 12409 2296,'-31'3'1954,"31"-3"-1251,0 0-45,0 0-157,0 0-125,0 0 28,0 0 123,-10 0 521,1 2-985,1 0 0,-1 1 0,1 0-1,-1 1 1,1-1 0,0 2 0,0-1 0,1 1 0,-1 0-1,1 1 1,0-1 0,0 2 0,1-1 0,0 1-1,0 0 1,1 0 0,-1 0 0,-3 8-63,-10 9 117,-214 289 1430,150-193-959,-5-4 0,-6-4-1,-11 4-587,84-96-115,0-1 0,-1-1 1,-1-1-1,0-1 0,-1-1 0,-1-1 0,-1-1 0,1-1 0,-2-2 0,-3 1 115,15-7-492,0-1 0,0 0 0,-1 0 0,1-2 0,0 0 0,-1-1 1,1 0-1,-1-1 0,1-1 0,0-1 0,0 0 0,-8-3 492,-24-13-3316</inkml:trace>
  <inkml:trace contextRef="#ctx0" brushRef="#br0" timeOffset="-41215.6">3294 12390 80,'0'0'3960,"0"0"-2405,0 0-793,0 0 104,0 0-25,0 0-146,-15 27-151,-47 91-1,40-73-196,2 2 0,3 0 0,1 2 0,-8 45-347,15-55 91,-8 45-80,4 1 1,4 1-1,3 0 0,5 58-11,4-139 361,0-31 8,-6-4-742,-2 0-1,0 1 1,-2-1 0,-1 1-1,-1 1 1,-2 0 0,-1 0-1,-1 1 1,-1 0 0,-1 1-1,-2 1 1,0 0 0,-2 2-1,-17-17 374,23 25-17,-2 1-1,0 0 0,-1 2 0,0-1 0,-1 2 0,0 0 0,-1 2 0,0-1 0,0 2 0,-1 1 0,0 0 0,-16-3 18,23 7 22,1 1 0,0 0 0,-1 1 0,1 0 0,-1 1 0,1 0-1,-1 1 1,1 0 0,-1 1 0,1 0 0,0 1 0,0 0 0,0 1 0,0 0 0,1 0 0,-1 1 0,1 1 0,0 0-1,1 0 1,-1 1 0,1 0 0,-7 8-22,6-4-3,1 0 0,0 0 0,1 1 0,0 0 0,1 0 0,0 1 0,1 0-1,1 0 1,0 0 0,0 1 0,2 0 0,0 0 0,0 0 0,1 0 0,1 0 0,0 1 0,1-1 0,1 0 0,1 12 3,4-12 105,0 0 1,0-1 0,1 0 0,1 0 0,0 0 0,1-1 0,1 0 0,-1 0 0,2-1 0,0-1 0,0 0 0,1 0 0,0-1 0,0-1 0,1 0 0,0-1 0,1 0 0,-1-1 0,1 0 0,1-1 0,-1-1 0,1 0-106,31 11 557,0-2 1,1-3 0,0-1-1,44 2-557,7 2-1,31 16-2511,-88-17-801</inkml:trace>
  <inkml:trace contextRef="#ctx0" brushRef="#br0" timeOffset="-40683.1089">1656 13650 7114,'0'0'2447,"0"0"-1666,26 0 446,678-20 5572,30-47-4861,-604 65-2147,-92 2-6108,-32 0 3045,-43 0-2115</inkml:trace>
  <inkml:trace contextRef="#ctx0" brushRef="#br0" timeOffset="-40457.538">1999 13739 7890,'0'0'2896,"0"0"-2552,0 0 1129,222-10 335,-128 10 104,3 0-535,12-2-473,-4 2-584,-8 0-184,-8 0-136,2 0-1344,-25 0-1729,-26 0-3176</inkml:trace>
  <inkml:trace contextRef="#ctx0" brushRef="#br0" timeOffset="-39061.254">2909 13245 4737,'0'0'2240,"0"0"-1447,0 0 511,0 0 120,0 0-608,0 0-255,0 0 135,88-24-296,-39 14-168,2 1-168,3-3-64,23 0-712,-14 2-1969,-14 3-2808</inkml:trace>
  <inkml:trace contextRef="#ctx0" brushRef="#br0" timeOffset="-33813.304">6071 11639 4097,'0'0'2407,"0"0"-1556,0 0-464,0 0 410,0 0 281,24 14-190,143 79 396,-151-84-1137,1-2 0,0 0 0,0-1 0,0-1-1,0 0 1,1-2 0,0 0 0,0 0 0,0-2 0,0 0-1,0-1 1,0-1 0,0-1 0,0-1 0,0 0 0,0-1-1,-1-1 1,0-1 0,0 0-147,0-1 51,4-4-3,0 2 0,0 1 0,1 0 0,0 2 0,0 0 0,1 2 0,0 0 0,20 0-48,127 36 1305,-99-12-459,-21-11-557,0-3-1,1-1 1,0-3-1,0-2 1,0-3-1,8-2-288,308-27 109,-57 12 292,-212 10-412,0 3 0,0 5 0,0 3 0,0 6 0,31 7 11,-34 3-51,0-5 0,1-4 1,44-4 50,-109-4-140,63-2-75,0 5 0,0 3 0,-1 5 0,35 10 215,-72-8 107,-2 2 157,0-3 0,1-3 0,0-2-1,12-1-263,210-29 371,-204 16-13,1 3-1,1 4 1,-1 2-1,21 7-357,128 2 673,232-20-1198,-54 87 2749,-370-77-1765,0-2 0,0-1 0,-1-2 0,1-1 0,-1-1 0,19-7-459,36-2-929,-33 7-3642,-26 2-2734</inkml:trace>
  <inkml:trace contextRef="#ctx0" brushRef="#br0" timeOffset="-23849.494">5668 11918 7226,'0'0'1789,"0"0"-719,0 0 734,26 3 523,169 9 1219,-138-17-3039,0-3 0,-1-1 0,0-4 0,-1-1 0,0-3 0,50-24-507,73-20 34,-120 44 22,0 4-1,1 1 1,1 3 0,0 3 0,45 2-56,-76 6 298,0 2 0,-1 0 0,1 2 0,-1 1 0,0 2 0,-1 0 0,1 2 1,-2 1-1,0 1 0,1 3-298,-25-16 12,55 23 139,1-4 0,2-1-1,-1-4 1,2-2-1,0-3 1,0-2 0,0-3-1,1-3 1,-1-2-1,1-3 1,-1-3 0,52-13-151,10-2 153,238-25 850,156 47 1053,-224-41-1874,-47 1-96,491 41 44,-608 0-126,294 4-55,29 21 51,585 96-624,-941-100-3120,-40 2-4970,-33-10-1468</inkml:trace>
  <inkml:trace contextRef="#ctx0" brushRef="#br0" timeOffset="-21505.783">6713 11877 2513,'0'0'1337,"0"0"873,0 0-708,0 0-99,0 0 221,0 0-158,3-8 394,89 14 1198,232 2 269,131-47-3116,614 29-338,-1001 9 138,39-3 12,-1 5-1,1 5 1,55 12-23,-3 8 1164,0-6 1,159-2-1165,199-29 285,-325 4-141,0 8 0,67 14-144,356 15 5455,124-29-5455,-330-3 202,-330 0-196,-1 3 0,1 4 0,-1 3-1,0 4 1,-1 3 0,69 23-6,100 49 81,-242-86 39,31 7-1769,-17-25-7535,-17 0-135</inkml:trace>
  <inkml:trace contextRef="#ctx0" brushRef="#br0" timeOffset="-20921.3138">9749 12171 5681,'0'0'1961,"0"0"-1161,0 0 8,0 0 264,0 0 72,5 123 9,-2-39-377,-3 34 296,0 29 56,0-7-223,0-15-385,-11-19-280,-4-29-144,-2 5-96,-3 0-544,-2-10-1377,2-24-1135,2-19-1866</inkml:trace>
  <inkml:trace contextRef="#ctx0" brushRef="#br0" timeOffset="-20681.096">9537 13129 6161,'0'0'1465,"0"0"271,3 167 312,12-102-287,10-15-465,1-9-424,2-17-96,1-14-295,2-10-313,1-12 0,8-31-168,-3-15-320,26-39-1449,-12 16-1095,-11 8-1913</inkml:trace>
  <inkml:trace contextRef="#ctx0" brushRef="#br0" timeOffset="-19846.486">8913 13582 1352,'0'0'0</inkml:trace>
  <inkml:trace contextRef="#ctx0" brushRef="#br0" timeOffset="-19637.382">8913 13582 2032,'22'-2'2865,"-22"-1"-1665,0 1 105,0 2 175,0 0-104,0 0-488,-8 0-183,-4 0-25,-10 0-128,-10 12-240,-11 5-160,-11 5-128,-6 2-24,0 0-400,-2 5-1032,16-5-1769,12-10-712</inkml:trace>
  <inkml:trace contextRef="#ctx0" brushRef="#br0" timeOffset="-19471.377">8736 13618 3321,'0'0'4409,"0"0"-3257,0 0 1040,0 0-511,0 0-665,0 0-648,0 0-368,22 138-360,-16-114-1304,0-7-1985,0-10-376</inkml:trace>
  <inkml:trace contextRef="#ctx0" brushRef="#br0" timeOffset="-19258.484">8955 13647 4985,'0'0'2369,"0"0"-1961,0 0 248,0 0-384,0 0-272,0 0-1785,0 0-1959</inkml:trace>
  <inkml:trace contextRef="#ctx0" brushRef="#br0" timeOffset="-19034.869">8955 13647 2809,'111'3'2069,"-111"-1"-2032,0-1 0,0 1 0,0 0 0,0 0 0,0 0 0,-1 0-1,1 0 1,-1-1 0,0 1 0,1 0 0,-1 0 0,0-1 0,0 1-1,0 0 1,0-1 0,0 1 0,0-1 0,-1 1 0,1-1 0,0 0 0,-1 0-1,1 1 1,-1-1 0,1 0 0,-1 0 0,0 0 0,1-1 0,-1 1-1,0 0 1,0-1 0,1 1 0,-1-1 0,0 1 0,0-1 0,-1 0-37,-8 8 187,-51 36-61,-1-3 0,-2-2 1,-2-4-1,-1-2 0,-47 14-126,-43 3 1898,224-47-1178,-14-6-91,1-2 1,-1-3-1,0-2 1,26-10-630,160-24-450,-194 43-4503,-34 1 1266</inkml:trace>
  <inkml:trace contextRef="#ctx0" brushRef="#br0" timeOffset="-18821.992">8907 13907 5433,'0'0'1649,"0"0"-105,-12 126 416,12-66-215,0 2-377,0 1-608,0 2-400,0-5-360,0-2-232,0-12-896,-8-15-1217,-4-12-1111,4-19 303</inkml:trace>
  <inkml:trace contextRef="#ctx0" brushRef="#br0" timeOffset="-18576.868">8818 14129 1856,'0'0'2437,"0"0"-1652,0 0-419,0 0-33,0 0-174,-15 15-150,-42 41-1121,63-62 888,114-90-1044,-21 69 5174,-16 41-1126,-14-11-5384,-51-15-466</inkml:trace>
  <inkml:trace contextRef="#ctx0" brushRef="#br0" timeOffset="-17947.1">9363 13862 4473,'0'0'988,"0"0"-269,0 0 293,0 0 8,0 0-255,0 0-228,3 24-221,14 119-144,-17-142-193,0 0 1,0 1-1,0-1 0,0 0 0,0 0 0,0 0 0,0 0 1,0 0-1,0 0 0,1 0 0,-1 0 0,0 0 1,1 0-1,-1 0 0,1 0 0,-1 0 0,1 0 1,0 0-1,-1-1 0,1 1 0,0 0 0,0 0 0,-1-1 1,1 1-1,0 0 0,0-1 0,0 1 0,0-1 1,0 1-1,0-1 0,0 1 0,0-1 0,0 0 1,0 1-1,0-1 0,0 0 0,0 0 0,0 0 0,0 0 1,0 0-1,0 0 0,0 0 0,0 0 0,0 0 1,1-1-1,-1 1 0,0 0 0,0-1 0,0 1 1,0-1 20,56-32-466,-46 26 543,198-124-5699,-159 101 2991</inkml:trace>
  <inkml:trace contextRef="#ctx0" brushRef="#br0" timeOffset="-17734.223">9837 13785 320,'0'0'2129,"0"0"-729,0 0-192,0 0 32,0 0 1,0 0-161,0 0-120,-60 120-224,49-94-440,5-2-296,0-4-400,1-11-1120,-1-4-1305,3-5-375</inkml:trace>
  <inkml:trace contextRef="#ctx0" brushRef="#br0" timeOffset="-17609.532">9609 13732 4745,'0'0'1336,"0"0"-15,0 0 175,-29 127-80,26-71-400,1-1-239,2 0-465,0-2-312,0-7-512,0-12-1497,-6-20-759,3-7 207,-3-7-24</inkml:trace>
  <inkml:trace contextRef="#ctx0" brushRef="#br0" timeOffset="-17376.1489">9458 14018 1792,'0'0'1071,"0"0"-171,0 0 43,0 0-33,2 24-39,11 74-102,-12-94-738,-1-1-1,2 0 1,-1 0-1,0 1 1,1-1-1,-1 0 0,1 0 1,0 0-1,0 0 1,0-1-1,0 1 1,1 0-1,-1-1 1,1 0-1,-1 1 1,1-1-1,0 0 0,0 0 1,0-1-1,0 1 1,0-1-1,1 1 1,-1-1-1,0 0 1,1 0-1,-1 0 1,1-1-1,-1 1 0,0-1 1,1 0-1,-1 0 1,1 0-1,-1-1 1,1 1-1,-1-1 1,2 0-31,6 1-1,-3-1-36,0 0 0,-1 0 0,1-1 0,0 0-1,-1-1 1,0 0 0,1 0 0,-1 0 0,0-1-1,-1 0 1,1 0 0,4-5 37,-5 5 46,0 0 1,-1 0 0,1 0-1,1 0 1,-1 1-1,0 0 1,1 1 0,0-1-1,-1 1 1,1 0-1,0 1 1,0 0 0,0 0-1,0 0 1,0 1-1,1 0 1,2 1-47,68 21 669,-4-22-2428,-42-4-1752</inkml:trace>
  <inkml:trace contextRef="#ctx0" brushRef="#br0" timeOffset="-17163.273">10140 13912 5865,'0'0'1745,"0"0"-1089,0 0 792,0 0-80,0 0-1240,0 0-128,0 0-2056,139-5-3337</inkml:trace>
  <inkml:trace contextRef="#ctx0" brushRef="#br0" timeOffset="-16603.575">10742 13399 7186,'0'0'1408,"0"0"-424,0 0 504,-132 140-647,101-94-545,8-3-296,15 3-1033,5-10-1359,3-14-1401</inkml:trace>
  <inkml:trace contextRef="#ctx0" brushRef="#br0" timeOffset="-16009.253">10802 13498 3729,'0'0'953,"0"0"42,0 0-273,24-8-357,127-39-409,-149 47-47,0-1-1,0 1 1,0 0 0,0 0 0,0-1-1,0 1 1,0-1 0,0 1-1,0-1 1,0 0 0,0 0-1,-1 0 1,1 0 0,0 0-1,-1 0 1,1-1 0,-1 1-1,1 0 1,-1-1 0,0 1-1,0-1 1,1 0 0,-1 1-1,0-1 1,0 0 0,-1 0 0,1 1-1,0-1 1,0 0 0,-1 0-1,0 0 1,1 0 0,-1 0-1,0 0 1,0 0 0,0 0-1,0 0 1,0 0 91,2-8-32,1 1-1,0-1 1,0 1-1,0 0 1,2 0-1,-1 1 1,1-1-1,0 1 1,1 0-1,-1 0 1,2 1-1,-1-1 1,1 1 0,0 1-1,1-1 1,-1 2-1,1-1 1,4-1 32,3-6 607,-14 13-531,0 0 0,0 1 0,0-1 1,0 1-1,0-1 0,-1 1 0,1-1 0,0 1 1,0-1-1,-1 1 0,1 0 0,-1-1 1,1 1-1,0 0 0,-1 0 0,1 0 0,-1-1 1,0 1-1,1 0 0,-1 0 0,1 0 1,-1 0-1,0 0 0,0 0 0,0 0 0,0 0 1,0 0-1,0 0 0,0-1 0,0 1 1,0 0-1,0 0 0,0 0 0,0 0 0,-1 0 1,1 0-1,0 0 0,-1 0 0,1 0 0,-1-1 1,1 1-1,-1 0 0,1 0 0,-1 0-76,0 3 234,-32 215 1436,35-217-1834,0 0 0,1 1 1,-1-1-1,1 0 0,-1 0 0,1-1 0,0 1 1,0-1-1,-1 1 0,1-1 0,0 0 1,0 0-1,1 0 0,-1 0 0,0-1 1,0 1-1,0-1 0,0 0 0,1 0 0,-1 0 1,0 0-1,0 0 0,0-1 0,0 1 1,1-1-1,-1 0 0,0 0 0,0 0 1,0-1-1,-1 1 0,1-1 0,0 1 0,0-1 1,-1 0-1,2-1 164,99-105-537,-57 50 2784,-46 57-2227,0 0 1,0-1 0,0 1 0,1 0-1,-1 0 1,0 0 0,1 0-1,-1 0 1,1 0 0,-1 0 0,1 0-1,0 0 1,-1 0 0,1 0 0,0 1-1,0-1 1,-1 0 0,1 0 0,0 1-1,0-1 1,0 0 0,0 1-1,0-1 1,0 1 0,0-1 0,0 1-1,0 0 1,0-1 0,0 1 0,0 0-1,1 0 1,-1 0 0,0 0 0,0 0-1,0 0 1,0 0 0,0 0-1,0 0 1,1 0 0,-1 1 0,0-1-1,0 1 1,0-1 0,0 0 0,0 1-1,0 0 1,0-1 0,0 1-1,0-1 1,-1 1 0,1 0 0,0 0-1,0 0 1,-1-1 0,1 1 0,0 0-1,-1 0 1,1 0 0,0 0 0,-1 0-1,0 0 1,1 0 0,-1 0-1,0 0 1,1 1 0,-1 0-21,-2 2 141,0 0-1,-1-1 1,0 1 0,1 0 0,-1-1-1,0 1 1,-1-1 0,1 0 0,-1 0-1,1 0 1,-1-1 0,0 1 0,0-1-1,0 0 1,0 0 0,0 0 0,-3 0-141,-14 10 1418,21-12-1410,0 1 0,0 0 0,0-1 0,0 1 0,0 0 0,0-1 0,0 1 0,0-1 0,0 1 0,0 0 0,1-1 0,-1 1 0,0 0 0,1-1 0,-1 1 0,0-1 0,1 1 0,-1-1 0,0 1 0,1-1 0,-1 1 0,1-1 0,-1 1 0,1-1 0,-1 0 0,1 1 0,0-1-1,-1 0 1,1 1 0,-1-1 0,1 0 0,0 0 0,-1 1 0,1-1 0,0 0 0,-1 0 0,1 0 0,0 0 0,-1 0 0,1 0 0,0 0 0,-1 0 0,1 0 0,-1 0 0,1-1 0,0 1 0,-1 0 0,1 0 0,0-1 0,-1 1 0,1 0 0,-1-1 0,1 1 0,-1 0 0,1-1 0,-1 1 0,1-1-8,0 1 46,47 0-2174,-36 0-411</inkml:trace>
  <inkml:trace contextRef="#ctx0" brushRef="#br0" timeOffset="-15640.551">11033 13630 4145,'0'0'1203,"0"0"-11,0 0 102,-9 24-243,-28 74-353,20 10-391,17-106-751,0-11 277,0 0-1,0 0 1,1 0-1,0 0 1,1 1-1,0-1 1,0 1-1,1-1 1,0 1-1,1 0 1,0 0-1,0 0 1,0 0-1,1 1 1,0 0-1,6-6 168,-1-2-191,0-4 113,2 1 0,0 1-1,1 0 1,1 1 0,0 1 0,1 0 0,1 0 0,0 2 0,14-10 78,-28 22 31,0-1 0,0 1 0,0 0 0,0-1 0,0 1 0,1 0 0,-1 0 1,0 0-1,0 1 0,1-1 0,-1 1 0,1-1 0,-1 1 0,0 0 0,1-1 0,-1 1 0,1 1 0,-1-1 0,0 0 0,1 0 1,-1 1-1,1 0 0,-1-1 0,0 1 0,0 0 0,1 0 0,-1 0 0,0 0 0,0 1 0,0-1 0,0 1 0,0-1 0,-1 1 1,1 0-1,0-1 0,-1 1 0,1 0 0,-1 0 0,1 0 0,-1 0 0,0 0 0,0 1 0,0-1-31,2 16 48,-1 1 1,0 0-1,-1-1 0,-1 1 0,-1 0 0,-1-1 1,0 1-1,-2-1 0,0 1 0,-1-1 0,0 0 1,-2-1-1,0 1 0,-6 9-48,-10 6-3882,14-31 1681</inkml:trace>
  <inkml:trace contextRef="#ctx0" brushRef="#br0" timeOffset="-15427.675">11164 13628 1920,'0'0'1289,"0"0"-329,0 0-424,0 0-536,0 0-216,0 0-1048,0 0-393</inkml:trace>
  <inkml:trace contextRef="#ctx0" brushRef="#br0" timeOffset="-15201.126">11164 13628 1600,'-57'135'664,"54"-133"17,3-2 31,0 0-664,0 0-48,23-2-128,0-8-64,2-2-56,-5 5 112,-5 5 24,-7 2 40,-5 0 16,-3 14 56,0 5-336,-14 1-1793</inkml:trace>
  <inkml:trace contextRef="#ctx0" brushRef="#br0" timeOffset="-15076.132">10542 14122 1776,'0'0'2481,"0"0"-2145,0 0 672,0 0 360,0 0-31,194 0-209,-111-15-168,5-4-320,-2 0-336,-6-3-304,-6 3-32,-11 2-672,-3 0-808,-15 7-617,-16 3-1375</inkml:trace>
  <inkml:trace contextRef="#ctx0" brushRef="#br0" timeOffset="-14928.682">11033 13960 1992,'0'0'3953,"0"0"-3057,0 0 105,0 0-89,-37 140-408,37-111-408,0 2-96,0-2-896,5-5-1009,7-9-855,2-11-409</inkml:trace>
  <inkml:trace contextRef="#ctx0" brushRef="#br0" timeOffset="-14704.432">11187 13881 1584,'0'0'5073,"0"0"-3728,0 0-433,0 0 912,0 0-31,8 137-369,1-77-72,-3 8-344,-6-1-623,0 1-385,0 16-809,0-19-1479,0-15-3433</inkml:trace>
  <inkml:trace contextRef="#ctx0" brushRef="#br0" timeOffset="-13816.485">11586 13693 6977,'0'0'2440,"0"0"-1461,0 0 317,0 0 161,0 0-435,23 8-614,68 28-577,-88-35 50,0 1 1,0-1 0,-1 1 0,1 0-1,-1 0 1,0 0 0,1 0 0,-1 0-1,0 0 1,0 1 0,0-1 0,-1 1-1,1-1 1,-1 1 0,1 0 0,-1 0-1,0 0 1,0 0 0,0 0 0,0 0-1,-1 0 1,1 0 0,-1 0 0,0 0-1,0 0 1,0 0 0,0 0 0,0 0-1,-1 0 1,1 0 0,-1 0 0,0 0-1,0 0 1,0 0 0,0 0 0,-1 0-1,1-1 1,-1 1 0,1-1 0,-1 1-1,0-1 1,0 1 0,0-1-1,0 0 1,-1 0 0,1 0 0,-1 0-1,1 0 1,-1-1 0,0 1 0,0-1 118,1 2 7,-7 7-65,5-7 43,0 1 0,1-1 0,-1 1 0,1 0 0,0 0 1,0 1-1,0-1 0,1 0 0,-1 1 0,1 0 0,0-1 0,1 1 1,-1 0-1,1 0 0,0 0 0,0 0 0,1 0 0,-1 1 15,27 205 2059,-26-210-2025,-1 1 0,1-1 0,0 0 0,0 1 0,0-1-1,0 1 1,0-1 0,0 1 0,0-1 0,0 1-1,0-1 1,1 1 0,-1-1 0,0 0 0,1 1 0,-1-1-1,1 0 1,0 1 0,-1-1 0,1 0 0,0 0-1,0 0 1,0 1 0,0-1 0,0 0 0,0 0 0,0 0-1,0-1 1,0 1 0,1 0 0,-1 0 0,0 0-1,1-1 1,-1 1 0,0-1 0,1 1 0,-1-1-1,0 0 1,1 1 0,-1-1 0,1 0 0,-1 0 0,1 0-1,-1 0 1,1 0 0,-1 0 0,1-1 0,-1 1-1,0 0 1,1-1 0,-1 1 0,0-1 0,1 0 0,-1 1-1,0-1 1,1 0 0,-1 0 0,0 1 0,1-2-34,17-21-230,0-1 1,-2 0 0,0-2-1,-2 0 1,-1 0 0,-1-1-1,-1-3 230,-11 29-11,23-56-1293,-1-2 0,-3-1 0,-3 0 0,-1-8 1304,20-145 2242,-35 211-2127,1-1 0,0 1 1,0-1-1,0 1 0,0 0 0,0-1 0,0 1 0,1 0 0,-1 0 0,1 1 0,-1-1 0,1 0 1,0 1-1,0 0 0,0 0 0,0 0 0,0 0 0,0 0 0,0 0 0,0 1 0,0-1 0,0 1 1,0 0-1,0 0 0,0 0 0,1 1 0,-1-1 0,0 1 0,0-1 0,0 1 0,0 0 0,2 1-115,20 0 186,40-7-379,-63 52 373,-5-35-112,0-1 0,-1 1 1,0-1-1,-1 0 0,0 0 1,-1 0-1,0-1 0,-1 0 1,0 0-1,-3 3-68,-14 21 86,13-17-121,2-6-41,1 1 1,0 0-1,1 0 0,1 1 1,0 0-1,0 0 1,1 0-1,1 1 1,0 0-1,1 0 0,0 8 76,45-20-1145,-27-3 1242,-14 0-85,0 1 1,-1 0 0,1-1-1,0 1 1,0 0-1,0-1 1,0 1-1,0 0 1,0 0-1,0 0 1,0 0-1,0 0 1,0 0 0,0 0-1,0 0 1,0 0-1,0 0 1,-1 0-1,1 1 1,0-1-1,0 0 1,0 1-1,0-1 1,0 1-1,0-1 1,-1 1 0,1-1-1,0 1 1,0-1-1,-1 1 1,1 0-1,-1 0 1,1-1-1,0 1 1,-1 0-1,1 0 1,-1 0 0,1-1-1,-1 1 1,0 0-1,1 0 1,-1 0-1,0 0 1,0 0-1,0 0-12,-21 195 1299,9-93-1640,41-100-1458,2-13 196,0-8-1614</inkml:trace>
  <inkml:trace contextRef="#ctx0" brushRef="#br0" timeOffset="-13604.3668">12391 14078 5681,'0'0'2353,"0"0"-641,0 0-264,0 0-1448,0 0-800,8 128-5913</inkml:trace>
  <inkml:trace contextRef="#ctx0" brushRef="#br0" timeOffset="-10747.051">3930 14673 1920,'0'0'3767,"0"0"-2060,0 0-300,0 0 324,0 0-323,0 0-420,-7-6-260,-2-2-256,-1 1-1,0 0 1,0 1-1,-1 0 0,0 1 1,0 0-1,0 0 1,-1 1-1,0 1 1,-9-2-472,-44-4 529,0 4 0,0 3 1,0 2-1,-37 6-529,45 4 189,1 2 0,0 3-1,1 2 1,1 3-1,-43 22-188,22-6 108,2 2 0,2 4-1,1 3 1,3 3-1,2 3 1,2 3 0,-55 61-108,85-76 159,2 2 0,2 2 0,1 0 0,3 2 0,1 1 0,3 0 0,1 2 0,3 1 0,2 0 0,2 1 0,2 0 0,2 1 0,-1 45-159,-4 72 743,8 1 1,10 70-744,-2-210 160,2 1 1,0-1-1,2 0 1,2-1-1,0 1 0,2-2 1,1 1-1,1-1 1,2-1-1,0 0 1,2-1-1,1-1 1,16 19-161,27 24 570,2-2 0,3-3 1,65 48-571,-80-71 131,3-1 1,0-3-1,3-2 1,0-2-1,2-3 1,2-3-1,0-2 1,61 14-132,-21-13 7,1-4 0,1-5 0,0-5 0,1-3 0,13-6-7,-77-1 0,73 1-19,0-5 0,66-13 19,-25-8-394,-1-7 1,-1-7-1,-3-6 0,125-56 394,-230 83-45,-2-2 0,0-2-1,-1-2 1,-1-1-1,-1-2 1,-1-2 0,-2-1-1,-1-2 1,-2-1 0,0-1-1,-3-2 1,13-21 45,10-30-64,-4-3-1,-3-1 1,-5-2 0,9-39 64,-23 52-10,-3-1 1,-4-1-1,-4-1 0,-3 0 1,-4-1-1,-2-79 10,-3 120-55,-3 0 0,-1-1 0,-2 1 0,-2 1 0,-2-1 0,-1 1 0,-3 0 0,-1 0 0,-2 2 0,-2-1 0,-2 2 0,-4-5 55,0 12 67,-2 2-1,0 1 0,-2 1 0,-1 1 1,-1 2-1,-2 0 0,0 2 1,-1 1-1,-1 2 0,-2 1 1,-31-13-67,-57-20 63,-1 5 0,-99-22-63,197 62-13,-190-54 113,-1 10 0,-3 10 0,-2 9 0,-58 5-100,264 26 7,-40-4-199,0 2-1,-1 3 1,1 2-1,-1 2 1,1 3-1,1 2 1,-24 8 192,23 5-1183,2 3 1,1 2-1,1 2 1,1 3-1,2 1 1,-20 20 1182,-112 95-7386,29-1-2190</inkml:trace>
  <inkml:trace contextRef="#ctx0" brushRef="#br0" timeOffset="-8568.729">2997 13667 3649,'0'0'4489,"0"0"-3649,0 0-552,0 0 312,0 0 816,26 183-167,-3-87-521,3 12-88,-6 5-48,2 3-384,-2 2-112,-5-2-96,-7-3-160,-2-2-656,-6 14-776,6-27-1769,-6-28-760</inkml:trace>
  <inkml:trace contextRef="#ctx0" brushRef="#br0" timeOffset="-8336.0658">3034 14447 5577,'0'0'1537,"0"0"-897,0 0 1008,0 0 24,0 0-583,0 0-313,103 130-176,-80-116-64,-9-4-256,-2-8-104,-7-2-80,-2 0-88,-3 0-8,3-12-256,14-31-736,0 2-2049,-5-2-2416</inkml:trace>
  <inkml:trace contextRef="#ctx0" brushRef="#br0" timeOffset="-7022.42">4747 15025 5505,'0'0'1770,"0"0"-342,0 0 97,0 0-352,0 0-554,0 0-303,-11 15 95,-175 295 2753,162-268-3132,-61 135-3470,82-134-2647,3-40 3050</inkml:trace>
  <inkml:trace contextRef="#ctx0" brushRef="#br0" timeOffset="-6809.543">4718 14967 744,'0'0'4457,"0"0"-3097,0 0 561,0 0 223,37 156-359,-28-95-505,-4 1-512,1 3-496,-6-2-192,0-10-80,0-12-472,0-12-616,-17-15-1017,-6-7-1215,-3-7-673</inkml:trace>
  <inkml:trace contextRef="#ctx0" brushRef="#br0" timeOffset="-6675.762">4461 15357 1688,'0'0'2145,"0"0"791,0 0-1719,0 0-25,0 0 64,0 0-472,0 0-456,206-72-328,-126 65-920,-12 4-2040,-19 1-2065</inkml:trace>
  <inkml:trace contextRef="#ctx0" brushRef="#br0" timeOffset="-6128.808">4980 15379 7338,'0'0'1880,"0"0"-840,0 0 473,0 0-561,0 0-952,0 0-216,0 0-921,-5 50-2463,-7-33-3074</inkml:trace>
  <inkml:trace contextRef="#ctx0" brushRef="#br0" timeOffset="-5738.761">3263 15961 1664,'0'0'3217,"0"0"-1769,0 0-848,0 0 313,0 0 63,-35 143-296,24-90-440,-6 12-128,-9 9-112,3 6-216,-2-1-888,5-11-721,6-20 313,14-41 184,0-7-265,5-19-647</inkml:trace>
  <inkml:trace contextRef="#ctx0" brushRef="#br0" timeOffset="-5525.0378">3411 15971 2569,'0'0'4448,"0"0"-2975,0 0-697,0 0 552,6 137-264,14-86-655,3 2-409,5 17-561,-5-12-1887,-3-18-1969</inkml:trace>
  <inkml:trace contextRef="#ctx0" brushRef="#br0" timeOffset="-5396.141">3383 16207 3865,'0'0'3777,"0"0"-3489,0 0-248,0 0-40,174 22-1449</inkml:trace>
  <inkml:trace contextRef="#ctx0" brushRef="#br0" timeOffset="-4732.111">4869 15097 4273,'0'0'963,"0"0"-302,0 0-58,-4-25-53,-13-83-86,17 102-384,0-1 1,-1 0 0,0 1 0,0-1-1,-1 0 1,0 1 0,0 0 0,0-1 0,-1 1-1,0 0 1,0 0 0,-1 0 0,0 1-1,0-1 1,0 1 0,0 0 0,-1 0 0,0 0-1,0 1 1,0 0 0,-1 0 0,1 0-1,-1 0 1,0 1 0,0 0 0,0 0 0,0 1-1,-1 0 1,1 0 0,-1 0 0,1 1-1,-1 0 1,0 0 0,0 1 0,1-1-1,-1 1 1,-4 1-81,4 3 29,0 0 0,0 0-1,1 1 1,0-1 0,-1 1-1,2 1 1,-1-1 0,1 1-1,0 0 1,0 0 0,0 0-1,1 1 1,0 0 0,1 0 0,-1 0-1,1 0 1,0 1 0,1-1-1,-2 7-28,1-5 34,-23 65 364,3 1-1,4 1 1,3 1-1,3 0 1,4 1 0,3 0-1,4 55-397,1-125 14,1 0 1,-1 1-1,2-1 0,-1 0 0,1 0 0,0 0 0,1 0 1,0 0-1,0 0 0,0 0 0,1 0 0,1-1 0,-1 1 1,1-1-1,0 0 0,1 0 0,0 0 0,0-1 0,0 0 1,1 0-1,0 0 0,0 0 0,1-1 0,-1 0 0,1-1 1,0 1-1,0-1 0,1-1 0,4 3-14,1-4-2,-1 0-1,1 0 1,0-1 0,0-1-1,0 0 1,-1-1 0,1 0-1,0-1 1,-1 0-1,1-1 1,-1-1 0,0 0-1,0-1 1,0 0 0,0 0-1,-1-1 1,0-1 0,0 0-1,6-5 3,6-7-131,-1 0 0,0-1 0,-1-1 0,-1-1 0,-2-1 0,0-1 0,-1 0-1,0-3 132,16-50-1579,-28 20-3275,-5 38-638</inkml:trace>
  <inkml:trace contextRef="#ctx0" brushRef="#br0" timeOffset="-4394.251">5135 15533 2000,'0'0'5779,"0"0"-3226,0 0-1359,0 0 27,0 0 92,31-7 33,398-52 944,934-13 306,-1289 70-2553,-2-1-465,81-2-251,-104 4-2972,0 0-3335,-47 1 2398</inkml:trace>
  <inkml:trace contextRef="#ctx0" brushRef="#br0" timeOffset="-4124.222">6929 15114 3721,'0'0'6965,"0"0"-4914,0 0-1657,25 9 593,171 57 1276,-136-49-1882,202 71 594,-261-88-971,0 0 1,0 0-1,0 0 0,0 0 0,0 1 1,0-1-1,1 0 0,-1 1 1,0-1-1,0 1 0,0-1 0,0 1 1,0-1-1,0 1 0,0 0 0,0-1 1,-1 1-1,1 0 0,0 0 1,0 0-1,-1 0 0,1-1 0,0 1 1,-1 0-1,1 0 0,-1 0 1,1 1-1,-1-1 0,1 0 0,-1 0 1,0 0-1,0 0 0,0 0 0,1 0 1,-1 0-1,0 1 0,0-1 1,0 0-1,-1 0 0,1 0 0,0 0 1,0 0-1,-1 0 0,1 1 0,0-1 1,-1 0-1,1 0 0,-1 0 1,0 0-1,1 0 0,-1 0 0,0-1-4,-55 33-88,44-28 43,-230 111-6395,172-81 279</inkml:trace>
  <inkml:trace contextRef="#ctx0" brushRef="#br0" timeOffset="-3912.742">8088 15624 12315,'0'0'5633,"0"0"-5633,-151 8-464,74 1-3169,5-6-8354</inkml:trace>
  <inkml:trace contextRef="#ctx0" brushRef="#br0" timeOffset="1981.392">5765 11921 2224,'0'0'4325,"0"0"-2231,0 0-1292,0 0-57,0 0 414,6 14 1406,168 25 1502,-126-28-3591,9 4 96,2-3 0,-1-3 0,2-2-1,23-1-571,485-28 2739,181-45-2739,-582 50 23,397-12-371,-377 27-2935,-5 2-4689,-88 0-1675</inkml:trace>
  <inkml:trace contextRef="#ctx0" brushRef="#br0" timeOffset="3813.508">18132 8347 1728,'0'0'619,"0"0"184,0 0 1752,0 0-988,0 0-369,-2-3 189,1 2-1244,0 1-1,0-1 1,0 0 0,0 1 0,0-1-1,0 1 1,0-1 0,0 1 0,0 0-1,-1-1 1,1 1 0,0 0 0,0 0-1,0 0 1,-1 0 0,1 0 0,0 0-1,0 0 1,0 0 0,-1 0 0,1 0-1,0 1 1,0-1 0,0 1 0,0-1-1,0 1 1,0-1 0,0 1 0,0-1-1,0 1 1,0 0 0,0 0 0,0-1-1,0 1 1,0 0 0,0 0 0,1 0-1,-1 0 1,0 0 0,1 0 0,-1 0-1,1 0 1,-1 0 0,1 1 0,0-1-1,-1 0 1,1 0 0,0 0 0,0 0-1,0 1 1,-1-1 0,2 0 0,-1 0 0,0 0-1,0 1 1,0-1 0,1 1-143,-12 19 39,-65 101 1419,-6-3-1,-62 67-1457,-19 26-2133,153-199 1489,-25 40-1526,29-17-3805,14-28 1303,9-7-186</inkml:trace>
  <inkml:trace contextRef="#ctx0" brushRef="#br0" timeOffset="4277.266">17975 8650 4321,'0'0'3753,"0"0"-3177,0 0-176,0 0 968,0 0-256,0 0-543,0 0-313,89 73-248,-67-57-8,-4-1-889,-7 7-1191,-3-3-1185,-8-2-111</inkml:trace>
  <inkml:trace contextRef="#ctx0" brushRef="#br0" timeOffset="4488.4978">17764 9021 4641,'0'0'1008,"0"0"-208,0 0 329,0 0-241,0 0-168,0 0 336,0 0-216,106-24-376,-75 17-87,-5 7-225,-9 0-152,-9 0-328,-8 5-993,0 38-391,-8-4-129,-15 2-1679</inkml:trace>
  <inkml:trace contextRef="#ctx0" brushRef="#br0" timeOffset="4751.3369">17681 9390 3625,'0'0'795,"0"0"-443,0 0 260,0 0 163,0 0-230,28-26-301,87-83-150,-108 103-82,0-1 0,0-1 0,0 1 0,-1-1 0,0 0 1,-1 0-1,0-1 0,0 1 0,-1-1 0,0 0 0,-1-1 1,0 1-1,0-1 0,-1 1 0,1-3-12,-2 4 39,4-37 1409,-5 64 471,-2 38-1835,0-39-46,0 0 0,1 1-1,1-1 1,1 0-1,0 0 1,1 0 0,1 0-1,1 0 1,1 0 0,0-1-1,1 1 1,1-1-1,1-1 1,7 13-38,-14-28 18,-1 0 0,1-1 0,0 1 0,0 0 0,-1 0 0,1 0 0,0 0 0,0-1 0,0 1 0,0 0 0,0-1 0,0 1 0,0-1 0,0 1 0,0-1 0,0 0 0,0 1 0,0-1 0,1 0 0,-1 0 0,0 0 0,0 0 0,0 0 0,0 0 0,1 0 0,-1 0 0,0 0 0,0 0 0,0-1 0,0 1 0,0 0 0,0-1 0,0 1 0,0-1 0,0 1 0,0-1 0,0 0 0,0 1 0,0-1 0,0 0 0,0 0 0,0 1 0,-1-1 0,1 0 0,0-1-18,33-54-154,-26 41 5,61-118-3373,-41 72 393</inkml:trace>
  <inkml:trace contextRef="#ctx0" brushRef="#br0" timeOffset="5253.112">18189 8963 5617,'0'0'1168,"0"0"-383,0 0 415,180-57-304,-106 25-344,0 1-400,-5 5-152,-4-1-664,-16 10-960,-18 3-1665</inkml:trace>
  <inkml:trace contextRef="#ctx0" brushRef="#br0" timeOffset="5471.863">18557 8571 5025,'0'0'2673,"0"0"-1865,0 0 1232,-31 178-111,31-96-113,0 7-264,0 3-319,0-1-529,0-2-472,3-9-232,0-13-80,2-11-776,1-18-953,17-24-839,0-11-2865,-3-3-1049</inkml:trace>
  <inkml:trace contextRef="#ctx0" brushRef="#br0" timeOffset="6231.564">18868 8759 8794,'0'0'1782,"0"0"-757,0 0 309,0 0 197,0 0-564,28 4-558,86 17-256,-110-20-150,0 0-1,0 0 0,-1 0 1,1 0-1,-1 1 0,1 0 1,-1-1-1,1 1 0,-1 1 0,0-1 1,0 0-1,0 1 0,0-1 1,-1 1-1,1 0 0,-1 0 1,1 0-1,-1 0 0,0 1 0,0-1 1,-1 0-1,1 1 0,-1 0 1,0-1-1,1 1 0,-2 0 1,1-1-1,0 1 0,-1 0 0,1 0 1,-1 0-1,0 0 0,-1-1 1,1 1-1,-1 0 0,1 0 1,-1 0-1,-1 0-2,1 8 34,-2 4-130,-2 0 0,0 0 0,-1-1 0,-1 1 0,0-1 0,-1 0 0,0-1 0,-1 0 0,-1-1 0,0 1 0,-1-2 1,-1 0-1,1 0 0,-2-1 0,0 0 0,-7 3 96,18-11-147,0-1 1,-1 1-1,1-1 0,0 0 1,-1 0-1,0 0 0,0 0 1,1 0-1,-1-1 1,0 1-1,0-1 0,0 0 1,-1 0-1,1 0 0,0 0 1,0-1-1,-1 1 1,1-1-1,0 0 0,0 0 1,-1 0-1,1 0 1,0 0-1,-1-1 0,1 0 1,0 0-1,0 1 0,0-2 1,0 1-1,0 0 1,0-1-1,0 1 0,0-1 1,-2-1 146,-24-113-1788,27 35 4623,23 77-875,-11 5-1784,-1 0-1,0 1 1,1 1 0,-1-1-1,0 1 1,0 1 0,0 0-1,-1 0 1,0 1 0,1 0-1,3 3-175,-4-2-405,0-1 0,1 0-1,-1 0 1,1-1-1,0 0 1,1 0 0,-1-1-1,1-1 1,-1 1-1,1-2 1,6 1 405,7-18-4050,-10-34 2171,-11 36 1445,31-74 626,-28 79 153,0 0-1,1 1 1,1 0-1,-1 0 0,1 1 1,1-1-1,-1 2 0,1-1 1,1 1-1,-1 0 0,1 1 1,0-1-1,0 2 0,0 0 1,1 0-1,0 0 0,-1 1 1,1 1-1,9-2-344,24-2 1133,76-21-2911,-116 25 1510,1 1 0,0-1-1,0 0 1,-1-1 0,1 1 0,-1-1-1,1 1 1,-1-1 0,0 0 0,0 0-1,-1 0 1,1-1 0,-1 1 0,1 0 0,-1-1-1,0 0 1,0 0 0,-1 0 0,1 1-1,-1-1 1,0-1 0,0 1 0,0 0-1,0 0 1,-1 0 0,1-1 268,-1-6-56,1 7 306,0-1 0,0 1 0,0-1 0,-1 0 0,0 1 0,0-1 0,0 0-1,-1 1 1,0-1 0,0 1 0,0-1 0,0 1 0,-1-1 0,1 1 0,-1 0-1,0-1 1,0 1 0,-2-1-250,-5 35 3097,8 556 2611,-32-446-5411,31-135-378,0 0 1,0 0-1,-1-1 1,1 1 0,-1 0-1,-1-1 1,1 0-1,-1 0 1,1 0-1,-1 0 1,0-1-1,0 0 1,-1 1-1,1-1 1,-1-1-1,0 1 1,1-1-1,-1 0 1,0 0-1,0 0 1,-1 0-1,1-1 1,0 0-1,0 0 1,-1-1 80,2 0-248,1-1 0,-1 0 1,0 0-1,1 0 1,-1-1-1,1 1 0,0-1 1,-1 0-1,1 1 0,0-2 1,0 1-1,0 0 0,1-1 1,-1 1-1,0-1 1,1 0-1,0 0 0,-1 0 1,1 0-1,1 0 0,-1 0 1,0 0-1,1-1 0,-1 1 1,1-1-1,0 1 1,0-1-1,1 0 0,-1 1 1,1-1-1,-1 0 0,1-2 248,-3-6-378,-14-63-2123,5-1 919</inkml:trace>
  <inkml:trace contextRef="#ctx0" brushRef="#br0" timeOffset="6444.442">19211 8860 3825,'0'0'1368,"0"0"-192,0 0 329,0 0-81,0 0-304,159 152-688,-107-107-432,-12-11-2912</inkml:trace>
  <inkml:trace contextRef="#ctx0" brushRef="#br0" timeOffset="6823.312">19987 8477 5825,'0'0'2657,"0"0"-2425,0 0 800,0 0 216,0 0-335,174-14-553,-131 9-360,-3-2-200,-6 2-1289,0-7-911,-5 0-705,-12 2 433</inkml:trace>
  <inkml:trace contextRef="#ctx0" brushRef="#br0" timeOffset="7036.772">20301 8340 2393,'0'0'2352,"0"0"-1120,0 0-151,0 0 23,0 0 160,-77 125-304,68-70-424,3 3-248,3-2-192,1-1-96,2 5-1048,0-14-1160,0-20-1201</inkml:trace>
  <inkml:trace contextRef="#ctx0" brushRef="#br0" timeOffset="7166.333">20381 8448 3121,'0'0'872,"0"0"0,0 0-16,2 176-296,-16-116-368,-9 15-192,6-15-768,3-14-1008</inkml:trace>
  <inkml:trace contextRef="#ctx0" brushRef="#br0" timeOffset="7393.859">20278 8655 3425,'0'0'725,"0"0"-55,0 0-81,0 0-101,0 0-193,2 19-434,4 61-477,-6-74 452,-1-1 0,0 0 0,0 1 0,-1-1 0,0 0 0,0 0 0,0 0-1,0 0 1,-1-1 0,0 1 0,0 0 0,0-1 0,-1 0 0,1 0 0,-1 0 0,-2 2 164,-3 3-439,-28 17 2031,42-38 299,37-14-1202,-44 50-3309,-15 2-297</inkml:trace>
  <inkml:trace contextRef="#ctx0" brushRef="#br0" timeOffset="7605.759">19644 9260 4617,'0'0'1848,"0"0"-1175,0 0 519,0 0 840,172-51-455,-84 20-529,6-5 40,0 0-8,-5 2-336,-12 3-247,-12 6-193,-13 11-304,-18 4-481,-8 6-1135,-9 4-896,-11-3-1201,-4 3 408,-2-2 224</inkml:trace>
  <inkml:trace contextRef="#ctx0" brushRef="#br0" timeOffset="7777.049">20244 8930 1536,'0'0'3145,"0"0"-1441,0 0-399,0 0 375,0 0-8,-95 127-223,95-78-177,0 1-144,3 8-168,3 0-351,-3 2-409,-3-2-200,0-8-1033,0-9-711,0-19-857,0-10-1551,0-12 279</inkml:trace>
  <inkml:trace contextRef="#ctx0" brushRef="#br0" timeOffset="7935.28">20235 9098 2721,'0'0'4305,"0"0"-3545,0 0 24,0 0 720,0 0-488,-57 157-648,28-107-368,-2-1-48,3-4-1136,-4-9-704,12-9-1089,6-17-1032</inkml:trace>
  <inkml:trace contextRef="#ctx0" brushRef="#br0" timeOffset="8077.851">20278 9195 5569,'0'0'1497,"0"0"399,0 0-440,0 0-552,0 0-632,148 91-272,-114-79-1736,-8-7-1993,-3-5-1696</inkml:trace>
  <inkml:trace contextRef="#ctx0" brushRef="#br0" timeOffset="10187.409">20831 8947 768,'0'0'6241,"0"0"-4368,0 0-521,0 0 529,0 0-169,0 0 184,0 0-583,83 33-457,-34-30-384,5-3-416,6 0-56,28 0-1536,-11 0-2553,-14 0-5057</inkml:trace>
  <inkml:trace contextRef="#ctx0" brushRef="#br0" timeOffset="11299.587">21662 8621 6145,'0'0'1489,"0"0"-329,0 0 300,0 0-228,0 0-457,25-2-448,81-7-223,-94 9-304,-1-1 0,1-1-1,-1 0 1,0-1 0,0 0-1,0 0 1,0-1 0,-1-1 0,1 0-1,-1 0 1,0-1 0,0-1 200,-7 6-14,-1-1 0,0 1 1,0-1-1,0 1 0,0-1 1,0 0-1,0 0 0,0 0 0,0 0 1,-1 0-1,1-1 0,-1 1 1,0 0-1,1-1 0,-1 1 1,0-1-1,-1 1 0,1-1 0,0 0 1,-1 1-1,1-1 0,-1 0 1,0 1-1,0-1 0,0 0 14,-47 11 2105,25 16-2023,0 1 0,2 1 0,0 1 1,2 0-1,1 2 0,-7 17-82,15-30 30,-5 8 3,0 1-1,2 0 0,1 1 0,1 1 1,1-1-1,-1 8-32,10-35-23,0 0 1,0 1-1,0-1 0,0 0 0,0 1 1,1-1-1,-1 0 0,0 1 0,0-1 1,0 0-1,1 1 0,-1-1 0,0 0 1,1 1-1,-1-1 0,0 0 0,1 1 1,-1-1-1,1 1 0,-1-1 0,1 1 1,-1-1-1,1 1 0,0-1 0,-1 1 1,1 0-1,-1-1 0,1 1 0,0 0 1,-1 0-1,1-1 0,0 1 0,-1 0 1,1 0-1,0 0 0,0 0 0,-1 0 1,1 0-1,0 0 0,-1 0 0,1 0 1,0 0-1,0 0 0,-1 0 0,1 1 1,0-1-1,-1 0 0,1 0 0,0 1 1,-1-1-1,1 0 0,-1 1 0,1-1 1,-1 1-1,1-1 0,0 1 0,-1-1 1,0 1-1,1-1 0,-1 1 0,1 0 1,-1-1-1,0 1 0,1 0 0,-1-1 1,0 1-1,0 0 0,1 0 23,0-3 57,12-9-130,-1-1-1,0-1 0,-1 0 1,-1-1-1,0 0 1,-1 0-1,0-1 0,-1 0 1,2-9 73,0 133 2201,-7 310-1118,-2-414-1103,0-1-1,0 1 1,0 0-1,0 0 1,-1-1 0,0 1-1,0 0 1,0 0-1,-1 0 1,1-1-1,-1 1 1,0 0-1,-1-1 1,1 1-1,-1 0 1,0-1-1,0 0 1,0 1 0,-1-1-1,1 0 1,-1 0-1,0-1 1,0 1-1,-1 0 1,1-1-1,-1 0 1,1 0-1,-1 0 1,0 0-1,0-1 1,-1 1 0,1-1-1,0 0 1,-1 0-1,-3 0 21,3-1-26,0-1 0,0 0 0,-1 0 1,1-1-1,0 1 0,0-1 0,0 0 0,0-1 0,0 1 0,0-1 0,1 0 0,-1 0 1,0-1-1,1 1 0,0-1 0,-1 0 0,1 0 0,0-1 0,1 1 0,-1-1 0,1 0 0,-1 0 1,1 0-1,-2-4 26,-3-2 54,1-1 0,0-1 0,0 1 0,1-1 1,1 0-1,0 0 0,1-1 0,0 1 1,1-1-1,0 0 0,1 0 0,1 0 0,0-1 1,1-3-55,1 9-3,1 0 0,1 1 0,-1-1 0,1 1 1,0 0-1,1 0 0,0 0 0,0 1 0,0-1 1,1 1-1,0 0 0,0 0 0,1 0 1,0 1-1,0 0 0,0 0 0,0 1 0,1-1 1,0 1-1,5-2 3,6-7-198,167-119-4181,-96 69-765</inkml:trace>
  <inkml:trace contextRef="#ctx0" brushRef="#br0" timeOffset="11479.443">22384 8376 6657,'0'0'1937,"0"0"-689,0 0 328,0 0-447,0 0-705,-174 111-232,125-73-192,1 3-504,5-2-1337,20-10-1247,14-10 175,9-14-384</inkml:trace>
  <inkml:trace contextRef="#ctx0" brushRef="#br0" timeOffset="11630.488">22224 8556 3873,'0'0'1648,"0"0"97,0 0-185,160-24-104,-106 24-232,0 0-527,-8 0-377,-15 0-320,-11 0-408,-17 8-841,-3 11-231,-14 7-192,-46 23-697,0-9 713,3-1-1225</inkml:trace>
  <inkml:trace contextRef="#ctx0" brushRef="#br0" timeOffset="12500.5568">22187 8795 1696,'0'0'2185,"0"0"-1062,0 0-39,0 0 67,0 0-110,0 0-230,9 0-276,31 1-280,-39 0-318,1 1 1,0-1-1,-1 1 1,1 0 0,-1-1-1,0 1 1,0 0-1,1 0 1,-1 0-1,-1 0 1,1 0-1,0 0 1,0 0 0,-1 0-1,1 0 1,-1 1-1,0-1 1,1 0-1,-1 0 1,0 0-1,0 1 1,-1-1 0,1 0-1,0 0 1,-1 0-1,1 0 1,-1 1-1,0-1 1,0 0-1,1 0 1,-1 0 0,-1 0-1,1-1 1,-1 3 62,-43 100-74,-55 157 827,74-78 2675,28-207-3261,2 1-1,1 0 1,0 0-1,2 0 1,1 0-1,1 1 1,10-18-167,-4 4-180,-5 11-109,-7 13 161,1 1 1,1-1-1,0 1 0,0 0 0,1 0 1,1 0-1,0 1 0,0 0 0,1 0 1,0 1-1,1 0 0,6-5 128,-14 13-3,1 0-1,-1 0 1,0 0 0,1 0-1,-1 1 1,1-1 0,-1 1-1,0-1 1,1 1 0,0-1-1,-1 1 1,1 0 0,-1 0-1,1 0 1,-1 0 0,1 0-1,-1 0 1,1 0 0,-1 0-1,1 1 1,-1-1 0,1 0-1,-1 1 1,1-1 0,-1 1-1,1 0 1,-1 0 0,0-1-1,1 1 1,-1 0 0,0 0-1,0 0 1,0 0 0,0 0-1,0 1 1,0-1 0,0 0-1,0 0 1,0 1 0,0-1-1,-1 1 1,1-1 0,0 1 3,13 67 444,-14 111 798,-19-133-1126,5-84-160,9-132-721,5 167 739,1-1 0,0 0 0,0 0 0,0 1 0,0-1 0,1 1 0,-1-1 0,1 1 0,-1-1 0,1 1 0,0 0 0,0 0 0,0 0 0,0 0 0,0 0 0,1 0 0,-1 0 0,1 1 0,-1 0 0,1-1 0,-1 1 1,1 0-1,0 0 0,0 0 0,-1 0 0,1 1 0,0-1 0,0 1 0,0 0 0,0 0 0,0 0 0,-1 0 0,1 0 0,0 1 0,0-1 0,0 1 0,0 0 0,-1-1 0,1 2 26,6 23 137,-9-25-136,-1 1-1,1-1 1,0 1 0,-1 0-1,1-1 1,0 1 0,0-1 0,0 1-1,-1 0 1,1-1 0,0 1-1,0 0 1,0-1 0,0 1-1,0 0 1,0-1 0,0 1-1,0 0 1,1-1 0,-1 1-1,0 0 1,0-1 0,0 1-1,1-1 1,-1 1 0,0 0 0,1-1-1,-1 1 1,1-1 0,-1 1-1,0-1 1,1 1 0,-1-1-1,1 1 1,-1-1 0,1 0-1,-1 1 1,1-1 0,0 0-1,-1 1 1,1-1 0,0 0 0,-1 0-1,1 1 1,-1-1 0,1 0-1,0 0 1,-1 0 0,1 0-1,0 0 1,-1 0 0,1 0-1,0 0 1,-1 0 0,1 0-1,0-1 1,-1 1 0,1 0-1,0 0 1,-1-1 0,1 1 0,-1 0-1,1-1 1,-1 1 0,1 0-1,-1-1 1,1 1 0,-1-1-1,1 0 0,99-136-1403,-99 137 1446,-1 0-1,1 0 0,0 0 1,0 0-1,0 0 0,0 0 1,-1 0-1,1 0 1,0 0-1,0 0 0,0 1 1,0-1-1,-1 0 0,1 0 1,0 1-1,0-1 0,-1 1 1,1-1-1,0 1 0,-1-1 1,1 1-1,0-1 0,-1 1 1,1 0-1,-1-1 0,1 1 1,-1 0-1,1-1 0,-1 1 1,1 0-1,-1 0 1,0-1-1,1 1 0,-1 0 1,0 0-1,0 0 0,0 0 1,0-1-1,0 1 0,0 0 1,0 0-1,0 0 0,0 0 1,0-1-1,0 1 0,0 0 1,0 0-1,-1 0 0,1 0-42,1 3 146,2 15 204,-2-10-344,0 0 0,0 1 1,1-1-1,0 0 0,0 0 0,1-1 1,0 1-1,1-1 0,0 1 1,1-1-1,-1 0 0,1 0 1,1-1-1,0 0 0,0 0 1,1 1-7,-4-7-144,0-1 0,0 0 1,0 0-1,0 0 0,0-1 1,0 1-1,0-1 1,0 0-1,-1 1 0,1-1 1,0-1-1,0 1 0,-1 0 1,1-1-1,-1 1 1,1-1-1,-1 0 0,0 1 1,1-1-1,-1 0 0,0-1 1,0 1-1,0 0 0,-1-1 1,1 1-1,-1-1 1,1 1-1,-1-1 0,0 0 1,0 1-1,0-1 0,0 0 1,0 0-1,-1 0 1,1 0-1,-1 0 0,0 0 1,0 0-1,0-1 144,1 2-40,48-169-76,-48 170 165,1 0 0,-1 0 0,0 0-1,1 0 1,-1 0 0,1 0 0,0 0-1,-1 1 1,1-1 0,-1 0 0,1 1-1,0 0 1,-1-1 0,1 1 0,0 0-1,0 0 1,-1 0 0,1 0-1,0 0 1,-1 0 0,1 0 0,0 1-1,0-1 1,-1 1 0,1-1 0,-1 1-1,1 0 1,0-1 0,-1 1 0,1 0-1,-1 0 1,0 0 0,1 0 0,-1 0-1,0 1 1,0-1 0,1 0 0,-1 0-1,0 1 1,0-1 0,0 1-1,-1-1 1,1 1 0,0-1 0,-1 1-1,1 0 1,-1-1 0,1 1 0,-1 0-1,0 0 1,1-1 0,-1 1 0,0 0-49,7 26 344,-1 0 0,-2 0 0,0 1 0,-2-1 0,-1 1 0,-2 0 0,-1 5-344,1 29-240,-2 46-2898,-2-70 68</inkml:trace>
  <inkml:trace contextRef="#ctx0" brushRef="#br0" timeOffset="12837.447">23291 8756 8634,'0'0'1264,"0"0"208,0 0 633,-26 140-449,9-80-568,-8 3-543,-7-3-313,-5-5-120,-6-6-112,-2-13-472,-4-10-601,-2-14-375,5-12-40,0-17-1049,15-21-1120,5-10-239</inkml:trace>
  <inkml:trace contextRef="#ctx0" brushRef="#br0" timeOffset="13049.3598">23023 8518 1984,'0'0'3281,"0"0"-2105,157 58 697,-86 0 103,-2 19-63,-7 14 15,-7 13-112,-10 6-391,-8 1-585,-5-7-448,-7-10 480,-7-20-504,-7-16-368,-2-22-1424,-7-36-2009,-2-2-2416,3-29-1033</inkml:trace>
  <inkml:trace contextRef="#ctx0" brushRef="#br0" timeOffset="13183.122">23822 9192 384,'0'0'6834,"0"0"-5194,0 0 8,14 128-512,-11-90-791,-3 3-345,-3-9-2625,-17-8-3896</inkml:trace>
  <inkml:trace contextRef="#ctx0" brushRef="#br0" timeOffset="13867.081">17062 9787 1888,'0'0'2680,"0"0"-969,0 0-47,0 0 339,29-6-50,190-24 1615,284 56 684,1645 59 173,-1245-3-3372,181 9 874,605-74-1421,-1641-17-708,31 3-1240,-34 6-3556,-43-8-487,-15 2 308,-17-2-2228</inkml:trace>
  <inkml:trace contextRef="#ctx0" brushRef="#br0" timeOffset="14078.981">24022 10107 12915,'0'0'3833,"0"0"-2793,0 0-1040,0 0-1128,0 0-4290,0 0-5480</inkml:trace>
  <inkml:trace contextRef="#ctx0" brushRef="#br0" timeOffset="31281.222">18392 10921 1496,'0'0'723,"0"0"97,0 0 109,0 0-52,0 0-309,-3 6-149,-3 2-123,0 0 0,0-1 0,-1 0 0,0 0-1,-1 0 1,1-1 0,-1 0 0,0-1 0,-1 0 0,1 0 0,-1-1 0,0 1 0,0-2-1,0 0 1,-1 0 0,1 0 0,-1-1 0,0-1 0,0 0 0,1 0 0,-1-1 0,0 0 0,0 0-1,-9-3-295,12 0 35,0 1-1,0-2 0,1 1 0,-1-1 0,1 0 0,0-1 0,0 0 0,0 0 1,0 0-1,1 0 0,0-1 0,0 0 0,1 0 0,-1 0 0,1-1 1,1 1-1,-1-1 0,1 0 0,0 0 0,1 0 0,0 0 0,0-1 0,0 1 1,1-1-1,0 1 0,1-1 0,-1 1 0,1-1 0,1 0 0,0 1 1,0-1-1,1-3-34,-1-5-11,1 1 0,0-1 0,1 1 0,1 0 0,1 0 0,0 0 1,0 1-1,2-1 0,0 1 0,0 1 0,1-1 0,1 1 0,0 1 0,1 0 1,1 0-1,0 1 0,0 0 0,1 1 0,0 0 0,1 1 0,1-1 11,14-9-14,2 2-1,0 0 1,1 2-1,0 1 1,1 2-1,1 1 1,0 1-1,0 2 1,9 0 14,-9 2-61,-1 2 0,1 1 0,0 2 0,0 1 0,0 2-1,0 1 1,28 7 61,-47-7-46,0 1 0,0 0 0,-1 1 0,1 1 0,-1 0 0,-1 1 0,1 0 0,-1 1 0,0 0 0,-1 1 0,0 1 0,0-1 0,-1 2 0,0-1 0,-1 2 0,0-1 0,-1 1 0,-1 0 0,1 1 46,4 14-54,-1 1 0,-2 0 0,-1 1-1,-1 0 1,-1 0 0,-1 0 0,-2 1-1,-1 0 1,-1-1 0,-2 1 0,-1 0 0,-2 6 54,-2-10 26,-1-1 0,-2-1 0,0 1 0,-1-1 1,-2-1-1,0 0 0,-1-1 0,-2 0 1,0-1-1,-1 0 0,-1-2 0,-1 0 0,-1 0 1,0-2-1,-1-1 0,-1 0 0,-1-2 1,0 0-1,-1-1 0,0-2 0,-20 8-26,25-10-356,-2-1 0,1 0-1,-1-2 1,0 0 0,-1-1-1,1-1 1,-1-1 0,0-1-1,0-1 1,-8 0 356,-12-1-3165</inkml:trace>
  <inkml:trace contextRef="#ctx0" brushRef="#br0" timeOffset="31589.422">18940 10418 4337,'0'0'804,"0"0"76,0 0 289,0 0 235,0 24 33,0-9-1179,-17 168 2034,-25-38-1179,-7-3 0,-5-2 0,-7-2 0,-20 25-1113,-77 77 192,63-102-6108,81-117 680</inkml:trace>
  <inkml:trace contextRef="#ctx0" brushRef="#br0" timeOffset="33149.472">18018 11388 6217,'0'0'1161,"0"0"-165,0 0 343,0 0-282,0 0-309,33 3 271,387 14 1531,-120-17-1983,0 14 0,4 13-567,-238-15-1431,-76-1-1639,-26-5-730,-11-2-3528</inkml:trace>
  <inkml:trace contextRef="#ctx0" brushRef="#br0" timeOffset="33451.404">17958 11567 6121,'0'0'1417,"0"0"-865,0 0-48,0 0 528,0 0 416,208-22-447,-111 15-249,12-3-144,-1 0-16,-5 1-200,-9-1-208,-11 3-184,-12 0-88,-20 4-1424,-22 1-3161</inkml:trace>
  <inkml:trace contextRef="#ctx0" brushRef="#br0" timeOffset="34050.975">19610 10820 6513,'0'0'1905,"0"0"143,0 0-311,0 0-457,0 0-728,0 0-296,0 0-104,137-10-152,-77 3-24,14-10-1040,-14 3-2065,-20 2-2976</inkml:trace>
  <inkml:trace contextRef="#ctx0" brushRef="#br0" timeOffset="34263.477">19684 11018 3745,'0'0'5441,"0"0"-4593,0 0-480,0 0 392,0 0-240,186-32-520,-106 15-480,-9 3-3664</inkml:trace>
  <inkml:trace contextRef="#ctx0" brushRef="#br0" timeOffset="34780.0248">21060 10343 7466,'0'0'3072,"0"0"-2520,0 0 16,0 0 89,0 0-33,-154 181-280,136-104-56,4 14 64,6 8 136,8 0 32,0-5-224,17-10-272,26-16-24,45-25-1512,-11-19-2929,-6-22-4113</inkml:trace>
  <inkml:trace contextRef="#ctx0" brushRef="#br0" timeOffset="35561.2628">21182 10245 6625,'0'0'2762,"0"0"-1015,0 0-92,-28 0-357,-92 5-390,107-4-856,1 1 0,-1 1 0,1 0 0,0 0 0,0 1 0,1 1 0,-1 0-1,1 0 1,0 1 0,0 1 0,1 0 0,-7 6-52,-2 0 8,-16 10 15,1 1 0,1 2 0,2 1 0,0 2 1,2 1-1,0 2-23,26-27-6,0 0-1,0 0 1,1 0 0,-1 0 0,1 0 0,0 0 0,0 1 0,1-1 0,0 1-1,0-1 1,0 1 0,0 0 0,1-1 0,0 1 0,0 0 0,1-1 0,-1 1-1,1 0 1,1-1 0,-1 1 0,1-1 0,0 0 0,0 1 0,0-1 0,1 0-1,0 0 1,0 0 0,0-1 0,0 1 0,1-1 0,0 0 0,0 0-1,0 0 1,0 0 0,1-1 0,-1 1 0,6 1 6,110 103-231,-118-103 210,0 0-1,0 1 1,-1-1-1,0 1 0,0-1 1,0 1-1,-1 0 1,1-1-1,-1 1 1,-1 0-1,1-1 0,-1 1 1,0-1-1,0 1 1,-1-1-1,0 1 0,0-1 1,0 0-1,0 0 1,-1 0-1,0 0 1,0 0-1,0-1 0,-1 1 1,1-1-1,-1 0 1,0 0-1,-3 3 22,-8 9-601,-14 23-778,21-10-3334,36-8 2923,-23-13 2008,0 0 0,0 0 1,-1 1-1,0-1 0,-1 1 0,0 0 0,0 0 1,-1 0-1,0 0 0,-1 0 0,0 0 0,0 1 1,-1-1-1,0 1 0,-1-1 0,0 0 0,-1 3-218,1 19 856,-4 274 2219,5-304-3151,-1 0-1,1 0 1,0 0-1,0 0 1,0 0-1,0 0 0,0 0 1,0 0-1,0 0 1,0 0-1,1 0 1,-1 0-1,0 0 1,1-1-1,-1 1 1,0 0-1,1 0 0,-1 0 1,1 0-1,0 0 1,-1 0-1,1-1 1,-1 1-1,1 0 1,0-1-1,0 1 0,0 0 1,-1-1-1,1 1 1,0-1-1,0 1 1,0-1-1,0 1 1,0-1-1,0 0 1,0 0-1,0 1 0,0-1 1,0 0-1,0 0 1,0 0-1,0 0 1,0 0-1,0 0 1,0 0-1,0 0 0,0-1 1,0 1-1,0 0 1,0-1-1,0 1 1,-1 0-1,1-1 1,0 1-1,0-1 1,0 0-1,0 1 0,-1-1 1,1 0-1,0 0 77,31-24-3018,-1-11-854</inkml:trace>
  <inkml:trace contextRef="#ctx0" brushRef="#br0" timeOffset="36032.904">21488 11174 7738,'0'0'3028,"0"0"-1483,0 0-206,0 0-383,3-24-529,18-150-433,-18 168-17,-1 0 0,0 0 0,-1 0 0,1 0 0,-1 0 0,-1 0 0,1-1 0,-1 1 0,0 0 0,0-1 0,-1 1 0,0 0 0,0-1-1,0 1 1,-1 0 0,0 0 0,0 0 0,-1 0 0,1 1 0,-1-1 0,-1 1 0,1-1 0,-1 1 0,0 0 0,0 0 0,0 1 0,-1-1 0,1 1 0,-1 0 0,0 0 0,0 1 0,-1-1-1,1 1 1,-1 0 0,-3-1 23,3 3 7,0 0-1,0 1 0,0-1 1,-1 1-1,1 0 0,0 1 1,0-1-1,0 1 1,0 1-1,0-1 0,0 1 1,0 0-1,0 0 0,1 1 1,-1-1-1,1 1 0,-1 1 1,1-1-1,0 1 0,0 0 1,1 0-1,-1 0 0,1 0 1,0 1-1,0 0 1,1 0-1,-1 0 0,1 0 1,0 1-7,-5 9-3,0 1 0,1 1 0,1-1 0,1 1 0,0 0 1,1 1-1,1-1 0,1 1 0,0 11 3,0-21-10,0-1-1,1 1 0,-1 0 1,2 0-1,-1 0 1,1-1-1,1 1 1,0 0-1,0 0 1,0 0-1,1-1 1,0 1-1,0 0 0,1-1 1,0 0-1,0 0 1,1 0-1,0 0 1,0 0-1,0-1 1,1 0-1,0 0 0,1 0 1,-1 0-1,1-1 1,0 0-1,0 0 1,1 0-1,-1-1 1,1 0-1,0-1 1,0 1-1,5 0 11,-6-3-1,-1 0-1,1 0 1,-1-1-1,1 0 1,-1 0-1,1 0 1,-1-1-1,1 1 1,-1-1-1,0-1 1,1 1-1,-1-1 1,0 0 0,0 0-1,0-1 1,0 1-1,0-1 1,-1 0-1,1 0 1,-1-1-1,0 1 1,0-1-1,0 0 1,0 0 0,-1-1-1,0 1 1,0-1-1,0 1 1,0-1-1,-1 0 1,1 0-1,0-5 2,24-46-42,-3-1 0,-3-1 0,-2-1 0,-2 0 0,-3-2 0,-3 0 0,-2-10 42,-2-53 240,-21 178 741,2 33-909,4 1 0,4 1 0,5 62-72,15-17-643,18-57-4771,-21-64 1617</inkml:trace>
  <inkml:trace contextRef="#ctx0" brushRef="#br0" timeOffset="36246.382">21919 11030 6865,'0'0'1945,"0"0"-33,0 0-223,0 0-833,8 151-856,-5-119-1288,3-11-4354</inkml:trace>
  <inkml:trace contextRef="#ctx0" brushRef="#br0" timeOffset="36687.364">22501 10818 6753,'0'0'2801,"0"0"-1697,0 0 169,0 0-81,0 0-768,0 0-424,0 0-1056,142-22-1841,-85 8-3696</inkml:trace>
  <inkml:trace contextRef="#ctx0" brushRef="#br0" timeOffset="36828.953">23191 10777 7378,'0'0'3240,"0"0"-2352,0 0 561,0 0-329,0 0-1120,0 0-56,0 0-2961,183 0-2712</inkml:trace>
  <inkml:trace contextRef="#ctx0" brushRef="#br0" timeOffset="36980.311">23759 10827 4313,'0'0'1760,"0"0"-247,0 0 87,0 0-384,0 0-688,0 0-528,146 8-1232,-78-13 176,-11-5-3889,0 3 1480</inkml:trace>
  <inkml:trace contextRef="#ctx0" brushRef="#br0" timeOffset="37489.075">24475 10868 3017,'0'0'820,"0"0"409,0 0-207,0 0-361,0 0 246,25-4-381,76-15-250,-99 18-231,0 1-1,0-1 1,0 1 0,0-1 0,0 0-1,0 0 1,-1 1 0,1-1 0,0-1-1,0 1 1,-1 0 0,1 0 0,-1-1 0,1 1-1,-1-1 1,1 1 0,-1-1 0,0 1-1,0-1 1,0 0 0,0 0 0,0 0-1,0 1 1,0-1 0,-1 0 0,1 0 0,-1 0-1,1 0 1,-1 0 0,0 0 0,0 0-1,0 0 1,0 0 0,0-1 0,0 1-1,-1 0 1,1 0 0,0 0 0,-1 0-45,0-9 413,2-5-451,0 0 0,-1 0 0,-1 0 0,0 0 0,-1 0 0,-1 1 0,0-1 0,-1 1 0,-1 0-1,-1 0 1,0 0 0,0 1 0,-2 0 0,0 0 0,0 1 0,-1 0 0,-1 0 38,6 9-22,-1 1-1,1 0 1,-1 1-1,1-1 0,-1 1 1,0-1-1,0 1 1,0 1-1,-1-1 1,1 1-1,0 0 1,0 0-1,-1 1 1,1-1-1,0 1 1,-1 0-1,1 1 1,-1-1-1,1 1 1,0 0-1,0 0 0,-1 1 1,1 0-1,0 0 1,0 0-1,1 0 1,-1 1-1,0 0 1,1 0-1,-1 0 1,1 0-1,0 1 1,0-1-1,1 1 1,-1 0-1,1 1 0,0-1 1,-1 2 22,-11 16 247,1 2 0,1 0 0,2 1-1,0 0 1,1 1 0,2 0 0,1 0 0,1 1 0,1 0 0,1 0 0,1 0 0,2 0-1,1 1 1,1-1 0,1 0 0,2 4-247,-5-25 22,1 0 1,0 0-1,0 0 0,1 0 0,0 0 0,0 0 0,1 0 1,-1 0-1,1 0 0,0 0 0,1-1 0,-1 1 1,1-1-1,0 0 0,1 1 0,-1-2 0,1 1 1,0 0-1,0-1 0,1 1 0,-1-1 0,1-1 1,0 1-1,0 0 0,0-1 0,1 0 0,-1-1 1,1 1-1,-1-1 0,1 0 0,0 0 0,0-1 0,0 1 1,0-1-1,0-1 0,0 1 0,0-1 0,0 0 1,5-1-23,-1-4 11,-1 0 0,1 0 0,-1-1 0,0 0 1,-1-1-1,0 0 0,0 0 0,0-1 1,-1 0-1,0 0 0,-1-1 0,1 0 0,-2 0 1,1 0-1,-1-1 0,1-4-11,-1 5-3,29-55-319,-3-2 1,-3-1-1,-3-2 1,-3 0 0,-3-2-1,7-58 322,-20 82-123,-5 63 243,-2-8-97,-34 289 2040,32-96-1306,36-118-2322,-31-82 1345,0 1 0,0-1-1,0 1 1,0-1 0,0 0 0,0 0 0,0 1-1,1-2 1,-1 1 0,0 0 0,1 0 0,-1-1-1,1 1 1,-1-1 0,0 0 0,1 0 0,-1 0-1,1 0 1,-1 0 0,1 0 0,-1-1 0,0 1-1,1-1 1,-1 1 0,1-1 0,-1 0 0,0 0-1,0 0 1,0 0 0,0-1 0,1 1 0,-2-1-1,1 1 1,2-2 220,25-24-3645</inkml:trace>
  <inkml:trace contextRef="#ctx0" brushRef="#br0" timeOffset="37761.519">24946 10873 1064,'0'0'3109,"0"0"-1482,0 0-307,0 24 186,0 122 1102,0-145-2623,0 1 0,0-1 0,1 1 0,-1-1-1,0 1 1,1-1 0,-1 1 0,1-1-1,0 1 1,-1-1 0,1 0 0,0 1 0,0-1-1,0 0 1,0 0 0,0 1 0,0-1 0,0 0-1,0 0 1,0 0 0,0 0 0,1-1 0,-1 1-1,0 0 1,1 0 0,-1-1 0,1 1-1,-1-1 1,0 1 0,1-1 0,-1 0 0,1 0-1,0 1 1,-1-1 0,1 0 0,-1 0 0,1 0-1,-1-1 1,1 1 0,-1 0 0,1-1 0,-1 1-1,1-1 1,-1 1 0,0-1 0,1 1-1,-1-1 1,0 0 0,1 0 0,-1 0 0,0 0-1,0 0 1,0 0 0,0 0 0,0 0 0,0 0-1,0-1 1,0 1 0,0 0 0,0-1 0,-1 1-1,1 0 1,-1-1 0,1 0 15,18-18-546,-14 13 458,0 0 0,1 0 0,0 1 0,0 0 0,1 0 0,-1 0 0,1 1 0,1 0 0,-1 0 0,1 1 0,0 0 0,0 0 0,0 1 0,0 0 0,0 0 0,1 1 0,0 0 0,0 0 88,-5 4 81,1 0 0,-1 0 0,0 0 0,0 1 0,-1 0 0,1-1 0,0 1 0,-1 0 0,1 1 0,-1-1 0,0 1 0,0-1 0,-1 1 0,1 0 0,-1 0 0,0 0 0,0 0 0,0 1 0,0 0-81,15 22 229,19-19-2377,-24-20-1130</inkml:trace>
  <inkml:trace contextRef="#ctx0" brushRef="#br0" timeOffset="37975.888">25611 10680 8802,'0'0'1944,"0"0"-951,0 0 983,0 0 32,-51 128-1215,36-87-793,7-2-897,8 9-1687,0-10-2089,0-14-176</inkml:trace>
  <inkml:trace contextRef="#ctx0" brushRef="#br0" timeOffset="38127.2628">25554 11145 6769,'0'0'1273,"0"0"-169,0 0 696,0 0-631,0 0-769,0 0-400,0 0-400,0 68-1009,0-61-1639,0-7-1209</inkml:trace>
  <inkml:trace contextRef="#ctx0" brushRef="#br0" timeOffset="38385.057">26122 10562 9818,'0'0'1961,"0"0"-1577,0 0 272,0 0 80,0 0 344,171 111-200,-128-75-320,-9 8-95,-8 1-81,-15 8-136,-11 3-120,-26 6-128,-36 6-128,-50 16-384,-87 29-1185,16-16-895,-5-13-4066</inkml:trace>
  <inkml:trace contextRef="#ctx0" brushRef="#br0" timeOffset="38791.405">21217 11391 6305,'0'0'1801,"0"0"-1081,0 0 232,0 0 760,254 5-71,-63-3-169,74-2-208,49 0-255,26 0 559,8 0 24,-12 0-736,18 0-415,0 0-161,-17 0-280,-21 0-216,-39 0-929,-86 0-2455,-59-5-4138</inkml:trace>
  <inkml:trace contextRef="#ctx0" brushRef="#br0" timeOffset="39856.782">23143 10428 4849,'26'4'652,"12"2"-538,-1 1 0,0 3 0,0 1 0,-1 1 0,17 10-114,-13-4 157,-1 2 1,-1 1 0,-1 2 0,-1 2 0,-1 1 0,-1 2-1,-1 1 1,-2 2 0,-1 1 0,-1 1 0,-2 1-1,11 21-157,-33-48 81,-1 1 0,0-1 0,-1 0 0,0 1 0,0 0 0,0-1-1,-1 1 1,0 0 0,-1 1 0,1-1 0,-2 0 0,1 0 0,-1 0-1,0 1 1,-1-1 0,0 0 0,0 0 0,-1 0 0,0 0 0,-1 0-1,1 0 1,-2 0 0,1-1 0,-1 0 0,0 1 0,0-1 0,-5 5-81,-13 8 332,-2-2 1,0 0 0,-1-1 0,0-2 0,-2-1 0,0 0 0,0-2 0,-28 8-333,-52 20 237,-1-5 0,-1-4 0,-2-5 0,0-5 0,-96 5-237,185-25-8,15 1-49,1 0 0,-1-1 0,-1 0-1,1 0 1,0 0 0,0-1-1,0 0 1,0-1 0,0 0-1,0 0 1,-1 0 0,2-1 0,-1 0-1,0 0 1,0-1 0,1 1-1,-1-2 1,1 1 0,0-1 0,0 0-1,0 0 1,0 0 0,1-1-1,0 0 1,-1-1 57,1-7-149,1 0 0,0 0 0,1 0 0,1-1 0,0 1 0,0-1 1,2 1-1,0-1 0,0 0 0,1 1 0,1-1 0,0 1 0,1 0 0,0 0 0,1 0 0,1 0 0,0 0 0,1 1 1,0 0-1,0 0 0,2 0 0,-1 1 0,1 0 0,1 1 0,0 0 0,1 0 0,8-6 149,11-8 0,2 1-1,1 2 1,0 1 0,1 2-1,2 1 1,-1 1 0,2 2-1,0 2 1,1 1 0,0 2-1,0 2 1,1 1 0,-1 2-1,1 1 1,0 2 0,16 3 0,119 24 544,-166-24-474,0 1 0,0 0 0,-1 0 0,1 0 0,-1 1 0,0 0 0,0 0 0,0 0 0,0 1 0,-1 0 0,0 0 0,0 1 0,0-1 0,-1 1 0,0 0 0,0 0 0,0 0 0,-1 1 0,0 0 0,0-1 0,0 1 0,0 6-70,-1-5 135,-1 1 0,-1-1 0,0 1 0,0-1 0,0 1 0,-1 0 0,-1-1 0,1 0 0,-1 1-1,-1-1 1,1 0 0,-1 0 0,-1 0 0,0 0 0,0-1 0,0 1 0,-1-1 0,0 0 0,-6 5-135,-126 109 1128,117-107-1108,0-1 1,-1 0 0,-1-2 0,0 0 0,0-2-1,-1 0 1,0-1 0,0-2 0,-1 0-1,0-2 1,0 0 0,0-2 0,0 0-1,-14-2-20,32-2-37,0-1 0,1 0 0,-1 0 0,1 0 0,0-1 0,0 1 0,0-1-1,0 0 1,1-1 0,0 1 0,0-1 0,0 0 0,0 0 0,1 0-1,-1-1 1,1 1 0,1-1 0,-1 0 0,1 1 0,0-1 0,0 0 0,1 0-1,0-1 1,0 1 0,0 0 0,1 0 0,0-1 0,0 1 0,1 0-1,-1 0 1,1 0 0,2-5 37,-4-11-73,2-1 0,0 1 0,2 0 0,0-1 0,1 1 0,2 1 0,0-1 0,1 1 0,1 0 0,2 0 0,0 1 0,0 0 0,2 1-1,1 0 1,0 1 0,1 1 0,1 0 0,16-14 73,47 2-1037,-76 30 964,0-1 0,-1 1 0,1-1 0,-1 1 0,1 0-1,-1 0 1,1 0 0,-1 0 0,0 0 0,1 0 0,-1 0 0,0 0 0,0 0 0,0 1 0,0-1 0,0 0 0,0 1 0,0-1 0,0 1 0,-1-1 0,1 1 0,0-1 0,-1 1 0,0-1 0,1 1 0,-1 0 0,0-1 0,0 1 0,1 0 0,-1-1 0,-1 1 0,1 0 0,0-1 0,0 1-1,-1 0 1,1-1 0,-1 1 0,1 0 0,-1-1 0,0 1 0,1-1 0,-1 1 0,0-1 0,0 0 0,0 1 0,0-1 0,0 0 0,0 0 0,-1 0 0,1 0 0,-1 1 73,-10 12-101,-1-1 0,-1 0 0,0-1 0,-1-1 1,0 0-1,-1-1 0,0 0 0,0-2 0,-11 5 101,11-5-27,-119 57 107,-2-7-1,-2-6 0,-3-6 1,-2-6-1,-107 14-79,86-27-70,0-8 0,-2-7 0,-83-7 70,163-6-119,-1-5 1,1-3 0,0-4 0,1-3 0,0-5-1,-11-7 119,48 14 108,0-2 0,1-2 0,1-2 0,0-2 0,2-2-1,1-2 1,1-3 0,-5-5-108,43 31 48,0-1 0,0 0 1,1 0-1,-1 0 0,1 0 0,0-1 0,0 0 0,0 0 0,1 0 1,0 0-1,0 0 0,0-1 0,1 1 0,-1-1 0,1 0 0,1 0 1,-1 0-1,1 0 0,0 0 0,0 0 0,1 0 0,0 0 1,0 0-1,0 0 0,1 0 0,0 0 0,0 0 0,0 0 0,3-5-48,82-51 12,117 5-289,128 8 12,101 7 151,1110-46 464,67 25 829,-544 51-3847,-845 12-896</inkml:trace>
  <inkml:trace contextRef="#ctx0" brushRef="#br0" timeOffset="40267.9669">16343 10965 3169,'1851'-76'4595,"-899"50"-1873,680 78-2722,-1040 2 46,789 44 16,-1098-85-163,-1-14 1,1-11-1,-1-13 0,-1-12 0,57-24 101,-307 53-175,-14 5-99,-1-1-1,1-1 1,0 0 0,-1-1 0,0-1 0,-1 0 0,1-1 0,6-6 274,-13-4-2793</inkml:trace>
  <inkml:trace contextRef="#ctx0" brushRef="#br0" timeOffset="41012.2198">18477 11302 912,'-397'39'4316,"464"-39"-1576,116-12-2071,139-19-217,118-11 110,1686-72 1835,-629 126-1868,-1378-9-600,218 11-225,-1-15 0,1-14-1,-2-15 1,94-30 296,-368 45-1231,-62 6-1323,-37 6 1391,-1121 10-2212,-1083 25 1867,216-32 4952,1586-6-2839,81-12 307,104-3-321,99-1-389,89-2-43,65-2 374,69-11 229,117-6-391,131 2-197,95 14 309,220 20 2770,492 63-3253,-1005-46 30,637 50-995,1-34 965,-819-31-2162,-823-16-194,692 21 1934,-103-2 101,-785 18 712,699 21 1422,313-26-196,67-2 347,39-3-1585,358 4-42,697-52-306,-34 26-2090,-806 29-1187,-59 10-1963</inkml:trace>
  <inkml:trace contextRef="#ctx0" brushRef="#br0" timeOffset="41816.394">20712 12660 7009,'0'0'1668,"0"0"-604,0 0 335,0 0 86,0 0-642,-8-23-657,-34-131-628,42 150 406,0 0 0,0 1 1,-1-1-1,0 0 0,1 1 0,-1-1 0,0 1 0,-1-1 0,1 1 0,-1 0 0,1 0 1,-1-1-1,0 1 0,0 0 0,0 0 0,-1 1 0,1-1 0,-1 0 0,0 1 1,1 0-1,-1-1 0,0 1 0,0 0 0,-1 1 0,1-1 0,0 0 0,0 1 0,-1 0 1,1 0-1,-1 0 0,1 0 0,-1 0 0,0 1 0,1 0 0,-1-1 0,0 1 1,1 1-1,-1-1 0,1 0 0,-1 1 0,0 0 0,-2 1 36,-2 5-45,1 0-1,1 1 1,-1 0-1,1 1 1,1-1-1,0 1 1,0 0-1,0 0 1,1 1-1,-2 9 46,-7 18-13,2 2-1,2 0 0,1 0 1,2 0-1,2 1 0,2 0 1,1 0-1,2 1 14,-2-37-3,0 1 0,1-1 0,-1 0 0,1 1-1,0-1 1,0 0 0,0 1 0,1-1 0,-1 1 0,1-1 0,0 0 0,0 0 0,1 1-1,-1-1 1,1 0 0,0 0 0,0-1 0,0 1 0,1 0 0,-1-1 0,1 1 0,0-1-1,0 0 1,0 0 0,1 0 0,-1 0 0,1 0 0,-1-1 0,1 0 0,0 1 0,0-2-1,0 1 1,0 0 0,0-1 0,0 1 0,1-1 0,-1-1 0,0 1 0,1 0 0,-1-1-1,0 0 1,2 0 3,4-3 23,-2-1-1,1 0 1,0 0-1,-1 0 1,0-1-1,0-1 1,0 1-1,0-1 1,-1-1-1,0 1 1,-1-1-1,1 0 1,-1-1 0,-1 0-1,1 0 1,-1 0-1,-1 0 1,1-1-1,2-7-22,-5 12 4,37-74-33,-3-1 0,-4-2 0,-3-1 0,-3-1 0,-5-1 0,-3-1-1,6-77 30,-13-67-97,-11 225 161,0 0-1,1 0 1,-1 0-1,-1 0 1,1 0 0,-1 0-1,1 0 1,-1 0-1,0 0 1,0 0 0,-1 0-1,1 1 1,-1-1-1,0 1 1,0-1-1,0 1 1,0-1 0,-1 1-1,1 0 1,-1 0-1,0 0 1,-3-2-64,-9 14 449,-16 175-311,6 121 174,13 139-312,23-351-1253,9-36-2775,-5-34-1193</inkml:trace>
  <inkml:trace contextRef="#ctx0" brushRef="#br0" timeOffset="42028.4289">21451 12934 1376,'0'0'12083,"0"0"-9579,0 0-807,0 0 215,0 0-1792,0 0-120,0 0-5497,0-19-5273</inkml:trace>
  <inkml:trace contextRef="#ctx0" brushRef="#br0" timeOffset="43294.668">19970 11641 4281,'0'0'2071,"0"0"-1411,0 0-330,0 25 538,3 364 2282,5 564-794,-8-945-2364,-1-7-100,1 1 0,0 0-1,-1-1 1,1 1 0,0 0-1,0-1 1,0 1-1,0 0 1,0-1 0,0 1-1,0-1 1,0 1-1,1 0 1,-1-1 0,1 1-1,-1-1 1,1 1-1,0-1 1,-1 1 0,1-1-1,0 1 1,0-1 0,0 0-1,0 1 1,0-1-1,1 0 1,-1 0 0,0 0-1,1 0 1,-1 0-1,0 0 1,1 0 0,-1 0-1,1-1 1,-1 1-1,1-1 1,0 1 108,21 0-3737</inkml:trace>
  <inkml:trace contextRef="#ctx0" brushRef="#br0" timeOffset="43768.276">20252 11547 5689,'0'0'1683,"0"0"-908,0 0-283,27 0 566,314-2 1542,154 0-2184,-433 6-643,-1 2 0,0 3 0,0 2-1,-1 3 1,33 14 227,-52-12-337,-59-11 4028,12-5-3393,3 0-195,0-1 0,0 1-1,0 0 1,-1-1 0,1 1 0,0 1 0,0-1 0,0 0 0,-1 1-1,1 0 1,0-1 0,0 1 0,0 1 0,0-1 0,0 0 0,0 1-1,1-1 1,-1 1 0,0 0 0,1 0 0,-1 0 0,1 0 0,0 0 0,-1 1-1,1-1 1,0 1 0,1 0 0,-1-1 0,-1 3-103,-5 16 6,0 0 1,2 0-1,0 0 1,1 1-1,1 0 1,1 0-1,1 9-6,-1-5 18,-25 355 1212,19 238-1230,9-557 18,-13 78-759,-35-63-4679,21-58 156</inkml:trace>
  <inkml:trace contextRef="#ctx0" brushRef="#br0" timeOffset="44030.474">20061 13276 5961,'0'0'3785,"0"0"-2929,0 0-344,0 0 329,0 0 935,200 0 80,-92-2-311,15-8-297,8 3-376,-2 2-504,-4 0-368,29 5-40,-28 0-2504,-35 0-4722</inkml:trace>
  <inkml:trace contextRef="#ctx0" brushRef="#br0" timeOffset="47342.6288">17436 14090 1256,'0'0'602,"0"0"122,0 0 295,0 0 328,0 0 86,-4-2-186,-14-8 22,14 8 263,5 2 6963,3 0-4337,22 0-3602,232-2 3263,284 5-2745,-405 22-1039,-181-20-12008,13-5 3910</inkml:trace>
  <inkml:trace contextRef="#ctx0" brushRef="#br0" timeOffset="47582.426">17918 14170 5545,'0'0'3729,"0"0"-2865,0 0 793,0 0 711,-9 188 33,7-106-569,2 14-416,0 5-224,0 10-231,2 2-289,7 3-352,0-6-200,-4-1-120,-2 21-1160,0-29-2401,-3-24-4097</inkml:trace>
  <inkml:trace contextRef="#ctx0" brushRef="#br0" timeOffset="48746.2809">18554 14861 3777,'0'0'1179,"0"0"84,0 0 328,0 0 172,0 0-135,0 0-238,0 0-119,0 0-131,0 0-189,-3 6 412,-153 365 2862,110-268-4252,5 1 1,5 3 0,-3 27 26,31-86-844,6-17-3006,6-37 1304,43-85-2717,-21 28 1809</inkml:trace>
  <inkml:trace contextRef="#ctx0" brushRef="#br0" timeOffset="48956.2278">18589 15073 5201,'0'0'1560,"0"0"1,11 149 271,-5-84-344,-1 0-639,-2-5-537,0-4-208,-3-3-104,0-10-72,0-4-688,-14-3-1225,-6-15-263,-6-9-1513</inkml:trace>
  <inkml:trace contextRef="#ctx0" brushRef="#br0" timeOffset="49121.833">18332 15439 1520,'0'0'4081,"0"0"-3377,0 0-312,0 0 665,0 0-41,0 0-224,0 0-280,165 17-256,-125-8-256,14-4-280,-8-5-2072,-12 0-4930</inkml:trace>
  <inkml:trace contextRef="#ctx0" brushRef="#br0" timeOffset="49519.6928">18766 15400 6641,'0'0'1645,"0"0"-22,0 0-150,0 0-596,0 0-520,0 0-117,19-4 55,147-23 101,-165 29-396,1 0-1,0-1 1,-1 1 0,1 0-1,-1 1 1,1-1 0,-1 0 0,0 0-1,0 1 1,0-1 0,0 0-1,0 1 1,-1-1 0,1 1-1,-1-1 1,0 1 0,1-1 0,-1 1-1,0-1 1,0 1 0,-1-1-1,1 1 1,-1-1 0,1 1-1,-1-1 1,0 2 0,0 10 1,-4 159-131,5-172 96,1 0 1,-1-1 0,1 1 0,0 0-1,-1-1 1,1 1 0,0 0 0,0-1-1,-1 1 1,1-1 0,0 1-1,0-1 1,0 1 0,0-1 0,0 0-1,0 1 1,0-1 0,0 0 0,0 0-1,0 0 1,0 0 0,0 0 0,0 0-1,0 0 1,-1 0 0,1 0 0,0 0-1,0 0 1,0-1 0,0 1 0,0 0-1,0-1 1,0 1 0,0-1 0,0 1-1,-1-1 1,1 1 0,0-1 0,0 0-1,0 1 1,-1-1 0,1 0 0,-1 1-1,1-1 1,0 0 0,0-1 33,53-93-3157,-30 42-541</inkml:trace>
  <inkml:trace contextRef="#ctx0" brushRef="#br0" timeOffset="49670.074">19108 15111 5537,'0'0'1577,"0"0"-625,0 0 208,0 0-496,0 0-664,148 68-1480,-111-68-3513</inkml:trace>
  <inkml:trace contextRef="#ctx0" brushRef="#br0" timeOffset="50137.286">19873 14394 4177,'0'0'2520,"0"0"-1055,0 0 839,0 0-327,0 0-537,0 0-512,-95 127 232,67-47 65,2 16-105,6 5-440,12 5-104,8-5-320,8-7-256,35-12 0,17-14-696,60-18-1504,-12-21-1345,-2-24-2656</inkml:trace>
  <inkml:trace contextRef="#ctx0" brushRef="#br0" timeOffset="51050.449">20663 14786 5313,'0'0'1758,"0"0"-254,0 0 451,0 0 46,0 0-242,0 0-563,0-11-703,-17-79-348,17 86-174,-1 1 0,0 0 1,0 1-1,-1-1 0,1 0 1,-1 0-1,1 0 0,-1 1 1,0-1-1,0 1 0,0-1 1,0 1-1,0 0 0,-1 0 0,1 0 1,-1 0-1,1 0 0,-1 1 1,0-1-1,0 1 0,1 0 1,-1-1-1,0 1 0,0 1 1,0-1-1,0 0 0,-1 1 1,1-1-1,0 1 0,0 0 1,0 0-1,-2 1 29,-2 4-27,-1 0 0,1 1 0,0 1 0,0-1 1,1 1-1,0 0 0,0 0 0,0 1 0,1 0 0,0 0 0,1 0 1,0 0-1,0 1 0,1 0 0,0 0 0,0 0 0,1 0 0,0 0 1,1 0-1,0 0 0,0 2 27,-14 185-7,15-191 11,1-1 0,-1 0 0,1 0 0,-1 1 0,1-1 0,1 0 0,-1 0 0,1 0 0,-1 0-1,1 0 1,0 0 0,0 0 0,1-1 0,-1 1 0,1-1 0,0 0 0,0 1 0,0-1 0,0 0 0,1-1 0,-1 1 0,1-1 0,-1 1 0,1-1-1,0 0 1,0-1 0,0 1 0,0-1 0,0 1 0,0-1 0,1 0 0,-1-1 0,0 1 0,0-1 0,1 0 0,-1 0 0,0 0 0,1 0-1,3-2-3,0-1 29,0-1 0,-1 0-1,0-1 1,0 0-1,0 0 1,0 0-1,-1-1 1,0 0-1,0 0 1,0 0 0,-1-1-1,0 0 1,0 0-1,-1-1 1,0 1-1,0-1 1,0 0-1,-1 0 1,-1 0 0,1 0-1,-1 0 1,0-8-29,-1 13 0,30-99-948,-5-3 1,-5 0 0,-4-1-1,-5 0 1,-4-1 0,-6-60 947,-19 225 2259,-4 54-955,4 0 0,6 2 1,4-1-1,6 48-1304,0-144 30,1 0 0,0 0-1,1 0 1,1 0 0,1 0 0,0 0-1,1 0 1,1-1 0,0 0 0,2 0-1,0-1 1,0 1 0,10 13-30,-15-28-171,0 1 0,0-1 0,1 1 0,-1-1 0,1 0 0,-1 0 0,1 0 0,0 0 0,-1 0 0,1-1 1,0 1-1,-1-1 0,1 0 0,0 1 0,0-1 0,-1-1 0,1 1 0,0 0 0,0-1 0,-1 1 0,1-1 0,0 0 0,-1 0 0,1 0 1,-1 0-1,1 0 0,-1-1 0,0 1 0,1-1 0,-1 1 0,0-1 0,0 0 0,0 0 0,0 0 0,0 0 0,-1 0 0,1 0 0,-1-1 0,1 1 1,-1-1-1,0 1 0,0-1 0,0 1 0,0-1 0,0 0 0,-1 1 0,1-2 171,23-45-6009</inkml:trace>
  <inkml:trace contextRef="#ctx0" brushRef="#br0" timeOffset="51314.304">21259 14336 8994,'0'0'3649,"0"0"-3129,0 0 1272,0 0 537,49 137-793,-18-81-512,4 9-176,-1 2-159,-9 5-225,-5 1-288,-17 4-24,-3 2-152,-20 5-64,-68 37-1009,8-18-2383,-8-18-4842</inkml:trace>
  <inkml:trace contextRef="#ctx0" brushRef="#br0" timeOffset="52035.356">17727 15899 5153,'0'0'698,"0"0"211,0 0 374,0 0 125,0 0-246,-4 1-297,4 0-787,0-1 0,0 0 0,0 1-1,0-1 1,0 0 0,0 1 0,1-1 0,-1 1-1,0-1 1,0 0 0,0 1 0,0-1-1,0 0 1,0 1 0,0-1 0,-1 1-1,1-1 1,0 0 0,0 1 0,0-1-1,0 0 1,0 1 0,-1-1 0,1 0-1,0 1 1,0-1 0,0 0 0,-1 1-78,59-7 3068,-45 5-2522,426-26 3922,-166 14-3807,873-108 54,-731 83-818,-85 10-5319,-242 16-2013</inkml:trace>
  <inkml:trace contextRef="#ctx0" brushRef="#br0" timeOffset="53056.244">20012 15725 4649,'0'0'2234,"0"0"-851,0 0 50,0 0-60,0 0-504,0 0-355,15 3 90,197 16 2015,26-19-216,417 2-733,-631-1-2179,69-6-5733,-65-10-1829</inkml:trace>
  <inkml:trace contextRef="#ctx0" brushRef="#br0" timeOffset="55564.486">22153 14285 8114,'0'0'2927,"0"0"-1699,0 0-321,0 0 303,0 0-315,0 0-539,24 0-128,254-16 288,16-49-616,-294 66 102,-1-1 1,1 0-1,0 0 0,-1 1 1,1-1-1,-1 0 0,1 1 1,-1-1-1,1 0 0,0 1 1,-1-1-1,1 0 1,0 1-1,0-1 0,-1 1 1,1-1-1,0 1 0,0-1 1,-1 1-1,1-1 1,0 1-1,0-1 0,0 1 1,0-1-1,0 1 0,0-1 1,0 1-1,0-1 0,0 1 1,0-1-1,0 1 1,0-1-1,0 1 0,1-1 1,-1 1-1,0-1 0,0 1 1,0-1-1,1 1 0,-1-1 1,0 1-1,1-1 1,-1 0-1,0 1 0,1-1 1,-1 1-1,0-1 0,1 0 1,-1 0-1,1 1 1,-1-1-1,1 0 0,-1 0 1,1 1-1,-1-1 0,1 0-2,-6 5 132,-244 227 1297,74-77-7375,130-113-527,35-35 2902</inkml:trace>
  <inkml:trace contextRef="#ctx0" brushRef="#br0" timeOffset="55736.472">22541 14440 1328,'0'0'4785,"0"0"-3056,0 132 479,0-55-560,0 5-279,0 0-625,0-5-392,0-3-264,0-6-88,0-8-528,0-12-1072,0-33-1897,0-15 192,0-3-464</inkml:trace>
  <inkml:trace contextRef="#ctx0" brushRef="#br0" timeOffset="55898.116">22689 14536 4193,'0'0'1272,"0"0"465,0 0-49,0 0-136,0 0-544,140 132-623,-112-115-385,4-17-697,-4 0-1799,-8-7-2217</inkml:trace>
  <inkml:trace contextRef="#ctx0" brushRef="#br0" timeOffset="56119.781">23074 14302 1352,'0'0'5639,"0"0"-3396,0 0-681,0 29 35,-1 184 382,-20 88-866,0-103-3391,22-218-2144,10-105-42,6 45 1023</inkml:trace>
  <inkml:trace contextRef="#ctx0" brushRef="#br0" timeOffset="56352.196">23311 14151 2200,'0'0'2414,"0"0"-1291,0 0 11,0 0-42,26-1-165,82 4-114,-104-2-752,0-1-1,0 1 1,0 0-1,0 0 1,-1 0-1,1 1 1,0-1-1,-1 1 0,1 0 1,-1 0-1,0 0 1,1 1-1,-1-1 1,0 1-1,0-1 1,-1 1-1,1 0 1,0 0-1,-1 1 0,0-1 1,0 0-1,0 1 1,0-1-1,0 2-60,3 5 222,12 26 489,-2 1 1,-1 1-1,-3 0 1,-1 1 0,-1 0-1,-2 0 1,-3 1-1,0 5-711,2 6 401,12 236-1401,-20-285 782,1 0-1,-1 0 1,0 0 0,0 0-1,1-1 1,-1 1 0,0 0-1,0-1 1,-1 1 0,1-1-1,0 0 1,0 0 0,-1 0 0,1 0-1,-1 0 1,1 0 0,-1 0-1,1-1 1,-1 0 0,1 1-1,-1-1 1,1 0 0,-1 0-1,0 0 1,1-1 0,-1 1-1,1-1 1,-1 1 0,1-1 0,-1 0-1,1 0 1,0 0 0,-3-1 218,-32-12-3960</inkml:trace>
  <inkml:trace contextRef="#ctx0" brushRef="#br0" timeOffset="56711.959">23146 14396 6393,'0'0'1887,"0"0"-186,0 0-493,0 0-618,0 0-274,0 0-126,26 5-88,82 20-78,-104-24-17,0 0 0,-1 0 1,1 1-1,0 0 0,-1-1 1,0 1-1,1 0 1,-1 1-1,0-1 0,0 1 1,0-1-1,0 1 0,-1 0 1,1 0-1,-1 0 0,0 0 1,1 1-1,-1-1 0,-1 0 1,1 1-1,-1 0 1,1-1-1,-1 1 0,0 0 1,0 0-1,0 0 0,-1-1 1,0 1-1,1 0 0,-1 0 1,-1 0-1,1 0 0,0 0 1,-1 0-1,0 1-7,0 10 88,-34 128 652,6-55-464,28-87-293,0-1 0,1 1 0,-1 0 0,0 0 0,0 0 0,1 0 0,-1 0 0,0 0 0,1 0-1,-1 0 1,1 0 0,-1 0 0,1 0 0,0 0 0,0 0 0,-1 0 0,1 0 0,0 0 0,0 1 0,0-1 0,0 0-1,0 0 1,0 0 0,0 0 0,1 0 0,-1 1 0,0-1 0,1 0 0,-1 0 0,0 0 0,1 0 0,-1 0-1,1 0 1,0 0 0,-1 0 0,1 0 0,0 0 0,0-1 0,0 1 0,-1 0 0,1 0 0,0-1 0,0 1 0,0-1-1,0 1 1,0 0 0,0-1 0,0 0 0,0 1 0,1-1 0,-1 0 0,0 1 0,0-1 0,0 0 0,0 0 0,0 0-1,0 0 1,1 0 17,4-7-34,1 1 1,-1-1-1,0-1 0,0 1 0,-1-1 0,0 0 0,-1 0 0,1-1 0,-1 1 0,-1-1 0,0 0 0,0 0 1,-1 0-1,1-5 34,-33 28 176,26 13-3521,4-21-672</inkml:trace>
  <inkml:trace contextRef="#ctx0" brushRef="#br0" timeOffset="61631.361">27877 14979 5881,'0'0'4801,"0"0"-4073,0 0-728,0 0-1832,0 0-5345</inkml:trace>
  <inkml:trace contextRef="#ctx0" brushRef="#br0" timeOffset="60251.571">26301 14201 4065,'0'0'6865,"0"0"-5832,0 0-705,0 0-32,0 0-32,0 0 64,0 0-200,157 5-8,-134 0-120,-9 4 8,-14 8 0,0 12 0,-17 10 80,-23 9-88,-11 10-624,-6 4-1313,-20 20-1383,14-17-409</inkml:trace>
  <inkml:trace contextRef="#ctx0" brushRef="#br0" timeOffset="60572.078">26307 14524 2545,'0'0'3766,"0"0"-1850,0 0 43,0 29-120,0 95-585,-1-14-460,3 49-3773,4-130-880,-1-37-1230,-6-50 3924,-1 22 1634,2 0 0,1 0 1,2 0-1,1 0 0,2 0 1,3-3-470,-8 34 180,1 1 1,0 0 0,-1 0 0,1-1-1,1 1 1,-1 0 0,1 1-1,-1-1 1,1 0 0,0 1-1,1 0 1,-1-1 0,0 1-1,1 0 1,0 1 0,0-1-1,0 1 1,0 0 0,0 0-1,0 0 1,0 0 0,1 1-1,-1-1 1,1 1 0,-1 0-1,1 1 1,-1-1 0,1 1-1,0 0 1,-1 0 0,1 0-1,-1 1 1,1 0 0,0-1-1,-1 2 1,0-1 0,1 0-1,-1 1 1,0 0 0,0 0-1,0 0 1,4 3-181,26 16 254,65 32-3062,-70-44-942</inkml:trace>
  <inkml:trace contextRef="#ctx0" brushRef="#br0" timeOffset="60820.109">26789 14293 6041,'0'0'3065,"0"0"-1953,0 0 785,-34 142 7,26-75-464,2 8-728,3 2-295,3-3-329,0-4-88,0-12-56,0-17-289,0-17-231,0-14-248,0-10 24,0-34-200,0-14-3617,0-7-656</inkml:trace>
  <inkml:trace contextRef="#ctx0" brushRef="#br0" timeOffset="61110.64">27003 14081 3449,'0'0'4543,"0"0"-2944,0 0-572,0 0 54,0 0-379,28 7-423,88 25-160,-108-29-47,1 1 0,-1 0 0,0 0 1,-1 1-1,1 0 0,-1 0 0,0 0 1,0 1-1,-1 1 0,0-1 0,0 1 1,0 0-1,-1 0 0,0 0 0,0 1 0,-1 0 1,0 0-1,0 0 0,-1 0 0,0 1 1,0-1-1,-1 1 0,0 0 0,-1 0 0,0 0 1,0 0-1,-1 0 0,0 0 0,-1 0 1,0-1-1,0 3-72,1 3 343,6 264 3095,-9-2-3448,4-274-128,-1 0 0,1 0 0,0 0-1,0 0 1,-1 0 0,0 0 0,1 0-1,-1 0 1,0 0 0,0 0 0,0 0 0,0 1-1,0-1 1,0 0 0,-1 0 0,1 0-1,-1 0 1,1 0 0,-1 0 0,0 0-1,0 0 1,0 0 0,0-1 0,0 1-1,0 0 1,-1 0 0,1-1 0,-1 1 0,1-1-1,-1 1 1,1-1 0,-1 0 0,0 0-1,1 1 1,-1-1 0,0 0 0,0-1-1,0 1 1,0 0 0,0 0 0,0-1 0,0 1-1,0-1 1,0 0 0,-1 0 0,1 0-1,0 0 1,0 0 0,0 0 0,0 0-1,0-1 1,-2 0 138,-30-23-4620,-1-8-301</inkml:trace>
  <inkml:trace contextRef="#ctx0" brushRef="#br0" timeOffset="61480.734">26710 14432 3833,'0'0'4110,"0"0"-2464,0 0-799,0 0-6,0 0-145,30-7-361,102-20-216,-34 23-49,-96 7-68,1 0 0,0 0 0,-1 0-1,0 0 1,0 1 0,0-1-1,0 1 1,0-1 0,-1 1 0,0 0-1,0 0 1,0 0 0,0 0 0,0 0-1,-1-1 1,0 1 0,1 0 0,-2 0-1,1 0 1,0 0 0,-1 0-1,0 0 1,0 0 0,0 0 0,0 0-1,0-1 1,-1 1 0,0 0 0,0-1-1,-1 3-1,-119 202 371,123-209-375,0 0 1,0 0-1,0 0 0,0 0 0,0 0 1,1 0-1,-1 0 0,0 0 0,0 1 0,1-1 1,-1 0-1,0 1 0,1-1 0,-1 1 1,1-1-1,-1 1 0,0 0 0,1 0 1,-1 0-1,1-1 0,-1 1 0,1 1 0,-1-1 1,1 0-1,-1 0 0,1 0 0,-1 1 1,0-1-1,1 1 0,-1-1 0,0 1 1,1 0-1,-1-1 0,0 1 0,0 0 1,1 0-1,-1 0 0,0 0 0,0 0 0,0 0 1,0 0-1,0 0 0,-1 1 0,1-1 1,0 0-1,0 0 0,-1 1 0,1-1 1,-1 0-1,1 1 0,-1-1 0,0 1 1,1-1-1,-1 1 0,0-1 0,0 1 0,0-1 1,0 1-1,0-1 0,0 0 0,-1 1 1,1-1-1,0 1 0,-1-1 0,1 1 1,-1-1-1,0 0 0,0 1 4,125-123-540,-124 121 578,0 0 0,-1 0 0,1 0 0,0 0 0,0-1 1,-1 1-1,1 0 0,0 0 0,0 0 0,-1 0 0,1 0 0,0 0 0,0-1 1,0 1-1,-1 0 0,1 0 0,0 0 0,0-1 0,0 1 0,0 0 0,0 0 0,-1 0 1,1-1-1,0 1 0,0 0 0,0 0 0,0-1 0,0 1 0,0 0 0,0 0 0,0-1 1,0 1-1,0 0 0,0 0 0,0-1 0,0 1 0,0 0 0,0 0 0,0-1 0,0 1 1,0 0-1,0 0 0,0-1 0,0 1 0,1 0 0,-1 0 0,0-1-38,-23 12-11,1 17-582,16-5-2753,5-14-1466</inkml:trace>
  <inkml:trace contextRef="#ctx0" brushRef="#br0" timeOffset="56923.859">24156 14957 5921,'0'0'6242,"0"0"-4946,0 0 440,0 0-407,0 0-1329,0 0-1561,0 0-4480</inkml:trace>
  <inkml:trace contextRef="#ctx0" brushRef="#br0" timeOffset="58979.913">24452 14468 4945,'0'0'2825,"0"0"-1953,0 0 232,0 0 328,0 0-383,0 0-465,-11 167-328,11-119-88,0 0-160,3 0 40,3-5-48,-4-6-616,1-6-601,0-12-647,0-14-120,11-22 79,1-21 409,2-13-1177</inkml:trace>
  <inkml:trace contextRef="#ctx0" brushRef="#br0" timeOffset="59288.183">24572 14545 2777,'0'0'1865,"0"0"360,0 0-313,0 0-395,0 0-540,25-13-285,81-42-221,-98 52-448,1 0 0,-1 0-1,1 1 1,-1 0 0,1 1 0,0-1 0,0 2-1,0-1 1,-1 1 0,1 1 0,0 0 0,0 0 0,0 0-1,-1 1 1,1 1 0,-1-1 0,1 2 0,-1-1-1,4 3-22,-7-4-24,1 1 0,-1 0 0,0 0 0,0 1 0,0 0 0,0-1 0,-1 2 0,1-1 0,-1 0 0,0 1 0,0 0-1,-1 0 1,1 0 0,-1 0 0,0 1 0,-1-1 0,1 1 0,-1 0 0,0 0 0,-1 0 0,1-1 0,-1 2 0,0-1-1,-1 0 1,0 0 0,0 0 0,0 0 0,0 0 0,-1 0 0,0 0 0,0 0 0,-1 0 0,0 0 0,0 0 0,0 0 24,-10 12-55,0 0 1,-1 0 0,-1-2 0,0 0 0,-2 0-1,0-1 1,0-1 0,-1-1 0,-1-1 0,0 0-1,-13 6 55,14-7-136,0 0-1,-1-1 0,0 0 0,-1-2 0,0 0 0,0-2 0,0 0 0,-1-1 0,-1 0 137,21-5-37,-1 0-1,0 1 1,0-1 0,0 0-1,0 0 1,0 0-1,0 0 1,0 0 0,0 0-1,0 0 1,0-1-1,0 1 1,0 0 0,0 0-1,0-1 1,0 1-1,0 0 1,1-1-1,-1 1 1,0-1 0,0 1-1,0-1 1,1 0-1,-1 1 1,0-1 0,0 0-1,1 1 1,-1-1-1,1 0 1,-1 0 0,1 0-1,-1 0 1,1 1-1,-1-1 1,1 0 0,0 0-1,0 0 1,-1 0-1,1 0 1,0 0 0,0 0-1,0 0 1,0 0-1,0 0 1,0 0 0,0 0-1,0 0 1,1 0-1,-1 0 1,0 0 0,1 0 37,-1-3-65,2-15-111,1 1 0,1 0 1,0 1-1,2-1 0,0 1 0,0 0 1,2 0-1,0 1 0,10-16 176,11-23-7,68-217-2062,-86 221-1899</inkml:trace>
  <inkml:trace contextRef="#ctx0" brushRef="#br0" timeOffset="59500.089">24792 14276 5593,'0'0'1368,"0"0"177,-17 195 103,14-108-296,3-3-663,0-2-441,0-8-248,9-4-809,5-19-1839,-3-25-2289</inkml:trace>
  <inkml:trace contextRef="#ctx0" brushRef="#br0" timeOffset="59768.1929">25294 14478 3241,'0'0'4581,"0"0"-3212,0 0-999,0 0 20,0 0-51,0 0-157,26 10-117,78 37-64,-101-46-2,-1 1-1,1 0 0,-1 0 0,1 0 1,-1 0-1,0 0 0,0 1 0,0-1 1,0 1-1,0-1 0,0 1 0,-1 0 1,1-1-1,-1 1 0,0 0 0,0 0 1,0 0-1,0 0 0,0 0 0,-1 1 1,0-1-1,1 0 0,-1 0 0,0 0 1,0 0-1,-1 0 0,1 1 0,-1-1 1,0 1 1,0 14-3,-9 194 92,7-69 251,3-142-343,0 1-1,1-1 0,0 0 1,-1 0-1,1 0 1,0 0-1,0 0 0,-1 0 1,1 0-1,0 0 0,0 0 1,0 0-1,0 0 0,0-1 1,0 1-1,0 0 1,1-1-1,-1 1 0,0-1 1,0 1-1,0-1 0,1 0 1,-1 1-1,0-1 1,1 0-1,-1 0 0,0 0 1,0 0-1,1 0 0,-1 0 1,0 0-1,1 0 0,-1-1 1,0 1-1,0 0 1,1-1-1,-1 1 0,0-1 1,0 0-1,0 1 0,0-1 1,0 0-1,0 1 1,0-1-1,0 0 0,0 0 1,1-1 3,48-100-1544,-45 86 1157,18-61-2201,-5 1-540</inkml:trace>
  <inkml:trace contextRef="#ctx0" brushRef="#br0" timeOffset="59962.517">25600 14073 1896,'0'0'2385,"0"0"-1545,0 0 232,0 0-256,0 0-615,0 0-201,154 109-1577</inkml:trace>
  <inkml:trace contextRef="#ctx0" brushRef="#br1" timeOffset="99975.132">22452 667 6185,'0'0'3665,"0"0"-3025,0 0-240,0 0 481,0 0 583,-48 143-312,22-69-432,-3 11-264,-2 1-320,-6-2-136,3 6-200,-6 25-1312,11-19-1393,12-26-2080</inkml:trace>
  <inkml:trace contextRef="#ctx0" brushRef="#br1" timeOffset="100276.973">22561 863 3449,'0'0'3778,"0"0"-2250,0 0-82,24 0-219,197 0-306,-143-8-2749,-4-15-3381,-75 23 5144,1 0 1,-1-1-1,0 1 0,1 0 1,-1 0-1,1 0 1,-1 0-1,1-1 0,-1 1 1,1 0-1,-1 0 1,1-1-1,-1 1 0,1 0 1,-1-1-1,1 1 1,0-1-1,-1 1 0,1-1 1,0 1-1,-1 0 1,1-1-1,0 1 0,-1-1 1,1 0-1,0 1 1,0-1-1,0 1 0,0-1 1,-1 1-1,1-1 1,0 1-1,0-1 0,0 0 1,0 1-1,0-1 1,0 1-1,1-1 0,-1 1 1,0-1-1,0 1 1,0-1-1,0 0 0,1 1 1,-1-1-1,0 1 1,0-1-1,1 1 0,-1 0 1,0-1-1,1 1 1,-1-1-1,1 1 0,-1 0 1,1-1-1,-1 1 0,0 0 1,1-1-1,-1 1 1,1 0-1,-1-1 0,1 1 1,0 0-1,-1 0 1,1 0-1,-1 0 0,1 0 1,0 0 64,-9-1 201,1 1 1,-1 0-1,1 1 0,0 0 1,-1 0-1,1 1 0,0 0 1,0 0-1,0 0 0,0 1 1,0 0-1,0 0 0,1 1 1,0 0-1,0 0 0,0 1 1,0-1-1,0 1 0,1 1 1,0-1-1,0 1 0,1 0 1,-2 2-202,-84 157 1374,72-87-1350,18-77-81,0 0-1,-1-1 1,1 1-1,0 0 1,0 0-1,0 0 1,0 0 0,0 0-1,0 0 1,0 0-1,0 0 1,0 0-1,1 0 1,-1 0-1,0 0 1,1 0 0,-1 0-1,0 0 1,1 0-1,-1 0 1,1-1-1,0 1 1,-1 0-1,1 0 1,-1-1 0,1 1-1,0 0 1,0-1-1,0 1 1,-1-1-1,1 1 1,0-1-1,0 1 1,0-1-1,0 1 1,0-1 0,0 0-1,0 0 1,0 1 57,24 0-2620</inkml:trace>
  <inkml:trace contextRef="#ctx0" brushRef="#br1" timeOffset="100710.711">23271 501 5153,'0'0'1411,"0"0"-316,0 0 355,-3 22-70,-29 147-124,-92 84-3096,107-224 770,-6 20-2130,45-58 1621,197-201 2072,-105 113 3573,-113 97-4049,-1-1 1,1 1-1,-1 0 0,1 0 1,-1-1-1,1 1 0,-1 0 0,1 0 1,0-1-1,-1 1 0,1 0 0,-1 0 1,1 0-1,0 0 0,-1 0 1,1 0-1,0 0 0,-1 0 0,1 0 1,-1 0-1,1 1 0,0-1 0,-1 0 1,1 0-1,-1 0 0,1 1 1,-1-1-1,1 0 0,-1 1 0,1-1 1,-1 1-1,1-1 0,-1 0 1,1 1-1,-1-1 0,1 1 0,-1-1 1,0 1-1,1-1 0,-1 1 0,0-1 1,0 1-1,1 0 0,-1-1 1,0 1-1,0-1 0,0 1 0,0 0 1,0-1-1,0 1 0,0 0 0,0-1 1,0 1-1,0-1 0,0 1 1,0 0-1,0-1 0,0 1 0,-1-1 1,1 1-18,0 57-5037,-1-42 2873,-6-7 6367,5 4-2291,52 46-3726,-40-42-433</inkml:trace>
  <inkml:trace contextRef="#ctx0" brushRef="#br1" timeOffset="101087.173">22877 1233 2328,'0'0'4409,"-13"21"-2384,0-2-1675,3-5-65,0 1 1,1 0 0,1 0 0,0 1 0,1 0 0,1 1 0,0-1-1,-2 12-285,2 18 328,1 1-1,3-1 0,2 1 0,4 33-327,-5-78-142,1 1 0,-1-1 1,1 1-1,-1 0 1,1-1-1,0 1 0,0-1 1,1 1-1,-1-1 0,0 1 1,1-1-1,-1 1 1,1-1-1,0 1 0,0-1 1,0 1-1,0-1 0,1 0 1,-1 0-1,0 0 0,1 0 1,-1 0-1,1 0 1,0 0-1,0 0 0,0 0 1,0-1-1,0 1 0,0-1 1,0 0-1,1 1 1,-1-1-1,0 0 0,1 0 1,-1-1-1,1 1 0,-1 0 1,1-1-1,-1 1 0,1-1 1,-1 0-1,1 0 1,-1 0-1,1 0 0,0-1 142,49-72-3162,27-120-51,-59 136 3919,3 0 1,2 1 1,3 2-1,26-39-707,-51 89 135,-1 0 64,0 0 0,0 0 0,0 0 0,1 0 0,-1 1 0,1-1 0,0 1 0,0 0 0,0 0 0,1 0 0,-1 0 0,1 1 0,-1-1 0,1 1 0,0 0 0,0 0 0,0 0 0,0 0 0,0 1 0,0 0 1,1 0-1,-1 0 0,0 0 0,2 1-199,-4 2 166,1 0-1,-1 0 1,0 0 0,0 1 0,0-1 0,0 1 0,0 0 0,-1 0 0,1-1 0,-1 1 0,0 0-1,1 0 1,-1 0 0,-1 1 0,1-1 0,0 0 0,-1 0 0,0 0 0,0 0 0,0 1-1,0-1 1,0 0 0,0 0 0,-1 2-166,1 4 353,1 10-37,-1 0 1,0 0 0,-2 0-1,0 0 1,-1 0-1,-1-1 1,-1 1-1,-4 10-316,-60 126-1384,9-62-4401,33-65 1535</inkml:trace>
  <inkml:trace contextRef="#ctx0" brushRef="#br1" timeOffset="101379.082">22969 1241 2945,'0'0'1845,"0"0"-966,0 0-109,0 0-6,0 0-163,0 0-213,24 4-201,73 17-180,-95-21-14,-1 1 1,1 0 0,-1 0 0,1-1-1,-1 1 1,1 0 0,-1 0-1,0 0 1,1 1 0,-1-1-1,0 0 1,0 0 0,0 1-1,0-1 1,0 1 0,0-1 0,0 1-1,0-1 1,0 1 0,-1-1-1,1 1 1,-1 0 0,1-1-1,-1 1 1,0 0 0,0 0-1,0-1 1,0 1 0,0 0 0,0 0-1,0-1 1,0 1 0,-1 0-1,1-1 1,-1 1 0,0 1 6,0 6-49,-1 0-30,0 0 0,-1 0 1,0-1-1,-1 1 0,0-1 1,0 1-1,-1-1 0,0 0 0,-1-1 1,1 1-1,-1-1 0,-1 0 1,-3 3 78,-36 47-1543,47-55 1556,1-1 0,-1 0 0,0 1 0,0-1 0,1 0 0,-1 0 0,0 0 0,1 0 0,-1 0 1,1-1-1,-1 1 0,1 0 0,-1-1 0,1 1 0,0-1 0,-1 1 0,1-1 0,0 0 0,-1 0 0,1 0 0,0 0 0,-1 0 0,1 0 0,0 0 1,0-1-1,-1 1 0,1 0 0,-1-1 0,1 1 0,0-1 0,-1 0-13,8 1 383,0 0-101,-9-1-313,1 0-1,0 0 0,0 1 0,0-1 0,0 1 0,0-1 0,0 1 0,0-1 0,0 1 0,0 0 0,0-1 0,0 1 0,0 0 1,0 0-1,0 0 0,0-1 0,0 1 0,0 0 0,0 1 0,0-1 0,0 0 0,0 0 0,0 0 0,0 1 0,0-1 0,0 0 1,0 1-1,0-1 0,0 1 0,0-1 0,0 1 0,0 0 0,0-1 0,0 1 0,-1 0 0,1 0 0,0-1 0,-1 1 1,1 0-1,0 0 0,-1 0 0,1 0 0,-1 0 0,1 0 0,-1 0 0,0 0 0,1 0 0,-1 0 0,0 0 0,0 0 0,0 0 1,0 0-1,0 0 0,0 0 0,0 0 0,0 0 0,0 0 0,0 1 0,0-1 0,-1 0 0,1 0 0,0 0 0,-1 0 0,1 0 1,-1-1-1,0 2 32,-18 15-3372</inkml:trace>
  <inkml:trace contextRef="#ctx0" brushRef="#br1" timeOffset="101614.4178">22387 1980 2673,'0'0'1432,"0"0"-32,0 0 104,148-19-183,-71 4-33,14-4-168,12-5-304,5-3-247,7 1-297,-10 2-272,-14 2-312,-14 8-1369,-25 2-1319,-24 4-17</inkml:trace>
  <inkml:trace contextRef="#ctx0" brushRef="#br1" timeOffset="101831.2019">22954 1722 5513,'0'0'4441,"0"0"-3249,-31 154 537,28-89-321,3-2-640,0-8-632,0-9-136,3-10-984,11-12-1512,-2-14-993,-1-20 624,0-23-336,-2-11 1049</inkml:trace>
  <inkml:trace contextRef="#ctx0" brushRef="#br1" timeOffset="101965.5">23217 1614 1856,'0'0'4225,"0"0"-1576,0 0-353,0 142 177,0-60-249,-3 7-815,-3 2-841,-2 42-568,2-25-1857,3-16-4576</inkml:trace>
  <inkml:trace contextRef="#ctx0" brushRef="#br1" timeOffset="102490.871">23622 1217 280,'0'0'9730,"0"0"-7985,0 0-1329,0 0-152,0 0-72,0 0-8,151-5-184,-105 5-384,-12 5-1169,-25 16-967,-9 1-1313,-3 0-688</inkml:trace>
  <inkml:trace contextRef="#ctx0" brushRef="#br1" timeOffset="102702.9158">23559 1563 5401,'0'0'1064,"0"0"-463,0 0 343,0 0 120,0 0-192,0 0-336,0 0-344,69 123-88,-46-123-104,-1 0-64,1-14-8,0-15-400,0-10-872,-3-7-601,6-28-391,-9 11-673</inkml:trace>
  <inkml:trace contextRef="#ctx0" brushRef="#br1" timeOffset="103040.356">23522 2156 6953,'0'0'4193,"0"0"-2632,0 0 863,0 0-919,0 0-793,100-142-536,-43 79-176,9-7-680,22-38-1769,-14 14-1704,-11 7-1104</inkml:trace>
  <inkml:trace contextRef="#ctx0" brushRef="#br1" timeOffset="103252.257">24084 1106 3785,'0'0'7097,"0"0"-5536,0 0-689,0 0 272,0 0-552,0 0-288,0 0-304,172-20-768,-121 11-1240,-5-3-1625,-15-12 40,-11 4-184,-14 4 2201</inkml:trace>
  <inkml:trace contextRef="#ctx0" brushRef="#br1" timeOffset="103671.176">24381 990 688,'0'0'3896,"0"0"-1940,0 0-409,-21 26 21,-69 86-139,24 24 380,-36 142-1626,103-277-224,-1 0 0,0 0 0,0 0 0,1 1 0,-1-1 0,0 0 0,1 0 0,-1 0 0,1 0 0,0 0 0,-1 0 0,1-1 0,0 1 0,-1 0 0,1 0 0,0 0 0,0 0 0,0-1 0,0 1 0,0-1 0,0 1 0,0 0 0,0-1 0,0 0 0,0 1 0,0-1 1,0 0-1,0 1 0,0-1 0,0 0 0,1 0 0,-1 0 0,0 0 0,0 0 0,0 0 0,0 0 0,0 0 0,0-1 0,1 1 0,-1 0 0,0-1 0,0 1 0,0 0 0,0-1 0,0 0 0,0 1 0,0-1 0,0 1 0,-1-1 0,1 0 0,0 0 0,0 0 0,0 1 0,0-2 41,27-3-78,-25 6 37,0 1-1,0 0 1,-1 0-1,1 0 1,0 0 0,-1 0-1,1 1 1,-1-1 0,0 1-1,0 0 1,0-1-1,0 1 1,-1 0 0,1 0-1,-1 0 1,1 0 0,-1 0-1,0 1 1,0-1-1,-1 0 1,1 0 0,-1 1-1,1-1 1,-1 0 0,0 1-1,0-1 1,-1 1-1,1-1 1,-1 0 0,0 0-1,1 1 1,-1-1-1,-1 0 1,1 0 0,0 0-1,-1 0 1,0 1 41,-71 154 590,12-39 779,64-112-1236,5-10-165,1 0 0,0-1-1,-1 0 1,0-1 0,0 0-1,-1 0 1,1-1-1,-1 0 1,0 0 0,0 0-1,-1-1 1,0-1 32,14-10-233,19-21-125,-29 27 328,1 0 1,0 1-1,1 1 0,0 0 1,0 0-1,1 1 1,0 1-1,1 0 1,2 0 29,-14 8 67,0 0 1,0 0 0,-1 0-1,1 1 1,0-1 0,0 1-1,-1-1 1,1 1-1,0 0 1,-1-1 0,1 1-1,-1 0 1,1 0-1,-1 0 1,1 0 0,-1 0-1,0 1 1,1-1 0,-1 0-1,0 1 1,0-1-1,0 1 1,0-1 0,0 1-1,0-1 1,-1 1-1,1 0 1,0-1 0,-1 1-1,0 0 1,1-1 0,-1 1-1,0 0 1,0 0-1,0 0 1,0-1 0,0 1-1,0 0 1,0 0-1,0-1 1,-1 1 0,1 0-1,-1 0 1,0-1 0,1 1-1,-1-1 1,0 1-1,-1 1-67,2 13 490,1 157 1536,0-171-2147,0 0 1,-1 0-1,2 0 0,-1-1 0,0 1 1,0 0-1,0 0 0,1-1 1,-1 1-1,1-1 0,-1 0 0,1 1 1,0-1-1,-1 0 0,1 0 1,0 0-1,0 0 0,0 0 0,0 0 1,0-1-1,0 1 0,0 0 1,0-1-1,0 0 0,0 0 0,0 1 1,0-1-1,0 0 0,0-1 1,1 1-1,-1 0 0,0-1 0,0 1 1,1-1 120,9 1-1274,19 0-3489</inkml:trace>
  <inkml:trace contextRef="#ctx0" brushRef="#br1" timeOffset="104308.877">25126 1190 2296,'0'0'5771,"0"0"-3314,0 0-1050,0 0 214,-24 21-474,-74 70-667,8 28-861,-68 59 1014,135-125 992,85-36-936,78 2-1645,-104-14-6452,-24-5 1252</inkml:trace>
  <inkml:trace contextRef="#ctx0" brushRef="#br1" timeOffset="104520.337">25069 1486 7050,'0'0'6345,"0"0"-5369,0 0 184,0 0 729,0 0-273,180 0-960,-121 0-368,1 0-288,-5-2-120,-7-1-1776,-2-4-2049,-15 2-2664</inkml:trace>
  <inkml:trace contextRef="#ctx0" brushRef="#br1" timeOffset="104706.863">25548 1419 1824,'0'0'4176,"0"0"-781,0 0-1628,0 0-313,0 0-186,0 0-195,20-3-403,63-6-242,-80 8-379,1 1-1,-1 0 1,0-1-1,1 1 1,-1 1-1,0-1 1,1 0-1,-1 1 1,0 0-1,1 0 1,-1 0-1,0 0 1,0 0-1,0 1 1,0-1-1,0 1 0,0 0 1,0 0-1,-1 0 1,1 0-1,-1 0 1,1 1-1,-1-1 1,0 1-1,0 0 1,0-1-1,0 1 1,0 0-1,-1 0 1,1 0-1,-1 1 1,0-1-1,0 0 0,0 0 1,-1 1-1,1-1 1,-1 0-1,1 1 1,-1-1-1,0 0 1,0 1-1,-1-1 1,1 0-1,-1 1 1,0-1-1,1 0 1,-1 1-1,-1-1 1,1 0-1,0 0 0,-1 0 1,-1 2-49,-82 117-4037,58-86-1857,6-10-2351</inkml:trace>
  <inkml:trace contextRef="#ctx0" brushRef="#br1" timeOffset="104968.7138">25868 1217 2056,'0'0'6962,"0"0"-5650,0 0-656,0 0 1097,0 0 7,214-78-336,-140 66-775,-3-2-433,-2 0-216,-6-3-713,-4-15-1671,-10 6-2097,-18-3-648</inkml:trace>
  <inkml:trace contextRef="#ctx0" brushRef="#br1" timeOffset="105163.037">26336 795 6649,'0'0'1929,"0"0"191,-52 176 201,47-92-41,5 5-695,0 0-641,0-2-480,0-7-464,0-11 0,-3-16-688,0-17-1089,-6-23-967,1-13-185,2 0-1432</inkml:trace>
  <inkml:trace contextRef="#ctx0" brushRef="#br1" timeOffset="106326.709">26204 747 4601,'0'0'3365,"0"0"-1713,-2 20-96,-10 68-117,11-86-1424,0 1 0,0-1 0,1 1 0,-1 0-1,1-1 1,0 1 0,-1 0 0,1-1 0,0 1-1,0 0 1,1 0 0,-1-1 0,1 1 0,-1 0-1,1-1 1,0 1 0,0 0 0,0-1 0,0 0-1,0 1 1,1-1 0,-1 1 0,1-1 0,0 0-1,-1 0 1,1 0 0,0 0 0,0 0 0,0-1-1,1 1 1,-1 0 0,0-1 0,1 0 0,-1 1-1,1-1 1,-1 0 0,1 0 0,-1-1 0,1 1-1,0 0 1,-1-1 0,1 0 0,0 1 0,-1-1 0,1 0-1,0-1 1,0 1 0,-1 0 0,1-1 0,1 0-15,178-8-5804,-177 33 5998,-9-13 115,0 0-1,0 0 0,-1-1 0,0 1 1,-1-1-1,0 0 0,-1-1 0,0 1 1,0-1-1,-1 0 0,0-1 0,-3 2-308,-20 24 580,18-20-738,0 0 0,0 0 0,2 1 0,0 1 0,0 0 0,2 0 0,0 1 0,1 0 0,1 1 1,0 0-1,1 0 0,1 0 0,1 1 0,1-1 0,-2 19 158,7-35 85,0 1 0,0-1 0,-1 1 0,1-1 1,1 0-1,-1 0 0,0 0 0,0 0 0,1-1 0,-1 1 0,1 0 0,0-1 0,-1 0 1,1 0-1,0 0 0,0 0 0,-1 0 0,1 0 0,0-1 0,0 1 0,0-1 0,0 0 1,0 0-1,0 0 0,0 0 0,0-1 0,0 1 0,0-1 0,0 0 0,0 1 0,-1-2 0,1 1-85,17 0 302,46 3 179,-64-1-442,-1 0-1,1 0 0,-1 0 1,0 0-1,0 1 0,1-1 1,-1 1-1,0-1 1,0 1-1,0-1 0,0 1 1,0-1-1,-1 1 1,1 0-1,0-1 0,-1 1 1,0 0-1,1 0 0,-1 0 1,0-1-1,0 1 1,0 0-1,0 0 0,0 0 1,0 0-1,0-1 1,-1 1-1,1 0 0,-1 0 1,1-1-1,-1 1 1,0 0-1,1-1 0,-1 1 1,0 0-1,0-1 0,0 1-38,-126 169 2057,113-155-2018,2 0 0,0 1 0,1 1 0,0 0 0,2 0 0,0 1 0,1 0 1,1 1-1,1 0 0,1 0 0,0 0 0,2 0 0,0 7-39,4-24-6,0 1-1,0-1 1,1 0-1,0 0 1,-1 0-1,1 0 1,0 0-1,1 0 1,-1 0-1,0-1 1,1 1-1,-1-1 1,1 0-1,0 0 1,0 0-1,0 0 1,0 0-1,0-1 1,0 1 0,1-1-1,-1 0 1,0 0-1,1 0 1,-1 0-1,1-1 1,-1 1-1,1-1 1,-1 0-1,1 0 1,-1 0-1,1-1 1,-1 1-1,1-1 1,-1 0-1,1 1 1,-1-2 0,2 0 6,11 2-5,-3-2 81,-1 1 1,0-1-1,0-1 1,0 0-1,0-1 1,0 0-1,0 0 1,-1-2-1,0 1 1,0-2-1,-1 1 0,6-5-76,18-40-571,-26-97-6607,-8 145 7072,-1-1 0,0 0 0,1 0 0,-2 1-1,1-1 1,0 1 0,-1-1 0,0 1 0,0-1 0,0 1 0,0 0 0,0 0 0,-1 0 0,1 0 0,-1 0 0,0 1 0,0-1 0,0 1-1,0 0 1,-2-2 106,0 2 69,-1-1 0,1 0 0,-1 1 0,0 0 0,1 1 0,-1-1 0,0 1 0,0 0 0,0 0 0,0 1 0,0 0 0,0 0-1,0 0 1,0 1 0,0 0 0,0 0 0,0 0 0,0 1 0,0 0 0,0 0-69,-4 5 183,0 0 0,1 0 0,0 1 1,0 0-1,1 0 0,0 1 0,0 0 0,1 1 0,0 0 0,1 0 1,0 0-1,1 1 0,0 0 0,0 0 0,1 0 0,1 0 1,0 1-1,0-1 0,1 1 0,1 0 0,0 0 0,1 0 0,0 0 1,1 3-184,0-14 12,0 0 0,0 0 1,0 0-1,0 0 0,1 0 0,-1 0 1,1 0-1,-1 0 0,0 0 1,1-1-1,0 1 0,-1-1 1,1 1-1,-1-1 0,1 1 0,-1-1 1,1 0-1,0 0 0,-1 0 1,1 0-1,0 0 0,-1 0 1,1 0-1,0-1 0,-1 1 0,1-1 1,-1 1-1,1-1 0,-1 1 1,1-1-1,1-1-12,10-6 55,0-1 0,-1 0 0,1-1 0,-2 0 1,1-1-1,-2-1 0,1 0 0,-2 0 0,1-1 0,5-11-55,4-2-43,389-549-5535,-395 557 7971,-13 17-1246,1 4-448,81 251 221,-56-195-310,-18-42-559,0 0-1,-1 0 1,0 1 0,-2 0-1,0 0 1,-1 0 0,-1 1-1,1 16-50,-3-30 8,-1-1 0,0 1-1,0-1 1,0 1 0,0-1-1,-1 1 1,1-1 0,-1 1-1,-1-1 1,1 1 0,0-1 0,-1 0-1,0 0 1,0 0 0,0 0-1,-1 0 1,1 0 0,-1-1-1,0 1 1,0-1 0,0 0 0,0 0-1,-1 0 1,1 0 0,-1 0-1,-2 0-7,-29 18-562,-1-2-1,-1-1 0,0-2 0,-1-2 0,-1-1 1,-33 6 562,-7-6-3861,78-13 3752,0-1 1,0 1-1,0-1 1,-1 1-1,1-1 1,0 1-1,0-1 1,0 0-1,0 1 1,0-1 0,0 0-1,0 0 1,1 0-1,-1 1 1,0-1-1,0 0 1,1 0-1,-1 0 1,0-1-1,1 1 1,-1 0-1,1 0 1,0 0-1,-1 0 1,1 0-1,0-1 1,-1 1-1,1 0 1,0 0-1,0 0 1,0-1-1,0 1 1,0 0 0,1 0-1,-1 0 1,0-1-1,0 1 1,1 0-1,-1 0 1,1 0-1,-1 0 1,1 0-1,0 0 1,-1-1-1,1 1 1,0 1-1,-1-1 1,1 0-1,0 0 1,1-1 108,55-81-507,24 14 5288,-76 66-4378,1 0 0,0 0-1,-1 1 1,1 0 0,0 0 0,0 1 0,0 0-1,0 0 1,1 0 0,-1 1 0,0-1-1,0 2 1,1-1 0,-1 1 0,0 0 0,0 0-1,0 0 1,0 1 0,0 0 0,5 3-403,-6-3 64,-1 1 0,1-1 1,-1 1-1,0 1 1,0-1-1,0 0 0,0 1 1,-1 0-1,1 0 0,-1 0 1,0 0-1,0 0 1,-1 1-1,1 0 0,-1-1 1,0 1-1,0 0-64,18 112-6131,-19-65-643</inkml:trace>
  <inkml:trace contextRef="#ctx0" brushRef="#br1" timeOffset="110631.247">26267 3562 10674,'0'0'4049,"0"0"-3585,171-31 1425,15 16-25,68 6-792,31 9-664,1 2-408,-35 32-80,-89-1-3040,-36-4-5794</inkml:trace>
  <inkml:trace contextRef="#ctx0" brushRef="#br1" timeOffset="107267.8428">22991 2620 5625,'0'0'1961,"0"0"-601,0 0-264,-136 210 625,64-92 23,4-5-552,13-14-536,21-27-360,3-2-184,2-3-112,15-21-200,11-22-520,3-17-864,37-40-625,37-64-103,-5 1-1297</inkml:trace>
  <inkml:trace contextRef="#ctx0" brushRef="#br1" timeOffset="107426.022">23006 2700 2697,'0'0'4601,"0"0"-3065,0 0-648,0 0 1401,23 144 119,-12-67-712,-2 5-815,-4 5-521,1-5-360,0-7-296,-3-10-1713,-1-15-1183,-2-16-1177,-11-27 1176,-20-7-1104</inkml:trace>
  <inkml:trace contextRef="#ctx0" brushRef="#br1" timeOffset="107561.755">22826 3261 1088,'0'0'3321,"0"0"-2369,0 0 432,0 0-79,0 0-705,0 0-416,0 0-48,51-84-64,9 84-72,20-3-272,-14-9-1240,-12-5-2929</inkml:trace>
  <inkml:trace contextRef="#ctx0" brushRef="#br1" timeOffset="107756.078">23388 2811 4617,'0'0'3825,"0"0"-2737,0 0 584,-37 178 129,23-113-609,5 0-680,3-5-472,4-7-40,2-10-1104,0-9-560,0-15-785,22-19-1328,-2-4-160</inkml:trace>
  <inkml:trace contextRef="#ctx0" brushRef="#br1" timeOffset="107913.2959">23733 3129 1968,'0'0'5434,"0"0"-3258,0 0-368,0 0 425,0 0-929,-88 122-912,74-90-392,5-6-1584,9-21-2297,0-5-448,0 0-952</inkml:trace>
  <inkml:trace contextRef="#ctx0" brushRef="#br1" timeOffset="108054.888">23788 2816 784,'0'0'6258,"0"0"-4250,0 0-1016,0 0-920,0 0-72,0 0-1528,0 0-2529</inkml:trace>
  <inkml:trace contextRef="#ctx0" brushRef="#br1" timeOffset="108497.377">24130 3068 2232,'0'0'4990,"0"0"-3111,0 0-1034,0 0-467,0 0-928,-16-6-673,-47-20-293,62 26 1477,0 0 1,0 0-1,0-1 0,0 1 1,0 0-1,1 0 1,-1 0-1,0 0 1,0 0-1,0 0 0,0 0 1,0 1-1,1-1 1,-1 0-1,0 0 0,0 1 1,0-1-1,0 0 1,1 1-1,-1-1 1,0 1-1,1-1 0,-1 1 1,0-1-1,1 1 1,-1 0-1,0-1 0,1 1 1,-1 0-1,1 0 1,-1-1-1,1 1 1,0 0-1,-1 0 0,1-1 1,0 1-1,-1 0 1,1 0-1,0 0 0,0 0 1,0 0-1,0-1 1,0 1-1,0 0 1,0 0-1,0 0 0,0 0 1,0 0-1,1 0 1,-1-1 38,-1 5-124,1-2 91,-2 0 80,1 0 1,-1 0 0,1 0 0,-1 0 0,1 1 0,0-1 0,1 0 0,-1 1-1,0-1 1,1 0 0,0 1 0,0-1 0,0 1 0,0-1 0,0 1 0,1-1-1,0 1 1,0-1 0,0 0 0,0 0 0,0 1 0,0-1 0,1 0 0,0 0 0,-1 0-1,1 0 1,0 0 0,1-1 0,-1 1 0,0-1 0,1 1 0,-1-1 0,1 0-1,0 0 1,0 0 0,0 0 0,2 1-48,10-3 94,-1 0 0,1-1 0,-1-1 0,0 0 1,0-1-1,0 0 0,0-2 0,0 1 0,-1-2 0,1 1 0,-1-2 0,-1 0 0,1 0 0,-1-1 0,-1-1 0,0 0 0,0-1 1,0 0-1,-1 0 0,-1-1 0,0 0 0,0-1 0,-1 0 0,-1 0 0,0-1 0,-1 0 0,0 0 0,-1-1 0,0 0 1,-1 1-1,-1-1 0,0-1 0,0-1-94,-17-14 444,-26 48 43,27-7-256,0 0-1,1 0 1,0 1 0,1 1 0,0 0 0,1 0 0,1 1 0,0 1 0,0-1-1,2 1 1,0 1 0,1 0 0,0-1 0,1 2 0,1-1 0,-1 14-231,5-25 29,2 0 1,-1 1-1,1-1 0,-1 0 1,2 0-1,-1 0 0,0 0 1,1 0-1,0-1 1,0 1-1,0-1 0,1 0 1,-1 0-1,1 0 0,0 0 1,0-1-1,1 1 1,-1-1-1,1 0 0,-1 0 1,1-1-1,0 1 0,0-1 1,0 0-1,0-1 1,1 1-1,-1-1 0,0 0 1,1 0-1,-1-1 0,1 0 1,-1 0-1,1 0 1,-1 0-1,0-1 0,1 0 1,-1 0-1,1-1-29,52 3-918,-1-2 1,1-3-1,-1-2 1,0-3-1,48-15 918,26-9-4145</inkml:trace>
  <inkml:trace contextRef="#ctx0" brushRef="#br1" timeOffset="110345.468">23160 3297 6169,'0'0'3433,"0"0"-2425,0 0 1449,0 0 215,168 60-111,-74-55-849,40-5-816,46 0-511,54 0-385,26-2-473,-6 2-2279,-63 0-817,-60 0-3040</inkml:trace>
  <inkml:trace contextRef="#ctx0" brushRef="#br1" timeOffset="109108.258">26167 2531 4937,'0'0'4192,"0"0"-2943,0 0-854,0 0 294,28 3 16,93 9-171,-112-11-488,0 1 0,1 0 0,-1 0-1,0 0 1,0 2 0,-1-1 0,1 1-1,-1 0 1,0 0 0,0 1-1,5 4-45,-10-6 0,-1-1 0,1 0-1,-1 1 1,0 0 0,0-1-1,0 1 1,0 0 0,0 0-1,-1 0 1,1 0 0,-1 0-1,0 0 1,0 1-1,0-1 1,-1 0 0,1 1-1,-1-1 1,1 1 0,-1-1-1,0 0 1,-1 1 0,1-1-1,0 0 1,-1 1 0,0-1-1,0 0 1,-1 3 0,-3 4-24,-1 0 0,0 0 0,-1-1 0,0 0 1,-1 0-1,0 0 0,0-1 0,-1 0 0,0-1 0,0 0 1,-1 0-1,0-1 0,0 0 0,-1-1 24,-2 3-58,-183 96-1421,196-105 1428,1 1 1,-1 0-1,0 0 1,1 0-1,-1 0 0,1 0 1,-1 0-1,0 0 1,1 0-1,-1 0 1,1 0-1,-1 0 1,0 0-1,1 0 1,-1 0-1,1 0 0,-1 0 1,0 0-1,1 1 1,-1-1-1,0 0 1,1 0-1,-1 0 1,0 1-1,1-1 0,-1 0 1,0 0-1,1 1 1,-1-1-1,0 0 1,0 1-1,1-1 1,-1 0-1,0 1 0,0-1 1,0 0-1,0 1 1,1-1-1,-1 1 1,0-1-1,0 0 1,0 1-1,0-1 1,0 0-1,0 1 0,0-1 1,0 1-1,0-1 1,0 0-1,0 1 1,0-1-1,0 1 1,-1-1-1,1 1 51,57 0-289,-46-2 80,16 1 73,-11-1 241,-1 1 0,1 0 0,0 1 1,0 1-1,-1 0 0,1 1 1,-1 1-1,0 0 0,1 1-105,-14-3 95,1 1-1,-1-1 0,0 1 1,0-1-1,0 1 1,0 0-1,-1 0 1,1 0-1,-1 0 0,1 0 1,-1 0-1,0 0 1,-1 0-1,1 0 0,0 1 1,-1-1-1,0 0 1,1 0-1,-1 1 0,-1-1 1,1 0-1,0 1 1,-1-1-1,0 0 0,1 0 1,-2 0-1,1 1 1,0-1-1,0 0 0,-1 0 1,0-1-1,1 1 1,-1 0-1,0-1 1,0 1-1,-1-1 0,1 1 1,0-1-1,-1 0 1,0 0-1,1 0 0,-1 0 1,-2 1-95,-103 77-1140,27-64-4050,52-30 2210</inkml:trace>
  <inkml:trace contextRef="#ctx0" brushRef="#br1" timeOffset="109336.729">26133 2710 5377,'0'0'1721,"0"0"391,0 0-344,-8 173-407,8-110-825,0-1-536,20 8-1040,8-15-2841,3-16-2169</inkml:trace>
  <inkml:trace contextRef="#ctx0" brushRef="#br1" timeOffset="109528.133">26724 3023 2673,'0'0'4457,"0"0"-2282,0 0-1007,0 0-359,0-23-447,3-114-722,-4 136 328,0-1 1,0 1-1,1 0 1,-1-1-1,0 1 1,0 0-1,0 0 1,-1 0-1,1 0 1,0 0-1,0 0 1,0 0 0,-1 0-1,1 0 1,-1 1-1,1-1 1,0 1-1,-1-1 1,1 1-1,-1-1 1,1 1-1,-1 0 1,1 0-1,-1-1 1,1 1-1,-1 0 1,0 1-1,1-1 1,-1 0-1,1 0 1,-1 1-1,1-1 1,-1 1-1,1-1 1,0 1 0,-1-1-1,1 1 1,-1 0-1,1 0 1,0 0-1,0 0 1,0 0-1,-1 0 1,1 0-1,0 0 1,0 0-1,1 1 1,-1-1-1,0 0 1,0 1-1,0-1 1,1 0-1,-1 1 32,-6 6 82,0-1 0,0 1 0,1 0 0,0 0 0,1 0 0,-1 1 0,2 0 0,-1 0 0,1 0 0,1 1 0,-1-1 0,2 1 0,-1 0 0,2 0 0,-1 0 0,1 0 0,1 0-1,-1 0 1,2 0 0,0 7-82,2-14-17,0 1 0,0-1 0,0 0 0,0 0-1,1 0 1,-1 0 0,1-1 0,0 0-1,0 1 1,0-1 0,0 0 0,0-1 0,0 1-1,0-1 1,1 0 0,-1 0 0,0 0-1,1-1 1,-1 1 0,1-1 0,-1 0 0,1 0-1,-1-1 1,0 1 0,1-1 0,-1 0-1,0 0 1,1-1 0,-1 1 0,0-1 0,0 0-1,0 0 1,0 0 0,0-1 17,6-4-576,-1 0 1,-1 0-1,1-1 1,-1 0-1,-1-1 1,1 0-1,-1 0 1,-1 0-1,0-1 1,0 0-1,-1 0 1,0-1-1,-1 1 1,0-1-1,1-9 576,11-37-1828</inkml:trace>
  <inkml:trace contextRef="#ctx0" brushRef="#br1" timeOffset="109870.874">26963 2587 3665,'0'0'3594,"0"0"-1346,0 0-430,0 0 172,-2 23-35,-10 152 436,13-135-2112,-2 0-1,-1 0 1,-3 0-1,-1 0 1,-2-1-1,-1 0 1,-9 20-279,18-59 25,0-1 0,-1 1 0,1 0 0,0 0 0,-1 0 0,1 0 0,0 0 0,-1 0 0,1 0 0,0 0 0,-1 0 0,1 0 0,0 0 0,-1 0 0,1 0 0,0 0 0,-1 0 0,1 1 0,0-1 0,0 0 0,-1 0 0,1 0 0,0 0 0,-1 0 0,1 1 0,0-1 0,0 0 0,-1 0-1,1 1 1,0-1 0,0 0 0,-1 0-25,5-34 220,5 4-433,1 1 0,2 0 1,1 1-1,1 0 1,1 1-1,2 0 213,-8 10-185,37-46-627,-45 62 797,0-1-1,0 1 1,0 0-1,1-1 1,-1 1-1,0 0 1,1 0-1,-1 0 1,1 0-1,-1 0 1,1 1-1,-1-1 1,1 0-1,-1 1 1,1-1-1,0 1 1,0-1-1,-1 1 1,1 0-1,0 0 1,-1 0-1,1 0 1,0 0-1,0 0 1,-1 0-1,1 0 1,0 1-1,-1-1 1,1 1-1,0-1 1,-1 1-1,1 0 1,-1 0-1,1-1 1,-1 1-1,1 0 1,-1 0-1,1 1 1,-1-1-1,0 0 1,0 0-1,1 2 16,6 12 60,0 1-1,-2 0 0,0 0 1,-1 1-1,0 0 0,-1-1 1,-1 2-1,-1-1 0,-1 0 0,0 0 1,-1 1-1,-2 16-59,2-31 9,0 1-25,1 0 1,-1 0-1,0 0 0,0-1 1,0 1-1,0 0 1,-1 0-1,0 0 1,1 0-1,-2 0 1,1-1-1,0 1 1,-1 0-1,1-1 0,-1 1 1,0-1-1,0 1 1,-1-1-1,1 0 1,-1 0-1,1 0 1,-1-1-1,0 1 1,0 0-1,0-1 1,-3 1 15,-86 42-5120,46-30-693</inkml:trace>
  <inkml:trace contextRef="#ctx0" brushRef="#br0" timeOffset="-114886.249">2061 7482 3793,'0'0'2647,"0"0"-1363,0 0-597,0 0 128,0 0 313,0 0-20,7 0-317,362 47 3469,-167-17-785,174 2-3475,1181-38 3481,-423 90-3064,-448-71 340,-682-34-1240,-4-9-2381,0-3-3749,0 4-2445</inkml:trace>
  <inkml:trace contextRef="#ctx0" brushRef="#br0" timeOffset="-114672.7419">6975 8072 7226,'0'0'9570,"0"0"-8298,0 0-1272,0 0-1296,0 0-1281,-191 51-3304</inkml:trace>
  <inkml:trace contextRef="#ctx0" brushRef="#br0" timeOffset="-207766.14">2495 1698 2977,'0'0'633,"0"0"-267,0 0 376,0 0 596,0 0-198,5-12 6128,21 7-13205,-3-2 1475</inkml:trace>
  <inkml:trace contextRef="#ctx0" brushRef="#br0" timeOffset="-206864.168">2701 1368 3897,'0'0'3442,"0"0"-2135,0 0-850,0 0 61,0 0 207,0 21 193,7 301 1685,88 242-400,-72-206-2072,-24-354-115,0 0 0,-1 0 0,1 0 0,-1-1 0,0 1 0,0 0 1,-1-1-1,1 1 0,-1-1 0,1 1 0,-1-1 0,0 0 0,0 0 0,-1-1 1,1 1-1,-1-1 0,1 1 0,-1-1 0,0 0 0,1-1 0,-1 1 0,0-1 0,0 1 1,-1-1-1,1 0 0,0-1 0,0 1 0,0-1 0,-1 1 0,1-1 0,0-1 1,0 1-1,-1-1 0,1 1 0,0-1 0,0 0 0,0-1 0,-4-1-16,-19 3-17,13 0-194,0 1 1,0-2 0,0 0 0,0 0 0,0-1 0,0-1 0,1 0 0,-1-1 0,1-1 0,0 0 0,0-1-1,0 0 1,1-1 0,0 0 0,1-1 0,-1 0 0,1-1 0,1 0 0,0-1 0,0 0 0,1-1-1,0 0 1,1 0 0,0-1 0,1 0 0,-3-7 210,-48-224-5638,45 126 2832</inkml:trace>
  <inkml:trace contextRef="#ctx0" brushRef="#br0" timeOffset="-206651.291">2564 1539 4769,'0'0'1440,"0"0"-247,185-89 415,-102 60-176,0 10-192,-1 9-479,1 10-425,6 0-336,16 20-112,58 23-1865,-21-5-1359,-13-6-1033</inkml:trace>
  <inkml:trace contextRef="#ctx0" brushRef="#br0" timeOffset="-206316.343">4535 1672 6321,'0'0'2458,"0"0"-1443,0 0 9,0 0 159,0 0-377,0 0-384,-21 15-276,3-1-127,2-4-11,1 1 0,1 1 0,0 1 0,0 0 0,1 0 0,1 1 0,0 1 0,-2 5-8,-177 227-385,190-246 362,0 0 0,0-1 0,0 1-1,-1 0 1,1-1 0,0 1-1,1 0 1,-1 0 0,0 0-1,0 0 1,0 0 0,0 0-1,1 0 1,-1 0 0,0 0-1,1 1 1,-1-1 0,1 0-1,0 0 1,-1 1 0,1-1 0,0 0-1,0 0 1,-1 1 0,1-1-1,0 0 1,0 1 0,1-1-1,-1 0 1,0 0 0,0 1-1,1-1 1,-1 0 0,0 0-1,1 1 1,-1-1 0,1 0-1,0 0 1,-1 0 0,1 0 0,0 0-1,0 0 1,0 0 0,0 0-1,0 0 1,0 0 0,0-1-1,0 1 1,0 0 0,0 0-1,0-1 1,0 1 0,0-1-1,1 1 1,-1-1 0,0 0-1,0 1 1,2-1 23,281 6 418,218-45-555,-422 30-757,-17 1-2139,-19 1-473</inkml:trace>
  <inkml:trace contextRef="#ctx0" brushRef="#br0" timeOffset="-206103.26">4906 1713 4881,'0'0'1736,"0"0"-711,0 0 439,0 0-424,0 0-240,0 0-39,-80 171-25,69-85-304,5 11-432,6 40-696,0-26-2985,3-22-3481</inkml:trace>
  <inkml:trace contextRef="#ctx0" brushRef="#br0" timeOffset="-205760.213">6153 1794 5385,'0'0'3105,"0"0"-2537,0 0-424,0 0 1288,0 0 137,0 174-425,6-107-248,-3 3-384,0 0-344,0-3-168,-1 1-304,1-8-1000,3-5-1377,-3-14-1784,0-26-1048</inkml:trace>
  <inkml:trace contextRef="#ctx0" brushRef="#br0" timeOffset="-205331.518">6807 1549 6553,'0'0'2460,"0"0"-1503,0 0 302,0 0 88,30 16-232,96 51-312,-116-63-759,-1 1 1,1 0 0,-1 1-1,0 0 1,-1 0 0,1 1-1,-1 0 1,-1 1-1,1 0 1,-1 0 0,0 0-1,-1 1 1,4 6-45,-7-9-18,0-1 0,0 1 1,-1 0-1,0 0 0,0 0 0,0 0 1,0 0-1,-1 1 0,0-1 0,-1 0 0,1 1 1,-1-1-1,-1 1 0,1-1 0,-1 0 1,0 1-1,0-1 0,-1 0 0,0 0 1,0 0-1,0 0 0,-1 0 0,0-1 1,0 1-1,0-1 0,-1 1 0,0-1 0,-1 1 18,-114 123-244,119-129 208,0 1 0,0-1 0,-1 1 0,1 0 0,0-1 0,0 1 0,0 0 0,0-1 0,0 1 0,0 0 0,0-1 0,1 1 0,-1 0 0,0-1 0,0 1 0,0 0 0,1-1-1,-1 1 1,0-1 0,1 1 0,-1 0 0,0-1 0,1 1 0,-1-1 0,1 1 0,-1-1 0,1 0 0,-1 1 0,1-1 0,-1 1 0,1-1 0,0 0 0,-1 1 0,1-1 0,-1 0 0,1 0 0,0 1-1,-1-1 1,1 0 0,0 0 0,-1 0 0,1 0 0,0 0 0,-1 0 0,1 0 0,0 0 0,-1 0 0,1 0 0,0-1 0,-1 1 0,1 0 0,0 0 0,-1-1 0,1 1 0,-1 0 0,1 0 0,-1-1-1,1 1 1,0-1 0,-1 1 0,1-1 0,-1 1 0,0-1 0,1 1 0,-1-1 0,1 1 0,-1-1 36,6 0 147,199-33-529,-193 34 372,-9-1 12,0 0 1,0 0-1,0 0 1,0 1-1,0-1 0,0 1 1,0 0-1,0 0 1,0 0-1,0 1 0,0-1 1,0 0-1,0 1 1,0 0-1,0 0 1,0 0-1,0 0 0,0 1 1,-1-1-1,1 1 1,0-1-1,-1 1 0,0 0 1,1 0-1,-1 0 1,0 0-1,0 0 0,0 1 1,0-1-1,0 1 1,-1-1-1,1 1 1,-1 0-1,1 0 0,-1-1 1,0 1-1,0 1-2,-2 9 39,-1 0 0,0 0 0,0 0 0,-2-1 0,1 1 0,-2-1 0,1 0 0,-2 0 0,0 0 0,0-1 0,-1 0 0,0 0 0,-1 0 0,0-1-1,-1 0 1,0-1 0,-1 0 0,0 0 0,0-1 0,0-1 0,-1 0 0,-1 0 0,1-1 0,-7 3-39,7-1-160,4-2-166,-1-1-1,0 1 1,1-1 0,-2-1 0,1 0 0,0 0 0,-1 0-1,0-1 1,0 0 0,0-1 0,0 0 0,-6 1 326,-2-7-2950,12-16-1202</inkml:trace>
  <inkml:trace contextRef="#ctx0" brushRef="#br0" timeOffset="-205009.283">7651 1698 4193,'0'0'1480,"0"0"-117,30 7 431,98 25-164,-14 23 773,-109-53-2375,0 0 1,-1 1-1,1-1 1,-1 1-1,1 0 0,-1 0 1,0 1-1,0-1 1,-1 1-1,1 0 1,-1 0-1,1 0 1,-1 1-1,-1-1 1,1 1-1,0-1 0,-1 1 1,0 0-1,0 0 1,-1 0-1,1 0 1,-1 0-1,0 0 1,-1 1-1,1-1 0,-1 0 1,0 0-1,0 1 1,-1-1-1,1 0 1,-1 0-1,0 1 1,-1-1-1,1 0 1,-1 0-1,0 0 0,0-1 1,-1 1-1,0 1-28,-205 190-1749,206-195 1736,0 1 1,0 0-1,0 0 1,0 0-1,1 0 1,-1 0-1,1 1 1,-1-1-1,1 1 1,0-1-1,0 0 1,0 1-1,0 0 1,0-1-1,1 1 1,-1 0-1,1-1 1,0 1-1,0 0 1,-1-1-1,2 1 1,-1 0-1,0 0 1,1-1-1,-1 1 1,1 0-1,0-1 1,0 1-1,0-1 1,0 1-1,0-1 1,0 0-1,1 1 1,-1-1-1,1 0 1,0 0-1,0 0 1,0 0-1,0 0 1,1 1 12,19 5 34,1-2 0,-1 0 1,1-1-1,0-2 1,0 0-1,0-1 1,1-2-1,-1 0 1,9-2-35,13 1 98,-23 0-359,54 4-271,-46 24-5287,-28-10 300</inkml:trace>
  <inkml:trace contextRef="#ctx0" brushRef="#br0" timeOffset="-204017.682">2181 2909 4849,'0'0'1752,"0"0"-45,0 0 391,0 0 4,0 0-12,26 1-30,85 0-350,141-22 1885,396 10 380,-100-30-2826,478-19-473,-635 59-692,27 19 16,1327 165-357,-637-122 402,-502-44 659,-579-17-326,-1-1 0,0-1 0,0-1 0,0-1-1,-1-2 1,1 0 0,0-3-378,-25 9 1266,-36-17-606,-144-2-9544,83 19-19,-8-2-2171</inkml:trace>
  <inkml:trace contextRef="#ctx0" brushRef="#br0" timeOffset="-203132.536">2101 2753 2369,'0'0'632,"0"0"283,0 0 949,0 0-412,0 0-33,0 0 86,21-2-196,153-6 1629,330 11 2958,-1-1-4053,-311-2-1586,182-2-84,0 16 0,70 25-173,-234-15 412,170-5-412,520 55 1326,-651-71-780,-257-25-2529,-28 6-879,-145-8-8637,73 16 3158</inkml:trace>
  <inkml:trace contextRef="#ctx0" brushRef="#br0" timeOffset="-202531.3889">2324 2731 7818,'0'0'1339,"0"0"-399,0 0 431,0 0 186,0 0-279,0 0-543,-6-1-315,-11-4 181,36 11 542,49 13 782,-4-7-871,1-3 1,1-3 0,-1-3-1,63-5-1054,-36 1 588,789-37 1365,875 74-1735,-1128-11-340,152-31 122,325 8 600,-1023-2-1578,-80 0-94,-6 0-822,-47 3-6272,18-1 23</inkml:trace>
  <inkml:trace contextRef="#ctx0" brushRef="#br0" timeOffset="-201885.143">2666 2751 2553,'0'0'718,"0"0"-322,0 0-2,0 0 342,0 0 339,0 0 81,14 10 92,-1 1-887,87 47 2080,-51-49-1527,-1-1 0,1-2-1,0-3 1,0-2-1,33-3-913,-30 1 651,518-37 1909,1223 52-983,-1480-4-1470,135 2-84,-1 19-1,292 65-22,-496-44 109,-116-21 82,2-6 1,1-6-1,1-5 1,10-5-192,-138-9-330,-3 0-801,-3 0-3630,-11 0 52,-12 0-3981</inkml:trace>
  <inkml:trace contextRef="#ctx0" brushRef="#br0" timeOffset="-199529.283">1314 3288 5073,'0'0'2350,"0"0"-1339,-26 7-650,6-2-308,-1 0 2,0 1 0,1 1 1,0 0-1,0 2 1,0 1-1,1 0 1,1 1-1,-1 1-55,-48 43-15,3 3 0,2 3-1,4 2 1,2 3 0,2 2-1,-38 68 16,79-119-46,0 1-1,2 0 0,0 1 0,1 1 0,0 0 1,2 0-1,1 1 0,0-1 0,2 2 0,0-1 1,1 1-1,0 12 47,7-25-47,0 0 1,0 0-1,1-1 0,0 1 1,0-1-1,1 0 1,0 0-1,1 0 0,-1-1 1,2 1-1,-1-1 0,1-1 1,0 1-1,0-1 1,1-1-1,-1 1 0,1-1 1,1-1-1,-1 1 1,1-2-1,-1 1 0,1-1 1,0 0-1,1-1 0,-1 0 1,0 0-1,1-1 47,37 16 37,-41-15 5,1 0-1,0 0 0,-1 1 0,1 0 1,-1 0-1,0 0 0,0 1 1,0 0-1,0 0 0,-1 1 0,0-1 1,0 1-1,0 0 0,0 1 1,-1-1-1,0 1 0,0 0 0,0 0 1,-1 0-1,0 0 0,0 1 1,0-1-1,-1 1 0,0 0 0,0 3-41,-1 12 121,-1 0 0,-1 0 0,-2 0 0,0 0 0,-1 0 0,-1-1 0,-1 0 0,0 0 0,-2 0 0,-1-1 0,0 0 0,-2 0 0,0-1 0,-13 16-121,-140 208 66,164-242-93,0-1 0,0 1 1,0-1-1,0 1 0,-1-1 1,1 1-1,0-1 0,0 1 1,0 0-1,0-1 0,1 1 1,-1-1-1,0 1 0,0-1 1,0 1-1,0-1 1,1 1-1,-1 0 0,0-1 1,0 0-1,1 1 0,-1-1 1,0 1-1,1-1 0,-1 1 1,1-1-1,-1 1 0,0-1 1,1 0-1,-1 1 1,1-1-1,-1 0 0,1 0 1,-1 1-1,1-1 0,-1 0 1,1 0-1,-1 0 0,1 0 1,0 1-1,-1-1 0,1 0 1,-1 0-1,1 0 0,-1 0 1,1 0-1,0-1 1,-1 1-1,1 0 0,-1 0 1,1 0-1,-1 0 0,1-1 1,-1 1-1,1 0 0,0-1 27,18 5 160,-14 1-62,0 0 0,-1 0 0,1 1 0,-1-1 0,-1 1 0,1 0 0,-1 0 0,0 0 0,0 1 0,-1-1 0,0 1 0,0-1 0,0 1-1,-1 0 1,0 0 0,0 0 0,-1-1 0,0 6-98,8 121 1071,-6 1-1,-6 0 0,-5-1 0,-24 107-1070,23-164 125,-15 91-393,8 0 1,7 1 0,8 45 267,2-202-470,1-1 0,0 1 0,0-1 0,1 0 0,1 0 0,-1 0 0,2 0 1,-1 0-1,2 0 0,-1-1 0,1 0 0,0 0 0,1 0 0,0 0 0,1-1 0,0 0 0,0-1 0,0 1 1,1-1-1,8 5 470,11-5-3828</inkml:trace>
  <inkml:trace contextRef="#ctx0" brushRef="#br0" timeOffset="-198125.467">894 3548 1720,'0'0'903,"0"0"907,0 0-674,0 0-220,0 0 97,0 0 96,-4-1 55,-4 0-988,0 1-1,0-1 1,0 2-1,0-1 1,0 1 0,0 0-1,1 0 1,-1 1-1,0 0 1,1 1-1,-1 0 1,1 0-1,0 0 1,0 1-1,0 0 1,0 1-1,1-1 1,-4 4-176,-7 5 29,1 0 0,0 1 0,1 1 0,0 1 0,2 0 0,-1 0 0,2 1 0,1 1 0,0 0 0,1 1 0,1 0 0,0 0 0,2 1 0,0 0 0,1 1 0,2-1 0,0 1 0,1 0 0,0 2-29,3-8-7,-1 0 0,2-1 1,0 1-1,0-1 0,2 1 1,0-1-1,0 0 0,2 0 1,-1 0-1,3 2 7,188 290 73,-188-296-64,0 2 1,-1-1-1,0 1 0,-1 0 0,0 0 1,-1 1-1,0 0 0,-1-1 0,0 1 1,-1 0-1,-1 0 0,0 1 0,-1-1 1,0 0-1,-1 0 0,0 0 0,-1 0 0,-1 0 1,0 0-1,-1 0 0,0-1 0,-1 0 1,0 0-1,-1 0 0,0 0 0,-1-1 1,-1 1-10,-23 23 23,-1 0 1,-1-2 0,-2-2-1,-2-1 1,0-2 0,-2-2-1,-1-1 1,-1-2 0,-1-1 0,-1-3-1,-1-2 1,0-1 0,-13 1-24,-20 1-116,80-30-1018,4 7 1138,0 1 0,0 0 0,0 1 0,0 0 0,1 0 0,-1 0 0,1 1 0,0 0 0,-1 1 0,1-1-1,0 1 1,0 1 0,0 0 0,0 0 0,0 1 0,1 0-4,-7-1-14,25 3 26,0 1-1,0 2 1,0 1-1,-1 1 0,0 1 1,0 1-1,-1 1 1,-1 2-1,16 10-11,-29-17 24,0 1 1,0 0-1,-1 1 0,0 0 0,-1 1 0,0 0 1,0 0-1,0 1 0,-2 0 0,1 1 1,-1-1-1,-1 2 0,0-1 0,0 1 1,-1-1-1,-1 1 0,0 1 0,0-1 0,-1 1 1,-1-1-1,0 1 0,-1 0 0,0-1 1,-1 12-25,-1 93 1052,-4-1 1,-17 93-1053,1 27 929,11 1-1,11 63-928,0-113-296,-1-182 277,-1-3-49,0 1 0,0 0 0,0-1 0,1 1 0,-1 0 0,1-1 0,-1 1 0,1 0 0,0 0 0,0 0 0,0-1 0,0 1 0,1 0 0,-1 0 0,1 0 0,-1-1 0,1 1 0,0 0 0,0-1 0,1 1 0,-1-1 0,0 1 0,1-1 0,-1 0 0,1 1 0,0-1 0,0 0 0,0 0 0,0 0 0,0-1 0,0 1 0,1 0-1,-1-1 1,1 1 0,-1-1 0,1 0 0,-1 0 0,1 0 0,0 0 0,-1 0 0,1-1 0,0 1 0,0-1 0,-1 0 0,1 1 0,0-1 68,47-12-3363,6-31-1673</inkml:trace>
  <inkml:trace contextRef="#ctx0" brushRef="#br0" timeOffset="-196863.815">569 6589 3265,'0'0'828,"0"0"588,0 0-290,0 0-358,0 0-140,0 0-183,6 11 114,33 68 821,-15-24-714,3-1 1,3-2 0,1-1 0,3-1-1,2-1 1,14 11-667,-41-52-170,1 0-1,1 0 1,-1-1 0,1 0-1,0-1 1,1 0 0,-1-1-1,1 0 1,0-1 0,0 0-1,1-1 1,-1 0 0,1-1-1,0-1 1,6 0 170,47 2-4466</inkml:trace>
  <inkml:trace contextRef="#ctx0" brushRef="#br0" timeOffset="-196156.316">2221 1183 5505,'0'0'1162,"0"0"-638,0 0-252,0 0 164,-4 40 258,-13 347 919,23-163-918,3 63 1139,-25 242-1834,4-321-554,19-261-2974,6-6 972</inkml:trace>
  <inkml:trace contextRef="#ctx0" brushRef="#br0" timeOffset="-195536.433">2529 1029 5073,'0'0'1364,"0"0"-838,0 0-95,37 0 343,534 0 1910,1467 5 107,-1489 14-2931,0 24 0,125 44 140,582 98-16,-1191-174-528,1 2 1,-1 4-1,60 24 544,-82-15-1188,-48-25 2445,-70-40-151,63 68-1309,-16 307 427,-20 510 1819,37-819-3704,-9-25-2966,8-2-199</inkml:trace>
  <inkml:trace contextRef="#ctx0" brushRef="#br0" timeOffset="-195287.262">7891 2840 5265,'0'0'1104,"0"0"-1096,0 0 72,0 0 56,197 48-136,-137-34-856,-15-2-1680</inkml:trace>
  <inkml:trace contextRef="#ctx0" brushRef="#br0" timeOffset="-194761.1839">5052 2943 4873,'0'0'1512,"0"0"-904,0 0 201,0 152 135,0-92-16,0 3-392,0 7-368,0 2-168,0 5-104,-3 26-1120,-23-16-728,6-22-2017</inkml:trace>
  <inkml:trace contextRef="#ctx0" brushRef="#br0" timeOffset="-194548.346">4906 3475 4929,'0'0'896,"0"0"72,0 0-215,0 0 183,0 0 176,169 114-144,-138-114-328,-2-15-272,-4-7-368,4-11-744,-6 1-2456,-9 8-1777</inkml:trace>
  <inkml:trace contextRef="#ctx0" brushRef="#br0" timeOffset="-193981.704">2375 3805 5505,'0'0'2127,"0"0"-1393,0 0-342,0 0 219,0 0 103,0 0-176,-11 27-245,-66 153-81,59-143-209,-21 82-40,40-118 11,0 1 1,0 0 0,0-1-1,0 1 1,0-1-1,1 1 1,-1-1-1,1 1 1,-1-1 0,1 0-1,-1 0 1,1 0-1,0 0 1,-1 0 0,1 0-1,0 0 1,0-1-1,0 1 1,0 0 0,-1-1-1,1 0 1,0 1-1,0-1 1,0 0 0,0 0-1,0 0 1,0 0-1,0-1 1,0 1 0,0-1-1,0 1 1,0-1-1,0 1 1,0-1 25,11 0-55,138-27-640,-125 25-3978,-24 3 332</inkml:trace>
  <inkml:trace contextRef="#ctx0" brushRef="#br0" timeOffset="-193764.319">1842 4585 3409,'0'0'1368,"0"0"-552,0 0 336,205-48-135,-116 17-41,2 0 56,-3-3-400,-5 5-320,-9 5-168,-14 10-144,-8 4-392,-10 8-832,-13 2-880,-18-3-1617</inkml:trace>
  <inkml:trace contextRef="#ctx0" brushRef="#br0" timeOffset="-193349.774">2589 4015 3457,'0'0'1429,"0"0"-411,0 0 38,0 0-149,0 0-332,0 0-159,-11 26 337,-78 185 784,-106 209-742,180-378-2989,23-48-1795,136-189 56,-143 194 3996,-1-1 0,1 1 0,0-1 0,0 1 1,-1-1-1,1 1 0,0 0 0,0 0 0,0-1 0,0 1 0,1 0 0,-1 0 0,0 0 0,0 0 1,1 0-1,-1 0 0,0 0 0,1 1 0,-1-1 0,1 0 0,-1 1 0,1-1 0,-1 1 0,1 0 0,0-1 1,-1 1-1,1 0 0,-1 0 0,1 0 0,0 0 0,-1 0 0,1 1 0,0-1 0,-1 0 0,1 1 1,-1-1-1,1 1 0,-1-1 0,1 1 0,-1 0 0,0 0 0,1 0 0,-1-1 0,0 1 0,1 1 1,-1-1-1,0 0 0,1 1-63,54 261 4593,-55-261-4553,-1 0 1,1-1 0,-1 1-1,1-1 1,0 1-1,-1 0 1,1-1 0,0 1-1,0-1 1,0 0 0,0 1-1,0-1 1,1 0-1,-1 1 1,0-1 0,1 0-1,-1 0 1,1 0 0,-1 0-1,1-1 1,-1 1-1,1 0 1,-1-1 0,1 1-1,0-1 1,0 1 0,-1-1-1,1 0 1,0 1-1,-1-1 1,1 0 0,0 0-1,0-1 1,-1 1 0,1 0-1,0 0 1,0-1-1,-1 1 1,1-1 0,0 0-1,-1 1 1,1-1 0,-1 0-42,60-50 890,123-131-5486,-144 144 1687</inkml:trace>
  <inkml:trace contextRef="#ctx0" brushRef="#br0" timeOffset="-192607.731">3699 4101 88,'0'0'6283,"0"0"-3876,0 0-1396,0 0-294,-27 2-234,-89 9-222,104-9-251,-1 0 0,1 1-1,0 0 1,0 1 0,0 0-1,1 1 1,0 1-1,-1-1 1,2 2 0,-9 5-10,-3 2-1,15-9 0,-1-2-26,1 0 0,0 1 0,0-1 0,1 2-1,-1-1 1,1 1 0,0 0 0,0 0 0,0 1 0,1-1 0,0 1 0,0 0 0,1 1-1,-1-1 1,1 1 0,1 0 0,-1 0 0,1 0 0,1 1 0,-1-1 0,1 2 27,3-5-71,1 0 0,-1 0 1,1-1-1,0 1 0,0 0 1,0-1-1,1 1 0,0-1 1,-1 1-1,1-1 0,0 0 1,0 0-1,1-1 0,-1 1 1,1-1-1,-1 1 0,1-1 1,0 0-1,-1-1 0,1 1 1,0 0-1,1-1 0,-1 0 1,1 0 70,10 6-45,14 5 35,-22-11 14,-1 1 0,1 0 0,0 1 0,-1-1-1,1 1 1,-1 0 0,0 1 0,0-1 0,0 1 0,0 1 0,-1-1-1,0 1 1,1 0 0,-2 0 0,1 0 0,-1 1 0,0 0 0,0-1-1,0 1 1,-1 1 0,0-1 0,2 5-4,-5-5 43,-1 0 0,1 0-1,-1 0 1,0-1 0,-1 1 0,1 0 0,-1-1 0,-1 1-1,1-1 1,-1 0 0,1 0 0,-1 0 0,-1 0 0,1 0-1,-1 0 1,0-1 0,0 0 0,0 0 0,-1 0 0,1 0-1,-1-1 1,0 0 0,0 0 0,0 0 0,-1 0-43,-36 21-564,34-94-4715,15 18 1893</inkml:trace>
  <inkml:trace contextRef="#ctx0" brushRef="#br0" timeOffset="-191922.587">3802 3849 3489,'0'0'1051,"0"0"165,1 26 16,1 184 1079,-42 237 734,50-453-3536,73-114 55,34-34-435,-115 154 876,-1 0-1,1 0 1,0 0-1,0 0 0,-1 0 1,1 0-1,0 0 1,-1 1-1,1-1 1,-1 0-1,1 1 0,0 0 1,-1-1-1,1 1 1,-1 0-1,1 0 1,-1-1-1,0 1 0,1 1 1,-1-1-1,0 0 1,0 0-1,0 0 1,1 1-1,-1-1 0,0 0 1,-1 1-1,1-1 1,0 1-1,0-1 1,-1 1-1,1-1 1,-1 1-1,1 0 0,-1-1 1,0 1-1,1 0 1,-1-1-1,0 1 1,0 0-1,0-1 0,-1 1 1,1 0-1,0-1 1,0 1-1,-1 0 1,0 0-5,3 7 51,43 158 251,-44-166-296,1 0 0,0 0 0,0-1 0,-1 1 0,1-1 0,0 1 0,0-1 1,0 0-1,0 0 0,0 0 0,0 0 0,0 0 0,0 0 0,0 0 0,-1 0 0,1-1 0,0 1 1,0-1-1,0 0 0,0 1 0,-1-1 0,1 0 0,0 0 0,-1 0 0,1 0 0,-1-1 1,1 1-1,-1 0 0,1-1 0,-1 1 0,0 0 0,0-1 0,0 0 0,0 1 0,0-1 0,0 0 1,0 1-1,0-1 0,-1 0 0,1 0 0,-1 0 0,1 0 0,-1 0 0,0 1 0,0-1 1,0 0-1,0 0 0,0-1-6,5-5-11,88-120-2018,-93 127 2013,0 0 1,0 0 0,1 1 0,-1-1-1,0 0 1,1 0 0,-1 1 0,1-1-1,-1 0 1,1 1 0,-1-1 0,1 0-1,-1 1 1,1-1 0,0 1 0,-1-1-1,1 1 1,0-1 0,-1 1 0,1-1-1,0 1 1,0 0 0,-1-1-1,1 1 1,0 0 0,0 0 0,0 0-1,0 0 1,-1-1 0,1 1 0,0 0-1,0 0 1,0 1 0,0-1 0,-1 0-1,1 0 1,0 0 0,0 0 0,0 1-1,-1-1 1,1 0 0,0 1 0,0-1-1,-1 1 1,1-1 0,0 1 0,-1-1-1,1 1 1,0-1 0,-1 1 0,1 0-1,-1-1 1,1 1 0,-1 0 0,1-1-1,-1 1 1,0 0 0,1 0-1,-1 0 1,0 0 15,4 57 476,-5-45-278,1-3-21,-1-2-40,1-1-1,0 1 1,0 0-1,0 0 1,1-1-1,0 1 1,1-1 0,-1 1-1,2-1 1,-1 1-1,1-1 1,0 0-1,0 0 1,1 0-137,-1-6 15,-1 0-1,1 0 1,-1 0 0,1 0 0,0 0 0,-1-1 0,1 1 0,0-1 0,-1 0 0,1 0-1,0 0 1,-1 0 0,1-1 0,0 1 0,-1 0 0,1-1 0,0 0 0,-1 0 0,1 0-1,-1 0 1,1 0 0,-1 0 0,0-1 0,0 1 0,1-1-15,96-106-3290,-97 109 3349,0-1 1,0 0-1,-1 1 1,1 0-1,0-1 1,0 1-1,-1 0 0,1 0 1,0 0-1,-1 0 1,1 0-1,-1 0 1,1 1-1,-1-1 1,0 0-1,1 1 1,-1-1-1,0 1 0,0-1 1,0 1-1,0 0 1,0-1-1,-1 1 1,1 0-1,0 0 1,-1 0-1,1 0 1,-1-1-1,0 1 0,0 0 1,1 0-1,-1 0 1,0 0-1,-1 0 1,1 0-1,0 0 1,-1-1-1,1 3-59,4 15 209,-2-16-231,0 1-1,0-1 0,0 0 0,0 1 0,1-1 1,-1 0-1,1 0 0,0-1 0,0 1 1,0-1-1,0 1 0,0-1 0,1 0 1,-1 0-1,1 0 0,-1-1 0,1 1 0,0-1 1,-1 0-1,1 0 0,0 0 0,0 0 1,0-1-1,0 0 0,0 1 0,1-1 23,105-12-3983,-47-9 833</inkml:trace>
  <inkml:trace contextRef="#ctx0" brushRef="#br0" timeOffset="-191594.478">5123 3837 7554,'0'0'1132,"0"0"-584,-6 28 169,-30 224 1097,32 597 1143,-4-768-3211,8-81 238,-1 0 0,1-1-1,0 1 1,0 0-1,-1-1 1,1 1-1,0 0 1,-1 0-1,1-1 1,0 1-1,-1 0 1,1 0 0,-1 0-1,1-1 1,0 1-1,-1 0 1,1 0-1,-1 0 1,1 0-1,0 0 1,-1 0 0,1 0-1,-1 0 1,1 0-1,-1 0 1,1 0-1,0 0 1,-1 0-1,1 0 1,-1 0 0,1 1-1,0-1 1,-1 0-1,1 0 1,-1 0-1,1 1 1,0-1-1,-1 0 1,1 0-1,0 1 1,-1-1 0,1 0-1,0 1 1,0-1-1,-1 0 1,1 1-1,0-1 1,0 0-1,0 1 1,-1-1 0,1 1-1,0-1 1,0 0-1,0 1 1,0-1-1,0 1 1,0-1-1,0 1 1,0-1 0,0 0-1,0 1 1,0-1-1,0 1 1,0-1-1,0 1 1,0-1 16,-13-32-1572,-2-20-1819,1-5-292</inkml:trace>
  <inkml:trace contextRef="#ctx0" brushRef="#br0" timeOffset="-191375.741">4775 4147 7210,'0'0'1760,"0"0"-1760,0 0 584,0 0 272,203 3-264,-106 1-360,11-4-96,12 0-128,-6 0 64,-5 0-72,-4 0-1048,-28 0-1768,-28 0-1209</inkml:trace>
  <inkml:trace contextRef="#ctx0" brushRef="#br0" timeOffset="-191112.079">5474 3897 400,'0'0'5265,"0"0"-4457,0 0-183,-37 137 607,37-65 200,0 13-256,0 8-271,0 13-185,0 0-152,6 0-240,8-5-208,-5-11-120,-4-16-472,1-16-664,0-22-793,5-36-295,-2 0-561,-1-22 80</inkml:trace>
  <inkml:trace contextRef="#ctx0" brushRef="#br0" timeOffset="-190610.031">5774 3983 5833,'0'0'3105,"0"0"-1928,0 0-86,-5 30 283,-30 199 381,16 0-1439,15-76-3112,21-138-191,24-38 2714,-5-5 274,1 2 0,1 1 0,1 2-1,2 2 1,20-7-1,-50 24 46,-4 2 13,-1 0 1,1 0-1,-1 0 1,0 0-1,0-1 1,0 0-1,0-1 1,0 1-1,0-1 1,-1 0-1,0-1 1,0 1-1,0-1 1,0 0-1,-1 0 1,0 0-1,0-1 1,0 0-1,-1 1 1,0-1-1,0 0 1,0-1-1,-1 1 1,1-4-60,-1 7 11,-1-1 0,0 0 0,0 0 0,0 0 0,0 0-1,-1 0 1,0 0 0,1 0 0,-2 0 0,1 0 0,0 0 0,-1 0 0,0 0 0,0 1 0,0-1 0,0 0 0,0 0 0,-1 0 0,0 1 0,0-1 0,0 1 0,0-1-1,0 1 1,-1 0 0,1 0 0,-1 0 0,0 0 0,0 1 0,0-1 0,0 1 0,-1 0 0,1-1 0,-1 1 0,1 1 0,-1-1 0,0 1 0,1-1 0,-1 1 0,0 0 0,0 0-1,0 1 1,0-1 0,0 1 0,-1 0-11,2 0 7,0 0-1,0 1 1,0 0-1,0-1 1,0 1-1,0 0 1,0 0-1,0 1 1,0-1-1,1 1 1,-1-1-1,0 1 1,1 0-1,-1 0 1,1 0-1,0 0 1,0 0-1,0 1 1,0-1-1,0 1 1,0-1-1,0 1 1,1 0-1,0 0 1,-1 0 0,1-1-1,0 1 1,0 0-1,1 0 1,-1 1-1,0 1-6,-7 108 768,8-99-596,-2-6-145,1 0-1,1 0 1,-1 0 0,1 0-1,1 0 1,-1 0 0,1 0-1,1 0 1,0 0 0,0 0-1,0-1 1,1 1 0,0-1-1,1 1 1,-1-1 0,1 0-1,1-1 1,-1 1 0,1-1-1,0 0 1,1 0 0,0 0-1,0-1 1,0 1 0,0-2-1,1 1 1,1 0-27,11 1-443,1-1 0,1-1 0,-1 0 0,1-2 0,-1 0 0,1-1 0,-1-2 0,1 0 0,0-1 0,-1-1 0,0 0 0,1-2 0,-1-1 443,64-15-4200</inkml:trace>
  <inkml:trace contextRef="#ctx0" brushRef="#br0" timeOffset="-190396.177">6784 4663 5801,'0'0'1160,"0"0"-7,0 0 231,0 0 624,0 0-455,0 0-1529,0 0-24,-46 91-1953,23-57-3112</inkml:trace>
  <inkml:trace contextRef="#ctx0" brushRef="#br0" timeOffset="-189761.8248">2295 4985 4913,'0'0'2047,"0"0"-1277,0 0-337,0 0 298,0 0 220,0 0 158,32 3 12,368 14 1323,1754 3-1398,-782 39-1558,-1209-55 472,-7 1-1491,-56-4-4332,-94-1 2525</inkml:trace>
  <inkml:trace contextRef="#ctx0" brushRef="#br0" timeOffset="-189549.5529">6584 5226 8890,'0'0'1744,"0"0"-1744,0 0-1016,0 0-1160,0 0-2361</inkml:trace>
  <inkml:trace contextRef="#ctx0" brushRef="#br0" timeOffset="-188529.97">4421 4282 1432,'0'0'1251,"0"0"-420,0 0-159,0 0-24,0 0-88,0 0-151,0 0-93,0 0-31,0 0-16,0 0 38,0 0 67,0 0 100,0 0 140,0 0 97,1-28 1541,21 26-2580,-8 113 1122,-12 71-3535,5-144-644</inkml:trace>
  <inkml:trace contextRef="#ctx0" brushRef="#br0" timeOffset="-183590.4259">2116 1086 2769,'0'0'576,"0"0"-118,0 0 107,0 0-44,0 0 154,4-3 414,13-12-166,-13 12-240,-4 3-84,0 0 46,0 0-10,0 0-97,0 0-153,0 18 373,1 374 2924,-2 424-1589,-8-603-667,-27 146-1426,34-338-2929,29-173-3147,-10 62 1486</inkml:trace>
  <inkml:trace contextRef="#ctx0" brushRef="#br0" timeOffset="-182755.666">2230 1204 5513,'0'0'1737,"0"0"-872,0 0-38,0 0 338,0 0-74,0 0-280,11 0-3,263 6 3628,153 34-2109,-177-2-67,2-12 0,164-5-2260,-178-13 279,-1 11-1,20 14-278,342 13 682,-213-22-285,7-6 826,57-18-1223,-185-2 217,1214 22 1013,-1363-22-1297,29 0-1159,-53 7-2745,-90-4 3615,0-1 0,0 1 0,0 0 0,-1 0 0,1 0 0,0 0 0,-1 0 0,1 0 0,-1 1 0,1-1 0,-1 0 0,1 1 0,-1 0 0,0-1 0,0 1 0,0-1 0,0 1-1,0 0 1,0 0 0,0 0 0,-1 0 0,1-1 0,-1 1 0,1 0 0,-1 0 0,0 0 0,0 0 0,0 0 0,0 0 0,0 0 0,0 0 0,0 0 0,-1 0 0,1 0 0,-1 0 0,1 0 0,-1 0 0,0-1 0,0 1 0,0 0-1,0 0 357,-11 25-5759</inkml:trace>
  <inkml:trace contextRef="#ctx0" brushRef="#br0" timeOffset="-182305.218">8613 1277 5529,'0'0'2185,"0"0"-1209,0 0 51,0 0 338,0 0-275,0 0-530,-2 2-343,-19 108 2032,-86 683 3776,80-557-5287,1 58 273,8-251-2202,-9-56-5894,15-7 483,1-2-1492</inkml:trace>
  <inkml:trace contextRef="#ctx0" brushRef="#br0" timeOffset="-182066.3518">8248 2671 4505,'0'0'5817,"0"0"-4328,0 0-585,0 0 824,0 0 481,0 0-497,0 0-928,-3 46-392,3-29-376,0 4-16,0 1-1648,3 17-1505,2-8-2024,-5-7 88</inkml:trace>
  <inkml:trace contextRef="#ctx0" brushRef="#br0" timeOffset="-181840.4089">8034 3013 7522,'0'0'3144,"0"0"-2248,0 0 657,0 0 463,0 0-415,0 0-761,0 0-16,151-14-320,-91 6-288,-3 1 32,-6 2-40,-2 3-208,-9 2-88,-3 0-1512,-9 0-1905,-11 12-4017</inkml:trace>
  <inkml:trace contextRef="#ctx0" brushRef="#br0" timeOffset="-179655.8909">7700 3911 2200,'0'0'711,"0"0"-335,0 0-10,0 0-50,0 0-91,0 0 115,-4 4 394,-122 125 4762,-222 207-3309,295-261-4506,32-19-2746,16-32 450</inkml:trace>
  <inkml:trace contextRef="#ctx0" brushRef="#br0" timeOffset="-179137.872">7443 4068 2649,'0'0'2984,"0"0"-1877,0 0-584,-9 27 296,-3 2-536,-35 147 1167,-13 447 1662,58-610-2889,0 6-1808,7-30-1624,5-18 158</inkml:trace>
  <inkml:trace contextRef="#ctx0" brushRef="#br0" timeOffset="-178730.713">7657 3950 3865,'0'0'891,"0"0"-147,0 0-64,26 0-172,150 0-1,-165 0-499,-1 1 1,1 0-1,0 0 1,0 1-1,-1 1 1,1 0-1,-1 0 1,1 1-1,-1 0 1,-1 1-1,1 0 1,0 0-1,-1 1 1,0 1-9,-8-5 167,0-1 1,0 1-1,0 0 1,0 0 0,-1 0-1,1 0 1,-1 0-1,1-1 1,-1 1-1,0 0 1,0 0 0,0 0-1,0 0 1,0 0-1,0 0 1,0 0 0,-1 0-1,1 0 1,-1 0-1,1 0 1,-1 0 0,0 0-1,0-1 1,0 1-1,0 0 1,0 0 0,0-1-1,0 1 1,0-1-1,-1 1 1,1-1-1,-1 0 1,1 1 0,-1-1-1,0 0 1,1 0-1,-1 0 1,0 0 0,0 0-1,-1 0-167,-18 22 794,15-10-673,1 1 0,1 0 0,1 0 0,0 0 0,0 0 0,1 0 0,1 1 1,1-1-1,0 0 0,1 1 0,0-1-121,-1 20 156,17 255 1042,52 159-683,-70-449-565,0 1 0,1-1 0,-1 1 0,0-1 0,0 1 1,1-1-1,-1 1 0,0-1 0,0 1 0,0 0 0,1-1 0,-1 1 0,0 0 0,0 0 1,0 0-1,0 0 0,0 0 0,0 0 0,1 0 0,-1 0 0,0 0 0,0 0 0,0 0 1,0 0-1,0 1 0,0-1 0,1 0 0,-1 1 0,0-1 0,0 0 0,1 1 1,-1-1-1,0 1 0,0-1 0,1 1 0,-1 0 0,0-1 0,1 1 0,-1 0 0,1-1 1,-1 1-1,1 0 0,-1 0 0,1-1 0,0 1 0,-1 0 0,1 0 0,0 0 0,0 0 1,0 0-1,-1-1 0,1 1 0,0 0 0,0 0 0,0 0 0,0 0 0,0 0 1,1 0-1,-1 0 0,0-1 0,0 1 0,1 0 0,-1 0 0,0 0 0,1-1 0,-1 1 1,1 0-1,-1 0 0,1-1 50,-70-83-8062,35 32 2578</inkml:trace>
  <inkml:trace contextRef="#ctx0" brushRef="#br0" timeOffset="-178251.266">7534 4256 2168,'0'0'2656,"0"0"-1631,0 0-145,27 3 14,89 11-183,-109-14-674,0 0 0,1 1 1,-1 0-1,0 0 0,1 0 1,-1 1-1,0 0 1,0 1-1,0 0 0,-1 0 1,1 0-1,-1 1 0,1-1 1,-1 2-1,0-1 0,0 1-37,-4 0-9,0 1 0,0-1 1,0 1-1,-1 0 0,1-1 0,-1 1 0,-1 0 0,1 0 0,-1 0 0,0 0 0,-1 0 1,1-1-1,-1 1 0,0 0 0,0 0 0,-1 0 0,0-1 0,0 1 0,0-1 0,-1 0 1,0 1-1,0-1 0,0 0 0,0-1 0,-1 1 0,0 0 0,0-1 0,0 0 0,0 0 1,-5 3 8,-151 144-1535,160-150 1558,0 0 0,0 0 0,0 0 0,0-1 0,0 1 0,0 0 0,0 0 1,1 0-1,-1 0 0,0 0 0,1 0 0,-1-1 0,0 1 0,1 0 0,-1 0 1,1 0-1,-1-1 0,1 1 0,0 0 0,-1-1 0,1 1 0,0 0 0,-1-1 1,1 1-1,0-1 0,0 1 0,-1-1 0,1 0 0,0 1 0,0-1 0,0 0 1,0 1-1,0-1 0,0 0 0,-1 0 0,1 0 0,0 0 0,0 0 0,0 0 0,0 0 1,0 0-1,0 0 0,0 0 0,0-1 0,-1 1 0,1 0 0,0-1 0,0 1 1,0 0-1,0-1 0,-1 1 0,1-1 0,0 1 0,0-1 0,-1 0 0,1 1 1,0-2-24,6 2 198,-1 1-195,-1-1 1,1 0-1,-1 0 0,1-1 1,-1 1-1,0-1 0,1 0 1,-1-1-1,0 1 0,1-1 1,-1 0-1,0 0 0,-1-1 1,1 0-1,0 1 0,-1-2 1,1 1-1,-1 0 0,0-1 1,0 0-1,0 0 0,-1 0 1,1 0-1,-1-1-3,3-7-478,0-1-1,0 0 1,-2 0 0,0-1 0,0 1 0,-1-1 0,-1 0-1,0 1 1,-1-1 0,0 0 0,-1 0 0,-1 0-1,-1-6 479,1-20-210,1 28 342,0 1 0,-1 0 0,-1-1-1,0 1 1,0 0 0,-1 0 0,-1 0 0,0 1 0,0-1-1,-1 1 1,-1 0 0,1 0 0,-7-8-132,12 18 51,0-1 0,0 0 0,-1 1 0,1-1 0,0 0 0,0 1 0,-1-1 0,1 1 0,0-1 0,-1 0 0,1 1 0,0-1 0,-1 1 0,1-1 0,-1 1 0,1-1 0,-1 1 0,1 0 0,-1-1 0,1 1 0,-1-1 0,0 1 0,1 0 0,-1 0 0,1-1 0,-1 1 0,0 0 0,1 0 0,-1 0 0,0 0 0,1 0 0,-1 0 0,0 0 0,1 0 0,-1 0 0,0 0 0,1 0 0,-1 0 0,0 0 0,1 0 0,-1 1 0,1-1 0,-1 0 0,0 1 0,1-1 0,-1 0 0,1 1 0,-1-1 0,1 0 0,-1 1 0,1-1 0,-1 1 0,1-1 0,-1 1 0,1-1 0,0 1 0,-1 0 1,1-1-1,0 1 0,-1-1 0,1 1 0,0 0 0,0-1 0,0 1 0,0 0 0,0-1 0,-1 1 0,1 0-51,-12 192 2698,6-44-1468,-7 116-704,-4-90-3441,1-70-3457</inkml:trace>
  <inkml:trace contextRef="#ctx0" brushRef="#br0" timeOffset="-176777.272">8873 3916 5177,'0'0'2167,"0"0"-1035,0 0 357,-8 22 258,-60 149 1231,-137 252 3584,88-186-5564,102-208-1201,-26 61 201,29-31-3892,12-57 1256,2-8 41,23-73-4426,-6 24 3210</inkml:trace>
  <inkml:trace contextRef="#ctx0" brushRef="#br0" timeOffset="-176558.3659">8838 3967 5721,'0'0'1337,"0"0"679,32 154-32,-15-70-183,6 8-209,-3 6-512,0 1-223,-6-5-313,0-12-320,-5-15-144,-6-11-80,-3-15-16,0-10-344,0-9-825,-26-13-399,0-6-1137,1-3-2504</inkml:trace>
  <inkml:trace contextRef="#ctx0" brushRef="#br0" timeOffset="-176380.816">8567 4516 5073,'0'0'1704,"0"0"-799,0 0-105,0 0 544,0 0-80,0 0-399,0 0 7,163 0-128,-120 2-272,-3 10-456,0 3-16,20 16-912,-12-2-1825,-8-8-2416</inkml:trace>
  <inkml:trace contextRef="#ctx0" brushRef="#br0" timeOffset="-176215.28">9258 4617 6889,'0'0'3785,"0"0"-2744,0 0 375,0 0 296,0 0 33,0 0-1065,0 197-680,0-112-1457,0-1-4088</inkml:trace>
  <inkml:trace contextRef="#ctx0" brushRef="#br0" timeOffset="-175373.987">7526 5224 5265,'0'0'3183,"0"0"-1678,0 0-480,0 0 368,0 0 128,0 0-182,18-1 132,446-36 3909,1082 15-2181,-1280 17-3551,-226 10-2775,-21 5-3613,-12-4-4209</inkml:trace>
  <inkml:trace contextRef="#ctx0" brushRef="#br1" timeOffset="-159896.555">2880 2917 3425,'0'0'4306,"0"0"-2126,0 0-833,0 0-52,0 0-52,0 0-325,-17 13-513,-112 101-151,2 34-183,6 5 0,-14 38-71,134-191-3,0 1-1,0-1 1,0 1-1,1-1 1,-1 1-1,0 0 1,0-1-1,1 1 1,-1 0-1,1 0 1,-1 0-1,1-1 1,-1 1-1,1 0 1,-1 0-1,1 0 1,0 0-1,-1 0 1,1 0-1,0 0 1,0 0-1,0 0 1,0 0-1,0 0 1,0 0-1,0 0 1,0 0 0,0 0-1,0 0 1,1 0-1,-1 0 1,0 0-1,1 0 1,-1-1-1,0 1 1,1 0-1,-1 0 1,1 0-1,0 0 1,-1-1-1,1 1 1,0 0-1,-1 0 1,1-1-1,0 1 1,0-1-1,0 1 1,-1-1-1,1 1 1,0-1-1,0 1 1,0-1-1,0 0 1,0 1-1,0-1 1,0 0-1,0 0 1,0 0-1,0 0 1,0 0-1,0 0 1,0 0-1,0 0 1,0 0-1,0 0 1,0-1-1,0 1 4,10 2 33,76 13 38,1-4 0,0-4 0,0-4 0,41-5-71,-38 2 359,-93-19 2809,-121-168-988,42 79-2732,-1-3-1905,4-1-3735,45 61-575</inkml:trace>
  <inkml:trace contextRef="#ctx0" brushRef="#br1" timeOffset="-154708.907">2184 911 6593,'0'0'1397,"0"0"-552,0 0-87,0 0-26,-1 34-340,-40 634 2158,-38-192-834,33-226-394,-3 136-1322,45-190-1906,19-263-4213,-7 4 1552</inkml:trace>
  <inkml:trace contextRef="#ctx0" brushRef="#br1" timeOffset="-154243.4009">2235 1084 7017,'0'0'1684,"0"0"-970,33-3-384,228-15 473,-181 17-733,148-4-130,-1 11 0,226 34 60,-378-24-182,-73-15 660,-2-1 346,0 0 125,0 0-134,0 0-245,0 0-206,0 0-142,6 14-197,31 141-621,12 261 2054,-8 278-1458,-35-417 124,-5-160-3768,-4-98 181,-9-13-378</inkml:trace>
  <inkml:trace contextRef="#ctx0" brushRef="#br1" timeOffset="-154003.173">2432 2534 8378,'0'0'1824,"0"0"-1544,152 58-48,-47-34 144,15-3-112,11-6-120,3-3-144,38-5-128,-33 0-1520,-30-4-2705</inkml:trace>
  <inkml:trace contextRef="#ctx0" brushRef="#br0" timeOffset="-146307.708">2310 6071 96,'0'0'2131,"0"0"-499,0 0-759,0 0-295,0 0 123,0 0-8,5-2 51,75-34 5142,-78 37-1833,-1 4-3630,-3 10-7421,-7-7-93</inkml:trace>
  <inkml:trace contextRef="#ctx0" brushRef="#br0" timeOffset="-145466.8029">2350 6066 5761,'0'0'2811,"0"0"-1538,0 0-288,0 0 61,0 0-335,0 0-419,0 5-203,0 149 819,2-151-906,1-1-1,-1 1 0,1 0 1,0-1-1,0 1 0,0-1 1,1 0-1,-1 0 0,1 0 1,-1-1-1,1 1 0,-1-1 1,1 0-1,0 0 0,-1 0 1,1 0-1,0 0 0,0-1 1,0 0-1,0 0 0,0 0 1,0 0-1,-1-1 0,2 0-1,-3 1 7,19 1-101,0-1 1,0-1-1,0-1 1,0 0-1,0-2 1,-1-1-1,1 0 1,-1-1-1,1-2 94,16-9-3811,-35 14-594</inkml:trace>
  <inkml:trace contextRef="#ctx0" brushRef="#br0" timeOffset="-145270.447">2136 6705 7762,'0'0'3024,"0"0"-2560,0 0-160,0 0 137,0 0 351,154-29 8,-89 2-168,4-2-104,-6-2-296,-6 5-232,-17-1-480,5-11-1336,-19 4-1129,-9 0-1464</inkml:trace>
  <inkml:trace contextRef="#ctx0" brushRef="#br0" timeOffset="-144910.5809">2649 6006 5313,'0'0'2623,"0"0"-893,0 0-486,-13 22-255,-69 158 640,-24 213-1984,71-280-3177,38-125 575,17-59 110,22 2 3563,-41 69-605,1 0 0,-1 0 0,1 0 1,-1 0-1,1 1 0,-1-1 0,1 0 0,-1 1 0,0-1 1,1 1-1,-1 0 0,1 0 0,-1-1 0,0 1 0,0 0 0,0 0 1,1 0-1,-1 0 0,0 0 0,0 0 0,0 1 0,0-1 0,-1 0 1,1 0-1,0 1 0,0-1 0,-1 1 0,1-1 0,-1 0 1,1 1-1,-1-1 0,0 1 0,0-1 0,1 2-111,1 2 331,8 13-201,0 0 0,1 0 0,1-1 0,0 0-1,1-1 1,1-1 0,1 0 0,0-1 0,1 0 0,1-1-1,-1-1 1,2-1 0,0-1 0,2 1-130,-4-15-611,-32-19-991,-11-7-1617</inkml:trace>
  <inkml:trace contextRef="#ctx0" brushRef="#br0" timeOffset="-144475.4509">1910 6189 4305,'0'0'984,"0"0"-256,0 0-333,0 0-162,0 0 69,0 0 90,19 14 31,58 45 38,-72-54-404,0 1 0,0-1 0,0 1 0,-1 0 0,0 1 0,0-1 0,0 1 0,-1-1-1,0 1 1,-1 0 0,1 0 0,-1 0 0,-1 1 0,1-1 0,-1 4-57,4 13 42,57 221-3753,-56-127 1308,-7-115 2460,0 1 0,0 0 0,0-1 0,0 1 0,-1-1 0,1 1 0,-1-1 0,0 0 0,0 0 0,0 0 0,-1 0 0,1 0 0,-1 0 0,1-1 0,-1 1 0,0-1 0,0 0 0,0 0 0,0 0 0,-1 0 0,1 0 0,0-1 0,-1 1 0,1-1 0,-1 0 0,0 0 0,1 0 0,-1-1 0,0 1-57,-117 8 2804,109-9-2610,-16 1 269,20 0-348,1 0 0,-1-1 0,0 1-1,1-2 1,-1 1 0,0-1 0,1 0 0,-1-1 0,0 0 0,1 0 0,0 0 0,-1-1 0,1 0-1,-3-3-114,24 4-60,173 55 1277,-9 2 751,3-8 1,33-1-1969,-124-34-848,1-3 1,-1-5 0,29-4 847,-107 0-300,100 0-4854</inkml:trace>
  <inkml:trace contextRef="#ctx0" brushRef="#br0" timeOffset="-144262.5829">3599 5799 1952,'0'0'7714,"0"0"-6426,0 0-1216,0 0-64,0 0 64,0 0-72,0 0-592,32 41-1336,-38-38-1137,-20-1-192</inkml:trace>
  <inkml:trace contextRef="#ctx0" brushRef="#br0" timeOffset="-144130.7539">3360 5951 3393,'0'0'872,"0"0"-336,0 0 160,-26 156 0,26-110-256,0 0-264,0-3-176,0-2-168,0-2-656,-6-10-496,1-15-1313</inkml:trace>
  <inkml:trace contextRef="#ctx0" brushRef="#br0" timeOffset="-143454.549">3594 5746 3865,'0'0'4065,"0"0"-2178,0 0-472,0 0-246,0 0-546,0 0-423,0 18-18,-4 271 602,-56-94-633,5-27-5322,57-180 931,14-57 885,10-17 2246,29-76 6432,-51 158-5091,0 0 0,0 0-1,0 1 1,1-1 0,-1 1-1,1 0 1,0 0 0,0 0-1,0 1 1,0-1 0,1 1-1,-1 1 1,0-1 0,1 1-1,-1 0 1,1 0 0,0 0-1,-1 1 1,1 0 0,0 0-1,-1 1 1,1-1 0,-1 1-1,1 0 1,4 2-232,-8-3-78,-1 1 0,1-1 0,0 1 0,-1 0-1,1-1 1,-1 1 0,1 0 0,-1 0 0,1 0 0,-1 0-1,0 0 1,1 0 0,-1 1 0,0-1 0,0 0 0,0 0-1,0 1 1,0-1 0,0 1 0,0-1 0,0 1 0,-1 0 0,1-1-1,-1 1 1,1-1 0,-1 1 0,0 0 0,1 0 0,-1-1-1,0 1 1,0 0 0,0-1 0,0 1 0,-1 0 0,1 0-1,0-1 1,-1 1 0,1 0 78,-3 27-3210</inkml:trace>
  <inkml:trace contextRef="#ctx0" brushRef="#br0" timeOffset="-142974.971">3209 6351 1224,'0'0'4764,"0"0"-3100,0 0-698,0 0 307,4 27-270,19 87-449,29-1-225,-41-97-398,-11-14 1,0 0-1,0-1 1,1 1 0,-1-1-1,1 1 1,-1 0 0,1-1-1,0 1 1,-1-1 0,1 1 0,0-1-1,0 1 1,0-1 0,0 0-1,0 0 1,0 1 0,0-1-1,1 0 1,-1 0 0,0 0 0,1 0-1,-1 0 1,1 0 0,-1-1-1,1 1 1,-1 0 0,1-1 0,0 1-1,-1-1 1,1 0 0,-1 0-1,1 1 1,0-1 0,0 0-1,-1 0 1,1 0 0,0-1 0,-1 1-1,1 0 1,-1-1 0,1 1-1,0-1 1,-1 1 0,1-1-1,-1 0 1,1 1 0,-1-1 0,1 0-1,-1 0 1,0 0 0,0 0-1,1-1 69,18-50 185,-16 37-86,0 2-1,2-1 1,-1 0 0,2 1 0,-1 0-1,2 1 1,0-1 0,0 2 0,1-1-1,1 1 1,0 0 0,0 1 0,11-8-99,1 3 27,0 1 1,0 1 0,1 1-1,1 2 1,0 0 0,1 1-1,-1 1 1,17-2-28,-40 10 16,0 0 0,0 1 0,0-1 0,0 0 0,0 0 0,0 1 0,0-1 0,-1 0 0,1 1-1,0-1 1,0 1 0,0-1 0,0 1 0,-1-1 0,1 1 0,0 0 0,0 0 0,-1-1 0,1 1 0,-1 0 0,1 0 0,0-1 0,-1 1 0,0 0 0,1 0-1,-1 0 1,1 0 0,-1 0 0,0 0 0,0 0 0,0 0 0,1 0 0,-1 0 0,0 0 0,0 0 0,0 0 0,-1 0 0,1 0 0,0 0 0,0 0 0,0 0-1,-1-1 1,1 1 0,0 0 0,-1 0 0,1 0 0,-1 0 0,1 0 0,-1 0 0,0-1 0,1 1 0,-1 0 0,0-1 0,1 1 0,-1 0 0,0-1 0,0 1 0,0-1-1,1 1 1,-1-1 0,-1 1-16,-148 166 722,131-149-730,-117 91-331,170-79 476,-33-27-278,-1 0-1,0 1 0,0-1 0,-1 0 0,1 1 1,-1-1-1,0 0 0,0 1 0,0-1 0,0 0 0,0 0 1,-1 0-1,1 0 0,-1 0 0,0 0 0,0-1 1,0 1-1,0 0 0,0-1 0,-1 0 0,1 1 0,-1-1 1,1 0-1,-1 0 0,-2 1 142,3-2-161,-24 21-3150</inkml:trace>
  <inkml:trace contextRef="#ctx0" brushRef="#br0" timeOffset="-142591.065">3137 6986 832,'0'0'3674,"0"0"-1735,0 0-485,0 0-58,0 0-154,0 0-383,19 16-392,62 47-238,-79-61-233,1 0 1,0 0-1,0 0 0,1-1 1,-1 1-1,0-1 0,1 1 1,-1-1-1,0 0 0,1 0 1,-1-1-1,1 1 0,0-1 1,-1 0-1,1 0 0,-1 0 1,1 0-1,0-1 0,-1 1 1,1-1-1,-1 0 1,0 0-1,1 0 0,-1 0 1,0-1-1,1 1 0,1-3 4,4 0-101,314-211-3748,-318 211 3973,1 1 0,0-1 1,0 1-1,1 1 0,-1-1 0,1 1 1,-1 0-1,1 1 0,0 0 0,-1 0 0,1 0 1,0 1-1,0-1 0,0 2 0,-1-1 1,1 1-1,0 0 0,0 1 0,-1-1 0,1 1 1,-1 1-1,1-1 0,-1 1 0,0 0 0,0 0 1,0 1-1,-1 0 0,4 3-124,90 104 4356,-97-111-4280,-1 1 0,1-1 1,-1 0-1,1 1 0,0-1 0,-1 0 1,1 0-1,-1 0 0,1 0 0,0 0 1,-1 0-1,1-1 0,-1 1 1,1 0-1,-1-1 0,1 0 0,-1 1 1,1-1-1,-1 0 0,0 1 1,1-1-1,-1 0 0,0 0 0,1 0 1,-1 0-1,0 0 0,0-1 0,0 1 1,0 0-1,0-1-76,23-15-209,75 1-4000,-65-2-269,-3-7-3319</inkml:trace>
  <inkml:trace contextRef="#ctx0" brushRef="#br0" timeOffset="-141719.9199">4056 6262 7242,'0'0'1557,"0"0"-819,28 5-212,190 21 568,-169-29-1049,0-1 1,0-3-1,0-2 0,-1-2 1,0-2-1,5-4-45,-189 112 2293,28-2-2363,138-79-3814,7-4 4065,-27-4-41,0-1 1,-1 2-1,0 0 1,-1 0-1,1 0 1,-1 1-1,-1 1 1,1-1-1,-1 1 1,-1 0-1,0 1 1,0-1-1,-1 1 1,0 0-1,-1 1 1,0-1-1,0 1 1,-1 0-1,-1 0 1,2 11-141,-4-15-42,-8 85-1632,8-89 1503,-1 0 1,1-1 0,-1 1-1,0-1 1,0 1-1,0-1 1,0 1-1,0-1 1,0 0 0,-1 0-1,1 1 1,-1-1-1,1 0 1,-1 0 0,0-1-1,0 1 1,0 0-1,0 0 1,0-1-1,0 1 1,-1-1 0,1 0-1,0 0 1,-1 0-1,1 0 1,-1 0 0,1 0-1,-1-1 1,0 1-1,1-1 1,-2 0 170,-14 0-2199</inkml:trace>
  <inkml:trace contextRef="#ctx0" brushRef="#br0" timeOffset="-141507.0799">4490 6252 4257,'0'0'2280,"0"0"-1872,0 0 449,0 135 599,0-58-168,0 10-424,5-1-175,4-2-369,-3-6-240,5-9-80,-2-11-496,2-19-1169,6-39-743,0 0-553,0-29-928</inkml:trace>
  <inkml:trace contextRef="#ctx0" brushRef="#br0" timeOffset="-141023.714">4824 6117 4529,'0'0'1590,"0"0"-527,0 0 197,0 0-29,0 0-324,0 0-418,22 21-277,67 65-128,-87-84-83,0 0 0,0-1 0,0 1 0,0 0-1,0 1 1,-1-1 0,1 0 0,-1 0 0,1 1 0,-1-1-1,0 0 1,0 1 0,0-1 0,0 1 0,-1 0 0,1-1 0,-1 1-1,0 0 1,1-1 0,-1 1 0,0 0 0,0-1 0,-1 1 0,1 0-1,-1 9 15,-39 127 105,63 5-121,-21-140 2,0 0 0,0 0 0,0 0 0,-1 0 0,1 0 0,-1 0 0,0 0 1,-1 0-1,1 1 0,-1-1 0,1 0 0,-1 0 0,0 1 0,-1-1 0,1 0 0,-1 0 0,0 1 0,0-1 1,0 0-1,-1 0 0,1 0 0,-1 0 0,0 0 0,0-1 0,0 1 0,-1 0 0,1-1 0,-1 0 0,0 0 1,0 1-1,0-2 0,-1 1 0,-1 1-1,-266 71 1199,271-75-1179,1 0 0,-1 0 1,0 0-1,1 0 0,-1 1 1,0-1-1,1 0 0,-1 0 1,0 1-1,0-1 0,1 0 0,-1 0 1,0 1-1,0-1 0,1 0 1,-1 1-1,0-1 0,0 0 1,0 1-1,0-1 0,1 0 1,-1 1-1,0-1 0,0 1 1,0-1-1,0 0 0,0 1 0,0-1 1,0 1-1,0-1 0,0 0 1,0 1-1,0-1 0,0 0 1,-1 1-1,1-1 0,0 0 1,0 1-1,0-1 0,0 0 1,-1 1-1,1-1 0,0 0 0,0 1 1,0-1-1,-1 0 0,1 1 1,0-1-1,-1 0 0,1 0 1,0 0-1,-1 1 0,1-1 1,0 0-1,-1 0 0,1 0 1,0 0-1,-1 1 0,1-1 0,-1 0-20,37 7-27,-35-6 53,187 17 1593,1-7 0,74-10-1619,-87-1 837,25 4-14,-34-1-2380,-56-2-7504,-110-1 4570</inkml:trace>
  <inkml:trace contextRef="#ctx0" brushRef="#br0" timeOffset="-140391.0339">5177 6086 5481,'0'0'2413,"0"0"-1714,0 0-535,0 0 56,32 0 52,106 0-114,26-3-1163,-165 2 927,1 1 1,0-1 0,0 1-1,0-1 1,-1 1-1,1-1 1,0 1 0,0 0-1,0-1 1,0 1-1,0-1 1,0 1 0,-1-1-1,1 1 1,1-1-1,-1 1 1,0-1 0,0 1-1,0-1 1,0 1-1,0-1 1,0 1 0,0-1-1,1 1 1,-1-1-1,0 1 1,0 0 0,1-1 77,-26 6 52,1 1 0,0 2 1,1 0-1,0 1 1,0 2-1,1 0 0,0 1 1,1 2-1,0 0 1,2 1-1,-1 1 0,2 0 1,0 2-1,1 0 1,-13 18-53,-1-5-44,-27 29-1046,58-60 408,30 51 2270,22 59 351,-46-65-5837,-5-61 3924,0 1 0,1 0-1,1 0 1,0 0 0,1 0-1,1 0 1,0 1-1,1 0 1,0 0 0,1 0-1,1 1 1,0 0 0,1 0-1,0 1 1,1 0-1,1 1 1,-1 0 0,2 1-1,-1 0 1,2 0 0,-1 1-1,1 1 1,13-6-26,-23 12 116,1 0 0,-1 0 1,0 1-1,1-1 0,-1 1 0,1 0 1,-1 0-1,1 0 0,0 0 0,-1 1 1,1-1-1,0 1 0,0 0 0,-1 0 1,1 1-1,0-1 0,-1 1 1,1 0-1,0 0 0,-1 0 0,1 0 1,-1 0-1,0 1 0,1 0 0,-1 0 1,0 0-1,0 0 0,0 0 0,0 0 1,0 1-1,-1-1 0,1 1 0,-1 0 1,1 0-1,-1 0 0,0 0 1,0 0-1,-1 1 0,1-1 0,-1 1 1,1-1-1,-1 1 0,0-1 0,0 1 1,-1 1-117,10 236 3447,-22-145-4629,11-95 1006,0-1-1,0 1 0,0-1 0,-1 1 0,1-1 0,0 0 1,0 1-1,0-1 0,-1 0 0,1 0 0,0 0 1,0 0-1,-1 0 0,1 0 0,0 0 0,0 0 0,-1-1 1,1 1-1,0 0 0,0-1 0,0 1 0,0-1 1,-1 1-1,1-1 0,0 1 0,0-1 0,0 0 0,0 0 1,0 0-1,0 1 0,1-1 0,-1 0 0,0 0 0,0-1 177,-62-61-3255,34 34 801</inkml:trace>
  <inkml:trace contextRef="#ctx0" brushRef="#br0" timeOffset="-140177.0809">5314 6447 1072,'0'0'1473,"0"0"-49,0 0-192,0 0-152,0 0-183,0 0-297,0 0-368,114-55-232,-99 79-760,-15 21-769,0-6-1159</inkml:trace>
  <inkml:trace contextRef="#ctx0" brushRef="#br0" timeOffset="-140052.548">5314 6447 3569,'-20'164'1464,"20"-164"-544,0 0-24,17 0-343,18 0-297,10-10-256,44-31-272,-9 0-2033,-12 0-1488</inkml:trace>
  <inkml:trace contextRef="#ctx0" brushRef="#br0" timeOffset="-139769.372">5828 6184 3145,'0'0'5597,"0"0"-3462,0 0-1265,0 0-442,0 0-230,28 0-79,92-3-107,-108 4-174,-1-1-1,1-1 1,0 0 0,-1 0-1,1-1 1,0 0 0,-1-1-1,0-1 1,0 0 0,0 0-1,0-1 1,-1 0 0,0-1 0,0 0-1,0-1 1,-1 0 0,1 0-1,-2-1 1,1 0 0,-1-1-1,3-4 163,-9 10-32,0 0 0,-1 1-1,1-1 1,-1 0 0,0 0 0,1 0-1,-1 0 1,0 0 0,-1 0-1,1 0 1,-1-1 0,1 1 0,-1 0-1,0 0 1,0 0 0,0 0-1,-1-1 1,1 1 0,-1 0 0,0 0-1,1 0 1,-1 0 0,-1 0-1,1 0 1,0 0 0,-1 0-1,0 1 1,1-1 0,-1 0 0,0 1-1,0-1 1,-1 1 0,1 0-1,0 0 1,-1 0 0,1 0 0,-1 0-1,0 0 33,-2 16 310,-8 372 5619,6-127-2782,-20 97-3147,26-345-119,1-8-5,0 0 1,1 0-1,-1 0 1,0-1-1,-1 1 0,1 0 1,0 0-1,-1 0 0,0 0 1,1 0-1,-1 0 0,0-1 1,-1 1-1,1 0 1,0-1-1,-1 1 0,1-1 1,-1 1-1,0-1 0,0 0 1,0 0-1,-1 1 124,-4-14-1324,-24-227-6095,20 146 4692</inkml:trace>
  <inkml:trace contextRef="#ctx0" brushRef="#br0" timeOffset="-139153.2">5959 6481 3665,'0'0'1508,"0"0"-312,0 0-245,-22 23-145,-72 76-229,87-93-647,1 1 1,0-1-1,0 1 0,1 1 0,-1-1 1,2 1-1,-1 0 0,1 0 1,0 0-1,1 0 0,0 1 0,0-1 1,1 1-1,0 0 0,1 0 0,0 0 1,0 7 69,20-14-3190,128-109 4038,21 63 1668,-156 44-2697,1-1 1,-1 0-1,0 0 1,1-1-1,-1 0 1,0-1-1,0-1 1,0 0-1,-1-1 1,1 0-1,-1 0 1,-1-1-1,1-1 1,-1 0-1,0 0 1,0-1-1,-1 0 1,0-1-1,0 0 1,-1 0-1,0-1 1,4-8 180,19-141 159,-30 100 5381,-1 54-4460,-4 70 69,-3-1 0,-2 0 0,-15 46-1149,-11 81 87,39-277-323,1 60 50,1 1 1,1 0 0,2 1 0,0 0-1,1 0 1,1 1 0,2 0-1,0 1 1,1 1 0,1 0 0,1 1-1,1 0 1,7-4 185,-20 20-198,1-1 1,0 2-1,0-1 0,0 0 1,0 1-1,0 0 0,1 0 1,0 1-1,-1 0 0,1 0 1,0 0-1,0 0 0,0 1 1,0 0-1,0 1 0,1-1 1,-1 1-1,6 0 198,-9 3 28,1-1-1,-1 1 1,0 0-1,0 0 1,0 0 0,-1 0-1,1 0 1,-1 1-1,0-1 1,0 1-1,0-1 1,0 1 0,0 0-1,-1 0 1,0 0-1,0 0 1,0 0 0,0 0-1,-1 0 1,1 0-1,-1 0 1,0 1 0,0-1-1,-1 0 1,1 0-1,-1 0 1,0 1-28,1 6 313,-8 353 7870,8-360-8134,0 0 1,0 0-1,1 0 1,-1 0-1,1 0 1,0 0-1,0 0 1,0 0-1,0 0 1,1 0-1,0-1 1,-1 1-1,2 0 1,-1-1-1,0 0 1,0 1 0,1-1-1,0 0 1,0 0-1,0-1 1,0 1-1,0-1 1,0 1-1,1-1 1,-1 0-1,1 0 1,-1 0-1,1-1 1,0 1-1,0-1 1,0 0-1,0 0 1,0-1-1,0 1 1,0-1-1,0 1 1,0-1-1,0-1 1,0 1 0,0 0-1,0-1 1,0 0-1,0 0 1,0 0-1,1-1-49,8-5-173,-1-1-1,0 1 1,0-2-1,-1 0 1,0 0 0,0-1-1,-1-1 1,-1 1-1,0-2 1,0 1-1,-1-1 1,2-5 173,6-5-1806,14-20-3789</inkml:trace>
  <inkml:trace contextRef="#ctx0" brushRef="#br0" timeOffset="-139015.514">7220 6755 8378,'0'0'2496,"0"0"409,0 0 176,0 0-1433,0 0-1648,0 0-728,0 0-5097</inkml:trace>
  <inkml:trace contextRef="#ctx0" brushRef="#br0" timeOffset="-130977.181">10211 607 6937,'0'0'2490,"0"0"-1810,0 0-499,0 0 205,0 0 401,27 2 205,188 8 214,-175-10-1066,-19-2-89,0 2 0,0 0 0,0 1 0,0 1 0,0 2 0,0 0 0,-1 0 0,13 6-51,-29-6-7,0 0-1,-1 0 1,0 1 0,0-1-1,0 1 1,0-1 0,0 1-1,-1 0 1,0 0 0,0 0-1,-1 0 1,1 0 0,-1 1-1,0-1 1,0 1 0,-1-1-1,0 0 1,0 1 0,0-1-1,-1 1 1,1-1 0,-1 0-1,0 1 1,-1-1 0,1 0-1,-1 0 1,0 0 0,-1 0-1,1 0 1,-1-1 0,0 1-1,0-1 1,0 1 0,-1-1-1,1 0 1,-4 2 7,-251 259-1734,259-265 1687,0 0-1,-1 0 1,1 0 0,0 0-1,-1-1 1,1 1-1,0 0 1,-1 0 0,1 0-1,0 1 1,-1-1-1,1 0 1,0 0 0,-1 0-1,1 0 1,0 1-1,-1-1 1,1 0 0,-1 1-1,1-1 1,0 0-1,-1 1 1,1-1-1,-1 1 1,1-1 0,-1 0-1,1 1 1,-1-1-1,0 1 1,1 0 0,-1-1-1,0 1 1,1-1-1,-1 1 1,0 0 0,0-1-1,1 1 1,-1 0-1,0-1 1,0 1 0,0 0-1,0-1 1,0 1-1,0 0 1,0-1-1,0 1 1,0 0 0,0-1-1,0 1 1,-1-1-1,1 1 1,0 0 0,0-1-1,-1 1 1,1 0-1,0-1 1,-1 1 47,6-1 82,228-51 549,-231 54-610,-1-1 1,1 0 0,-1 0 0,0 1-1,0-1 1,0 1 0,0-1-1,0 1 1,0-1 0,-1 1 0,1 0-1,-1-1 1,0 1 0,0 0 0,0-1-1,0 1 1,0 0 0,-1 0 0,1-1-1,-1 1 1,1-1 0,-1 1 0,0 0-22,0-2 13,-6 30 107,-2 0-1,-2 0 1,0-1 0,-2-1-1,-15 25-119,4-5-14,-80 148-2242,103-196 2194,0 0 1,1-1 0,-1 1 0,0 0 0,0-1-1,0 1 1,1-1 0,-1 1 0,0-1 0,0 1-1,0-1 1,0 0 0,0 1 0,0-1 0,0 0 0,0 0-1,0 0 1,0 0 0,0 0 0,0 0 0,0 0-1,0 0 1,0 0 0,0 0 0,0-1 0,0 1-1,0 0 1,1-1 0,-1 1 0,0 0 0,0-1-1,0 1 1,0-1 0,0 0 0,1 1 0,-1-1 0,0 1-1,1-1 1,-1 0 0,0 0 0,1 0 0,-1 1-1,1-1 1,-1 0 0,1 0 0,-1 0 0,1 0-1,0 0 1,-1 0 0,1 0 0,0 0 0,0 0-1,0 0 1,0 0 0,0 0 0,0 0 0,0 0-1,0 0 1,0 0 0,0 1 0,1-1 0,-1 0 0,0 0-1,1 0 1,-1 0 0,0 0 0,1 0 0,-1 0-1,1 0 62,-6-45-3358</inkml:trace>
  <inkml:trace contextRef="#ctx0" brushRef="#br0" timeOffset="-130764.305">10465 646 4817,'0'0'1432,"0"0"-856,-17 197 785,0-26 335,2 19-320,10-6-607,5-42-233,0-46-384,0-29-144,5-14-8,4-2-248,-1-10-272,1-5-113,0-24-263,-1-12-152,29-70 56,-3-9-2009,1-13-576</inkml:trace>
  <inkml:trace contextRef="#ctx0" brushRef="#br0" timeOffset="-130257.437">10927 769 5913,'0'0'1613,"0"0"-797,0 0 280,0 0 215,0 0-335,27 19-406,85 65-300,-106-81-250,-1 0 0,0 1 0,0-1-1,0 1 1,0 1 0,-1-1 0,0 0-1,1 1 1,-2 0 0,1 0 0,-1 0-1,1 1 1,-1-1 0,-1 1 0,1 0-1,-1 0 1,0-1 0,-1 2 0,1-1-1,-1 0 1,0 0 0,-1 0 0,1 0-1,-1 1 1,0-1 0,-1 5-20,0-7 26,0 0 0,0 0 0,0 0 0,-1 0 0,1-1-1,-1 1 1,0 0 0,0-1 0,0 1 0,0-1 0,-1 1 0,0-1 0,1 0 0,-1 0 0,0 0 0,-1-1 0,1 1 0,0-1 0,-1 0 0,-2 2-26,-38 41 48,59 50-747,-18-86 700,1 1 0,-2 0 0,1-1 0,-1 1 0,-1-1 0,0 0 1,0-1-1,0 1 0,-1-1 0,-1 0 0,1 0 0,-1-1 0,-1 0 0,1 0 0,-1-1 1,0 0-1,-1 0 0,1-1 0,-1 0 0,0 0 0,-1-1 0,1 0 0,-1-1 0,-7 2-1,-206 68 270,226-68-197,254 50 1066,362 62 1738,-202-83-6117,-410-34 2986,-2 1-158,0-1 1,0 1 0,0-1 0,0 0 0,0-1 0,0 1-1,1-1 1,-1 0 0,0-1 0,-1 1 0,1-1 0,0 0-1,0 0 1,-1 0 0,1-1 0,0 0 411,15-24-3858</inkml:trace>
  <inkml:trace contextRef="#ctx0" brushRef="#br0" timeOffset="-129551.085">11307 704 3481,'0'0'4138,"0"0"-2575,0 0-1314,0 0-107,31 0 176,199 6 63,-54-6-2443,-183-26-587,0 20 2659,-1 1-1,1 0 1,-1 0-1,0 1 0,-1 0 1,1 0-1,-1 1 1,1 0-1,-1 1 1,0 0-1,0 0 1,0 1-1,-1 0 0,1 1 1,0-1-1,0 2 1,0-1-1,0 2 1,0-1-1,0 1 1,0 0-1,0 1 0,0 0 1,-4 2-10,-13 16 308,0 0 0,1 1 0,1 2 0,2 0 0,0 1 0,2 2 0,0 0 0,-9 19-308,15-24 147,-13 15-141,2 1 0,2 1 0,1 1 1,2 1-1,2 1 0,2 1 0,-4 20-6,20-63-49,-1 2-71,1-1 0,-1 0 1,0 0-1,1 0 1,-1 0-1,1 1 1,0-1-1,-1 0 0,1 1 1,0-1-1,0 0 1,0 1-1,-1-1 1,1 0-1,1 1 0,-1-1 1,0 0-1,0 1 1,0-1-1,1 0 1,-1 0-1,1 1 0,-1-1 1,1 0-1,-1 0 1,1 0-1,0 1 1,0-1-1,-1 0 0,1 0 1,0 0-1,1 0 120,9-8-194,0-2 0,-1 1-1,0-1 1,-1-1 0,0 0 0,0 0-1,-1-1 1,0 0 0,-1 0 0,4-10 194,10-10-37,-10 14 101,-8 11 90,0 0 0,1 0-1,-1 0 1,1 1 0,0 0 0,1-1-1,-1 2 1,1-1 0,0 0 0,0 1-1,1 0 1,-1 0 0,1 1 0,0-1 0,0 1-1,0 1 1,3-2-154,-8 5 49,1-1 0,0 1 0,-1 0 0,1 0 0,-1 0 0,1-1 0,-1 1 0,0 1 0,1-1-1,-1 0 1,0 0 0,0 0 0,1 1 0,-1-1 0,0 1 0,-1-1 0,1 1 0,0-1 0,0 1 0,0-1 0,-1 1 0,1 0 0,-1-1 0,0 1 0,1 0-1,-1 0 1,0-1 0,0 1 0,0 0 0,0 0 0,0-1 0,0 1 0,-1 0 0,1 0 0,-1-1 0,1 2-49,0 3 156,1 20 188,-1 0 0,-1 0 0,-1-1 0,-1 1 0,-2 0 0,-4 16-344,-6 12-617,14-42-1052,12-36 388,112-282 613,-122 304 714,0-1 0,0 1 0,1-1 0,-1 1 0,1 0 0,-1-1 0,1 1 0,0 0 0,0 0 0,-1 0 0,2 1 0,-1-1 0,0 0 0,0 1-1,0-1 1,1 1 0,-1 0 0,1 0 0,-1 0 0,1 0 0,-1 0 0,1 0 0,0 1 0,-1-1 0,1 1 0,0 0 0,0 0 0,-1 0 0,1 0 0,0 0 0,-1 1 0,1-1 0,0 1 0,-1-1 0,1 1 0,-1 0 0,1 0 0,-1 1 0,1-1 0,-1 0 0,0 1 0,1 0-46,81 85 616,-79-81-641,-1 0 0,0 1 0,0 0 0,-1 0 1,0 0-1,0 0 0,0 1 0,-1-1 0,0 1 0,-1-1 0,1 1 1,-1 0-1,-1 0 0,0-1 0,0 1 0,0 0 0,-1 0 0,0-1 0,-1 1 1,0 0-1,0-1 0,0 1 0,-1-1 0,0 0 0,0 0 0,-1 0 0,0 0 1,0-1-1,-1 0 0,0 0 0,0 0 0,0 0 0,-1-1 0,0 1 0,0-2 1,0 1-1,-2 0 25,6-3-91,-1 0 1,0 0-1,0-1 1,1 1-1,-1-1 1,0 0 0,0 0-1,0 0 1,0 0-1,-1 0 1,1 0-1,0-1 1,0 0-1,0 0 1,-1 0-1,1 0 1,0 0-1,0-1 1,0 1-1,-1-1 1,1 0 0,0 0-1,0 0 1,0 0-1,0 0 1,1-1-1,-1 1 1,0-1-1,0 0 1,1 0-1,-1 0 1,1 0-1,0-1 1,0 1 0,0 0-1,-2-4 91,-9-26-1406</inkml:trace>
  <inkml:trace contextRef="#ctx0" brushRef="#br0" timeOffset="-129337.49">11492 1074 216,'0'0'400,"0"0"848,0 0-623,0 0-313,0 0-312,117 140-336,-106-97-409</inkml:trace>
  <inkml:trace contextRef="#ctx0" brushRef="#br0" timeOffset="-129336.49">11515 1380 1120,'0'0'3289,"0"0"-2257,0 0-216,0 0-632,0 0-184,123-166-136,-49 111-1152,0 4-888</inkml:trace>
  <inkml:trace contextRef="#ctx0" brushRef="#br0" timeOffset="-129114.991">12043 908 1400,'0'0'2665,"0"0"-2097,0 0 296,0 0 168,0 0-143,0 0-297,162-45-592,-110 20-240,5-15-1121,-11 3-1031,-15 6-617</inkml:trace>
  <inkml:trace contextRef="#ctx0" brushRef="#br0" timeOffset="-128900.651">12368 598 800,'0'0'3330,"0"0"-1551,-9 28-289,1-6-1128,-3 7 251,2 1 1,0 0-1,2 1 0,2 0 1,-2 25-614,3 116 1750,7 0 0,21 125-1750,-10-47-1116,-15-251 1060,1 0-1,0 1 1,0-1-1,-1 1 1,1-1-1,0 1 1,-1-1 0,1 1-1,-1-1 1,1 1-1,-1-1 1,1 1-1,-1 0 1,1-1-1,-1 1 1,1 0 0,-1-1-1,1 1 1,-1 0-1,1-1 1,-1 1-1,0 0 1,1 0-1,-1 0 1,1 0-1,-1 0 1,0 0 0,1 0-1,-1 0 1,0 0-1,1 0 1,-1 0-1,1 0 1,-1 0-1,0 0 1,1 1 0,-1-1-1,1 0 1,-1 0-1,1 1 1,-1-1-1,1 0 1,-1 1-1,1-1 1,-1 1 0,1-1-1,-1 1 1,1-1-1,-1 1 1,1-1-1,0 1 1,-1-1-1,1 1 1,0-1-1,0 1 1,-1-1 0,1 1-1,0 0 57,-14-135-5962,13 58 2786</inkml:trace>
  <inkml:trace contextRef="#ctx0" brushRef="#br0" timeOffset="-128677.032">12128 1021 4225,'0'0'984,"0"0"-304,-97 131 32,77-76-207,15 0-273,5-4-232,8-10-545,21-17-1711,-1-17-2081</inkml:trace>
  <inkml:trace contextRef="#ctx0" brushRef="#br0" timeOffset="-128312.659">12234 1137 1064,'0'0'2329,"0"0"-1458,0 0-419,29-13-8,96-42-137,59-7 147,-154 24 510,-24 21-165,-5 15-780,1 1-1,0-1 1,0 1-1,-1 0 1,1 0-1,0 0 1,0 0-1,0 0 1,0 0-1,0 1 1,1-1-1,-1 1 1,0-1-1,0 1 1,0 0-1,0 0 1,1 0-1,-1 0 1,0 0-1,0 0 0,0 1 1,0-1-1,0 1 1,1-1-1,-1 1 1,0 0-1,0 0 1,0 0-1,-1 0 1,1 0-1,0 0 1,0 1-1,-1-1 1,1 1-1,0-1 1,0 1-19,9 103 1755,-12-74-1400,1 8-1618,132-218-670,-132 178 1972,0 0 0,0 0-1,0 0 1,0 1 0,1-1 0,-1 0 0,0 0-1,0 0 1,1 1 0,-1-1 0,1 0-1,-1 0 1,1 1 0,-1-1 0,1 0-1,-1 1 1,1-1 0,0 1 0,-1-1-1,1 1 1,0-1 0,-1 1 0,1-1-1,0 1 1,0 0 0,-1-1 0,1 1-1,0 0 1,0-1 0,0 1 0,-1 0 0,1 0-1,0 0 1,0 0 0,0 0 0,0 0-1,0 0 1,-1 0 0,1 0 0,0 1-1,0-1 1,0 0 0,0 0 0,-1 1-1,1-1 1,0 0 0,0 1 0,-1-1-1,1 1 1,0-1 0,-1 1 0,1 0-1,0-1 1,-1 1 0,1-1 0,-1 1 0,1 0-1,-1 0-38,17 52 549,-9 5-382,-2 2 0,-3-1 0,-5 57-167,1-31 428,1-83-397,-1-1 0,1 0 0,0 0 0,0 0 0,-1 0 0,1 1 0,0-1-1,0 0 1,0 0 0,0 0 0,0 1 0,0-1 0,1 0 0,-1 0 0,0 0 0,1 0-1,-1 1 1,0-1 0,1 0 0,0 0 0,-1 0 0,1 0 0,0 0 0,-1 0 0,1 0-1,0 0 1,0-1 0,0 1 0,0 0 0,0 0 0,0-1 0,0 1 0,0 0 0,0-1-1,0 1 1,0-1 0,0 1 0,0-1 0,0 0 0,1 0 0,-1 1 0,0-1 0,0 0-1,0 0 1,0 0 0,1 0 0,-1 0 0,0 0 0,0-1 0,0 1 0,1 0 0,-1-1-1,0 1 1,0-1 0,0 1 0,1-1-31,12-6 153,0-1 0,-1 0 0,1-1 0,-2 0 0,1-1 0,-1-1-1,-1 0 1,0 0 0,0-1 0,6-11-153,8-5 87,38-42-135,-3-2 0,-3-2 0,7-19 48,-33 6-2456,-35 84-872,-12 5 1024,-6 6-1383</inkml:trace>
  <inkml:trace contextRef="#ctx0" brushRef="#br0" timeOffset="-127899.069">13878 559 40,'0'0'6986,"0"0"-5922,-157 125-184,77-60 480,-3-2-376,0-3-624,6-9-360,12-13-160,16-11-800,38-27-656,11-10-288,8-24-1545</inkml:trace>
  <inkml:trace contextRef="#ctx0" brushRef="#br0" timeOffset="-127687.719">13532 785 4273,'0'0'1752,"-34"128"97,-3-36-209,0 4-416,0 0-336,8-9-487,12-15-305,17-14-96,0-22-1249,66-36-1231,-1-17-1473,4-28 320</inkml:trace>
  <inkml:trace contextRef="#ctx0" brushRef="#br0" timeOffset="-127494.372">13875 882 4057,'0'0'2408,"0"0"-2016,0 0 385,0 0 255,0 0 408,0 0-456,-66 137-480,20-89-335,-2 3-169,-6-5-48,8-8-385,9-14-575,20-17-472,17-7 264,17-69-1089,23-6-543</inkml:trace>
  <inkml:trace contextRef="#ctx0" brushRef="#br0" timeOffset="-127282.47">13801 696 960,'0'0'2921,"0"3"-1438,-3 206 3795,0 68-2807,3-271-2441,-1 0-1,1 0 0,0 0 0,0 0 1,1-1-1,0 1 0,0 0 0,0 0 0,1 0 1,0-1-1,0 1 0,0-1 0,1 1 0,-1-1 1,1 0-1,1 0 0,-1 0 0,1 0 1,0-1-1,0 1 0,0-1 0,0 0 0,1 0 1,0-1-1,0 0 0,0 1 0,0-1 0,0-1 1,1 1-1,-1-1 0,1 0 0,0 0-29,8 1 62,0-1-1,0 0 0,0 0 1,0-2-1,1 0 0,-1 0 1,0-2-1,0 1 0,1-2 1,-2 0-1,1-1 0,0 0 1,-1-1-1,1 0 0,-1-1 1,-1-1-1,1 0 0,-1 0 1,1-3-62,27-19-511,-2-2 1,-1-1 0,-1-2-1,22-29 511,20-26-3155,-12 9-1397</inkml:trace>
  <inkml:trace contextRef="#ctx0" brushRef="#br0" timeOffset="-126999.286">14628 268 4385,'0'0'2655,"0"0"-1803,0 0-620,0 0-145,0 0 9,0 0 11,8 1-18,-6-1-86,1 0-1,0 0 1,0 1-1,0-1 1,-1 1 0,1-1-1,0 1 1,-1 0-1,1 0 1,0 0 0,-1 0-1,0 1 1,1-1-1,-1 1 1,0 0 0,1-1-1,-1 1 1,0 0-1,0 0 1,-1 0-1,1 1 1,0-1 0,-1 0-1,1 1 1,-1-1-1,0 1 1,0-1 0,0 1-1,0-1 1,0 1-1,0 0 1,-1 0 0,1 1-3,-15 342 2792,-2-124-1006,15 166-751,1-387-1061,1 0 0,-1 0 1,0 1-1,1-1 0,-1 0 1,0 0-1,0 0 0,0 0 0,0 1 1,0-1-1,0 0 0,0 0 1,0 0-1,0 0 0,-1 0 1,1 1-1,0-1 0,-1 0 1,1 0-1,-1 0 0,1 0 0,-1 0 1,0 0-1,1 0 0,-1 0 1,0 0-1,0 0 0,1-1 1,-1 1-1,0 0 0,0 0 0,0-1 1,0 1-1,0-1 0,0 1 1,0-1-1,0 1 0,-1-1 1,1 0-1,0 1 0,0-1 1,0 0-1,0 0 0,0 0 0,-1 0 1,1 0-1,0 0 0,0 0 1,0 0-1,0 0 0,-1-1 1,1 1-1,0 0 0,0-1 1,0 1-1,0-1 0,0 1 0,0-1 1,0 0-1,-1 0 26,-39-60-5647,24 19 2131</inkml:trace>
  <inkml:trace contextRef="#ctx0" brushRef="#br0" timeOffset="-126216.951">14482 918 832,'0'0'1428,"0"0"-407,0 25-509,-1 78-197,0-101-298,1 0 0,0 0 0,0 0 0,0 0 1,1 0-1,-1 0 0,0 0 0,1 0 1,0 0-1,-1 0 0,1 0 0,0 0 0,0 0 1,0 0-1,0 0 0,0-1 0,0 1 1,1 0-1,-1-1 0,0 1 0,1-1 0,0 0 1,-1 1-1,1-1 0,0 0 0,-1 0 1,1 0-1,0 0 0,0 0 0,0-1 0,0 1 1,0 0-1,0-1 0,0 0 0,0 1 1,0-1-1,0 0 0,0 0 0,0 0 1,0 0-1,0 0 0,0-1 0,0 1 0,0-1 1,0 1-1,0-1 0,0 0 0,0 0 1,0 1-1,0-1 0,0-1 0,-1 1 0,1 0 1,0 0-1,-1-1 0,1 1 0,-1-1 1,0 1-1,1-1-17,15-12 28,-1-2 0,0 0 1,-1 0-1,-1-1 0,-1-1 1,0-1-1,-1 0 0,5-12-28,27-38-328,-22 36 125,2 1 0,1 1 0,1 1-1,2 2 1,0 0 0,2 2 0,1 1-1,1 2 1,2 1 0,7-3 203,63 4 3690,-100 23-3493,-1 1 0,1 0 0,-1-1 0,0 1 0,0 0 1,0 1-1,0-1 0,0 1 0,-1-1 0,1 1 0,-1 0 0,0 0 0,-1 0 0,1 0 0,0 0 0,-1 0 0,0 0 0,0 0 1,0 1-1,-1-1 0,0 0 0,1 1 0,-1-1 0,-1 0 0,1 1 0,-1-1 0,1 0 0,-1 1 0,-2 2-197,3 7 89,-1-8-234,-1 0 0,0 0 0,-1-1 0,1 1 0,-1-1 0,0 1 0,-1-1 0,1 0 0,-1 0 0,0-1 0,0 1 0,0-1 0,-1 0 0,0 0 0,0 0 0,0 0 0,0-1 0,0 0 0,-1 0 0,1-1 0,-1 1 0,0-1 0,0 0 145,-24 14-474,-267 188 267,266-161 1702,36-39-1332,22-6-120,-1-2 0,0-1-1,0 0 1,0-2 0,-1-1-1,0-1 1,0-2 0,-1 0-1,-1-1 1,0-2 0,0 0-1,-1-2-42,-15 12-42,18-9-290,0-2-1,0-1 0,-2-1 1,0-1-1,-1-1 0,0-1 1,-2-1-1,4-6 333,-19 15-139,0 0 0,-1 0-1,-1-1 1,0 1 0,0-1 0,-2 0-1,1 0 1,-2 0 0,1 0 0,-2 1-1,0-1 1,0 0 0,-1 0 0,-1 0-1,0 1 1,-1 0 0,0-1 0,-1 1-1,-1 1 1,1-1 0,-2 1 0,-6-9 139,3 0 143,9 15-12,-1-1 0,-1 1 0,1 0-1,-1 0 1,0 0 0,0 1 0,0-1 0,-1 1 0,1 0-1,-1 0 1,0 0 0,-1 0 0,1 0 0,-1 1-1,1 0 1,-5-2-131,7 5 65,0 0 0,0 0 0,0 0-1,0 0 1,0 0 0,0 0 0,0 1-1,0-1 1,0 1 0,0 0 0,0-1 0,1 1-1,-1 0 1,0 0 0,0 0 0,1 0-1,-1 1 1,1-1 0,-1 0 0,1 1 0,-1-1-1,1 1 1,0-1 0,0 1 0,0 0 0,0-1-1,0 1 1,0 0 0,0 0 0,0 0-1,1 0 1,-1-1 0,0 3-65,-112 300 3568,102-267-3165,-82 342 3065,46-128-5040,45-238 1316,-5 30-1635,7-43-4033,80-223 1780,-75 207 4036,26-52 1731,-30 67-1529,0 0-1,1-1 1,-1 1-1,0 0 1,1 0-1,-1 0 1,1 0-1,-1 0 1,1 0-1,0 0 1,-1 0-1,1 0 1,0 1-1,0-1 1,-1 1-1,1 0 1,0-1 0,0 1-1,0 0 1,0 0-1,-1 0 1,1 0-1,0 0 1,0 1-1,0-1 1,0 0-1,-1 1 1,1 0-1,0-1 1,-1 1-1,1 0 1,0 0-1,-1 0 1,1 0-1,-1 0 1,1 0 0,-1 0-1,1 1-93,187 153 1947,-7-81-5540,-98-54 209</inkml:trace>
  <inkml:trace contextRef="#ctx0" brushRef="#br0" timeOffset="-125706.886">15812 405 6569,'0'0'981,"0"0"-79,0 0-148,26 2-175,120 8-373,-143 21-1683,-135 113 1406,53-54 560,4 3 0,-43 71-489,122-185 237,9-2-141,1 0 0,1 0 0,2 1 0,0 1 0,1 1 0,0 0 0,2 2 0,1 0 0,0 1-1,1 1 1,1 1 0,0 1 0,1 2 0,0 0 0,1 1 0,20-5-96,35 4 752,-78 18-302,-4 0-332,0 0 0,0 0 0,-1 0-1,0 0 1,0-1 0,0 0 0,-1 1 0,0-1 0,0 0 0,0-1 0,0 1 0,-1-1 0,0 0 0,0 0 0,0 0 0,-5 2-118,-6 7 177,-186 131 6,201-143-214,0 0-54,0 0 0,0 0 1,0 0-1,0 0 0,0 0 1,-1-1-1,1 1 0,0 0 1,-1 0-1,1-1 0,0 1 1,-1-1-1,1 1 0,-1-1 1,1 0-1,-1 0 0,1 1 1,-1-1-1,1 0 0,-1 0 1,1-1-1,-1 1 1,1 0-1,0 0 0,-1-1 1,1 1-1,-1-1 0,1 1 1,0-1-1,-1 1 0,1-1 1,0 0-1,-1 0 0,1 0 1,0 0-1,0 0 0,0 0 1,0 0-1,0 0 0,0 0 1,0-1 84,0-24-986,1-1 0,2 1 1,1-1-1,0 1 0,2 0 0,2 0 1,7-21 985,12-46-1719</inkml:trace>
  <inkml:trace contextRef="#ctx0" brushRef="#br0" timeOffset="-125498.221">15826 169 1952,'0'0'2270,"0"0"-820,0 0-281,0 0 388,12 35 458,-10-29-1925,16 47 757,-2 1 0,-3 0 0,-2 1 0,2 42-847,2 422 4144,-15-494-4262,-1 0 0,-1-1 1,-2 1-1,0-1 0,-2 1 1,0-1-1,-2-1 0,-1 1 1,-10 19 117,-26 5-1891,43-48 1810,1 0 1,0 0-1,0 0 1,0 0-1,-1 0 1,1-1-1,0 1 1,0 0-1,0-1 1,0 1-1,0-1 0,0 1 1,0-1-1,0 0 1,0 1-1,0-1 1,0 0-1,0 0 1,0 0-1,0 0 1,0 0-1,1 1 1,-1-2-1,0 1 1,1 0-1,-1 0 1,1 0-1,-1 0 1,1 0-1,0 0 1,-1 0-1,1-1 1,0 1-1,0 0 1,0 0-1,0 0 1,0-1-1,0 1 1,0 0-1,0 0 1,0-1 80,-6-160-5595,6 59 2755,0 4-317</inkml:trace>
  <inkml:trace contextRef="#ctx0" brushRef="#br0" timeOffset="-125287.304">15787 706 816,'0'0'3184,"0"0"-1615,-10 22-215,-57 141 886,29-23-2253,47-132-3132,25-23 3127,-25 9 315,1 1 0,1 1 1,-1 0-1,1 0 0,-1 1 1,1 0-1,0 1 0,0 0 1,0 1-1,0 0 1,1 1-1,-1 0 0,7 1-297,36-2 70,60-32-3095,-94 17 537</inkml:trace>
  <inkml:trace contextRef="#ctx0" brushRef="#br0" timeOffset="-124888.892">15550 530 144,'0'0'2510,"0"0"281,0 0-1601,0 0-449,0 0 93,-9 21 42,-21 72-95,29-89-744,1 0 0,0 0 0,0 0 0,0 0 0,0 0 0,1 0 0,0 0 0,0 0 0,0 0 0,0 0 0,0 0 0,1-1 0,0 1 0,0 0 0,0-1 0,0 1 0,0-1 0,1 0 0,-1 0 1,1 0-1,0 0 0,0 0-37,9 11 148,-6-9-117,-1 1-1,1 0 1,-1 0 0,-1 0-1,1 1 1,-1-1-1,0 1 1,0 0 0,-1 0-1,0 1 1,0-1-1,-1 1 1,0-1-1,-1 1 1,1 0 0,-1 0-1,-1 0 1,1-1-1,-1 1 1,-1 0-1,0 0 1,0 0 0,0 0-1,-1-1 1,0 1-1,0 0 1,-1-1-1,0 1-30,-18 11-507,0 0-1,-2-1 0,0-1 0,0-1 0,-2-1 0,0-1 0,-1-2 1,0 0-1,0-2 0,-1-1 0,-18 4 508,-77-4 2486,121 7 967,175 65-826,-79-43-1397,1-4 0,93 20-1230,88-17-1625,36-40-4159,-179-14 684</inkml:trace>
  <inkml:trace contextRef="#ctx0" brushRef="#br0" timeOffset="-122868.279">16317 829 3881,'0'0'4225,"0"0"-3361,0 0-592,151-70 440,-68 39-240,11-1-472,-2 8-8,-4 3-1024,12-1-760,-29 3-1281,-16 4-552</inkml:trace>
  <inkml:trace contextRef="#ctx0" brushRef="#br0" timeOffset="-122552.679">16908 403 4713,'0'0'1194,"0"0"50,0 0 117,0 0-312,-19 22-425,16-19-602,-9 10 92,1 1 1,0 0-1,1 1 0,0 0 1,1 1-1,1 0 1,0 0-1,2 0 1,0 1-1,0 0 1,2 1-1,0-1 1,0 5-115,-17 197 1030,12-106-600,-4 0 1,-5-1-1,-25 78-430,44-186 9,-2 0-1,1 0 1,0 0-1,-1 0 1,0 0-1,0-1 1,0 1 0,0 0-1,-1-1 1,1 1-1,-1 0 1,0-1-1,0 0 1,0 1-1,0-1 1,-1 0-1,0 0 1,1 0-1,-1-1 1,0 1-1,0-1 1,0 1-1,-1-1 1,1 0 0,-1 0-1,1-1 1,-1 1-1,1-1 1,-1 0-1,0 1 1,0-2-1,0 1 1,1 0-1,-1-1 1,0 0-1,0 0 1,0 0-1,-1 0-8,-3-6-81,1-1 0,1 1 0,-1-1 0,1-1 0,0 1 0,1-1 0,0 0 0,0 0-1,0 0 1,1-1 0,1 0 0,-1 0 0,2 0 0,-1-2 81,0 4-69,-7-24-210,2 0-1,0-1 1,2 0-1,2-1 1,1 1-1,1-1 1,2-3 279,0 30-22,1 0 0,-1 0-1,1 0 1,0 0 0,1 0 0,-1 0 0,1 0 0,0 1 0,1-1 0,-1 1 0,1-1-1,0 1 1,1 0 0,-1 0 0,1 0 0,0 1 0,0-1 0,1 1 0,-1 0 0,1 0-1,0 0 1,0 1 0,0 0 0,0 0 0,1 0 0,3-1 22,154-68-1183,93-32-3317,-147 53 1618</inkml:trace>
  <inkml:trace contextRef="#ctx0" brushRef="#br0" timeOffset="-121364.937">17356 287 2393,'0'0'3167,"0"0"-1681,0 0-106,-10 26 474,-46 181 1173,33-3-407,9-59-1792,-6 0 1,-6-2-1,-13 24-828,6-92-464,32-73 416,0-1 1,0 1-1,0-1 1,0 0-1,-1 1 1,1-1-1,0 0 1,-1 0-1,1 0 1,0 0-1,-1 0 1,1 0-1,-1 0 1,0 0-1,1-1 1,-1 1-1,0-1 1,1 1-1,-1-1 1,0 1-1,0-1 1,1 0-1,-1 0 1,0 0-1,0 0 1,1 0-1,-1 0 1,0-1-1,0 1 1,1-1-1,-1 1 1,0-1-1,1 1 1,-1-1-1,1 0 1,-1 0 0,1 0-1,-1 0 1,1 0-1,-1 0 1,1 0-1,0-1 1,0 1-1,-1-1 48,-13-16-757,1-2 0,1 0 0,1-1 0,0 0 0,2 0-1,0-1 1,2-1 0,0 0 0,2 0 0,-1-5 757,-41-181-3217,29-3 3553,20 210-298,0 0-1,0 0 0,0 0 0,1 0 0,-1 0 0,0 1 0,1-1 0,0 1 0,-1-1 0,1 1 0,0-1 0,-1 1 0,1 0 0,0 0 0,0 0 0,0 0 0,0 0 1,0 0-1,0 1 0,1-1 0,-1 1 0,0-1 0,0 1 0,0 0 0,1 0 0,-1 0 0,0 0 0,0 0 0,0 1 0,0-1 0,1 0 0,-1 1 0,0 0 0,0 0 1,0-1-1,0 1 0,0 0 0,0 1 0,0-1 0,-1 0 0,1 0 0,0 1 0,-1-1 0,1 1 0,-1 0 0,1-1 0,0 2-37,1 0 42,0 0 0,0 0 0,0 0 0,-1 1 0,1-1 0,-1 1-1,0-1 1,0 1 0,0 0 0,-1 0 0,1-1 0,-1 1 0,0 0 0,0 1 0,0-1-1,-1 0 1,1 0 0,-1 0 0,0 0 0,0 1 0,-1-1 0,1 0 0,-1 0 0,0 0-1,0 0 1,0 0 0,-1 0 0,1 0 0,-2 2-42,-71 98 327,66-95-351,-28 48-331,60-58-382,70-77 4365,-93 77-2777,-1 1-409,-34 138-2021,34-136 1619,23-20 348,64-62-2299,-4-3 1,41-55 1910,59-96-3619,-91 63 5936,-92 182 1283,2 16-3181,-1 274 5012,-3 327-1300,-8-508-4097,10-120-100,0-1 1,-1 1-1,1 0 0,0 0 0,0 0 0,0-1 0,0 1 0,0 0 0,0 0 1,-1 0-1,1-1 0,0 1 0,0 0 0,0 0 0,0 0 0,-1 0 1,1-1-1,0 1 0,0 0 0,0 0 0,-1 0 0,1 0 0,0 0 1,0 0-1,-1 0 0,1 0 0,0 0 0,0 0 0,-1 0 0,1 0 0,0 0 1,0 0-1,-1 0 0,1 0 0,0 0 0,0 0 66,-2-30-1592,2-214-5346,0-123 5965,-2 359 1075,0 0 0,1-1 1,0 1-1,0-1 0,1 1 1,1-1-1,-1 1 0,1-1 1,0 1-1,1-1 0,0 1 1,1 0-1,-1 0 0,2 0 1,-1 0-1,1 1 0,0-1 1,0 1-1,1 0 0,0 0 1,1 0-1,-1 1 0,1 0 1,0 0-1,1 0 0,0 1 1,0 0-1,0 0 0,0 1 1,4-2-103,-6 4 28,0 0 0,0 0 0,0 0 0,0 0 0,0 1 0,1 0 0,-1 0 0,0 0 0,1 1 0,-1 0 0,1 0 0,-1 0 0,1 1 0,-1-1 0,0 1 0,1 1 0,-1-1 0,0 1 0,0 0 0,0 0 1,0 0-1,0 1 0,-1 0 0,1 0 0,-1 0 0,1 0 0,-1 1 0,0 0 0,0 0 0,-1 0 0,1 0 0,-1 0 0,0 1 0,0-1 0,-1 1 0,1 0 0,-1 0 0,0 0 0,1 3-28,-4 6 29,0-1-1,-1 1 0,-1 0 1,0-1-1,0 1 1,-2-1-1,0 0 0,0 0 1,-1-1-1,0 0 1,-1 0-1,-1 0 0,0-1 1,0 0-1,-1 0 1,-1-1-1,0 0 0,-9 7-28,-36 46-196,39-34-432,39-27-1445,36-2 3130,-58 18-503,0-13-408,14 78 581,-14-81-752,0 0 1,-1-1-1,1 1 1,0 0-1,1-1 0,-1 1 1,0-1-1,0 1 0,1-1 1,-1 1-1,1-1 0,-1 0 1,1 0-1,-1 0 1,1 0-1,0 0 0,0 0 1,0 0-1,-1-1 0,1 1 1,0-1-1,0 1 0,0-1 1,0 1-1,0-1 1,0 0-1,0 0 0,0 0 1,0 0-1,0-1 0,0 1 1,0 0-1,-1-1 1,1 0-1,0 1 0,0-1 1,0 0-1,0 0 0,-1 0 1,1 0-1,1-1 25,7-5-133,-1 0-1,0-1 1,0 0 0,0-1-1,-1 0 1,0 0 0,-1-1-1,0 0 1,-1 0 0,5-10 133,4-4-505,92-148-2675,-49 78 970</inkml:trace>
  <inkml:trace contextRef="#ctx0" brushRef="#br0" timeOffset="-120345.921">18400 0 2096,'0'0'2806,"0"0"-1144,0 0 399,0 0-680,0 0-343,0 0-259,27 22-383,84 66-162,-71-44-895,-41-36-175,-1-3 489,0 0 0,-1 0 1,0-1-1,0 1 1,0-1-1,0 0 0,-1 0 1,1 0-1,-1 0 1,0-1-1,0 1 0,-1-1 1,1 0-1,-1 0 0,1-1 1,-1 1-1,0-1 1,0 0-1,0 0 0,-3 0 347,-5 4-529,-177 58 1735,82-32 4011,170-33-4326,55-17-1754,-114 19 861,-1 0 0,1 1 0,-1-1-1,1 0 1,-1 1 0,1 0 0,-1-1 0,0 1 0,0 0 0,0 0 0,0 0 0,0 0 0,0 1 0,0-1 0,-1 1-1,1-1 1,-1 1 0,0-1 0,0 1 0,0 0 0,0-1 0,0 1 0,-1 0 0,1 0 0,-1 0 0,1 0 0,-1-1-1,0 1 1,0 0 0,-1 0 0,1 0 0,0 0 0,-1 0 0,0-1 0,0 1 0,-1 2 2,2 9 39,-5 30 282,-1-1 1,-2 0-1,-2 0 1,-2-1-1,-2 0 1,-1-1-1,-14 23-321,-2 14 522,-25 62 423,-19 48 1680,-35 144-2625,85-150-1563,71-345-473,155-469-3434,-196 615 5489,6-24 405,2 1-1,2 0 0,1 1 0,2 1 0,6-7-423,-19 36 78,1 0 0,0 1-1,0 0 1,1 0-1,0 0 1,0 1 0,1 0-1,0 0 1,0 1-1,1 0 1,-1 1 0,1-1-1,1 2 1,-1-1-1,1 1 1,-1 1 0,1 0-1,0 0 1,1 1 0,-1 0-1,0 1 1,0 0-1,5 0-77,-12 1 36,0-1-1,-1 1 1,1 0-1,-1-1 1,1 1-1,0 0 1,-1 1-1,1-1 1,0 0-1,-1 1 1,1-1-1,-1 1 1,1 0-1,-1 0 1,1 0-1,-1 0 1,0 0-1,0 1 1,1-1-1,-1 1 1,0-1-1,0 1 1,0 0-1,0 0 1,-1 0-1,1 0 1,-1 0-1,1 0 0,-1 0 1,1 1-1,-1-1 1,0 0-1,0 1 1,0-1-1,-1 1 1,1-1-1,0 1 1,-1 0-1,0-1 1,0 1-1,0-1 1,0 1-1,0 0 1,0-1-1,0 1 1,-1 1-36,-3 3 84,0-1 1,-1 0-1,0 0 1,0 0-1,0-1 1,0 0-1,-1 0 1,0 0-1,0 0 0,0-1 1,-1 0-1,0-1 1,1 1-1,-1-1 1,0-1-1,-1 1 1,-2 0-85,-5 3 16,-24 11-268,38-16-411,5-1-1978,11 0 2346,-13-1 299,1 1 0,-1 0 0,0 1 0,0-1 1,0 0-1,0 1 0,1-1 0,-1 1 1,0-1-1,0 1 0,0 0 0,0 0 1,0 0-1,0 0 0,0 0 0,-1 1 0,1-1 1,0 0-1,-1 1 0,1 0 0,-1-1 1,1 1-1,-1 0 0,0 0 0,0-1 0,0 1 1,0 0-1,0 0 0,0 0 0,0 0 1,-1 1-1,1-1 0,-1 0 0,1 0 1,-1 0-1,0 0 0,0 1 0,0-1 0,0 0 1,0 0-1,0 0 0,-1 1 0,1-1 1,-1 0-1,0 0 0,1 0 0,-2 1-4,-3 5-18,0 0 0,-1-1 0,0 1-1,-1-2 1,1 1 0,-1-1 0,-1 1 0,1-2-1,-1 1 1,0-1 0,0-1 0,0 1 0,-6 1 18,-5 5-100,-200 101 895,230-110 397,163-85-374,-133 59-768,-13 5-19,1 1-1,1 2 1,1 1-1,0 1 0,1 2 1,0 1-1,1 2 1,0 1-1,0 1 1,33-1-31,-64 9 59,0 0 1,0 1 0,0 0-1,0-1 1,0 1 0,0 0-1,0 0 1,-1 0 0,1 0 0,-1 0-1,1 1 1,-1-1 0,0 0-1,0 1 1,0-1 0,0 1 0,0-1-1,-1 1 1,1 0 0,-1-1-1,1 1 1,-1-1 0,0 1 0,0 0-1,0-1 1,-1 1 0,1 0-1,0-1 1,-1 1 0,0-1-1,0 1 1,0-1 0,0 1 0,0-1-1,-1 2-59,-57 69-443,-18-15-3479,73-55 3482,1-1 0,-1 0-1,0 0 1,0 0-1,1 0 1,-1-1 0,-1 0-1,1 0 1,0 0-1,0 0 1,0 0 0,-1-1-1,1 0 1,0 0 0,0 0-1,-1 0 1,1-1-1,-3 0 441,-13-5-2171</inkml:trace>
  <inkml:trace contextRef="#ctx0" brushRef="#br0" timeOffset="-120111.601">18551 810 896,'0'0'1227,"0"0"240,0 0-227,0 0-271,0 0 159,0 0 145,0 24 205,-5 171 1812,-7 82 2197,11-275-5390,0 0 1,0 0-1,0 1 1,0-1 0,-1 0-1,1 0 1,-1 0-1,1 0 1,-1-1-1,0 1 1,0 0 0,0-1-1,0 1 1,0-1-1,0 0 1,0 1 0,-1-1-1,1 0 1,0 0-1,-1-1 1,1 1 0,-1 0-1,1-1 1,-1 0-1,1 1 1,-1-1 0,1 0-1,-1 0 1,1 0-1,-1-1 1,1 1-1,-1-1 1,1 1 0,0-1-1,-1 0-97,-90-25 686,78 20-1123,-44-24-402,50 13-2921,10-5-3722,9 3-2028</inkml:trace>
  <inkml:trace contextRef="#ctx0" brushRef="#br0" timeOffset="-119983.973">19079 1599 944,'0'0'10987,"0"0"-9387,0 0-1600,0 0-2809,-196 68-5641</inkml:trace>
  <inkml:trace contextRef="#ctx0" brushRef="#br0" timeOffset="-115810.03">2176 5342 2825,'0'0'1860,"0"0"-970,0 0-21,0 0 430,0 0 355,-21 5 135,-62 19-95,53-11 1457,29-12-1868,1-1-232,0 0-199,0 0-233,11 0-76,763-17 3929,232 28-3560,595-14-877,-1546 2-19,8-2-149,-1 3 0,1 3-1,0 3 1,-1 2 0,19 7 133,-56-6-960,-24-8 249,-6-1-404,-57 0-5986,20 2-1431</inkml:trace>
  <inkml:trace contextRef="#ctx0" brushRef="#br0" timeOffset="-106290.08">2101 3406 4849,'0'0'2327,"0"0"-1064,0 0-212,0 0 217,0 0-171,-5 4-463,1-1-607,1 0 0,0 1 0,-1 0 0,1 0 0,1 0 0,-1 0 0,0 1 0,1-1 0,0 0 0,0 1 0,0 0 0,1 0 0,0-1 0,0 1 0,0 0 0,0 4-27,-17 119 620,7 0 0,5 1 0,7 51-620,-1-102 296,27 872 1233,-20-867-3202,-2-66-580,-4-57-685,-1-6-1211</inkml:trace>
  <inkml:trace contextRef="#ctx0" brushRef="#br0" timeOffset="-105756.321">2224 3507 7186,'0'0'1845,"0"0"-560,0 0-37,0 0 48,0 0-157,0 0-484,22-3-210,280-9 1560,47 27 82,196 38-2087,-194-15 369,408 32 582,640-29-951,-579-105-56,-432 27-151,261-5 475,135 29-268,413 27 1027,-1103-15-968,-30-1-168,0 2 1,0 4 0,47 9 108,-71-1-4260,-44-4 1751,-81 5-4667,33-10 1564</inkml:trace>
  <inkml:trace contextRef="#ctx0" brushRef="#br0" timeOffset="-105477.7428">10062 3637 7498,'0'0'1519,"-5"22"-638,-61 330 4772,-33 478 73,91-764-5708,7-43-143,-1 0-1,-2 0 1,0-1 0,-1 0-1,-1 0 1,-2 0 0,-7 15 125,14-34-202,-1 0 1,0 0 0,0 0-1,0-1 1,0 1 0,0-1-1,-1 0 1,1 1-1,-1-1 1,1 0 0,-1 0-1,0-1 1,0 1 0,0-1-1,0 1 1,0-1 0,0 0-1,0 0 1,0 0-1,-3 0 202,-44 3-5633,6-3-739</inkml:trace>
  <inkml:trace contextRef="#ctx0" brushRef="#br0" timeOffset="-105103.037">5819 5241 9322,'0'0'1715,"0"0"-931,0 0-226,0 0 663,0 0-6,0 0-723,42-1 283,423 19 1782,254 44 2180,412 100-4737,-597-53 816,354 62-2638,-883-170-1401,-10-1-1624,-21-2-1803</inkml:trace>
  <inkml:trace contextRef="#ctx0" brushRef="#br0" timeOffset="-103187.7899">3277 5226 12107,'0'0'4359,"0"0"-3037,0 0-413,0 0 828,0 0 72,0 0-540,-14 15 6326,9-10-7326,-21 16 1122,25-19-1464,1-2-537,-2-2-10288,1-6 7710,1 5 375,0-17-6867</inkml:trace>
  <inkml:trace contextRef="#ctx0" brushRef="#br0" timeOffset="-102206.704">2838 2970 5641,'0'0'1791,"0"0"-809,0 0-251,0 0 312,0 0 33,0 0-291,-20 22-313,-126 140 2,-213 168 1067,360-321-1963,16-9 754,126 53 1680,-70-32-1681,0-2 1,1-4-1,0-3 0,1-4 1,0-2-1,1-4 0,4-4-331,-80 2 1567,-14-15 1849,-80-80-2225,12 15-1439,3-3 0,4-4 0,-30-49 248,98 125-575,-15-26-640,15 12-5267,7 23-691</inkml:trace>
  <inkml:trace contextRef="#ctx0" brushRef="#br0" timeOffset="-76692.525">6179 5226 304,'0'0'6508,"0"0"-4199,0 0-1717,0 0-171,0 0 81,5 11 107,130 314 363,-131-311-958,14 39 181,2 0-1,2-1 0,2-1 0,6 5-194,-21-41 142,1-1 1,1 1-1,0-2 0,1 1 1,0-2-1,1 1 0,0-2 1,1 0-1,0 0 0,1-2 1,0 0-1,1 0 1,0-1-1,0-1 0,5 1-142,36 6 417,0-2 0,1-3 0,0-2-1,0-3 1,1-2 0,26-4-417,-27 2 201,189 1 627,178 0 661,257 40-1489,-604-32 4,326 36 869,257-9-873,-621-36-315,496-15 972,-305-13-7247,-215 25 673,-10-2-637</inkml:trace>
  <inkml:trace contextRef="#ctx0" brushRef="#br0" timeOffset="-76437.636">9994 5828 10154,'0'0'1825,"0"0"-1041,0 0 456,0 0 368,177 125-159,-120-93-625,0-1-472,-6-5-184,-11-2-48,-17-7-120,-14 0 0,-9-2-496,-43 6-232,-77 23-633,6-3-1415,3-8-3618</inkml:trace>
  <inkml:trace contextRef="#ctx0" brushRef="#br0" timeOffset="-75822.1">11150 6052 3537,'0'0'3521,"0"0"-2376,0 0-681,0 0 150,27-21-306,88-70-840,4-7-1231,-119 98 1779,-1 1 0,1 0 1,0-1-1,-1 1 1,1 0-1,0 0 0,0-1 1,0 1-1,-1 0 0,1 0 1,0-1-1,0 1 1,0 0-1,0 0 0,0-1 1,0 1-1,1 0 1,-1 0-1,0-1 0,0 1 1,0 0-1,1 0 1,-1-1-1,0 1 0,1 0 1,-1-1-1,1 1 0,-1-1 1,1 1-1,-1 0 1,1-1-1,-1 1 0,1-1 1,-1 1-1,1-1 1,0 0-1,-1 1 0,1-1 1,0 0-1,-1 1 1,1-1-1,0 0 0,0 0 1,-1 1-1,1-1 0,0 0 1,0 0-1,-1 0 1,1 0-1,0 0 0,0 0 1,-1 0-1,1 0 1,0-1-1,0 1 0,-1 0 1,1 0-1,0-1 1,0 1-1,-1 0 0,1-1 1,0 1-1,-1 0 0,1-1 1,0 0-17,-1 2 20,-1 128 2324,0 64-69,8-1 1,10 20-2276,-3-139-1392,-8-73-4320,-5-22 791</inkml:trace>
  <inkml:trace contextRef="#ctx0" brushRef="#br0" timeOffset="-75581.879">11569 5708 6273,'0'0'3281,"0"0"-2777,0 0 936,0 0-231,0 0-97,0 0-312,123 144-528,-112-105-88,-8 2-72,-3 2-112,-3 0-48,-28-2-384,-9-2-240,-3-8-432,6-9-577,11-15-175,21-9-304,5-25-1337</inkml:trace>
  <inkml:trace contextRef="#ctx0" brushRef="#br0" timeOffset="-75010.409">11749 5973 3305,'0'0'1580,"0"0"-2,29 0 30,98 0-93,39-1 1324,-162 0-2836,0 1 1,0-1-1,0 0 0,0-1 0,0 1 0,0-1 1,0 1-1,-1-1 0,1 0 0,-1-1 0,1 1 0,-1-1 1,0 1-1,0-1 0,0 0 0,0 0 0,0 0 0,-1 0 1,1-1-1,-1 1 0,0-1 0,0 0 0,0 1 1,-1-1-1,1 0 0,-1 0 0,0 0 0,0 0 0,0 0 1,-1 0-1,1-1 0,-1 1 0,0 0 0,0 0 0,-1 0 1,1 0-1,-1 0 0,0 0 0,0 0 0,0 0 1,-1 0-1,0-1-3,0 1-27,0 0 0,-1 0 0,0 1 0,0-1 0,0 1 1,0 0-1,-1 0 0,1 0 0,-1 0 0,0 0 0,0 1 1,0-1-1,0 1 0,0 0 0,0 1 0,0-1 0,-1 1 1,1 0-1,-1 0 0,1 0 0,-1 0 0,0 1 0,1 0 1,-1 0-1,1 0 0,-1 0 0,0 1 0,1 0 0,-1 0 1,1 0-1,0 0 0,-1 1 0,1 0 0,0 0 0,0 0 0,0 0 1,0 1-1,0-1 0,1 1 0,-2 1 27,-2 6 75,1 0 1,0 1-1,1-1 0,0 1 0,1 0 1,0 1-1,1-1 0,0 1 1,1-1-1,0 1 0,1 0 0,0 0 1,1 0-1,0 0 0,1 0 0,2 9-75,-1-15 8,0 0-1,1 0 0,0 0 0,0-1 0,1 1 0,0-1 0,0 0 0,0 0 0,0 0 1,1 0-1,-1-1 0,1 0 0,1 0 0,-1 0 0,0-1 0,1 0 0,0 0 1,0 0-1,0 0 0,0-1 0,0 0 0,0-1 0,0 1 0,1-1 0,-1 0 1,1-1-1,-1 0 0,1 0 0,-1 0 0,0 0 0,1-1 0,-1 0 0,1-1 1,-1 0-1,0 1 0,0-2 0,0 1 0,0-1 0,0 0 0,-1 0 0,1-1 1,-1 1-1,0-1 0,2-2-7,87-155-6343,-93 161 6377,0 0 0,-1 0-1,1 0 1,0 0 0,0 0 0,0 0-1,0 0 1,-1 0 0,1 0 0,0 1-1,0-1 1,0 0 0,-1 1 0,1-1-1,0 0 1,0 1 0,-1-1 0,1 1-1,0-1 1,-1 1 0,1 0 0,-1-1-1,1 1 1,0 0 0,-1-1 0,0 1-1,1 0 1,-1-1 0,1 1 0,-1 0-1,0 0 1,1 0 0,-1-1 0,0 1-1,0 0 1,0 0 0,0 0 0,0-1-1,0 1 1,0 0 0,0 0 0,0 0-1,0 0 1,0-1 0,0 1 0,-1 0-1,1 0 1,0 0-34,0 2 138,26 198 7574,-20-202-6586,55-95-170,79-83-2347,-137 176 1355,0 0 1,1 0-1,-1 1 0,1-1 1,-1 1-1,1 0 0,0 0 1,0 0-1,0 0 0,0 1 1,0 0-1,0 0 1,1 0-1,-1 0 0,0 1 1,0-1-1,4 1 36,93 44-5186,-50-8 606,5-4-173</inkml:trace>
  <inkml:trace contextRef="#ctx0" brushRef="#br0" timeOffset="-73921.9438">12830 5896 5033,'0'0'1636,"0"0"-730,0 0 313,0 0 216,0 0-530,0 26-489,-13 187-91,36-278-578,-14 49 106,1-3-247,0 1-1,1 0 0,1 1 1,1 0-1,0 1 0,1 0 1,12-9 394,-24 23 13,-1 1 1,1 0 0,-1-1 0,1 1 0,0 0 0,-1 0 0,1 0 0,0 0 0,0 0 0,0 0-1,0 1 1,0-1 0,0 1 0,0-1 0,0 1 0,0 0 0,0-1 0,0 1 0,0 0 0,0 1-1,0-1 1,0 0 0,0 0 0,0 1 0,0-1 0,0 1 0,0 0 0,0 0 0,0 0 0,-1 0 0,1 0-1,0 0 1,0 0 0,-1 0 0,1 0 0,-1 1 0,1-1 0,-1 1 0,0-1 0,1 2-14,45 250 2736,-47-252-2774,0 0-1,1 0 0,-1 0 1,0 0-1,1 0 1,-1 0-1,1 0 0,0 0 1,-1-1-1,1 1 0,0 0 1,-1 0-1,1-1 1,0 1-1,0 0 0,0-1 1,0 1-1,0-1 0,-1 1 1,1-1-1,0 1 1,0-1-1,0 0 0,0 1 1,0-1-1,1 0 1,-1 0-1,0 0 0,0 0 1,0 0-1,0 0 0,0 0 1,0 0-1,0 0 1,0-1-1,0 1 0,0 0 1,0-1-1,0 1 0,0 0 1,0-1-1,0 1 1,0-1-1,-1 0 0,1 1 1,0-1-1,0 0 1,0 1-1,-1-1 0,1 0 1,0 0-1,-1 0 39,37-50-305,-34 45 323,78-119 386,-81 125-381,0-1 0,0 1 0,0-1-1,0 1 1,1-1 0,-1 1 0,0-1 0,0 1-1,1-1 1,-1 1 0,0-1 0,1 1 0,-1 0-1,0-1 1,1 1 0,-1-1 0,1 1 0,-1 0-1,1-1 1,-1 1 0,1 0 0,-1 0 0,1-1 0,-1 1-1,1 0 1,-1 0 0,1 0 0,-1 0 0,1 0-1,0 0 1,-1 0 0,1 0 0,-1 0 0,1 0-1,-1 0 1,1 0 0,-1 0 0,1 0 0,-1 0-1,1 1 1,0-1 0,-1 0 0,1 0 0,-1 1-1,0-1 1,1 0 0,-1 1 0,1-1 0,-1 0-1,1 1 1,-1-1 0,0 0 0,1 1 0,-1-1-1,0 1 1,1-1 0,-1 1 0,0-1 0,0 1 0,0-1-1,1 1 1,-1-1 0,0 1 0,0 0 0,0-1-1,0 1 1,0-1 0,0 1 0,0 0-23,4 50 967,-3-39-751,-1 1-99,18 92 926,-17-103-1107,0 1 0,0-1 0,1 1 0,-1-1 0,0 1 0,1-1 0,0 0 0,-1 0 0,1 0 0,0 0 1,0 0-1,0 0 0,0 0 0,1-1 0,-1 1 0,0-1 0,1 1 0,-1-1 0,1 0 0,-1 0 0,1 0 0,0-1 0,-1 1 0,1 0 1,0-1-1,-1 0 0,1 0 0,0 1 0,0-2 0,-1 1 0,1 0 0,0-1 0,0 1 0,-1-1 0,3 0 64,5-4-802,0 0 0,-1 0 0,1-1 0,-1 0 0,-1 0 0,1-1 0,-1 0 0,0-1 0,-1 0-1,1 0 1,-2-1 0,1 0 0,-1 0 0,5-10 802,-8 10 6634,-5 25-2396,5-5-5354,-2-9 1123,0 0 0,1 0 0,-1 0 1,0 0-1,1 0 0,0 0 1,-1 0-1,1-1 0,0 1 0,0-1 1,0 1-1,0-1 0,0 0 1,0 0-1,1 0 0,-1 0 0,0 0 1,0 0-1,1-1 0,-1 1 1,1-1-1,-1 0 0,0 1 0,1-1 1,-1 0-1,1 0 0,-1-1 1,1 1-1,-1 0 0,0-1 0,1 0 1,-1 1-1,0-1 0,1 0 1,-1 0-1,0 0 0,0-1 0,0 1 1,0 0-1,0-1 0,1 0-7,94-95-58,-93 128 4525,-4-17-3616,9 75 1413,-8-87-2389,0 0 0,0 1 0,0-1 0,0 0-1,1 0 1,-1 0 0,1 0 0,-1 0 0,1 0-1,0-1 1,0 1 0,-1 0 0,1-1 0,0 1-1,1-1 1,-1 0 0,0 0 0,0 0 0,0 0-1,1 0 1,-1 0 0,1-1 0,-1 1 0,0-1-1,1 1 1,-1-1 0,1 0 0,-1 0 0,1 0-1,-1 0 1,1-1 0,-1 1 0,1-1 0,-1 0 125,49-50-5714,-42 36 3779,3-5-669</inkml:trace>
  <inkml:trace contextRef="#ctx0" brushRef="#br0" timeOffset="-73613.838">14026 5753 3193,'0'0'3816,"0"0"-1975,0 0-25,0 0-55,0 0 663,-46 133-511,41-73-665,2-2-440,3-3-688,0-4-120,3-3-1808,17-12-1505,2-14-2800</inkml:trace>
  <inkml:trace contextRef="#ctx0" brushRef="#br0" timeOffset="-73399.984">13766 5977 8994,'0'0'2352,"0"0"-1495,0 0 703,0 0 8,177 20-856,-94-3-712,51 4-352,-20-2-1752,-11-2-3137</inkml:trace>
  <inkml:trace contextRef="#ctx0" brushRef="#br0" timeOffset="-72901.969">14440 5961 3993,'0'0'4049,"0"0"-2913,0 0-677,0 0 236,0 0 125,0 0-273,-30-11-369,-93-23-163,120 34-23,-1 0-1,1 0 1,0 0 0,0 1 0,-1-1-1,1 1 1,0-1 0,0 1 0,-1 0-1,1 1 1,0-1 0,0 0-1,0 1 1,1 0 0,-1-1 0,0 1-1,1 0 1,-1 1 0,1-1 0,-1 0-1,1 1 1,0-1 0,0 1 0,0 0-1,1-1 1,-1 1 0,0 0 0,1 0-1,0 0 1,-1 2 8,-3 5-71,-1 2-75,0 0 0,1 1 0,1-1 0,0 1 0,1 0 0,0 0 0,1 0 0,0 1 0,1-1 0,1 0 0,0 4 146,0-16-7,0 1-1,0 0 0,0 0 0,0 0 0,0 0 0,1 0 0,-1 0 0,1 0 0,0 0 0,-1 0 0,1-1 0,0 1 0,0 0 0,0 0 1,0-1-1,0 1 0,1-1 0,-1 1 0,0-1 0,1 0 0,-1 1 0,1-1 0,-1 0 0,1 0 0,0 0 0,0 0 0,-1 0 1,1 0-1,0-1 0,0 1 0,0-1 0,0 1 0,0-1 0,0 0 0,0 1 0,-1-1 0,1 0 0,0 0 0,0 0 0,0-1 0,0 1 1,0 0-1,0-1 0,0 0 0,1 0 8,86-36-148,93-141-2714,-182 179 2870,0 0-1,0-1 0,0 1 0,0 0 1,0 0-1,0 0 0,0 0 0,1-1 0,-1 1 1,0 0-1,1 0 0,-1 0 0,1-1 1,-1 1-1,1 0 0,-1-1 0,1 1 0,-1 0 1,1-1-1,-1 1 0,1-1 0,0 1 1,0-1-1,-1 1 0,1-1 0,0 0 0,0 1 1,-1-1-1,1 0 0,0 1 0,0-1 1,0 0-1,-1 0 0,1 0 0,0 0 0,0 0 1,0 0-1,0 0 0,-1 0 0,1 0 1,0 0-1,0 0 0,0-1 0,0 1 0,-1 0 1,1 0-1,0-1 0,0 1 0,-1-1 1,1 1-1,0-1 0,-1 1 0,1-1 0,0 1 1,-1-1-1,1 0 0,-1 1 0,1-1 1,-1 0-1,1 1 0,-1-1 0,1 0 0,-1 0 1,0 1-1,1-2-7,-1 257 7008,1-254-7038,0 0 1,-1 1-1,1-1 0,0 0 1,0 0-1,0 0 0,0 0 1,0 0-1,0 0 0,1 0 1,-1 0-1,0 0 0,0-1 1,1 1-1,-1 0 0,0-1 1,1 1-1,-1-1 0,1 1 1,-1-1-1,1 0 0,-1 0 1,0 0-1,1 0 0,-1 0 1,1 0-1,-1 0 0,1 0 0,-1 0 1,1-1-1,-1 1 0,1 0 1,-1-1-1,0 0 0,1 1 1,-1-1-1,0 0 0,0 1 1,1-1-1,-1 0 0,0 0 1,0 0-1,0 0 0,1-1 30,34-27-2480,-1-8-1908</inkml:trace>
  <inkml:trace contextRef="#ctx0" brushRef="#br0" timeOffset="-72689.0928">14762 5727 7906,'0'0'1648,"0"0"472,0 0 305,0 0-801,0 0-751,0 0-457,0 0-416,188 103-304,-142-103-897,11 0-487,-11 0-1297,-12 0-2000</inkml:trace>
  <inkml:trace contextRef="#ctx0" brushRef="#br0" timeOffset="-72517.694">14956 5647 7338,'0'0'2864,"0"0"-991,0 0 895,-43 171-623,40-115-1057,3 2-640,0-1-344,0-1-104,0-1-848,0-7-1169,0-16-1143,15-15-2265,8-17-121</inkml:trace>
  <inkml:trace contextRef="#ctx0" brushRef="#br0" timeOffset="-72360.689">15164 5920 7338,'0'0'2800,"0"0"-767,0 0 247,-39 159-568,27-116-1143,1-2-569,11-10-857,0-26-1279,8-5-2649,12-7 112</inkml:trace>
  <inkml:trace contextRef="#ctx0" brushRef="#br0" timeOffset="-72225.759">15341 5527 4905,'0'0'4153,"0"0"-2897,0 0-8,0 0-383,0 0-545,15 145-320,-1-100-3833</inkml:trace>
  <inkml:trace contextRef="#ctx0" brushRef="#br0" timeOffset="-71931.9319">15612 6059 6009,'0'0'3644,"0"0"-1916,0 0-437,0 0-356,0 0-788,-10-22-666,-35-70 41,45 90 477,-1 0-1,0 1 1,0-1-1,0 0 1,0 0 0,0 0-1,-1 1 1,1-1-1,0 1 1,-1-1-1,1 1 1,-1-1-1,0 1 1,1 0-1,-1 0 1,0 0-1,0 0 1,0 0-1,1 0 1,-1 0-1,0 1 1,0-1-1,0 1 1,0-1-1,0 1 1,-1 0-1,1 0 1,0 0-1,0 0 1,0 0 0,0 0-1,0 1 1,0-1-1,0 1 1,0-1-1,0 1 1,0 0-1,0-1 1,0 1-1,1 0 1,-1 1-1,0-1 1,0 0-1,1 0 1,-1 1-1,1-1 1,-1 1-1,1-1 1,0 1-1,0 0 1,-1-1-1,1 1 1,0 0 0,1 0-1,-2 1 2,-9 15 247,0 1 1,2 0-1,0 0 0,1 1 1,0 0-1,2 1 0,1 0 1,0 0-1,2 0 0,0 0 1,1 1-1,2-1 0,0 7-247,0-25-5,0-1 0,0 1 0,1-1 0,-1 1 0,1-1 0,-1 0 0,1 1 1,0-1-1,0 0 0,0 1 0,0-1 0,1 0 0,-1 0 0,0 0 0,1 0 0,0 0 0,-1-1 0,1 1 0,0 0 0,0-1 0,0 1 0,0-1 0,0 0 0,0 1 0,0-1 0,0 0 0,1 0 0,-1-1 0,0 1 0,1 0 0,-1-1 0,1 1 0,-1-1 0,0 0 0,1 0 0,-1 0 0,1 0 0,-1 0 0,1-1 0,-1 1 0,0-1 0,1 1 0,-1-1 0,0 0 0,1 0 0,0 0 5,7-5-163,1 1 0,-1-2 0,0 1 0,-1-1 0,0-1 0,0 0 0,0 0 0,-1-1 0,0 0 0,-1 0 0,0 0 0,0-1 0,0-2 163,15-18-1039,17-19-2526,-4 7-1781</inkml:trace>
  <inkml:trace contextRef="#ctx0" brushRef="#br0" timeOffset="-71618.2019">15858 5973 1544,'0'0'6330,"0"0"-3880,0 0-853,0 0 57,0 0-276,0 0-374,-7 25-428,-31 129-225,34-117-425,4-37-395,1-5-253,5-10-38,1 0 0,1 1-1,0-1 1,1 1 0,0 1 0,1-1-1,0 2 1,2-1 0,-1 2 0,1-1-1,7-3 761,-18 13 10,0 1-1,0-1 1,-1 1 0,1-1-1,1 1 1,-1 0 0,0 0-1,0-1 1,0 1 0,1 0-1,-1 0 1,0 0 0,1 0-1,-1 1 1,1-1-1,-1 0 1,1 1 0,0-1-1,-1 1 1,1-1 0,0 1-1,-1 0 1,1-1 0,0 1-1,-1 0 1,1 0 0,0 0-1,-1 1 1,1-1-1,0 0 1,-1 1 0,1-1-1,0 1 1,-1-1 0,1 1-1,-1 0 1,1-1 0,-1 1-1,1 0 1,-1 0-1,0 0 1,1 0 0,-1 1-1,0-1 1,0 0 0,0 0-1,0 1 1,1 0-10,1 182 5329,-20-48-7159,6-108-2010</inkml:trace>
  <inkml:trace contextRef="#ctx0" brushRef="#br0" timeOffset="-71121.588">11289 6447 3881,'0'0'2248,"0"0"-763,0 0 414,33 0 93,211 8 1470,426 44 2677,514 47-2209,-857-65-3542,1689 121-524,-1977-154-36,23 1-786,-23 1-3917,-36-3-3822</inkml:trace>
  <inkml:trace contextRef="#ctx0" brushRef="#br0" timeOffset="-32281.468">11024 5578 3233,'0'0'3743,"0"0"-2073,0 0-911,0 0 30,0 0-118,0 0-228,0 24 210,-1 373 2633,-15-14-3264,45-511-7155,-10 61 3246</inkml:trace>
  <inkml:trace contextRef="#ctx0" brushRef="#br0" timeOffset="-31852.785">11221 5195 6497,'0'0'1698,"0"0"-568,0 0 357,25 0 102,174 0 450,71 0-1444,242 34-595,1075 189 431,-654-97 368,-900-121-833,145 18-735,-1 8 1,113 37 768,-254-56-621,18 6-1585,-16-12-3685,-24-6 2292</inkml:trace>
  <inkml:trace contextRef="#ctx0" brushRef="#br0" timeOffset="-31514.901">15938 5621 3177,'0'0'1905,"0"0"-1240,0 0-172,0 0 106,0 0 21,0 0-189,5 2-90,38 20 1729,-43-22-1371,0 0-10,0 0-66,14 17-6551,-5-12 2361</inkml:trace>
  <inkml:trace contextRef="#ctx0" brushRef="#br0" timeOffset="-30973.92">5383 4838 5249,'0'0'2473,"0"0"-1457,0 0 248,0 0 64,0 0-359,0 0-865,0 0-104,0 17-2433,6-5-3504</inkml:trace>
  <inkml:trace contextRef="#ctx0" brushRef="#br0" timeOffset="-30760.065">5768 5175 6913,'0'0'2857,"0"0"-2361,0 0-496,0 0-968,0 0-2385</inkml:trace>
  <inkml:trace contextRef="#ctx0" brushRef="#br0" timeOffset="-30536.806">6013 5067 8698,'0'0'2504,"0"0"-1551,0 0 15,0 0-176,0 0-792,0 0-1320,0 0-3545,166 0-2529</inkml:trace>
  <inkml:trace contextRef="#ctx0" brushRef="#br0" timeOffset="-29914.766">16343 5611 6193,'0'0'1587,"0"0"-478,0 0 144,0 0 254,0 0-193,0 0-474,-3-3-447,-11-10-250,5 32 101,-48 194 1902,9 3 0,10 2-1,8 14-2145,23-14-1365,7-194 5,0-23-1306,1-1-1182,1 0-1988</inkml:trace>
  <inkml:trace contextRef="#ctx0" brushRef="#br0" timeOffset="-28488.452">12357 7326 5697,'0'0'1865,"0"0"-1209,0 0 56,0 0 480,0 0 264,0 0-439,214-48-609,-134 29-232,-1 2-176,-4 5-224,-10 2-800,-5-7-897,-20 5-1912,-14-2-2344</inkml:trace>
  <inkml:trace contextRef="#ctx0" brushRef="#br0" timeOffset="-28256.037">12845 6943 4121,'0'0'1547,"-9"30"-491,-70 328 2303,66-256-2549,4 1 0,4 0 0,6 34-810,0-136 3,0 1 0,-1-1-1,1 0 1,0 0 0,0 0 0,0 0-1,0-1 1,1 1 0,-1 0-1,0 0 1,0-1 0,0 1 0,1-1-1,-1 1 1,0-1 0,1 1 0,-1-1-1,0 0 1,1 1 0,-1-1-1,0 0 1,1 0 0,-1 0 0,1 0-1,-1 0 1,0-1 0,1 1-1,-1 0 1,0-1 0,1 1 0,-1-1-1,0 1 1,1-1 0,-1 1-1,0-1 1,0 0 0,0 0 0,0 0-1,0 0 1,0 0 0,0 0-1,0 0 1,0 0 0,0 0 0,0 0-1,-1 0 1,1 0 0,0-1-1,-1 1 1,1 0 0,-1-1 0,1 1-1,-1 0 1,0-1 0,0 0-3,137-213-6328,-93 134 2538</inkml:trace>
  <inkml:trace contextRef="#ctx0" brushRef="#br0" timeOffset="-27925.005">13224 6883 3313,'0'0'1473,"0"0"-730,0 0 60,0 0 24,-4 26-247,-14 87-259,-79 146-630,132-251-408,155-43 1998,-185 34-1234,-1 1 1,1-1-1,0 1 0,0 1 0,0-1 1,0 1-1,0-1 0,-1 1 0,1 1 1,0-1-1,0 1 0,-1 0 0,1 0 1,-1 0-1,0 0 0,0 1 0,0 0 1,0 0-1,0 0 0,0 0 0,-1 1 1,0-1-1,1 1 0,-1 0 0,-1 0 1,1 0-1,-1 0 0,1 1-47,3 9 129,-1 1 0,0-1 0,-1 1 0,-1 0 0,-1-1 0,0 1 0,0 1 0,-2-1 0,0 0 0,-1 13-129,0 2 65,1-22-170,0 1-1,0 0 1,-1-1-1,0 1 1,-1 0-1,0-1 1,0 1-1,-1-1 1,0 0 0,-1 0-1,0 0 1,0 0-1,0-1 1,-1 0-1,0 0 1,-1 0-1,1 0 1,-1-1-1,-1 0 1,1 0 0,-1 0-1,0-1 1,0 0-1,-1-1 1,1 1-1,-1-2 1,0 1-1,-4 1 106,-46-2-1604,2-3-759</inkml:trace>
  <inkml:trace contextRef="#ctx0" brushRef="#br0" timeOffset="-27663.125">12967 7348 3665,'0'0'1236,"0"0"-624,0 0-93,0 0 229,0 0-88,26 4-312,84 13-205,-107-18-145,-1 0-1,1 1 1,-1-1-1,1 1 1,-1 0-1,1 0 1,0 0 0,-1 0-1,1 0 1,-1 0-1,1 1 1,-1-1-1,1 1 1,-1 0 0,1 0-1,-1 0 1,0 0-1,1 0 1,-1 0-1,0 1 1,0-1 0,0 1-1,0-1 1,0 1-1,0 0 1,0 0-1,-1 0 1,1 0 0,-1 0-1,1 0 1,-1 0-1,0 1 1,0-1-1,0 0 1,0 1 0,0-1-1,0 1 1,-1-1-1,1 1 1,-1-1-1,0 1 1,0-1 0,0 1-1,0 0 1,0 1 2,-2 4 13,0 0 1,-1 0-1,1-1 1,-1 1 0,-1-1-1,0 0 1,0 0 0,0 0-1,-1 0 1,0-1-1,0 1 1,-1-1 0,1-1-1,-1 1 1,-3 1-14,-45 59 943,58-61-710,8-8-190,-1 0 0,0-1 1,0-1-1,0 0 0,0 0 0,-1-1 0,1 0 1,-1-1-1,-1 0 0,0-1 0,0 0 1,4-4-44,11-8-115,182-159-2746,-118 96 165</inkml:trace>
  <inkml:trace contextRef="#ctx0" brushRef="#br0" timeOffset="-27333.554">13829 6914 2929,'0'0'973,"0"0"-302,0 0 142,0 0 26,-9 24-59,-31 78-81,-48 58 2581,87-159-3275,1 1 1,0 0 0,0 0 0,0-1-1,0 1 1,0 0 0,1 0 0,-1 0-1,0-1 1,1 1 0,-1 0 0,1 0-1,0-1 1,0 1 0,0-1-1,-1 1 1,1-1 0,1 1 0,-1-1-1,0 1 1,0-1 0,0 0 0,1 0-1,-1 0 1,1 1 0,-1-1 0,1-1-1,-1 1 1,1 0 0,0 0 0,-1 0-1,1-1 1,0 1 0,-1-1-1,1 0 1,0 1 0,0-1 0,0 0-1,-1 0 1,1 0 0,0 0 0,0 0-1,0-1 1,-1 1 0,1 0 0,0-1-1,0 0 1,-1 1 0,1-1 0,-1 0-1,2 0-5,10 1 84,42-2 97,-33 1-155,0 0 0,-1 1 0,1 1 0,0 1 0,0 1 0,-1 2 0,6 1-26,-22-4-2,-1 0 0,0 0 1,0 1-1,0-1 0,0 1 1,-1 0-1,1 0 1,-1 1-1,1-1 0,-1 1 1,0-1-1,-1 1 1,1 0-1,-1 0 0,1 1 1,-1-1-1,0 0 1,-1 1-1,1-1 0,-1 1 1,0-1-1,0 1 1,0 0-1,-1-1 0,1 1 1,-1 1 1,-21 124 716,13-112-888,-1 0 0,0 0 0,-1-1-1,-1-1 1,-1 0 0,0 0 0,-1-1-1,-1-1 1,0 0 0,-1-1 0,0-1-1,-1 0 1,-13 7 172,25-17-227,0 1 0,0-1 1,0 0-1,-1 0 0,1-1 0,-1 0 0,0 1 0,1-1 0,-1-1 0,0 1 0,0-1 1,1 0-1,-1 0 0,0 0 0,0 0 0,1-1 0,-1 0 0,0 0 0,1 0 1,-1-1-1,1 0 0,-1 1 0,1-2 0,0 1 0,0 0 0,0-1 0,0 0 0,0 0 1,0 0-1,1 0 0,0 0 0,-3-3 227,-20-30-1722</inkml:trace>
  <inkml:trace contextRef="#ctx0" brushRef="#br0" timeOffset="-27099.438">13635 7444 992,'0'0'1681,"0"0"-53,0 0-314,0 0-489,0 0-171,0 0-150,21-4-162,68-11-122,-86 16-208,-1-1 0,1 0 0,-1 1-1,0 0 1,1-1 0,-1 1-1,0 0 1,0 0 0,1 0 0,-1 1-1,0-1 1,0 0 0,0 1-1,-1 0 1,1-1 0,0 1 0,0 0-1,-1 0 1,1 0 0,-1 0-1,0 0 1,1 0 0,-1 0 0,0 0-1,0 0 1,-1 1 0,1-1 0,0 0-1,-1 1 1,1-1 0,-1 1-1,0-1 1,0 1 0,0-1 0,0 0-1,0 1 1,-1-1 0,1 1-1,-1-1 1,1 0 0,-1 1 0,0 1-12,0 8 38,-28 48-64,1-17-1832,59-50 1118,67-44 178,-44 21-1270</inkml:trace>
  <inkml:trace contextRef="#ctx0" brushRef="#br0" timeOffset="-26521.929">14528 6996 7210,'0'0'1034,"0"0"-723,0 0 243,0 0 263,0 0-265,0 0-296,6 20-149,19 66-123,-24-80-81,0 1-1,-1 0 1,0 0 0,0-1-1,-1 1 1,1 0 0,-2 0-1,1-1 1,-1 1 0,0-1-1,0 1 1,0-1 0,-1 0-1,0 0 1,-1 0 0,1 0-1,-1-1 1,0 1 0,0-1 0,-1 0-1,0 0 1,0-1 0,0 1-1,0-1 1,-1 0 0,-1 1 97,-2 2-119,-56 52 23,104-38 430,-35-21-288,43 6 183,69 23-113,-114-27-133,0 1 0,0 0 1,0 0-1,-1 0 1,0 0-1,0 0 0,0 0 1,0 0-1,0 0 1,0 1-1,-1-1 0,1 0 1,-1 0-1,0 1 1,0-1-1,0 0 0,-1 1 1,1-1-1,-1 0 0,0 0 1,0 0-1,0 1 1,0-1-1,0 0 0,-1 0 1,1-1-1,-1 1 1,0 0-1,0 0 0,0-1 1,0 1-1,-1-1 1,1 0-1,0 0 0,-1 0 1,0 0-1,1 0 1,-1 0-1,0-1 0,-2 2 17,-2 3-3,1-1 11,0 0 0,1 0-1,-1 0 1,1 1 0,0-1 0,1 1 0,-1 0 0,1 1 0,0-1 0,1 1 0,0 0 0,0 0-1,0 0 1,1 0 0,0 0 0,0 0 0,0 7-8,2 109 2493,-14-117-4274,11-64-2354,3 16 1768</inkml:trace>
  <inkml:trace contextRef="#ctx0" brushRef="#br0" timeOffset="-26309.805">14708 7020 5865,'0'0'2465,"0"0"-1369,0 0 784,0 0-159,0 0-297,0 0-568,0 0-720,125 130-136,-62-106-1488,-9-7-2561,-5-10-1408</inkml:trace>
  <inkml:trace contextRef="#ctx0" brushRef="#br0" timeOffset="-26139.386">15150 6989 8802,'0'0'1640,"0"0"-1632,0 0 816,0 0 257,160-19-537,-94 11-544,-4 3-968,-7-2-905,-15 0-1208,-15-3 497,-19-2 183</inkml:trace>
  <inkml:trace contextRef="#ctx0" brushRef="#br0" timeOffset="-26013.36">15544 6909 1216,'0'0'1273,"0"0"207,0 0-288,-163 82 112,101-24-71,-7 7-169,3 10-152,4 2-432,5 0-296,8-7-184,15-5-840,11-17-800,14-22-1425</inkml:trace>
  <inkml:trace contextRef="#ctx0" brushRef="#br0" timeOffset="-25719.442">15236 7275 3929,'0'0'1047,"0"0"212,0 0-132,0 27-266,2 87-362,-7 9-1446,26-129-691,104-126 2209,-117 126-473,-1 0 1,1 0-1,1 1 1,-1 0-1,1 0 0,0 1 1,0 0-1,0 1 0,1 0 1,-1 0-1,1 1 1,0 0-1,0 1 0,-1 0 1,1 1-1,0 0 0,5 1-98,-12-1-2,0 0 0,0 0 0,0 0 0,0 1 0,0 0 0,0-1-1,0 1 1,0 0 0,-1 0 0,1 1 0,0-1 0,-1 0-1,1 1 1,-1 0 0,1 0 0,-1 0 0,0 0 0,0 0-1,0 0 1,0 0 0,0 1 0,0-1 0,0 0 0,-1 1-1,0 0 1,1-1 0,-1 1 0,0 0 0,0 0 0,0 0 0,-1 0-1,1 0 1,-1 0 0,0 0 0,1 0 0,-1 0 0,-1 0-1,1 0 1,0 0 0,-1-1 0,1 1 0,-1 0 2,-2 0-204,0 0 0,1 0 0,-1-1 0,-1 1 0,1-1 0,0 0 0,0 0 0,-1 0 0,0 0 0,1-1 0,-1 1 0,0-1 0,1 0 0,-1 0 0,0 0 0,0-1 0,0 1 0,0-1 0,0 0 0,0 0 204,-20 1-3154</inkml:trace>
  <inkml:trace contextRef="#ctx0" brushRef="#br0" timeOffset="-25509.334">15498 7075 3961,'0'0'3024,"0"0"-2391,0 0 1111,-17 159 296,17-72-271,-3 9-193,0 3-80,-2-5-663,-7-7-833,-2-13-64,0-11-1377,-15-8-535,4-16-2185,-1-17-2280</inkml:trace>
  <inkml:trace contextRef="#ctx0" brushRef="#br0" timeOffset="-25232.006">12653 7848 2505,'0'0'5305,"172"0"-4497,22 0 792,97 5 409,48 0-161,21-2-472,-15-1-103,-37 0 383,-17 8-824,-31 2-624,-40 2-208,-61 6-112,-50-1-688,-35 7-1441,-37-4-3416,-20-7-3417</inkml:trace>
  <inkml:trace contextRef="#ctx0" brushRef="#br0" timeOffset="-25055.496">16032 8080 10802,'0'0'2353,"0"0"-761,0 0 1545,0 0 128,0 0-1369,0 0-1896,0 0-288,-34 31-2697,5-19-5080</inkml:trace>
  <inkml:trace contextRef="#ctx0" brushRef="#br1" timeOffset="161180.192">18112 5310 6337,'0'0'889,"0"0"-225,0 0 912,157 61-328,-71-42-440,11-2-383,8-3-281,1 1-72,-12-1-40,-17 0-32,-20 3-505,-34 0-967,-15-5-1688,-8-7-1537</inkml:trace>
  <inkml:trace contextRef="#ctx0" brushRef="#br1" timeOffset="161392.5289">18346 5558 6441,'0'0'2593,"0"0"-1577,-20 186 953,14-92-25,4 4-408,-4 8-696,0 3-471,0-3-369,4-8-264,-1-8-1721,3-28-3008,0-31-1264</inkml:trace>
  <inkml:trace contextRef="#ctx0" brushRef="#br1" timeOffset="161533.663">18312 5874 5393,'0'0'1600,"0"0"-967,0 0 551,160 7-480,-100 3-320,-1 2-384,-4 5-360,-15-3-2249,-18 0-1519</inkml:trace>
  <inkml:trace contextRef="#ctx0" brushRef="#br1" timeOffset="161720.117">18155 6363 7522,'0'0'3944,"0"0"-3583,0 0 1271,0 0 336,157 36-311,-74-36-561,8 0-568,6-3-320,3-13-208,17-6-1456,-26 3-2121,-20 2-4137</inkml:trace>
  <inkml:trace contextRef="#ctx0" brushRef="#br1" timeOffset="162155.6289">19242 5708 2144,'0'0'3897,"0"0"-1920,0 0-377,0 0 625,0 0 63,0 0-728,-163 94-479,138-29 215,5 14 56,0 15-376,11 7-135,9 0-305,0-2-344,14-12-192,29-13-656,54-18-2105,-11-23-2760,-1-23-1625</inkml:trace>
  <inkml:trace contextRef="#ctx0" brushRef="#br1" timeOffset="162421.236">19393 5744 5377,'0'0'4241,"0"0"-3761,0 0 808,177 48 337,-91-36-353,-1-5-736,-8-2-280,-11-3-256,-20-2-840,-18 0-1344,-28-2-1865,0-12 288</inkml:trace>
  <inkml:trace contextRef="#ctx0" brushRef="#br1" timeOffset="162634.113">19630 5886 1936,'0'0'3529,"0"0"-1888,-60 144 191,52-76 144,8 2-303,0-5-585,0-5-664,11-7-424,15-12-816,-6-15-1601,-3-16-2416</inkml:trace>
  <inkml:trace contextRef="#ctx0" brushRef="#br1" timeOffset="162802.072">20118 5741 6977,'0'0'3505,"0"0"-1304,0 0 1255,108 167-151,-79-100-568,-6 5-1033,-12 5-680,-11 8-296,-11 4-351,-38 5-377,-25 2-1217,-74 24-2271,17-26-4042,-1-22-5097</inkml:trace>
  <inkml:trace contextRef="#ctx0" brushRef="#br1" timeOffset="159335.3979">21011 5180 5321,'0'0'3018,"0"0"-1959,0 0 85,0 0 634,27 3-79,177 16 495,253 9-728,-74-6-1713,15 19 247,-360-29-1435,-61 3-2762,-14-10-682</inkml:trace>
  <inkml:trace contextRef="#ctx0" brushRef="#br1" timeOffset="160405.717">21305 5339 760,'0'0'5391,"0"0"-3139,0 0-628,0 0 490,0 0-24,0 0-606,-5-2-546,-16 8 602,43 30-5,57 39-15,4-2 1,2-5-1,51 30-1520,-50-39 181,-4 4 0,-2 3 0,70 75-181,-140-131 5,0 0 0,-1 1 0,0 0 1,0 0-1,-1 1 0,-1 0 0,0 0 0,-1 1 0,0-1 1,-1 2-1,0-1 0,-1 0 0,0 1 0,-1 0 0,0 7-5,-6-15-35,0 0 0,0 0 0,-1 0-1,0 0 1,0-1 0,0 1 0,-1-1-1,1 0 1,-1-1 0,0 1 0,-1-1 0,1 0-1,-1 0 1,0-1 0,0 0 0,0 0-1,0 0 1,-1 0 0,1-1 0,-1 0-1,-5 0 36,-14 9-156,-833 327-223,814-317 1000,66-16-1262,419-3 2862,259 16 34,-555-12-3277,-175-28-10763,-13 1 151</inkml:trace>
  <inkml:trace contextRef="#ctx0" brushRef="#br1" timeOffset="167262.105">21722 4467 2513,'0'0'4601,"0"0"-2988,0 0-830,0 0 236,0 0 10,3 23 97,17 165 1052,-20-160-1805,1 2-25,-2 0 1,0 0 0,-2 0 0,-1-1 0,-2 1 0,0 0-349,-33 84 923,178-354-2625,55-74-2492,-194 315 4212,0 1 0,0-1 1,-1 1-1,1-1 0,0 1 1,0 0-1,0-1 0,1 1 1,-1-1-1,0 1 0,1-1 1,-1 1-1,1-1 0,-1 1 1,1-1-1,0 1 0,-1-1 1,1 0-1,0 1 0,0-1 1,0 0-1,0 0 0,0 0 1,0 1-1,0-1 0,1 0 0,-1-1 1,0 1-1,1 0 0,-1 0 1,0 0-1,1-1 0,-1 1 1,1-1-1,-1 1 0,1-1 1,-1 0-1,1 0 0,0 1 1,-1-1-1,1 0 0,-1 0 1,1 0-1,-1-1 0,1 1 1,-1 0-1,1-1 0,-1 1 1,1-1-1,-1 1 0,1-1 1,-1 0-1,1 1 0,-1-1 1,0 0-1,1 0 0,-1 0 1,0 0-1,0 0 0,0 0 1,0 0-1,0-1 0,0 1 1,0 0-1,0-1 0,-1 1 1,1 0-1,0-1 0,-1 1 1,1-1-19,3 339 4346,-4-336-4445,0-1 0,1 1 0,-1-1 0,1 1 0,-1-1 0,1 1 0,-1-1 0,1 1 0,-1-1 0,1 1 0,-1-1 0,1 0 0,-1 1 0,1-1 0,0 0 0,-1 0 0,1 1 0,0-1 0,-1 0 0,1 0 0,0 0 0,-1 0 0,1 0 0,0 0 0,-1 0 0,1 0 0,0 0 0,-1 0 0,1 0 0,0 0 1,-1-1-1,1 1 0,0 0 0,-1 0 0,1-1 0,-1 1 0,1-1 0,0 1 0,-1 0 0,1-1 0,-1 1 0,1-1 0,-1 1 0,0-1 0,1 1 0,-1-1 0,1 1 0,-1-1 0,0 0 0,1 1 0,-1-1 0,0 1 0,0-1 0,0 0 0,1 0 99,18-25-4602</inkml:trace>
  <inkml:trace contextRef="#ctx0" brushRef="#br1" timeOffset="167474.005">22566 4321 3737,'0'0'5649,"0"0"-4457,0 0 913,-23 163-401,6-107-1704,-8 9-656,5-12-3825,0-12-1992</inkml:trace>
  <inkml:trace contextRef="#ctx0" brushRef="#br1" timeOffset="167604.8659">22489 4911 8842,'0'0'3345,"0"0"-1177,0 0 913,0 0-1633,0 0-1448,0 0-2761,0 0-6248</inkml:trace>
  <inkml:trace contextRef="#ctx0" brushRef="#br1" timeOffset="164920.403">21171 7355 6257,'0'0'1089,"0"0"-260,0 0 135,0 0-82,0 0-158,0 0-239,28-3-255,91-12-104,1-36-558,-119 51 423,0 1-1,0-1 0,0 0 1,0 0-1,0 1 0,0-1 1,0 1-1,0-1 0,0 1 1,0-1-1,0 1 0,0 0 1,0-1-1,0 1 0,-1 0 1,1 0-1,0 0 0,0 0 1,-1 0-1,1-1 0,-1 1 1,1 0-1,-1 0 0,1 1 1,-1-1-1,1 0 0,-1 0 1,0 0-1,0 0 1,0 0-1,0 0 0,1 0 1,-1 0-1,-1 0 0,1 1 1,0-1-1,0 0 0,0 0 1,-1 0-1,1 0 0,0 0 1,-1 0-1,1 0 0,-1 1 10,0 9 27,-36 150 849,1-35 1,36-125-851,0-1-43,0 0-1,1 0 0,-1 0 1,0 0-1,1-1 0,-1 1 0,1 0 1,-1 0-1,0 0 0,1 0 0,-1 0 1,0 0-1,1 0 0,-1 0 1,1 0-1,-1 0 0,0 0 0,1 0 1,-1 0-1,0 0 0,1 1 1,-1-1-1,0 0 0,1 0 0,-1 0 1,0 0-1,1 1 0,-1-1 1,0 0-1,0 0 0,1 1 0,-1-1 1,0 0-1,0 1 0,1-1 1,-1 0-1,0 1 0,0-1 0,0 0 1,0 1-1,1-1 0,-1 0 1,0 1-1,0-1 0,0 0 0,0 1 1,0-1-1,0 0 0,0 1 1,0-1-1,0 1 18,68-103-4480,-36 37-512</inkml:trace>
  <inkml:trace contextRef="#ctx0" brushRef="#br1" timeOffset="165133.343">21605 6965 2497,'0'0'3448,"0"0"-2247,0 0-521,0 0 680,0 0-432,0 0-576,0 0-352,165 70-1576,-125-66-2121</inkml:trace>
  <inkml:trace contextRef="#ctx0" brushRef="#br1" timeOffset="165356.962">21899 7160 2665,'0'0'3648,"0"0"-2607,0 0-273,0 0-184,0 0-584,0 0-1024,0 0-2545</inkml:trace>
  <inkml:trace contextRef="#ctx0" brushRef="#br1" timeOffset="165481.9529">21733 7415 3681,'0'0'4105,"0"0"-3033,0 0 184,0 0-24,0 0-7,0 0-545,146 5-680,-61-5-848,-11-7-1849,-17-8-1736</inkml:trace>
  <inkml:trace contextRef="#ctx0" brushRef="#br1" timeOffset="165605.567">22272 7167 2000,'0'0'7770,"0"0"-5681,0 0 327,0 0 993,0 128-841,0-66-1383,0 1-1185,0 19-176,6-17-3121,-3-17-4929</inkml:trace>
  <inkml:trace contextRef="#ctx0" brushRef="#br1" timeOffset="166466.445">21596 7148 7578,'0'0'1424,"0"0"-752,0 0 464,0 0 505,0 0-105,0 0-360,188 24-48,-116-24-95,-4 0-249,4 0-200,-10-3-336,-5-1-128,-11-1-120,-12-5-992,-14 3-1305,-17-5-3792</inkml:trace>
  <inkml:trace contextRef="#ctx0" brushRef="#br1" timeOffset="171859.8609">23645 7314 336,'0'0'0</inkml:trace>
  <inkml:trace contextRef="#ctx0" brushRef="#br1" timeOffset="172165.522">23645 7314 312,'-129'-47'767,"18"34"2018,76 15-2443,-109 27 3176,57 14 4793,87-37-1295,28-4-7044,-24-2 614,181-4 2316,805-78 537,-143 73-2681,-578 25-854,0 12 0,-2 11 0,29 19 96,-248-48-756,104 17-1153,-104-24-1921,0-6-3290,-34-1 37</inkml:trace>
  <inkml:trace contextRef="#ctx0" brushRef="#br1" timeOffset="168374.005">23097 5778 6969,'0'0'1433,"0"0"-561,0 0 24,0 0 480,180-5 209,-69-5-177,15 3-320,2-3-255,-5 5-137,-12 5-296,-20 0-256,-16 0-144,-18 12-144,-20 0-456,-9-2-1001,-11-5-1639,-11-5-2570</inkml:trace>
  <inkml:trace contextRef="#ctx0" brushRef="#br1" timeOffset="168586.875">23736 5929 7466,'0'0'2984,"0"0"-2088,0 0 1337,-23 157 135,23-95-391,0 11-513,0 4-488,3 5-376,-3 2-359,0 0-241,0-7-801,0-5-1839,6-19-2625,5-24-2041</inkml:trace>
  <inkml:trace contextRef="#ctx0" brushRef="#br1" timeOffset="169326.785">24472 6136 1256,'0'0'6698,"0"0"-5490,0 0-48,0 0 849,-88 138-313,51-71-264,-3 8 65,-6 4 47,1 1-392,-4-3-496,6-8-360,3-8-296,15-13-424,22-29-1728,3-14-2161,0-5-3441</inkml:trace>
  <inkml:trace contextRef="#ctx0" brushRef="#br1" timeOffset="169553.827">24432 6240 3673,'0'0'5649,"0"0"-4361,0 0 1225,40 168 735,-25-95-599,-4-3-761,0-5-1039,-2-5-585,-3-12-264,-3-10-1033,-3-9-1367,0-14-1393,-9-8-2216,-14-7-841</inkml:trace>
  <inkml:trace contextRef="#ctx0" brushRef="#br1" timeOffset="169682.723">24178 6649 2657,'0'0'4937,"0"0"-2745,0 0-1192,0 0 945,0 0-185,0 0-1000,160-31-760,-80 14-1384,-14 3-2681,-15-1-888</inkml:trace>
  <inkml:trace contextRef="#ctx0" brushRef="#br1" timeOffset="169928.3439">24763 6548 4937,'0'0'1780,"0"0"166,0 0 80,0 0-190,0 0-323,0 0-493,5 20-333,16 140-789,-21-145-452,9 75 314,-9-88 264,1 0 0,0 0 0,0 0 0,0 0-1,0-1 1,0 1 0,0 0 0,1-1 0,-1 1 0,0 0-1,1-1 1,-1 0 0,1 1 0,0-1 0,-1 0 0,1 0-1,0 0 1,0 0 0,0 0 0,0 0 0,0 0 0,0-1-1,0 1 1,0-1 0,0 1 0,0-1 0,0 0-1,0 0 1,0 0 0,0 0 0,1 0 0,-1-1 0,0 1-1,0 0 1,0-1 0,0 0 0,0 1 0,0-1 0,0 0-1,-1 0 1,1 0 0,0 0-24,92-63-3850,-53 22-1533</inkml:trace>
  <inkml:trace contextRef="#ctx0" brushRef="#br1" timeOffset="170146.345">25043 6247 2929,'0'0'5633,"0"0"-4177,0 0 361,0 0-977,0 0-840,0 0-2369,0 0-4544</inkml:trace>
  <inkml:trace contextRef="#ctx0" brushRef="#br1" timeOffset="170609.8959">25474 6100 3369,'0'0'6105,"0"0"-4881,0 0-288,0 0 1241,-94 145-537,80-85-591,5 10-353,9 2-128,0-2-176,14-8-392,26-13-688,34-30-1569,-8-14-3128,-9-5-1752</inkml:trace>
  <inkml:trace contextRef="#ctx0" brushRef="#br1" timeOffset="171084.9859">25985 6355 3289,'0'0'7121,"0"0"-4067,0 0-1221,0 0-81,0 0-893,-23-16-962,-70-50-764,91 64 784,0 0 0,0 1 0,-1-1 0,1 0 0,0 1 0,-1-1 0,1 1 0,-1 0 0,1 0 0,-1 0 0,0 0-1,1 0 1,-1 1 0,0-1 0,0 1 0,1 0 0,-1 0 0,0 0 0,0 0 0,1 0 0,-1 0 0,0 1 0,0-1 0,1 1 0,-1 0-1,0 0 1,1 0 0,-1 0 0,1 1 0,-1-1 0,1 0 0,0 1 0,-1 0 0,1 0 0,0-1 0,0 1 0,0 1 0,1-1 0,-1 0-1,0 0 1,0 2 83,0-1-18,-10 11 115,2 2 0,0-1-1,1 1 1,1 0 0,0 1 0,1 0 0,1 0 0,1 1 0,0 0 0,1-1 0,1 2 0,1-1 0,0 0 0,2 15-97,1-29 49,0 0 0,0 0 0,1 0 0,-1 0 1,1 0-1,0-1 0,0 1 0,0-1 0,1 1 0,-1-1 0,1 0 0,0 0 0,0 0 0,0 0 0,1 0 0,-1-1 0,0 1 0,1-1 0,0 0 0,-1 0 1,1 0-1,0-1 0,0 1 0,0-1 0,0 0 0,0 0 0,0 0 0,1-1 0,-1 0 0,0 1 0,0-1 0,0-1 0,1 1 0,-1-1 0,0 1 1,0-1-1,0 0 0,0-1 0,0 1 0,0-1 0,0 0 0,0 0 0,3-2-49,10-6-129,-1-2 1,1 0-1,-2 0 0,0-1 0,0-1 1,-1-1-1,-1 0 0,0-1 1,-2 0-1,1-1 0,-2 0 1,6-12 128,1-7-100,0 0 0,-3-1 0,-1-1 0,-1 0 0,-3-1 0,-1 0 0,-1 0 1,-1-28 99,3-168 2747,-66 966 4180,60-630-7542,-2-99 485,0-1 0,0 1 0,1-1-1,-1 0 1,0 1 0,1-1 0,-1 0 0,1 0-1,-1 0 1,1 0 0,0 0 0,-1-1 0,1 1 0,0 0-1,-1-1 1,1 1 0,0-1 0,0 0 0,-1 1-1,1-1 1,0 0 0,0 0 0,0 0 0,0-1 0,-1 1-1,1 0 1,0-1 0,0 1 0,-1-1 0,1 1-1,0-1 1,0 0 0,-1 0 0,1 1 0,-1-1 0,1-1-1,-1 1 1,1 0 0,-1-1 130,43-33-4672,-1-12-3027</inkml:trace>
  <inkml:trace contextRef="#ctx0" brushRef="#br1" timeOffset="171345.711">26647 5948 10650,'0'0'3113,"0"0"-953,0 0 1361,-9 133-784,9-78-1081,17 8-192,9 7-191,3 7-313,-1 2-24,-8 1-184,-9-8-424,-11-2-216,-11-3-112,-40-2-184,-21-2-1288,-65-5-1857,12-17-3232,8-22-5330</inkml:trace>
  <inkml:trace contextRef="#ctx0" brushRef="#br1" timeOffset="173967.668">25953 6880 2585,'0'0'3630,"0"0"-2111,0 0-300,0 0 217,0 0-328,0 0-432,0 0-205,0 0-42,0 0 81,-7 7 948,-31 26-1082,2 2 0,1 1 1,2 2-1,2 1 0,-1 5-376,29-40 31,3-4-25,-1 1 1,0-1-1,1 0 1,-1 0-1,1 0 1,-1 1-1,1-1 1,-1 0-1,1 1 1,-1-1-1,1 1 1,0-1-1,-1 0 1,1 1-1,-1-1 1,1 1-1,0-1 1,-1 1-1,1-1 1,0 1-1,0-1 1,-1 1-1,1 0 1,0-1-1,0 1 1,0-1-1,0 1 1,0 0-1,0-1 1,0 1-1,0-1 1,0 1-1,0-1 1,0 1-1,0 0 1,0-1-1,0 1 1,1-1-1,-1 1 1,0-1-1,0 1 1,1 0-1,-1-1 1,0 1-1,1-1 0,-1 0 1,0 1-1,1-1 1,-1 1-1,1-1 1,-1 0-1,1 1 1,-1-1-1,1 0 1,-1 1-1,1-1 1,-1 0-1,1 0 1,-1 1-1,1-1 1,0 0-7,38 0 351,-17 2-291,0-1 0,0-1 0,0-1 0,0-2 0,0 0 0,-1-1 0,0-1 0,1 0 0,-2-2 0,6-3-60,-21 5 118,0 0-1,-1 0 1,0 0-1,0 0 1,-1-1 0,1 0-1,-1 1 1,0-1-1,-1-1 1,0 1 0,0 0-1,0-1 1,0 1 0,-1-1-1,0 1 1,-1-1-1,1 1 1,-1-1 0,-1 0-1,1 1 1,-1-1-1,0 1 1,-1-1 0,1 1-1,-1-1 1,-2-4-118,1 5-40,1 0 1,-1 1-1,0-1 0,-1 1 1,1-1-1,-1 1 0,0 0 1,0 0-1,-1 1 1,1-1-1,-1 1 0,0 0 1,0 0-1,-1 1 0,-3-3 40,-58-18-5348,29 21-2945</inkml:trace>
  <inkml:trace contextRef="#ctx0" brushRef="#br1" timeOffset="175565.8289">24635 6690 784,'0'0'4286,"0"0"-2077,0 0-421,0 0 165,0 0-197,0 0-350,-4 0-407,-13 0-389,12 0-240,5 0-165,0 0-98,0 0 25,0 0-16,8 0 69,4-3-364,0-1 0,1 0-1,-2-1 1,1 0 0,-1-1 0,0 0-1,0-1 1,0 0 0,-1-1-1,5-5 180,-9 9-280,2-5-40,0 2 175,-7 13 3107,-29 131-3008,28-97-6594,0-29-587</inkml:trace>
  <inkml:trace contextRef="#ctx0" brushRef="#br1" timeOffset="176482.443">25765 6864 3345,'0'0'6289,"0"0"-5241,0 0 241,0 0-473,0 0-816,0 0-2081,0 0-3200</inkml:trace>
  <inkml:trace contextRef="#ctx0" brushRef="#br1" timeOffset="176694.3589">25765 6864 5441,'77'113'6185,"-77"-113"-5216,0 0 439,0 0-424,0 0-984,0 0-1016,0 0-1641,6-15-1191,8-2-105,-5 1 520</inkml:trace>
  <inkml:trace contextRef="#ctx0" brushRef="#br1" timeOffset="176916.643">25931 6897 5177,'0'0'4665,"0"0"-3217,0 0-391,0 0-1057,0 0-1865,0 0-7321</inkml:trace>
  <inkml:trace contextRef="#ctx0" brushRef="#br1" timeOffset="177752.533">23651 7131 7274,'0'0'4481,"0"0"-3761,0 0-176,0 0-544,0 0-952,0 0-3017,0 0-824</inkml:trace>
  <inkml:trace contextRef="#ctx0" brushRef="#br1" timeOffset="177965.9229">23651 7131 4353,'-89'128'3577,"86"-128"-2673,3 0 640,0 0-7,0 0-433,12-10-640,8-5-464,11-4-520,-2 2-1449,-9 5-3136</inkml:trace>
  <inkml:trace contextRef="#ctx0" brushRef="#br1" timeOffset="179049.875">27129 6119 7506,'0'0'1104,"0"0"-1000,0 0 304,0 0 96,0 0-488,260 44-16,-155-42-1272,-19-2-1745</inkml:trace>
  <inkml:trace contextRef="#ctx0" brushRef="#br1" timeOffset="179262.626">27163 6363 32,'0'0'8530,"0"0"-7842,0 0-344,0 0-256,0 0 384,180 19-472,-83-19-808,-6 0-2601</inkml:trace>
  <inkml:trace contextRef="#ctx0" brushRef="#br1" timeOffset="182196.29">29517 5900 4449,'0'0'4337,"0"0"-3513,0 0 304,0 0 625,0 0 311,214 8-656,-120-8-711,-2 0-345,-1 0-208,-11-10-144,-14 5-560,-6 3-1193,-21-1-1600,-19 3-2296</inkml:trace>
  <inkml:trace contextRef="#ctx0" brushRef="#br1" timeOffset="182407.712">29888 5994 2993,'0'0'5761,"0"0"-4297,0 0 193,-65 164 1023,50-97-487,10 3-769,-1 0-600,3-2-608,3-6-216,0-2-1056,0-2-1105,3-12-2360,11-17-1944</inkml:trace>
  <inkml:trace contextRef="#ctx0" brushRef="#br1" timeOffset="182729.843">30567 5987 2192,'0'0'5762,"0"0"-4002,0 0-672,-148 79 1281,108-30-129,3 6-591,6 8-457,5 6-272,9 6-264,8 0-120,9-5-280,0-3-256,9-9-280,14-10-768,39-12-1112,-5-12-1569,-2-14-2176</inkml:trace>
  <inkml:trace contextRef="#ctx0" brushRef="#br1" timeOffset="183043.9359">31050 6035 7378,'0'0'1640,"0"0"216,0 0 305,0 0-505,0 0-272,-135 157-103,98-90-345,-3 5-400,3-2-288,6-2-168,2-8-80,7-10-880,7-11-744,7-15-817,8-24-592,3-5-887,14-24 47</inkml:trace>
  <inkml:trace contextRef="#ctx0" brushRef="#br1" timeOffset="183239.4499">31152 6030 2425,'0'0'5785,"0"0"-4465,-3 142 496,-2-69 761,2 1-225,3 1-639,-3-8-1033,0-6-656,-3-13-24,-2-10-1208,-3-6-801,-1-13-1375,-2-9-2346</inkml:trace>
  <inkml:trace contextRef="#ctx0" brushRef="#br1" timeOffset="183454.0509">30796 6411 3561,'0'0'6009,"0"0"-5161,0 0 104,0 0 1,0 0-633,168 29-320,-94-29-1729,-14 0-2440</inkml:trace>
  <inkml:trace contextRef="#ctx0" brushRef="#br1" timeOffset="183765.9879">31218 6452 6289,'0'0'4172,"0"0"-2565,0 0-245,0 0-132,0 0-609,14-1-449,43 3-184,-55-2 5,0 1-1,-1 0 1,1 0 0,0 0 0,0 0 0,-1 1 0,1-1 0,-1 0 0,1 1-1,-1-1 1,1 1 0,-1 0 0,0-1 0,0 1 0,0 0 0,0 0-1,0-1 1,0 1 0,-1 0 0,1 0 0,0 0 0,-1 0 0,0 0 0,1 0-1,-1 0 1,0 0 0,0 0 0,0 0 0,0 1 0,-1-1 0,1 0 0,0 0-1,-1 0 1,1 0 0,-1 0 7,0 9 4,-13 103 447,-6-1 629,21-112-1059,0 1-1,1 0 1,-1-1 0,1 1-1,-1-1 1,1 1-1,0-1 1,0 0-1,0 0 1,-1 0 0,1 0-1,0 0 1,0 0-1,0-1 1,1 1 0,-1 0-1,0-1 1,0 0-1,0 1 1,0-1-1,0 0 1,1 0 0,-1 0-1,0-1 1,0 1-1,0 0 1,0-1 0,0 1-1,2-2-20,0 2 17,9-3-259,-1-1 0,0 0 0,0-1 1,-1-1-1,1 0 0,-1 0 0,-1-1 1,1 0-1,-1-1 0,0 0 0,-1 0 1,0-1-1,0-1 0,-1 1 0,7-11 242,-14 19-54,38-48-4366,-8 5-1386</inkml:trace>
  <inkml:trace contextRef="#ctx0" brushRef="#br1" timeOffset="184104.079">31469 6197 3785,'0'0'5673,"0"0"-4945,0 0 208,0 0 73,0 0-817,0 0-192,0 0-2545,69 79-4120</inkml:trace>
  <inkml:trace contextRef="#ctx0" brushRef="#br1" timeOffset="184523.9739">31791 6074 3097,'0'0'6545,"0"0"-5209,0 0-71,0 0 1431,0 0 41,95 123-841,-61-75-592,-3 9-495,-11 9-281,-17 8-336,-3 10-192,-77 56-776,-3-22-2657,-14-5-4457</inkml:trace>
  <inkml:trace contextRef="#ctx0" brushRef="#br1" timeOffset="179516.337">28322 5602 3249,'0'0'5905,"0"0"-5073,0 0-392,0 0 32,0 0-264,0 0 248,168-12 57,-79 26-233,5 1-184,0-3-80,-6 2-16,-5-2-336,6 3-809,-24-6-1071,-25-4-1537</inkml:trace>
  <inkml:trace contextRef="#ctx0" brushRef="#br1" timeOffset="179981.648">28290 5672 6161,'0'0'3061,"0"0"-1965,0 0-68,0 0 203,0 0-358,0 0-235,8 12 127,75 84 359,-2-48-585,-58-36-502,0 0 0,-1 1 0,-1 1-1,0 1 1,-1 1 0,-1 1 0,0 0 0,-1 1-1,-1 2 1,-1-1 0,-1 2-37,-10-11-75,-1 0 0,0 0 0,-1 1 0,0-1 0,-1 1 0,0-1 0,0 1 0,-1 0 0,-1 0-1,0 0 1,0 0 0,-1 0 0,0 0 0,-1-1 0,-1 1 0,1 0 0,-2-1 0,1 0 0,-1 0 0,-1 0 0,0 0 0,0-1 0,-1 1 0,-1-1 0,1-1 0,-1 1 0,0-1 0,-1 0-1,-4 3 76,-47 45-344,-3-3-1,-1-2 1,-3-3-1,-2-3 1,-2-3-1,-59 25 345,17-5 683,98-39 281,52-16-810,302-2 645,-41-17-162,83-22-637,-366 32-53,13-3-2510,-31 3-183,-7-1-2253</inkml:trace>
  <inkml:trace contextRef="#ctx0" brushRef="#br1" timeOffset="181408.233">28644 5036 4801,'0'0'1230,"0"0"407,0 20 198,-15 136 1139,-75 113-816,87-295-2922,14-3 159,2 0-1,0 0 1,2 1-1,1 1 1,1 1-1,1 0 1,5-3 605,97-90-1922,-119 118 1955,0 0 0,-1 0 0,1 0-1,0 0 1,0 0 0,0 0 0,0 0 0,0 0 0,0 1 0,0-1-1,0 0 1,0 1 0,1-1 0,-1 1 0,0-1 0,0 1 0,1-1 0,-1 1-1,0 0 1,1 0 0,-1 0 0,0 0 0,0-1 0,1 2 0,-1-1-1,0 0 1,1 0 0,-1 0 0,0 1 0,1-1 0,-1 0 0,0 1-1,0 0 1,0-1 0,1 1 0,-1-1 0,0 1 0,0 0 0,0 0-1,0 0 1,0 0 0,0 0 0,0 0 0,-1 0 0,1 0 0,0 0 0,0 0-1,-1 0 1,1 0 0,-1 1 0,1-1 0,-1 0 0,1 2-33,0 202 3178,0-204-3358,0 1 0,1-1 0,-1 0 0,1 0 1,0 1-1,-1-1 0,1 0 0,0-1 0,0 1 1,-1 0-1,1 0 0,0-1 0,0 1 0,0-1 1,0 0-1,0 0 0,0 1 0,0-1 0,0 0 1,0-1-1,0 1 0,-1 0 0,1 0 0,0-1 1,0 1-1,0-1 0,0 0 0,0 0 0,-1 1 1,1-1-1,0 0 0,-1 0 0,1-1 0,0 1 1,-1 0-1,0 0 0,1-1 0,-1 1 0,0-1 0,1 0 180,30-28-4958</inkml:trace>
  <inkml:trace contextRef="#ctx0" brushRef="#br1" timeOffset="181565.448">29269 4983 1864,'0'0'3145,"0"0"-2497,0 0-96,-11 154-552,-4-116-1632</inkml:trace>
  <inkml:trace contextRef="#ctx0" brushRef="#br1" timeOffset="181684.582">29178 5520 4697,'0'0'3465,"0"0"-2977,0 0-488,0 0-296,0 0-2737</inkml:trace>
  <inkml:trace contextRef="#ctx0" brushRef="#br1" timeOffset="180312.688">27637 7364 6217,'0'0'4728,"0"0"-3352,31-1-593,196-20 3,-117 12-917,-108 9 111,0 0 0,0 0 0,1 0 0,-1 1 0,0-1 0,0 0 0,0 1 0,0 0 0,0-1 0,0 1 1,0 0-1,0 0 0,0 0 0,0 0 0,-1 1 0,1-1 0,0 0 0,-1 1 0,1-1 0,-1 1 0,1-1 0,-1 1 0,0 0 0,0 0 0,1 0 0,-1 0 0,-1-1 0,1 1 1,0 0-1,0 1 0,-1-1 0,1 0 0,-1 0 0,0 0 0,1 0 0,-1 0 0,0 0 0,0 1 0,-1-1 0,1 0 0,0 0 0,-1 0 0,1 0 0,-1 0 0,-1 2 20,1 12 12,-1 0-1,-1 0 0,-1 0 0,0-1 0,-1 0 0,-1 0 1,0 0-1,-1 0 0,-1-1 0,0 0 0,-4 4-11,-32 66 500,150-294-7805,-73 128 4263</inkml:trace>
  <inkml:trace contextRef="#ctx0" brushRef="#br1" timeOffset="180524.259">28199 6989 1208,'0'0'2721,"0"0"-1081,0 0-1000,0 0 473,0 0 175,0 0-232,0 0-440,88 50-616,-39-38-904,-9-2-2337,-3-8-1760</inkml:trace>
  <inkml:trace contextRef="#ctx0" brushRef="#br1" timeOffset="180670.293">28519 7181 200,'0'0'6577,"0"0"-5696,0 0 7,0 0-48,0 0-424,0 0-416,0 0-1504,45 51-1457,-45-44-2080</inkml:trace>
  <inkml:trace contextRef="#ctx0" brushRef="#br1" timeOffset="180853.8868">28350 7408 1360,'0'0'4329,"0"0"-3937,0 0 585,0 0 223,0 0 192,0 0-496,157 14-544,-105-23-352,13-8-880,-11 0-1152,-11 0-1121</inkml:trace>
  <inkml:trace contextRef="#ctx0" brushRef="#br1" timeOffset="180984.762">28910 7319 7074,'0'0'3096,"0"0"-2352,0 0 1081,0 0-145,0 0-784,0 144-896,0-117-360,0-3-1312,-9-3-1417,-2-9-1464</inkml:trace>
  <inkml:trace contextRef="#ctx0" brushRef="#br1" timeOffset="186280.477">30000 7215 6417,'0'0'1825,"0"0"-441,202-2 1121,-28-3-225,72-2-704,30-3-679,-5 0-897,-25 6-48,-55-1-1337,-57 0-1159,-40 0-4634</inkml:trace>
  <inkml:trace contextRef="#ctx0" brushRef="#br1" timeOffset="186493.34">31826 7569 4273,'0'0'928,"0"0"-928</inkml:trace>
  <inkml:trace contextRef="#ctx0" brushRef="#br1" timeOffset="186627.127">31914 7783 6793,'0'0'9771,"0"0"-9771,0 0-969,0 0-4088</inkml:trace>
  <inkml:trace contextRef="#ctx0" brushRef="#br1" timeOffset="192637.642">29897 9980 2625,'0'0'2408,"0"0"-1288,0 0-616,0 0-504</inkml:trace>
  <inkml:trace contextRef="#ctx0" brushRef="#br1" timeOffset="191105.677">28561 9245 5865,'0'0'5441,"0"0"-4456,0 0-553,0 0 392,0 0 112,0 0-192,174 22-496,-111-22-248,0 0-832,-12 0-856,-14-15-1049,-14-4-1312,-11 2 553</inkml:trace>
  <inkml:trace contextRef="#ctx0" brushRef="#br1" timeOffset="191390.775">28921 9106 2521,'0'0'1541,"0"0"-275,0 0-6,0 0-100,0 0-161,0 0 15,-20 32 77,-58 113 54,74-133-974,-1 0 0,2 1 0,-1 0-1,2 0 1,0 0 0,0 0 0,1 0 0,1 1-1,0-1 1,2 13-171,0 15 435,9 426 1419,-10-465-1870,0 0 0,-1 1 0,0-1 0,1 0 0,-1 0 0,0 0 0,0 1 0,0-1 1,0 0-1,-1 0 0,1 1 0,-1-1 0,1 0 0,-1 0 0,0 0 0,0 0 0,0 0 0,0 0 0,0 0 0,0 0 0,0 0 0,-1 0 0,1 0 0,-1-1 0,1 1 0,-1-1 0,0 1 0,0-1 1,0 0-1,0 0 0,1 1 0,-1-1 0,-1 0 0,1-1 0,0 1 0,0 0 0,0-1 0,0 1 0,-1-1 0,1 0 0,0 1 0,0-1 0,-1 0 0,1-1 0,0 1 0,0 0 0,0 0 0,-1-1 1,1 0-1,0 1 16,-9-7-274,1 0 0,1 0 1,-1-1-1,1 0 0,0-1 1,1 0-1,0 0 0,1-1 1,-1 0-1,2 0 0,0-1 1,0 1-1,1-2 0,0 1 1,-2-8 273,-1 2-106,1 0 1,0-1 0,1 0 0,1 0 0,1-1-1,0 1 1,2-1 0,0 0 0,1-19 105,4 30-138,0-1-1,0 1 1,1 0 0,0 0 0,0 1 0,1-1-1,0 1 1,1 0 0,-1 0 0,1 1 0,1 0-1,-1 0 1,1 0 0,0 1 0,0-1 0,1 2-1,-1-1 1,1 1 0,0 1 0,0-1 0,1 1-1,4-1 139,7-6-553,53-25-2077</inkml:trace>
  <inkml:trace contextRef="#ctx0" brushRef="#br1" timeOffset="191568.048">29298 8927 5713,'0'0'1577,"0"0"-977,0 0 632,0 0-160,0 0-600,0 0-408,0 0-64,25 114-1584,-25-95-1745,-8-5-31</inkml:trace>
  <inkml:trace contextRef="#ctx0" brushRef="#br1" timeOffset="191781.902">29181 9139 2737,'0'0'1272,"0"0"-152,0 0 176,-57 123-135,42-82-353,1-2-168,0-6-64,-3 1-128,-3-3-216,0-2-168,0-2-64,0-10-856,3-5-1032,8-12-1921</inkml:trace>
  <inkml:trace contextRef="#ctx0" brushRef="#br1" timeOffset="191906.625">29189 9183 2833,'0'0'976,"0"0"-112,0 0-208,180 9-72,-132 8-312,1 2-96,-9 3-104,-9 0-16,-5-3 24,-6 0-32,-12-4 64,-5-6-16,-3-1-96,-5-8-392,-21 0-784,-3 0-1640</inkml:trace>
  <inkml:trace contextRef="#ctx0" brushRef="#br1" timeOffset="192426.138">29343 9286 3433,'0'0'1213,"0"0"60,-9 21-4,-62 130 393,-69 41-1679,126-185-2238,21-25 597,105-87 1133,31 41 3302,-139 63-2703,-1-1-1,0 1 0,1 0 1,-1 0-1,1 0 1,-1 1-1,1-1 0,0 1 1,-1 0-1,1 0 1,0 0-1,-1 0 0,1 1 1,-1-1-1,1 1 0,-1 0 1,1 0-1,-1 0 1,1 1-1,-1-1 0,0 1 1,0 0-1,0 0 1,0 0-1,0 0 0,0 0 1,0 1-1,-1-1 1,1 1-1,-1 0 0,1 1-73,-3 11-51,0 0-1,-2 0 1,0 0 0,-1 0-1,0-1 1,-1 1-1,-1-1 1,0 0-1,-1 0 1,0-1-1,-1 0 1,-1 0-1,0 0 1,0-1-1,-2 0 1,1-1 0,-1 0-1,-1 0 1,0-1-1,-1-1 1,0 0-1,-6 4 52,18-13-3,-21 15-579,21-14 530,8-2-80,86-3 34,-91 7 118,1-1-1,-1 1 0,0 0 1,0 0-1,0 0 0,0 0 1,0 0-1,-1 1 1,1-1-1,-1 1 0,0 0 1,0-1-1,0 1 0,-1 0 1,1 0-1,-1 1 1,0-1-1,0 0 0,-1 0 1,1 0-1,-1 1 0,0-1 1,0 0-1,0 0 0,-1 1 1,1-1-1,-1 0 1,0 0-1,0 1-19,0 7 225,1 59 2101,1-70-2285,0 0 0,0 0 0,0 0 0,0 0-1,0 0 1,0 0 0,1-1 0,-1 1 0,0 0 0,0-1 0,0 1 0,1-1 0,-1 1-1,0-1 1,1 0 0,-1 1 0,0-1 0,1 0 0,-1 0 0,0 0 0,1 0 0,-1 0 0,1 0-1,-1-1 1,0 1 0,1 0 0,-1-1 0,0 1 0,0-1 0,1 1 0,-1-1 0,0 0 0,0 1-1,0-1 1,0 0 0,0 0 0,0 0 0,0 0 0,0 0 0,0 0 0,0 0 0,0-1-41,103-80-2277,-50 43-2156</inkml:trace>
  <inkml:trace contextRef="#ctx0" brushRef="#br1" timeOffset="190709.232">27634 9361 880,'0'0'5655,"0"0"-3155,0 0-1034,0 0-6,0 0-89,4 0-393,480-64 1017,-483 63-2057,-1 1-1,1-1 1,0 1 0,0-1 0,-1 1-1,1 0 1,0 0 0,0-1 0,0 1-1,-1 0 1,1 0 0,0 0 0,0 0-1,0 0 1,-1 0 0,1 0 0,0 0-1,0 0 1,0 0 0,0 0 0,-1 1 0,1-1-1,0 0 1,0 1 0,-1-1 0,1 0-1,0 1 1,0-1 0,-1 1 0,1-1-1,-1 1 1,1 0 0,0-1 0,-1 1-1,1-1 1,-1 1 0,1 0 0,-1 0-1,0-1 1,1 1 0,-1 0 0,0 0-1,1-1 1,-1 1 0,0 0 0,0 0-1,0 0 1,0-1 0,1 1 0,-1 0 0,-1 0-1,1 0 1,0 0 0,0-1 0,0 1-1,0 0 1,0 0 0,-1 0 0,1-1-1,0 1 1,-1 0 0,1 0 0,-1-1 62,-37 52 204,28-40-392,-63 85 186,4 4 0,4 2 1,0 12 1,60-109-78,15-27-102,120-160-355,-113 165 471,-16 21 66,-3 114-41,1-118-1260,2-19-3379,4-14 1995,15-10 434</inkml:trace>
  <inkml:trace contextRef="#ctx0" brushRef="#br1" timeOffset="190921.139">28082 9474 72,'0'0'942,"0"0"1294,0 0-773,0 0-277,0 0-73,22-14-117,68-33-27,-88 47-911,1 1 1,-1 0 0,1 0 0,-1 0 0,0 0-1,1 0 1,-1 1 0,0-1 0,0 1 0,0-1-1,0 1 1,0 0 0,0 0 0,-1 0 0,1 0-1,-1 0 1,1 0 0,-1 0 0,0 1 0,0-1-1,0 0 1,0 1 0,0-1 0,0 1 0,-1-1-1,1 1 1,-1 0 0,1-1 0,-1 1 0,0-1 0,0 1-1,-1 0 1,1-1 0,0 1 0,-1-1 0,0 1-1,0 0-58,2 6 180,3 97 632,-6 0 1,-3 0 0,-6 0 0,-4-1-1,-16 54-812,-29 56-297,43-179-691,16-36 895,0 0-1,0 0 1,0 1 0,0-1 0,0 0 0,1 0 0,-1-1 0,0 1 0,0 0 0,0 0-1,0 0 1,0-1 0,1 1 0,-1 0 0,0-1 0,0 1 0,0 0 0,1-1 0,-1 1-1,0-1 1,1 1 0,-1-1 0,0 0 0,1 1 0,-1-1 0,1 0 0,-1 1 0,1-1-1,-1 0 1,1 0 0,-1 0 0,1 1 0,0-1 0,0 0 0,-1 0 0,1 0-1,0 0 1,0 1 0,0-1 0,0 0 0,0 0 0,0 0 0,0 0 0,0 0 0,0 0-1,0 1 1,1-1 0,-1 0 0,0 0 0,1 0 93,-7-49-5813</inkml:trace>
  <inkml:trace contextRef="#ctx0" brushRef="#br1" timeOffset="216532.265">27363 10519 7490,'0'0'1423,"0"0"-557,0 0 619,0 0 396,0 0-109,-14 1-253,-41 3-359,207-2 2034,852-41-1457,370-65-404,-1250 89-1674,52-5 675,-117 17-3818,1 1-3379,-72 2 2183</inkml:trace>
  <inkml:trace contextRef="#ctx0" brushRef="#br1" timeOffset="218006.038">26938 7923 6025,'0'0'878,"0"0"-94,0 0 254,0 0-22,0 0-236,-11 28-208,1-4-438,2-5-30,0 0-1,1 0 1,2 0-1,0 1 1,1 0-1,0 0 1,2 0-1,1 0 1,0 6-104,-10 1214 2880,-1-915-2340,14 1-1,37 250-539,58 62 828,-75-382-1078,-26-94-2831,5-161 2956,-1 1 0,0-1 0,0 0 1,1 0-1,-1 1 0,0-1 0,0 0 0,0 0 0,0 0 0,-1 1 1,1-1-1,0 0 0,0 0 0,-1 1 0,1-1 0,-1 0 1,1 0-1,-1 0 0,1 0 0,-1 0 0,0 0 0,1 0 0,-1 0 1,0 0-1,0 0 0,0 0 0,0 0 0,0-1 0,0 1 1,0 0-1,0-1 0,0 1 0,0-1 0,0 1 0,0-1 0,-1 1 1,1-1-1,0 0 0,0 0 0,-1 1 0,1-1 0,0 0 1,0 0-1,-2 0 125,-20 0-3105</inkml:trace>
  <inkml:trace contextRef="#ctx0" brushRef="#br1" timeOffset="218305.443">26481 11350 3217,'0'0'2451,"0"0"-1542,12 21-139,68 159 1382,-50-60-1186,-19-69-598,3 0 0,2-1 0,2 0 0,16 31-368,-30-73 60,-1-1-1,1 1 0,1-1 1,0 0-1,0 0 1,0-1-1,0 1 1,1-1-1,0 0 0,1-1 1,-1 1-1,1-1 1,0-1-1,1 1 1,-1-1-1,1 0 0,-1-1 1,1 0-1,0 0 1,1-1-1,-1 0 0,0 0 1,0-1-1,1 0 1,-1 0-1,1-1 1,1 0-60,1-5 29,0 0 0,0-1 0,0 0 0,-1-1 0,0 0 0,-1 0 0,1-1 0,-1 0 0,-1-1 0,0 0 0,0 0 0,0-1 0,-1 0 0,-1 0 0,0-1 0,0 0 0,-1 0 0,-1 0 1,1 0-1,-1-2-29,5-7 15,93-233-555,-62 77-4575,-32 95-927</inkml:trace>
  <inkml:trace contextRef="#ctx0" brushRef="#br1" timeOffset="218838.852">27979 12258 2264,'0'0'3801,"0"0"-2440,0 0 767,0 0-232,191-7-215,-119-8-505,11-2-608,5-7-376,0-5-136,-8 0-56,-14 0-560,-17-7-1240,-18 12-1785,-23 0-888</inkml:trace>
  <inkml:trace contextRef="#ctx0" brushRef="#br1" timeOffset="219056.614">28433 11817 5985,'0'0'1561,"0"0"47,-57 185 304,40-98-375,3-3-281,5 1-584,9-11-384,0-9-216,0-12-72,0-14 0,0-15-624,6-17-1008,2-7-945,9-46-768,-2-9 809,-1-12-1537</inkml:trace>
  <inkml:trace contextRef="#ctx0" brushRef="#br1" timeOffset="219228.487">28556 11865 3585,'0'0'1360,"0"0"-664,0 0 584,0 0 145,42 140 47,-36-61-496,-3 8-208,0 5-47,-3-3-369,0-3-208,0-9-144,0-12-56,0-9-536,-9-13-1129,-8-14-1439,0-14-17</inkml:trace>
  <inkml:trace contextRef="#ctx0" brushRef="#br1" timeOffset="219979.76">28433 12335 4777,'0'0'1316,"0"0"-389,0 0-72,0 0-81,0 0-204,0 0-279,22 1-183,67 5-93,-87-6-23,-1 1-1,1-1 1,0 1 0,-1-1 0,1 1 0,0 0 0,-1 0-1,1 0 1,-1 0 0,1 0 0,-1 0 0,0 0 0,1 1-1,-1-1 1,0 0 0,0 1 0,0-1 0,0 1 0,0-1-1,0 1 1,0 0 0,-1-1 0,1 1 0,0 0 0,-1 0-1,0-1 1,1 1 0,-1 0 0,0 0 0,0 0 0,0-1-1,0 1 1,0 0 0,0 0 0,-1 0 0,1-1 0,0 1-1,-1 0 1,0 0 0,1-1 0,-1 1 0,0 0 0,0-1-1,0 1 9,0-1-6,-6 12-13,0-1 0,-2 1 0,0-2 0,0 1 0,-1-1 0,0-1 0,-1 0 0,0 0 0,-11 6 19,9-5 22,-66 52 546,120-73-743,86-49 322,-123 66-111,-56 81-16,35-67-52,-211 263-295,214-246 310,19-35-15,9-7 37,1 1 0,-1-2 0,0 0 0,0 0 0,0-1 0,-1-1 0,0-1 1,0 0-1,-1 0 0,0-1 0,0-1 0,3-3-5,7-5-4,179-130 76,-202 148-69,1 0-1,-1 1 1,1-1-1,0 1 0,-1-1 1,1 1-1,-1-1 1,1 1-1,0-1 1,0 1-1,-1-1 0,1 1 1,0-1-1,0 1 1,0-1-1,0 1 1,0-1-1,-1 1 0,1 0 1,0-1-1,0 1 1,0-1-1,1 1 0,-1-1 1,0 1-1,0 0 1,0-1-1,0 1 1,0-1-1,1 1 0,-1-1 1,0 1-1,0-1 1,1 1-1,-1-1 1,1 1-1,-1-1 0,0 0 1,1 1-1,-1-1 1,1 1-1,-1-1 0,1 0 1,-1 1-1,1-1 1,-1 0-1,1 0 1,-1 0-1,1 1 0,-1-1 1,1 0-1,-1 0 1,1 0-1,-1 0 0,1 0 1,0 0-1,-1 0 1,1 0-1,-1 0 1,1 0-1,-1 0 0,1 0 1,0 0-1,-1 0 1,1-1-3,-17 39 136,-1-1 1,-2-1 0,-2-1 0,-1-1-1,-2 0-136,-10 17 200,11-15-82,-152 203 577,174-238-562,1-1-239,0 0 1,0-1 0,-1 1 0,1-1-1,0 1 1,0 0 0,0-1 0,0 1-1,0 0 1,0-1 0,0 1 0,-1-1-1,1 1 1,0 0 0,0-1 0,0 1-1,-1 0 1,1-1 0,0 1 0,-1 0-1,1 0 1,0-1 0,0 1 0,-1 0-1,1 0 1,-1 0 0,1-1 0,0 1-1,-1 0 1,1 0 0,0 0 0,-1 0-1,0 0 106,64-135-5349,22 7 3566,-76 117 2175,0 0-1,0 1 0,2-1 1,-1 2-1,1 0 1,1 0-1,-1 1 0,1 0 1,1 1-1,0 0 0,0 1 1,0 1-1,0 0 1,1 0-1,0 2 0,0 0 1,0 0-1,0 1 1,0 1-1,1 0 0,-1 1 1,0 1-1,9 1-391,-17 1 17,-1 0-1,0 1 1,1-1-1,-2 1 1,1 0-1,0 1 1,-1-1-1,0 1 1,0-1-1,0 1 1,-1 1-1,1-1 1,-1 0-1,0 1 1,-1 0 0,0-1-1,0 1 1,0 0-1,0 0 1,-1 0-1,0 0 1,0 1-1,-1-1 1,1 0-1,-2 0 1,1 0-1,0 1 1,-2 2-17,2-9-2455,0 0-1314</inkml:trace>
  <inkml:trace contextRef="#ctx0" brushRef="#br1" timeOffset="220182.871">28895 12426 8178,'0'0'1584,"0"0"-552,0 0 337,-17 166 23,17-115-568,0 0-568,0-8-136,0-9-120,3-15-376,3-9-456,-3-10-512,-1-12-401,10-66-583,-4 6-1105,4-5 536</inkml:trace>
  <inkml:trace contextRef="#ctx0" brushRef="#br1" timeOffset="220415.279">28969 12205 2985,'9'-39'5141,"40"14"-2969,-45 23-2162,0 1-1,1 1 1,-1-1 0,0 0-1,0 1 1,0 0 0,0 0-1,0 0 1,1 1 0,-1-1-1,0 1 1,0 0 0,0 0-1,0 1 1,0-1-1,0 1 1,-1 0 0,1 0-1,0 0 1,-1 0 0,0 0-1,1 1 1,-1 0 0,0 0-1,0 0 1,1 1-10,1 12 202,0 0 0,0 0 1,-2 1-1,0-1 0,0 1 0,-2 0 0,0-1 1,-1 1-1,-1 0 0,-2 9-202,2 25 807,1 72 804,0 132-7,0-87-3695,-20-150-2856,0-17 865</inkml:trace>
  <inkml:trace contextRef="#ctx0" brushRef="#br1" timeOffset="220685.202">28981 12390 6961,'0'0'1426,"0"0"122,0 0-22,0 0-700,0 0-968,19-3-653,100-11-2412,-102 43 149,-35 42 3115,-21-2 1130,30-57-734,2 0-1,-1 0 1,2 0-1,0 1 1,0 0 0,1 0-1,1 0 1,0 1-1,-2 10-452,7-23 17,0 0 0,-1 0 0,1 0 0,0-1 0,0 1-1,0 0 1,-1 0 0,1 0 0,0 0 0,0-1 0,0 1 0,0-1-1,0 1 1,1 0 0,-1-1 0,0 0 0,0 1 0,0-1 0,0 0-1,0 1 1,1-1 0,-1 0 0,0 0 0,0 0 0,0 0 0,1 0 0,-1-1-1,0 1 1,0 0 0,0 0 0,1-1 0,-1 1 0,0-1 0,0 1-1,0-1 1,0 1 0,0-1 0,0 0 0,0 1 0,0-1 0,0 0-1,0 0 1,-1 0 0,1 0 0,1 0-17,145-117-1342,-115 87 870,129-127-3746,-98 91 1153</inkml:trace>
  <inkml:trace contextRef="#ctx0" brushRef="#br1" timeOffset="222006.8">29517 11844 6097,'0'0'2718,"0"0"-1458,0 0 77,0 0-32,0 0-439,0 0-354,4 6-293,0 0-389,-1 0 0,1 0 0,-1 0 0,-1 1 1,1-1-1,-1 1 0,0 0 0,-1 0 0,0 0 1,0 0-1,0 0 0,-1 0 0,0 0 0,0 0 1,-2 7 169,-3 4-370,-2 0 1,0 0-1,-2 0 1,1-1-1,-2 0 1,-1 0-1,0-1 1,0-1 0,-4 3 368,-13 20-202,-42 63 227,70-101-21,0 1 1,0-1-1,0 1 0,0-1 1,0 1-1,1-1 1,-1 1-1,0-1 1,0 0-1,1 1 0,-1-1 1,0 1-1,1-1 1,-1 0-1,0 1 0,1-1 1,-1 1-1,1-1 1,-1 0-1,0 0 1,1 1-1,-1-1 0,1 0 1,-1 0-1,1 0 1,-1 1-1,1-1 0,-1 0 1,1 0-1,-1 0 1,1 0-1,-1 0 0,1 0 1,-1 0-1,1 0 1,-1 0-1,1 0 1,-1 0-1,1 0 0,-1-1 1,1 1-1,-1 0 1,1 0-1,-1 0 0,1-1 1,-1 1-1,1 0 1,-1-1-1,0 1 1,1 0-1,-1-1 0,1 1 1,-1-1-1,0 1 1,0 0-1,1-1 0,-1 1-3,44-30 126,40-12 1199,-74 102 628,-10 186-1116,21-267-737,90-303-116,-75 202-201,-36 122 220,-1-1-1,1 1 1,0-1-1,0 0 1,-1 1-1,1-1 1,0 1-1,0-1 1,0 0-1,0 1 1,0-1 0,0 0-1,0 1 1,0-1-1,0 1 1,0-1-1,0 0 1,1 1-1,-1-1 1,0 1-1,0-1 1,1 0 0,-1 1-1,0-1 1,1 1-1,-1-1 1,0 1-1,1-1 1,-1 1-1,1-1 1,-1 1-1,1 0 1,-1-1 0,1 1-1,-1 0 1,1-1-1,-1 1 1,1 0-1,-1 0 1,1-1-1,0 1 1,-1 0-1,1 0 1,0 0 0,-1 0-1,1 0 1,-1 0-1,1 0 1,0 0-1,-1 0 1,1 0-1,0 0 1,-1 0-1,1 0 1,0 1-3,2 230 1744,-3-90-2113,4-194-553,3 1 0,3-1 1,1 2-1,3-1 0,2 2 0,4-5 922,-3 4 16,26-43 1782,-39 94-1690,-1 0 0,1 0 0,-1 0 0,1 1 0,-1 0 0,1-1 0,-1 1 1,0 1-1,1-1 0,-1 0 0,0 1 0,0-1 0,0 1 0,0 0 0,0 0 0,0 0 0,-1 1 0,1-1 0,-1 1 0,1-1 0,-1 1 0,0 0 0,0 0 0,0 0 0,-1 0 0,1 0 0,-1 0 0,1 0 0,-1 1 0,0 0-108,3 3 71,5 5-112,0 1 1,-1 1-1,-1 0 1,0 0-1,-1 0 1,-1 1-1,0-1 1,-1 1-1,0 1 1,-1-1-1,-1 0 1,0 1-1,-2 0 1,1-1-1,-2 1 1,0-1-1,-1 1 1,-1-1-1,0 1 1,-1-1-1,0 0 1,-1-1-1,-1 1 1,-1-1-1,0 0 1,0 0-1,-2-1 1,-6 8 40,15-19-72,0-1 1,0 0-1,-1 1 0,1-1 1,0 0-1,-1 0 0,1 1 1,-1-1-1,1 0 0,-1 0 0,0 0 1,1 0-1,-1 0 0,0 0 1,0 0-1,0 0 0,0 0 1,0 0-1,0 0 0,0 0 1,0-1-1,0 1 0,0 0 1,-1-1-1,1 1 0,0-1 0,0 1 1,-1-1-1,1 0 0,0 1 1,0-1-1,-1 0 0,1 0 1,0 0-1,-1 0 0,1 0 1,0 0-1,-1-1 0,1 1 1,0 0-1,0-1 0,-1 1 0,1 0 1,0-1-1,0 0 0,0 1 1,-1-1-1,1 0 0,0 1 1,0-1-1,0 0 0,0 0 1,0 0-1,1 0 0,-1 0 1,0 0-1,0 0 0,1 0 0,-1-1 1,0 1-1,1 0 0,-1 0 1,1 0-1,0-1 0,-1 0 72,-3-112-2686,8-4 4516,-4 117-1769,0-1-1,0 0 0,1 1 1,-1-1-1,0 1 0,1-1 1,-1 1-1,1-1 1,0 1-1,0-1 0,-1 1 1,1-1-1,0 1 0,0 0 1,0-1-1,1 1 0,-1 0 1,0 0-1,0 0 1,1 0-1,-1 0 0,0 0 1,1 0-1,-1 0 0,1 1 1,-1-1-1,1 1 1,0-1-1,-1 1 0,1-1 1,-1 1-1,1 0 0,0 0 1,-1 0-1,1 0 1,0 0-1,-1 0 0,1 0 1,0 1-1,-1-1 0,2 1-60,-1 2-15,0-1 0,0 1 0,0 0 0,-1 0 0,1 0 0,-1 0 0,0 0 0,1 0 0,-1 0 0,-1 1 0,1-1 0,-1 0 0,1 0 0,-1 1 0,0-1 0,0 0 0,0 1 0,-1-1 0,1 0 0,-1 1 0,1-1 0,-1 0 0,0 0 0,-1 2 15,-94 179 30,109-189 4644,16-11-3088,-28 16-1654,0 0 1,0-1-1,0 1 1,0 0 0,0 0-1,0 0 1,0 0-1,0 0 1,0 0 0,0 0-1,0 0 1,0 0-1,0 1 1,0-1-1,0 0 1,0 0 0,0 1-1,-1-1 1,1 1-1,0-1 1,0 1 0,0-1-1,0 1 1,-1 0-1,1-1 1,0 1 0,-1 0-1,1 0 1,-1-1-1,1 1 1,0 0-1,-1 0 1,0 0 0,1 0-1,-1 0 1,1-1-1,-1 1 1,0 0 0,0 0-1,0 0 1,0 0-1,1 0 1,-1 0 0,0 0-1,0 0 1,-1 0-1,1 0 1,0 0-1,0 0 1,0 0 0,-1 0-1,1 0 1,-1 0 67,-1 14-148,-2 0 1,0-1-1,-1 0 1,0 1-1,-1-2 1,-1 1-1,0-1 1,-1 0-1,0 0 0,-1-1 1,0 0-1,-1-1 1,-7 7 147,-23 32 109,-25 53 1880,90-117 238,132-174-1711,-136 173-973,-20 21-157,-64 345-1343,63-342 1972,-1-9-8,0 1 0,1 0 1,-1 0-1,1 0 0,0-1 0,-1 1 0,1 0 1,0 0-1,-1 0 0,1 0 0,0 0 0,0 0 1,0 0-1,0 0 0,0 0 0,0 0 0,0 0 1,0-1-1,0 1 0,0 0 0,0 0 0,1 0 1,-1 0-1,0 0 0,1 0 0,-1 0 0,1-1 1,-1 1-1,1 0 0,-1 0 0,1 0 0,0-1 1,-1 1-1,1 0 0,0-1 0,-1 1 0,1-1 1,0 1-1,0-1 0,0 1 0,-1-1 0,1 1 1,0-1-1,0 0 0,0 0 0,0 1 0,0-1 1,0 0-1,0 0 0,0 0 0,0 0 0,0 0 1,0 0-1,0 0 0,-1 0 0,1 0 0,0-1 1,0 1-1,0 0 0,0-1 0,0 1-7,61-85 1555,-49 61-1433,125-211-4283,-92 161-1735</inkml:trace>
  <inkml:trace contextRef="#ctx0" brushRef="#br1" timeOffset="224056.756">30370 12205 3145,'0'0'1961,"0"0"-1068,0 0 36,0 0 81,0 0-293,0 0-422,-15 0-1801,8 2-1001</inkml:trace>
  <inkml:trace contextRef="#ctx0" brushRef="#br1" timeOffset="224268.664">30370 12205 3873</inkml:trace>
  <inkml:trace contextRef="#ctx0" brushRef="#br1" timeOffset="225281.202">30370 12205 3873,'1'0'145,"-1"1"1,0 0-1,1-1 1,-1 1-1,0-1 1,0 1-1,0 0 0,1-1 1,-1 1-1,0 0 1,0-1-1,0 1 1,0 0-1,0-1 1,0 1-1,-1 0 0,1-1 1,0 1-1,0 0 1,0-1-1,-1 1 1,1-1-1,0 1 1,0 0-1,-1-1 1,1 1-1,-1-1 0,1 1 1,0-1-1,-1 1 1,1-1-1,-1 1 1,1-1-1,-1 0 1,0 1-1,1-1 1,-1 0-1,1 1 0,-1-1 1,0 0-1,1 0 1,-1 0-1,1 1 1,-1-1-1,0 0 1,1 0-1,-1 0 0,0 0 1,1 0-1,-1 0 1,0 0-1,1 0 1,-1-1-1,0 1 1,1 0-1,-1 0 1,0 0-1,1-1 0,-1 1-145,2 19-57,-1 160 4405,0 89-4069,-4-256-3641,-1-31 744,-1-93-1584,10-62 2919,-3 159 1354,-2 9 76,0 0-1,0 0 1,1 0 0,0 1 0,0-1 0,1 0 0,-1 0 0,1 0 0,1 1 0,-1-1 0,1 0 0,0 1 0,0-1 0,0 1 0,1 0 0,0 0 0,0 0 0,1 0 0,-1 0 0,1 1 0,0 0 0,0-1 0,0 1 0,5-3-147,-1 5 71,0 0 1,0 0-1,0 0 1,0 1-1,0 0 1,1 1-1,-1 0 1,0 0 0,0 1-1,1 0 1,-1 0-1,0 1 1,0 0-1,0 1 1,0-1-1,-1 2 1,1-1-1,-1 1 1,0 0 0,0 0-1,0 1 1,0 0-1,-1 0 1,0 1-1,0 0 1,0 0-1,-1 0 1,0 1-1,0-1 1,-1 1 0,1 0-1,-2 1 1,1-1-1,1 6-71,-4-7-55,0 0-1,-1 0 1,1-1 0,-1 1-1,-1 0 1,1 0 0,-1 0-1,0 0 1,0 0 0,-1 0-1,1 0 1,-2-1 0,1 1-1,0-1 1,-1 1 0,0-1-1,0 0 1,-1 0 0,1-1-1,-1 1 1,0-1 0,0 1-1,-1-1 1,1 0 0,-1-1-1,0 1 1,0-1-1,0 0 1,-1 0 0,1-1-1,-1 1 1,1-1 0,-1-1-1,0 1 1,0-1 0,-2 1 55,6-2-64,0 0 0,-1 0 0,1 0 0,0 0 1,-1 0-1,1-1 0,0 1 0,-1-1 0,1 1 1,0-1-1,0 0 0,0 0 0,-1 0 0,1 0 1,0 0-1,0-1 0,1 1 0,-1 0 0,0-1 1,0 0-1,1 1 0,-1-1 0,1 0 0,-1 0 0,1 0 1,0 0-1,-1 0 0,1 0 0,0 0 0,1 0 1,-1 0-1,0-1 0,1 1 0,-1 0 0,1-1 1,0 1-1,-1 0 0,1-1 0,0 1 0,0 0 0,1-1 1,-1 1-1,1 0 0,-1-1 0,1 1 0,0-1 64,-1 2 27,0 0 0,0 0-1,0 0 1,0 0-1,0 0 1,0 0 0,0 0-1,0 0 1,1 0-1,-1 0 1,0 0-1,1 1 1,-1-1 0,0 0-1,1 0 1,-1 0-1,1 0 1,0 1 0,-1-1-1,1 0 1,0 1-1,-1-1 1,1 0-1,0 1 1,-1-1 0,1 1-1,0-1 1,0 1-1,0-1 1,0 1 0,0 0-1,0-1 1,-1 1-1,1 0 1,0 0-1,0 0 1,0 0 0,0 0-1,0 0 1,0 0-1,0 0 1,0 0 0,0 0-1,0 0 1,0 0-1,0 1 1,0-1-1,0 1-26,10-1 26,-9 0-24,-1 0-1,0 0 1,1 0-1,-1 0 1,0 0-1,1 0 1,-1 0-1,0 1 1,1-1-1,-1 0 1,0 1-1,0-1 1,1 1-1,-1 0 1,0-1-1,0 1 1,0 0-1,0 0 1,0-1-1,0 1 1,0 0-1,0 0 1,0 0-1,0 0 1,0 0-1,-1 1 1,1-1 0,0 0-1,-1 0 1,1 0-1,-1 1 1,1-1-1,-1 0 1,0 1-1,1-1 1,-1 0-1,0 1 1,0-1-1,0 0 1,0 1-1,0-1 1,0 0-1,-1 1 1,1-1-1,0 0 1,-1 1-1,1-1 1,-1 0-1,1 0 1,-1 1-2,1 6 3,-64 148-39,106-190-462,6-32 96,-3-2 0,-2-2 0,-4-2-1,-3-1 1,18-54 402,-53 126 79,-1-1 1,1 1-1,0 0 0,1 0 1,-1 0-1,0 0 0,0 0 1,0 0-1,1 0 0,-1 0 0,0 0 1,1 1-1,-1-1 0,1 1 1,-1-1-1,1 1 0,-1-1 0,1 1 1,-1 0-1,1 0 0,-1-1 1,1 1-1,0 0 0,-1 1 0,1-1 1,-1 0-1,1 0 0,-1 1 1,1-1-1,-1 1 0,1-1 1,-1 1-1,1 0 0,-1-1 0,0 1 1,1 0-1,-1 0 0,0 0 1,0 0-1,0 0 0,0 0 0,0 0 1,0 1-80,22 8 390,2-3-368,-1-2 1,1-1-1,-1-1 1,1-2-1,0 0 1,17-2-23,-16 1-479,-25 0 379,1 1 0,-1-1 0,1 0 0,-1 0 0,1 0 0,-1 0 0,1 0 0,0 0 0,-1-1 0,0 1 0,1 0 0,-1-1 0,1 1 0,-1-1 0,1 0 0,-1 1 0,0-1 0,1 0 0,-1 0 0,0 0 0,0 0 0,0 0 0,0 0 0,0 0 1,0 0-1,0 0 0,0-1 0,0 1 0,0 0 0,-1 0 0,1-1 0,0 1 0,-1-1 0,1 1 0,-1-1 0,0 1 0,1-1 0,-1 1 0,0-1 0,0 1 0,0-1 0,0 1 0,0-1 100,-14-28 575,-66-71 2743,73 126-1842,-44 723 6869,31-535-8330,20-212-48,1 1 0,-1-1 0,0 0 0,1 1 1,-1-1-1,0 0 0,0 1 0,0-1 0,0 1 1,0-1-1,-1 0 0,1 1 0,0-1 1,-1 0-1,1 0 0,-1 1 0,1-1 0,-1 0 1,1 0-1,-1 1 0,0-1 0,0 0 0,0 0 1,1 0-1,-1 0 0,0 0 0,0 0 0,0-1 1,-1 1-1,1 0 0,0 0 0,0-1 0,0 1 1,0 0-1,-1-1 0,1 0 0,0 1 1,-1-1-1,1 0 0,0 1 0,-1-1 0,1 0 1,0 0-1,-1 0 0,1 0 0,0 0 0,-1-1 1,1 1-1,0 0 0,-1-1 0,1 1 0,0-1 1,-1 1-1,1-1 0,0 1 0,0-1 0,0 0 1,0 0-1,0 0 0,0 1 0,0-1 0,0 0 1,0 0-1,0 0 0,0-1 0,0 1 1,1 0-1,-2-1 33,-10-24-357,0 0 1,1-1-1,2 0 1,1-1 0,1 0-1,1 0 1,2 0-1,0-1 1,2 1-1,2-1 1,2-26 356,-2 49-7,-1 3 4,0 0 1,0 0-1,1 1 1,-1-1-1,1 0 0,-1 0 1,1 0-1,0 0 1,1 0-1,-1 0 0,0 0 1,1 1-1,-1-1 1,1 0-1,0 0 0,0 1 1,0-1-1,0 0 1,1 1-1,-1-1 1,1 1-1,-1-1 0,1 1 1,0 0-1,0 0 1,0 0-1,0 0 0,1 0 1,-1 0-1,0 0 1,1 1-1,-1-1 0,1 1 1,-1 0-1,1 0 1,0 0-1,0 0 1,-1 0-1,4 0 3,0 0-107,1 1 0,-1 0 0,1 0-1,-1 1 1,1-1 0,-1 1 0,1 1 0,-1-1 0,0 1 0,0 0-1,1 1 1,-1-1 0,-1 1 0,1 0 0,4 3 107,19 14-3964</inkml:trace>
  <inkml:trace contextRef="#ctx0" brushRef="#br1" timeOffset="226257.837">31381 11877 6841,'0'0'1937,"0"0"-489,0 0 329,0 0-305,0 0-712,0 0-64,0 0-328,0 0-248,57 92-120,-46-68-552,-2-5-1872,-6-4-3378</inkml:trace>
  <inkml:trace contextRef="#ctx0" brushRef="#br1" timeOffset="226902.476">31169 12381 3521,'0'0'2326,"0"0"-1454,0 0-29,0 0 434,0 0-125,0 0-346,17 6-354,51 19-153,-36-4 92,-32-20-363,0-1-102,0 8-286,-45 284 1671,33-19-675,21-309-2093,37-112-2990,-21 69 1208</inkml:trace>
  <inkml:trace contextRef="#ctx0" brushRef="#br1" timeOffset="227225.698">31680 12145 4337,'0'0'1423,"0"0"88,0 0-21,0 0-172,25 6-256,130 38-71,-154-41-946,1-1 0,0 1 0,-1 0 0,1 0 0,-1 0 1,0 0-1,0 0 0,0 0 0,0 0 0,0 0 0,-1 0 0,0 0 0,1 1 0,-1-1 1,0 0-1,-1 0 0,1 0 0,0 0 0,-1 1 0,0-1 0,0 0 0,0 0 0,0 0-45,-50 342 2777,44-76-1729,-21-222-2257,26-46 1032,0-1 0,0 1 0,0 0 0,0-1 0,1 1 0,-1-1 0,0 0 0,0 0 0,0 1 0,0-1 0,0-1 1,0 1-1,0 0 0,0 0 0,0-1 0,0 1 0,1-1 0,-1 1 0,0-1 0,0 0 0,0 0 0,1 0 0,-1 0 0,0 0 1,1 0-1,-1 0 0,1-1 0,0 1 0,-1-1 0,0 0 177,-58-104-6211,36 45 3489</inkml:trace>
  <inkml:trace contextRef="#ctx0" brushRef="#br1" timeOffset="227616.298">31523 12409 2056,'0'0'1371,"0"0"-256,0 0-299,0 0-350,0 0-138,0 0-128,1 19-100,7 103 221,9-143 1124,-16 18-1439,1-4-66,0-1 0,1 1 0,0 0 0,0 0 0,0 0 0,1 0 1,0 0-1,0 1 0,1-1 0,0 1 0,0 0 0,1 1 0,-1-1 1,2 1 59,-7 5 23,1 0 0,0 0 0,-1 0 0,1-1 0,0 1 0,-1 1 0,1-1 1,-1 0-1,1 0 0,0 0 0,-1 0 0,1 0 0,0 0 0,-1 1 0,1-1 1,-1 0-1,1 1 0,-1-1 0,1 0 0,-1 1 0,1-1 0,-1 0 0,1 1 1,-1-1-1,1 1 0,-1-1 0,0 1 0,1-1 0,-1 1 0,0 0 0,1-1 1,-1 1-1,0-1 0,0 1 0,0-1 0,1 1 0,-1 0 0,0-1 0,0 1 1,0 0-1,0-1 0,0 1 0,0 0 0,0-1 0,0 1 0,-1-1 0,1 1 1,0 0-1,0-1 0,0 1 0,-1-1 0,1 1 0,0-1 0,-1 1 0,1 0-23,0 2 52,-3 74 1242,0-19-4428,12-157 2376,-8 99 799,-1-1 0,1 1-1,0 0 1,0-1 0,0 1 0,0 0 0,0 0 0,0 0 0,0-1 0,-1 1 0,1 0 0,0 0 0,0 0 0,0 1 0,0-1 0,0 0 0,0 0-1,0 0 1,0 1 0,-1-1 0,1 0 0,0 1 0,0-1 0,0 1 0,-1-1 0,1 1 0,0-1 0,0 1 0,-1 0 0,1-1 0,-1 1 0,1 0 0,0-1-1,-1 1 1,0 0 0,1 0 0,-1 0 0,1-1 0,-1 1 0,0 0 0,1 0 0,-1 0 0,0 0 0,0 0 0,0 0 0,0 0-41,4 7-63,12 17-415,4-17-2661,-8-8-1175</inkml:trace>
  <inkml:trace contextRef="#ctx0" brushRef="#br1" timeOffset="228593.378">32145 11950 6001,'0'0'2401,"0"0"-1622,0 0-291,0 0 255,0 0-226,-2 17-462,-5 54-449,7-70 371,-1 0-1,1 0 1,0-1 0,0 1-1,0 0 1,0 0-1,0-1 1,0 1-1,0 0 1,0 0-1,1-1 1,-1 1 0,0 0-1,0 0 1,1-1-1,-1 1 1,0 0-1,1 0 1,-1-1 0,1 1-1,-1-1 1,1 1-1,-1 0 1,1-1-1,-1 1 1,1-1-1,0 1 1,-1-1 0,1 0-1,0 1 1,-1-1-1,1 1 1,0-1-1,-1 0 1,1 0 0,0 1-1,0-1 1,-1 0-1,1 0 1,0 0-1,0 0 1,0 0-1,-1 0 1,1 0 0,0 0-1,0 0 1,0-1 23,12 7-166,18 63 486,-31-64-316,-1 0 1,0 0-1,0 0 0,0 0 0,-1-1 0,0 1 0,0 0 0,0-1 0,0 1 0,-1-1 0,0 0 0,1 0 0,-2 0 0,1 0 1,0 0-1,-1-1 0,0 1 0,0-1 0,-3 2-4,-15 16 237,7 0 330,26-18-655,77-23-442,-87 19 538,0 1-1,0-1 0,0 1 0,-1 0 1,1-1-1,0 1 0,0 0 0,0 0 1,0 0-1,0 0 0,-1-1 0,1 1 0,0 1 1,0-1-1,0 0 0,0 0 0,0 0 1,0 0-1,0 1 0,-1-1 0,1 0 0,0 1 1,0-1-1,0 0 0,-1 1 0,1-1 1,0 1-1,-1-1 0,1 1 0,0 0 1,-1-1-1,1 1 0,-1 0 0,1-1 0,-1 1 1,1 0-1,-1 0 0,1 0 0,-1-1 1,0 1-1,1 0 0,-1 0 0,0 0 0,0 0 1,0 0-1,0-1 0,1 1 0,-1 0 1,-1 0-1,1 0 0,0 0 0,0 0 1,0 0-1,0 0 0,-1-1 0,1 1 0,0 0 1,-1 1-8,-11 59 331,-56 82-364,75-161-518,49-18 1238,-53 44-726,-4-1 37,0 1 0,-1 0 0,0-1 0,0 1 0,-1-1 0,0 0 1,0 0-1,-1 0 0,0 0 0,0-1 0,0 1 0,-1-1 0,-4 4 2,-31 55-7,41-64-22,-1 0 0,1 0 0,0 0 0,0 1 0,0-1 0,0 0 0,0 0-1,0 0 1,0 0 0,0-1 0,0 1 0,1 0 0,-1 0 0,0-1 0,0 1 0,1 0 0,-1-1 0,1 0-1,-1 1 1,0-1 0,1 0 0,-1 0 0,1 1 0,-1-1 0,1 0 0,-1 0 0,0-1 0,1 1-1,-1 0 1,1 0 0,-1-1 0,0 1 0,1-1 0,-1 1 0,0-1 0,1 0 29,8 1-96,-8-1 100,0 1-1,0 0 1,0-1-1,0 1 1,0 0 0,0 0-1,0 0 1,0 0-1,-1 1 1,1-1-1,0 1 1,0-1-1,0 1 1,0-1-1,0 1 1,0 0-1,-1 0 1,1 0-1,0 0 1,-1 0-1,1 1 1,0-1-1,-1 0 1,0 1 0,1-1-1,-1 1 1,0-1-1,0 1 1,0 0-1,0-1 1,0 1-1,0 0 1,0 0-1,-1 0 1,1 0-1,-1 0 1,1 0-1,-1 0 1,0 0-1,1 0 1,-1 0-1,0 0 1,-1 0 0,1 0-1,0 1-3,0 1 2,0 0 0,0 1 0,-1-1 0,1 0 1,-1 1-1,0-1 0,0 0 0,0 0 0,-1 0 0,1 0 0,-1 0 0,0 0 0,0 0 0,-1-1 1,1 1-1,-1-1 0,0 1 0,0-1 0,0 0 0,0 0 0,0 0 0,-1-1 0,1 1 0,-1-1 0,0 0 1,1 0-1,-1 0 0,-4 1-2,-7 4-91,-1 0 0,1-2 0,-1 0 0,-1 0 0,1-2 0,-1 0 0,1-1 0,-1 0 0,0-1 0,-4-2 91,17 1-66,1-1-1,0 0 1,0 0-1,0 0 1,0 0 0,0-1-1,0 1 1,0-1-1,0 0 1,1 0-1,-1 0 1,1 0 0,-1 0-1,1-1 1,0 1-1,0-1 1,0 1-1,0-1 1,0 0-1,1 0 1,-1 0 0,1 0-1,0 0 1,-1 0-1,2 0 1,-1 0-1,0-1 1,1 1 0,-1 0-1,1 0 1,0-1-1,0 1 1,0 0-1,0 0 1,1-1-1,0 1 1,-1 0 0,1 0-1,1-1 67,-2 0 24,0 3 18,0-1 0,0 1-1,1 0 1,-1 0 0,1 0 0,-1-1-1,1 1 1,0 0 0,-1 0 0,1 0-1,0 0 1,0 0 0,0 0 0,0 0-1,0 0 1,0 0 0,0 1 0,0-1-1,0 0 1,0 0 0,0 1 0,0-1-1,1 1 1,-1-1 0,0 1 0,0 0 0,1-1-1,-1 1 1,0 0 0,1 0 0,-1 0-1,0 0 1,0 0 0,1 0 0,-1 0-1,0 1 1,1-1 0,-1 0 0,0 1-1,0-1 1,1 1 0,0 0-42,56 20 2007,124 132 569,-181-152-2754,1 0-1,-1 0 0,1 0 0,-1 0 1,1 0-1,-1-1 0,1 1 0,-1-1 1,1 1-1,0-1 0,-1 1 0,1-1 1,0 0-1,-1 0 0,1 0 0,0 0 1,-1 0-1,1 0 0,0-1 0,-1 1 1,1 0-1,0-1 0,-1 0 0,1 1 1,-1-1-1,1 0 0,-1 1 1,1-1-1,-1 0 0,1 0 0,-1 0 1,0-1-1,0 1 0,1-1 179,11-20-3971</inkml:trace>
  <inkml:trace contextRef="#ctx0" brushRef="#br1" timeOffset="229335.041">32476 12205 5881,'0'0'702,"0"0"-121,0 0-123,0 0-218,25 1-171,73 5-85,-97-6 16,1 0-1,-1 0 1,0 0 0,1 1 0,-1-1-1,0 0 1,1 0 0,-1 1-1,0-1 1,1 1 0,-1-1-1,0 1 1,0-1 0,0 1-1,0 0 1,1 0 0,-1-1 0,0 1-1,0 0 1,0 0 0,-1 0-1,1 0 1,0 0 0,0 0-1,0 1 1,-1-1 0,1 0-1,-1 0 1,1 0 0,-1 1 0,1-1-1,-1 0 1,0 1 0,0-1-1,1 0 1,-1 1 0,0-1-1,0 0 1,0 1 0,0-1 0,-1 0-1,1 1 1,0-1 0,-1 1 0,0 6 21,-50 245 1829,71-266-2852,-11-1 686,-1 0-1,-1 0 1,-1-1-1,0 0 0,-1 0 1,0 0-1,-1-1 1,-1 0-1,-1 1 1,0-1-1,-1 0 1,0 0-1,-2 0 1,0-3 316,1 16 50,-1 1 1,1-1-1,-1 0 1,0 1 0,0-1-1,0 1 1,0-1-1,0 1 1,0 0 0,-1-1-1,1 1 1,-1 0 0,0 0-1,1 0 1,-1 0-1,0 0 1,0 0 0,0 1-1,-1-1 1,1 1-1,0-1 1,-1 1 0,1 0-1,0 0 1,-1 0-1,0 0 1,1 0 0,-1 1-1,1-1 1,-1 1 0,0 0-1,1-1 1,-1 1-1,0 1 1,1-1 0,-1 0-1,0 1 1,1-1-1,-1 1 1,-2 0-51,0 2 31,-1 0-1,0 0 1,1 1 0,0-1-1,0 1 1,0 1 0,0-1 0,1 0-1,-1 1 1,1 0 0,1 0-1,-1 1 1,1-1 0,-1 1-1,1-1 1,1 1 0,-1 0-1,1 0 1,-1 6-31,-9 14 58,10-23-41,-22 41 420,2 0 0,2 2 0,2 1 0,-9 34-437,26-79 44,0 1 1,0-1-1,0 0 1,0 1-1,0-1 0,0 1 1,1-1-1,-1 1 1,1 0-1,0-1 1,-1 1-1,1-1 0,1 1 1,-1 0-1,0-1 1,0 1-1,1-1 1,0 1-1,-1-1 0,1 1 1,0-1-1,0 1 1,1-1-1,-1 0 1,0 0-1,1 1 0,-1-1 1,1 0-1,0 0 1,-1-1-1,1 1 1,0 0-1,0 0 1,0-1-1,1 0 0,-1 1 1,0-1-1,2 1-44,8-1 91,1 0-1,-1 0 1,0-1 0,1-1-1,-1 0 1,0 0-1,0-1 1,0-1 0,0 0-1,0-1 1,10-5-91,63-53-2624,-83 60 2297,0-1-1,0 0 1,0 0-1,0 1 1,0-1-1,0 0 1,-1-1-1,1 1 1,-1 0-1,0 0 0,0-1 1,0 1-1,-1 0 1,1-1-1,-1 1 1,0-1-1,0 1 1,0-1-1,0 1 1,0-1-1,-1 1 1,0-1 327,0 4 128,0-1 1,-1 0 0,1 1-1,0-1 1,-1 1-1,1 0 1,0-1 0,-1 1-1,1 0 1,-1 0-1,1 0 1,-1 0 0,1 0-1,0 0 1,-1 0 0,1 0-1,-1 1 1,1-1-1,0 1 1,-1-1 0,1 1-1,0-1 1,-1 1-1,1 0 1,0-1 0,0 1-1,0 0 1,0 0 0,0 0-1,0 0 1,0 0-1,0 0 1,0 0 0,-1 2-129,-5 15 473,1 1 1,0 0 0,1 0 0,1 1-1,1 0 1,1-1 0,1 1-1,0 0 1,2 0 0,1 12-474,-1 16 306,-1 293-1090,1-416-4600,1 21 1454</inkml:trace>
  <inkml:trace contextRef="#ctx0" brushRef="#br1" timeOffset="229546.943">32576 12662 3985,'0'0'888,"0"0"-48,0 0 208,-94 157-343,63-95-441,-6 11-264,11-18-713,6-19-1815</inkml:trace>
  <inkml:trace contextRef="#ctx0" brushRef="#br1" timeOffset="229680.723">32570 12800 5857,'0'0'1273,"0"0"-49,0 0-536,0 0-392,0 0-296,126 137-2945</inkml:trace>
  <inkml:trace contextRef="#ctx0" brushRef="#br1" timeOffset="230062.534">28807 13565 6897,'0'0'1881,"0"0"-1337,0 0-152,154-67 1288,6 28-167,85 3-465,58 7-304,30 10-192,18 12-104,-11 2 537,5-2-449,3 4-344,-17 1-192,-23 2-176,-36 0-1489,-81 0-3072,-63-2-3929</inkml:trace>
  <inkml:trace contextRef="#ctx0" brushRef="#br2" timeOffset="290251.39">10867 1898 3145,'0'0'3455,"0"0"-2263,0 0-994,0 0-81,0 0 283,0 0 406,18 0 1325,191 24 1407,1053-24 519,183 12-3304,-1427-9-1635,-26 3-4137,-20-3-606</inkml:trace>
  <inkml:trace contextRef="#ctx0" brushRef="#br2" timeOffset="312524.821">10471 12561 1976,'0'0'2020,"0"0"-1363,0 0-206,0 0 524,0 0 318,-1-1 2817,-6-1-3312,-229-21-362,30 40-524,-124 117 98,242-92-7,-87 38 3,-123 56 114,-166 108-120,398-200 142,1 2 1,3 3-1,2 2 1,3 4 0,2 1-1,2 3 1,3 3-1,3 1 1,2 3-1,4 1 1,-3 12-143,31-55 14,1 1-1,1 0 1,2 1 0,0 0-1,2 0 1,1 1 0,1 0-1,1 0 1,2 0 0,0 1-1,2-1 1,1 0 0,1 1-1,1-1 1,2 0-1,1 0 1,1 0-14,19 38-9,3-2 0,3-1 0,3-1 0,4 0 9,-33-50-1,25 44-6,3-1 0,2-1 0,3-2 0,1-1 0,3-3 0,2-1 0,1-2 0,3-3 0,1-1 0,16 6 7,9-7 16,1-4 0,1-4 0,2-3 0,1-3 0,2-4 0,-1-3 0,30 0-16,98 10 113,1-8-1,1-10 1,0-9-1,50-13-112,-47-6 165,-1-9 0,-2-10 0,-1-9 0,-3-9 0,72-34-165,-138 37 135,-2-6 0,-2-6 0,-3-6 0,-4-5 0,24-25-135,-124 80 4,-2 0 1,0-3-1,-1 0 0,-2-1 0,0-2 1,-2 0-1,0-2 0,-2 0 0,-2-1 1,0-2-1,9-22-4,-11 14-20,-2 0 0,-1-1 1,-2-1-1,-2 1 0,-2-2 0,-2 1 0,-2-1 1,-1 0-1,-2 0 0,-2-1 0,-2 1 0,-2 0 1,-1 1-1,-2 0 0,-2 0 0,-2 0 1,-2 1-1,-12-24 20,4 14-50,-1 1 0,-3 0 1,-1 3-1,-3 0 0,-2 2 0,-1 1 1,-2 2-1,-2 1 0,-2 2 0,-2 1 1,-1 3-1,-1 1 0,-2 2 0,-1 2 1,-2 3-1,0 1 0,-26-8 50,-26 3-5,-1 4 0,-1 5 0,-1 4 0,-1 4 1,0 5-1,0 5 0,-25 5 5,-88 5-93,1 10 0,1 9 1,1 9-1,2 10 0,2 8 0,-198 81 93,216-60-1532,4 10-1,3 7 0,-59 45 1533,61-24-4625</inkml:trace>
  <inkml:trace contextRef="#ctx0" brushRef="#br1" timeOffset="357748.381">735 8684 1488,'0'0'568,"0"0"-424,0 0-96,0 0-24,0 0 32,0 0 937,0-14-537,0 14-456,-6 0 0,-3 0-592,-2 0-921</inkml:trace>
  <inkml:trace contextRef="#ctx0" brushRef="#br1" timeOffset="359649.563">2544 8723 4489,'0'0'1030,"0"0"-570,0 0 5,-28 2 334,-191 10 1023,201-12-1715,-18-1 75,-1 1-1,1 2 0,0 2 0,0 1 0,0 2 1,-13 5-182,-39 18 137,1 3 1,2 5-1,2 3 1,1 4-1,2 3 1,3 4-1,-65 57-137,56-24 147,4 5-1,4 3 0,4 3 0,4 3 0,-21 47-146,-13 21 420,8 4 0,8 4 0,7 4 0,8 3-1,-42 165-419,46-100 715,11 3 0,11 2 0,11 2 0,1 178-715,30-262 341,7-1 0,8 0 1,7 0-1,35 140-341,199 606 1206,-170-686-971,107 207-235,44-38 138,-132-239 2,23 40-25,8-7 0,67 69-115,74 43-135,13-11 0,102 66 135,-143-160 4,10-12 0,161 86-4,-408-268 4,60 38-105,2-3-1,1-2 1,2-4-1,2-4 1,1-2-1,0-4 0,10-1 102,453 67-296,-353-64 262,-133-16-194,1-2 1,1-3-1,-1-1 1,1-4-1,-1-1 1,1-3-1,-1-2 1,0-3-1,-1-2 1,0-2-1,0-2 1,38-18 227,-40 7-50,-1-2-1,-2-2 1,0-2 0,-2-2 0,-2-2 0,-1-2 0,-2-1-1,-2-3 1,-2-1 0,-1-1 0,10-22 50,3-10-109,-4-3-1,-3-1 1,-4-2-1,-4-2 1,-3-1 0,15-72 109,-28 88-129,42-151 96,-9-1 0,-10-3 1,9-219 32,-43-212-94,-14 580 133,-2-1-1,-4 2 1,-3 0-1,-3 1 1,-4 0-1,-2 2 1,-13-18-39,-61-120 246,-10 4 0,-8 5 0,-9 6 1,-8 5-1,-76-74-246,-437-647 196,544 755-191,-24-24 34,-7 6 0,-7 7 1,-55-43-40,-297-311 387,-285-276 30,672 706-285,-3 5 0,-4 5 0,-3 5 1,-3 5-1,-4 5 0,-74-25-132,-163-81-917,357 170 812,3 0-73,0 0 0,0 0 1,-1 0-1,1 1 0,0-1 1,-1 0-1,1 1 0,0-1 1,-1 1-1,1-1 0,-1 1 1,1 0-1,-1-1 0,1 1 1,-1 0-1,1 0 0,-1 0 1,1 0-1,-1 1 0,1-1 1,-1 0-1,1 1 0,-1-1 1,1 1-1,-1-1 0,1 1 1,0 0-1,-1-1 0,1 1 1,0 0-1,0 0 1,-1 0-1,1 0 0,0 0 1,0 0-1,0 0 0,0 0 1,0 1 177,-10 23-5359</inkml:trace>
  <inkml:trace contextRef="#ctx0" brushRef="#br1" timeOffset="361014.037">1890 12061 6137,'0'0'1569,"0"0"-1473,0 0 24,0 0 160,0 0 568,197 36 24,-91-22-40,8-4-352,9 0-288,-1-1-184,-2 3 112,34 12-120,-28-2-1688,-26 0-2777</inkml:trace>
  <inkml:trace contextRef="#ctx0" brushRef="#br0" timeOffset="1.08788E6">5708 9482 3081,'0'0'1100,"0"0"-525,0 0-103,0 0 71,0 0-22,0 0-84,-6-3-123,6 3-314,-1-1 7,0 1-1,0-1 0,0 1 1,0-1-1,0 1 1,0-1-1,0 1 0,0-1 1,0 1-1,0 0 0,0 0 1,0-1-1,0 1 0,-1 0 1,1 0-1,0 0 1,0 0-1,0 0 0,0 1 1,0-1-1,0 0 0,0 0 1,-1 1-1,1-1 0,0 1 1,0-1-1,0 1 1,0-1-1,1 1 0,-1-1 1,0 1-1,0 0 0,0 0 1,0-1-1,1 1 0,-1 0 1,0 0-1,1 0 1,-1 0-1,0 0 0,1 0 1,-1 0-1,1 0 0,0 0 1,-1 0-1,1 0 0,0 0 1,0 0-1,0 1 1,0-1-1,0 0 0,0 0 1,0 0-1,0 0 0,0 0 1,0 0-1,0 0 0,1 1 1,-1-1-1,0 0 1,1 0-1,-1 0 0,1 0-6,-4 149 235,-25 1377 2208,27-1336-2607,11-173-1132,8-42-154,-4-21-430,-2-11-1252</inkml:trace>
  <inkml:trace contextRef="#ctx0" brushRef="#br0" timeOffset="1.08843E6">5902 9383 6441,'0'0'1289,"0"0"-620,36-5-38,443-52 2271,-242 42-2174,1 11 1,0 10 0,114 22-729,793 101 444,362 37-364,-964-106 585,939 133 1773,-1337-168-2201,143 27-143,2-13 1,99-6-95,-267-31-219,147 11-4103,-264-12 3829,-4 0-6247,-5-1 1815</inkml:trace>
  <inkml:trace contextRef="#ctx0" brushRef="#br0" timeOffset="1.08875E6">13761 9961 6537,'0'0'1230,"0"0"-639,0 0-46,0 0 239,0 0-94,0 0 99,0 34-7,2 473 1682,-2-440-2072,-2 311 2173,-20 51-2565,4-192-1655,11-85-4052,5-112 1565</inkml:trace>
  <inkml:trace contextRef="#ctx0" brushRef="#br1" timeOffset="1.35019E6">894 11567 2737,'0'0'2864,"0"0"-1818,0 0-433,0 0 513,0 0 281,31 0-132,206 0 638,399-21 3655,27-30-5568,-450 41 52,-213 10-69,-1 0 0,1 0 1,0-1-1,0 1 0,-1 0 0,1-1 0,0 1 0,0 0 0,0 0 0,-1-1 0,1 1 0,0 0 0,0-1 0,0 1 0,0 0 0,0-1 0,0 1 1,0 0-1,-1-1 0,1 1 0,0 0 0,0-1 0,0 1 0,0 0 0,1-1 0,-1 1 0,0-1 0,0 1 0,0 0 0,0-1 0,0 1 0,0 0 1,1-1 16,-70-13-1108,0 3 1,0 2 0,-1 4 0,0 2 0,1 4 0,-14 4 1107,73-5-39,-144 13 97,1 6 0,-125 33-58,152-27 590,-15 4 2165,141-29-2731,1 0 1,-1 1-1,0-1 1,0 0-1,1 0 1,-1 0-1,0 0 1,0 1-1,1-1 1,-1 0-1,0 0 0,0 0 1,1 1-1,-1-1 1,0 0-1,0 0 1,0 1-1,0-1 1,1 0-1,-1 0 1,0 1-1,0-1 1,0 0-1,0 1 1,0-1-1,0 0 1,0 1-1,0-1 1,0 0-1,0 0 0,0 1 1,0-1-1,0 0 1,0 1-1,0-1 1,0 0-1,0 1 1,0-1-1,0 0 1,-1 1-25,397 8 1349,490-26 2004,-710 31-3940,-247-13-278,-319-13-845,-65 12 551,980-17-106,-360 13-1660,-17-2-2618</inkml:trace>
  <inkml:trace contextRef="#ctx0" brushRef="#br1" timeOffset="1.35149E6">8174 11531 7042,'0'0'2101,"0"0"-158,0 0-34,0 0-226,0 0-451,0 0-546,-13 0-401,7 0-282,1 0 0,-1 1 0,0 0 0,1-1 0,-1 2 0,1-1 0,-1 1 0,1-1 0,0 2 0,0-1 0,-1 0-1,1 1 1,1 0 0,-1 0 0,0 1 0,1-1 0,0 1 0,-4 4-3,-81 83 2,3 3-1,6 4 0,3 3 1,-3 17-2,73-111-34,1 2 1,1-1-1,0 0 1,0 1 0,1 0-1,0 0 1,0 1-1,1-1 1,0 1-1,1 0 1,0 0 0,1-1-1,0 1 1,0 0-1,1 0 1,0 0 0,1 0-1,1 6 34,2-11-26,1 0 0,0-1 0,-1 0 0,1 0 0,1-1 0,-1 1 0,1-1 0,-1 0 0,1 0 0,0-1 0,0 0 0,0 0 0,0 0 1,0-1-1,0 0 0,1 0 0,-1 0 0,0-1 0,1 0 0,-1 0 0,4-1 26,-9 1-2,30 4 119,1-2 0,-1-1-1,1-1 1,-1-1 0,1-2 0,-1-2-1,0 0 1,0-2 0,0-2-1,-1 0 1,-1-2 0,0-2-1,0 0 1,-1-2 0,-1-1-1,9-7-116,-23 8 361,-1 0 0,0 0-1,-2-1 1,0-1-1,0 0 1,-2 0 0,0-1-1,-1 0 1,0 0-1,-2 0 1,0-1 0,-1 0-1,-1 0 1,-1 0-1,-1-1 1,0 1 0,-2 0-1,0-4-360,0 11 1,0 1-1,-1-1 0,0 0 1,-1 1-1,0 0 0,-1-1 1,0 1-1,0 1 0,-1-1 1,-1 1-1,0-1 0,0 2 1,-1-1-1,-1 1 0,1 0 1,-1 0-1,-1 1 0,1 0 1,-2 1-1,1 0 0,-1 0 1,0 1-1,0 0 0,0 1 1,-1 0-1,0 1 0,-11-3 0,-27 15-4519,22 34-4600,20-6-1153</inkml:trace>
  <inkml:trace contextRef="#ctx0" brushRef="#br1" timeOffset="1.3517E6">8881 12379 11434,'0'0'5538,"0"0"-4762,0 0-680,0 0-96,0 0-3033,0 0-6401</inkml:trace>
  <inkml:trace contextRef="#ctx0" brushRef="#br1" timeOffset="1.35322E6">8233 11810 952,'0'0'0,"0"0"-952</inkml:trace>
  <inkml:trace contextRef="#ctx0" brushRef="#br1" timeOffset="1.35474E6">8310 16583 3369,'0'0'3643,"0"0"-2038,0 0-321,0 0 297,0 0-170,0 0-594,2 10-431,8-3-217,0-1 1,1 0-1,0 0 0,0-2 0,1 1 0,-1-1 0,1-1 0,0 0 0,0-1 0,12 2-169,-7-1 67,-1-1 1,1-1-1,0 0 0,0-1 0,0-1 0,0 0 0,0-1 0,0-1 0,-1-1 0,1 0 0,-1-1 0,0-1 0,-1-1 0,1 0 0,-1 0 1,0-2-1,11-9-67,-2-1-5,-1-1 1,-1-2 0,-1 0-1,-1-1 1,-1-1 0,-1-1-1,-1 0 1,-1-1 0,-2-1-1,0-1 1,-2 0 0,-1-1 0,-2 0-1,0 0 1,-2-1 0,-1 0-1,0-11 5,-5-20 53,-1 41-99,0 31-266,-50 358 684,9 22 3298,12 271-3670,32-583-465,0-225-3326,10-125-4530,-9 136 3164</inkml:trace>
  <inkml:trace contextRef="#ctx0" brushRef="#br1" timeOffset="1.35499E6">9001 15921 1904,'0'0'4652,"0"0"-2497,0 0-1419,0 0 231,0 0 544,0 0-156,30 16-572,100 54-190,-117-63-508,0 1-1,-1 0 0,0 0 1,0 1-1,-1 1 0,0 0 0,0 0 1,-1 1-1,-1 1 0,0-1 0,3 6-84,-8-11 35,0 0 0,-1 1-1,0-1 1,0 1 0,-1 0 0,1 0-1,-1 0 1,-1 0 0,0 0 0,0 0-1,0 1 1,0-1 0,-1 0-1,-1 1 1,1-1 0,-1 0 0,0 0-1,-1 0 1,0 0 0,0 0-1,0 0 1,-1 0 0,0 0 0,0-1-1,-1 0 1,0 1 0,0-1 0,-1 0-35,-117 123-1736,30-56-4714,42-42-432</inkml:trace>
  <inkml:trace contextRef="#ctx0" brushRef="#br1" timeOffset="1.35568E6">9652 16537 1408,'0'0'4083,"0"0"-2264,0 0-334,0 0 348,0 0-290,0 0-383,-5 4-128,-12 8-361,0 1 1,1 1-1,1 1 0,0 1 0,1-1 0,1 2 1,0 0-1,-1 5-671,-1 3 283,0 1 0,3 0 0,0 1 0,1 1 0,2-1 0,1 2 0,1-1-1,1 1 1,0 10-283,1 155 362,4-187-452,1-1 1,0 1-1,1 0 1,-1-1 0,1 1-1,1-1 1,-1 1-1,1-1 1,0 1-1,1-1 1,-1 0-1,1 0 1,0 0-1,1 0 1,0-1-1,-1 1 1,2-1-1,-1 0 1,1 0 0,-1-1-1,1 1 1,1-1-1,-1 0 1,3 1 89,147 26-8233,-77-29 1637</inkml:trace>
  <inkml:trace contextRef="#ctx0" brushRef="#br1" timeOffset="1.35714E6">10722 16465 3529,'0'0'1308,"0"0"-218,0 0-32,0 0-264,0 0-357,0 0-273,-9-1-110,-63 5 403,-8 104 5064,-8 82-4020,66-134-980,-139 271 251,151-310-795,-1 1 0,0-1 0,-2-1-1,0 0 1,-1-1 0,0-1 0,-1 0 0,-1 0-1,0-2 1,-4 3 23,9-9-331,1-1 0,-1 1 1,0-2-1,0 1 0,-1-2 0,1 1 0,-1-2 0,1 1 1,-1-2-1,0 1 0,-9-1 331,19-1-172,1 0 0,-1 0 0,1 0 0,-1 0 0,1 0 1,-1 0-1,0 0 0,1 0 0,-1-1 0,1 1 0,0 0 0,-1-1 0,1 1 1,-1-1-1,1 0 0,0 1 0,-1-1 0,1 0 0,0 0 0,0 0 1,-1 0-1,1 0 0,0 0 0,0 0 0,0-1 0,0 1 0,1 0 0,-1 0 1,0-1-1,0 1 0,1 0 0,-1-1 0,1 1 0,-1-1 0,1 1 0,0-1 1,0 1-1,-1-1 0,1 1 0,0-1 0,0 0 172,-1-24-3455</inkml:trace>
  <inkml:trace contextRef="#ctx0" brushRef="#br1" timeOffset="1.35783E6">10759 16400 4265,'0'0'1484,"0"0"-756,0 0-63,0 0 59,0 0-202,-13 25-137,-40 83 88,20 18 967,29-90-965,-14 100 1207,6 0 0,6 1 0,9 94-1682,26-133 651,-35-143 1030,-13-13-3077,-3 1 0,-3 0 0,-2 2 1,-3 1-1,-2 1 0,-2 2 1,-35-40 1395,63 82 24,0 0 0,-1 0 1,0 1-1,0 0 1,-1 0-1,-1 1 0,1-1 1,-1 2-1,0-1 1,0 2-1,-1-1 0,0 1 1,0 0-1,0 1 1,0 1-1,-1-1 0,1 1 1,-1 1-1,0 0 1,-2 1-25,7 3-8,0 0 1,0 1-1,1 0 1,-1 1 0,1-1-1,-1 1 1,1 0-1,1 0 1,-1 1 0,0-1-1,1 1 1,0 0 0,0 0-1,0 0 1,1 1-1,0-1 1,0 1 0,0 0-1,1 0 1,0 0-1,0 0 1,-1 5 7,-4 6 28,1-6 137,1-1-1,0 1 1,1 0-1,0 1 1,0-1-1,1 1 1,1-1 0,0 1-1,1 0 1,0 0-1,1 0 1,0 0-1,1 0 1,0 0-1,1-1 1,0 1 0,1 0-1,0-1 1,1 1-1,4 8-164,4-2 132,1 0 0,1-1 0,1 0 0,0-1 0,1 0 0,0-2 0,2 0 0,-1-1 0,2 0 0,0-2 0,0 0 0,15 5-132,-14-7-362,0-2 0,0-1 0,1 0-1,0-2 1,0 0 0,0-1 0,0-1 0,9-1 362,24-2-2774,-9-5-1751</inkml:trace>
  <inkml:trace contextRef="#ctx0" brushRef="#br1" timeOffset="1.35817E6">10861 16863 1856,'0'0'3745,"0"0"-1920,0 0-1049,0 0 112,0 0-328,0 0 72,0 0-336,80 21-296,-45-14-32,-7-4-360,1-1-720,-7 1-1017,-13-3-1295</inkml:trace>
  <inkml:trace contextRef="#ctx0" brushRef="#br1" timeOffset="1.35836E6">10841 17072 1680,'0'0'5562,"0"0"-3994,0 0-384,0 0 136,0 0-303,0 0-145,0 0-496,120 0-376,-74 0-88,14 0-1280,-6-2-2097,-11-6-896</inkml:trace>
  <inkml:trace contextRef="#ctx0" brushRef="#br1" timeOffset="1.3587E6">11501 16557 1824,'0'0'5212,"0"0"-3066,0 0-1086,0 0 20,0 0-399,0 0-261,-11 29-6,-50 185 680,52-160-656,-3-1 1,-2-1-1,-2 0 1,-10 18-439,-58 104-2011,77-160 1713,-2-1-3688,11-35-84,5-12 486</inkml:trace>
  <inkml:trace contextRef="#ctx0" brushRef="#br1" timeOffset="1.35896E6">11484 16535 3273,'0'0'2478,"0"0"-1500,0 0 112,4 27 330,29 180 989,37 155 1244,-60-255-7062,-26-102-2858,-3-5 698</inkml:trace>
  <inkml:trace contextRef="#ctx0" brushRef="#br1" timeOffset="1.35917E6">11264 16968 5857,'0'0'2729,"0"0"-2409,0 0 1136,0 0-200,0 0-551,0 0-457,182 58-248,-130-48-416,16-8-1177,-14-2-2208,-11 0-864</inkml:trace>
  <inkml:trace contextRef="#ctx0" brushRef="#br1" timeOffset="1.35954E6">11666 17029 3233,'0'0'3394,"0"0"-1985,0 0-195,0 0-163,0 0-450,0 0-254,21-4-134,106-23-50,-85 24-81,-35 31 160,-7 145 325,-1-171-578,1 0-1,0 1 1,-1-1 0,1 1 0,0-1-1,0 0 1,0 1 0,0-1 0,1 1-1,-1-1 1,1 0 0,-1 1-1,1-1 1,0 0 0,0 0 0,0 1-1,0-1 1,0 0 0,1 0 0,-1 0-1,0 0 1,1-1 0,0 1-1,-1 0 1,1-1 0,0 1 0,0-1-1,0 1 1,0-1 0,0 0-1,0 0 1,0 0 0,1 0 0,-1 0-1,0 0 1,1-1 0,-1 1 0,0-1-1,1 1 1,-1-1 0,0 0-1,1 0 1,-1 0 0,1-1 11,39-49-2506,-22 12-1199,-5-2-1408</inkml:trace>
  <inkml:trace contextRef="#ctx0" brushRef="#br1" timeOffset="1.35969E6">11917 16745 5953,'0'0'1201,"0"0"-73,0 0-72,0 0-1056,0 0-72,0 0-3089</inkml:trace>
  <inkml:trace contextRef="#ctx0" brushRef="#br1" timeOffset="1.36013E6">12220 16540 1488,'0'0'4745,"0"0"-3496,0 0-249,0 0 632,0 0-120,0 0-199,142 135-409,-90-90-144,-4 6-136,-5 7-152,-9 2-104,-17 5-168,-17 7-200,-11 8-72,-75 28-1424,6-19-3657,1-14-2681</inkml:trace>
  <inkml:trace contextRef="#ctx0" brushRef="#br1" timeOffset="1.36172E6">12873 16925 1768,'0'0'3217,"0"0"-1777,0 0-888,0 0 377,0 0 471,0 0-376,0 0-344,188-29-296,-133 15-256,-10 2-128,1 12-72,-15 0-1352,-16 0-2601</inkml:trace>
  <inkml:trace contextRef="#ctx0" brushRef="#br1" timeOffset="1.36193E6">12893 17120 3217,'0'0'7833,"0"0"-6528,0 0-353,0 0-48,0 0-760,154-14-144,-91 9-2136,-9 3-3234</inkml:trace>
  <inkml:trace contextRef="#ctx0" brushRef="#br1" timeOffset="1.36267E6">13701 16949 3417,'0'0'3083,"0"0"-1460,0 0-12,0 0-52,0 0-448,0 0-167,13 0 152,469-1 3781,34 0-6993,-342 6-4412,-118 4 1452</inkml:trace>
  <inkml:trace contextRef="#ctx0" brushRef="#br1" timeOffset="1.36325E6">14052 17118 3041,'0'0'2444,"0"0"-1434,0 0-379,0 0 38,0 0-97,0 0-58,0 19-217,0 157-64,0-59-437,0-116 414,0-10 499,2-7-791,1 1 0,0 0 0,2 0-1,-1 0 1,2 1 0,0 0 0,1 0-1,0 0 1,1 1 0,0 0 0,2 0 0,-1 1-1,1 1 1,1-1 0,0 2 0,0-1 0,13-7 82,-22 15 25,0 1 1,0 0-1,1 0 1,-1 0-1,1 0 1,-1 0 0,1 0-1,0 1 1,-1-1-1,1 1 1,0 0 0,0 0-1,0 0 1,0 0-1,0 0 1,0 1-1,0 0 1,0-1 0,1 1-1,-1 0 1,0 0-1,0 1 1,0-1-1,0 1 1,0-1 0,0 1-1,0 0 1,0 0-1,0 0 1,0 1 0,0-1-1,-1 1 1,2 0-26,24 100 1411,-7-9-2182,16-47-3007,-24-40 1859,-3-4-589</inkml:trace>
  <inkml:trace contextRef="#ctx0" brushRef="#br1" timeOffset="1.36347E6">14588 17091 4969,'0'0'2809,"0"0"-2385,0 0 656,0 0 144,0 0-736,0 0-368,0 0-120,6 152-264,-6-109-1152,-6-7-1617,-5-7-1648</inkml:trace>
  <inkml:trace contextRef="#ctx0" brushRef="#br1" timeOffset="1.36364E6">14608 17409 6329,'0'0'1481,"0"0"-881,0 0 408,0 0-592,0 0-416,0 0-1480,0 0-1433,0 125-2528</inkml:trace>
  <inkml:trace contextRef="#ctx0" brushRef="#br1" timeOffset="1.3639E6">14485 16130 5033,'0'0'3169,"0"0"-2977,0 0 48,6 215 160,3-100-400,-7 1-2985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3:10:59.6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20 324 4825,'0'0'1344,"0"0"-808,0 0-15,0 0 103,0 0-96,0 0-48,0 0-104,-6 127-16,6-81-168,0 0-136,0-3-8,0-7-48,0-4-8,0-11-424,0-9-592,-5-12-208,2-17-97,-3-21-1471</inkml:trace>
  <inkml:trace contextRef="#ctx0" brushRef="#br0" timeOffset="224.816">206 1 880,'0'0'1226,"0"0"-242,0 0-154,0 0-46,0 0 49,13 24-1,40 82-93,-38-19 67,-16-65-642,1-4-232,-1 0 0,-1-1-1,0 1 1,-1 0 0,-1-1 0,-1 1 0,0-1 0,-1-1 0,-1 1 0,-1-1 0,0 0-1,-1 0 1,-1-1 0,-3 3 68,11-15-179,-1-1-1,1 1 1,0-1-1,-1 0 1,0 0-1,1 0 1,-1 0-1,0-1 1,0 1 0,0-1-1,0 0 1,0 1-1,0-2 1,-1 1-1,1 0 1,0 0-1,0-1 1,-1 0-1,1 0 1,0 0-1,-1 0 1,1 0-1,0-1 1,-1 1 0,1-1-1,0 0 1,0 0-1,-1 0 180,-25-18-1779</inkml:trace>
  <inkml:trace contextRef="#ctx0" brushRef="#br0" timeOffset="487.361">49 420 128,'0'0'1034,"0"0"71,0 0-151,0 0-336,0 0-316,11-14-54,38-42-33,-46 54-210,1 0 0,-1 0 0,1 0 1,-1 0-1,1 1 0,0 0 0,0 0 1,-1 0-1,1 0 0,0 0 0,0 1 1,0 0-1,0 0 0,0 0 0,0 0 1,0 0-1,0 1 0,0 0 0,-1 0 1,1 0-1,0 0 0,0 1 0,-1-1 1,1 1-1,-1 0 0,1 0 0,-1 0 1,0 1-1,0-1 0,0 1 0,2 2-5,-2 0-6,-1 0-1,0 1 0,0-1 0,-1 1 0,1 0 1,-1-1-1,0 1 0,-1 0 0,1 0 1,-1-1-1,0 1 0,-1 0 0,0 0 1,0 0-1,0-1 0,0 1 0,-1 0 0,0-1 1,0 1-1,0-1 0,-1 0 0,0 0 1,0 0-1,0 0 0,-4 4 7,5-7-4,-6 11 3,-1-1-1,0 0 0,-1-1 1,0 0-1,-1 0 1,0-1-1,-1-1 0,0 0 1,-1 0-1,1-1 1,-6 1 1,17-8 217,28-31-58,92-55-181,-100 82-2022,-19 3-762</inkml:trace>
  <inkml:trace contextRef="#ctx0" brushRef="#br0" timeOffset="1507.943">163 336 1264,'0'0'3332,"0"0"-2051,0 0-526,0 0 75,0 0-213,0-5-445,1 3-173,1 0 0,-1 0 0,1 0 0,0 0 0,0 0 0,0 1 0,0-1 0,0 0 0,0 1 0,0-1 0,1 1 0,-1 0 0,0 0 0,1 0 0,-1 0 0,1 0 0,-1 1 0,1-1 0,-1 1 0,1 0 0,0-1 0,-1 1 0,1 0 0,0 0 0,-1 1 0,1-1 0,-1 1 0,1-1 0,-1 1 0,1 0-1,-1 0 1,1 0 0,-1 0 0,1 1 1,0 0-5,0 1-1,0 0 0,0 0 1,-1 0-1,1 0 0,-1 1 0,0-1 1,0 1-1,0 0 0,0-1 0,-1 1 1,1 0-1,-1 0 0,0 0 1,0 0-1,-1 0 0,1 0 0,-1 0 1,0 0-1,0 0 0,0 0 0,0 0 1,-1 0-1,0 0 0,0 0 1,0 2 5,0 2-2,-1 2 11,0 1 1,-1-1 0,-1 0-1,0 0 1,0 0-1,-1 0 1,0-1-1,0 0 1,-1 0 0,-1 0-1,1-1 1,-2 0-1,1 0 1,-1-1 0,0 0-1,0 0 1,-1-1-1,0 0 1,0 0 0,0-1-1,-1 0 1,0-1-1,0 0 1,0-1 0,0 0-1,-3 1-9,10-5 1,1 1 1,-1-1-1,1 0 0,-1 0 1,1 0-1,0 0 0,-1 0 1,1 0-1,0-1 0,0 1 1,0-1-1,0 1 0,0-1 1,0 0-1,1 0 0,-1 0 1,1 0-1,-1 0 0,1 0 1,-1 0-1,1 0 0,0-1 1,0 1-1,0 0 0,1-1 1,-1 1-1,0-1 0,1 1 1,0-1-1,-1 1 0,1-1 1,0 1-1,1-1 0,-1 1 1,0-1-1,1 1 0,-1-1 1,1 1-1,0-1 0,-1 1 1,1 0-1,1-2-1,-1-16-167,0-7 114,2 1 0,0-1 0,2 1 0,1 0 0,0 1 0,2-1 0,2 1 0,0 1 0,1 0-1,1 0 1,1 1 0,2 1 0,0 0 0,1 1 0,1 1 0,19-18 53,-32 34-4,0 0 1,0 1 0,1-1-1,-1 1 1,1-1-1,0 1 1,0 1-1,0-1 1,0 1 0,0 0-1,1 0 1,-1 0-1,1 1 1,-1 0-1,1 0 1,0 0 0,-1 1-1,1 0 1,0 0-1,-1 0 1,2 1 3,-5 0 15,0 0 0,0 1 0,0-1 1,0 1-1,0 0 0,0 0 0,0-1 0,0 1 0,-1 0 1,1 1-1,-1-1 0,1 0 0,-1 0 0,0 1 1,0-1-1,0 0 0,0 1 0,-1-1 0,1 1 0,0-1 1,-1 1-1,0 0 0,0-1 0,0 1 0,0-1 0,0 2-15,0-3 5,-1 24 188,0 0-1,-2-1 1,-1 1 0,-1-1 0,-1 0 0,-1 0 0,-1-1 0,-1 0 0,-2 0-1,0-1 1,-1 0 0,-1-1 0,-1 0 0,0-1 0,-2-1 0,0-1 0,-2 0 0,0-1-1,-17 13-192,31-27 36,-69 37 614,71-43-674,0 1 0,0-1 0,1 0 1,-1 0-1,1-1 0,0 1 0,-1 0 0,1 0 1,1-1-1,-1 1 0,0 0 0,1-1 0,0 1 1,0 0-1,0-1 0,0 1 0,1-1 0,-1 1 1,1 0-1,0-2 24,-1-6-211,2-13 77,0-1-1,2 1 1,0 0-1,2 0 1,1 0-1,1 0 1,1 1-1,0 1 1,2 0-1,1 0 1,1 1-1,14-19 135,-25 36-14,1-1-1,0 1 1,1 0-1,-1 0 1,1 0-1,-1 0 1,1 1-1,0 0 1,1-1-1,-1 2 1,0-1-1,1 0 1,0 1-1,0 0 1,-1 0-1,2 0 15,-6 2-7,1 0-1,0 0 1,0 0 0,-1 0-1,1 0 1,0 0-1,0 0 1,-1 0-1,1 0 1,0 1-1,-1-1 1,1 0-1,0 0 1,-1 1-1,1-1 1,0 1 0,-1-1-1,1 0 1,-1 1-1,1-1 1,-1 1-1,1-1 1,-1 1-1,1 0 1,-1-1-1,1 1 1,-1-1 0,0 1-1,1 0 1,-1-1-1,0 1 1,0 0-1,0 0 1,1-1-1,-1 1 1,0 0-1,0-1 1,0 1 0,0 0-1,0 0 1,0-1-1,0 1 1,0 0-1,-1 0 1,1-1-1,0 1 1,0 0-1,-1-1 1,1 1 7,-1 122-1607,-9-64-1303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3:11:23.769"/>
    </inkml:context>
    <inkml:brush xml:id="br0">
      <inkml:brushProperty name="width" value="0.05" units="cm"/>
      <inkml:brushProperty name="height" value="0.05" units="cm"/>
      <inkml:brushProperty name="color" value="#FF0066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410 13985 1040,'0'0'5037,"0"0"-2918,0 0-1350,0 0 144,0 0 378,-7-15 918,-1 8-2190,-1 0 0,1 1 1,-1 0-1,-1 1 1,1 0-1,-1 0 1,1 1-1,-1 0 0,-1 1 1,1 0-1,0 1 1,-1 0-1,1 1 1,-1 0-1,0 0 0,1 1 1,-1 0-1,0 1 1,1 1-1,-1-1 1,1 2-20,-2-1-7,1 2 1,0-1 0,0 1-1,1 1 1,-1 0-1,1 1 1,0 0 0,0 0-1,1 1 1,0 0 0,0 1-1,0 0 1,1 0 0,0 1-1,1 0 1,0 0 0,-5 10 6,11-16-55,-1-1 0,1 1 1,0 0-1,0 0 0,0 0 1,0 0-1,1 0 0,-1 0 1,1 0-1,0 0 0,0 0 1,0 0-1,0 0 0,0 0 1,1 1-1,0-1 0,-1 0 1,1-1-1,0 1 0,0 0 1,1 0-1,-1 0 0,0 0 1,1-1-1,0 1 0,0-1 1,0 1-1,0-1 1,0 0-1,0 0 0,0 0 1,1 0-1,-1 0 0,1 0 1,2 1 54,101 43-1124,12-17 681,-90-24 435,-1 0-1,1 3 1,-1 0-1,-1 1 0,0 2 1,0 0-1,13 10 9,-35-19 11,0 0-1,-1 0 1,1 1-1,-1-1 1,0 1-1,1-1 1,-1 1-1,-1 0 1,1 0-1,0 1 1,-1-1-1,1 1 1,-1-1-1,0 1 0,0 0 1,-1-1-1,1 1 1,-1 0-1,0 0 1,0 0-1,0 0 1,0 1-1,-1-1 1,0 0-1,1 0 1,-2 0-1,1 0 1,0 1-1,-1-1 1,0 0-1,0 0 1,0 0-1,0 0 1,-1 0-1,1 0 1,-1-1-1,0 1 1,-1 0-1,1-1 1,0 0-1,-1 1 1,0-1-1,0 0 1,0 0-11,-14 9-23,1-1 0,-1-1 0,-1 0 0,0-1 0,0-1 0,-1-1 0,0-1 0,0 0 0,-19 2 23,45-28-5217,18-3 97</inkml:trace>
  <inkml:trace contextRef="#ctx0" brushRef="#br0" timeOffset="403.287">2475 13547 2264,'0'0'4423,"0"0"-3040,-26 8-1059,-86 28-20,94-30-217,0 1 0,0 1 0,1 0 0,1 1 0,0 1-1,0 1 1,-13 12-87,24-20 7,1-1-37,1 0 1,0 0 0,-1 0 0,1 0-1,0 0 1,0 1 0,1 0-1,-1-1 1,0 1 0,1 0 0,0 0-1,-1 0 1,1 1 0,0-1 0,1 0-1,-1 1 1,1-1 0,-1 1-1,1 0 1,0-1 0,0 1 0,1 0-1,-1 0 1,1 0 0,0-1-1,0 1 1,0 0 0,1 0 0,-1 0-1,1 0 1,0-1 0,0 1 0,0 0-1,0-1 1,1 1 0,-1-1-1,1 1 1,0-1 0,0 0 0,0 0-1,1 0 1,0 1 29,23 11-207,0 0-1,1-2 0,1-1 1,0-2-1,0 0 1,11 1 207,67 24-6,-105-35 23,0 0-1,1 0 1,-1 0-1,0 1 1,1-1-1,-1 1 1,0-1-1,0 1 1,1-1-1,-1 1 1,0 0-1,0-1 1,0 1-1,0 0 1,0 0-1,0 0 1,0 0-1,0 0 1,0 0-1,0 0 1,-1 0-1,1 0 1,0 1-1,-1-1 1,1 0-1,-1 0 1,1 1-1,-1-1 1,1 0-1,-1 1 1,0-1-1,0 0 1,0 1-1,0-1 1,0 0-1,0 1 1,0-1-1,0 0 1,0 1-1,-1-1 1,1 0-1,-1 1 1,1-1-1,-1 0 1,1 0-1,-1 1 1,0-1-1,1 0 1,-1 0-1,0 0 1,0 0-1,0 0 1,0 0-17,-177 125-426,139-102-443,-27 15-1902</inkml:trace>
  <inkml:trace contextRef="#ctx0" brushRef="#br0" timeOffset="2161.878">2199 12581 160,'0'0'323,"0"0"602,0 0 176,0 0-152,0 0-122,0 0 5,4-10 46,15-32-40,-14 31-156,-12 15-19,-41 70-39,-98 196 677,1 1-611,-41 86-86,-29 76-252,39-67-374,-345 705-4538,324-685-703</inkml:trace>
  <inkml:trace contextRef="#ctx0" brushRef="#br1" timeOffset="-115393.609">1308 7237 4825,'0'0'990,"0"0"-421,-29-14 46,-97-47 32,113 55-530,0 0-1,0 1 1,-1 1 0,0 0 0,0 1 0,0 0 0,0 1 0,-1 1 0,1 0-1,0 1 1,-1 0 0,1 1 0,0 1 0,-1 0-117,0 3 38,1 0 1,0 0-1,-1 2 1,2-1-1,-1 2 1,1 0-1,0 1 1,1 0-1,0 0 1,1 2-1,0-1 1,0 2-1,1-1 1,0 1-1,1 1 1,1 0-1,0 0 1,1 0-1,0 1 0,-5 14-38,-17 33 110,3 2 0,2 0 0,3 1 0,3 1 0,3 1 0,2 1 0,4-1 0,2 2-1,4-1 1,3 46-110,-1-101 18,1 0-1,0 0 0,1 0 1,0-1-1,1 1 0,0 0 0,1 0 1,0-1-1,1 1 0,0-1 1,1 0-1,0 0 0,1-1 0,0 1 1,1-1-1,0 0 0,0-1 1,1 0-1,0 0 0,1-1 0,0 0 1,0 0-1,1-1 0,0 0 1,0-1-1,0 0 0,1-1-17,7 2-5,1-1 0,-1 0 0,1-2 0,0 0 0,0-1 0,0-1-1,0-1 1,0-1 0,1 0 0,-1-2 0,0 0 0,0-1 0,0-1 0,0-1 0,-1 0 0,0-1-1,0-1 1,0-1 0,-1-1 0,0 0 0,-1-1 0,0-1 0,9-8 5,40-30-198,-3-3-1,-2-3 1,-2-2 0,-3-2 0,37-53 198,-82 99-43,0-2 0,0 1 0,-2-1 0,0 0 0,0-1 0,-2 0 0,0 0 0,0-1 0,-2 1 0,0-1 1,-1 0-1,-1-1 0,0 1 0,-1 0 0,-2-10 43,1 18 89,-1 0-1,-1-1 1,0 1 0,0 0 0,0 0-1,-1 0 1,-1 0 0,1 1 0,-2-1-1,1 1 1,-1 0 0,0 0 0,-1 1-1,0-1 1,0 1 0,0 1 0,-1-1 0,0 1-1,0 0 1,-1 1 0,0-1 0,0 1-1,0 1 1,0 0 0,-9-3-89,-11-5 193,1 1-1,-1 1 1,-1 2 0,0 1-1,0 1 1,0 1-1,-1 2 1,0 1 0,1 1-1,-1 2 1,-28 4-193,48-5-101,-1 1 0,1 0 0,0 1 0,0 0 0,0 1 0,1 0 0,-1 0 0,0 1 0,1 1 0,0-1 0,0 1 1,1 1-1,-1 0 0,1 0 0,0 0 0,1 1 0,-1 1 0,1-1 0,1 1 0,0 0 0,0 0 0,0 1 0,1 0 0,0 0 0,1 0 0,0 1 0,-1 4 101,2 39-3443,3-11-1142</inkml:trace>
  <inkml:trace contextRef="#ctx0" brushRef="#br1" timeOffset="-114418.748">1448 7146 4273,'0'0'753,"0"0"-231,0 0 14,0 0 4,0 0-140,-27-17-205,-88-52-106,109 66-84,0-1 0,1 1 0,-1 0 0,0 0 0,-1 1 0,1 0 0,0 0 0,-1 0 0,1 1 0,-1 0-1,1 0 1,-1 0 0,0 1 0,1 0 0,-1 1 0,-1-1-5,-17 2 41,13 0 58,1 1-1,-1 0 1,0 1 0,1 1-1,0-1 1,0 2-1,0-1 1,0 2 0,1-1-1,0 1 1,1 1-1,-1 0 1,2 0 0,-1 1-1,-5 8-98,-29 30 385,3 3 1,1 1-1,3 2 0,3 1 0,1 2 0,-8 26-385,27-58 213,1 2 0,2 0 0,0 0 0,2 1 0,0 0 0,2 1 1,2-1-1,0 1 0,2 0 0,0 0 0,4 28-213,3-35 17,1-1 0,0 1 0,2-2 1,0 1-1,2-1 0,0 0 1,1-1-1,1 0 0,0-1 0,2 0 1,0-1-1,0-1 0,2 0 1,0-1-1,0 0 0,1-2 0,1 0 1,0 0-1,1-2 0,0-1 1,0 0-1,1-1 0,0-1 0,1-1 1,0-1-1,-1-1 0,8 0-17,-5 0 39,0-1 0,1-1-1,-1-1 1,0-1-1,1-1 1,-1-2 0,0 0-1,0-1 1,0-1-1,-1-2 1,1 0-1,-1-1 1,-1-1 0,0-1-1,0-1 1,-1-1-1,15-11-38,-16 10 18,-1-1-1,0-1 0,-1-1 0,-1 0 0,0-1 0,-2-1 0,0 0 0,0-1 1,-2 0-1,0-1 0,-2-1 0,0 1 0,-1-2 0,-1 1 0,-1-1 0,-1-1 0,-1 1 1,-1-3-18,-1 9-3,-1-1 0,-1 0 1,-1 0-1,0 0 1,-1 0-1,0 1 0,-2-1 1,0 0-1,-1 1 1,0-1-1,-2 1 1,0 1-1,0-1 0,-2 1 1,0 0-1,-1-1 3,-6-1 8,0 1 0,-2 0 0,1 1 0,-2 0 0,0 2-1,-1 0 1,0 1 0,0 1 0,-2 1 0,1 0 0,-1 2 0,-1 1 0,1 0-1,-1 1 1,0 2 0,0 0 0,-1 1 0,1 2 0,-1 0 0,0 1 0,-12 3-8,18-3 14,2 2 0,-1 0 0,0 1 0,0 0 0,1 1 0,-1 1 0,1 0 1,0 2-1,1-1 0,0 2 0,0 0 0,0 0 0,1 2 0,0-1 0,1 2 1,0 0-1,1 0 0,0 1 0,1 0 0,0 1 0,1 0 0,-7 13-14,9-16-132,1 0 0,1 1-1,0-1 1,1 1-1,-1 0 1,2 0 0,0 0-1,0 1 1,1-1 0,1 1-1,0-1 1,0 1-1,1-1 1,0 1 0,1 0-1,1-1 1,0 1 0,0-1-1,1 0 1,1 1-1,0-1 1,0-1 0,1 1-1,0-1 1,1 0 0,0 0-1,2 2 133,12 4-874,0-1-1,1 0 1,0-2-1,2 0 1,-1-2-1,1 0 1,7 1 874,63 13-3572</inkml:trace>
  <inkml:trace contextRef="#ctx0" brushRef="#br1" timeOffset="-114006.125">1779 7615 5305,'0'0'1504,"0"0"-887,0 0 199,0 0 184,0 0-320,0 0 0,189-103 729,-18-10-337,63-39-672,34-19-312,0 2-88,-11 20-448,-29 26-496,-59 37-1809,-38 21-1672</inkml:trace>
  <inkml:trace contextRef="#ctx0" brushRef="#br1" timeOffset="-113479.133">4464 5802 5313,'0'0'1020,"-30"15"-279,6-4-534,2-2-6,1 1-1,0 1 1,1 1 0,0 0-1,0 2 1,1 0 0,1 2 0,1 0-1,0 1-200,-1 4 177,2 1 1,0 0-1,2 2 0,0-1 0,2 2 1,0-1-1,2 2 0,1 0 0,1 0 0,1 0 1,1 1-1,2 0 0,0 0 0,2 0 0,1 0 1,1 1-1,3 14-177,-2-33 3,0 1 1,0-1-1,1 0 0,0 1 1,1-1-1,0 0 0,1 0 1,0-1-1,0 1 0,1-1 1,0 0-1,0 0 1,1 0-1,0-1 0,0 0 1,1 0-1,0 0 0,0-1 1,1 0-1,-1-1 0,1 0 1,0 0-1,1 0 0,-1-1 1,1 0-1,0-1 1,0 0-1,0 0 0,1-1 1,-1 0-1,5 0-3,3-2 3,-1 1 0,1-2 0,-1 0 0,0-1 1,1-1-1,-1 0 0,0-1 0,-1-1 0,1-1 0,-1 0 0,0 0 0,0-2 1,-1 0-1,0-1 0,0 0 0,-1-1 0,11-10-3,-4 1 27,0 0 1,-2-1-1,0 0 0,-1-2 0,-1 0 0,-1-1 1,-1 0-1,-1-2 0,-2 1 0,5-15-27,-8 17 11,-2-1 0,0 1-1,-1-1 1,-2 0 0,0 0-1,-2-1 1,0 1 0,-2 0-1,0-1 1,-2 1 0,-1-6-11,0 18-8,1 0 1,-1 1 0,-1 0-1,0 0 1,0 0-1,-1 0 1,0 1 0,-1 0-1,0 0 1,-1 1 0,1 0-1,-2 0 1,1 0-1,-1 1 1,0 1 0,0 0-1,-1 0 1,0 0 0,0 2-1,0-1 1,-7-1 7,-3-1 53,-1 1-1,0 0 1,0 2 0,0 0 0,0 2 0,-1 0 0,1 1-1,-1 2 1,1 0 0,-21 4-53,29-3 21,0 1-1,0 1 1,0 0 0,0 1-1,0 0 1,1 1 0,0 0-1,0 1 1,1 1-1,0-1 1,0 2 0,1 0-1,0 0 1,0 0 0,1 2-1,1-1 1,-6 8-21,9-4-258,0 0-1,1 1 1,0-1 0,1 1-1,1 0 1,0 0 0,1 0 0,0 0-1,2 3 259,-2 44-4085</inkml:trace>
  <inkml:trace contextRef="#ctx0" brushRef="#br1" timeOffset="-113022.593">4869 6091 6217,'0'0'1435,"0"0"-572,0 0 333,31 1 205,421 17 2662,-45-18-2744,655 16-948,-817-6-1973,188-19 1602,-313-1-3545,-1-6 1,83-22 3544,-85 8-5493</inkml:trace>
  <inkml:trace contextRef="#ctx0" brushRef="#br1" timeOffset="-112624.165">8425 5845 8026,'0'0'1715,"0"0"58,0 0-31,0 0-506,-25-14-558,-81-45-422,99 55-254,0 1 1,0 1-1,0-1 1,0 1-1,0 1 0,-1-1 1,1 1-1,0 0 1,-1 1-1,1 0 1,-1 0-1,1 0 0,0 1 1,-1 0-1,1 1 1,0 0-1,0 0 0,0 0 1,0 1-1,0 0 1,0 0-1,1 1 1,-1 0-1,1 0 0,0 0 1,0 1-1,1 0 1,-1 0-1,1 0 0,0 1 1,1 0-1,-1 0 1,1 0-1,0 0 1,1 1-1,0-1 0,-2 4-2,-3 1 3,-11 16 3,1 0 1,1 1-1,1 1 0,2 0 1,1 1-1,1 1 0,1 0 1,2 0-1,2 1 0,0 0 1,2 1-1,1 10-6,3-33-15,0 0 1,0 0-1,1 0 1,0 0-1,1 0 1,0 0-1,1 0 1,0 0-1,1 0 1,0 0-1,0-1 1,1 0-1,0 1 1,0-1-1,1-1 1,1 1-1,-1-1 1,1 0-1,1 0 1,0 0-1,0-1 1,0 0-1,1-1 1,0 0-1,0 1 15,8 0-63,0 0 1,1 0-1,-1-2 0,1 0 0,0-1 0,0-1 1,1 0-1,-1-1 0,0-1 0,1-1 0,-1 0 1,1-2-1,-1 0 0,1 0 0,-1-2 0,0 0 1,-1-1-1,1-1 0,-1 0 0,0-1 0,12-8 63,-10 6-89,-2-2-1,1 1 0,-1-2 1,-1 0-1,0-1 0,-1 0 1,0-1-1,-1-1 0,0 0 1,-2-1-1,0 0 1,0-1-1,-2 0 0,0-1 1,-1 0-1,-1 0 0,0-1 1,2-13 89,-6 25 26,-1 0 0,0 0 0,0 0 1,0 0-1,-1-1 0,0 1 0,-1-1 1,1 1-1,-1-1 0,-1 1 1,1-1-1,-2 1 0,1 0 0,-1-1 1,0 1-1,0 0 0,-1 0 0,1 0 1,-2 0-1,1 1 0,-1-1 0,0 1 1,0 0-1,-1 0 0,0 0 1,0 1-1,0-1 0,-1 1 0,0 1 1,0-1-1,0 1 0,0 0 0,-1 0 1,0 1-1,1 0 0,-3-1-26,4 4-109,0 0 0,0 0-1,0 0 1,0 0 0,0 1-1,0-1 1,0 1 0,0 1 0,0-1-1,0 1 1,0 0 0,0 0-1,1 0 1,-1 0 0,1 1 0,-1 0-1,1 0 1,-3 3 109,-31 29-3803</inkml:trace>
  <inkml:trace contextRef="#ctx0" brushRef="#br1" timeOffset="-112294.082">8328 6520 7226,'0'0'1286,"0"0"-384,0 0-139,0 0-102,18 24 454,215 282 2071,237 359-441,-375-542-3863,-30-48-2596,-33-38-3545</inkml:trace>
  <inkml:trace contextRef="#ctx0" brushRef="#br1" timeOffset="-111904.468">9458 7832 9058,'0'0'3206,"0"0"-2031,0 0 133,0 0 702,0 0-531,-14-9-1012,-44-27-601,52 34 30,1 0 0,-1 0 0,0 0 0,0 1 0,0 0-1,-1 0 1,1 0 0,0 1 0,0 0 0,0 0 0,0 1 0,0 0-1,-1 0 1,1 0 0,0 1 0,1 0 0,-1 0 0,0 0 0,0 1-1,1 0 1,0 0 0,-1 0 0,1 0 0,0 1 0,1 0-1,-1 0 1,1 1 0,0-1 0,0 1 0,0 0 0,0 0 0,-1 3 104,-12 14-58,1 1 0,1 0 0,1 2 1,1-1-1,1 1 0,1 1 0,1 0 0,1 1 1,2 0-1,1 0 0,1 0 0,1 1 1,1 0-1,2 0 0,1 0 0,2 13 58,-1-32 3,1-1-1,0 1 0,1-1 0,0 0 1,0 1-1,1-1 0,0-1 0,0 1 0,1 0 1,0-1-1,0 0 0,1 0 0,0-1 1,0 0-1,0 0 0,1 0 0,0-1 1,0 1-1,1-2 0,-1 1 0,1-1 1,0 0-1,0-1 0,0 0 0,1 0 0,-1-1 1,8 1-3,2 1-60,0 0 0,0-2 0,0 0 0,0-2 0,1 1-1,-1-2 1,0-1 0,0 0 0,0-1 0,0-1 0,0-1 0,-1 0 0,4-3 60,-3-1-106,0-1 1,0 0-1,-1-2 0,0 0 0,-1 0 0,-1-2 1,0 0-1,-1-1 0,0 0 0,-1-1 0,-1 0 1,0-1-1,-2-1 0,0 0 0,-1 0 0,0-1 1,-2 0-1,0 0 0,-1-1 0,-1 0 0,-1 0 1,-1 0-1,-1-1 0,0 1 0,-2-1 0,0 1 1,-2-6 105,0 13-124,-1 1 1,0-1-1,-1 1 0,-1 0 1,0-1-1,-1 2 1,0-1-1,-1 1 1,0 0-1,0 0 1,-1 1-1,-1 0 0,0 1 1,-6-6 123,-64-63-1735,-2 8-1295</inkml:trace>
  <inkml:trace contextRef="#ctx0" brushRef="#br1" timeOffset="-111296.109">4570 6700 5337,'0'0'1648,"0"0"-550,0 0 254,0 0 226,0 0-444,-3 26-650,-3 109-112,75 271 1902,128 905 1020,-165-1055-4343,-8-87-3031,-12-95-1344</inkml:trace>
  <inkml:trace contextRef="#ctx0" brushRef="#br1" timeOffset="-110784.286">1577 8333 5921,'0'0'1337,"0"0"-1169,0 0 256,191 31 776,-20 1 416,66 6 89,37 1-385,17-1-344,-6-6-368,-17-8-352,15 0-256,-1-7-248,-59-8-1736,-40-4-3241</inkml:trace>
  <inkml:trace contextRef="#ctx0" brushRef="#br1" timeOffset="-110312.625">5309 9060 7282,'0'0'2419,"0"0"-1750,0 0-393,-33-14 192,-109-46 72,115 47-484,1 2 0,-2 0 0,0 2 0,0 1 0,-1 2 0,1 0 0,-1 2-1,0 1 1,-26 1-56,43 2 10,0 1 0,0 0 0,0 0 0,0 1-1,1 1 1,-1 0 0,1 0 0,-1 1 0,1 1 0,0 0-1,1 0 1,-1 1 0,1 0 0,0 1 0,1 0-1,0 1 1,0 0 0,0 0 0,-2 5-10,-6 7 56,1 1 1,1 0 0,1 2-1,1-1 1,1 2-1,1 0 1,1 0-1,1 1 1,1 0-1,1 0 1,1 1-1,2 0 1,0 0-1,2 0 1,1 1-1,2 24-56,-1-44 32,1 0-1,0 1 0,1-1 1,-1 0-1,1 0 1,1 0-1,-1 0 1,1 0-1,0-1 0,1 1 1,0-1-1,0 0 1,0 0-1,1 0 0,-1 0 1,1-1-1,1 0 1,-1 0-1,1 0 1,0-1-1,0 0 0,0 0 1,1 0-1,-1-1 1,1 0-1,0 0 0,0-1 1,0 0-1,0 0 1,0-1-1,0 0 1,1 0-1,-1 0 0,5-1-31,4 1 0,0 0 1,1-1-1,0-1 0,-1 0 0,0-1 0,1-1 0,-1-1 0,0 0 0,-1-1 0,1 0 0,-1-2 1,0 0-1,0 0 0,-1-2 0,0 1 0,0-2 0,-1 0 0,-1-1 0,1 0 0,-2 0 0,0-2 0,0 1 1,-1-1-1,0-1 0,-2 0 0,1 0 0,-2-1 0,4-9 0,15-99-1008,-26 119 911,1-1-1,-1 1 0,-1-1 1,1 1-1,0 0 0,-1-1 1,0 1-1,0-1 1,0 1-1,-1 0 0,0 0 1,1 0-1,-1 0 0,-1 0 1,1 0-1,-1 0 1,1 1-1,-1-1 0,0 1 1,0 0-1,0 0 0,-1 0 1,1 0-1,-1 0 1,0 1-1,-1-1 98,-144-18-4418,80 21 2032</inkml:trace>
  <inkml:trace contextRef="#ctx0" brushRef="#br1" timeOffset="-109837.072">5141 9186 3121,'0'0'3375,"0"0"-2072,0 0-511,0 0 322,0 0 147,23-19-95,105-85 236,541-530 757,390-365-3214,-756 711-5476,-257 246 3449</inkml:trace>
  <inkml:trace contextRef="#ctx0" brushRef="#br1" timeOffset="-109433.979">5768 9106 2657,'0'0'4709,"0"0"-3305,0 0-1160,0 0 57,32-15 741,302-122 2004,710-187 1124,-427 139-3926,-409 126-1732,-76 36-5643,-96 20 1158</inkml:trace>
  <inkml:trace contextRef="#ctx0" brushRef="#br1" timeOffset="-108622.43">2067 8114 920,'0'0'831,"0"0"180,0 0 1309,0 0-814,0 0-880,0 0-309,0 0 14,-5-3 1544,127 79 2298,475 196 1778,-406-198-5348,3-9 1,3-8-1,163 23-603,-159-54-1918,-69-20-4561,-95-6 895</inkml:trace>
  <inkml:trace contextRef="#ctx0" brushRef="#br1" timeOffset="-108082.425">2170 8343 4161,'0'0'1463,"0"0"-263,0 0 224,0 0 273,0 0-48,0 0-266,-13-4-86,-38-10-98,38 10-155,13 4-215,92 18 49,168 56 777,3-12 1,3-12-1,148 5-1655,-375-50-50,397 66 1023,-160 15-4138,-191-49-1445,-19-9-3382</inkml:trace>
  <inkml:trace contextRef="#ctx0" brushRef="#br1" timeOffset="-107383.671">6145 8986 2064,'0'0'2125,"0"0"-713,0 0-616,0 0 10,0 0 361,0 0 138,-6 0-186,-22 2 310,28-2-1020,0 0-106,0 0-6,0 0-15,21-1 280,176-59 2036,363-170-1186,-119 46-1327,181-39-85,-539 201-629,0 3 0,1 4-1,78-3 630,-156 18-468,13-2-154,-16-3-4085,-13-1 382</inkml:trace>
  <inkml:trace contextRef="#ctx0" brushRef="#br1" timeOffset="-106152.557">9709 8451 6409,'0'0'2993,"0"0"-2313,8 200 816,24-60 25,8 35 55,3 16 24,2 1-663,-13 1-753,-1 0-184,-11-3-1609,-6-43-2183,-11-37-8019</inkml:trace>
  <inkml:trace contextRef="#ctx0" brushRef="#br1" timeOffset="-105574.4418">10223 10464 2328,'0'0'6155,"0"0"-3989,0 0-1086,0 0 2,-24-24-55,-78-75-321,99 95-684,0 0 0,-1 0-1,0 1 1,1-1 0,-1 1-1,-1 0 1,1 0 0,0 0-1,-1 1 1,0 0 0,1 0-1,-1 0 1,0 0 0,0 1-1,0 0 1,0 0 0,0 0-1,0 0 1,-1 1-22,-5-1 15,2 1-16,1 1 0,-1-1 0,1 1 0,-1 1 0,1-1 0,0 2 0,0-1 0,0 1 0,0 0 0,0 1 0,1-1 0,-1 2 0,1-1 0,0 1 0,0 0 0,1 0 0,-1 1 0,1 0 0,0 0 0,-2 4 1,-96 148-44,79-115 86,3 2-1,1 1 0,3 0 1,1 1-1,3 1 0,2 0 1,1 1-1,3 0 0,2 1 1,3 0-1,1 30-41,3-73 38,0-1 0,1 1 0,-1 0-1,1 0 1,0-1 0,1 1 0,0-1 0,0 0 0,0 0 0,1 0-1,0 0 1,0-1 0,0 1 0,1-1 0,-1 0 0,1 0 0,1-1-1,-1 1 1,1-1 0,-1 0 0,1-1 0,0 0 0,0 0 0,1 0 0,-1 0-1,1-1 1,1 0-38,14 4 68,0 0 0,1-2-1,-1-1 1,1-1 0,0 0 0,0-2-1,7-1-67,-7-2 13,0 0 1,0-1-1,-1-1 0,0-1 0,0-1 0,0-1 0,-1-1 0,0-1 1,-1-1-1,0-1 0,0 0 0,-2-2 0,1 0 0,-2-1 1,0 0-1,14-18-13,-5 2-108,-1 0 1,-1-1 0,-2-2 0,-1 0-1,-2-1 1,-1-1 0,-2-1 0,-2 0-1,3-16 108,-10 32-127,-2-1-1,0 0 1,-2 0-1,0 0 1,-1 0-1,-2-1 0,0 1 1,-1 0-1,-2-4 128,2 17-92,-1 0 0,0 0 0,-1 0 0,0 0 0,0 0 0,-1 1-1,0-1 1,0 1 0,-1 0 0,0 0 0,-1 1 0,0 0 0,0 0-1,0 0 1,-1 0 0,0 1 0,0 0 0,-1 1 0,0 0 0,0 0-1,0 0 1,0 1 0,-5-1 92,-12-3-771,-1 2 0,0 1 0,0 1 0,-1 1 0,1 1 0,-25 2 771,-42 0-3545</inkml:trace>
  <inkml:trace contextRef="#ctx0" brushRef="#br1" timeOffset="-104410.561">10605 10435 4425,'0'0'1808,"0"0"-567,0 0 39,0 0 296,0 0-135,0 0-481,0 0-336,174-98 840,-6 6-248,58-31-783,33-2-433,4 12-105,-21 21-1271,-76 42-2785,-40 6-2680</inkml:trace>
  <inkml:trace contextRef="#ctx0" brushRef="#br1" timeOffset="-103485.806">9840 8087 5137,'0'0'1112,"0"0"-704,0 0 417,240 63 271,-103-12 96,43 26-104,39 24-143,15 14-353,-11-6-256,-12-8-216,-17-14-112,12-6 152,-1 6-160,-2 0-360,-52-17-1569,-37-15-2432</inkml:trace>
  <inkml:trace contextRef="#ctx0" brushRef="#br1" timeOffset="-102968.197">12597 9029 5401,'0'0'778,"0"0"-244,0 0 91,0 0 12,-29-16-134,-95-50-139,121 64-343,0-1 0,-1 1 1,1 1-1,-1-1 0,1 1 0,-1-1 1,0 1-1,0 0 0,0 0 1,1 1-1,-1-1 0,0 1 0,0 0 1,0 0-1,0 0 0,0 0 0,0 1 1,0 0-1,0 0 0,1 0 0,-1 0 1,0 0-1,1 1 0,-1-1 1,1 1-1,-1 0 0,1 0 0,0 1 1,-3 1-22,4-2 8,-15 15 111,0 0 0,1 2 0,1 0 0,0 0-1,2 2 1,0 0 0,2 0 0,0 1 0,1 1-1,1-1 1,2 2 0,-4 13-119,-3 3 248,2 1-1,2 0 1,1 1 0,2 0-1,2 0 1,2 1 0,2 26-248,2-57 29,1 0 1,0 0-1,0 0 1,1 0-1,1-1 1,0 1-1,1-1 0,0 0 1,0 0-1,1-1 1,1 1-1,-1-1 1,2-1-1,-1 1 1,2-1-1,-1-1 1,1 1-1,0-1 1,1-1-1,0 0 1,0 0-1,0-1 0,1 0 1,0-1-1,3 1-29,6 2 1,0-1-1,1-1 0,0 0 0,0-2 0,0 0 0,0-1 1,1-1-1,0-2 0,-1 0 0,1-1 0,-1-1 0,0-1 1,16-4-1,-16 0-79,-1-1 0,0-1 0,-1-1 0,0-1 0,-1 0 0,0-1 0,-1-1 0,0-1 0,-1 0 0,0-2 1,-2 1-1,0-2 0,0 0 0,-2 0 0,0-2 0,-1 1 0,0-1 0,-2-1 0,-1 0 0,0 0 1,-1-1-1,-1 0 0,-2 0 0,2-13 79,-5 31-24,2-8-106,0-1 1,0 0-1,-1 0 0,-1-1 1,0 1-1,0 0 1,-2 0-1,1-1 0,-1 1 1,-1 0-1,0 0 0,-1 0 1,-1 0-1,1 0 0,-2 1 1,0 0-1,0 0 1,-1 0-1,0 0 0,-7-8 130,0 10-270,-1 1 0,0 0 1,-1 1-1,0 0 0,0 1 0,0 1 0,-1 0 0,1 1 0,-1 1 0,0 1 1,-2 0 269,-78-2-3046</inkml:trace>
  <inkml:trace contextRef="#ctx0" brushRef="#br0" timeOffset="-94983.958">10023 8639 12683,'0'0'3144,"0"0"-2223,0 0-921,0 0-609,0 0-2719,0 0-6122</inkml:trace>
  <inkml:trace contextRef="#ctx0" brushRef="#br0" timeOffset="-94859.753">10188 8742 9674,'0'0'0,"0"0"-32,0 0-3793</inkml:trace>
  <inkml:trace contextRef="#ctx0" brushRef="#br1" timeOffset="-51051.084">1034 8687 1488,'0'0'4131,"0"0"-2023,0 0-1226,0 0 75,0 0 498,-12 25-93,0-1-1074,-58 167 1253,-34 551 1755,66-392-3232,15 22-64,19-242-907,-9 239-6625,7-253 1656</inkml:trace>
  <inkml:trace contextRef="#ctx0" brushRef="#br1" timeOffset="-50508.0329">783 11808 9250,'0'0'1286,"0"0"-862,-7-25 77,-43-148 423,47 160-934,0-1-1,-1 1 0,0 0 1,-1 0-1,-1 1 0,0-1 1,0 1-1,-2 1 0,1-1 1,-1 1-1,-1 0 0,0 1 1,0 0-1,-1 1 0,-1 0 1,1 0-1,-1 1 0,-1 0 1,1 1-1,-1 1 0,-1-1 1,1 2-1,-1 0 0,0 1 1,0 0-1,-13-2 11,18 5-12,1 1 1,0-1-1,-1 2 1,1-1-1,-1 1 1,1 0-1,0 1 0,-1-1 1,1 1-1,0 1 1,0 0-1,0 0 1,1 0-1,-1 1 1,1-1-1,0 2 0,0-1 1,0 1-1,0 0 1,1 0-1,0 0 1,0 1-1,0 0 1,1 0-1,0 0 0,0 0 1,0 1-1,1 0 1,0-1-1,0 3 12,-14 36-22,1 0 0,3 2 0,2 0-1,2 0 1,2 0 0,2 1 0,2 0 0,3 37 22,0-75-3,-2 12 1,2 0-1,0 0 0,1 1 1,2-1-1,0 0 0,1 0 0,7 20 3,-4-31 10,0-1 0,0 0 0,1 0-1,1-1 1,-1 0 0,1 0 0,1-1-1,-1 0 1,2-1 0,-1 0 0,1-1-1,0 0 1,0-1 0,0 0 0,1 0-1,0-1 1,0-1 0,0 0 0,0-1-1,1 0 1,-1-1 0,0 0 0,1-1-1,-1 0 1,1-1 0,1-1-10,5 1 80,0-1 0,0-1 0,-1-1 0,0-1 0,1 0 0,-2-2 1,1 0-1,-1 0 0,0-2 0,0 0 0,-1-1 0,0-1 0,-1 0 0,0-1 0,-1-1 0,-1 0 1,0-1-1,0 0 0,3-8-80,3-2-32,-2-1 0,-1-1 1,-1-1-1,-1 0 0,-1 0 1,-2-2-1,-1 1 0,-1-1 1,-1-1-1,-2 0 0,3-27 32,-7 41-282,0 0 0,0 0 0,-2 0 0,0 0 0,-1 0 0,0 0 0,-2 0 0,0 0 0,0 0-1,-2 1 1,0-1 0,0 1 0,-2 0 0,0 1 0,-5-8 282,-45-44-2925</inkml:trace>
  <inkml:trace contextRef="#ctx0" brushRef="#br0" timeOffset="-40184.6729">10748 6390 1808,'0'0'3988,"0"0"-2270,0 0-558,0 0 160,0 0 52,-4-2-125,-9-4-273,10 4-227,5 2-106,185-19 1612,1 0-7440,-186 19 5128,-1 0 0,0 0 0,1 1 0,-1-1 0,0 1 1,1-1-1,-1 1 0,0 0 0,0 0 0,1-1 0,-1 1 0,0 0 0,0 0 0,0 0 0,0 0 0,0 0 0,0 0 0,-1 0 0,1 1 0,0-1 0,0 0 0,-1 0 0,1 1 0,-1-1 0,1 0 0,-1 1 0,0-1 0,1 1 1,-1-1-1,0 0 0,0 1 0,0-1 0,0 1 0,0-1 0,0 0 0,-1 1 0,1-1 0,0 1 0,-1-1 0,1 0 0,-1 1 0,1-1 0,-1 0 0,0 0 0,1 1 0,-1-1 0,0 0 0,0 0 0,0 0 0,0 0 0,0 0 1,0 0-1,-1 0 59,-109 100 1078,83-81-720,-422 328 1585,448-346-3474,4-5-273,144-142-4236,-128 128 5627,-10 7 543,0 2-1,0-1 1,1 1 0,0 1-1,0-1 1,1 1-1,0 1 1,0 0-1,0 0 1,1 1-1,0 1 1,0 0 0,0 0-1,1 1 1,8-2-130,-16 8 116,0-1 1,-1 0 0,1 1 0,-1-1-1,0 1 1,0 0 0,0 0 0,0 1-1,-1-1 1,1 0 0,-1 1 0,0 0-1,0-1 1,0 1 0,0 0 0,0 0 0,-1 0-1,0 0 1,0 0 0,0 1 0,-1-1-1,1 0 1,-1 0 0,0 1 0,0-1-1,0 0 1,-1 0 0,0 1 0,1-1-1,-1 0 1,-1 0 0,1 0 0,-1 1-117,1 14 332,-32 92 1672,43-134-2305,1-1 1,1 2-1,1 0 1,1 0-1,1 1 1,1 1-1,1 1 1,0 0-1,2 1 0,0 1 1,1 0 300,-20 17 27,1-1 1,-1 1-1,1-1 0,-1 0 1,1 1-1,-1-1 0,1 1 1,-1-1-1,1 1 0,0 0 1,-1-1-1,1 1 0,0-1 1,-1 1-1,1 0 0,0 0 1,0-1-1,-1 1 0,1 0 1,0 0-1,-1 0 0,1 0 1,0 0-1,0 0 0,0 0 1,-1 0-1,1 0 0,0 0 1,0 1-1,-1-1 0,1 0 0,0 0 1,-1 1-1,1-1 0,0 0 1,-1 1-1,1-1 0,0 1 1,-1-1-1,1 1 0,-1-1 1,1 1-1,-1-1 0,1 1 1,-1 0-1,1-1 0,-1 1 1,0-1-1,1 1 0,-1 0 1,0 0-1,0-1 0,1 1 1,-1 0-1,0 0 0,0-1 1,0 1-1,0 0-27,-7 46 1413,-25 2-1384,26-47-2568,6-12-187</inkml:trace>
  <inkml:trace contextRef="#ctx0" brushRef="#br0" timeOffset="-39538.187">11441 5833 5729,'0'0'1695,"0"0"-777,0 0-23,0 0 242,0 0-234,-14 21-472,-85 126-375,73-88-1933,28-58 1680,0 1 0,0-1 0,1 1 0,-1-1 0,0 0 0,1 0 0,-1 0 0,1 0 0,-1 0 0,1-1 0,-1 1 0,1-1 0,-1 1 0,1-1 0,0 0 0,-1 0 0,1 0-1,0-1 1,-1 1 0,1 0 0,-1-1 0,1 0 0,-1 0 0,1 0 0,0 0 197,152-75-1106,-132 88 5679,-27 42-2813,-4-37-2276,-1 0 1,-1-1 0,-1 0-1,0-1 1,0 0 0,-2 0-1,0-2 1,-5 5 515,8-7-1104,-70 46-2811,74-50 4355,1 1 1,0-1-1,0 1 1,0 1 0,1-1-1,0 1 1,1-1 0,0 1-1,0 0 1,1 0-1,0 0 1,0 1 0,1-1-1,1 0 1,-1 1-1,2 4-440,-2-5 303,0 3-9,-5 77 966,-4 0 1,-4 0-1,-21 70-1260,38-225-2221,10 15 1688,1 1 1,3 0 0,2 1-1,2 1 1,2 1 0,24-34 532,-41 67 101,1 1 0,0-1 1,1 1-1,1 1 1,0 0-1,1 0 1,0 1-1,0 0 1,2 0-1,-1 1 1,1 1-1,0 0 1,1 1-1,0 0 1,1 1-1,-1 0 1,1 1-1,1 1 1,-1 0-1,1 1 1,0 1-1,9-2-101,-20 6 42,0-1 1,-1 0-1,1 1 1,0 0-1,-1 0 0,1 0 1,-1 1-1,1-1 1,-1 1-1,0-1 1,0 1-1,0 0 0,0 1 1,0-1-1,0 0 1,0 1-1,-1 0 1,1-1-1,-1 1 0,0 0 1,1 0-1,-2 1 1,1-1-1,0 0 0,-1 1 1,1-1-1,-1 1 1,0-1-1,0 1 1,0-1-1,0 4-42,9 128 1266,-10-117-1066,0-2-129,1 7-117,0 0 1,-2 0 0,-1 0 0,0 0-1,-2 0 1,-1-1 0,-1 1 0,0-1 0,-7 13 45,-50 66-5627,32-74 671</inkml:trace>
  <inkml:trace contextRef="#ctx0" brushRef="#br0" timeOffset="-39110.2238">11455 6450 2112,'0'0'3310,"0"0"-2017,0 0-932,0 0-58,0 0-59,19 7-215,58 24-591,-76-30 508,1 0 1,0 0 0,-1 0-1,1 1 1,-1-1 0,1 0 0,-1 0-1,0 1 1,0-1 0,0 1-1,1-1 1,-1 1 0,-1-1 0,1 1-1,0 0 1,0 0 0,-1-1 0,1 1-1,-1 0 1,1 0 0,-1 0-1,0 0 1,1-1 0,-1 1 0,0 0-1,0 0 1,-1 0 0,1 0-1,0 0 1,-1 1 53,0 7-291,1-6 279,0 1 0,0-1 1,0 1-1,-1 0 0,0-1 0,0 1 1,0-1-1,0 0 0,-1 1 1,0-1-1,0 0 0,0 0 0,0 0 1,-1 0-1,1 0 0,-1-1 0,0 1 1,0-1-1,0 0 0,-1 0 1,1 0-1,-1 0 0,0 0 0,-2 1 12,4-31 1325,51-95-2444,-32-15-1560,-16 91 4412,-32 242 2854,16 66-3558,15-262-1066,0 1 0,0-1 0,0 1 0,-1-1 0,1 0 0,0 1 0,0-1 0,0 1 0,0-1 0,1 1 0,-1-1 0,0 1 0,0-1 1,0 1-1,0-1 0,0 1 0,1-1 0,-1 1 0,0-1 0,0 0 0,1 1 0,-1-1 0,0 1 0,1-1 0,-1 0 0,0 1 0,1-1 0,-1 0 0,0 1 0,1-1 0,-1 0 0,1 0 0,-1 1 0,1-1 0,-1 0 0,1 0 0,-1 0 0,1 0 0,-1 0 0,0 0 0,1 0 0,-1 0 0,1 0 0,-1 0 0,1 0 0,-1 0 0,1 0 1,-1 0-1,1 0 0,-1 0 0,1 0 0,-1 0 0,1-1 0,-1 1 0,1 0 0,-1 0 0,0-1 0,1 1 0,-1 0 0,1-1 0,-1 1 0,0 0 0,1-1 0,-1 1 0,0-1 0,0 1 0,1-1 37,27-26-1772,0-12-636</inkml:trace>
  <inkml:trace contextRef="#ctx0" brushRef="#br0" timeOffset="-38897.328">11875 5802 280,'0'0'2929,"0"0"-1689,0 0-184,0 0-56,0 0 49,0 0 135,0 0-200,114-24-184,-100 55-312,-8 5-208,-6 3-152,0 4-128,0 1-1032,-29 4-1104,6-14-1321,3-15-1024</inkml:trace>
  <inkml:trace contextRef="#ctx0" brushRef="#br0" timeOffset="-38248.339">11940 5978 1632,'0'0'2850,"0"0"-1425,0 0-549,0 0 1,0 0-41,0 26-343,0 84-423,-30 81-4396,37-205 4330,1 0 0,1 0 0,0 1 0,1 0 0,0 0 0,1 1 0,0 0 0,1 1 0,0 1 0,1 0 0,10-6-4,-21 14 45,-1 1-1,0 0 1,1 0 0,-1 0 0,0 0-1,1 0 1,-1 1 0,1-1-1,0 0 1,-1 1 0,1-1-1,-1 1 1,1 0 0,0-1-1,-1 1 1,1 0 0,0 0 0,-1 0-1,1 0 1,0 0 0,-1 1-1,1-1 1,0 0 0,-1 1-1,1-1 1,0 1 0,-1 0 0,1-1-1,-1 1 1,1 0 0,-1 0-1,0 0 1,1 0 0,-1 0-1,0 0 1,0 0 0,0 1 0,1-1-1,-1 0 1,-1 1 0,1-1-1,0 1 1,0-1 0,0 1-1,-1-1 1,1 1 0,-1 0 0,1-1-1,-1 1 1,0 0 0,0-1-1,1 1 1,-1 0 0,0-1-1,0 1 1,-1 0 0,1-1-1,0 1 1,-1 0 0,1-1 0,-1 1-1,1 0-44,-14 216 2410,-18-57-3785,25-148 1533,1 0 0,-1-1 0,-1 0-1,-1 0 1,1 0 0,-2-1 0,1 0 0,-2-1-1,1 0 1,-1-1 0,-1 0 0,0-1 0,0 0 0,-1 0-1,-4 0-157,-43-4 531,59-4-111,1 0-32,0 0-26,0 0-137,5 0-72,222 31 2167,-92-24-3185,-47-7-2683,-65 0 1863,36 0-3989</inkml:trace>
  <inkml:trace contextRef="#ctx0" brushRef="#br0" timeOffset="-38090.689">12631 6924 3009,'0'0'9922,"0"0"-8258,0 0-1264,0 0-144,0 0-256,0 0-1632,0 0-3593,-14 29-1945</inkml:trace>
  <inkml:trace contextRef="#ctx0" brushRef="#br0" timeOffset="-17116.805">498 11656 2793,'0'0'1240,"0"0"-720,0 0-192,0 0 104,0 0-304,0 0-128,0 5-512,0-3-552,0-2-505</inkml:trace>
  <inkml:trace contextRef="#ctx0" brushRef="#br0" timeOffset="-15622.43">612 11712 1328,'0'0'2510,"0"0"-1043,0 0-760,0 0-22,0 0 301,0 0 22,0 0-229,0 0-91,0 0 23,0 0-26,0 0 56,0 0 44,-12-8 1573,6 4-2391,0 0 0,0 1 1,-1 0-1,1 0 0,-1 0 1,0 0-1,0 1 0,0 0 0,0 1 1,0 0-1,0 0 0,0 0 0,0 1 1,-1 0-1,1 0 0,0 1 0,0 0 1,0 0-1,0 1 0,0 0 0,0 0 1,0 0-1,1 1 0,-1 0 0,1 1 1,0-1-1,0 1 0,0 0 0,0 1 1,0-1-1,1 1 0,0 0 0,0 1 1,1-1-1,-1 1 0,1 0 0,0 0 1,0 1 32,3-3-40,-1 0 1,1 0 0,0 0 0,0 0-1,1-1 1,-1 2 0,1-1-1,0 0 1,0 0 0,0 0 0,0 0-1,1 0 1,0 0 0,-1 0 0,1 0-1,1-1 1,-1 1 0,1 0-1,-1 0 1,1-1 0,0 1 0,1-1-1,-1 0 1,0 0 0,1 1-1,0-1 1,0-1 0,0 1 0,0 0-1,0-1 1,2 1 39,178 72-563,-183-74 603,0 1 0,0-1 0,1 1 0,-1-1 0,0 1 0,0-1 0,0 1 0,-1-1 0,1 1 0,0-1 0,0 0 0,-1 1 0,1-1 0,-1 1 0,1-1 0,-1 0 0,0 0 0,1 1 0,-1-1 0,0 0 0,0 0 0,0 0 0,0 0 0,0 1 0,0-2 0,0 1 0,0 0 0,0 0 0,-1 0 0,1 0 0,0-1 0,-1 1 0,1-1 0,0 1 0,-1-1 0,1 1 0,-1-1 0,1 0 0,0 0 0,-1 1-40,0-1-6,-16 11-184,-40 20 295,17-20-3791,30-11-517</inkml:trace>
  <inkml:trace contextRef="#ctx0" brushRef="#br0" timeOffset="-13790.124">12531 9200 888,'0'0'1829,"0"0"479,0 0-989,0 0-120,0 0 259,0 0-57,-7-24 4112,-4 24-5342,4-1-204,1 0 0,-1 1 0,1 0 0,-1 0-1,1 1 1,-1 0 0,1 0 0,-1 0-1,1 1 1,0 0 0,0 0 0,0 1 0,0 0-1,0 0 1,0 0 0,1 0 0,0 1 0,-2 1 33,2 0-62,0 0 0,0 1 1,0-1-1,1 1 0,0 0 1,0 0-1,0 0 0,1 0 1,0 1-1,0-1 0,1 1 1,0 0-1,0 0 0,0 0 1,1 0-1,0 0 0,1 0 1,-1 0-1,1 1 0,1-1 1,0 7 61,3-9-50,0 0 1,0 1-1,0-1 1,0 0-1,1-1 1,0 1-1,0-1 1,0 0-1,1 0 1,-1-1 0,1 0-1,0 0 1,0 0-1,0 0 1,0-1-1,1 0 1,-1-1-1,1 1 1,-1-1-1,1 0 1,1-1 49,0 2-30,148 36-286,-155-38 288,0 1-1,0-1 0,1 1 1,-1 0-1,0-1 1,0 1-1,0 0 0,0 0 1,0 0-1,0 0 0,0 0 1,0 0-1,0 0 1,-1 0-1,1 0 0,0 1 1,-1-1-1,1 0 0,0 0 1,-1 1-1,0-1 0,1 0 1,-1 1-1,0-1 1,0 0-1,1 1 0,-1-1 1,0 0-1,0 1 0,-1-1 1,1 0-1,0 1 0,0-1 1,-1 0-1,1 1 1,-1-1-1,1 0 0,-1 1 1,1-1-1,-1 0 0,0 0 1,0 0-1,0 0 0,1 0 1,-1 0-1,0 0 1,0 0-1,0 0 0,0 0 1,-1 0-1,1-1 0,0 1 29,-61 51-2245,7-20-1061</inkml:trace>
  <inkml:trace contextRef="#ctx0" brushRef="#br0" timeOffset="-6651.304">464 9937 3249,'0'0'675,"0"0"-251,0 0-79,25 23 12,83 71 6,-104-89-330,0 0 1,0-1-1,1 0 0,-1 0 0,1 0 0,0-1 1,0 1-1,0-1 0,1 0 0,-1-1 0,1 1 1,-1-1-1,1 0 0,0-1 0,0 1 0,0-1 1,0 0-1,0-1 0,0 1 0,0-1-33,-4-3-163,0 0-1,0-1 1,-1 1-1,1-1 1,-1 1-1,0-1 0,0 1 1,0-1-1,0 1 1,-1-1-1,1 0 1,-1 1-1,0-1 1,0 0-1,-1 0 0,1 1 1,-1-1-1,0 0 1,0 1-1,0-1 1,0 1-1,-2-3 164,-2-4-28,-1 1 0,-1 0 0,0 0 0,0 1 0,-1-1 0,1 2 0,-2-1 0,1 1 0,-1 1 0,0-1 0,-1 2 0,1-1 0,-7-1 28,-50-37 3466,70 40-2272,335 55 255,-3 30-2178,-280-61-1605</inkml:trace>
  <inkml:trace contextRef="#ctx0" brushRef="#br0" timeOffset="-3628.78">835 11767 712,'0'0'0,"0"0"-712</inkml:trace>
  <inkml:trace contextRef="#ctx0" brushRef="#br0" timeOffset="-1975.978">12856 9665 9098,'0'0'2322,"0"0"-951,0 0 9,0 0 502,0 0 122,0 0-314,-4 0-485,-13 0-270,13 0-166,4 0-91,0 0-47,-20 12 2991,20-13-3588,0 1-1,0-1 1,0 1-1,-1-1 1,1 1-1,0-1 1,0 1-1,-1-1 1,1 1 0,0-1-1,0 1 1,-1 0-1,1-1 1,0 1-1,-1 0 1,1-1-1,-1 1 1,1 0-1,-1-1 1,1 1-1,0 0 1,-1 0-1,1-1 1,-1 1-1,1 0 1,-1 0 0,1 0-1,-1 0 1,1 0-1,-1-1 1,0 1-1,1 0 1,-1 0-1,1 1 1,-1-1-1,1 0 1,-1 0-1,1 0 1,-1 0-1,1 0 1,-1 0-1,1 1 1,-1-1 0,1 0-1,-1 0 1,1 1-1,0-1 1,-1 0-1,1 1 1,-1-1-1,1 1 1,0-1-1,-1 0 1,1 1-1,0-1 1,0 1-1,-1-1 1,1 1-34,-12-27-738,-24 20-7035,26 7 3548,-15-1-6370</inkml:trace>
  <inkml:trace contextRef="#ctx0" brushRef="#br0" timeOffset="8064.633">629 11285 232,'0'0'2391,"0"0"-1437,0 0-549,0 0 27,0 0 18,-10-2 36,-33-10 65,7 3 3500,-4 6-3450,38 3-578,-132 22 198,21 28 176,112-48-395,1-1 4,16 32-5835,-1-21 2825</inkml:trace>
  <inkml:trace contextRef="#ctx0" brushRef="#br0" timeOffset="8336.108">535 11326 104,'0'0'256,"0"0"-136,0 0-120</inkml:trace>
  <inkml:trace contextRef="#ctx0" brushRef="#br0" timeOffset="8642.329">686 11834 752,'0'0'2881,"0"0"-1241,0 0-488,0 0 1,0 0 215,0 0-216,0 0-496,0 3-408,0-1-136,0 8-112,0 7-8,0 31-96,6-2-1192,0-1-2289</inkml:trace>
  <inkml:trace contextRef="#ctx0" brushRef="#br0" timeOffset="10549.686">12833 8860 6833,'0'0'3969,"0"0"-3064,0 0 535,0 0 488,0 0-71,0 0-537,0 0-560,-5 41-80,-7-12-48,-8 7-248,-8 13-384,-35 47-344,3-9-2848,-8-6-5210</inkml:trace>
  <inkml:trace contextRef="#ctx0" brushRef="#br0" timeOffset="11826.637">558 11668 3209,'0'0'1389,"0"0"-366,0 0 36,0 0 121,0 0 9,-6-1-111,-21-2 1788,-81-9 2063,5 32-4558,11 36-261,92-55-132,0-1 1,-1 1-1,1-1 0,0 1 1,0-1-1,-1 1 1,1-1-1,0 1 1,0-1-1,0 1 1,0-1-1,0 1 1,0 0-1,0-1 1,0 1-1,0-1 1,0 1-1,0-1 0,0 1 1,1-1-1,-1 1 1,0-1-1,0 1 1,0-1-1,1 1 1,-1-1-1,0 1 1,1-1-1,-1 1 1,0-1-1,1 1 1,-1-1-1,1 0 0,-1 1 1,1-1-1,-1 0 1,1 1-1,-1-1 1,1 0-1,-1 0 1,1 1-1,-1-1 1,1 0-1,-1 0 1,1 0-1,-1 0 1,1 0-1,-1 0 1,1 0-1,0 0 0,-1 0 1,1 0 21,0 1-33,236 80-154,-102-43 105,-132-38 87,0 0 1,0 1-1,0-1 0,0 1 1,0-1-1,0 1 0,0 0 1,0 0-1,0 0 0,0 0 1,0 1-1,0-1 0,-1 1 1,1 0-1,-1 0 0,1 0 1,-1 0-1,0 0 0,0 0 1,0 1-1,0-1 0,0 1 1,0 0-1,-1-1 0,1 1 1,-1 0-1,0 0 0,0 0 1,0 0-1,0 0 0,0 0 1,-1 0-1,1 0 0,-1 0 1,0 0-1,0 0 0,0 0 1,0 1-1,-1-1 0,1 0 1,-1 0-6,-92 59 1140,76-56-1051,0 1 1,0-2 0,0-1-1,-1 0 1,1-1-1,-1 0 1,0-2 0,-5 0-90,-48 0-3823,59-1 2447,3 0-3888</inkml:trace>
  <inkml:trace contextRef="#ctx0" brushRef="#br0" timeOffset="49578.5928">5460 16263 3273,'0'0'4331,"0"0"-2493,-19-23-847,-120-144 1224,127 152-2109,0 1-1,-1 0 1,-1 1 0,0 0-1,0 1 1,-2 1-1,1 0 1,-1 1 0,-1 1-1,0 0 1,0 1 0,0 1-1,-1 1 1,0 1-1,-1 0 1,1 1 0,-1 1-1,0 1 1,1 0-1,-1 2 1,0 0 0,0 1-1,0 1 1,0 1 0,1 0-1,-1 2 1,1 0-1,0 1 1,1 0 0,-16 9-106,12 3 13,0 1 1,2 0 0,0 2-1,1 0 1,1 1-1,1 1 1,2 1 0,0 0-1,1 0 1,1 1-1,2 1 1,0 0 0,2 1-1,1 0 1,1 0-1,1 0 1,2 1 0,0-1-1,2 1 1,1 3-14,-2-19-1,0 0 1,1 0-1,0 0 1,1 0-1,0 1 1,1-1 0,0 0-1,1 0 1,1 0-1,-1 0 1,2-1-1,0 1 1,0-1-1,1 1 1,1-1-1,0-1 1,0 1-1,1-1 1,0 0-1,7 7 1,3-4 65,1 0-1,0-1 1,0 0-1,1-2 1,1 0-1,0-2 0,0 0 1,0-1-1,1 0 1,0-2-1,1-1 1,-1-1-1,1 0 0,-1-2 1,1 0-1,0-2 1,-1 0-1,1-1 1,-1-2-1,1 0 0,-1-1 1,0-1-1,-1-1 1,1-1-1,-2-1 1,1 0-1,-1-2 0,0 0 1,-1-1-1,-1-1 1,0 0-1,5-7-64,-2-2-65,-2 0 1,0-1-1,-1-2 0,-2 1 0,0-2 1,-2 0-1,-1-1 0,-1 0 0,-1 0 1,-2-1-1,0-1 0,-2 1 0,-1-1 1,-2 0-1,-1 0 0,-1-12 65,5-65-5595,-6 72-114</inkml:trace>
  <inkml:trace contextRef="#ctx0" brushRef="#br0" timeOffset="49855.7129">6025 16022 9650,'0'0'1920,"0"0"-958,-25 18-163,-81 60 286,98-71-999,0 1-1,0 0 1,1 0-1,0 1 0,1 0 1,0 0-1,0 0 0,1 1 1,1 0-1,-1 0 0,1 0 1,1 0-1,0 1 1,0-1-1,1 1 0,1 0 1,0 0-1,0-1 0,1 1 1,0 0-1,2 11-85,-2-11 2,0 0-46,0-1-1,0 0 0,1 1 0,0-1 0,1 1 0,0-1 0,1 0 0,0 0 0,0 0 0,1-1 0,1 1 0,-1-1 0,2 0 0,-1 0 0,1 0 1,0-1-1,1 0 0,0 0 0,0-1 0,1 1 0,0-2 0,0 1 0,1-1 0,0 0 0,0-1 0,0 0 45,2-1-400,0 0 0,0 0 0,0-1 0,0-1 0,1 0 0,-1-1 0,1 0 0,-1 0 0,1-1 0,-1-1 0,1 0 0,-1 0 0,1-1 0,-1-1 0,0 0 0,0-1 0,0 0 0,-1 0 0,1-1 0,-1 0 0,0-1 0,0-1 0,-1 1 0,0-1 0,0-1 0,0 0 0,-1 0 0,-1 0 0,1-2 400,49-56-3251</inkml:trace>
  <inkml:trace contextRef="#ctx0" brushRef="#br0" timeOffset="50156.536">6519 15993 5025,'0'0'1480,"0"0"-631,0 0 131,4 28 159,25 168 740,-5-25-1338,-23-170-570,0-1 0,0 1 0,0-1 1,0 0-1,0 1 0,0-1 0,0 0 0,0 0 0,1 0 0,-1 0 0,0 0 0,0 0 0,0 0 0,0 0 1,0 0-1,0 0 0,1-1 0,-1 1 0,0 0 0,0-1 0,0 1 0,0-1 0,0 1 0,0-1 0,0 0 1,0 1-1,-1-1 0,1 0 0,0 0 0,0 1 0,0-1 0,-1 0 0,1 0 0,-1 0 0,1 0 0,0 0 1,-1 0-1,0 0 0,1 0 0,-1 0 0,0 0 0,1 0 0,-1-1 0,0 1 0,0 0 0,0 0 0,0 0 1,0 0-1,0 0 0,0 0 0,0-1 0,-1 0 29,1 2 4,16-43 54,-11 29-45,-1-1 0,2 1-1,0 0 1,0 1-1,1 0 1,1 0 0,0 0-1,1 1 1,0 0-1,3-1-12,-9 12 19,1 0-1,0 0 0,-1 0 0,1 1 1,-1-1-1,1 1 0,0 0 0,-1 0 1,1 0-1,0 0 0,-1 1 0,1 0 1,0-1-1,-1 1 0,1 1 0,-1-1 1,0 0-1,1 1 0,-1 0 0,0-1 1,0 2-1,0-1 0,0 0 0,0 0 1,-1 1-1,1-1 0,-1 1 0,1 0 1,-1 0-1,0 0 0,0 0 0,0 0 1,-1 1-1,1-1 0,-1 0 0,1 2-18,0-2 30,134 201-1593,-122-192-1406,-7-10-2044</inkml:trace>
  <inkml:trace contextRef="#ctx0" brushRef="#br0" timeOffset="50470.8909">7132 15591 4169,'0'0'4442,"0"0"-3488,0 0-616,0 0 159,18 21-240,55 66-376,-51-19-386,-23-53 389,-8 128-418,11-140 540,0-1 0,0 1 0,0 0 0,0-1-1,0 0 1,0 0 0,1 0 0,0 0 0,-1 0-1,1 0 1,0 0 0,0-1 0,0 1 0,0-1-1,0 0 1,0 0 0,0 0 0,0-1 0,0 1-1,0-1 1,1 1 0,-1-1 0,0 0 0,0 0-1,1-1 1,-1 1 0,0-1 0,0 1 0,0-1-1,0 0 1,2-1-6,14 2-110,5-2-209,0-1 0,-1 0 0,1-2 0,-1-1 0,0-1 0,0 0 0,0-2-1,20-11 320,3 0-1028,49-21-2467</inkml:trace>
  <inkml:trace contextRef="#ctx0" brushRef="#br0" timeOffset="51304.7748">7335 15550 1720,'0'0'616,"0"0"-425,0 0-147,0 0-30,-3 0 72,0 0-108,-28-21 4677,31 21-5080,0 0-383,0 0-26,0 0 31,0 0 79,0-8-808,0-11 928,0 0-722</inkml:trace>
  <inkml:trace contextRef="#ctx0" brushRef="#br0" timeOffset="51702.6618">7523 15305 2473,'0'0'3542,"0"0"-2321,0 0-615,0 0 405,-23 27 186,-74 93-123,12 36 585,77-139-1448,-9 14 129,2 1 0,1 1 0,2 0 1,1 1-1,1 0 0,2 1 0,2-1 0,-2 27-340,9-59-27,0 0-1,0 0 1,0 0-1,1 0 0,-1 0 1,0 0-1,1-1 1,-1 1-1,1 0 0,0-1 1,-1 1-1,1-1 0,0 0 1,0 0-1,0 0 1,0 0-1,0 0 0,0 0 1,0 0-1,0 0 1,0-1-1,1 1 0,-1-1 1,0 0-1,0 0 1,1 0-1,-1 0 0,0 0 1,0 0-1,1 0 1,-1-1-1,0 1 0,0-1 1,0 0-1,0 1 1,0-1-1,0 0 0,0 0 1,0 0-1,1-1 28,11-6-40,-1 0 0,1 0 0,-1-2 0,-1 0 0,0 0 0,0-1 0,-1 0 0,0-1 0,-1 0 0,-1-1 0,0 0 0,-1-1 0,2-2 40,5-30 8,-48 45 324,14 7-339,0 1-1,1 1 1,0 1-1,1 1 1,0 0-1,0 1 1,1 1-1,-4 4 8,19-16-60,1 0 0,-1 0 0,1 0 0,-1 1 0,1-1 1,-1 0-1,1 0 0,-1 0 0,1 1 0,0-1 0,-1 0 0,1 1 0,-1-1 0,1 0 0,0 1 0,-1-1 0,1 1 1,0-1-1,-1 0 0,1 1 0,0-1 0,0 1 0,-1-1 0,1 1 0,0-1 0,0 1 0,0-1 0,0 1 0,0-1 1,0 1-1,0-1 0,0 1 0,0 0 0,0-1 0,0 1 0,0-1 0,0 1 0,0-1 0,0 1 0,0-1 0,1 1 0,-1-1 1,0 1-1,0-1 0,1 0 0,-1 1 0,0-1 0,1 1 0,-1-1 0,0 0 0,1 1 0,-1-1 0,1 1 0,-1-1 1,0 0-1,1 0 0,-1 1 0,1-1 0,-1 0 0,1 0 0,-1 0 0,1 1 0,-1-1 0,1 0 0,-1 0 0,1 0 0,-1 0 1,1 0-1,-1 0 0,1 0 60,46 0-3968,-37 0 3476,36 0-2520</inkml:trace>
  <inkml:trace contextRef="#ctx0" brushRef="#br0" timeOffset="51929.212">7888 15521 2785,'0'0'4897,"0"0"-4017,0 0-376,0 0 1064,0 0 137,106 133-161,-66-71-536,-9 15-272,1 10-272,-18 9-216,-14 10-248,0 5-120,-31 5-832,-66 38-976,8-29-2049,-5-17-1032</inkml:trace>
  <inkml:trace contextRef="#ctx0" brushRef="#br0" timeOffset="52326.089">4915 16735 8418,'0'0'2312,"0"0"-2312,0 0-184,0 0 184,274 24 1136,-49-19 377,41-3-425,16-2-384,-5 0-376,-20-17-224,0-7-104,2-5 0,-7 3-688,-19-3-1144,-61 10-849,-55 2-1640</inkml:trace>
  <inkml:trace contextRef="#ctx0" brushRef="#br0" timeOffset="52550.684">7186 16836 4825,'0'0'5889,"0"0"-5889,0 0-3304,0 0 2687,0 0-415,0 0-1408</inkml:trace>
  <inkml:trace contextRef="#ctx0" brushRef="#br0" timeOffset="52681.718">7546 16901 10570,'0'0'1657,"0"0"-1657,0 0-2177,0 0-1528,0 0-2472</inkml:trace>
  <inkml:trace contextRef="#ctx0" brushRef="#br0" timeOffset="52856.508">7546 16901 13787,'134'-67'3073,"-137"67"-3073,-5 0-1041,-7-15-1535,1 1-1129,6-1-2400</inkml:trace>
  <inkml:trace contextRef="#ctx0" brushRef="#br0" timeOffset="53646.246">7557 16371 5249,'0'0'3516,"0"0"-2049,0 0-858,-24 19 211,-161 127 1791,50-37-1355,5 5 0,-98 113-1256,215-212-7,4-6-24,1 0 0,0 0-1,0 1 1,1 0-1,1 0 1,-1 0 0,2 1-1,-1 0 1,1 1 0,1 0 31,5-10-53,-1 1 0,1-1 1,0 1-1,0-1 1,0 0-1,0 0 1,1 1-1,-1-1 1,1 0-1,-1 0 1,1 0-1,0 0 1,0-1-1,0 1 1,0 0-1,0-1 1,0 1-1,0-1 1,0 0-1,0 0 0,1 0 1,-1 0-1,1 0 1,-1 0-1,1-1 1,-1 1-1,1-1 1,-1 1-1,1-1 1,-1 0-1,1 0 1,-1 0-1,1-1 1,-1 1-1,1-1 1,-1 1-1,1-1 1,-1 0-1,1 0 0,-1 0 1,2-1 52,14 2-150,25-5 93,-1-2-1,0-2 1,-1-1-1,0-2 1,0-2-1,-1-2 1,-1-2 0,-1-1-1,-1-2 1,32-23 57,-60 39 18,-5 3 6,1 1 0,-1 0 0,0-1 0,1 0 0,-1 0 0,0-1 0,0 1 0,-1-1 0,1 0 1,-1 0-1,1 0 0,-1 0 0,0 0 0,0-1 0,0 0 0,0 1 0,-1-1 0,0 0 0,0 0 0,0 0 0,0-1 0,0 1 0,-1 0 0,0-1 0,0 1 0,0-1 0,0 1 0,-1-1 0,0 0 1,0 1-1,0-1 0,0 1 0,-1-1 0,0-1-24,-7-6 32,0 0-1,0 0 1,-2 1 0,1 1 0,-1-1 0,-1 2 0,0-1-1,0 1 1,-7-3-32,-2-4-6,-11-10-317,-77-53-1704,26 54-5635,66 25 2972</inkml:trace>
  <inkml:trace contextRef="#ctx0" brushRef="#br0" timeOffset="53859.05">7834 17103 6289,'0'0'6682,"0"0"-5962,0 0-720,0 0-400,0 0-960,0 0-3634</inkml:trace>
  <inkml:trace contextRef="#ctx0" brushRef="#br0" timeOffset="43976.1069">7965 13744 2729,'0'0'3331,"0"0"-1841,0 0-910,0 0-29,0 0 105,0 0-87,-4 32 6,-31 214 362,-14 182-681,67-485-752,-4 19 523,10-31-663,2 2 1,4 2 0,2 0-1,18-23 636,-48 82-36,1 1-1,0 0 0,0 0 1,0 0-1,1 0 0,0 1 1,0-1-1,0 1 1,0 0-1,1 0 0,-1 1 1,1-1-1,0 1 1,0 0-1,0 0 0,0 1 1,1-1-1,-1 1 0,1 0 1,0 1-1,-1-1 1,1 1-1,0 0 0,3 1 37,-5 2 39,1 0-1,-1 1 1,0-1-1,0 1 0,0 0 1,0 1-1,0-1 1,-1 1-1,1-1 1,-1 1-1,0 0 0,0 1 1,0-1-1,-1 0 1,1 1-1,-1-1 1,0 1-1,-1 0 0,1 0 1,-1-1-1,0 1 1,0 0-1,0 0 1,-1 0-1,0 0 0,0 3-38,2 4 120,36 297 1961,-22-271-2780,-16-37 612,1-1-1,-1 1 1,1-1 0,0 0 0,-1 1 0,1-1 0,-1 0-1,1 0 1,-1 1 0,1-1 0,0 0 0,-1 0-1,1 0 1,0 0 0,-1 0 0,1 0 0,-1 0 0,1 0-1,0 0 1,-1 0 0,1 0 0,0 0 0,-1 0 0,1-1-1,-1 1 1,1 0 0,0 0 0,-1-1 0,1 1 0,-1 0-1,1-1 1,-1 1 0,1-1 0,-1 1 0,1-1-1,-1 1 1,0 0 0,1-1 0,-1 0 0,0 1 0,1-1-1,-1 1 1,0-1 0,1 1 0,-1-1 0,0 0 0,0 1-1,0-1 1,0 1 0,0-1 0,0 0 0,0 1-1,0-1 1,0 0 0,0 1 0,0-1 0,0 0 87,9-30-4700</inkml:trace>
  <inkml:trace contextRef="#ctx0" brushRef="#br0" timeOffset="44427.15">8391 13498 1248,'0'0'5197,"0"0"-3606,0 0-1325,0 0 207,0 0 175,0 0-222,25 6-278,80 22-64,-101-28-110,-1 1 0,1 0 1,-1 0-1,1 1 0,-1-1 1,1 1-1,-1-1 0,0 1 1,0 0-1,0 0 0,0 1 1,0-1-1,0 1 0,0-1 0,-1 1 1,1 0-1,-1 0 0,0 0 1,0 0-1,0 0 0,0 1 1,-1-1-1,1 1 0,-1-1 1,0 1-1,0-1 0,0 1 0,-1 0 1,1-1-1,-1 1 0,0 0 1,0-1-1,0 1 0,0 0 1,-1 0-1,1-1 0,-2 4 26,2-6-1,-3 3-5,1 1 0,-1-1 0,-1 1 0,1-1 0,-1 0 0,1 0 0,-1-1 0,0 1 0,0-1 0,-1 0 0,1 0 0,-1 0 0,1 0 0,-1-1 0,0 0 0,0 0 0,0 0 0,0-1 0,0 0 0,-5 1 6,8-1-86,85-25-774,-14 21 797,-64 50-319,-62 43-1816,14-51-669</inkml:trace>
  <inkml:trace contextRef="#ctx0" brushRef="#br0" timeOffset="35025.7968">5383 14190 784,'0'0'5668,"0"0"-3852,-1-29-1182,-9-174 1692,10 174-2041,-1 0 1,-2 0-1,-1 1 0,-1-1 1,-1 1-1,-1 0 0,-2 0 1,-1 1-1,-1 1 1,-1-1-1,-1 2 0,-1 0 1,-2 0-1,0 2 1,-2 0-1,0 1 0,-5-3-285,17 20-5,0 1-1,-1-1 0,1 2 0,-1-1 1,0 1-1,0 0 0,0 0 0,0 1 0,0 0 1,-1 0-1,1 0 0,0 1 0,-1 1 1,0-1-1,1 1 0,-1 0 0,1 1 0,-1 0 1,1 0-1,-1 1 0,1-1 0,0 2 1,0-1-1,0 1 0,0 0 0,0 0 0,0 1 1,1 0-1,0 0 0,0 1 0,0 0 1,0 0-1,1 0 0,0 0 0,0 1 0,0 1 6,-26 33 29,2 2 0,2 2 0,2 0 0,2 1 0,2 1 0,2 2 0,2 0 0,2 0-1,-5 37-28,9-44-24,1 1-1,3 0 0,2 0 0,1 1 1,2-1-1,2 1 0,4 23 25,0-49-19,1 0-1,0 0 1,1-1-1,1 0 1,0 0-1,2-1 1,0 0-1,0 0 1,1-1-1,1 0 1,0-1-1,1 0 1,1-1-1,0 0 1,0-1-1,12 7 20,-18-13-13,0-1 1,0 0-1,1 0 1,-1 0-1,1-1 1,0 0-1,0-1 1,0 1-1,0-2 1,0 1-1,1-1 0,-1 0 1,0-1-1,1 0 1,-1 0-1,0-1 1,1 0-1,-1 0 1,0-1-1,0 0 1,0-1-1,0 0 0,0 0 1,-1 0-1,1-1 1,-1 0-1,0-1 1,0 0-1,-1 0 1,1 0-1,-1-1 1,1-1 12,26-35 86,-2 0 0,-2-3 0,-3 0 0,-1-2 0,17-44-86,13-23-1140,-9 28-2090,-13 16-2234</inkml:trace>
  <inkml:trace contextRef="#ctx0" brushRef="#br0" timeOffset="35296.0329">5797 13828 3113,'0'0'5761,"0"0"-4761,0 0-168,-109 150 417,95-85-353,8 7-504,6 3-240,3 2-152,23-3-8,5-6-368,6-13-784,6-9-505,14-27-607,-5-14-825,-12-5-1720</inkml:trace>
  <inkml:trace contextRef="#ctx0" brushRef="#br0" timeOffset="35680.774">6228 13848 3961,'0'0'2872,"0"0"-1702,2 22 192,13 333 2647,5-90-4327,-9-233-691,7-49-222,9-75 1370,-17 51-111,1 2 1,3-1-1,1 2 1,2 0-1,16-28-28,-31 62-12,1 0 0,-1-1-1,1 1 1,0 0 0,0 0 0,0 0 0,1 1 0,-1-1-1,1 1 1,0 0 0,0 0 0,0 0 0,0 0-1,1 1 1,-1-1 0,1 1 0,0 0 0,-1 1 0,1-1-1,0 1 1,0 0 0,0 0 0,0 1 0,0-1-1,0 1 1,0 0 0,0 0 0,0 1 0,2 0 12,-2 4 83,0-1 0,-1 1 1,1 1-1,-1-1 1,-1 1-1,1-1 0,-1 1 1,0 0-1,0 0 0,0 1 1,-1-1-1,0 0 1,0 1-1,-1-1 0,0 1 1,0 0-1,-1-1 1,1 1-1,-2 5-83,4 140-127,-3-152 31,-1 0 0,1-1 0,-1 1 0,0 0 0,1 0 0,-1-1 0,1 1 0,-1 0 0,1 0 0,-1 0 0,0 0 0,1 0 0,-1-1 0,1 1 0,-1 0 0,0 0 0,1 1 0,-1-1 0,1 0 0,-1 0 0,1 0 0,-1 0 0,0 0 0,1 1 0,-1-1 0,1 0 0,-1 1 0,1-1 0,-1 0 0,1 1 0,-1-1 0,1 0 0,0 1 0,-1-1 0,1 1 0,-1-1 0,1 1-1,0-1 1,-1 1 0,1-1 0,0 1 0,0-1 0,-1 1 0,1 0 96,-9-42-3127,1-13-1442</inkml:trace>
  <inkml:trace contextRef="#ctx0" brushRef="#br0" timeOffset="35972.318">6776 13361 4713,'0'0'1558,"0"0"-255,0 0 77,0 0-117,0 0-370,0 0-454,21 14-312,66 46-122,-85-58-19,0-1 0,0 0-1,0 1 1,0-1 0,0 1-1,0-1 1,0 1 0,-1 0-1,1 0 1,0 0 0,-1 0 0,0 0-1,0 0 1,1 0 0,-1 0-1,0 0 1,-1 1 0,1-1 0,0 1-1,-1-1 1,1 0 0,-1 1-1,0-1 1,0 1 0,0-1-1,0 2 15,0 7-183,-1 2 2,0 0 0,0 1 0,-1-1 0,-1 0 0,0 0 0,-1-1 0,-1 1 0,0-1 0,0 1 0,-1-2 0,-1 1 0,0-1 0,-7 9 181,-3 9 225,41-49 1918,32-7-3287,-42 21 764,24-12-1969,-3 4-1614</inkml:trace>
  <inkml:trace contextRef="#ctx0" brushRef="#br0" timeOffset="42888.059">6878 14101 3273,'0'0'1252,"0"0"-533,0 0 9,0 0 167,-3 0-118,280-15 2417,-113-10-4332,-55 9-2821,-65 6 130</inkml:trace>
  <inkml:trace contextRef="#ctx0" brushRef="#br0" timeOffset="43100.5309">7138 13843 2777,'0'0'3560,"0"0"-3016,-23 161-343,23-48-57,0 54-144,6-25-257,5-15-2415</inkml:trace>
  <inkml:trace contextRef="#ctx0" brushRef="#br0" timeOffset="45927.896">8533 13426 3025,'0'0'680,"0"0"-305,0 0-14,0 0 20,0 0-117,-7 26-116,-39 131-37,37-102-30,10-53-70,2 0-1,-1 0 0,0-1 0,0 1 1,1-1-1,-1 1 0,0-1 0,1 0 1,0 0-1,-1 0 0,1 0 0,-1-1 1,1 1-1,0-1 0,0 1 0,-1-1 1,1 0-1,0 0 0,0 0 0,-1-1 1,1 1-1,2-1-10,2 1 19,-2 0-12,40 3-351,0-3 0,0-1 1,0-3-1,0-1 1,22-7 343,-21-2-1840</inkml:trace>
  <inkml:trace contextRef="#ctx0" brushRef="#br0" timeOffset="46139.928">8733 13588 3969,'0'0'1624,"0"0"-984,-71 180-232,39-47-408,7-23-8,2-8-3128</inkml:trace>
  <inkml:trace contextRef="#ctx0" brushRef="#br0" timeOffset="46364.937">9230 13694 9210,'0'0'960,"0"0"-888,20 142 440,-9-39 80,-3 39-191,-8-4-305,0-11-96,-5-16-969,-55 7-911,3-17-257,-15-7-871</inkml:trace>
  <inkml:trace contextRef="#ctx0" brushRef="#br0" timeOffset="46821.874">7001 13855 1792,'0'0'3425,"0"0"-2009,0 0-1088,0 0 225,0 0 599,0 0 120,0 0-240,194 176-247,-137-109-113,-6 5-352,-5 3-136,-12-3-184,-2-4-576,-12-11-1537,-6-18-1408,-8-22-855</inkml:trace>
  <inkml:trace contextRef="#ctx0" brushRef="#br0" timeOffset="47034.2869">7309 13905 7138,'0'0'1768,"-165"203"-960,39-8-104,-22 29-704,36-46-1624,33-43-4633</inkml:trace>
  <inkml:trace contextRef="#ctx0" brushRef="#br0" timeOffset="47430.746">5743 14963 5321,'0'0'3734,"0"0"-1511,0 0-194,0 0 178,0 0-309,0 0-702,52-13-124,474-90 1469,731-31 818,-384 50-3185,-205 6-2328,-228 23-5355,-282 33-244</inkml:trace>
  <inkml:trace contextRef="#ctx0" brushRef="#br0" timeOffset="48526.32">6713 13951 480,'0'0'1839,"0"0"-737,0 0-122,0 0 262,0 0 371,0 0 344,-5-18 159,-14-56-71,14 55-354,37 45 785,330 170 1992,-228-129-4383,-3 5-1,-4 5 0,4 12-84,-104-67-3150,-32-39-1659,-16-12-149,-6-4-1258</inkml:trace>
  <inkml:trace contextRef="#ctx0" brushRef="#br0" timeOffset="48740.1749">7452 13749 2761,'0'0'5273,"0"0"-3521,0 0 56,-143 156 593,66-54-81,-23 32-1103,-2 35-1217,13-27-1609,18-31-4096</inkml:trace>
  <inkml:trace contextRef="#ctx0" brushRef="#br0" timeOffset="55148.576">5206 12135 2409,'0'0'1615,"0"0"-366,0 0-187,0 0 202,0 0 130,0 0-211,-13-22-399,-80-141-91,83 145-664,4 3-89,-1 0 1,0 1-1,-1 0 0,0 1 1,-1-1-1,0 2 1,-2-1-1,1 1 0,-1 1 1,-1 0-1,0 1 0,-1 0 1,0 0-1,0 2 0,-1 0 1,0 0-1,0 1 1,-1 1-1,-5-2 60,16 8-5,1 0-1,-1-1 1,0 2-1,0-1 1,0 0 0,0 1-1,1 0 1,-1-1-1,0 1 1,1 1 0,-1-1-1,0 1 1,1-1 0,0 1-1,-1 0 1,1 0-1,0 1 1,0-1 0,0 0-1,0 1 1,1 0-1,-1 0 1,1 0 0,-1 0-1,1 0 1,-1 3 5,-16 27-8,2 1 0,1 0 0,2 1 1,1 1-1,2 0 0,2 0 0,1 1 0,-3 32 8,-8 149-25,18-210 15,1 0-1,0 0 1,0 0 0,0 1 0,1-1 0,0 0-1,1 0 1,0 0 0,0 0 0,0-1 0,1 1-1,0-1 1,1 1 0,0-1 0,0 0-1,0 0 1,1-1 0,0 1 0,1-1 0,-1 0-1,1 0 1,0-1 0,0 0 0,1 0 0,0 0-1,0-1 1,0 0 0,0 0 0,0-1 0,1 0-1,0 0 1,0-1 0,-1 0 0,1 0-1,4-1 11,8-2-4,0-2-1,0 0 1,-1-1-1,0-2 1,0 1-1,0-2 1,-1-1-1,1 0 1,-2-1-1,0-1 1,0-1-1,0 0 1,-2-1-1,1-1 0,-2 0 1,1-1-1,-2-1 1,0 0-1,-1-1 1,7-12 4,-8 16-35,128-144-3006,-85 90-555</inkml:trace>
  <inkml:trace contextRef="#ctx0" brushRef="#br0" timeOffset="55395.6309">5671 12025 4129,'0'0'1064,"0"0"-456,0 0 216,-80 166 33,72-106-145,8 5-288,3 0-328,31 0-96,17-9-592,41-13-577,-10-14-727,-10-20-1673</inkml:trace>
  <inkml:trace contextRef="#ctx0" brushRef="#br0" timeOffset="55794.043">6188 12128 6401,'0'0'1131,"0"0"-583,-4 27 45,-15 172 431,18-156-959,-1-30-104,1 0 0,1 0 0,0 1-1,1-1 1,0 0 0,1 0 0,0 0 0,1 0 0,1 0 0,0 0 0,1-1 0,2 4 39,-6-15-9,0-1 1,0 0 0,0 1-1,0-1 1,0 0-1,0 0 1,0 0 0,0 0-1,0 0 1,0 0 0,0 0-1,0 0 1,0 0 0,0 0-1,0-1 1,0 1 0,0 0-1,0-1 1,0 1-1,0-1 1,0 1 0,0-1-1,0 1 1,-1-1 0,1 0-1,0 1 1,0-1 0,0 0-1,-1 0 1,1 0 0,-1 0-1,1 1 1,0-1-1,-1 0 1,0 0 0,1 0-1,-1 0 1,1 0 0,-1 0-1,0 0 1,0 0 0,0 0-1,0 0 1,0 0 0,0 0-1,0-1 1,0 1-1,0 0 1,0 0 0,0 0-1,-1 0 1,1 0 0,0 0-1,-1 0 9,3-6 6,7-28-98,2 0-1,1 1 1,2 0-1,1 1 1,2 1-1,1 0 1,1 1 0,2 1-1,16-17 93,-35 44-1,0 0 0,1 0 0,-1 0-1,1 0 1,0 1 0,0-1 0,0 1 0,0 0-1,0 0 1,0 0 0,0 0 0,1 1 0,-1-1 0,1 1-1,-1 0 1,1 0 0,-1 0 0,1 0 0,0 1-1,0-1 1,-1 1 0,1 0 0,0 0 0,0 0 0,-1 1-1,1 0 1,0-1 0,-1 1 0,1 0 0,-1 1-1,1-1 1,-1 1 0,1-1 0,-1 1 0,2 2 1,1 10 153,0 0 0,-1 0 0,-1 1 1,-1 0-1,0 0 0,-1 0 0,0 0 1,-1 1-1,-1-1 0,0 0 0,-2 3-153,2-2 124,7 108 167,-7-123-369,0 0 1,1 0-1,-1 0 0,1 0 0,-1-1 1,1 1-1,-1 0 0,1 0 1,-1 0-1,1 0 0,0 0 0,-1-1 1,1 1-1,0 0 0,0-1 0,-1 1 1,1-1-1,0 1 0,0 0 1,0-1-1,0 0 0,0 1 0,0-1 1,0 0-1,0 1 0,0-1 0,0 0 1,0 0-1,0 0 0,0 0 0,0 0 1,0 0-1,0 0 0,0 0 1,0 0-1,0-1 0,0 1 0,0 0 1,0-1-1,0 1 0,0 0 0,0-1 1,0 0-1,0 1 0,-1-1 1,1 1-1,0-1 0,0 0 0,-1 1 1,1-1-1,0 0 0,-1 0 0,1 0 1,-1 0-1,1 0 0,0 0 78,16-25-3112</inkml:trace>
  <inkml:trace contextRef="#ctx0" brushRef="#br0" timeOffset="56087.968">6875 11461 2465,'0'0'3355,"0"0"-2251,0 0-686,-2 21 252,-11 165 675,18-176-1347,-1 0 0,1 0 1,1 0-1,0-1 1,0 1-1,1-2 1,0 1-1,1-1 0,0 0 1,0 0-1,1-1 1,0 0-1,0-1 0,0 0 1,1 0-1,0-1 1,0 0-1,0-1 0,1 0 1,-1-1-1,1 0 1,0-1-1,0 0 1,0 0-1,0-1 0,10-1 2,-9 1-80,-8 0-25,1 0-1,-1-1 0,1 1 0,-1-1 0,1 0 0,0 0 0,-1 0 1,1-1-1,-1 0 0,1 0 0,-1 0 0,1 0 0,-1-1 0,0 0 1,0 1-1,0-2 0,0 1 0,0 0 0,2-2 106,23-65-2971,-24 33 110</inkml:trace>
  <inkml:trace contextRef="#ctx0" brushRef="#br0" timeOffset="56300.493">7089 11509 3689,'0'0'1264,"0"0"-424,-74 164 208,49-92 25,7-4-633,13-10-392,5 2-48,0-17-1120,11-16-1433</inkml:trace>
  <inkml:trace contextRef="#ctx0" brushRef="#br0" timeOffset="56471.381">7626 11731 3953,'0'0'3040,"0"0"-2071,0 0 775,43 161-24,-32-103-231,-2 2-329,-6 3-568,-3-1-296,0 3-136,-26 3-160,-68 33-1120,8-17-1673,-14-11-2760</inkml:trace>
  <inkml:trace contextRef="#ctx0" brushRef="#br0" timeOffset="56898.429">4404 13017 3585,'0'0'3583,"0"0"-2247,0 0-1038,27 1 61,289 14 1897,140-12 1577,318-42-3833,584-42 2522,-1284 80-2901,129-4-1246,-67-12-4661,-84 4-19</inkml:trace>
  <inkml:trace contextRef="#ctx0" brushRef="#br0" timeOffset="57102.522">7249 13005 9218,'0'0'0,"0"0"-840,0 0-2009,0 0 1993,0 0 40</inkml:trace>
  <inkml:trace contextRef="#ctx0" brushRef="#br0" timeOffset="57445.618">3517 11729 2112,'-1'-24'-288,"-3"-79"99,20 8 623,-15 93-357,0 0 1,1 0-1,-1 0 1,1 0 0,-1 1-1,1-1 1,0 0-1,0 1 1,0-1 0,0 1-1,0 0 1,0-1-1,0 1 1,0 0 0,1 0-1,-1 1 1,0-1-1,1 0 1,-1 1 0,1-1-1,-1 1 1,1 0-1,-1 0 1,0 0 0,1 0-1,-1 0 1,1 0-1,-1 1 1,1-1 0,-1 1-1,2 0-77,0 1 105,0 0 0,-1 0 0,1 0-1,-1 0 1,1 0 0,-1 1 0,0-1 0,1 1-1,-1 0 1,-1 0 0,1 0 0,0 1 0,-1-1-1,0 0 1,1 1 0,-2 0 0,1-1 0,0 1-1,0 3-104,70 217 2696,-12 70 981,2 115-3677,-8-39 186,-53-366-182,22 108-1963,-21-103 1497,1 0-1,0 0 1,0-1 0,1 1-1,0-1 1,0 0 0,1 0-1,0-1 1,0 1 0,1-1-1,0 0 1,0-1-1,1 1 1,0-1 0,0-1-1,5 4 463,9-1-2119</inkml:trace>
  <inkml:trace contextRef="#ctx0" brushRef="#br0" timeOffset="57828.404">4621 11254 5313,'0'0'1440,"28"-5"-827,251-36 308,328-7 3349,205 27-4270,834 18 769,-1610 3-794,193 17-437,-222-16 437,-1 0 1,1 1 0,0 1-1,-1-1 1,0 1-1,1 0 1,-1 0 0,0 1-1,-1-1 1,1 2-1,-1-1 1,0 0 0,0 1-1,0 0 1,0 0-1,-1 1 1,0-1 0,0 1-1,0 0 1,-1 0 0,0 0-1,0 0 1,-1 1-1,1-1 1,-1 1 0,-1-1-1,1 1 1,-1 0-1,0 0 1,-1 0 0,0 1 24,1 8 148,0 0 0,-1-1 0,-1 1 0,-1 0 0,0 0 0,-1 0 0,-1-1 0,0 1 0,-1-1 0,-1 0 0,-2 3-148,2-5 201,-6 9 139,0 1-1,2 0 1,1 0-1,1 1 0,1 0 1,1 0-1,1 1 1,-1 19-340,9 324 125,24-128-4091,-13-148-1315</inkml:trace>
  <inkml:trace contextRef="#ctx0" brushRef="#br0" timeOffset="58250.253">8919 12208 2040,'0'0'2557,"0"0"-1507,0 0-369,0 0 293,0 0 6,0 0-303,-26-1-375,9 0-268,10 0-26,-1 0-1,1 1 0,-1-1 0,1 1 0,-1 1 0,1 0 0,0 0 0,-1 0 0,1 1 0,0 0 0,0 0 0,0 1 0,0-1 0,0 2 0,1-1 0,-1 1 0,1 0 0,0 0 0,0 1 0,0 0 0,-2 3-7,-4 4-12,0 2 0,1-1-1,0 2 1,1-1 0,1 1-1,0 1 1,1 0-1,1 0 1,1 0 0,0 1-1,1 0 1,0 0 0,2 1-1,0-1 1,0 15 12,5-23-47,0 0-1,1 0 1,0-1-1,1 1 1,0-1 0,0 0-1,1 0 1,0-1 0,0 1-1,1-1 1,0 0 0,0-1-1,1 1 1,0-1-1,0 0 1,0-1 0,0 0-1,1 0 1,0-1 0,0 0-1,1 0 1,0 0 47,58 41-180,-65-43 171,1-1 0,0 1-1,0 0 1,0 0 0,-1 0 0,1 0-1,-1 0 1,0 0 0,0 1-1,0-1 1,0 1 0,0 0-1,0-1 1,-1 1 0,1 0-1,-1 0 1,0 0 0,0 0 0,0 0-1,0 0 1,0 1 0,-1-1-1,1 0 1,-1 0 0,0 1-1,0-1 1,0 0 0,-1 0-1,1 1 1,-1-1 0,1 0 0,-1 0-1,0 0 1,0 0 0,-1 0-1,1 0 1,-1 0 0,1 0-1,-1-1 1,0 1 0,0 0-1,0-1 1,0 0 0,-1 1-1,1-1 1,-1 0 0,1 0 0,-1 0-1,0-1 1,-1 2 9,-65-2-3030,42-7-255</inkml:trace>
  <inkml:trace contextRef="#ctx0" brushRef="#br0" timeOffset="58376.222">9030 12408 2425,'0'0'136,"0"0"-136,160-94-2057</inkml:trace>
  <inkml:trace contextRef="#ctx0" brushRef="#br0" timeOffset="58588.124">9255 12044 2721,'0'0'3816,"0"0"-2975,0 0 55,-23 178 160,23-106 352,0 5-624,0 3-231,0-5-329,0-6-144,0-13-80,3-15-40,-3-17-320,6-12-505,11-12-695,-6-17-56,4-12-1241</inkml:trace>
  <inkml:trace contextRef="#ctx0" brushRef="#br0" timeOffset="58836.948">9535 12526 4881,'0'0'1104,"-4"21"-93,-40 149 2038,40-158-2418,7-26 581,16-30-1212,2 2 0,1 0 0,3 2 0,24-32 0,12 7-2154,-11 37-2363,-34 22 1268</inkml:trace>
  <inkml:trace contextRef="#ctx0" brushRef="#br0" timeOffset="59435.6909">9983 12535 3817,'0'0'2346,"0"0"-1553,0 0-341,0 0-5,0-25-204,0-134-359,0 156 124,0 1-1,0 0 1,-1 0 0,1 0 0,-1-1 0,1 1-1,-1 0 1,0 0 0,1 0 0,-1 0 0,0 0 0,-1 0-1,1 0 1,0 1 0,0-1 0,-1 0 0,1 1-1,-1-1 1,1 0 0,-1 1 0,0 0 0,0-1 0,0 1-1,1 0 1,-1 0 0,0 0 0,0 0 0,-1 1-1,1-1 1,0 0 0,0 1 0,0 0 0,0-1 0,0 1-1,-1 0 1,1 0 0,0 0 0,0 0 0,0 1-1,-1-1 1,1 0 0,0 1 0,0 0 0,0-1 0,0 1-1,0 0 1,0 0 0,0 0 0,0 0 0,0 1-1,0-1-7,-5 9 11,0-1-1,1 1 1,0 0 0,0 1-1,1-1 1,0 1-1,1 0 1,0 0-1,1 1 1,1-1-1,-1 1 1,2-1-1,0 1 1,0 0-1,1 0 1,0-1-1,1 3-10,-1-11 0,-1-1-11,1 1 0,-1 0-1,0-1 1,1 1 0,0 0 0,0-1 0,0 1 0,0 0 0,0-1 0,0 1 0,1 0-1,-1-1 1,1 1 0,-1 0 0,1-1 0,0 1 0,0-1 0,1 1 0,-1-1 0,0 0-1,1 0 1,0 1 0,-1-1 0,1 0 0,0 0 0,0 0 0,0-1 0,0 1-1,0 0 1,0-1 0,1 0 0,-1 1 0,1-1 0,-1 0 0,1 0 0,-1 0 0,1 0-1,-1-1 12,5 0-114,0 0-1,1 0 1,-1-1-1,-1 0 0,1-1 1,0 0-1,0 0 1,0 0-1,-1-1 0,1 1 1,-1-2-1,0 1 1,0-1-1,0 0 1,0 0-1,-1-1 0,0 1 1,0-1-1,0 0 1,0-1-1,-1 1 0,0-1 1,1-2 114,-4 7-60,35-41-1940</inkml:trace>
  <inkml:trace contextRef="#ctx0" brushRef="#br0" timeOffset="59759.438">10243 12318 1736,'0'0'2216,"0"0"-912,0 23-276,0 182 1419,37-248-3875,113-175-4229,-149 216 5700,0 0 1,0 0 0,1 1-1,-1-1 1,0 0 0,1 1-1,0-1 1,-1 1 0,1-1-1,0 1 1,0 0 0,-1 0-1,1 0 1,0 0 0,0 0-1,0 0 1,0 1 0,1-1-1,-1 1 1,0-1 0,0 1-1,0 0 1,0 0 0,0 0-1,1 0 1,-1 0 0,0 0-1,0 0 1,0 1 0,0-1-1,0 1 1,0 0 0,0 0-1,0 0 1,1 0-44,27 239 5113,-28-239-5177,-1 0-1,1 0 1,0 0-1,-1-1 1,1 1-1,0 0 1,-1-1 0,1 1-1,0-1 1,0 1-1,0-1 1,-1 0-1,1 0 1,0 0 0,0 0-1,0 0 1,0 0-1,-1-1 1,1 1-1,0-1 1,0 1 0,0-1-1,-1 1 1,1-1-1,0 0 1,-1 0-1,1 0 1,-1 0-1,1 0 1,-1 0 0,1 0-1,-1-1 1,0 1-1,0 0 1,0-1-1,0 1 1,0-1 0,0 0-1,0 1 1,0-1-1,0 0 65,19-28-2604</inkml:trace>
  <inkml:trace contextRef="#ctx0" brushRef="#br0" timeOffset="60780.86">10805 12302 296,'0'0'702,"0"0"1297,0 0-442,0 0-274,0 0 128,0 0-155,0-6-578,2-81-775,-4 86 53,1 0 1,0 0 0,0 1 0,-1-1 0,1 0-1,0 1 1,-1-1 0,1 1 0,-1 0 0,1 0 0,0-1-1,-1 1 1,1 0 0,-1 0 0,1 0 0,-1 0-1,1 1 1,0-1 0,-1 0 0,1 0 0,-1 1 0,1-1-1,0 1 1,0 0 0,-1-1 0,1 1 0,0 0-1,0 0 1,-1-1 0,1 1 0,0 0 0,0 0-1,0 0 1,0 1 43,-6 11 49,1 1-1,0 0 1,1 0 0,1 1-1,0-1 1,0 1-1,2 0 1,0 0-1,1 1 1,0-1 0,1 0-1,1 0 1,1 6-49,-2 5 151,3 36 175,-2-61-311,1 0-1,-1-1 1,0 1 0,1-1 0,-1 1 0,1-1 0,-1 0 0,0 1 0,1-1 0,-1 0 0,1 0 0,-1 0 0,1 0 0,-1 0 0,1-1 0,-1 1 0,0 0 0,1-1 0,-1 1 0,1-1 0,-1 1 0,0-1 0,0 1 0,1-1 0,-1 0 0,0 0 0,0 0 0,0 0 0,0 0 0,0 0 0,1-1-15,108-179-1135,-107 280 2659,-20 74-125,-8 0 0,-13 28-1399,36-194-1,-2 18 38,4-17-21,-1 1 0,-1-1 0,1 1 0,-1-1 0,-1 0 0,1 0-1,-1 0 1,-1 0 0,0 0 0,0 0 0,0-1 0,-1 0 0,-2 3-16,5-9 6,-1 1-1,1-1 1,-1 0 0,1 0 0,-1 0 0,1 0-1,-1-1 1,1 1 0,-1-1 0,0 1 0,1-1 0,-1 0-1,0 0 1,0 0 0,1 0 0,-1-1 0,0 1 0,1-1-1,-1 1 1,1-1 0,-1 0 0,1 0 0,-1 0 0,1 0-1,-1-1 1,1 1 0,0-1 0,0 1 0,0-1-1,0 0 1,0 0 0,0 0 0,0 0 0,1 0 0,-1 0-1,1 0 1,-1-1 0,1 0-6,-4-11-229,1-1-1,1 0 1,0 0 0,1 0-1,1 0 1,0 0-1,1 0 1,1-1 0,0 1-1,1 0 1,0 0-1,2 0 1,-1 1 0,2-1-1,0 1 1,6-11 229,168-250-7335,-143 220 5588</inkml:trace>
  <inkml:trace contextRef="#ctx0" brushRef="#br0" timeOffset="61163.32">11047 12470 2048,'0'0'3368,"0"0"-1761,0 0-1036,0 0 229,0 0-15,14-21-506,83-124-1115,-90 134 511,0-1 0,0 0-1,-1 0 1,-1 0 0,0-1 0,0 1 0,-1-1 0,-1 0 0,0 0-1,0-6 326,-9 20 154,-4 13-80,-1 2-1,2-1 1,0 1 0,1 0-1,0 1 1,2 0 0,0 0-1,1 1 1,0-1 0,2 1-1,0 0 1,1 0 0,0 1-1,2-1 1,0 0 0,1 1-74,-1-17 1,0 0 0,1 0 0,-1 0 1,0 0-1,0 0 0,1 1 0,0-1 0,-1 0 1,1 0-1,0 0 0,0-1 0,0 1 1,0 0-1,0 0 0,0 0 0,1-1 0,-1 1 1,1-1-1,-1 1 0,1-1 0,-1 1 1,1-1-1,0 0 0,0 0 0,0 0 0,0 0 1,0 0-1,-1 0 0,2 0 0,-1-1 0,0 1 1,0-1-1,0 0 0,0 1 0,0-1 1,0 0-1,0 0 0,0 0 0,1-1 0,-1 1 1,0 0-1,0-1 0,0 1 0,0-1 0,2-1-1,3 0-54,1-1-1,0 0 0,-1-1 0,0 0 0,0 0 0,0 0 0,-1-1 0,1 0 1,-1 0-1,0-1 0,-1 0 0,1 0 0,-1 0 0,0 0 0,-1-1 0,1 0 1,1-5 54,5-4-246,35-52-1432,-8 0-1055</inkml:trace>
  <inkml:trace contextRef="#ctx0" brushRef="#br0" timeOffset="61421.111">11518 12049 240,'0'0'694,"0"20"1307,0 355 1801,0-350-3247,0-24-73,0-4 260,2-7-679,1 1 0,0-1 0,0 0-1,1 1 1,0-1 0,1 1-1,0 0 1,0 1 0,1-1-1,0 1 1,1 0 0,-1 1-1,9-7-62,60-20-311,-39 33-2506,-30 1-225</inkml:trace>
  <inkml:trace contextRef="#ctx0" brushRef="#br0" timeOffset="61841.463">10397 12552 440,'0'0'360,"0"0"-264,0 0-96,0 0 0,0 0 0,0 0-152</inkml:trace>
  <inkml:trace contextRef="#ctx0" brushRef="#br0" timeOffset="62622.655">10488 12321 288,'0'0'331,"0"0"-36,0 0 247,0 0-128,0 0-136,0 0-81,-16 6-87,-49 16-42,66-22-11,-1 0 0,0 0 0,1 0 0,-1 0 0,1 0 0,-1 0 0,1 0 0,-1 0 0,1 0 0,-1 0 0,1 1-1,-1-1 1,1 0 0,-1 0 0,0 0 0,1 1 0,-1-1 0,1 0 0,-1 1 0,0-1 0,1 0 0,-1 1 0,0-1 0,1 0 0,-1 1 0,0-1 0,0 0 0,1 1-1,-1-1 1,0 1 0,0-1 0,0 1 0,0-1 0,1 1 0,-1-1 0,0 1 0,0-1 0,0 1 0,0-1 0,0 0 0,0 1 0,0-1 0,0 1 0,-1-1-1,1 1 1,0-1 0,0 1 0,0-1 0,0 1 0,-1-1 0,1 0 0,0 1 0,-1 0-57,2-1 216,9 2 164,0-1 0,0 0 0,1-1 0,-1 0 0,0 0 0,1-1 0,-1 0-1,0-1 1,0 0 0,0-1 0,0 0 0,-1 0 0,1-1 0,-1 0 0,7-5-380,4-2 90,-2 2-363,-1 0-1,0-1 0,-1-1 0,0 0 1,-1-1-1,0-1 0,0-1 0,-2 0 1,0 0-1,0-2 0,3-6 274,-14 21-20,-1-1 0,0 1 0,0-1 0,-1 1 0,1-1 0,0 1 0,0-1-1,-1 1 1,1-1 0,-1 0 0,1 1 0,-1-1 0,0 0 0,0 1 0,0-1 0,0 0 0,0 1 0,0-1 0,0 0-1,0 1 1,-1-1 0,1 0 0,0 1 0,-1-1 0,0 0 0,1 1 0,-1-1 0,0 1 0,0-1 0,0 1-1,0 0 1,0-1 0,0 1 0,0 0 0,0 0 0,-1 0 0,1 0 0,0 0 0,-1 0 0,1 0 0,-1 0 0,1 0-1,-1 1 1,1-1 0,-1 0 0,-1 1 20,-84-7 283,72 7-311,9 0 66,0 0 0,0 1 0,0 0 0,0 0 0,1 0-1,-1 1 1,0 0 0,1 0 0,-1 0 0,1 1 0,0-1 0,0 1 0,0 1 0,0-1 0,0 1 0,1 0 0,0 0 0,0 0 0,0 0 0,0 1 0,0 0 0,1 0 0,0 0 0,0 0 0,0 0 0,1 0 0,-1 5-38,-4 8 146,1 0-1,2 1 1,0-1 0,0 1 0,2 0 0,0 0-1,2 18-145,0-31-1,1 0 0,0 0 0,0 0 0,0 0 0,1-1 0,0 1 0,0-1 0,0 1 0,1-1 0,0 1 0,0-1 0,0 0 0,0 0 0,1-1-1,0 1 1,0-1 0,0 0 0,1 0 0,-1 0 0,1 0 0,0-1 0,0 0 0,0 0 0,1 0 0,-1-1 0,1 0 0,-1 0 0,1 0-1,0-1 1,0 1 0,0-1 0,-1-1 0,1 1 0,0-1 0,0 0 0,0 0 0,0-1 0,0 0 0,0 0 0,5-2 1,-4-2-70,0 0 0,0 0-1,0 0 1,-1-1 0,0 0 0,0-1 0,-1 1 0,0-1 0,0 0 0,0-1-1,-1 1 1,0-1 0,-1 1 0,0-1 0,0 0 0,0-1 0,-1 1 0,0 0 0,-1-1-1,0 1 1,0-1 0,-1 1 0,0-1 0,0 0 0,-1 1 0,-2-7 70,3 13 9,1 1 1,-1-1 0,0 1-1,0-1 1,0 1 0,0-1-1,-1 1 1,1 0 0,0-1-1,-1 1 1,1-1 0,-1 1-1,1 0 1,-1-1 0,0 1-1,1 0 1,-1 0 0,0 0-1,0-1 1,0 1 0,0 0-1,0 0 1,0 0-1,0 0 1,0 0 0,-1 1-1,1-1 1,0 0 0,0 1-1,-1-1 1,1 0 0,0 1-1,-1 0 1,1-1 0,-1 1-1,1 0 1,0 0 0,-1-1-1,1 1 1,-1 0 0,1 1-1,-1-1 1,1 0 0,-1 0-1,1 1 1,0-1 0,-1 0-1,1 1 1,0-1 0,-1 1-1,1 0 1,0 0-1,0-1 1,-1 2-10,-3 5 3,1 0-1,0 1 1,0-1-1,1 1 1,0 0-1,1 0 1,0 0-1,0 0 1,0 0-1,1 1 1,0-1-1,1 0 1,0 1-1,0-1 1,1 1-1,0-1 1,1 0 0,0 2-3,0-5-116,0 0 0,1-1 1,-1 1-1,1-1 1,0 0-1,0 0 1,1 0-1,-1 0 1,1 0-1,0-1 1,0 0-1,0 1 1,0-2-1,1 1 1,-1 0-1,1-1 0,0 0 1,0 0-1,3 1 116,21 8-3328</inkml:trace>
  <inkml:trace contextRef="#ctx0" brushRef="#br0" timeOffset="63400.684">7794 12988 6313,'189'0'1137,"87"-19"-657,72-29-32,32-20-136,-12-2-232,-3 0-48,-5 5 64,-12 3 352,-31 9 80,-26 9-528,-37 16-416,-40 8-432,-52 3-224,-59 5-769,-54-4-1183</inkml:trace>
  <inkml:trace contextRef="#ctx0" brushRef="#br0" timeOffset="63648.63">8436 12607 2641,'0'0'4569,"209"13"-3889,27-4-440,41-2-88,14-7-48,-37 0-8,-43 0 112,-17-12 312,-45 0-520,-9-7-272,-52 2-984,-37-2-2169</inkml:trace>
  <inkml:trace contextRef="#ctx0" brushRef="#br0" timeOffset="63858.7289">9035 12646 8626,'0'0'2432,"0"0"-2384,160 10 184,6-10 401,62 0 271,32-3-88,-1-16-816,-5 2-72,-37-5-1048,-54 6-2857,-38-4-2056</inkml:trace>
  <inkml:trace contextRef="#ctx0" brushRef="#br0" timeOffset="65361.953">8519 13154 9306,'0'0'2107,"0"0"-995,0 0-796,49-15-117,441-136 1276,-253 85-1119,3 12-1,2 10 0,2 10 1,198 0-356,-365 32-73,4-4-208,0 4-1,0 3 1,1 4 0,-1 4 0,-1 3-1,0 3 1,50 18 281,-125-32-76,-1 0 1,0 0-1,1 1 1,-1-1-1,0 1 1,1 0-1,-1 0 1,0 1-1,-1-1 1,1 1-1,0 0 1,-1 0-1,1 0 1,-1 0-1,0 1 1,0-1-1,0 1 1,-1 0-1,2 2 76,-4-4 2,-1-1 1,1 0-1,-1 1 1,1-1-1,-1 0 1,0 1-1,1-1 1,-1 0-1,0 0 1,0 0-1,0 0 1,0 0-1,0 0 1,0 0-1,0 0 1,0 0-1,0 0 1,0-1-1,-1 1 0,1 0 1,0-1-1,-1 1 1,1-1-1,0 1 1,-1-1-1,1 0 1,0 0-1,-1 1 1,1-1-1,-1 0 1,1 0-1,-1 0 1,1-1-1,0 1 1,-1 0-1,1-1 0,0 1 1,-1-1-3,-4 2 7,-137 5-308,0-5-1,0-7 0,-116-21 302,-891-113-268,1018 122 574,1-6 1,-77-27-307,123 10 994,84 40-981,1-1 1,-1 1-1,1 0 1,0 0-1,0 0 1,0-1-1,0 1 1,0 0-1,0 0 0,0-1 1,0 1-1,0 0 1,0 0-1,1 0 1,-1-1-1,1 1 1,-1 0-1,1 0 1,-1 0-1,1 0 1,-1 0-1,1 0 1,0 0-1,0 0 1,0 0-1,-1 0 0,1 0 1,0 0-1,0 0 1,0 1-1,0-1 1,0 0-1,0 1 1,1-1-1,-1 1 1,0-1-1,0 1 1,0 0-1,1-1 1,-1 1-1,0 0 0,0 0 1,0 0-1,1 0 1,-1 0-1,0 0 1,0 0-1,1 0 1,-1 1-1,0-1-13,293-49 62,-220 41-49,1546-134 788,-1268 136-635,-352 6-168,0 1-1,-1-1 1,1 0 0,0 1 0,-1-1 0,1 0 0,0 1-1,0-1 1,0 1 0,0-1 0,-1 0 0,1 1 0,0-1-1,0 1 1,0-1 0,0 1 0,0-1 0,0 0 0,0 1-1,0-1 1,0 1 0,0-1 0,0 1 0,0-1 0,0 0-1,1 1 1,-1-1 0,0 1 0,0-1 0,0 0 0,0 1-1,1-1 3,-224 3 531,-434-19-396,69-18 109,498 17 548,90 17-830,-1 0-1,1 0 0,-1 0 1,1 0-1,-1-1 1,1 1-1,-1 0 0,1 0 1,-1-1-1,1 1 0,0 0 1,-1-1-1,1 1 1,0 0-1,-1-1 0,1 1 1,0-1-1,-1 1 1,1-1-1,0 1 0,0 0 1,-1-1-1,1 1 1,0-1-1,0 1 0,0-1 1,0 1-1,0-1 1,-1 0-1,1 1 0,0-1 1,0 1-1,1-1 1,-1 1-1,0-1 0,0 1 1,0-1-1,0 1 0,0-1 1,0 1-1,1-1 1,-1 1-1,0-1 0,0 1 1,1 0-1,-1-1 1,0 1-1,1-1 0,-1 1 1,1 0-1,-1-1 1,0 1-1,1 0 0,-1-1 1,1 1-1,-1 0 1,1 0-1,-1-1 0,1 1 39,76-55-5614,-39 20 2213</inkml:trace>
  <inkml:trace contextRef="#ctx0" brushRef="#br2" timeOffset="95665.303">2016 7611 3041,'0'0'688,"0"0"-80,0 0 552,0 0 144,0 0-119,0 0-537,6 0-384,-1-10-192,-2 0 136,0 1-208,0 2-280,-3-1-320,0 1-681,0 2-1663</inkml:trace>
  <inkml:trace contextRef="#ctx0" brushRef="#br2" timeOffset="96534.6">2016 7611 3865,'-58'-98'1603,"19"66"6372,56 11-6272,609-278 1984,147-42-3791,-710 310-201,313-138-3340,-365 165 3493,-6 1 3815,-28 4-3118,-6 2-563,1 1 0,1 2 0,-1 1 0,1 1 0,0 1 0,1 1 0,0 1 0,1 2 0,-4 3 18,20-12-20,-550 301-916,-204 41 1194,699-314-68,63-31-135,16-7-39,293-174 881,607-337-131,-638 374-1406,-265 139 588,-10 4 273,-2 0 371,-23 0 1093,10 0-1545,1-1-181,0 0 0,1 1 0,-1 0 0,0 1 0,1 1 0,-1 0 0,1 0-1,0 1 1,-1 0 0,1 1 0,0 0 0,1 1 0,-1 1 0,1-1 0,0 1 0,1 1 0,-1 0 0,-2 3 41,-194 193-7136,105-95-617</inkml:trace>
  <inkml:trace contextRef="#ctx0" brushRef="#br0" timeOffset="75649.064">26242 2944 11418,'0'0'0,"0"0"-2184,0 0 1744,0 0 152,-197 106-3025</inkml:trace>
  <inkml:trace contextRef="#ctx0" brushRef="#br0" timeOffset="70519.3419">20695 774 2184,'0'0'2913,"0"0"-2153,0 0 336,0 0-31,0 0-33,0 144-528,3-110-504,-1 7-448,4-10-1657,-6-6-2135</inkml:trace>
  <inkml:trace contextRef="#ctx0" brushRef="#br0" timeOffset="70849.398">21174 1145 5393,'0'0'4085,"0"0"-2166,0 0-144,0 0-305,0 0-818,0 0-399,-24 5-206,-78 21-46,97-25-33,0-1 0,1 1 0,-1 0 0,1 1 0,-1-1 0,1 1 0,-1 0 0,1 0 0,0 0 0,0 1 0,0-1 0,0 1 0,1 0 0,-1 0 0,1 0 0,-1 1 0,1-1 0,0 1 0,1 0 0,-1-1 0,1 1 0,-1 1 0,1-1 0,0 0 0,1 1 0,-1-1 0,1 0 0,0 1 0,0 0 0,0-1 0,1 1 0,-1 3 32,3-4-64,-1 0 1,1 0-1,0-1 0,0 1 0,0-1 0,1 1 1,-1-1-1,1 0 0,0 0 0,0 0 0,0-1 0,0 1 1,0-1-1,0 1 0,1-1 0,0 0 0,-1 0 1,1-1-1,0 1 0,0-1 0,1 1 64,10 6-87,205 110 2,-217-117 90,0 1 0,-1 0 0,1 0 0,-1 1 0,0-1 0,1 1 0,-1-1 0,0 1 0,-1-1 0,1 1 0,0 0 0,-1 0 1,1 0-1,-1 0 0,0 0 0,0 0 0,0 1 0,-1-1 0,1 0 0,-1 0 0,0 1 0,0-1 0,0 0 0,0 0 0,0 1 0,-1-1 0,1 0 0,-1 0 0,0 1 0,0-1 1,0 0-1,0 0 0,-1 0 0,1 0 0,-1-1 0,0 1 0,0 0 0,0-1 0,0 1 0,0-1 0,-1 1 0,1-1 0,-1 0-5,-100 71-394,27-38-3158,43-26-625</inkml:trace>
  <inkml:trace contextRef="#ctx0" brushRef="#br0" timeOffset="73027.2459">24915 1352 8402,'0'0'1275,"0"0"-422,0 0-281,-8-26-88,-55-172-255,62 196-270,1 1 0,0 0 0,0 0 1,-1 0-1,1-1 0,-1 1 0,1 0 0,-1 0 1,1 0-1,-1 0 0,0 0 0,0 0 1,1 0-1,-1 0 0,0 0 0,0 1 1,0-1-1,0 0 0,0 0 0,0 1 1,0-1-1,0 1 0,0-1 0,0 1 1,0-1-1,-1 1 0,1 0 0,0-1 1,0 1-1,0 0 0,-1 0 0,1 0 1,0 0-1,0 0 0,-1 0 0,1 0 1,0 0-1,0 1 0,0-1 0,0 0 1,-1 1-1,1-1 0,0 1 0,0-1 1,0 1-1,0 0 0,0-1 0,0 1 1,0 0-1,0 0 0,0 0 0,0-1 1,1 1-1,-1 0 0,0 0 0,1 0 1,-1 1-1,0-1 0,1 0 41,-5 13-137,1 1 0,0 0-1,1 0 1,0 0 0,2 0 0,-1 1 0,2-1 0,0 0-1,1 1 138,-1 4-120,0-17 79,0 0-1,-1 1 0,1-1 1,1 0-1,-1 1 1,0-1-1,1 0 1,-1 0-1,1 1 1,0-1-1,0 0 1,1 0-1,-1 0 1,1 0-1,-1 0 1,1 0-1,0 0 1,0-1-1,0 1 1,0 0-1,1-1 0,-1 0 1,1 0-1,-1 0 1,1 0-1,0 0 1,0 0-1,0-1 1,0 1-1,0-1 1,0 0-1,0 0 1,0 0-1,1 0 1,-1 0-1,1-1 42,65-17-2693,-40-10-342</inkml:trace>
  <inkml:trace contextRef="#ctx0" brushRef="#br0" timeOffset="73241.106">25089 1080 4305,'0'0'1200,"0"0"-704,0 0 569,0 0-81,0 0-360,0 0-288,0 0-200,0 142-136,0-111-48,0 0-656,0-2-656,0-7-433,-11-7-1256</inkml:trace>
  <inkml:trace contextRef="#ctx0" brushRef="#br0" timeOffset="71286.301">22606 846 1792,'0'0'2849,"0"0"-1257,0 0-864,0 0 33,0 0 423,0 0 656,-65 183-143,36-89-273,1 7-216,-4-2-608,1-10-552,8-9-48,9-15-1376,14-24-1144,0-17-1145,8-22-328</inkml:trace>
  <inkml:trace contextRef="#ctx0" brushRef="#br0" timeOffset="71498.784">22681 822 208,'0'0'6553,"0"0"-4576,0 0-249,31 174 1017,-5-76-313,-3 6-191,2-3-513,-2-12-792,0-14-520,-6-13-319,-3-14-97,-5-11-145,-9-11-1151,0-14-1152,-12-5-1265,-13-7-2905</inkml:trace>
  <inkml:trace contextRef="#ctx0" brushRef="#br0" timeOffset="71636.472">22344 1419 6713,'0'0'2929,"0"0"-1449,0 0 417,0 0-993,0 0-488,0 0 88,220-29-504,-49-4-1304,-23-1-2617,-16 0-1816</inkml:trace>
  <inkml:trace contextRef="#ctx0" brushRef="#br0" timeOffset="72029.261">23286 844 4497,'0'0'2577,"0"0"-665,0 0 152,0 0-391,0 0-801,-37 156 760,28-35 361,3-3-529,1-10-512,5-21-496,0 7-456,0 4-472,20-11-2000,19-22-2833,-1-24 23,-7-24-575</inkml:trace>
  <inkml:trace contextRef="#ctx0" brushRef="#br0" timeOffset="72741.13">23682 1477 4897,'0'0'2958,"0"0"-2132,0 0-552,15-22 212,42-67 671,-49 58 1803,-25 35-3102,15-4 372,-14 7-231,1 1 0,0 0 0,1 1 0,-1 0 0,2 1 1,-1 1-1,1 0 0,1 1 0,0 0 0,1 1 0,-8 11 1,17-23 2,-2 4-44,-2 1-56,0 0 1,0 0-1,1 0 0,0 1 1,0-1-1,0 1 1,1 0-1,0 1 1,1-1-1,-1 1 0,1 0 1,1-1-1,0 1 1,0 0-1,-1 9 98,35-8-846,-20-9 699,0 0-1,0-1 0,0 0 0,0-1 0,0 0 0,0-1 1,0 0-1,-1-1 0,1-1 0,-1 1 0,0-2 0,-1 1 0,1-2 1,5-4 147,49-37-1269,-2-3 1,-2-3 0,16-21 1268,-70 69 67,-1-1-1,1 1 1,-1-1 0,0-1 0,-1 1-1,0-1 1,0 0 0,0 0 0,-1 0 0,-1-1-1,1 0 1,-1 1 0,-1-1 0,1-4-67,-45 134 2117,30-7-1546,12-113-581,0 1-1,-1-1 0,1 0 1,0 1-1,0-1 0,0 0 0,1 1 1,-1-1-1,0 0 0,0 1 1,1-1-1,-1 0 0,1 1 1,-1-1-1,1 0 0,-1 0 1,1 0-1,0 1 0,0-1 1,0 0-1,-1 0 0,1 0 1,0 0-1,0 0 0,1-1 0,-1 1 1,0 0-1,0 0 0,0-1 1,0 1-1,1 0 0,-1-1 1,0 1-1,0-1 0,1 0 1,-1 1-1,0-1 0,1 0 1,-1 0-1,1 0 0,-1 0 1,0 0-1,1 0 0,-1 0 0,0-1 1,1 1-1,-1 0 0,0-1 1,0 1-1,2-1 11,57-38 272,32-132-330,-93 170 62,1 1-1,0-1 1,0 0 0,0 1-1,0-1 1,0 0-1,0 1 1,0-1 0,0 0-1,0 1 1,0-1 0,0 0-1,1 1 1,-1-1-1,0 1 1,0-1 0,1 0-1,-1 1 1,0-1-1,1 1 1,-1-1 0,0 1-1,1-1 1,-1 1-1,1-1 1,-1 1 0,1-1-1,-1 1 1,1 0 0,-1-1-1,1 1 1,-1 0-1,1-1 1,0 1 0,-1 0-1,1 0 1,0 0-1,-1-1 1,1 1 0,0 0-1,-1 0 1,1 0-1,-1 0 1,1 0 0,0 0-1,-1 0 1,1 1-1,0-1 1,-1 0 0,1 0-1,0 0 1,-1 1 0,1-1-1,-1 0 1,1 1-1,-1-1 1,1 0 0,0 1-1,-1-1 1,0 1-1,1-1 1,-1 1 0,1-1-1,-1 1 1,1-1-1,-1 1 1,0-1 0,0 1-1,1-1 1,-1 1-4,14 49 354,-1 43 73,-5 1-1,-4 0 1,-7 77-427,1-83 55,2-55 23,-1 1 0,-2-1-1,-2 0 1,0 0 0,-3 0 0,0-1 0,-2 0 0,-10 18-78,20-47 6,-1-1 1,0 1 0,1-1-1,-1 1 1,0-1 0,-1 1-1,1-1 1,0 1 0,-1-1-1,1 0 1,-1 0 0,0 0-1,0 0 1,0 0 0,0 0-1,0-1 1,0 1 0,0 0-1,-1-1 1,1 0 0,-1 1-1,1-1 1,-1 0 0,1 0-1,-1-1 1,1 1 0,-1-1-1,0 1 1,1-1 0,-1 0-1,0 0 1,0 0 0,1 0-1,-1 0 1,0 0 0,1-1-1,-1 0 1,0 1 0,1-1-1,-1 0 1,1 0 0,-1-1-7,-4-9 11,1-1-1,0 0 1,1 0 0,0 0 0,1-1 0,1 1-1,0-1 1,0 0 0,1 0 0,1 0 0,0 0-1,1 0 1,1-1 0,1-8-11,-2 8-4,-1-3-22,0 0 1,2-1 0,0 1 0,1 0-1,0-1 1,2 1 0,0 0 0,1 1 0,0-1-1,2 1 1,3-8 25,7-1-396,0-1 0,1 2 0,2 1 0,0 0 0,2 1 0,18-13 396,83-63-4665,-43 39 293</inkml:trace>
  <inkml:trace contextRef="#ctx0" brushRef="#br0" timeOffset="67890.7428">16238 933 3865,'0'0'5249,"0"0"-4001,0 0-904,0 0 160,-40 132 649,34-40-105,6 33-384,0 32-328,0 33-120,0 10-144,0-15-48,9-43-24,-1-50-120,-5-30-448,11-16-912,-5-5-817,-1-10-1200,-2-16-767</inkml:trace>
  <inkml:trace contextRef="#ctx0" brushRef="#br0" timeOffset="68208.105">16914 1345 5681,'0'0'4871,"0"0"-2951,0 0-668,0 0 147,-29 24-265,-186 156-199,-133 83-2172,339-256 1138,-51 44-352,58-50 431,1 0-1,0 0 1,0 0 0,0 0-1,0 1 1,0-1 0,0 0-1,1 1 1,-1-1 0,0 0-1,0 1 1,1-1 0,-1 1-1,1-1 1,0 1 0,-1 0-1,1-1 1,0 1 0,0-1-1,0 1 1,0-1 0,0 1 0,0 0-1,1-1 1,-1 1 0,0-1-1,1 1 1,-1-1 0,1 1-1,0-1 1,-1 1 0,1-1-1,0 0 1,0 1 0,0-1-1,0 0 1,0 0 0,0 0-1,0 1 1,1-1 0,-1 0-1,0-1 1,1 1 20,16 8 73,1-2 0,0 0 0,0-1 0,1-1 0,0-1 0,-1 0 0,2-2 0,-1 0 0,0-2 0,8 0-73,299-1-427,-204-17-6401,-73 2 1311</inkml:trace>
  <inkml:trace contextRef="#ctx0" brushRef="#br0" timeOffset="68832.883">17433 1665 9410,'0'0'3321,"0"0"-1313,0 0-261,0 0-304,-26-25-713,-84-76-857,107 97 52,0-1-1,0 1 1,-1 0-1,0 1 1,0-1-1,0 1 1,0-1-1,0 1 1,-1 0-1,1 1 1,-1-1 0,0 1-1,0 0 1,0 0-1,0 0 1,0 1-1,0 0 1,0 0-1,0 0 1,-1 1-1,1-1 1,0 1 0,0 0-1,-1 1 1,1-1-1,-2 2 76,-2 1-54,0 2 0,1-1 0,0 1 0,0 0 0,0 0 0,1 1-1,0 0 1,0 1 0,0-1 0,1 1 0,0 1 0,0-1 0,1 1 0,0 0-1,0 0 1,1 1 0,0-1 0,0 1 0,0 4 54,-7 9-5,2 1 0,0 1 0,2-1 1,1 2-1,0-1 0,2 0 0,1 1 0,0 23 5,2-45-6,0 1-1,0 0 1,1 0-1,-1 0 0,1 0 1,0 0-1,1-1 1,-1 1-1,0 0 0,1 0 1,0 0-1,0-1 1,0 1-1,1 0 0,-1-1 1,1 1-1,0-1 1,0 1-1,0-1 0,0 0 1,0 0-1,1 0 1,0 0-1,-1 0 0,1-1 1,0 1-1,0-1 1,1 0-1,-1 0 1,0 0-1,1 0 0,-1 0 1,1-1-1,-1 0 1,1 1-1,1-1 7,8-1-108,0 0 1,0-1-1,0 0 1,0-1-1,-1 0 1,1-1-1,-1 0 1,1-1-1,-1-1 1,0 0-1,-1 0 1,1-1-1,-1-1 1,0 0-1,-1-1 1,0 0-1,0 0 0,0-1 1,-1 0-1,-1-1 1,1 0-1,-2 0 1,1-1-1,4-9 108,61-60 360,-70 76-339,1 1-1,-1 0 0,1 0 0,0 0 0,0 0 0,0 1 0,0 0 0,1 0 0,-1 0 0,1 0 0,-1 0 0,1 1 0,-1 0 1,1 0-1,0 0 0,0 1 0,0 0 0,-1 0 0,5 0-20,23 35 17,-20-11 11,-10-24-74,0 0 1,0 0-1,0 0 0,0 0 0,-1 0 0,1 0 1,0-1-1,0 1 0,0-1 0,0 1 0,0-1 1,-1 0-1,1 0 0,0 1 0,0-1 1,-1 0-1,1-1 0,-1 1 0,1 0 0,-1 0 1,1-1-1,-1 1 0,0 0 0,0-1 0,0 0 1,0 1-1,0-1 0,0 0 0,0 1 0,0-1 1,-1 0-1,1 0 0,0 0 0,-1 0 46,2-1-54,70-101-2181,-72 103 2241,0 0-1,1 1 1,-1-1-1,0 0 1,1 1-1,-1-1 1,0 0-1,1 1 1,-1-1-1,1 1 1,-1-1-1,1 1 1,-1-1 0,1 1-1,-1-1 1,1 1-1,-1-1 1,1 1-1,0 0 1,-1-1-1,1 1 1,0 0-1,-1-1 1,1 1-1,0 0 1,-1 0-1,1 0 1,0 0-1,0 0 1,-1 0 0,1 0-1,0 0 1,0 0-1,-1 0 1,1 0-1,0 0 1,-1 1-1,1-1 1,0 0-1,-1 0 1,1 1-1,0-1 1,-1 0-1,1 1 1,-1-1 0,1 1-1,0-1 1,-1 1-1,1-1 1,-1 1-1,0-1 1,1 1-1,-1 0 1,1-1-1,-1 1 1,0-1-1,1 1 1,-1 0-6,9 46 860,-9-38-695,29 236 2815,-29-245-2974,0 1 0,-1 0 0,1 0-1,0 0 1,0-1 0,0 1 0,0 0 0,0 0-1,0 0 1,0-1 0,1 1 0,-1 0-1,0 0 1,0-1 0,0 1 0,1 0 0,-1 0-1,1-1 1,-1 1 0,0 0 0,1-1-1,-1 1 1,1 0 0,-1-1 0,1 1 0,0-1-1,-1 1 1,1-1 0,0 1 0,-1-1-1,1 0 1,0 1 0,-1-1 0,1 0 0,0 1-1,0-1 1,-1 0 0,1 0 0,0 0 0,0 0-1,0 1 1,-1-1 0,1 0 0,0-1-1,0 1 1,0 0 0,-1 0 0,1 0 0,0 0-1,0-1 1,-1 1 0,1 0 0,0 0-1,0-1 1,-1 1 0,1-1 0,0 1 0,0-1-6,26-44 609,-26 41-552,17-32 99,-3 2-340,1 1-1,2 0 1,1 2 0,1 0-1,13-13 185,-29 40-171,0 1 0,0-1 0,1 1 0,-1 0 0,1 0 0,0 0 1,0 1-1,0 0 0,0 0 0,0 0 0,0 0 0,1 1 0,-1 0 0,1 0 0,-1 1 0,1-1 0,-1 1 0,1 0 0,-1 0 0,1 1 0,-1 0 171,9-1-1392,9 0-3085</inkml:trace>
  <inkml:trace contextRef="#ctx0" brushRef="#br0" timeOffset="69693.6459">18389 1614 296,'0'0'4114,"0"0"-1957,0 0-477,0 0 128,0 0-366,0 0-626,-1-17-438,-5-55-296,6 70-118,0 0-1,0 0 0,-1 0 1,1 0-1,-1 0 0,0 0 0,1 0 1,-1 0-1,0 0 0,0 1 0,0-1 1,-1 0-1,1 1 0,0-1 1,-1 0-1,1 1 0,-1 0 0,1-1 1,-1 1-1,0 0 0,1 0 1,-1 0-1,0 0 0,0 0 0,0 0 1,0 0-1,0 1 0,0-1 0,0 1 1,0-1-1,0 1 0,0 0 1,0 0-1,0 0 0,0 0 0,0 0 1,0 0-1,0 1 0,0-1 0,0 0 1,0 1-1,0 0 0,0 0 1,0-1-1,0 1 0,0 0 0,0 1 1,1-1-1,-1 0 0,0 0 1,1 1-1,-1-1 0,1 1 0,0-1 1,-1 1-1,0 1 37,-10 15 9,1 0 0,1 1 1,0 0-1,2 1 0,0 0 0,1 1 1,1-1-1,0 1 0,2 0 0,1 1 1,0-1-1,2 0 0,1 1 0,0 0 1,1 1-10,-1-20 5,0 0 0,0-1 0,0 1 1,0 0-1,1-1 0,-1 1 0,1 0 0,-1-1 1,1 1-1,0 0 0,0-1 0,0 1 0,1-1 1,-1 0-1,0 1 0,1-1 0,0 0 1,-1 0-1,1 0 0,0 0 0,0 0 0,0 0 1,0-1-1,1 1 0,-1-1 0,0 1 1,1-1-1,-1 0 0,1 0 0,-1 0 0,1 0 1,-1 0-1,1-1 0,0 1 0,-1-1 1,1 0-1,0 1 0,0-1 0,-1-1 0,1 1 1,0 0-1,-1-1 0,1 1 0,0-1 0,-1 0 1,3 0-6,5-5-29,0 0 1,0 0 0,-1-1-1,1-1 1,-1 1 0,-1-1-1,0-1 1,0 0 0,0 0-1,-1 0 1,-1-1 0,1 0-1,-2 0 1,3-7 28,-2 7-65,50-62-8,-54 73 80,-1 0 0,1 0 0,0 0-1,0 0 1,0 0 0,-1 1 0,1-1 0,0 0 0,-1 1 0,1-1-1,-1 1 1,0 0 0,1-1 0,-1 1 0,0 0 0,0 0 0,0 0 0,0 0-1,-1 0 1,1 0 0,0 0 0,-1 0 0,0 0 0,1 0 0,-1 0-1,0 0 1,0 0 0,0 0 0,0 0 0,0 0 0,-1 1 0,1 0-7,0 3 57,7 294 1102,-35 48-835,27-331-688,1-34-395,1-12 497,1 1-1,1-1 0,1 0 1,2 1-1,0-1 0,2 2 0,9-21 263,14-23-103,4 1 0,2 2 0,3 2 0,4 1-1,2 3 1,2 1 0,3 3 0,6-2 103,-30 33 19,-12 13-19,0-1 1,-1 0-1,-1-1 0,0-1 0,-1 0 0,-1 0 0,0-1 0,3-11 0,-15 30 59,1-1 1,0 0-1,-1 0 1,1 1-1,-1-1 1,1 0-1,-1 0 0,1 0 1,0 0-1,-1 1 1,1-1-1,-1 0 1,1 0-1,-1 0 1,1 0-1,-1 0 1,1 0-1,-1 0 0,1 0 1,-1-1-1,1 1 1,-1 0-1,1 0 1,0 0-1,-1 0 1,1-1-1,-1 1 1,1 0-1,0 0 0,-1-1 1,1 1-1,-1 0 1,1-1-1,0 1 1,-1 0-1,1-1 1,0 1-1,0-1 1,-1 1-1,1 0 0,0-1 1,0 1-1,0-1-59,-14 15 206,1 0-1,0 0 0,1 1 1,1 1-1,0 0 0,1 0 0,1 1 1,1 0-1,0 1 0,1 0 1,1 0-1,1 1 0,0-1 1,1 1-1,2 0 0,0 1 0,0-1-205,2-13 12,1-1-1,-1 1 1,1 0-1,0 0 1,0-1-1,1 1 0,-1-1 1,1 1-1,0-1 1,1 0-1,-1 0 1,1 0-1,0 0 1,1 0-1,-1 0 0,1-1 1,0 0-1,0 0 1,0 0-1,0 0 1,1 0-1,0-1 0,0 0 1,-1 0-1,2 0 1,-1-1-1,0 0 1,1 0-1,1 0-11,5 2-229,1-1-1,0 0 1,0-1 0,0-1-1,0 0 1,0-1 0,0 0-1,0-1 1,0 0 0,0-1-1,0-1 1,11-3 229,171-97-7132,-91 38 3951,-11 4 1314</inkml:trace>
  <inkml:trace contextRef="#ctx0" brushRef="#br0" timeOffset="70077.4099">19630 1378 5905,'0'0'1690,"0"0"-787,0 0-176,0 0 17,0 0 153,0 0-68,8 20-109,46 125 637,-36 112 1151,-18-229-1779,0-66-764,2 1-1,2 0 1,1 0 0,1 0 0,3 1-1,1 0 1,1 0 0,2 1-1,1 1 1,2 0 0,15-21 35,-27 48-218,1 1 0,0-1-1,0 1 1,1 0 0,-1 0 0,1 1 0,1 0 0,-1 0 0,1 0-1,0 1 1,0 0 0,0 1 0,5-3 218,65-10-6006,-41 15 483</inkml:trace>
  <inkml:trace contextRef="#ctx0" brushRef="#br0" timeOffset="75429.349">15801 2387 6385,'0'0'697,"0"0"-351,0 0-44,30 6 200,191 29 1223,-60-32-564,-19-2-543,0 7 0,0 6 0,7 7-618,613 117 2459,-185-90-1538,185-24-921,-619-21 37,1696-21 74,-1013 3-75,483-19 242,574-64 176,-1708 94-461,743-38-440,-754 21-946,-60-9-3028,-61 13-986</inkml:trace>
  <inkml:trace contextRef="#ctx0" brushRef="#br1" timeOffset="81161.134">15764 4849 3737,'0'0'1327,"0"0"37,0 0-350,0 0-273,0 0-178,0 6-147,-14 197 2457,-1 64-1454,14-263-1431,0 1 1,1 0-1,-1 0 1,1-1 0,0 1-1,0 0 1,0 0 0,1 0-1,0-1 1,0 1-1,0 0 1,0-1 0,1 1-1,0 0 1,-1-1 0,2 0-1,-1 0 1,1 1 0,-1-1-1,1-1 1,0 1-1,0 0 1,1-1 0,-1 1-1,1-1 1,0 0 0,0 0-1,0-1 1,0 1 0,0-1-1,0 0 1,1 0-1,-1 0 1,1-1 0,0 1-1,-1-1 1,1 0 0,0-1-1,0 1 1,-1-1-1,1 0 1,2 0 11,3-5-4,0-1 0,0 0 0,-1-1 0,0 0-1,0-1 1,-1 0 0,0 0 0,0 0 0,-1-1 0,0 0-1,0-1 1,-1 0 0,-1 0 0,1 0 0,-2 0 0,1-1 0,-1 0-1,0-2 5,4-5-36,-1 0 0,0-1 0,-1 1-1,-1-2 1,-1 1 0,-1 0 0,0-1-1,-2 0 1,0 1 0,-1-1 0,-1 0-1,-1 1 1,-1-1 0,0 1-1,-2-1 1,0 1 0,-1 1 0,-1-1-1,0 1 1,-2 0 0,-9-14 36,9 18-4,-1 0 1,-1 1-1,0 1 1,0 0-1,-1 0 1,-1 1-1,0 1 0,0 0 1,-1 0-1,0 2 1,-1 0-1,0 0 1,0 2-1,-1 0 1,0 0-1,0 2 0,0 0 1,0 0-1,-1 2 1,0 0-1,-2 1 4,8 4 6,0 1 0,0 0-1,0 1 1,1 0-1,-1 0 1,1 2 0,1-1-1,-1 1 1,1 0 0,0 1-1,1 0 1,0 0 0,0 1-1,0 0 1,1 0 0,1 1-1,0 0 1,0 0-1,1 1 1,0 0 0,1-1-1,0 1 1,1 1 0,0-1-1,1 0 1,0 3-6,-10 30 27,3 0-1,1 1 1,3 1 0,1-1-1,3 1 1,1-1 0,3 9-27,-3-44-35,1-1 1,0 1-1,0 0 1,1-1 0,0 0-1,1 1 1,0-1 0,1 0-1,0 0 1,0 0-1,1-1 1,0 0 0,0 0-1,1 0 1,0 0 0,0-1-1,1 0 1,0 0-1,0-1 1,1 0 0,-1 0-1,1-1 1,7 4 34,47 15-2025,-3-10-1621</inkml:trace>
  <inkml:trace contextRef="#ctx0" brushRef="#br1" timeOffset="81373.544">16332 5708 6593,'0'0'1673,"0"0"-1273,0 0 232,0 0 872,0 0-696,0 0-808,0 0-2096,5-17-2537</inkml:trace>
  <inkml:trace contextRef="#ctx0" brushRef="#br1" timeOffset="89131.875">23568 5585 2553,'0'0'8289,"0"0"-6944,0 0-249,0 0 64,0 0 48,0 0-1208,0 0-520,37 61-2344,-37-57-3890</inkml:trace>
  <inkml:trace contextRef="#ctx0" brushRef="#br1" timeOffset="89989.162">24056 5501 1696,'0'0'0</inkml:trace>
  <inkml:trace contextRef="#ctx0" brushRef="#br1" timeOffset="90730.745">24513 4533 6897,'0'0'1441,"0"0"-793,0 0-208,0 0 261,-10 23-126,-55 137-207,48-122-556,-2-1-1,-1-1 1,-1-1-1,-3 0 0,0-2 1,-2-1-1,-2-1 1,-1-2-1,-1 0 1,-12 7 188,58-48-142,1 1-1,0 1 1,1 1 0,0 0 0,1 1 0,0 1 0,0 1 0,0 1 0,1 0 142,-17 7 4,0 0 1,0 0 0,0 1 0,-1-1-1,1 1 1,-1 0 0,0 0-1,0-1 1,0 1 0,0 1 0,0-1-1,-1 0 1,1 0 0,-1 1-1,0-1 1,0 0 0,0 1-1,-1-1 1,1 1 0,-1 0 0,0-1-1,1 1 1,-2-1 0,1 1-1,0-1 1,-1 1 0,0-1 0,0 1-1,0-1 1,0 1 0,-1 0-5,1 13 98,-34 137 308,27-134-398,2 0-1,0 0 0,1 1 1,2 0-1,0 0 0,1 0 1,0 0-1,3 12-7,-1-30 38,1 0-1,-1 0 1,1 0-1,0 0 0,0 0 1,0 0-1,1 0 1,-1 0-1,1 0 1,0-1-1,-1 1 1,1-1-1,0 0 1,1 1-1,-1-1 0,0 0 1,1 0-1,-1 0 1,1 0-1,-1-1 1,1 1-1,0-1 1,0 1-1,0-1 1,0 0-1,0 0 0,0-1 1,0 1-1,0 0 1,0-1-1,0 0 1,0 0-1,0 0 1,0 0-1,2-1-37,38-63 1235,-36 48-1182,157-398-4446,-80 56 243,-42 163 5767,-42 195-1614,0-2 136,0 0 0,-1 0 0,1 0 0,0 0 0,1 0 0,-1 0 0,0 0 1,1 0-1,-1 0 0,1 0 0,-1 0 0,1 0 0,0 0 0,0 0 0,0 1 1,0-1-1,0 0 0,0 1 0,1-1 0,-1 1 0,0-1 0,1 1 0,-1 0 1,1-1-1,0 1 0,-1 0 0,1 0 0,0 0 0,0 0 0,-1 1 0,1-1 1,0 0-1,0 1 0,0-1 0,0 1 0,0 0 0,0-1 0,0 1 0,0 0 1,0 0-1,0 1 0,0-1 0,1 0-139,4 3 86,1 0 0,-1 1 0,0-1-1,0 1 1,-1 1 0,1-1 0,-1 1 0,0 0 0,0 0 0,-1 1 0,1 0 0,-1 0 0,3 6-86,-6-10-174,-1 0 0,1 0 0,-1 1 0,0-1 0,1 0 0,-1 1 0,-1-1 1,1 1-1,0-1 0,0 1 0,-1-1 0,0 1 0,1 0 0,-1-1 0,0 1 0,0-1 1,0 1-1,-1 0 0,1-1 0,-1 1 0,1-1 0,-1 1 0,0-1 0,0 1 1,0-1-1,0 1 0,-1-1 174,-18 18-3110</inkml:trace>
  <inkml:trace contextRef="#ctx0" brushRef="#br1" timeOffset="91077.9938">24681 4752 3929,'0'0'772,"0"0"-43,-1 23 5,-7 165 342,-6-135-2431,9-65 130,4 0 1328,0 0 0,1 0 0,0 0 0,1 0 1,0 0-1,1 0 0,0 0 0,1 0 0,0 1 1,1-1-1,1 1 0,-1 0 0,2 0 0,0 1 1,0 0-1,0 0 0,2 0 0,-1 0 0,1 1 1,0 1-1,1-1 0,0 1 0,1 1 0,-1 0 1,1 0-1,9-4-103,19-3 291,0 0 1,1 3-1,1 1 0,0 2 1,0 2-1,1 1 0,-1 3 0,1 1 1,37 4-292,-65-3-11,-15 25 630,-139 84-5297,105-87 1416</inkml:trace>
  <inkml:trace contextRef="#ctx0" brushRef="#br1" timeOffset="92009.322">24926 4771 928,'0'0'4656,"0"0"-2888,-9 21-597,-53 123 926,-5-10-1292,7-53-3908,60-81 3027,0-1 0,1 1 1,-1 0-1,1 0 0,-1 0 1,0 0-1,1 0 0,-1 0 1,1 0-1,-1 0 0,1 0 1,-1 0-1,0 1 0,1-1 1,-1 0-1,1 0 0,-1 0 1,0 0-1,1 1 0,-1-1 1,0 0-1,1 0 0,-1 1 1,0-1-1,1 0 0,-1 0 1,0 1-1,0-1 0,1 0 1,-1 1-1,0-1 0,0 1 0,1-1 1,-1 0-1,0 1 0,0-1 1,0 1-1,0-1 0,0 0 1,0 1-1,0-1 0,0 1 1,0-1-1,0 0 0,0 1 1,0-1-1,0 1 0,0-1 1,0 1-1,0-1 0,0 0 1,0 1-1,-1-1 0,1 1 1,0-1-1,0 0 0,0 1 1,-1-1-1,1 0 0,0 1 1,-1-1-1,1 0 0,0 0 1,-1 1-1,1-1 76,19 4 319,-13 2-111,0 0-1,0 1 1,-1-1 0,1 1-1,-1 0 1,-1 0 0,1 1-1,-1 0 1,-1-1 0,0 1-1,0 0 1,0 1-1,-1-1 1,0 0 0,0 1-1,-1-1 1,-1 1 0,1 0-1,-1-1 1,-1 4-208,7 36 376,-6-49-400,1 0 0,-1 1 0,1-1 0,0 1 0,-1-1 0,1 0 0,-1 1 0,1-1 0,0 1 0,0 0 0,-1-1 0,1 1 0,0-1 0,0 1 0,-1 0 0,1 0 0,0-1 0,0 1 0,0 0 0,-1 0 0,1 0 0,0 0 0,0 0 0,0 0 0,0 0 0,-1 0 1,1 1-1,0-1 0,0 0 0,0 0 0,-1 1 0,1-1 0,0 0 0,0 1 0,-1-1 0,1 1 0,0-1 0,-1 1 0,1-1 0,-1 1 0,1-1 0,0 1 0,-1 0 0,1-1 0,-1 1 0,0 0 0,1-1 0,-1 1 0,0 0 0,1 0 0,-1-1 0,0 1 0,0 0 0,1 0 0,-1 0 0,0-1 0,0 1 0,0 0 0,0 0 0,0 0 0,0 0 0,0-1 0,-1 1 0,1 0 0,0 1 24,85-297-1061,-20 135 1769,-45 151 1733,-14 43-130,-5-27-2294,-1 6 11,2 1 1,0 0-1,0-1 1,1 0-1,1 1 0,0-1 1,1 0-1,1-1 1,5 10-29,3-15-3169,-3-38 3471,-9 22-487,-1 3 185,0 0-1,1 0 0,0 0 1,0 0-1,0 0 0,1 0 0,0 1 1,0 0-1,1-1 0,-1 1 1,1 0-1,0 1 0,0-1 0,1 1 1,-1-1-1,1 1 0,0 1 1,0-1-1,1 1 0,-1 0 1,0 0-1,1 0 0,0 1 0,0 0 1,0 0-1,0 0 0,0 1 1,0 0-1,0 0 0,7 1 1,-11 1 27,1 1 0,0-1 0,0 1 1,-1 0-1,1 0 0,-1 0 0,0 0 0,0 1 0,1-1 0,-1 1 1,-1-1-1,1 1 0,0 0 0,-1 0 0,1 0 0,-1 0 0,0 0 0,0 0 1,0 0-1,0 0 0,-1 0 0,1 0 0,-1 0 0,0 1 0,0-1 1,0 0-1,0 0 0,-1 0 0,1 1 0,-1-1 0,0 0 0,0 0-27,1 4 75,-1 25 69,-1 0 1,-1 0-1,-2-1 1,-2 1-1,-1-1 0,-1-1 1,-1 1-145,-25 77-1845,35-109 1803,0 1 0,0 0-1,-1-1 1,1 1 0,0-1-1,0 1 1,-1 0 0,1 0-1,0-1 1,-1 1-1,1 0 1,0 0 0,-1-1-1,1 1 1,0 0 0,-1 0-1,1 0 1,-1-1 0,1 1-1,-1 0 1,1 0-1,0 0 1,-1 0 0,1 0-1,-1 0 1,1 0 0,0 0-1,-1 0 1,1 0 0,-1 0-1,1 0 1,-1 1-1,1-1 1,0 0 0,-1 0-1,1 0 1,-1 0 0,1 1-1,0-1 1,-1 0 0,1 0-1,0 1 1,-1-1-1,1 0 1,0 1 0,0-1-1,-1 0 1,1 1 0,0-1-1,0 0 1,0 1 0,-1-1-1,1 1 1,0-1-1,0 0 1,0 1 0,0-1-1,0 1 1,0-1 0,0 0-1,0 1 1,0-1 0,0 1-1,0-1 1,0 1-1,0-1 1,0 1 42,-13-33-414,12 31 395,-6-26 50,1 0 0,1-1 0,2 0 0,0 0 0,2 0-1,1-9-30,0 34 21,0 0 0,0 1 0,0-1-1,0 0 1,1 0 0,-1 0-1,1 0 1,0 1 0,0-1-1,0 0 1,0 0 0,0 1-1,0-1 1,1 1 0,-1-1 0,1 1-1,0 0 1,0-1 0,0 1-1,0 0 1,0 0 0,0 1-1,0-1 1,1 0 0,-1 1-1,1-1 1,-1 1 0,1 0-1,0 0 1,-1 0 0,1 0 0,0 0-1,0 0 1,0 1 0,0 0-21,3 37 457,-42 105-676,35-141 217,1-1 1,-1 1-1,1-1 0,-1 1 0,1-1 0,-1 1 0,1 0 0,0-1 1,-1 1-1,1 0 0,0 0 0,0-1 0,-1 1 0,1 0 0,0 0 1,0-1-1,0 1 0,0 0 0,0 0 0,0-1 0,0 1 0,0 0 1,0 0-1,0-1 0,1 1 0,-1 0 0,0-1 0,0 1 0,1 0 1,-1-1-1,1 1 0,-1 0 0,0-1 0,1 1 0,-1 0 0,1-1 1,-1 1-1,1-1 0,0 1 0,-1-1 0,1 1 0,-1-1 0,1 0 1,0 1-1,-1-1 0,1 0 0,0 0 0,0 1 0,-1-1 0,1 0 1,0 0-1,0 0 0,-1 0 0,1 0 0,0 0 0,0 0 2,40-17 399,-37 15-386,34-20-158,2-2-902</inkml:trace>
  <inkml:trace contextRef="#ctx0" brushRef="#br1" timeOffset="92857.893">25737 4653 5713,'0'0'2406,"0"0"-1670,0 0-426,0 0 386,0 0 208,-1 25-351,-3 185-354,3-148-3170,5-61 1422,84-74 37,-58 40 1377,-25 28 83,1-2 191,0 0 0,0 1 0,1 0 1,0 0-1,0 0 0,1 1 0,-1 0 0,1 1 0,0-1 0,1 2 1,-1-1-1,1 1 0,0 0 0,-1 1 0,1 0 0,1 0-139,-15 36-2412,-12-12-27</inkml:trace>
  <inkml:trace contextRef="#ctx0" brushRef="#br1" timeOffset="93157.369">25608 5077 3369,'0'0'968,"0"0"-97,0 0-154,5 24-69,15 74-134,0-44-211,8-70-808,110-175-761,-137 188 1281,1 1 1,0 0-1,0 0 0,-1 0 1,1 0-1,0 0 1,0 0-1,1 1 1,-1-1-1,0 1 1,1-1-1,-1 1 1,0 0-1,1 0 1,0 0-1,-1 0 1,1 1-1,-1-1 1,1 1-1,0-1 1,0 1-1,-1 0 1,1 0-1,0 0 1,-1 0-1,1 1 1,0-1-1,-1 1 1,1 0-1,0-1 1,-1 1-1,1 0 1,-1 1-1,1-1 1,-1 0-1,0 1 1,0-1-1,1 1 1,-1 0-1,0 0 1,0-1-1,-1 2 0,1-1 1,0 0-1,-1 0 1,1 0-1,-1 1 1,0-1-1,1 1 1,-1-1-1,-1 1 1,1-1-1,0 1 1,0 0-1,-1-1 1,0 1-1,1 0 1,-1-1-1,0 1 1,-1 0-1,1 0 1,0 1-16,0 0-180,-1 0 1,1 0-1,-1 1 1,0-1-1,0 0 1,0 0-1,0 0 0,-1 0 1,0 0-1,0 0 1,0-1-1,0 1 1,0 0-1,-1-1 1,1 0-1,-1 0 1,0 0-1,0 0 1,0 0-1,-1 0 1,-1 0 179,-26 20-2289</inkml:trace>
  <inkml:trace contextRef="#ctx0" brushRef="#br1" timeOffset="93428.015">25566 5340 1848,'0'0'1275,"0"0"-241,0 0-222,0 0-277,0 0-142,0 0 11,-4 10-129,2-4-249,1-5-25,0 0 1,1-1-1,-1 1 0,0 0 1,1 0-1,-1 0 1,1 0-1,-1 0 0,1 0 1,-1 0-1,1 0 0,0 0 1,-1 0-1,1 0 1,0 1-1,0-1 0,0 0 1,0 0-1,0 0 0,0 0 1,0 0-1,0 0 0,1 0 1,-1 0-1,0 1 1,1-1-1,-1 0 0,0 0 1,1 0-1,-1 0 0,1 0 1,0-1-1,-1 1 1,1 0-1,0 0 0,0 0 1,-1 0-1,1-1 0,0 1 1,0 0-1,0-1 1,0 1-1,0-1 0,0 1 1,0-1-1,0 1 0,0-1 1,0 0-1,0 1 1,0-1-1,0 0 0,0 0 1,0 0-1,1 0 0,-1 0 1,0 0-2,13-1-209,0-1 1,0 0-1,0-1 0,0 0 1,0-1-1,-1-1 1,0 0-1,0 0 1,5-4 208,29-12-1741,-31 17 1515,1 0 1,0 1 0,0 0 0,1 2 0,-1 0-1,0 1 1,1 1 0,11 1 225,17 1-249,203-14 3076,-193 3-1463,-48 19-1376,-8 7-1328</inkml:trace>
  <inkml:trace contextRef="#ctx0" brushRef="#br1" timeOffset="88442.394">23000 4861 184,'0'0'6535,"0"0"-4465,0 0-1382,0 0-123,0 0-187,25-4-285,77-9-166,-97 13 81,-1 1 0,0 0 1,1 0-1,-1 0 1,0 1-1,0-1 1,0 1-1,0 0 0,0 0 1,0 1-1,0-1 1,-1 1-1,0 0 1,1 0-1,-1 0 0,0 0 1,0 1-1,0-1 1,-1 1-1,1-1 1,-1 1-1,0 0 0,0 0 1,0 0-1,-1 0 1,1 1-1,-1-1 1,0 0-1,0 1 0,-1-1 1,1 0-1,-1 1 1,0-1-1,0 1 1,-1-1-1,1 0 0,-1 1 1,0-1-1,-1 3-8,2-3 33,-3 14 37,-1-1-1,-1 0 1,-1 0-1,0 0 1,-1-1-1,-1 0 1,-1 0-1,0-1 1,-1 0 0,0-1-1,-1 0 1,-1-1-1,0 0 1,-1 0-1,0-2 1,-1 1-1,-1-2 1,1 0 0,-12 5-70,24-14-2,0 3-114,-1-1 1,0 0 0,0-1 0,-1 1 0,1 0 0,0-1 0,-1 0 0,0 0 0,1 0-1,-1 0 1,0-1 0,0 1 0,0-1 0,0 0 0,0 0 0,0 0 0,-1-1 0,1 0-1,0 1 1,0-1 0,0-1 0,-1 1 0,1-1 0,0 0 0,0 1 0,0-2 0,0 1-1,0 0 1,0-1 0,-3-2 115,-7-29-2519,4-7-140</inkml:trace>
  <inkml:trace contextRef="#ctx0" brushRef="#br1" timeOffset="88669">22880 4646 888,'0'0'3441,"0"0"-2945,0 0 432,0 0 136,0 0 249,80 166 87,-80-96-208,-3 5-488,-17-3-399,1-9-305,-1-13-297,2-18-799,4-18-136,6-14 120,2-7-1521,0-29 289,0-12 1311,-5-10-639</inkml:trace>
  <inkml:trace contextRef="#ctx0" brushRef="#br1" timeOffset="88945.364">22769 4851 688,'0'0'995,"0"0"252,0 0 237,0 0-131,0 0-615,-6-15-239,-11-29 60,14 33-166,14 31 158,-5-8-453,-1 0-1,-1 1 0,1-1 1,-2 1-1,0 0 1,0 0-1,-2 0 0,1 0 1,-2 1-1,0-1 1,0 0-1,-1 0 1,-1 1-1,0-1 0,-1 0 1,0-1-1,-1 1 1,0 0-1,-1-1 0,-1 0 1,0 0-1,-5 7-97,-12 8-206,0-1-1,-2-1 1,-1-2-1,-2 0 1,0-2-1,0-1 1,-19 9 206,38-24-41,11 0 112,6-3-1,511 119 4715,-424-108-6359,-3-3-3674,-47-6 1941</inkml:trace>
  <inkml:trace contextRef="#ctx0" brushRef="#br1" timeOffset="89537.501">22766 4952 2096,'0'0'2105,"0"0"-1257,0 0 792,0 0 89,0 0 71,0 0-127,0 0-361,-45-31-624,56 19-432,18 0 184,13 0-440,41 7-128,-9 2-1904,-8 3-4794</inkml:trace>
  <inkml:trace contextRef="#ctx0" brushRef="#br1" timeOffset="85897.898">20210 4764 3881,'0'0'3321,"0"0"-2929,0 0 96,0 0 336,0 0-96,-6 125-416,34-115-312,12-10 0,9 0 32,8 0 80,0-10-40,-6-6 0,-8 4-72,-11 4-568,-18 8-552,-14 3-729,-14 16-551,-21 5-713</inkml:trace>
  <inkml:trace contextRef="#ctx0" brushRef="#br1" timeOffset="86111.7519">20107 5212 4857,'0'0'848,"0"0"-416,0 0 336,0 0 121,0 0-97,205 0-320,-130-29-320,-4-9-152,-3-10-440,-5-22-832,-20 10-1281,-15 7-792</inkml:trace>
  <inkml:trace contextRef="#ctx0" brushRef="#br1" timeOffset="86385.171">20581 4702 3377,'0'0'972,"-7"22"-13,-41 158 904,30-121-1609,-3-1 1,-2-1-1,-2-1 0,-31 48-254,54-101-438,22-60-2256,-19 52 2698,1 1 0,-1 0 1,1 0-1,0 0 0,0 0 1,0 0-1,0 0 0,1 1 1,0-1-1,0 1 0,0-1 1,0 1-1,0 0 0,0 0 1,1 1-1,0-1 0,-1 1 1,1 0-1,0 0 0,0 0 1,0 0-1,0 0 0,1 1 1,-1 0-1,0 0 0,1 0 1,-1 1-1,0-1 0,1 1 0,-1 0 1,1 0-1,-1 1 0,1-1 1,-1 1-1,0 0 0,1 0 1,1 1-5,2 7 149,0-1 1,0 1 0,-1 1-1,0-1 1,-1 1-1,0 0 1,-1 1-1,0 0 1,0 0 0,-1 1-150,44 78 414,-47-89-432,-1 0 1,0 0-1,0 0 1,1-1 0,-1 1-1,1 0 1,-1 0-1,1 0 1,-1 0-1,1 0 1,-1-1 0,1 1-1,0 0 1,-1 0-1,1-1 1,0 1 0,0 0-1,0-1 1,-1 1-1,1-1 1,0 1 0,0-1-1,0 0 1,0 1-1,0-1 1,0 0 0,0 0-1,0 0 1,0 1-1,0-1 1,0 0 0,0 0-1,0 0 1,0 0-1,0-1 1,0 1 0,0 0-1,0 0 1,0-1-1,0 1 1,0 0 0,0-1-1,-1 1 1,1-1-1,0 1 1,0-1 0,0 0-1,-1 1 1,1-1-1,0 0 1,0 1 0,-1-1-1,1 0 1,-1 0-1,1 0 1,-1 0 0,1 0-1,-1 1 1,1-1-1,-1-1 18,3-23-1343,-3-4-1475</inkml:trace>
  <inkml:trace contextRef="#ctx0" brushRef="#br1" timeOffset="86782.652">20030 4916 2521,'0'0'1985,"0"0"-1358,0 0-244,1 25 214,6 81 26,-5-98-557,-1-1-1,1 1 1,1-1 0,-1 1-1,1-1 1,1 0 0,-1 0-1,1 0 1,0 0 0,1-1-1,-1 1 1,1-1 0,1 0 0,0 0-66,15 19 128,-21-24-124,8 7 9,-1 1 0,0 0 0,-1 1 0,0-1 0,0 1 0,-1 0 0,-1 1 0,0-1 0,0 1 0,-1 0-1,0 0 1,-1 0 0,1 9-13,-3-14 20,1-4-36,-1 0 1,1 1-1,-1-1 0,0 1 0,0-1 1,0 1-1,0-1 0,0 1 1,0-1-1,-1 1 0,1-1 1,-1 1-1,0-1 0,0 0 0,0 1 1,0-1-1,0 0 0,0 0 1,-1 0-1,1 0 0,-1 0 0,1 0 1,-1 0-1,0 0 0,1 0 1,-1-1-1,0 1 0,0-1 0,-1 0 1,1 1-1,0-1 0,0 0 1,-1 0 15,-20 4 86,0 0 1,0-2 0,0 0-1,-1-2 1,1 0 0,-22-3-87,15 1 1889,145 1-753,26 2-769,-1-6 0,118-20-367,-16-20-5694,-147 25 387</inkml:trace>
  <inkml:trace contextRef="#ctx0" brushRef="#br1" timeOffset="86992.064">21103 5097 5073,'0'0'3913,"0"0"-3905,0 0-8,0 0 664,0 0-24,0 0-616,148-34-24,-82 5-1520,-12 0-1513,-3 0-896</inkml:trace>
  <inkml:trace contextRef="#ctx0" brushRef="#br1" timeOffset="87338.172">21750 4463 4385,'0'0'2222,"0"0"-1370,0 0-88,0 0 292,0 0-163,0 0-460,-5-11-261,-7 56-96,12-44-115,-1 0 1,1 1-1,0-1 1,0 1-1,-1-1 1,1 1-1,0-1 1,0 1-1,0-1 0,1 1 1,-1-1-1,0 1 1,1-1-1,-1 1 1,0-1-1,1 0 1,0 1-1,-1-1 0,1 0 1,0 1-1,0-1 1,0 0-1,-1 0 1,1 0-1,0 0 1,1 1-1,-1-2 0,0 1 1,0 0-1,0 0 1,1 0-1,-1 0 1,0-1-1,1 1 1,-1-1-1,0 1 1,1-1-1,-1 1 0,1-1 1,-1 0-1,1 0 1,-1 0-1,1 0 1,1 0 38,54 3-1123,-46-4 1122,0 1 1,0 1-1,1 0 1,-1 0 0,0 1-1,0 0 1,-1 1-1,1 0 1,0 1 0,5 3 0,-12-3 77,-1 1 0,0 0 0,0 0 0,0 0 1,0 1-1,-1-1 0,0 1 0,0-1 0,-1 1 1,1 0-1,-1 0 0,-1 0 0,1 0 0,-1-1 0,0 1 1,0 0-1,0 0 0,-1 0 0,0 0 0,0 0 1,-1-1-1,0 1 0,0 0 0,0-1 0,0 1 0,-1-1 1,0 0-1,0 0 0,-1 0 0,1 0 0,-1-1 1,-2 3-78,-47 56-444,-2-2 1,-2-3-1,-4-2 1,-1-3-1,-3-3 1,-46 26 443,25-39-2370,70-40 942,13-11-1021</inkml:trace>
  <inkml:trace contextRef="#ctx0" brushRef="#br1" timeOffset="87550.849">21628 4911 3345,'0'0'1512,"0"0"-200,145-29-199,-79 24-401,-6 1-160,-6 4-184,-5 0-240,-9 0-128,-12 0-88,-11 2-464,-11 10-873,-9 15 201,-26-3-400,-5-3-1737</inkml:trace>
  <inkml:trace contextRef="#ctx0" brushRef="#br1" timeOffset="87682.676">21636 5164 4945,'0'0'920,"0"0"-616,0 0 368,0 0 377,0 0-41,0 0-536,169-24-400,-118 2-72,0-4-136,-5-3-512,-6-2-800,-6-6-233,-14 11-767,-8 2-209</inkml:trace>
  <inkml:trace contextRef="#ctx0" brushRef="#br1" timeOffset="87991.251">22036 4976 1904,'0'0'1103,"-4"21"87,-23 140 1636,-25 180 1751,51-337-4592,2-3 3,-1 1 1,0 0 0,0 0 0,0 0 0,0-1 0,-1 1 0,1 0 0,0 0-1,-1-1 1,1 1 0,-1 0 0,0-1 0,1 1 0,-1 0 0,0-1 0,0 1-1,0-1 1,0 1 0,0-1 0,0 0 0,-1 1 0,1-1 0,0 0 0,-1 0 0,1 0-1,-1 0 1,1 0 0,-1 0 0,0 0 0,1-1 0,-1 1 0,0-1 0,1 1-1,-1-1 1,0 1 0,0-1 0,-1 0 11,-16-45-2403,6-238-2709,14 196 4364,-7 91 1982,-82 196 1605,43-115-2450,79-114-4815,-3-2 2272</inkml:trace>
  <inkml:trace contextRef="#ctx0" brushRef="#br1" timeOffset="88211.9399">21887 5277 1488,'0'0'2417,"0"0"-1033,0 0 160,0 0-135,0 0-257,0 0-744,186-50-408,-132 35-1712,-3 1-3369</inkml:trace>
  <inkml:trace contextRef="#ctx0" brushRef="#br1" timeOffset="83005.789">17376 4868 2537,'0'0'3275,"0"0"-1931,0 0-468,0 0 355,0 0-64,0 0-656,7 0-335,177-15 971,-185 23-1511,-97 185-8667,98-191 9177,-1 1 1,1-1 0,0 0-1,0 1 1,1-1-1,-1 0 1,0 1 0,1-1-1,0 0 1,-1 0 0,1 1-1,0-1 1,0 0 0,0 0-1,0 0 1,0 0 0,1 0-1,-1 0 1,1 0 0,-1-1-1,1 1 1,0 0-1,0-1 1,1 1-147,18 27 1566,-19-22-1558,0 0 1,-1 0-1,0 0 1,0 0 0,-1 0-1,0 0 1,0 0-1,-1 0 1,0 0-1,0 0 1,0 0-1,-1-1 1,0 1 0,-1 0-1,1-1 1,-1 1-1,0-1 1,-1 0-1,0 0 1,0 0-1,0 0 1,0-1 0,-1 0-1,0 0 1,0 0-1,0 0 1,-1-1-1,0 0 1,0 0 0,0-1-1,-3 2-8,8-4-95,-1 1-1,0-1 1,1 0 0,-1 0-1,0 0 1,0 0 0,0-1-1,0 1 1,0 0 0,0-1-1,0 1 1,0-1 0,0 0-1,0 0 1,-1 1 0,1-2-1,0 1 1,0 0 0,0 0-1,0-1 1,0 1 0,0-1-1,0 1 1,0-1 0,0 0-1,0 0 1,0 0 0,0 0-1,1 0 1,-1 0 0,0-1-1,1 1 1,-1 0 0,1-1-1,-1 1 1,1-1 0,0 0-1,-1 0 1,1 1 0,0-1-1,0 0 1,0 0-1,1 0 1,-1 0 0,0 0-1,1 0 1,-1-2 95,-23-183-2568,22 103 7601,2 570-298,0-478-4896,5 70 53,-5-77-45,0 1 1,0-1-1,0 1 1,1-1-1,-1 1 1,0-1-1,0 1 1,1-1-1,-1 1 1,1-1-1,0 1 1,-1-1-1,1 0 0,0 0 1,0 1-1,0-1 1,-1 0-1,1 0 1,1 0-1,-1 0 1,0 0-1,0 0 1,0 0-1,0 0 0,1 0 1,-1 0-1,0-1 1,1 1-1,-1-1 1,1 1-1,-1-1 1,1 1-1,-1-1 1,1 0-1,-1 0 0,1 0 1,-1 0-1,1 0 1,-1 0-1,1 0 1,-1 0-1,1-1 153,13-7-3574</inkml:trace>
  <inkml:trace contextRef="#ctx0" brushRef="#br1" timeOffset="83547.044">17690 4832 4249,'0'0'543,"0"0"-229,0 0 88,0 0 110,0 0 12,0 0-84,15 14-97,44 46-74,-57-56-251,0-1 1,0 1-1,0-1 0,0 1 0,-1 0 0,1 0 0,-1-1 0,0 1 0,0 0 0,0 0 0,-1 0 1,1 1-1,-1-1 0,0 0 0,0 0 0,-1 0 0,1 0 0,-1 0 0,0 0 0,0 0 1,0 0-1,-1 0 0,1-1 0,-1 1 0,0 0 0,-1 1-18,-3 6 215,3-9-330,1 1-1,0 0 0,-1 0 1,1 0-1,0 1 1,1-1-1,-1 0 1,0 1-1,1-1 1,0 1-1,0-1 0,0 1 1,0 0-1,1 0 1,-1-1-1,1 1 1,0 0-1,0 0 0,0-1 1,1 1-1,-1 0 1,1-1-1,0 1 1,0 0-1,0-1 1,1 1-1,-1-1 0,2 2 116,3 4 87,0 0 0,0 0 1,-1 0-1,0 1 0,-1 0 0,0-1 0,-1 2 0,0-1 0,0 0 0,-1 1 0,0-1 0,-1 1 0,0-1 0,-1 1 0,0 0 0,-1-1 0,0 3-87,1-8-39,-4 6-15,0-1 0,0 1 0,-1-1 0,0-1 0,-1 1 0,0-1 0,0 0 0,-1 0 0,-1 0 0,1-1 0,-1 0 0,-1-1 0,1 0 0,-1 0 0,0-1 0,-1 0 0,1 0 0,-1-1 0,-1-1 0,1 0 0,-3 1 54,-3 3 282,0-2 0,0 0 0,-1 0-1,0-2 1,1 0 0,-2-1 0,1 0 0,0-2 0,-1 0-282,17-1 292,6 0-156,668 29 2995,-358 16-4567,-283-42-2018,-30-3 1232</inkml:trace>
  <inkml:trace contextRef="#ctx0" brushRef="#br1" timeOffset="83757.003">17930 4880 3793,'0'0'2376,"0"0"-2200,0 0 72,0 0 104,154 9 153,-106-6-185,-5-1-320,-3-2-184,-11 0-961,-12 0-575,-14 0-921</inkml:trace>
  <inkml:trace contextRef="#ctx0" brushRef="#br1" timeOffset="83907.383">18072 4911 2681,'0'0'928,"0"0"8,-54 142 0,28-77-200,1-2-176,2-3-328,3-5-191,3-6-41,14-11-553,3-11-615,0-15-1216</inkml:trace>
  <inkml:trace contextRef="#ctx0" brushRef="#br1" timeOffset="84071.4259">18075 5219 3433,'0'0'712,"0"0"-152,0 0-16,0 0-176,0 0-224,0 126-144,0-117-232,0-9-328,0-9-272,0-23-1425,6-4 777</inkml:trace>
  <inkml:trace contextRef="#ctx0" brushRef="#br1" timeOffset="84228.641">18075 5219 720,'74'-110'1400,"-62"110"-183,-1 0-193,9 0-160,3 7 16,0 14-216,0 4-55,-3 3-257,-3 1-32,-9 3-120,-5-1-112,-3-2-72,0-3-16,-3-6-872,-19-13-585,2-5-751,0-2-1057</inkml:trace>
  <inkml:trace contextRef="#ctx0" brushRef="#br1" timeOffset="84353.633">18075 5219 3401</inkml:trace>
  <inkml:trace contextRef="#ctx0" brushRef="#br1" timeOffset="84490.3428">18075 5219 3401,'43'-74'344,"-24"59"221,-15 17-547,0 1-1,0-1 0,0 1 1,0 0-1,0-1 1,0 2-1,-1-1 0,1 0 1,-1 1-1,0 0 0,0 0 1,-1-1-1,1 2 1,-1-1-1,0 0 0,0 0 1,0 1-1,0-1 0,-1 1 1,0 0-1,0-1 1,0 1-1,0 0 0,-1 0 1,0 0-1,0-1 0,0 1 1,-1 0-1,1 0 1,-1-1-1,0 1 0,-1 0 1,1-1-1,-1 1 0,0-1-17,-5 15-13,27-29 166,116-99-1033,-101 80-617</inkml:trace>
  <inkml:trace contextRef="#ctx0" brushRef="#br1" timeOffset="84719.82">18586 4991 3633,'0'0'880,"0"0"312,0 0-200,0 0-151,148 0-345,-105 0-264,0-12-232,-6-8-256,3-9-656,-11 3-817,-9 4-1255</inkml:trace>
  <inkml:trace contextRef="#ctx0" brushRef="#br1" timeOffset="84932.7328">18914 4803 3609,'0'0'964,"0"0"207,-4 29 144,-17 190 1061,21-54-242,3-76-1952,-5 0-1,-4 0 0,-9 43-181,15-133-196,-1 1-1,1 0 1,0 0-1,-1 0 1,1-1-1,0 1 1,-1 0-1,1 0 1,-1 0-1,1 0 1,0 0-1,-1 0 1,1 0-1,0 0 1,-1 0-1,1 0 1,-1 0 0,1 0-1,0 0 1,-1 0-1,1 0 1,-1 0-1,1 0 1,-1 0 196,-3-34-3652,0-8-94</inkml:trace>
  <inkml:trace contextRef="#ctx0" brushRef="#br1" timeOffset="85058.122">18806 5260 784,'0'0'2569,"0"0"-1913,0 0-88,-23 130 8,20-101-168,3-9-408,0-13-128,9-10-840,11-18-456,0-8-137</inkml:trace>
  <inkml:trace contextRef="#ctx0" brushRef="#br1" timeOffset="85461.4019">19025 5169 1464,'2'-1'152,"0"1"-1,0 0 0,0 0 0,0-1 1,0 1-1,0 1 0,0-1 0,0 0 1,-1 0-1,1 1 0,0-1 0,0 1 1,0-1-1,0 1 0,-1 0 0,1 0 1,0 0-1,-1 0 0,1 0 0,0 0 1,-1 0-1,0 0 0,1 1 0,-1-1 1,0 1-1,1-1 0,-1 1 0,0-1 1,0 1-1,0 0 0,-1-1 0,1 1 1,0 0-1,-1 0 0,1 0 0,0 1-151,0-2-50,1-1-1,-1 0 0,1 1 0,-1-1 0,1 0 0,-1 0 0,1 0 0,-1 0 0,1 0 0,0 0 0,-1-1 0,1 1 0,-1 0 0,1-1 0,-1 1 0,0-1 0,1 1 0,-1-1 1,1 0-1,-1 0 0,0 0 0,0 0 0,1 0 0,-1 0 0,0 0 0,0 0 0,0 0 0,0 0 0,0-1 0,0 1 0,-1 0 0,1-1 0,0 1 0,-1 0 0,1-2 51,47-36-134,-33 83 2019,-15 115 617,10-161-3445,51-126 230,-15 25 510,-45 103 204,-1-1 0,1 0 0,-1 1 0,1-1 0,0 0-1,0 1 1,-1-1 0,1 1 0,0 0 0,0-1 0,-1 1 0,1-1-1,0 1 1,0 0 0,0 0 0,0 0 0,0-1 0,-1 1 0,1 0 0,0 0-1,0 0 1,0 0 0,0 0 0,0 1 0,0-1 0,0 0 0,-1 0-1,1 0 1,0 1 0,0-1 0,0 1 0,-1-1 0,1 0 0,0 1-1,0-1 1,-1 1 0,1 0 0,0-1 0,-1 1 0,1 0 0,-1-1-1,1 1 1,-1 0 0,1-1 0,-1 1 0,1 0 0,-1 0 0,0 0 0,1-1-1,-1 1 1,0 0 0,0 1-1,15 46 222,5 242 3653,-19-288-3840,-1-1 0,0 1 0,1 0 0,0-1 0,-1 1 0,1-1 0,0 1 0,-1-1 0,1 0 0,0 1 0,0-1 0,0 0 0,0 0 0,1 1 0,-1-1-1,0 0 1,0 0 0,1 0 0,-1 0 0,0-1 0,1 1 0,-1 0 0,1-1 0,-1 1 0,1 0 0,0-1 0,-1 0 0,1 1 0,-1-1 0,1 0 0,0 0-1,-1 0 1,1 0 0,0 0 0,-1 0 0,1-1 0,-1 1 0,1 0 0,0-1 0,-1 0 0,1 1 0,-1-1 0,1 0 0,-1 1 0,0-1 0,1 0 0,-1 0-1,0 0 1,0 0 0,1-1 0,-1 1 0,0 0 0,0 0 0,0-1 0,0 1 0,-1-1 0,1 1 0,0 0 0,0-1 0,-1 1 0,1-1 0,-1 0-1,0 1 1,1-1 0,-1 1 0,0-3-35,110-202-2157,-75 135-1604</inkml:trace>
  <inkml:trace contextRef="#ctx0" brushRef="#br0" timeOffset="190472.406">15053 6826 3481,'0'0'2176,"0"0"-1029,0 0-651,0 0-117,0 0 148,-4 2 65,1 1-548,1-1 0,-1 1 1,1-1-1,0 1 0,0 0 0,0 0 0,0 0 1,1 0-1,-1 0 0,1 0 0,0 0 0,0 1 1,0-1-1,0 0 0,0 1 0,1-1 1,0 0-1,-1 1 0,1-1 0,1 1 0,-1-1 1,0 1-1,1-1 0,0 0 0,-1 1 0,2 0-44,8 12 85,1-40-1989,-5-3-1535</inkml:trace>
  <inkml:trace contextRef="#ctx0" brushRef="#br2" timeOffset="102985.4478">17462 7760 4649,'0'0'1552,"0"0"-1176,0 0-224,0 0-152,0 0-88,0 0-504,0 0 32,11 0-32,-2 0-408,-4 0-360,1 0-953</inkml:trace>
  <inkml:trace contextRef="#ctx0" brushRef="#br2" timeOffset="103541.7519">17716 7652 6169,'0'0'1167,"0"0"108,0 0 53,0 0-205,0 0-380,0 0-377,-17-12-205,-56-36-73,67 44-64,-1 1 0,0-1 0,1 1-1,-1 1 1,-1-1 0,1 1 0,0 0 0,0 1 0,-1 0 0,1 0 0,-1 1 0,1 0-1,-1 0 1,1 0 0,-1 1 0,-2 1-24,-11 0 71,5 2-34,1 0-1,-1 2 1,1 0-1,0 0 1,0 2-1,1 0 1,0 0-1,0 1 1,1 1-1,0 0 1,1 1-1,0 1 1,1 0-1,0 0 1,1 1-1,0 0 1,1 1-1,0 0 1,1 0-1,1 1 1,1 0-1,-5 13-36,6-9 9,1 0 0,0 1-1,2-1 1,0 1 0,1 0-1,1 0 1,1-1 0,2 16-9,-1-26-15,0-1 0,0 1 0,1 0 0,0-1 0,0 0 1,1 0-1,0 0 0,0 0 0,1 0 0,0-1 0,1 0 1,0 0-1,0-1 0,0 1 0,0-1 0,1-1 0,0 1 1,1-1-1,-1 0 0,1-1 0,0 0 0,0 0 0,0 0 1,1-1-1,-1-1 0,1 1 0,-1-1 0,1-1 0,2 1 15,9 1-15,-1 0 0,1-2 0,0 0 0,0-1 0,0-1 0,0-1 0,0 0 0,-1-2 0,1 0 0,-1-2 0,0 0 0,14-6 15,-16 5 12,1-1 0,-2 0 1,1-1-1,-1-1 0,-1 0 1,1-1-1,-2-1 0,0 0 1,0-1-1,-1-1 0,-1 0 1,0 0-1,-1-1 1,-1-1-1,0 0 0,-1 0 1,-1-1-1,0 0 0,-1-1 1,-1 0-1,-1 1 0,0-2 1,-2 1-1,1-10-12,-3 18 34,-1 0 1,0 0-1,0-1 1,-1 1-1,0 0 1,-1 0-1,0 0 1,-1 0-1,0 0 1,-1 0-1,0 1 0,0 0 1,-2-3-35,1 3-54,-1 0 0,0 0 0,0 1 1,-1 0-1,1 0 0,-2 1 0,1 0 0,-1 0 0,0 1 0,-1 0 1,1 0-1,-1 1 0,-6-2 54,-89 3-3909,57 8-328</inkml:trace>
  <inkml:trace contextRef="#ctx0" brushRef="#br2" timeOffset="104624.473">17365 8196 2192,'0'0'1243,"0"0"-177,0 0 76,0 0-62,0 0-199,0 0-170,-13 6-87,-81 55 661,-203 270 2313,-184 190-2329,134-148-4755,236-254 931,10-13-838</inkml:trace>
  <inkml:trace contextRef="#ctx0" brushRef="#br2" timeOffset="105086.9019">15889 9997 6817,'0'0'1073,"0"0"-424,1-21 133,1-169 949,-1 186-1720,0 0 1,0 0 0,-1 0 0,0 1-1,0-1 1,0 0 0,0 0 0,0 0 0,-1 0-1,0 0 1,0 0 0,0 1 0,0-1-1,-1 0 1,1 1 0,-1-1 0,0 1-1,0-1 1,0 1 0,0 0 0,-1 0-1,1 0 1,-1 0 0,0 0 0,0 1-1,0-1 1,0 1 0,0 0 0,-1 0-1,1 0 1,-1 0 0,1 0 0,-1 1-1,0 0 1,0 0 0,1 0 0,-1 0-1,-2 0-11,-1 1 14,1 0 0,0 0-1,-1 1 1,1 0 0,0 0 0,0 0-1,0 1 1,0 0 0,0 0-1,0 1 1,0 0 0,1 0-1,-1 0 1,1 0 0,0 1-1,0 0 1,0 0 0,0 0-1,1 1 1,0 0 0,0-1-1,0 2 1,0-1 0,1 0-1,0 1 1,0-1 0,0 1-1,-1 4-13,-6 15-1,0 0 0,2 0-1,0 1 1,2 0 0,1 0-1,0 12 2,0 207-34,4-236 18,1-1 1,1 0-1,-1 0 1,1 0-1,0 0 1,1 0-1,0 0 1,1 0-1,-1 0 1,1-1-1,1 1 1,0-1-1,0 0 1,0 0-1,1 0 1,-1 0-1,2-1 1,-1 0-1,1 0 1,0 0 0,0-1-1,1 0 1,-1 0-1,1-1 1,0 0-1,0 0 1,1 0-1,-1-1 1,1 0-1,0-1 1,0 1-1,0-2 1,0 1-1,0-1 1,0 0-1,0-1 1,0 0-1,4 0 16,2-6-10,1 0 0,-2-1-1,1-1 1,-1 0 0,0 0-1,0-2 1,-1 1 0,-1-2 0,1 1-1,-2-2 1,0 1 0,0-2-1,-1 1 1,0-1 0,-1 0-1,-1-1 1,0 0 0,-1 0-1,1-5 11,49-123-3288,-40 85 267</inkml:trace>
  <inkml:trace contextRef="#ctx0" brushRef="#br2" timeOffset="107009.258">17841 8227 1680,'0'0'1891,"0"0"-1053,0 0-143,0 0 120,0 0-115,0 0-201,-5 0-125,3 0-330,0 1 0,0-1 0,0 0 0,0 1-1,0-1 1,0 1 0,0 0 0,1 0 0,-1 0 0,0 0-1,1 0 1,-1 0 0,1 0 0,-1 0 0,1 0 0,-1 1 0,1-1-1,0 1 1,0-1 0,-1 1 0,1 0 0,0-1 0,0 1-1,1 0 1,-1 0 0,0-1 0,1 1 0,-1 0 0,1 0-1,-1 0 1,1 0 0,0 0 0,0 0 0,0 0 0,0 0-1,0 0 1,0 0 0,1-1 0,0 3-44,-7 370 4764,13-301-4209,4-1 0,3-1 0,3 0 0,2-1 0,4-1 0,3-1 0,3-1 0,33 55-555,-49-96 99,25 62 262,4-1 0,4-3 0,3-1 0,4-3 0,3-2 0,4-3 0,3-2 0,49 42-361,-37-64-28,-84-81-5415,-19-2-149,-3-3-1001</inkml:trace>
  <inkml:trace contextRef="#ctx0" brushRef="#br2" timeOffset="107655.087">17987 8015 4289,'0'0'1370,"0"0"-434,0 0 52,0 0-12,0 0-296,0 0-48,5 5 126,51 58 897,-3 2-1,-3 3 1,11 23-1655,77 88 1627,43 71-227,-131-165-1477,-4 2 0,-3 1 0,-5 3 0,-3 1 0,-5 1 1,10 60 76,-34 1-6272,-11-116 1170</inkml:trace>
  <inkml:trace contextRef="#ctx0" brushRef="#br2" timeOffset="108406.601">19063 9819 5881,'0'0'1227,"0"0"268,0 0 131,0 0-282,0 0-406,0 0-353,-8-17-113,-22-52-30,28 65-395,-1 0 0,1 0 0,-1 0 0,0 1 0,0-1 0,0 1 0,0 0 0,0 0 0,-1 0 0,0 1 0,1-1 0,-1 1 0,0 0 0,0 0 0,0 0 0,-1 0 0,1 1 0,0 0 0,-1-1 0,1 2 0,-1-1 0,1 0 0,-1 1 0,1 0 0,-1 0 0,1 1 0,-1-1 0,1 1 0,-1 0 0,1 0 0,0 0 0,-1 1-47,-5 2-5,0 2 1,0 0-1,0 0 1,1 0-1,0 1 0,0 1 1,1-1-1,0 1 1,0 1-1,1 0 1,0 0-1,1 0 0,0 1 1,0-1-1,1 2 1,-1 1 4,6-12 0,-15 28 26,0 0 0,2 1 0,1 1 1,1 0-1,1 1 0,2 0 0,2 0 1,0 0-1,2 1 0,2 0 1,1 0-1,1 0 0,2 2-26,-1-25 40,0 0 0,1-1 0,1 1 0,-1-1 0,1 0 0,1 1 0,-1-1 1,1-1-1,1 1 0,0 0 0,0-1 0,0 0 0,1 0 0,0-1 0,0 0 0,0 0 0,1 0 0,0-1 0,0 0 0,1 0 0,0 0 0,-1-1 1,1-1-1,1 1 0,-1-1 0,0-1 0,1 1 0,-1-1 0,1-1 0,0 0 0,0 0 0,0-1 0,-1 0 0,1 0 0,0-1 0,0 0 0,-1-1 1,1 1-1,0-2 0,-1 1 0,0-1 0,0-1 0,0 0 0,0 0 0,0 0 0,-1-1 0,3-2-40,8-10 44,-1-1 0,-1-1 0,0 0-1,-2-2 1,0 1 0,-2-2 0,0 0 0,-1 0-1,-1-1 1,-1 0 0,-2-1 0,0 1 0,-1-2-1,-1 1 1,-2-1 0,0 1 0,-2-1-1,0 0 1,-3-9-44,2 24-71,0-1 0,-1 1-1,-1-1 1,0 1-1,0 0 1,-1 0 0,0 0-1,-1 0 1,0 0-1,0 1 1,-1-1 0,-1 1-1,1 0 1,-1 1-1,-1 0 1,0 0 0,0 0-1,-4-3 72,7 8-181,-1-1 0,0 1 0,0 0 1,0 1-1,0-1 0,0 1 0,-1 0 0,1 0 0,-1 1 0,0-1 0,1 1 0,-1 0 0,0 1 0,1 0 1,-1-1-1,0 2 0,0-1 0,0 1 0,1 0 0,-1 0 0,1 0 0,-4 2 181,-37 20-4191,2 6-1865</inkml:trace>
  <inkml:trace contextRef="#ctx0" brushRef="#br2" timeOffset="110456.7459">17958 7748 4673,'0'0'1335,"0"0"-546,0 0 72,0 0 328,0 0-6,0 0-436,8-10 1471,170 13 4901,90 11-5219,-150-5-1607,0-6 0,0-5 0,7-5-293,-20-2-19,0 5 1,1 5-1,9 4 19,264 50 371,263 98 491,-531-133-639,-128 19-6887,-5-15 2055,-4 2-2242</inkml:trace>
  <inkml:trace contextRef="#ctx0" brushRef="#br2" timeOffset="111394.9159">19108 9658 1992,'0'0'2460,"0"0"-1452,0 0-176,0 0 183,0 0 169,0 0 19,-8 3-247,-15 8-421,34-19 1061,-4 3-1336,83-64 1459,-3-4 0,-4-3-1,14-22-1718,-36 36 219,88-85-1779,123-161 1560,-265 299-372,13-15-746,-3 13-2795,-14 10-779</inkml:trace>
  <inkml:trace contextRef="#ctx0" brushRef="#br2" timeOffset="112626.747">19639 9171 1832,'0'0'713,"0"0"13,0 0-45,0 0 31,0 0-72,0 0-227,1-22 1521,142-164 3062,187-277-4698,-137 206-892,-39 109-2540,-128 112-1835,-26 26 1185</inkml:trace>
  <inkml:trace contextRef="#ctx0" brushRef="#br2" timeOffset="113150.4959">20749 7924 4857,'0'0'1024,"0"0"-112,0 0 143,0 0-32,0 0-205,0 0-142,-4-9-4,-16-26 23,17 33-650,1 1 0,-1-1 1,1 1-1,-1 0 0,1 0 0,-1 0 0,0 1 1,1-1-1,-1 0 0,0 1 0,0 0 1,0 0-1,1 0 0,-1 0 0,0 0 0,0 0 1,0 1-1,1 0 0,-1-1 0,0 1 1,1 0-1,-1 0 0,-1 1-45,-18 10 16,0 1 0,2 1 0,0 0-1,0 2 1,1 0 0,1 2 0,-7 9-16,13-16 38,1 1 0,0 0 1,1 0-1,0 1 0,1 1 0,1 0 1,0 0-1,1 0 0,1 1 1,0 0-1,0 0 0,2 1 0,0 0 1,1-1-1,0 1 0,2 0 0,0 0 1,0 1-1,2-1 0,1 14-38,0-23 12,0-1 0,0 1 0,0-1 0,1 1 0,0-1 0,0 0 0,1 0 0,-1-1 0,1 1 0,1-1 0,-1 1 0,1-1 0,0-1 0,0 1 0,0-1 0,1 0 0,-1 0 0,1 0 0,0-1 0,0 0 0,1 0 0,-1 0 0,0-1 0,1 0 0,0 0 0,-1-1 0,1 0 0,0 0 0,2 0-12,6 0 30,0 1 0,0-2 0,0 0 0,0-1 1,1 0-1,-1-2 0,-1 1 0,1-2 0,0 0 0,-1 0 1,0-2-1,14-6-30,-11 3 5,-1 0 0,0-1 0,0-1 0,-1 0 0,-1-1-1,0-1 1,-1 0 0,0-1 0,-1 0 0,0-1 0,-1-1 0,-1 1 0,0-2 0,-2 1 0,1-1 0,-2-1 0,-1 1 0,0-1 0,-1 0 0,-1-1 0,0-2-5,-2 13 74,0-1 1,-1 1 0,0-1-1,0 1 1,-1-1 0,0 1-1,-1-1 1,0 1 0,0-1-1,-1 1 1,0 0-1,0-1 1,-1 1 0,0 0-1,-1 1 1,0-1 0,0 0-1,0 1 1,-1 0 0,0 0-1,0 0 1,-1 1 0,0 0-1,0 0 1,-1 0-1,1 1 1,-1 0 0,0 0-1,-1 1 1,1 0 0,-1 0-1,0 1 1,0-1 0,-2 1-75,4 1-65,-1 1 0,0-1 0,1 1 0,-1 0 0,0 1 0,0 0 0,1 0 0,-1 0 0,0 1 0,0 0 0,1 0 0,-1 1 0,1 0 1,-1 0-1,1 1 0,0-1 0,0 1 0,0 1 0,0-1 0,0 1 0,1 0 0,-1 0 0,1 0 0,0 1 0,1 0 0,-1 1 65,-36 42-3330,6-2-3018</inkml:trace>
  <inkml:trace contextRef="#ctx0" brushRef="#br2" timeOffset="114180.575">20743 8372 4353,'0'0'2857,"0"0"-1852,0 0-129,15 24 799,111 164 1531,328 283 2246,-444-461-5632,-1 1 0,0 1 0,-1-1 0,0 1 0,0 0 0,-2 1 0,1 0 0,-1 0 0,-1 0 0,-1 1 0,0 0 0,2 12 180,-11-24-4451,-10-4-1809</inkml:trace>
  <inkml:trace contextRef="#ctx0" brushRef="#br2" timeOffset="114653.202">19325 10096 5785,'0'0'2130,"0"0"-1322,0 0-85,0 0 756,26 0 211,295 0 2689,349 3-192,-383-3-5972,60-1-8710,-289 1 2138</inkml:trace>
  <inkml:trace contextRef="#ctx0" brushRef="#br2" timeOffset="115223.646">21228 9041 2072,'0'0'5042,"0"0"-2587,0 0-447,0 0 242,0 0-155,0 0-731,-8 4-97,54 49 812,250 335 3149,-249-334-4932,116 163 54,-159-206-1119,-4-8-3748,0-1-4458,0-2 763</inkml:trace>
  <inkml:trace contextRef="#ctx0" brushRef="#br2" timeOffset="115682.602">21859 10110 7554,'0'0'3028,"0"0"-1586,0 0 446,0 0 201,0 0-469,0 0-862,-24-21-437,-76-66-177,93 80-179,0-1-1,-1 2 1,0-1 0,0 1-1,0 1 1,-1-1 0,0 1 0,0 1-1,0 0 1,0 0 0,-1 1-1,0 0 1,0 1 0,0 0-1,0 0 1,0 1 0,0 0-1,0 1 1,0 0 0,0 1-1,0 0 1,0 0 0,-4 2 35,-5 2-26,1 2 0,0 0 0,1 1 0,-1 0-1,1 1 1,1 1 0,0 1 0,0 1 0,1 0 0,1 0 0,0 2 0,1 0 0,0 0 0,1 1 0,1 1-1,0 0 1,1 1 0,1-1 0,0 2 0,2-1 0,0 1 0,1 1 0,0-1 0,2 1 0,-3 16 26,5-26-33,-1 0 0,1 0 0,1 1 0,-1-1 0,2 0 0,-1 0 0,1 1 0,1-1 0,-1 0 0,2 1 0,-1-1 0,1 0 0,1 0 0,0 0 0,0 0 0,0-1 0,1 1 0,1-1 0,-1 0 0,1 0 0,1 0 0,-1-1 0,1 0 0,7 6 33,3-5 31,-1 0 1,2-2 0,-1 0 0,1-1 0,-1 0 0,1-1 0,1-1 0,-1-1 0,0-1 0,1 0 0,-1-1 0,1-1 0,-1 0 0,0-2 0,0 0 0,0-1 0,0 0 0,0-2 0,-1 0 0,0 0-1,0-2 1,0 0 0,12-9-32,-11 8 10,-1 0 1,0-2-1,-1 1 0,0-2 0,-1 0 0,0 0 0,-1-2 0,-1 1 0,0-2 0,0 1 0,-2-2 0,0 0 0,0 0 0,-2 0 0,0-1 0,-1 0 1,-1-1-1,0 0 0,-1 0 0,1-13-10,-6 26-2,1 0-44,0 1 0,0 0 0,-1-1 0,0 1 0,0 0 1,0-1-1,0 1 0,0-1 0,-1 1 0,0 0 0,0 0 0,0-1 1,-1 1-1,1 0 0,-1 0 0,0 0 0,0 0 0,-1 1 0,1-1 1,-1 0-1,1 1 0,-1 0 0,0 0 0,0-1 0,-1 2 0,1-1 0,-3-1 46,-114-16-4974,60 20-294</inkml:trace>
  <inkml:trace contextRef="#ctx0" brushRef="#br2" timeOffset="116883.808">21979 10175 4505,'0'0'1628,"0"0"-745,0 0-80,0 0 268,0 0-210,0 0-107,34-10 342,460-103 2185,-266 79-1157,2 10 1,212 5-2125,93-19 173,-511 35-291,-23 3-900,-43 13-4125,13 1-96</inkml:trace>
  <inkml:trace contextRef="#ctx0" brushRef="#br2" timeOffset="117304.954">24202 9951 5713,'0'0'3610,"0"0"-1963,0 0 46,0 0 83,0 0-320,0 0-681,-9-21-472,-29-65-187,36 81-129,-1 1 0,-1 0 0,1 0-1,-1 1 1,1-1 0,-1 1 0,0-1 0,0 1 0,-1 1-1,1-1 1,-1 0 0,1 1 0,-1 0 0,0 0 0,0 0-1,0 1 1,0 0 0,0 0 0,0 0 0,0 0 0,0 1-1,0 0 1,-1 0 0,1 0 0,0 1 0,0 0 0,0 0-1,0 0 1,0 0 0,0 1 0,0 0 0,1 0 0,-1 0-1,0 1 1,1 0 0,0-1 0,0 1 0,-4 4 13,-8 6-14,1 1 0,1 0-1,0 1 1,1 1 0,1 0 0,0 0 0,1 2 0,1-1-1,1 1 1,0 1 0,1-1 0,2 1 0,-1 1 0,2-1-1,1 1 1,0 0 0,2 0 0,0 0 0,1 1 0,1-1-1,2 18 15,-1-31 12,1 1-1,-1-1 0,1 0 0,1 0 0,-1 0 0,1 0 0,0 0 0,1-1 0,-1 1 0,1-1 0,1 0 0,-1 0 0,1-1 0,0 1 0,0-1 0,1 0 0,0 0 0,-1-1 0,2 1 0,-1-1 0,0-1 0,1 1 0,0-1 1,0 0-1,2 0-11,6 2 25,0-1 0,0 0 0,1-1 0,0-1 0,-1 0 0,1-1 0,0-1 0,0 0 0,-1-1 1,1-1-1,8-2-25,-14 1 0,0-1 1,0 0 0,0 0-1,-1 0 1,0-1 0,0-1-1,0 0 1,0 0 0,-1-1-1,0 0 1,-1 0 0,1 0-1,-2-1 1,1 0 0,-1-1-1,0 0 1,-1 0 0,1 0-1,-2 0 1,0-1 0,0 0-1,0 0 1,-2 0 0,1 0-1,-1 0 1,0-7-1,0 11-147,-1 0 0,-1 0 0,1-1 0,-1 1 0,0 0 0,-1-1 0,1 1 0,-1 0 0,-1-1 0,1 1-1,-1 0 1,0 0 0,0 0 0,-1 0 0,0 0 0,0 1 0,0-1 0,-1 1 0,1 0 0,-1 0 0,-1 0 0,1 1 0,-1-1 0,1 1 0,-1 0 0,-1 0 0,1 1 0,0-1 0,-1 1 0,0 1 0,-1-1 147,-43-19-4965</inkml:trace>
  <inkml:trace contextRef="#ctx0" brushRef="#br2" timeOffset="117792.317">21973 10443 3233,'0'0'2866,"0"0"-1549,0 0-307,0 0 31,0 0-196,0 0 311,22 20 119,245 211 2471,509 325-73,-749-537-3965,35 20-260,-19-26-5789,-33-12-115</inkml:trace>
  <inkml:trace contextRef="#ctx0" brushRef="#br2" timeOffset="118168.272">23922 10380 5969,'0'0'1253,"0"0"-208,0 0 478,0 0 248,0 0-304,0 0-600,-6 5-331,-3 6-190,1 0 0,0 0 0,1 1 0,1 0-1,-1 0 1,2 0 0,0 1 0,0 0 0,1 0 0,0 7-346,-17 40 998,-43 85 562,-12 33-1629,44-55-4993,25-76-605,1-11-1142</inkml:trace>
  <inkml:trace contextRef="#ctx0" brushRef="#br2" timeOffset="118702.818">23428 11567 1208,'0'0'4369,"0"0"-2815,0 0-505,0 0 281,0-24-220,0-75-456,1 94-601,0 1 0,0 0 0,-1 0-1,1-1 1,-1 1 0,0 0 0,-1-1-1,1 1 1,-1 0 0,1 0 0,-1-1-1,-1 1 1,1 0 0,-1 0 0,1 0-1,-1 0 1,0 0 0,0 1 0,-1-1 0,1 1-1,-1-1 1,0 1 0,0 0 0,0 0-1,0 0 1,-1 0 0,1 1 0,-1-1-1,1 1 1,-1 0 0,0 0 0,0 0-1,0 1 1,0-1 0,0 1 0,0 0-1,-1 0 1,1 0 0,0 1 0,0 0-1,-1 0 1,1 0 0,-3 0-53,-1 3 12,0 1 0,0 0-1,1 0 1,-1 0 0,1 1 0,0 0 0,0 0 0,1 1 0,0 0-1,0 0 1,0 1 0,0 0 0,1 0 0,0 0 0,1 0-1,0 1 1,0-1 0,0 1 0,1 0 0,0 1 0,1-1 0,0 0-1,0 1 1,1-1 0,0 1 0,0 5-12,-2-5 10,0 0 0,1 0 0,1 1-1,-1-1 1,1 0 0,1 1 0,0-1 0,0 1 0,1-1-1,0 1 1,0-1 0,1 0 0,1 0 0,-1 0 0,1 0 0,1 0-1,0 0 1,0-1 0,1 0 0,0 0 0,0 0 0,1 0-1,0-1 1,0 0 0,1 0 0,1 1-10,-2-4 28,1 0 1,-1 0-1,1 0 0,0-1 1,0 0-1,1 0 0,-1-1 0,1 1 1,-1-2-1,1 1 0,0-1 1,-1 0-1,1-1 0,0 0 1,0 0-1,-1-1 0,1 0 1,0 0-1,-1-1 0,1 0 1,-1 0-1,1 0 0,-1-1 0,0-1 1,0 1-1,0-1 0,-1 0 1,1 0-1,-1-1 0,0 0 1,0 0-1,-1-1 0,1 1 1,-1-1-1,1-3-28,3-5 77,-2-1 0,0 1 0,0-1 0,-2-1 0,0 1 0,0-1 0,-2 0 1,0 0-1,0 0 0,-2-1 0,0 1 0,-1 0 0,-1-1 0,0 1 0,-2-5-77,2 16-62,-1 1-1,-1 0 0,1 1 1,0-1-1,-1 0 0,0 1 1,0-1-1,0 1 1,0 0-1,0 0 0,-1 0 1,0 1-1,1-1 1,-1 1-1,0 0 0,0 0 1,0 0-1,0 0 0,-1 1 1,1-1-1,0 1 1,-1 0-1,1 1 0,-1-1 1,1 1-1,-1 0 1,1 0-1,0 0 0,-1 1 1,1-1-1,-1 1 0,1 0 1,0 0-1,-1 1 1,1-1-1,0 1 0,0 0 1,0 0-1,0 1 0,0-1 1,1 1-1,-1 0 63,-66 39-2904,1 11-2039</inkml:trace>
  <inkml:trace contextRef="#ctx0" brushRef="#br2" timeOffset="123072.283">19633 8940 2721,'0'0'2176,"0"0"-1432,0 0-73,0 0 141,0 0 39,0 0-116,23 18-260,116 92-62,-138-110-410,4 3 8,-1 1 1,1 0-1,-1 0 0,0 0 1,0 0-1,-1 0 0,1 1 1,-1 0-1,0-1 1,0 1-1,0 1 0,-1-1 1,0 0-1,0 0 0,1 6-11,-3-10 163,-2-3 236,-11-10-383,0 0-1,1-1 1,1-1 0,0 0 0,1 0-1,0-1 1,1-1 0,1 0 0,-5-14-16,-9-11 101,-20-55 1280,41 95-1027,17 22-156,166 231 1191,-180-231 124,-34-42-698,3-7-922,1-2 0,1 0 0,2-2 0,1-1 0,-1-6 107,106 119 46,32 45 778,-119-121 1482,-14-15-2254,0 0 0,0-1 0,1-1 0,1-1 0,0-1 0,1 0 0,1-1 0,0-1 0,1 0 0,-8-13-52,6-3-593,71 78 380,208 210 427,-243-231-137,-19-22 256,-19-8 925,-2-7-1388,0-2 1,2-1-1,-1 0 1,2-1-1,0-1 1,2-1-1,-11-15 130,16 22-148,-51-69-1299,78 107-3910,6 7 755</inkml:trace>
  <inkml:trace contextRef="#ctx0" brushRef="#br2" timeOffset="125068.275">17094 13217 7082,'0'0'1368,"0"0"-133,0 0-15,0 0-350,0 0-337,0 0-262,-25-24-139,-77-71 12,98 90-82,-1 0 0,1 0 0,-1 1-1,-1 0 1,1 0 0,0 0 0,-1 1 0,0 0 0,0 0 0,0 0 0,0 1 0,0 0 0,0 0 0,-1 0 0,1 1 0,-1 0 0,1 0 0,-1 1 0,1 0-1,-1 0 1,1 0 0,-1 1 0,-1 0-62,0 0 81,-1 3-68,0 0 0,0 1 0,1 0 0,-1 0 0,1 1 0,1 0 0,-1 1-1,1 0 1,0 0 0,0 0 0,1 1 0,0 0 0,1 0 0,0 0-1,0 1 1,0 0 0,1 0 0,1 0 0,-1 1 0,1-1 0,1 1 0,0-1-1,0 4-12,-7 26-19,1 1 0,2 0 0,1 1 0,3-1-1,2 25 20,-1-57-15,0 1 0,1-1 0,1 1-1,0 0 1,0-1 0,0 1 0,1-1-1,0 0 1,1 0 0,0 1 0,0-2-1,1 1 1,0 0 0,0-1 0,0 1-1,1-1 1,1 0 0,-1-1-1,1 0 1,0 1 0,0-2 0,1 1-1,0-1 1,0 0 0,0 0 0,0-1-1,5 2 16,1-3-26,1 0 0,0 0 0,0-2 0,0 1-1,0-2 1,0 0 0,0-1 0,0 0 0,0-1-1,0-1 1,0 0 0,-1 0 0,1-2-1,-1 0 1,0 0 0,-1-1 0,1-1 0,-1 0-1,0 0 1,-1-2 0,0 1 0,0-1 0,-1-1-1,0 0 1,0 0 0,-2-1 0,1 0 0,-1-1-1,-1 0 1,0 0 0,0-1 0,-1 1 0,-1-1-1,0-1 1,-1 1 0,-1-1 0,2-7 26,-1-36-3870,-4 41 226</inkml:trace>
  <inkml:trace contextRef="#ctx0" brushRef="#br2" timeOffset="125280.182">17094 13217 4153</inkml:trace>
  <inkml:trace contextRef="#ctx0" brushRef="#br2" timeOffset="125405.173">17094 13217 4153,'35'92'3201,"-20"-74"-1085,398-17 6987,206 6-7988,-494 1-5020,-58-3-2764,-32-4 1004</inkml:trace>
  <inkml:trace contextRef="#ctx0" brushRef="#br2" timeOffset="125773.639">18934 13152 4913,'0'0'4098,"0"0"-2609,0 0-229,0 0 207,0 0-135,0 0-518,-27-19-533,-83-60-200,104 73-81,-1 0 0,1 0-1,-1 1 1,-1 0-1,1 0 1,-1 1 0,1 0-1,-1 0 1,-1 1-1,1 0 1,0 0-1,-1 1 1,1 0 0,-1 0-1,0 1 1,0 0-1,1 1 1,-1 0 0,0 0-1,0 1 1,0 0-1,1 1 1,-8 2 0,3 2 7,0 1 0,0 1 0,0 0-1,1 1 1,0 0 0,1 1 0,0 0 0,0 1 0,1 0-1,1 1 1,0 0 0,0 0 0,1 1 0,1 0 0,0 0-1,1 1 1,0 0 0,1 0 0,1 0 0,0 1 0,1 0 0,0-1-1,1 4-6,0-6-4,-1 0-1,2 1 1,0-1-1,0 0 1,1 1-1,1-1 1,0 1 0,0-1-1,2 0 1,-1 0-1,2 0 1,-1 0-1,2 0 1,-1 0-1,2-1 1,-1 0-1,2 0 1,-1-1-1,1 0 1,1 0-1,0 0 1,7 6 4,-4-7-16,-1 0 0,2-1 1,-1-1-1,1 1 0,0-2 1,1 0-1,-1 0 0,1-1 1,0-1-1,0 0 0,1-1 1,-1 0-1,1-1 0,0 0 1,0-1-1,0-1 0,-1 0 0,1-1 1,0-1-1,0 0 0,-1-1 1,1 0-1,-1-1 0,0 0 1,0-1-1,0-1 0,-1 0 1,0-1-1,0 0 0,-1-1 1,0 0-1,0 0 0,0-2 1,-1 1-1,-1-1 0,0-1 1,5-6 15,-11 10-180,1 1 0,-2-1 0,1 1 0,-1-1 1,0 0-1,0 0 0,-1 0 0,0 0 0,0 0 0,-1 0 1,1 0-1,-2 0 0,0-5 180,-32-45-5712,8 39 1334</inkml:trace>
  <inkml:trace contextRef="#ctx0" brushRef="#br2" timeOffset="126676.901">19082 13342 5169,'0'0'1291,"0"0"172,0 0-64,0-24-63,-1 3-1042,-1 11-187,2 0 0,-1-1 0,1 1 1,1-1-1,0 1 0,0 0 1,1-1-1,0 1 0,1 0 0,0 0 1,1 0-1,0 1 0,1-1 0,1-1-107,13-18 227,1 1 0,2 1 0,0 1 1,2 1-1,1 1 0,1 2 0,1 0 0,0 1 0,2 2 0,0 1 0,2 1 0,0 2 0,9-3-227,13-2 114,1 1 1,1 3-1,0 3 0,1 1 0,1 4 1,-1 1-1,40 2-114,-54 3 12,-1 2 0,0 2 0,0 1 0,1 2 0,-2 2 0,1 2 0,20 7-12,64 39-260,-124-55 222,-1 0 1,1 0 0,-1 0-1,1 0 1,-1 0 0,1 0-1,-1 0 1,1 0 0,-1 0-1,1 0 1,-1 1 0,1-1-1,-1 0 1,1 0 0,-1 0-1,1 1 1,-1-1 0,0 0-1,1 1 1,-1-1 0,1 0-1,-1 1 1,0-1 0,1 0-1,-1 1 1,0-1 0,1 1-1,-1-1 1,0 0 0,0 1-1,0-1 1,1 1 0,-1-1-1,0 1 1,0-1 0,0 1-1,0-1 1,0 1 0,0-1-1,0 1 1,0-1 0,0 1-1,0-1 1,0 1 0,0-1-1,0 1 1,0-1 0,-1 1-1,1-1 1,0 1 0,0-1-1,0 1 1,-1-1 0,1 0-1,0 1 1,-1-1 0,1 1-1,0-1 1,-1 0 0,1 1-1,0-1 1,-1 0 0,1 1-1,-1-1 38,-33 5-4496,31-4 3970,-31 1-4858</inkml:trace>
  <inkml:trace contextRef="#ctx0" brushRef="#br2" timeOffset="127049.47">19097 13376 4961,'0'0'3166,"0"0"-2270,0 0-341,0 0 759,24 0 271,390 0 2404,-197-10-1708,208-36-2281,-301 30-398,-80 9-1673,-51 4-845,-86 3-5000,35 2 2470</inkml:trace>
  <inkml:trace contextRef="#ctx0" brushRef="#br2" timeOffset="127395.683">19211 13612 6361,'0'0'1049,"0"0"-496,0 0 174,0 0 525,0 0 158,32 9-241,208 66 1253,-143-42-1294,1-4 0,2-5 0,0-4 0,1-4 0,99 1-1128,-136-15 126,0-3-1,0-3 1,0-3-1,-1-2 1,0-3 0,10-6-126,-36 6-615,-1-1 1,-1-2-1,0-1 0,0-2 1,-2-2-1,5-4 615,100-95-8464,-82 52 1672</inkml:trace>
  <inkml:trace contextRef="#ctx0" brushRef="#br2" timeOffset="128183.678">20367 12762 3825,'0'0'1431,"0"0"-92,0 0 166,0 0 82,0 0-244,0 0 320,10 14-65,6 9-968,1-2 0,0 0 0,2-1 0,0-1 0,1-1 0,1 0 0,21 12-630,-8-14 100,1-1 0,0-3-1,1 0 1,1-3-1,0 0 1,0-3 0,11 0-100,40 9-2558,-84-14 1817,0 0-3721,-4-1 554</inkml:trace>
  <inkml:trace contextRef="#ctx0" brushRef="#br2" timeOffset="128448.308">20250 13294 6513,'0'0'2553,"0"0"-2545,0 0 1112,0 0 641,0 0-161,154 31-304,-83-31-336,9 0-159,5 0-225,1-2-352,-6-13-224,-6 3-128,0-2-1569,-17 2-1463,-19 2-3226</inkml:trace>
  <inkml:trace contextRef="#ctx0" brushRef="#br2" timeOffset="128881.476">21522 13209 8874,'0'0'1524,"0"0"-634,0 0-317,0 0-97,-13-20-282,-71-113-140,80 127-37,-1 1 0,0 0 0,1 0 1,-2 0-1,1 0 0,0 1 0,-1 0 0,0 0 0,0 0 0,0 1 0,0-1 0,-1 2 0,0-1 0,1 1 0,-1 0 0,0 0 0,0 1 0,0 0 0,0 0 0,0 0 0,0 1 0,0 1 0,0-1 0,0 1 0,0 0 0,0 0 0,0 1 0,1 0 0,-1 0 0,0 1 0,1 0 1,0 0-1,-1 0 0,1 1 0,0 0 0,1 0 0,-1 0 0,1 1 0,0 0 0,-1 1-17,-9 18 100,1 0 1,2 0-1,0 2 0,2-1 1,1 1-1,1 1 0,1 0 1,1 0-1,1 0 1,2 0-1,1 1 0,1-1 1,1 1-1,1 0 0,3 6-100,-4-27 29,1 0-1,-1 0 0,2-1 0,-1 1 1,1 0-1,0-1 0,0 1 0,1-1 0,0 1 1,0-1-1,0 0 0,1 0 0,0-1 0,0 1 1,0-1-1,1 0 0,0 0 0,0 0 0,0-1 1,1 1-1,-1-1 0,1-1 0,0 1 0,0-1 1,0 0-1,1 0 0,-1-1 0,1 0 0,-1 0 1,1-1-1,0 1 0,0-1 0,0-1 1,0 1-1,0-1 0,-1-1 0,1 1 0,0-1 1,0 0-1,0-1-28,7-3 1,-1 0 1,0-1-1,-1-1 0,1 0 1,-1-1-1,-1 0 1,1-1-1,-2 0 0,1-1 1,-1 0-1,-1-1 1,1 0-1,-2 0 0,0-1 1,0 0-1,-1 0 1,-1-1-1,0 0 0,0 0 1,-1-1-2,-2 9-131,-1 1-1,1-1 1,-1 0 0,0 1 0,0-1 0,0 0-1,-1 0 1,0 0 0,0-1 0,0 1 0,-1 0 0,1 0-1,-1 0 1,0-1 0,-1 1 0,1 0 0,-1 0 0,0 0-1,-1 0 1,1 0 0,-1 0 0,0 0 0,0 0-1,0 0 1,-1 1 0,0-1 0,0 1 0,0 0 0,0 0-1,-1 0 1,1 0 0,-1 1 0,-2-3 131,-36-8-4430</inkml:trace>
  <inkml:trace contextRef="#ctx0" brushRef="#br2" timeOffset="132299.233">21565 13311 3985,'0'0'1095,"0"0"-415,0 0 180,0 0 126,25-14-104,168-86 292,-134 77-929,1 2 1,1 3-1,1 2 1,0 3-1,1 3 0,1 2 1,-1 4-1,23 2-245,-47 2 84,1 2 1,-1 2-1,0 1 0,0 2 0,-1 2 1,1 2-85,98 37-1157,-135-47-619,-5-1-785,-8 0-1707</inkml:trace>
  <inkml:trace contextRef="#ctx0" brushRef="#br2" timeOffset="132695.5209">21728 13453 4385,'0'0'2128,"0"0"-1359,0 0-237,0 0 233,0 0 225,0 0 47,14 17-211,100 99 698,-89-98-1086,0 0 0,1-2-1,1-1 1,0-1 0,1-1 0,1-1-1,0-2 1,0 0 0,1-3-1,0 0 1,0-2 0,1-1 0,12-1-438,227-10 898,-140-30-2053,-20-37-3967,-79 34-2049</inkml:trace>
  <inkml:trace contextRef="#ctx0" brushRef="#br2" timeOffset="133221.9579">23209 13238 6705,'0'0'1345,"0"0"-822,0 0-307,0 0-139,0 0-137,-6-20 20,-18-67 29,22 84 17,1 0 0,-1-1 0,0 1 0,0 0 0,0 0 0,0 0 1,0 1-1,-1-1 0,1 1 0,-1-1 0,0 1 0,1 0 0,-1 0 0,0 0 0,0 0 0,-1 0 0,1 1 0,0-1 0,-1 1 0,1 0 0,-1 0 0,1 0 0,-1 1 0,1-1 0,-1 1 0,1 0 1,-1 0-1,-2 0-6,-3-1 48,-1 0-28,-1 0 0,1 1 0,0 0 0,-1 0 0,1 1 1,0 1-1,0 0 0,0 0 0,0 1 0,0 0 0,0 0 1,1 1-1,-1 1 0,1 0 0,0 0 0,1 1 0,-1 0 1,1 0-1,0 1 0,1 0 0,-1 0 0,2 1 1,-1 0-1,-2 3-20,-4 10 97,1 0 0,1 1 0,0 0 0,2 1 0,1 0 0,0 1 0,2-1 0,1 1 0,1 0 0,0 1 0,2-1 0,1 1 0,2 23-97,-1-40 54,1 1-1,-1-1 1,1 1 0,1-1-1,-1 0 1,2 0-1,-1 1 1,1-1 0,0-1-1,1 1 1,-1 0-1,2-1 1,-1 0 0,1 0-1,0 0 1,0 0-1,1-1 1,0 0 0,0 0-1,1-1 1,-1 1-1,1-2 1,0 1 0,1-1-1,-1 0 1,1 0-1,2 0-53,1 1 31,0-1-1,1-1 0,0 0 0,0-1 1,0 0-1,0 0 0,0-2 0,0 1 1,1-2-1,-1 1 0,0-2 1,0 1-1,0-2 0,0 0 0,-1 0 1,1-1-1,-1 0 0,0-1 0,0-1 1,0 1-1,-1-2 0,1 0 1,-2 0-1,1 0 0,-1-1 0,0-1 1,-1 0-1,0 0 0,0 0 0,0-2-30,6-13-121,0-1-1,-2 0 0,-1-1 0,-1 0 0,-1-1 0,-1 0 1,-2 0-1,0-1 0,-2 0 0,-1 0 0,-2 0 0,0 0 1,-2 0-1,-1-2 122,-12-48-3664,-1 54 113</inkml:trace>
  <inkml:trace contextRef="#ctx0" brushRef="#br2" timeOffset="133935.743">23294 13258 3409,'0'0'3348,"0"0"-2273,0 0-284,0 0 487,0 0 59,0 0-287,22-19-277,75-59-134,66-6 594,-119 67-925,20-8-140,1 2 0,2 3 1,0 3-1,0 3 1,2 3-1,-1 3 1,43 1-169,-88 7-7,0 0 0,-1 2 1,1 0-1,-1 2 0,1 1 1,-1 0-1,5 3 7,97 24-986,-116-34-1185,-2-8-2107</inkml:trace>
  <inkml:trace contextRef="#ctx0" brushRef="#br2" timeOffset="135114.232">23411 13532 1512,'0'0'3840,"0"0"-2201,0 0-555,0 0 239,0 0-40,0 0-339,3 3 32,19 22 218,2-1 1,1-1-1,1-2 0,0 0 0,27 14-1194,16 8 562,1-3-1,2-2 1,2-4 0,1-4 0,16 3-562,52 0-1720,1-34-4339,-91-16 635</inkml:trace>
  <inkml:trace contextRef="#ctx0" brushRef="#br2" timeOffset="135549.7539">24767 12906 6361,'0'0'919,"0"0"-387,0 0 196,0 0 187,0 0-232,-7-22-340,-21-65-87,28 86-249,0 0 0,-1-1 0,1 1 0,-1 0 0,1-1 0,-1 1 0,0 0 0,1 0-1,-1 0 1,0-1 0,0 1 0,0 0 0,0 0 0,0 0 0,0 0 0,0 1 0,0-1 0,0 0 0,0 0 0,-1 1 0,1-1 0,0 0 0,0 1 0,-1 0 0,1-1 0,-1 1 0,1 0-1,0-1 1,-1 1 0,1 0 0,0 0 0,-1 0 0,1 0 0,-1 0 0,1 1 0,0-1 0,-2 1-7,-5 0 14,-3 2-7,1 1 0,-1 0 1,1 1-1,0 0 0,0 1 1,1 0-1,-1 0 0,2 1 1,-1 0-1,1 1 0,0 0 1,0 0-1,1 1 0,0-1 1,0 2-1,1-1 0,1 1 1,-1 0-1,2 0 0,-3 6-7,1-3 107,1 1-1,1-1 1,0 0-1,1 1 0,0 0 1,1 0-1,0 0 0,2 0 1,-1 9-107,1-18 17,0-1 1,1 0 0,-1 0 0,1 0-1,0 0 1,0 0 0,0 0 0,0 0-1,1 0 1,-1 0 0,1 0 0,0 0-1,0-1 1,0 1 0,1-1 0,0 0-1,-1 0 1,1 0 0,0 0 0,0 0-1,1 0 1,-1-1 0,0 0 0,1 1-1,0-1 1,-1 0 0,1-1 0,0 1-1,0-1 1,0 0 0,0 0 0,0 0-1,2 0-17,4-1-11,-1 0 0,0 0 0,0-1 0,1 0 0,-1-1 0,0 0 0,0-1-1,-1 1 1,1-2 0,0 1 0,-1-1 0,0-1 0,0 1 0,0-1 0,0-1 0,-1 1-1,0-1 1,0-1 0,-1 1 0,0-1 0,0 0 0,0-1 0,-1 1 0,4-7 11,64-95-1192,-52 58-2444,-20 45 658</inkml:trace>
  <inkml:trace contextRef="#ctx0" brushRef="#br2" timeOffset="135911.687">24627 13157 5233,'0'0'1000,"0"0"-656,0 0 529,0 0 159,0 0-208,0 127-184,3-84 152,-3 3 16,0 2-311,0 1-265,0-1-160,0 0-72,0 0-705,0 15-1271,0-15-1601,0-12-1592</inkml:trace>
  <inkml:trace contextRef="#ctx0" brushRef="#br2" timeOffset="136271.0609">24741 13867 6041,'0'0'1118,"0"0"-431,0 0-30,0 0-130,-9-23-262,-29-74-169,37 93-90,0 1-1,-1 0 0,0-1 0,0 1 1,0 0-1,0 0 0,0 0 1,-1 0-1,1 0 0,-1 1 0,0-1 1,1 1-1,-1 0 0,-1 0 1,1 0-1,0 0 0,0 0 0,-1 0 1,1 1-1,-1 0 0,1 0 1,-1 0-1,1 0 0,-1 0 0,0 1 1,0 0-1,1-1 0,-1 2 1,0-1-1,0 0 0,1 1 0,-1-1 1,0 1-1,1 0 0,-1 0 1,1 1-1,-1-1 0,1 1 0,0-1 1,0 1-1,-1 0 0,1 0 1,0 1-1,1-1 0,-1 1 0,0-1 1,1 1-1,-1 0 0,1 0 1,0 0-1,0 0 0,0 0 0,0 2-5,-7 13 140,1 1-1,1 0 1,0 0-1,2 1 1,0 0-1,1 0 1,1 0-1,1 0 1,1 0-1,1 1 1,0-1-1,2 6-139,-1-20 31,-1 1-1,1 0 1,0 0-1,0-1 1,1 1 0,0-1-1,0 1 1,1-1-1,-1 0 1,1 1-1,1-2 1,-1 1 0,1 0-1,0-1 1,0 1-1,1-1 1,0 0-1,0-1 1,0 1 0,0-1-1,1 0 1,-1 0-1,1-1 1,0 1-1,0-1 1,0-1 0,1 1-1,-1-1 1,1 0-1,-1-1 1,1 1-1,0-1 1,0-1 0,-1 1-1,1-1 1,0 0-1,0-1 1,0 0-1,-1 0 1,6-1-31,-7 0-14,0 0 1,-1 0-1,1-1 1,-1 1-1,0-1 1,0 0-1,0 0 0,0-1 1,0 1-1,-1-1 1,1 0-1,-1 1 1,0-2-1,0 1 0,-1 0 1,1 0-1,-1-1 1,0 0-1,0 1 0,0-1 1,-1 0-1,0 0 1,0 0-1,0 0 1,0 0-1,-1-4 14,3-83-3202,-5 63-34</inkml:trace>
  <inkml:trace contextRef="#ctx0" brushRef="#br2" timeOffset="138538.51">22193 12875 2745,'0'0'4026,"0"0"-2494,0 0-666,0 0 253,0 0-237,0 0-450,0 12-270,0 358 1037,0-706-895,14 559 328,-8-136-948,-7-50-2714,-4-11-5299</inkml:trace>
  <inkml:trace contextRef="#ctx0" brushRef="#br2" timeOffset="141054.555">18092 15107 4161,'0'0'4773,"0"0"-3190,0 0-775,0 0 635,0 0 155,-15-4-401,-97-33 208,100 29-1393,0 1 1,-1 0 0,0 1-1,0 1 1,0 0 0,-1 0-1,0 2 1,0-1 0,0 2-1,0 0 1,0 1 0,0 0-1,-1 1 1,1 1 0,0 0-1,0 1 1,-1 0 0,2 1-1,-1 1 1,0 0 0,1 1-1,-10 4-12,10 2-33,-1 1 0,1 0 0,1 1-1,0 0 1,1 0 0,1 2-1,0-1 1,1 1 0,0 1 0,1-1-1,1 2 1,0-1 0,2 1-1,-1 0 1,2 0 0,1 0 0,0 0-1,1 1 1,1 0 0,0-1 0,2 16 33,0-25-39,0 0 0,0-1 1,1 1-1,0-1 1,0 1-1,1-1 1,0 0-1,0 0 1,1 0-1,0 0 1,0 0-1,0-1 1,1 0-1,0 0 1,0 0-1,1-1 1,0 1-1,0-1 1,0 0-1,0-1 1,1 0-1,0 0 0,0 0 1,0-1-1,1 0 39,12 5-59,0-1 0,0-1 0,0-1 1,1-1-1,0-1 0,0-1 0,0 0 0,17-2 59,-26-1-27,-1 0 1,0 0 0,0-1 0,0-1 0,0 1 0,-1-2 0,1 0 0,-1 0-1,0-1 1,0 0 0,0-1 0,-1 0 0,0 0 0,0-1 0,0 0 0,-1-1 0,0 0-1,-1 0 1,1-1 0,-2 1 0,1-2 0,-1 1 0,-1-1 0,0 0 0,0 0-1,-1 0 1,0-1 0,0 1 0,1-12 26,11-55-1204,11-42-5735,-15 82 1695</inkml:trace>
  <inkml:trace contextRef="#ctx0" brushRef="#br2" timeOffset="141362.3489">17967 15215 7066,'0'0'2920,"0"0"-2544,0 0 384,0 0 33,0 0 455,0 0-272,220 0-560,-129 0-264,12-7-152,5 2-176,40 1-896,-25-1-1945,-17 2-2616</inkml:trace>
  <inkml:trace contextRef="#ctx0" brushRef="#br2" timeOffset="141738.3059">19328 15206 8506,'0'0'176,"0"0"-127,0 0 1,-24-10 27,-77-32-333,98 40 238,-1 0 0,1 0 0,-1 1 0,1-1 0,-1 1-1,1-1 1,-1 1 0,0 0 0,0 1 0,0-1 0,1 1 0,-1-1 0,0 1 0,0 0 0,0 1 0,0-1 0,0 1 0,1-1 0,-1 1 0,0 0-1,0 1 1,1-1 0,-1 1 0,1-1 0,-1 1 0,1 0 0,0 0 0,0 1 0,0-1 0,0 1 0,0-1 0,0 1 0,1 0 0,-1 0 0,1 0-1,0 0 1,0 1 0,0-1 0,0 1 0,1-1 0,-1 1 0,1-1 0,0 1 0,0 0 0,0 0 0,1 0 18,-3 1 37,-3 12 91,0-1 1,2 1-1,-1 0 0,2 0 0,1 0 0,0 1 0,1-1 1,0 1-1,2-1 0,0 1 0,3 11-128,-1-22 41,1 1-1,0 0 1,0-1-1,1 0 1,0 0 0,0 0-1,1-1 1,0 0-1,0 0 1,0 0 0,1-1-1,-1 0 1,1 0-1,1 0 1,-1-1 0,1 0-1,0-1 1,-1 0-1,1 0 1,1-1 0,-1 0-1,0 0 1,1 0-1,-1-1 1,1-1 0,-1 0-1,1 0 1,-1 0 0,0-1-1,1 0 1,-1-1-1,1 0 1,-1 0 0,0-1-1,0 0 1,0 0-1,-1-1 1,8-4-41,-4-3-84,0-1 0,0 0 0,-1-1 0,-1 0 1,0-1-1,-1 1 0,0-2 0,-1 1 0,-1-1 0,0 0 0,-1 0 0,0-1 0,-2 0 1,0 0-1,0 0 0,-1-13 84,10-33-2013,-3 20-1224</inkml:trace>
  <inkml:trace contextRef="#ctx0" brushRef="#br2" timeOffset="142158.035">19479 15285 5297,'0'0'1535,"0"0"-205,0 0 506,0 0 71,0 0-282,0 0-623,5-17-283,-2 6-586,-2 4-61,1 0 0,-1 0 0,2 0 0,-1 1 0,1-1 0,0 1 0,0-1 0,1 1 0,-1 0 0,1 1 0,1-1 0,-1 1 0,1-1 0,0 1 0,0 1 0,1-1 0,0 0-72,38-25 176,1 2 1,1 2 0,1 2 0,1 2 0,1 2-1,0 2 1,2 3 0,0 2 0,1 1 0,0 4 0,0 1-1,27 2-176,-59 4-200,-1 0 0,1 2 0,-1 0 0,1 1 0,-1 2 0,0 0 0,0 0 0,0 2 0,-1 0 0,9 5 200,14 13-1625,-16-9-4569,-23-14 2501</inkml:trace>
  <inkml:trace contextRef="#ctx0" brushRef="#br2" timeOffset="142517.612">19585 15182 4217,'0'0'2111,"0"0"-1430,0 0-231,0 0 287,0 0 98,0 0 40,13 2 316,166 54 3623,-140-40-4348,1-3-1,1 0 0,0-3 0,0-1 1,1-3-1,-1-1 0,1-2 1,6-1-466,-19-2 0,-11 2-304,-1-2 1,1 1-1,0-2 0,-1 0 0,1-1 0,-1-1 1,0-1-1,0 0 0,0-1 0,0-1 0,-1-1 1,0 0-1,7-5 304,4-21-5215,-26 21 802</inkml:trace>
  <inkml:trace contextRef="#ctx0" brushRef="#br2" timeOffset="142847.8959">19476 15466 3969,'0'0'2988,"0"0"-2263,0 0-357,0 0 623,25 6 561,165 52 1107,-51 3-377,-98-40-1926,0-2 1,1-1-1,0-2 0,2-2 0,0-2 0,0-2 1,1-2-1,0-1 0,1-3 0,2-2-356,-32-3-150,0-1 0,0-1 0,0-1 0,0 0 0,0-1 0,-1-1 1,0 0-1,0-1 0,-1-1 0,0 0 0,0-1 0,-1 0 0,9-8 150,95-92-4543,-49 36-1748</inkml:trace>
  <inkml:trace contextRef="#ctx0" brushRef="#br2" timeOffset="143374.228">20543 14898 5985,'0'0'1067,"0"0"-188,0 0 335,0 0 221,0 0-290,0 0-549,5-8-209,-3 4-310,-2 2-47,0 0-1,1 0 0,0 1 1,-1-1-1,1 0 0,0 1 0,0-1 1,0 1-1,0-1 0,0 1 1,0-1-1,0 1 0,0 0 1,1 0-1,-1-1 0,0 1 0,1 0 1,-1 0-1,1 0 0,0 1 1,-1-1-1,1 0 0,-1 1 1,1-1-1,0 1 0,0-1 0,-1 1 1,1 0-1,0-1 0,0 1 1,0 0-1,-1 0 0,2 1-29,10 7 328,0 0-1,-1 1 1,0 1 0,-1 0-1,0 1 1,-1 0-1,0 0 1,-1 1-1,0 0 1,-1 1 0,0 0-1,0 3-327,6 5 394,97 151 1641,-109-182-1888,-4-5-5069,2 3-3686</inkml:trace>
  <inkml:trace contextRef="#ctx0" brushRef="#br2" timeOffset="143914.243">21011 15150 3665,'0'0'1459,"0"0"-563,0 0 114,0 0 72,0 0-40,0 0-35,-26-15-50,-86-45-318,110 59-622,0 0 0,-1 0 0,1 1 1,0-1-1,0 0 0,-1 1 0,1 0 0,-1-1 0,1 1 0,0 0 0,-1 0 0,1 0 0,-1 0 1,1 1-1,0-1 0,-1 1 0,1-1 0,0 1 0,0 0 0,-1 0 0,1 0 0,0 0 0,0 0 1,0 1-1,0-1 0,0 1 0,0-1 0,1 1 0,-1 0 0,0-1 0,1 1 0,-1 0 0,1 0 1,0 0-1,0 0 0,0 0 0,0 1 0,0-1 0,0 0-17,-5 8 117,-4 9 85,0 1 0,0 0 0,2 1 0,1 0 0,1 0 0,0 0 0,2 1 0,0 0 0,2 0 0,0 0 0,1 0 0,2 0 0,0 7-202,1-21 24,1 0-1,-1 0 1,1 0 0,1 0-1,-1 0 1,2 0-1,-1-1 1,1 0 0,0 0-1,0 0 1,1-1-1,-1 1 1,2-1 0,-1-1-1,1 1 1,0-1-1,0 0 1,0-1 0,0 0-1,1 0 1,0 0-1,0-1 1,0 0 0,0-1-1,1 0 1,-1 0-1,0-1 1,1 0 0,0 0-1,-1-1 1,1 0-1,-1 0 1,1-1 0,-1 0-1,1-1 1,-1 0-1,0 0 1,0-1 0,1 0-1,-2 0 1,1-1-1,0 0 1,-1-1 0,0 1-1,0-1 1,3-3-24,1-3-79,0-1 1,-1-1 0,0 1-1,-1-1 1,0-1 0,-1 0 0,0 0-1,-2-1 1,0 1 0,0-1-1,-1-1 1,-1 1 0,-1-1-1,0 0 1,-1 0 0,0 0 78,6-165-5242,-8 139 917</inkml:trace>
  <inkml:trace contextRef="#ctx0" brushRef="#br2" timeOffset="146159.914">21288 15240 5217,'0'0'976,"0"0"-73,0 0 185,0 0-30,0 0-367,15-21-287,97-127 41,-86 116-280,1 1-1,2 2 0,1 1 1,1 1-1,1 2 0,2 1 0,0 1 1,1 2-1,2 2 0,10-3-164,1 2-307,1 2 0,1 2-1,1 2 1,0 3-1,1 2 1,15 0 307,-44 9-3545,-21 0 470</inkml:trace>
  <inkml:trace contextRef="#ctx0" brushRef="#br2" timeOffset="146512.142">21317 15305 4545,'0'0'2455,"0"0"-1713,0 0-222,0 0 605,0 0 316,28 12-158,175 89 949,-103-40-481,-70-39-1479,1-1-1,1-1 1,1-2-1,1-2 1,0-1-1,1-1 1,0-2-1,1-1 1,0-2-1,1-2 1,0-1-1,0-2-271,78-22-2032,-45-20-2687,-32 9-905</inkml:trace>
  <inkml:trace contextRef="#ctx0" brushRef="#br2" timeOffset="146918.201">22475 14597 7274,'0'0'1475,"0"0"-591,0 0 193,0 0-157,-3-22-430,-9-66-299,11 85-183,0 0 0,0 0 0,0-1 0,-1 1 0,1 0 0,-1 1 0,1-1 0,-1 0 0,0 0 0,0 1 0,0-1 1,0 1-1,-1 0 0,1-1 0,-1 1 0,1 0 0,-1 0 0,0 1 0,0-1 0,0 1 0,0-1 0,0 1 0,0 0 0,0 0 1,0 0-1,0 0 0,-1 1 0,1 0 0,0-1 0,0 1 0,-1 0 0,1 0 0,0 1 0,0-1 0,-1 1 0,1-1 0,0 1 1,0 0-1,0 1 0,0-1 0,0 0 0,0 1 0,0 0 0,0-1 0,1 1 0,-1 0 0,0 0 0,1 1 0,0-1 0,0 0 1,-1 1-1,2 0 0,-3 2-8,-8 7 7,1 0 0,0 1 0,0 0 0,1 1 0,1 0 0,1 0 0,0 1 0,0 1 0,2-1 0,0 1 0,0 0 0,2 0 0,0 1 0,1-1 0,1 1 0,0 0 0,1 0 0,1 0-7,1-13-22,1 0-1,0-1 0,0 0 0,0 1 0,0-1 0,1 0 1,-1 0-1,1 0 0,0-1 0,-1 1 0,1 0 1,1-1-1,-1 0 0,0 0 0,0 0 0,1 0 0,-1-1 1,1 1-1,0-1 0,-1 0 0,1 0 0,0 0 0,0 0 1,0-1-1,0 1 0,-1-1 0,1 0 0,0 0 0,0-1 1,0 1-1,0-1 0,0 0 0,-1 0 0,1 0 0,0 0 1,-1-1-1,1 0 0,-1 1 0,1-1 0,-1-1 1,0 1-1,0 0 0,0-1 23,113-107-5951,-98 92 2739</inkml:trace>
  <inkml:trace contextRef="#ctx0" brushRef="#br2" timeOffset="147278.531">22501 15574 6457,'0'0'3477,"0"0"-2233,0 0-447,0 0 68,-4-23-194,-15-78-382,19 97-313,1-1 0,-1 1-1,0 0 1,0 0 0,0-1-1,-1 1 1,1 0-1,-1 0 1,0 0 0,0 0-1,-1 0 1,1 0 0,-1 0-1,0 0 1,0 0 0,0 1-1,0-1 1,-1 1 0,1-1-1,-1 1 1,0 0 0,0 0-1,0 0 1,-1 1 0,1-1-1,-1 1 1,1 0 0,-1 0-1,0 0 1,0 0-1,0 0 1,0 1 0,0 0-1,0 0 1,-2 0 24,-1 5-24,1 0-1,-1 1 1,1 0-1,0 0 1,0 0-1,1 1 1,-1 0 0,1 0-1,1 1 1,-1-1-1,1 1 1,0 0-1,1 0 1,-1 0-1,1 1 1,1-1-1,-1 1 1,2-1 0,-1 1-1,1 0 1,-1 3 24,-16 167-183,18-172 124,0-1 0,0 0 0,0 0 0,1 0 0,-1 0 0,1 0 0,1 0 0,-1 0 0,1 0 0,0 0 0,0 0 0,0-1 0,1 1 0,-1-1 0,1 1 0,0-1 0,1 0 0,-1 0 0,1 0 0,-1-1 0,1 0 0,0 1 0,1-1 0,-1 0 0,0-1 0,1 1 0,0-1 0,-1 0 0,1 0 0,0 0 0,0-1 0,0 0 0,0 0 0,0 0 0,0-1 0,1 1 0,3-1 59,109 1-3161,-94-1 894</inkml:trace>
  <inkml:trace contextRef="#ctx0" brushRef="#br2" timeOffset="147976.347">22392 14912 5561,'0'0'1328,"0"0"-663,0 0 631,-37 125 96,29-72-480,5 12-552,0 56-360,3-13-1016,-6-4-3881</inkml:trace>
  <inkml:trace contextRef="#ctx0" brushRef="#br2" timeOffset="149096.245">21679 14645 6793,'0'0'3369,"0"0"-2169,0 0 425,0 0 1439,0 0-511,0 0-937,117 156-719,-91-91-897,8 44-16,-8-15-4465,-9-8-6898</inkml:trace>
  <inkml:trace contextRef="#ctx0" brushRef="#br2" timeOffset="151168.498">18378 17176 5129,'0'0'1140,"0"0"-393,0 0 159,0 0-19,0 0-301,-20-22-318,-61-63-102,80 83-155,0 0 0,0 1 0,-1-1 0,1 0 0,0 1 0,-1-1 1,1 1-1,-1 0 0,1-1 0,-1 1 0,0 0 0,1 0 0,-1 0 0,0 0 0,0 0 0,0 1 1,0-1-1,0 1 0,0-1 0,0 1 0,0-1 0,0 1 0,0 0 0,0 0 0,0 0 1,0 0-1,0 1 0,0-1 0,-1 1-11,-3 0 51,1 2-42,1-1-1,-1 1 1,1 0 0,0 0-1,0 1 1,0-1 0,0 1-1,0 0 1,1 0 0,0 0-1,0 0 1,0 1 0,0-1-1,1 1 1,0 0-1,0 0 1,0 0 0,0 0-1,1 0 1,0 0 0,0 1-9,-1-1 16,-5 19 81,1 0 1,1 0 0,1 0 0,1 0 0,1 1 0,1-1 0,2 1-1,1 12-97,-1-31 8,0 1 0,0-1-1,0 0 1,1 0 0,0 0-1,0-1 1,1 1 0,0 0-1,-1-1 1,2 0 0,-1 0-1,1 0 1,0 0 0,0 0-1,0-1 1,0 1 0,1-1-1,0 0 1,0-1 0,0 1-1,0-1 1,1 0 0,-1 0-1,1-1 1,0 1 0,0-1-1,0-1 1,0 1 0,0-1-1,0 0 1,0 0 0,0-1-1,0 0 1,0 0 0,1 0-1,3-2-7,-3 1-49,-1-1 0,1 0 0,-1-1 0,1 1 0,-1-1 0,0-1 0,0 1 0,-1-1 0,1 0 0,-1 0 0,0-1 0,0 1-1,0-1 1,0 0 0,-1-1 0,0 1 0,0-1 0,-1 0 0,1 0 0,-1 0 0,1-5 49,38-85-3637,-38 87 2983,8-29-3187</inkml:trace>
  <inkml:trace contextRef="#ctx0" brushRef="#br2" timeOffset="151380.05">18378 17176 5217</inkml:trace>
  <inkml:trace contextRef="#ctx0" brushRef="#br2" timeOffset="151381.05">18378 17176 5217,'214'115'2729,"-194"-115"-2497,11 0 920,12-5 288,11-9-191,9-5-585,2-3-416,1 3-248,0 2-80,14 5-1048,-18 5-1545,-10 4-2376</inkml:trace>
  <inkml:trace contextRef="#ctx0" brushRef="#br2" timeOffset="151805.8059">19804 17101 9442,'0'0'1884,"0"0"-493,0 0 47,0 0-346,-20-23-540,-67-73-489,85 92-85,-1 0 0,-1 0-1,1 0 1,0 1 0,-1 0-1,0-1 1,0 1 0,0 1 0,0-1-1,0 1 1,-1-1 0,1 1-1,-1 0 1,1 1 0,-1-1 0,0 1-1,0 0 1,0 0 0,0 0 0,1 1-1,-1 0 1,0 0 0,-3 0 22,-7 0-29,5 1 19,-1 1 1,1 0-1,0 0 1,-1 1 0,1 0-1,1 1 1,-1 0 0,0 0-1,1 1 1,0 1-1,0-1 1,1 1 0,-1 1-1,1 0 1,1 0-1,-1 0 1,1 1 0,0 0-1,1 1 1,0 0 9,-6 7-11,1 0 1,1 1-1,1 0 1,1 0-1,0 1 0,1 0 1,1 0-1,1 1 1,0 0-1,-1 12 11,5-26-2,-1 1-1,0 0 1,1 0-1,0 0 1,1 0 0,-1 0-1,1 0 1,1 0-1,-1 0 1,1 0-1,0 0 1,0 0 0,0-1-1,1 1 1,0 0-1,0-1 1,1 1-1,-1-1 1,1 1-1,0-1 1,1 0 0,-1-1-1,1 1 1,0 0-1,0-1 1,1 0-1,-1 0 1,1 0 0,1 0 2,3 0-1,0 0-1,1-1 1,-1-1 0,1 0 0,-1 0 0,1 0 0,0-2 0,-1 1 0,1-1 0,0 0 0,0-1 0,-1 0 0,1-1 0,-1 0 0,1 0 0,-1-1 0,0 0 0,0-1 0,0 0 0,0 0 0,2-3 1,5-9-369,-1-1 1,0 0-1,-2-1 0,0-1 0,-1 0 0,-1-1 0,-1 0 0,2-6 369,20-36-3293,-11 22-741</inkml:trace>
  <inkml:trace contextRef="#ctx0" brushRef="#br2" timeOffset="152212.027">19796 17106 5081,'0'0'2282,"0"0"-1003,0 0 377,0 0-59,0 0-537,0-21-441,-1 5-519,0 10-72,0 0 0,1 0 0,0 0 0,0 0 0,0-1-1,1 1 1,0 0 0,0 0 0,1 0 0,-1 0 0,1 0 0,1 0 0,-1 1 0,1-1 0,0 1 0,0-1 0,0 1 0,1 0 0,0 0-1,0 1 1,0-1-28,27-22 59,1 1-1,1 1 0,1 2 0,1 1 0,0 2 0,2 2 0,1 1 1,0 2-1,1 1 0,0 2 0,1 2 0,0 2 0,0 1 0,1 2 1,8 2-59,-17 2-372,116 13-395,-143-10 418,0 0 0,-1 0 0,1 1 0,0-1 0,-1 1 0,0 0 0,1 1 0,-1-1 0,0 1 0,-1 0 0,1-1 0,-1 2 0,0-1 0,0 0-1,0 1 1,0-1 0,0 2 349,4 14-4019</inkml:trace>
  <inkml:trace contextRef="#ctx0" brushRef="#br2" timeOffset="152585.683">19844 17094 4521,'0'0'1379,"0"0"-508,0 0 72,0 0-52,0 0-161,0 0 79,13 3-68,227 51 2417,-192-51-3308,0-1 1,1-3-1,-1-1 0,0-3 0,0-2 1,-1-2-1,43-14 150,-18-2-2838,-12-1-1662</inkml:trace>
  <inkml:trace contextRef="#ctx0" brushRef="#br2" timeOffset="152924.171">19819 17298 4393,'0'0'2272,"0"0"-2040,0 0 705,0 0 359,0 0-16,0 0-224,188 109-23,-122-95 23,5-6 16,12-8-112,2 0-256,7-3-159,-4-19-345,1-9-200,-7-5-264,18-29-1057,-23 5-1151,-11 2-2561</inkml:trace>
  <inkml:trace contextRef="#ctx0" brushRef="#br2" timeOffset="153772.163">21114 16877 3953,'0'0'2042,"0"0"-629,0 0 214,0 0-92,0 0-648,0 0-521,-7-12-210,-27-41-67,29 48-73,0-1 0,0 1 0,-1 1 0,1-1 1,-1 1-1,0 0 0,-1 0 0,1 0 0,0 1 0,-1 0 0,0 1 0,0-1 1,0 1-1,0 1 0,0-1 0,0 1 0,0 0 0,-1 1 0,1 0 0,0 0 1,0 0-1,-1 1-16,3-1 9,0 1 0,0-1-1,0 1 1,0 0 0,0 1 0,0-1 0,0 1 0,0 0 0,1 0 0,-1 0 0,1 1 0,0-1 0,-1 1 0,1 0 0,0 0 0,1 1-1,-1-1 1,1 1 0,-1 0 0,1 0 0,0 0 0,0 0 0,1 1 0,-1-1 0,1 1 0,0-1 0,0 1 0,0 3-9,-21 145 282,22-139-224,0 1 1,1-1 0,1 1-1,0-1 1,1 0 0,1 1 0,0-1-1,1 0 1,1-1 0,0 1-1,0-1 1,2 0 0,-1 0-1,2 0 1,0-1 0,0-1-1,1 1 1,2 0-59,-3-3 11,1-1-1,0 0 1,0-1-1,1 0 1,0 0-1,0-1 1,1 0-1,0-1 1,0 0-1,0-1 1,0 0 0,1-1-1,-1 0 1,1-1-1,0 0 1,0-1-1,0 0 1,0-1-1,0 0 1,0-1-1,0-1 1,1 0-11,-7 1 2,0-2 0,0 1-1,0 0 1,-1-1 0,1 0-1,0-1 1,-1 1 0,0-1 0,0 0-1,0 0 1,0-1 0,-1 0 0,0 1-1,0-1 1,0-1 0,0 1 0,-1-1-1,0 1 1,0-1 0,-1 0 0,1 0-1,-1 0 1,1-6-2,18-149 40,-20 131-180,1 21-58,-1 1 1,1-1-1,-1 0 0,-1 1 1,0-1-1,0 0 0,0 0 0,-1 1 1,-1-1-1,1 0 0,-2 1 1,1-1-1,-1 1 0,0 0 1,-1 0-1,1 0 0,-2 0 1,1 1-1,-1-1 0,0 1 0,-1 0 1,0 1-1,0-1 0,0 1 1,-7-5 197,-7 7-3560</inkml:trace>
  <inkml:trace contextRef="#ctx0" brushRef="#br2" timeOffset="155800.225">21365 16942 3513,'0'0'1469,"0"0"-438,0 0 102,0 0 84,0 0-167,0 0-331,2-8-289,-1 3-373,1 0-1,0 1 0,0-1 1,0 0-1,1 1 0,-1-1 1,1 1-1,0 0 0,0 0 1,1 0-1,-1 0 1,1 1-1,0 0 0,0-1 1,0 1-1,0 1 0,1-1 1,-1 0-1,1 1 0,0 0 1,-1 0-1,1 1 1,3-1-57,62-21 160,2 4 1,0 3 0,1 3-1,0 3 1,1 3 0,0 4-1,0 3 1,50 7-161,-122-7-57,1-1-57,-1 1 0,1-1-1,0 1 1,-1 0 0,1 0 0,-1 0 0,1 0-1,0 0 1,-1 1 0,1-1 0,-1 1 0,1 0-1,-1-1 1,1 1 0,-1 0 0,0 1 0,1-1-1,-1 0 1,0 1 0,0-1 0,0 1 0,0 0-1,0-1 1,0 1 0,0 0 0,-1 0-1,2 2 115,-6 7-2365,-14 0-1080</inkml:trace>
  <inkml:trace contextRef="#ctx0" brushRef="#br2" timeOffset="156153.925">21394 17154 1224,'0'0'3466,"0"0"-2356,0 0-482,0 0 344,0 0 96,0 0-67,26 22-109,87 70-59,-95-79-559,1 0-1,1-1 0,0-1 1,0-1-1,1-1 0,0 0 1,1-2-1,0 0 0,0-2 1,1 0-1,-1-2 0,1 0 0,0-2 1,0 0-1,-1-2 0,1 0 1,19-4-274,-36 5 33,16-2-56,1-1 0,-1-1 0,0-1 0,0-1 0,0 0 0,-1-2 0,0-1 0,0 0 0,-1-2 0,11-7 23,108-90-7124,-97 67 1429</inkml:trace>
  <inkml:trace contextRef="#ctx0" brushRef="#br2" timeOffset="156581.6239">22664 17007 6073,'0'0'2250,"0"0"-1111,0 0 308,0 0-103,0 0-688,0 0-384,0-22 1,-2-71 57,1 87-298,0 0-1,0 0 1,-1 0 0,0 0-1,0 0 1,-1 0-1,0 1 1,0-1-1,0 1 1,0 0 0,-1-1-1,0 2 1,0-1-1,0 0 1,-1 1-1,0 0 1,0 0 0,0 0-1,0 1 1,0 0-1,-1 0 1,1 0 0,-1 0-1,0 1 1,0 0-1,0 0 1,0 1-1,0 0 1,0 0 0,0 0-1,-1 0-31,-2-1 4,1 1-1,-1-1 1,0 1 0,0 1-1,0-1 1,0 2 0,0-1-1,0 1 1,0 0-1,1 1 1,-1 0 0,0 1-1,1 0 1,-1 0 0,1 1-1,0-1 1,0 2 0,1-1-1,-1 1 1,1 1-1,0-1 1,0 1 0,1 0-1,0 1 1,0 0 0,0-1-1,1 2 1,0-1 0,-1 3-4,-3 7 64,0 1 0,1 0 0,1 0 0,1 1 0,0-1 0,2 2 0,0-1 0,1 0 0,1 1 0,1-1 0,0 1 0,2 0 0,1 6-64,-1-16 6,0-1 1,0 0-1,1 1 1,0-1-1,1 0 1,0-1-1,0 1 1,1 0-1,0-1 1,1 0-1,0 0 1,0 0-1,1 0 1,0-1-1,0 0 1,0 0-1,1-1 1,0 0-1,1 0 1,-1 0-1,1-1 1,0 0-1,0-1 1,1 0-1,-1 0 1,1 0-1,0-1 0,0-1 1,0 0-1,0 0 1,1-1-1,-1 0 1,0 0-1,1-1 1,-1 0-1,1-1 1,-1 0-1,4-1-6,-5-2-71,0 0 0,0-1 0,-1 1 0,0-2 0,0 1-1,0-1 1,-1 0 0,0 0 0,0-1 0,0 0 0,-1 0-1,0 0 1,0-1 0,-1 1 0,0-1 0,0 0 0,-1 0 0,0-1-1,-1 1 1,1-1 0,-2 1 0,1-4 71,-2 12-11,16-59-2556,-8 10-2171</inkml:trace>
  <inkml:trace contextRef="#ctx0" brushRef="#br2" timeOffset="164585.009">21930 16646 5249,'0'0'1624,"0"0"-1175,0 0 447,0 0 360,0 0-376,0 0-504,0 19-240,0-12-136,0 3-112,6 0 0,5 6-584,-2 23-312,-1-3-464,-5 0-1505</inkml:trace>
  <inkml:trace contextRef="#ctx0" brushRef="#br2" timeOffset="164796.139">21976 17323 6457,'0'0'1897,"0"0"-929,0 0 336,0 0-207,0 0-1097,0 0-281,0 0-4744</inkml:trace>
  <inkml:trace contextRef="#ctx0" brushRef="#br2" timeOffset="165919.365">21728 16684 2601,'0'0'1928,"0"0"-1040,0 0 166,0 0 114,0 0-132,0 0-297,-4-7-160,-18-41 1225,17 41-642,5 7-1072,-1 1-1,1-1 0,0 0 0,0 0 1,-1 0-1,1 1 0,0-1 1,-1 0-1,1 0 0,0 0 1,-1 1-1,1-1 0,0 0 0,-1 0 1,1 0-1,0 0 0,-1 0 1,1 0-1,-1 0 0,1 0 0,0 0 1,-1 0-1,1 0 0,0 0 1,-1 0-1,1 0 0,0 0 1,-1-1-1,1 1 0,0 0 0,-1 0 1,1 0-1,0 0 0,-1-1 1,1 1-1,0 0 0,-1 0 0,1-1 1,0 1-1,0 0 0,0 0 1,-1-1-1,1 1 0,0 0 1,0-1-1,0 1 0,0 0 0,-1-1 1,1 1-1,0 0 0,0-1 1,0 1-1,0-1 0,0 1-89,45 187 1623,-7-47-1725,-19-84-4614,-10-32-2716</inkml:trace>
  <inkml:trace contextRef="#ctx0" brushRef="#br2" timeOffset="167070.069">19014 18312 5433,'0'0'1706,"0"0"-537,0 0 520,0 0 215,0 0-502,-5-1-479,-44-44 459,46 40-1362,0 1 0,1 0 0,-1 0 0,-1 0 0,1 0 0,-1 1 0,1-1 0,-1 1 0,0 0 1,0 0-1,0 0 0,-1 0 0,1 1 0,-1 0 0,1 0 0,-1 0 0,-1 0-20,2 2-24,0-1 0,0 1 0,0 0 0,0 0 1,0 0-1,0 1 0,-1 0 0,1-1 0,0 2 1,0-1-1,1 0 0,-1 1 0,0-1 0,0 1 0,1 0 1,-1 0-1,1 1 0,-1-1 0,1 1 0,0 0 1,0 0-1,0 0 0,1 0 0,-1 0 0,1 0 0,-1 1 1,1-1-1,0 1 0,1 0 0,-1 0 0,1 0 1,-1 0-1,1-1 0,0 2 0,1-1 0,-1 0 24,-5 14-109,1 0 0,1 1 0,0 0-1,2 0 1,0 0 0,1 0 0,1 0 0,1 13 109,1-27-54,0 0 0,0-1 0,0 1 0,1-1 0,0 0 0,-1 0-1,2 0 1,-1 0 0,0 0 0,1-1 0,-1 1 0,1-1 0,0 0 0,0 0 0,1-1 0,-1 1 0,0-1 0,1 0 0,0 0 0,-1 0 0,1-1 0,0 1 0,0-1 0,0-1 0,0 1 0,0 0 0,0-1 0,0 0 0,0-1 0,0 1 0,0-1 0,0 0 0,-1 0 0,1 0 0,1-1 54,0 1-45,-1 0-1,0-1 1,1 0 0,-1 0 0,0 0 0,0-1 0,0 1 0,0-1-1,0 0 1,-1-1 0,1 1 0,-1-1 0,0 0 0,0 0 0,-1 0 0,1 0-1,1-3 46,32-50-3423,-30 40 312</inkml:trace>
  <inkml:trace contextRef="#ctx0" brushRef="#br2" timeOffset="167283.0339">19014 18312 5921</inkml:trace>
  <inkml:trace contextRef="#ctx0" brushRef="#br2" timeOffset="167408.025">19014 18312 5921,'83'39'992,"-72"-37"-287,12-2 831,6 3-24,10-3-480,4 0-407,6 0-401,2 0-40,1 2-168,-1 3-16,17 5-544,-13-3-1849,-13-5-4320</inkml:trace>
  <inkml:trace contextRef="#ctx0" brushRef="#br2" timeOffset="167773.473">19890 18271 6593,'0'0'1209,"0"0"127,0 0 87,0 0-335,0 0-537,0 0-336,0 0-141,-18-19 45,-57-58-59,33 57-48,34 21-23,5-1 9,0 1-1,0 0 0,0 0 0,0 0 1,0 0-1,0 0 0,0 1 1,0-1-1,0 1 0,0 0 0,1 0 1,-1 0-1,1 0 0,0 0 1,-1 1-1,1-1 0,0 1 0,0-1 1,1 1-1,-1 0 0,0 0 1,1-1-1,0 1 0,0 0 0,0 1 1,0-1-1,0 0 0,0 0 3,-15 95-8,16-88 7,-2-6-14,1-1 0,0 1 0,-1 0 0,2 0 0,-1 0 0,1 0 0,-1 0 0,1 1 0,0-1 0,0 0 0,1 0 0,-1 0 0,1 0 0,0 0 0,0 0 0,0 0-1,1 0 1,0-1 0,-1 1 0,1 0 0,0-1 0,1 1 0,-1-1 0,1 0 0,-1 0 0,1 0 0,0 0 0,0 0 0,0-1 0,0 1 0,1-1 0,-1 0 0,1 0 0,0 0 0,-1 0 0,1-1 0,0 1 0,0-1 0,0 0 0,2 0 15,0-1-51,0 1 1,1-1-1,-1-1 1,0 1-1,0-1 1,0-1-1,1 1 1,-1-1-1,0 0 1,-1 0-1,1 0 1,0-1-1,-1 0 1,1 0-1,-1-1 1,0 1-1,0-1 1,0 0-1,-1-1 0,1 1 1,-1-1-1,0 0 1,2-3 50,61-71-3858,-36 43 400</inkml:trace>
  <inkml:trace contextRef="#ctx0" brushRef="#br2" timeOffset="168082.007">20121 18177 4281,'0'0'3094,"0"0"-1226,0 0 9,0 0-233,0 0-744,4-2-846,240-144 750,-95 96-851,-46 54-6432,-86 3 2212</inkml:trace>
  <inkml:trace contextRef="#ctx0" brushRef="#br2" timeOffset="168540.746">20118 18283 2889,'0'0'2619,"0"0"-1332,0 0-119,0 0-181,0 0-572,0 0-283,5 2 89,19 6 111,0-2 0,0-1-1,1-1 1,-1-2 0,1 0 0,0-1-1,0-1 1,5-2-332,21 1 131,-23 0-388,1-1 1,-1-1 0,-1-1 0,1-1-1,-1-2 1,0-1 0,12-5 256,-18 0-1699,-17-3-2197,-4 8 502</inkml:trace>
  <inkml:trace contextRef="#ctx0" brushRef="#br2" timeOffset="168818.049">19970 18423 6593,'0'0'1369,"0"0"-881,0 0 304,0 0 656,0 0-415,0 0-129,188 77-152,-128-62-248,3-6-104,0-4-96,-1-3-168,1-2-128,0 0-8,-3 0-112,20-19-1616,-15-2-2777,-13-4-2913</inkml:trace>
  <inkml:trace contextRef="#ctx0" brushRef="#br2" timeOffset="169315.222">20966 18238 5785,'0'0'3358,"0"0"-2370,0 0-298,0 0 510,0 0-341,0 0-602,-1-8-6,0-9-124,3 12-133,-1 0 0,0 0 0,0 0 1,-1 0-1,0 0 0,0-1 0,0 1 0,0 0 1,-1 0-1,0 0 0,0 0 0,0 0 0,-1 0 1,0 0-1,1 0 0,-2 0 0,1 1 0,-1-1 1,1 1-1,-1-1 0,0 1 0,-1 0 0,1 0 1,-1 1-1,0-1 0,0 1 0,0 0 0,0 0 1,0 0-1,-1 0 0,1 1 0,-1-1 0,0 1 1,0 1-1,0-1 0,0 1 0,0 0 0,0 0 1,0 0-1,-2 0 6,-2 6 1,1-1 0,-1 1 0,1 1 0,0-1 0,1 1 0,-1 1 1,1-1-1,0 2 0,1-1 0,0 0 0,0 1 0,1 0 0,0 1 0,0-1 0,1 1 0,0 0 1,0 0-1,1 0 0,0 0 0,1 1 0,0-1 0,0 1 0,1 2-1,-3-3 2,1 1-1,1 0 0,0-1 1,0 1-1,0 0 1,1 0-1,1 0 1,0 0-1,0 0 0,1 0 1,0 0-1,1 0 1,0 0-1,1 0 1,0-1-1,0 1 0,1-1 1,0 0-1,1 0 1,-1 0-1,2 0 0,0-1 1,0 0-1,0 0 1,1-1-1,0 0 1,0 0-1,1-1 0,0 1 1,2 0-2,-2-4-25,0 0-1,1 0 1,-1 0 0,1-1-1,0-1 1,-1 0 0,1 0 0,0 0-1,0-1 1,0-1 0,0 1-1,-1-1 1,1-1 0,0 0-1,-1 0 1,1 0 0,-1-1 0,0-1-1,0 1 1,0-1 0,0-1-1,-1 1 1,1-1 0,-1-1 0,0 1-1,-1-1 1,1 0 0,-1-1-1,-1 1 1,5-7 25,84-175-4745,-76 149 1619</inkml:trace>
  <inkml:trace contextRef="#ctx0" brushRef="#br2" timeOffset="170517.132">20058 18129 1896,'0'0'1035,"0"0"-116,0 0 111,0 0 63,0 0-135,0 0-194,-2-1-48,-13-50 6051,15 40-7019,4 4 338,-1-1 0,1 1 1,0-1-1,1 1 0,0 1 0,0-1 1,0 1-1,1-1 0,0 2 0,0-1 1,1 1-1,-1 0 0,1 0 0,0 0 1,0 1-1,1 0 0,0 1 0,-1 0 1,2 0-87,-7 2 11,9-5 5,0 1 1,1 1 0,-1-1-1,1 2 1,0 0 0,0 0-1,1 1 1,-1 1 0,1 0-1,-1 1 1,0 0 0,1 0-1,-1 2 1,1-1 0,-1 2-1,0 0 1,0 0 0,5 3-17,253 86 1295,-269-91-1425,1 0 1,-1-1-1,1 1 1,-1 0-1,1 0 1,-1 1-1,0-1 1,1 0-1,-1 0 1,0 1-1,0-1 1,0 1-1,0-1 1,0 1-1,0-1 1,-1 1-1,1-1 1,0 1-1,-1 0 1,1-1-1,-1 1 1,0 0-1,1 0 1,-1-1-1,0 1 1,0 0-1,0 0 1,-1-1-1,1 1 1,0 0-1,0 0 1,-1-1-1,1 1 1,-1 0-1,0-1 1,1 1-1,-1-1 1,0 1-1,0-1 1,0 1-1,0-1 1,0 1-1,-1-1 1,1 0-1,0 0 1,0 0-1,-1 1 1,1-1-1,-2 0 130,-17 23-5344</inkml:trace>
  <inkml:trace contextRef="#ctx0" brushRef="#br2" timeOffset="171289.546">20044 18206 3281,'0'0'901,"0"0"-15,0 0 319,0 0-19,0 0-215,0 0-58,-11 1 959,8-2 2432,6-8-4178,0 1-1,1-1 0,0 1 1,0 0-1,1 1 0,0-1 1,0 1-1,1 0 1,0 0-1,0 1 0,1-1 1,0 1-1,0 1 0,0 0 1,1 0-1,-1 0 0,1 1 1,0 0-1,2 0-125,221-114 218,-205 113-244,0 1 1,0 1-1,0 1 1,1 2-1,-1 0 1,19 4 25,-39-4-1,150 26-826,-156-25 619,1 0-1,-1 0 0,0 0 1,0 0-1,1 0 0,-1 0 0,0 0 1,0 0-1,0 0 0,0 0 1,-1 0-1,1 0 0,0 0 1,0 0-1,-1 0 0,1 0 1,0 0-1,-1 0 0,1 0 0,-1 0 1,0 0-1,1 0 0,-1 0 1,1 0-1,-1-1 0,0 1 1,0 0-1,0 0 0,1-1 1,-1 1-1,0-1 0,0 1 0,0-1 1,0 1-1,0-1 0,0 1 1,0-1 208,-19 14-5392</inkml:trace>
  <inkml:trace contextRef="#ctx0" brushRef="#br2" timeOffset="171800.525">20110 18228 1872,'0'0'1210,"0"0"-462,0 0-42,0 0 103,0 0 14,0 0-16,-6 0 117,0 0-2265,-11 0 5859,9 0 539,20 0-3380,323 17 733,-235-5-12101,-94-10 4579</inkml:trace>
  <inkml:trace contextRef="#ctx0" brushRef="#br2" timeOffset="172183.4339">20018 18440 4209,'0'0'2060,"0"0"-1023,0 0 184,0 0 109,0 0-403,0 0-399,-8 2 267,85 50 2628,-60-40-3193,-1-1 0,1 0-1,1-1 1,0-1 0,0-1 0,1-1 0,0 0-1,0-1 1,1-1 0,-1-1 0,1-1 0,0 0-1,0-2 1,1 0 0,-1-1 0,0-1 0,0-1 0,0-1-1,0-1 1,-1-1 0,1 0 0,2-3-230,64-45-2175,-33 12-3164,-21 13-2132</inkml:trace>
  <inkml:trace contextRef="#ctx0" brushRef="#br2" timeOffset="173985.235">19299 18315 3681,'0'0'792,"0"0"-600,0 0 72,0 0 0,0 0-168,0 0-96,0 0-72,20 24-456,-20-19-1825</inkml:trace>
  <inkml:trace contextRef="#ctx0" brushRef="#br2" timeOffset="174156.845">19299 18315 4761,'77'108'3505,"-77"-108"-3057,0 0-64,0 0 784,0 2-1168,0 11-240,0-4-1744,0 1-1817</inkml:trace>
  <inkml:trace contextRef="#ctx0" brushRef="#br2" timeOffset="174323.3939">19431 18438 1032,'0'0'5994,"0"0"-5074,0 0-104,0 0-584,0 0-232,0 0-1600,0 0-1849</inkml:trace>
  <inkml:trace contextRef="#ctx0" brushRef="#br2" timeOffset="174712.767">19431 18438 4329,'-36'-127'1512,"22"102"2909,12 34-4417,-21 34-621,23-42-254,-3-3-1741,-10-8 2285,12 10 439,1 0 0,0 1 1,0-1-1,-1 0 1,1 1-1,-1-1 0,1 0 1,0 1-1,-1-1 1,1 0-1,-1 0 0,1 0 1,0 1-1,-1-1 1,1 0-1,-1 0 0,1 0 1,-1 0-1,1 0 1,-1 0-1,1 0 0,-1 0 1,1 0-1,0 0 1,-1 0-1,1 0 0,-1 0 1,1 0-1,-1-1 1,1 1-1,-1 0 0,1 0 1,0 0-1,-1-1-112,1 10-1461,0 1-1209</inkml:trace>
  <inkml:trace contextRef="#ctx0" brushRef="#br2" timeOffset="176809.108">22099 18517 1696,'0'0'584,"0"0"-544,0 0-40,0 0 0,0 0-296,0 0-1728</inkml:trace>
  <inkml:trace contextRef="#ctx0" brushRef="#br0" timeOffset="178744.957">22649 18011 5249,'0'0'2729,"0"0"-1848,0 0-285,0 0 645,0 0 416,21 5-2,-1 0-1370,1 0 0,0-2-1,0 0 1,0-2 0,0 0-1,1-1 1,-1-2 0,0 0-1,19-4-284,144-58 1056,76-58-118,810-475 946,-95 48-2758,-854 487-186,41-20-1654,-54 21-2987,-62 32-389</inkml:trace>
  <inkml:trace contextRef="#ctx0" brushRef="#br0" timeOffset="179039.917">25280 16403 9874,'0'0'1887,"34"-2"-1012,226-25-141,-178 12-871,0 4 0,1 3 0,24 3 137,-105 6-3,0 1 0,0-1 0,0 0 0,0 1 0,0-1 0,0 1 0,-1 0 0,1-1 0,-1 1 0,1 0 0,-1 0 0,1 0 0,-1 0 0,0 0 1,0 0-1,0 1 0,0-1 0,-1 0 0,1 0 0,-1 1 0,1-1 0,-1 0 0,0 1 0,0-1 0,0 1 0,0-1 0,0 0 0,0 1 0,-1-1 0,1 0 0,-1 1 0,1-1 0,-1 0 0,0 0 0,0 1 1,0-1-1,-1 0 0,1 0 0,0 0 0,-1 0 0,1 0 0,-1-1 0,1 1 0,-1 0 0,0-1 0,0 1 0,-2 0 3,-189 218-3902,131-153-391</inkml:trace>
  <inkml:trace contextRef="#ctx0" brushRef="#br2" timeOffset="183572.508">20369 17941 2393,'0'0'2560,"0"0"-1788,0 0-496,0 0 154,0 0-173,0-2-233,0 2 115,0 0 141,0 0 165,0 0 98,0 0 33,0 0-29,0 0-115,0 0-116,0 0-142,0 0-98,0 0-99,0 10-176,3 148 1799,0-356-3593,-3 197 2271,0 22-90,19 115-2148,-15-113-2050</inkml:trace>
  <inkml:trace contextRef="#ctx0" brushRef="#br0" timeOffset="179707.843">27626 15319 6209,'0'0'1502,"0"0"-486,0 0 339,0 0-109,0 0-481,0 0-511,-13-20-82,-41-66-32,53 83-119,0 0 1,-1-1-1,1 1 0,0 0 1,-1 0-1,0 0 1,0 0-1,0 1 0,0-1 1,0 0-1,0 1 1,-1-1-1,1 1 1,-1 0-1,0 0 0,0 0 1,0 0-1,0 1 1,0-1-1,0 1 0,0-1 1,0 1-1,0 0 1,-1 0-1,1 1 1,0-1-1,-1 1 0,1 0 1,-1-1-1,1 1 1,0 1-1,-1-1 1,1 1-1,-1-1 0,1 1 1,0 0-1,0 0 1,-1 0-1,1 1 0,0-1 1,0 1-1,0-1 1,0 1-1,1 0 1,-1 0-1,0 1 0,1-1 1,-1 0-1,1 1 1,-1 1-22,-14 20-4,2 1 0,0 0 0,2 1 0,1 0 0,1 1 0,1 0 0,1 1 0,2 0 0,1 0 0,1 1 1,1 0-1,2 0 0,1 0 0,1 0 0,3 19 4,-3-41-13,0 1 0,1-1-1,0 1 1,0-1 0,0 1 0,1-1 0,1 0 0,-1 1 0,1-1-1,0-1 1,1 1 0,-1 0 0,2-1 0,-1 1 0,0-1 0,1-1-1,0 1 1,1-1 0,-1 1 0,1-1 0,0-1 0,0 1 0,1-1-1,-1 0 1,1-1 0,0 0 0,0 0 0,3 1 13,-1-2 17,1 0 1,0 0 0,0-1-1,0-1 1,0 1-1,0-2 1,0 1-1,0-1 1,0-1 0,0 0-1,-1 0 1,1-1-1,-1 0 1,1-1 0,-1 0-1,0 0 1,0-1-1,-1 0 1,1-1-1,-1 1 1,-1-2 0,1 1-1,-1-1 1,0 0-1,0-1 1,-1 0-1,0 0 1,0 0 0,-1-1-1,0 1 1,-1-1-1,0 0 1,2-6-18,50-145-638,-34 50-2678,-13 56-612</inkml:trace>
  <inkml:trace contextRef="#ctx0" brushRef="#br0" timeOffset="179921.697">27626 15319 2633</inkml:trace>
  <inkml:trace contextRef="#ctx0" brushRef="#br0" timeOffset="180046.6859">27626 15319 2633,'126'-46'6012,"-101"37"-3507,-12-21 2400,28-7-4137,-30 28-367,24-23-424,1 2 0,2 2 0,1 1 0,1 1 0,0 3 0,2 1 0,1 2 0,1 2 0,0 2 0,1 2 0,1 2 0,0 2 0,1 2 1,0 2-1,20 1 23,-61 6-107,1-1 0,0 1 0,-1 1 1,1-1-1,-1 1 0,0 1 0,0-1 1,1 1-1,-1 0 0,-1 0 0,1 1 1,0-1-1,-1 1 0,0 0 0,0 1 1,0 0-1,0 0 107,39 63-5519,-34-38 718</inkml:trace>
  <inkml:trace contextRef="#ctx0" brushRef="#br0" timeOffset="180276.676">27845 15401 6929,'0'0'1289,"0"0"-257,0 0 128,0 0 153,0 0-73,189-27-568,-106 27-96,5 0-56,3 0-152,1 0-160,-7 0-184,-11 0-24,-8 0-808,-12 0-928,-20-2-1953,-14-3-592</inkml:trace>
  <inkml:trace contextRef="#ctx0" brushRef="#br0" timeOffset="180524.698">27914 15671 8354,'0'0'1360,"0"0"-1152,0 0 408,0 0 753,163 7-457,-78-7-568,9 0-120,0 0 8,-2 0-176,-9-3-56,-6 1 0,-12 2-896,4-12-1049,-15 2-2064,-14-4-1424</inkml:trace>
  <inkml:trace contextRef="#ctx0" brushRef="#br0" timeOffset="180876.9739">29224 15187 7490,'0'0'1629,"0"0"34,0 0 6,-9-22-262,-29-68-455,36 87-923,1 0 0,-1 0 0,1 0 0,-1 0-1,0 0 1,0 1 0,0-1 0,0 1 0,-1-1 0,1 1 0,-1 0 0,1 0 0,-1 0 0,0 0 0,0 1 0,0-1 0,0 1-1,0-1 1,0 1 0,0 0 0,0 0 0,-1 1 0,1-1 0,0 1 0,-1-1 0,1 1 0,0 0 0,-1 0 0,1 1 0,-2-1-29,-7 1 43,3 1-55,0 2 1,1-1 0,-1 1-1,1 0 1,-1 1 0,1 0-1,0 1 1,1-1-1,-1 1 1,1 1 0,1-1-1,-1 1 1,1 1 0,0-1-1,1 1 1,-1 0-1,2 0 1,-1 0 0,1 1-1,0 0 1,1 0 0,0 0-1,0 3 12,-12 26 16,2 1 0,2 0 0,2 1 0,1 0 0,2 0 0,2 1 0,2 0 0,1 0 0,2 0 0,2 0-16,-3-35-3,-1 0-1,2 0 1,-1 1-1,0-1 1,1 0-1,1 0 1,-1 0-1,1 1 0,0-2 1,0 1-1,0 0 1,1 0-1,0-1 1,0 1-1,1-1 1,-1 0-1,1 0 1,0 0-1,0-1 0,1 1 1,0-1-1,-1 0 1,1 0-1,1-1 1,-1 1-1,0-1 1,1-1-1,0 1 1,0-1-1,-1 1 0,1-2 1,1 1-1,-1-1 1,0 0-1,0 0 1,0-1-1,1 1 1,3-2 3,1-5 20,-1 0-1,0-1 1,-1-1 0,0 0 0,0 0 0,0-1 0,-1 0 0,-1 0-1,0-1 1,0 0 0,0 0 0,-1 0 0,-1-1 0,0 0 0,0 0-1,-1-1 1,-1 1 0,0-1 0,1-10-20,4-4-304,-2 1-1,-1-1 1,-1 0 0,-1 0-1,-1-1 1,-1 1-1,-2 0 1,0-1 0,-2 1-1,-1 0 1,-1 0 0,-1 0-1,-2-1 305,-25-56-5032</inkml:trace>
  <inkml:trace contextRef="#ctx0" brushRef="#br2" timeOffset="185661.3909">27400 17508 3249,'0'0'3138,"0"0"-1974,0 0-283,0 0 238,0 0-332,0 0-409,3-21-230,9-136 400,-12 155-498,-1-1 0,1 0-1,0 1 1,-1-1 0,1 1 0,-1-1 0,0 1 0,0-1 0,0 1 0,0-1 0,0 1 0,-1 0-1,1-1 1,-1 1 0,1 0 0,-1 0 0,0 0 0,0 1 0,0-1 0,0 0 0,0 1 0,0-1-1,0 1 1,-1-1 0,1 1 0,0 0 0,-1 0 0,1 0 0,-1 1 0,1-1 0,-1 0-1,0 1 1,1 0 0,-1-1 0,1 1 0,-1 0 0,0 1 0,1-1 0,-1 0 0,0 1 0,-1 0-50,-2 0-14,1 0 1,0 0-1,0 1 1,0 0 0,0 0-1,0 0 1,0 0 0,0 1-1,1 0 1,0 0 0,-1 0-1,1 0 1,0 1-1,0-1 1,1 1 0,-1 0-1,1 0 1,0 1 0,0-1-1,0 1 1,1 0 0,-1-1-1,0 4 14,-43 121-498,35 61-198,14-183 622,-1 0-1,1 0 1,0-1-1,1 1 1,-1-1 0,1 0-1,0 0 1,1-1 0,0 1-1,0-1 1,0 0 0,0 0-1,1 0 1,0-1-1,-1 0 1,2 0 0,-1-1-1,0 1 1,1-1 0,0-1-1,-1 1 1,1-1 0,0 0-1,0-1 1,1 0-1,-1 0 1,0 0 0,0-1-1,0 0 1,1 0 0,-1-1-1,0 0 1,0-1 0,0 1-1,0-1 1,0 0-1,0-1 1,-1 0 0,1 0-1,-1 0 1,1-1 0,-1 0-1,0 0 1,-1-1 0,1 1-1,1-3 75,70-83-1794,-47 49-690</inkml:trace>
  <inkml:trace contextRef="#ctx0" brushRef="#br2" timeOffset="185873.29">27400 17508 5217</inkml:trace>
  <inkml:trace contextRef="#ctx0" brushRef="#br2" timeOffset="186007.071">27400 17508 5217,'191'-12'4489,"-191"17"-4449,15 0 480,22 2 816,17-5-215,15-2-441,16 0-312,9 0-240,9 0-32,-3-9-72,-3 4-24,-9 2-88,-11 3-264,3 0-448,-20 0-1041,-14 8-2240</inkml:trace>
  <inkml:trace contextRef="#ctx0" brushRef="#br2" timeOffset="186253.1509">28924 17462 8322,'0'0'1480,"0"0"-194,0 0-119,0 0-335,-11-21-493,-36-69-390,45 87 33,0 1 0,-1-1 0,1 0 0,0 1 0,-1-1 0,1 1 0,-1-1 0,0 1-1,0 0 1,0 0 0,0 1 0,0-1 0,0 1 0,-1-1 0,1 1 0,0 0 0,-1 0 0,1 0 0,-1 1 0,1-1 0,-1 1 0,1 0 0,-1 0 0,1 0 0,-1 1 0,1-1 0,-1 1 0,1-1 0,-1 1 0,1 1 0,0-1-1,-1 0 1,1 1 0,0-1 0,0 1 0,0 0 0,0 0 0,0 0 0,1 1 0,-1-1 0,1 0 0,-1 1 0,1 0 0,0 0 0,0 0 0,0 0 0,0 0 0,1 0 0,-1 0 0,1 0 0,-1 3 18,-11 19 0,2 2 0,0-1 0,2 1 1,1 1-1,1 0 0,1 0 0,1 0 1,2 1-1,1-1 0,1 1 0,2 8 0,-1-31 4,0-1 0,-1 1 0,2-1 0,-1 1 1,1-1-1,0 0 0,0 1 0,0-1 0,1 1 0,-1-1 0,2 0 0,-1 0 0,0 0 0,1 0 0,0-1 0,0 1 0,0-1 0,1 1 0,-1-1 0,1 0 0,0-1 0,0 1 0,1-1 0,-1 1 0,1-1 0,0-1 0,-1 1 0,1-1 1,1 1-1,-1-1 0,0-1 0,0 1 0,2-1-4,-1 1-12,0-1 0,0-1 0,1 1 0,-1-1 0,0 0 0,0 0 0,0-1 0,0 0 0,0 0 0,0-1 0,0 1 0,0-1 0,0 0 0,-1-1 0,1 1 0,-1-1 0,1 0 0,-1-1 0,0 1 0,-1-1 0,1 0 0,0 0 0,-1-1 0,0 1 0,0-1 0,0 0 0,-1 0 0,0 0 0,0-1 0,1-3 12,45-125-5008,-39 73-567</inkml:trace>
  <inkml:trace contextRef="#ctx0" brushRef="#br2" timeOffset="187296.9339">27132 15117 6769,'0'0'1281,"0"0"-629,-25 9 88,-150 67 1118,157-68-1825,1 2 0,0 0 0,0 0 0,1 2 0,0 0 0,1 1 0,1 0 0,0 1 0,1 1 0,0 0 0,1 1 0,1 0 1,0 1-1,2 0 0,0 1 0,0 0 0,2 0 0,0 1 0,-2 14-33,7-16-27,0 1 0,1 0 0,2 0 1,-1 0-1,2 0 0,0-1 0,2 1 0,0-1 0,0 1 1,2-1-1,0 0 0,1-1 0,0 0 0,2 0 0,0-1 1,0 1-1,7 5 27,29 35-254,-32-43 212,-1 1-1,0 1 1,-1 1 0,0-1-1,-1 2 1,-1-1-1,-1 1 1,0 1-1,-1-1 1,-1 1 0,1 7 42,-5-10-131,-1 0 1,0 1-1,-1-1 1,-1 1 0,0-1-1,-1 1 1,-1-1-1,0 0 1,-1 0-1,-1 0 1,0-1 0,-1 1-1,0-1 1,-2-1-1,1 1 1,-2-1 0,1 0-1,-2-1 1,-8 9 130,-137 129-736,152-147 720,2-3 6,0 0-1,0 1 0,0-1 1,0 0-1,1 0 0,-1 1 1,0-1-1,0 0 0,0 1 1,1-1-1,-1 1 0,0-1 1,1 1-1,-1-1 0,0 1 0,1 0 1,-1-1-1,0 1 0,1 0 1,-1-1-1,1 1 0,0 0 1,-1 0-1,1 0 0,0-1 1,-1 1-1,1 0 0,0 0 1,0 0-1,0 0 0,-1 0 1,1-1-1,0 1 0,0 0 0,0 0 1,1 0-1,-1 0 0,0 0 1,0-1-1,0 1 0,1 0 1,-1 0-1,0 0 0,1 0 1,-1-1-1,1 1 0,-1 0 1,1 0-1,-1-1 0,1 1 1,-1 0-1,1 0 11,15 5 48,-1 2 1,0 0-1,-1 0 1,0 2 0,0-1-1,-1 2 1,-1 0-1,1 0 1,-2 1-1,3 4-48,7 21 176,-2 1 0,-1 0 0,-3 2 0,-1-1-1,-1 2 1,-3 0 0,-1 0 0,-2 1 0,-2 0-1,-2 0 1,-1 0 0,-3 0 0,-1 1 0,-3 0-176,5 21 47,-20 266-1238,0-222-2026</inkml:trace>
  <inkml:trace contextRef="#ctx0" brushRef="#br0" timeOffset="192787.126">15830 7199 4249,'0'0'1036,"0"0"-541,0 0 26,0 0 409,0 0 154,0 0-65,21 7-47,72 24-190,42-19 389,-88-14-895,1191-22 1909,-180 15-580,-669 29-890,330 62-715,-303-29 196,669 41 1543,138-45-1739,1255 91 437,-2085-104-497,1890 132-1056,-2214-166 464,179 9-1933,-88 10-3503,-108-9 1170</inkml:trace>
  <inkml:trace contextRef="#ctx0" brushRef="#br0" timeOffset="211740.9389">27323 8906 3121,'0'0'4714,"0"0"-2935,0 0-1016,0 0 222,0 0 294,-2-18-94,-11-105 551,10 116-1653,0 1 0,0 0-1,0 0 1,-1 0 0,0 1 0,0-1 0,-1 1 0,1 0-1,-1 0 1,-1 0 0,1 1 0,0 0 0,-1 0 0,0 0-1,0 1 1,0 0 0,0 0 0,-1 0 0,1 1 0,-1 0-1,1 0 1,-1 1 0,0 0 0,0 0 0,0 0 0,1 1-1,-1 0 1,0 1 0,0-1 0,0 1 0,0 0 0,1 1-1,-1 0 1,0 0 0,1 0 0,-6 4-83,-7 2-1,1 1 1,0 0-1,1 1 1,0 1-1,0 1 1,1 1-1,1 0 1,0 1-1,1 0 1,-1 3 0,-32 35-33,2 2 1,2 2-1,2 2 1,3 1-1,3 3 1,3 0-1,2 2 1,3 1 0,2 6 32,15-41-44,1 1 1,2 1-1,1-1 1,1 1-1,2 0 0,1 0 1,2 3 43,-1-23-33,2-1 0,-1 1 0,2-1 0,-1 1-1,2-1 1,-1 0 0,2 1 0,-1-2 0,2 1 0,-1 0 0,2-1 0,-1 0-1,1 0 1,1 0 0,-1-1 0,2 0 0,-1 0 0,1-1 0,1 0 0,3 3 33,0-5-14,0 0 1,0-1 0,1 0 0,-1-1-1,1-1 1,0 0 0,0-1-1,0 0 1,0-1 0,1 0 0,-1-1-1,0 0 1,0-1 0,1-1 0,-1 0-1,0-1 1,-1 0 0,1-1-1,0-1 1,-1 0 0,0 0 0,5-4 13,10-7 18,-1-1 1,0-1-1,-1-2 1,-1 0 0,-1-1-1,-1-2 1,-1 0-1,-1-1 1,-1-1 0,-1-1-1,-1 0 1,-2-2 0,0 0-1,-2 0 1,-1-1-1,-2-1 1,0 0 0,-2 0-1,-2-1 1,0 0-1,-2 0-18,-3-86-498,-8 80-780,-14 28-3698,12 9-185</inkml:trace>
  <inkml:trace contextRef="#ctx0" brushRef="#br0" timeOffset="212379.649">27883 9219 3265,'0'0'5071,"0"0"-3344,0 0-842,0 0 500,-25 9-224,-77 36-523,99-42-618,0-1-1,0 1 1,0 0-1,0 0 1,0 0-1,0 0 1,1 0-1,-1 1 1,1-1-1,0 1 1,0-1-1,0 1 0,1 0 1,-1 0-1,1 0 1,0 0-1,0 0 1,0 0-1,1 0 1,-1 0-1,1 0 1,0 0-1,0 1 1,1 3-20,-1 7 44,-2 5-34,0 0-1,1 0 1,1 1-1,1-1 1,1 0-1,1 0 0,0 0 1,2 0-1,0-1 1,1 1-1,1-1 0,1-1 1,1 1-1,0-1 1,2-1-1,0 0 0,13 16-9,-23-32-77,0 1-1,1 0 1,-1 0-1,1-1 0,0 1 1,0-1-1,-1 1 1,1-1-1,0 0 0,0 0 1,0 0-1,1 0 1,-1 0-1,0 0 0,0-1 1,0 1-1,1-1 1,-1 1-1,0-1 0,0 0 1,1 0-1,-1 0 1,0 0-1,1 0 0,-1 0 1,0-1-1,0 1 1,1-1-1,-1 0 0,0 0 1,0 0-1,0 0 1,0 0-1,0 0 0,0 0 1,0 0-1,0-1 1,0 1-1,-1-1 0,1 0 1,-1 1-1,1-2 78,52-87-3547,-50 82 3267,77-213-3086,-26 62 3812,-55 159-398,0-1 0,-1 0-1,1 0 1,0 1 0,0-1 0,0 0-1,0 0 1,0 1 0,0-1-1,0 0 1,0 1 0,0-1-1,0 0 1,0 0 0,0 1 0,0-1-1,1 0 1,-1 1 0,0-1-1,1 0 1,-1 1 0,0-1 0,1 0-1,-1 1 1,1-1 0,-1 1-1,1-1 1,-1 0 0,1 1-1,-1 0 1,1-1 0,0 1 0,-1-1-1,1 1 1,-1 0 0,1-1-1,0 1 1,0 0 0,-1 0-1,1-1 1,0 1 0,-1 0 0,1 0-1,0 0 1,0 0 0,-1 0-1,1 0 1,0 0 0,0 0-1,-1 0 1,1 1 0,0-1 0,-1 0-1,1 0 1,0 1 0,0-1-1,-1 0 1,1 1 0,-1-1 0,1 1-1,0-1 1,-1 1 0,1-1-1,-1 1 1,1-1 0,-1 1-1,1-1-47,16 52 2020,-14-43-1820,78 305 4216,-81-313-4411,0 0 0,0 0 0,0 0 0,0 1 0,0-1-1,1 0 1,-1 0 0,0 0 0,1 0 0,-1 0 0,0 1 0,1-1 0,-1 0 0,1 0 0,-1 0 0,1 0 0,0 0 0,0-1 0,-1 1 0,1 0 0,0 0 0,0 0 0,0 0 0,0-1-1,0 1 1,0-1 0,0 1 0,0 0 0,0-1 0,0 0 0,0 1 0,0-1 0,0 0 0,0 1 0,1-1 0,-1 0 0,0 0 0,0 0 0,0 0 0,0 0 0,1 0 0,-1 0 0,0-1-1,0 1 1,0 0 0,0-1 0,0 1 0,0-1 0,0 1 0,0-1 0,0 1 0,0-1 0,0 0 0,0 1 0,0-1 0,0 0 0,0 0 0,0 0 0,-1 0 0,1 1 0,0-1 0,-1-1-5,96-239-86,-87 217-37,-6 15 77,-1 1 0,1-1 0,1 1 0,0-1 0,0 1 0,0 0 1,1 0-1,0 1 0,1 0 0,0 0 0,5-5 46,-8 11-4,0 1 0,1-1 0,-1 1-1,1 0 1,-1 0 0,1 0 0,-1 0 0,1 0-1,-1 1 1,0 0 0,1-1 0,-1 1 0,0 1 0,1-1-1,-1 0 1,0 1 0,0 0 0,0-1 0,0 1 0,-1 0-1,1 1 1,0-1 0,-1 0 0,1 1 0,-1-1-1,0 1 1,0 0 0,0 0 0,0 0 0,-1 0 0,1 0-1,-1 0 1,0 1 0,0-1 0,1 1 4,7 10 33,93 124-165,-101-137 14,-1-1 1,1 1 0,-1-1-1,1 0 1,0 1 0,0-1-1,-1 0 1,1 0 0,0 0-1,-1 1 1,1-1 0,0 0-1,0 0 1,-1 0 0,1 0 0,0 0-1,0 0 1,-1 0 0,1-1-1,0 1 1,0 0 0,-1 0-1,1-1 1,0 1 0,-1 0-1,1-1 1,0 1 0,-1 0-1,1-1 1,-1 1 0,1-1-1,-1 1 1,1-1 0,-1 1-1,1-1 1,-1 0 0,1 1-1,-1-1 1,0 0 0,1 1-1,-1-1 1,0 0 0,1 1 0,-1-1-1,0 0 1,0 1 0,0-1-1,0 0 1,0 0 0,0 1-1,0-1 1,0 0 0,0 0-1,0 1 1,0-1 0,0 0-1,0 0 1,-1 1 0,1-1-1,0 0 1,-1 1 0,1-1-1,0 0 1,-1 1 0,1-1-1,-1 1 1,1-1 0,-1 0 117,2-4-459,2-32-4018</inkml:trace>
  <inkml:trace contextRef="#ctx0" brushRef="#br0" timeOffset="212592.53">28953 9154 1016,'0'0'3537,"0"0"-2593,0 0 673,0 0 1615,0 0-1639,0 0 703,139 171-688,-127-111 73,-9 5-537,-3 5-336,-6 3-648,-28-1-160,-38 17-2064,7-22-1969,-1-14-3369</inkml:trace>
  <inkml:trace contextRef="#ctx0" brushRef="#br0" timeOffset="212815.167">26481 10199 5793,'0'0'4297,"0"0"-3617,186 0 1329,-12 15 711,69-1 145,36-2-465,7-9-703,-7-3-241,-28 0-144,0 0-655,-8 0-377,-15 0-280,-25 9-2929,-63 6-4809,-46-3-5280</inkml:trace>
  <inkml:trace contextRef="#ctx0" brushRef="#br0" timeOffset="219592.3209">27743 15678 1552,'0'0'1007,"0"0"-421,0 0-138,0 0 369,0 0 169,0 0 1074,3-2 8763,-1 1-11238,198 33 5175,-54-3-4191,-89-21-550,-42-4-3,0-1 0,1-1 0,0-1 0,-1 0 0,1-1 1,0 0-1,-1-2 0,1 0 0,7-2-16,34-12-210,224-83-693,-259 88-391,-1-1 1,0-1-1,0-1 1,-1-1 0,-1 0-1,15-17 1294,-14 9-6217</inkml:trace>
  <inkml:trace contextRef="#ctx0" brushRef="#br0" timeOffset="221858.474">27255 11639 3705,'0'0'1112,"0"0"64,0 0-384,0 0 601,0 0 63,0 152-496,3-92-448,-1 5-256,-2 0-136,0-4-120,0-13-8,0-15-840,3-28-1208,0-5-1473,0-14-1056</inkml:trace>
  <inkml:trace contextRef="#ctx0" brushRef="#br0" timeOffset="222070.8559">27366 11396 4665,'0'0'1392,"0"0"-848,0 0 353,0 0-1,0 0-96,0 0-216,174 44-200,-148-13-128,-6 3-128,-12 4-8,-8 3-112,0 2-8,-20 1-320,-37 9-960,3-12-1409,3-10-1039</inkml:trace>
  <inkml:trace contextRef="#ctx0" brushRef="#br0" timeOffset="222242.591">27340 11618 3825,'0'0'840,"0"0"-184,0 0 144,0 0-192,174 0-279,-145 0-241,-15 5-88,-11 9-409,-9 15-703,-25-5-240,-6 0-1961</inkml:trace>
  <inkml:trace contextRef="#ctx0" brushRef="#br0" timeOffset="222367.583">27272 11818 880,'0'0'1633,"0"0"-1073,0 0 544,0 0-296,0 0-480,0 0-328,145 26-592,-119-26-872</inkml:trace>
  <inkml:trace contextRef="#ctx0" brushRef="#br0" timeOffset="222602.92">26667 12123 5177,'0'0'1304,"0"0"-936,0 0 521,185-38 111,-79 16-64,11 1-64,6 1-96,-3 6-143,-12 2-193,-17 5-200,-14 2-144,-22 5-96,-16 0-360,-19-3-1521,-11 1-1880,-9 0-1624</inkml:trace>
  <inkml:trace contextRef="#ctx0" brushRef="#br0" timeOffset="222817.749">27178 12082 3737,'0'0'2208,"0"0"-1600,-20 126 513,14-59-129,3 5-248,0 3-456,0 0-288,1-10-40,2-12-1240,0-17-1401,0-22-135</inkml:trace>
  <inkml:trace contextRef="#ctx0" brushRef="#br0" timeOffset="223656.1">27340 12082 2497,'0'0'1084,"0"0"151,8 28 133,32 183 712,-39-186-1915,2 21-146,-1 1 0,-3 0 0,-1-1 0,-3 1 0,-2-1 0,-9 33-19,16-77-83,0-1 0,1 1 0,-2 0 0,1-1-1,0 1 1,0 0 0,0 0 0,-1-1 0,1 1 0,-1 0-1,0-1 1,1 1 0,-1-1 0,0 1 0,0-1 0,0 1-1,0-1 1,0 0 0,0 1 0,0-1 0,0 0 0,-1 0 0,1 0-1,-1 0 1,1 0 0,0 0 0,-1 0 0,0 0 0,1-1-1,-1 1 1,1 0 0,-1-1 0,0 0 0,1 1 0,-1-1 0,0 0-1,0 0 1,1 0 0,-1 0 0,0 0 0,1 0 0,-1 0-1,0-1 1,0 1 0,1-1 0,-1 1 0,1-1 0,-2 0 83,-7-17 28,1 0 0,0-1 0,2 0 0,0 0 0,1 0 1,2-1-1,-1 0 0,1-8-28,0 6 121,-3-5 85,2-2 0,1 1-1,1 0 1,2-1-1,1 1 1,1-8-206,0 32 0,-1 1 0,1 0 1,0 0-1,1 0 0,-1 0 0,0 0 0,1 0 1,0 1-1,0-1 0,0 0 0,0 1 0,0-1 0,0 1 1,0 0-1,1 0 0,-1 0 0,1 0 0,0 0 1,-1 1-1,1-1 0,0 1 0,0-1 0,0 1 1,0 0-1,0 0 0,1 1 0,-1-1 0,0 0 0,0 1 1,0 0-1,1 0 0,-1 0 0,0 0 0,0 1 1,2 0-1,-2 0 27,0 1 0,0 0 0,0 0 1,0 0-1,0 0 0,-1 0 0,1 1 1,-1-1-1,0 1 0,0 0 0,0-1 1,0 1-1,0 0 0,-1 0 0,1 0 1,-1 1-1,0-1 0,0 0 0,0 1 1,0-1-1,0 0 0,-1 1 1,0-1-1,0 1 0,0-1 0,0 0 1,0 1-1,0-1 0,-1 1 0,0-1 1,0 0-1,0 1 0,-1 1-27,2 0 54,-3 10-25,-1 1-1,-1-1 0,0-1 1,-1 1-1,-1-1 1,0 0-1,-1 0 0,0-1 1,-1 0-1,0 0 0,-1-1 1,-1 0-1,0-1 1,-10 8-29,-52 21-1622,74-81 2327,9 28-600,0 0-1,0 1 1,1 0-1,1 1 1,0 0-1,1 1 1,0 1-1,0 0 1,1 0-1,0 1 1,1 1-1,0 1 1,0 0-1,15-4-104,35-1 232,-63 13-198,0-1 0,-1 0 0,1 1 0,0-1 0,-1 1 0,1-1 0,-1 1 0,1 0 1,-1-1-1,0 1 0,0 0 0,0 0 0,0 0 0,0 0 0,0 0 0,-1 0 0,1 0 0,-1 0 0,1 1 0,-1-1 0,0 0 0,0 0 0,0 0 0,0 1 0,0-1 0,0 0 0,-1 0 0,1 0 0,-1 0 0,1 0 0,-1 0 0,0 0 0,0 2-34,0 6 170,-4 12-46,-1-1 0,0 0 0,-2 0 0,-1 0 0,0-1 1,-1 0-1,-1-1 0,-1 0 0,-1 0-124,-16 29 36,-16 13-780,38-105-97,11 21 529,2 1 1,1 0 0,0 0-1,1 1 1,2-1-1,0 2 1,1 0 0,1 0-1,1 1 1,1 0 0,0 1-1,1 1 1,1 1 0,1 0-1,5-3 312,-8 2 21,1 1 0,1 0 0,0 1 0,0 1 0,2 1-1,0 0 1,0 2 0,1 0 0,1 1 0,-1 0 0,14-3-21,-31 13 83,0-1 1,0 1-1,0 0 1,0 0-1,0 0 1,0 1-1,0-1 1,0 0-1,0 1 1,0-1-1,0 1 1,0-1-1,0 1 0,0 0 1,-1 0-1,1 0 1,0 0-1,-1 0 1,1 0-1,-1 1 1,1-1-1,-1 1 1,1-1-1,-1 1 1,0-1-1,0 1 1,0-1-1,0 1 1,0 0-1,0 0 1,0 0-1,-1 0 1,1-1-1,-1 1 1,1 0-1,-1 0 1,0 0-1,1 0 1,-1 0-1,0 0 1,0 0-1,-1 0 1,1 0-1,0 0 1,-1 0-1,1 0 1,-1 0-1,0 0 1,1 0-1,-1-1 1,0 1-84,0 17 249,1 0-99,-2 0 0,-1 0 0,0 0 0,-1 0 0,-1 0 0,-1-1 0,0 0 0,-10 17-150,-58 65-2688,71-97 2464,1-1-1,-1 0 1,0 1 0,0-1-1,0 0 1,0-1-1,0 1 1,0 0 0,0-1-1,0 0 1,-1 0 0,1 0-1,0 0 1,-1 0-1,1-1 1,-1 1 0,1-1-1,-1 0 1,1 0 0,-1-1-1,1 1 1,-1-1-1,1 1 1,-1-1 0,1 0-1,0 0 1,-2-1 224,-30-54-119,31-42 2723,5 96-2526,0 0 0,1 0 1,-1 0-1,1 0 0,-1 0 0,1 0 0,0 1 0,0-1 0,0 1 0,0-1 0,0 1 1,0 0-1,0 0 0,0 0 0,0 0 0,1 0 0,-1 0 0,0 1 0,1-1 1,-1 1-1,1 0 0,-1-1 0,0 1 0,1 0 0,-1 0 0,1 1 0,-1-1 0,0 0 1,1 1-1,-1 0 0,0-1 0,1 1 0,-1 0 0,0 0 0,0 0 0,0 0 1,0 1-1,0-1 0,0 1 0,0-1 0,0 1 0,-1 0 0,1-1 0,0 1 0,-1 0 1,0 0-1,1 0-78,103 122-58,-93-113-2625</inkml:trace>
  <inkml:trace contextRef="#ctx0" brushRef="#br0" timeOffset="223887.638">27942 12114 1720,'0'0'2113,"0"0"-1401,0 0 416,20 152-24,-20-80-63,0 7-81,0 6 8,-14-8-112,-3-5-360,0-14-336,3-15-160,2-17-912,4-18-944,2-16-153,0-23-1271,1-7 159</inkml:trace>
  <inkml:trace contextRef="#ctx0" brushRef="#br0" timeOffset="224096.051">27794 12509 1920,'0'0'830,"0"0"181,0 0 29,0 0-164,-4-10-481,0 2-370,5 8-25,0 1-1,0-1 0,-1 0 1,1 0-1,0 0 0,0 0 1,-1 0-1,1 0 0,0 0 0,-1 0 1,1 0-1,0-1 0,0 1 1,-1 0-1,1 0 0,0-1 1,-1 1-1,1 0 0,0-1 0,-1 1 1,1-1-1,0 1 0,-1-1 1,1 1-1,-1-1 0,1 1 1,-1-1-1,1 1 0,-1-1 0,0 0 1,1 1-1,-1-1 0,0 0 1,1 1-1,-1-1 0,0 0 1,0 0-1,0 1 0,0-1 0,1 0 1,-1 1-1,0-1 0,0 0 1,-1 0-1,1 1 0,0-1 1,0 0-1,0 0 0,0 1 0,-1-1 1,1 0-1,0 1 0,0-1 1,-1 0-1,1 1 0,-1-1 1,1 0-1,-1 1 0,1-1 0,-1 1 1,1-1-1,-1 1 0,1-1 1,-1 1-1,0-1 1,19 5-1,-1-1 0,1-1 1,0-1-1,0 0 0,0-2 0,0 0 1,-1 0-1,1-2 0,0 0 0,-1-1 1,0-1-1,6-3 1,56-11-1305,-7-4-752,-36 8 1024</inkml:trace>
  <inkml:trace contextRef="#ctx0" brushRef="#br0" timeOffset="224383.242">28316 11632 4177,'0'0'3009,"0"0"-2657,0 0-160,0 0 528,0 0-56,0 0-664,0 0-112,106 106-1472,-103-96-2321</inkml:trace>
  <inkml:trace contextRef="#ctx0" brushRef="#br0" timeOffset="224596.51">28208 11832 4385,'-6'39'1016,"0"4"0,1 10-119,2 5-481,3-5-416,0 0-72,0-15-1465,3-16-1839</inkml:trace>
  <inkml:trace contextRef="#ctx0" brushRef="#br0" timeOffset="225427.3589">28291 11871 2913,'0'0'1332,"0"0"-429,0 0-23,25-4-191,82-12-244,-21 12 255,-85 4-674,1 0 0,-1 0 0,1 0 0,-1 0 0,0 0 0,1 1 0,-1-1 0,1 1 0,-1-1 0,0 1 0,0 0 0,1-1 0,-1 1 0,0 0 0,0 0 0,0 0 0,0 0 0,0 0 0,0 0 0,0 0 0,0 0 0,0 0 0,0 1-1,0-1 1,-1 0 0,1 0 0,-1 1 0,1-1 0,-1 0 0,1 1 0,-1-1 0,0 1 0,0-1 0,0 1 0,1-1 0,-1 0 0,-1 1 0,1-1 0,0 1 0,0-1 0,0 1 0,-1-1 0,1 0 0,-1 1 0,0 0-26,-26 64 455,3-37-965,-1-2 1,0 0-1,-2-2 0,-2-1 1,0-1-1,-12 6 510,32-24-180,9-22 101,79-105-82,12-17 450,-91 155 1006,-43 316 1152,20-102-2475,22-228 12,0 1-1,-1-1 0,1 1 0,-1-1 0,0 0 0,1 0 0,-1 0 0,0 0 0,0 0 0,-1 0 0,1 0 0,0 0 0,0-1 0,-1 1 0,1-1 0,-1 0 0,0 0 0,1 0 0,-1 0 0,0 0 0,1-1 0,-1 1 0,0-1 0,0 1 0,0-1 0,0 0 0,1 0 0,-1-1 0,0 1 0,0 0 0,0-1 0,1 0 0,-1 1 0,0-1 0,1-1 1,-1 1-1,1 0 0,-1 0 0,1-1 0,-1 0 0,1 1 0,0-1 0,0 0 0,0 0 0,0 0 0,0 0 0,0 0 0,1-1 0,-1 1 0,1-1 0,-2-1 17,-2-4-1,0 0 1,0-1-1,1 1 1,0-1-1,0 0 1,1 0-1,0 0 1,1 0-1,0-1 1,0 1-1,1-1 1,0 1-1,1-1 0,0 1 1,1-6 0,0 8-6,1 0 0,0 0 0,1 1-1,0-1 1,0 1 0,0-1 0,0 1 0,1 0 0,0 0-1,1 1 1,-1-1 0,1 1 0,0 0 0,0 0 0,1 1 0,0-1-1,-1 1 1,1 1 0,1-1 0,-1 1 0,0 0 0,1 0 0,0 1-1,-1-1 1,1 2 0,0-1 0,0 1 0,0 0 0,0 0-1,1 1 1,-1 0 0,0 0 0,0 1 0,0 0 0,0 0 0,2 1 6,-6 1-67,0-1 1,0 1-1,0 0 1,-1 0-1,1 0 0,-1 0 1,0 1-1,0-1 1,0 0-1,-1 1 1,1-1-1,-1 1 1,0 0-1,0 0 1,0-1-1,0 1 1,-1 0-1,1 0 1,-1 0-1,0 0 1,0-1-1,0 1 1,-1 0-1,0 0 1,1 0-1,-1 0 1,0-1-1,-1 1 1,1 0-1,-1-1 1,0 1-1,0 0 67,-8 18-636,-1 0 0,-1-1 0,-1 0 0,-1 0 0,0-2 0,-2 0 0,0 0 0,-11 8 636,27-28 39,0 0 0,0 1-1,0-1 1,0 0 0,0 0-1,0 0 1,0 0 0,0 0-1,0 0 1,-1 0 0,1 0-1,0 1 1,-1-1 0,1 0-1,0 0 1,-1 0 0,1 1 0,-1-1-1,1 0 1,-1 0 0,0 1-1,1-1 1,-1 1 0,0-1-1,1 0 1,-1 1 0,0-1-1,0 1 1,0-1 0,1 1-1,-1 0 1,0-1 0,0 1-1,0 0 1,0 0 0,0 0-1,1-1 1,-1 1 0,0 0-1,0 0 1,0 0 0,0 0-1,0 1 1,0-1 0,0 0-1,0 0 1,1 0 0,-1 1-1,0-1 1,0 0 0,0 1-1,0-1 1,1 1 0,-1-1-1,0 1 1,1 0 0,-1-1 0,0 1-1,1-1 1,-1 1 0,0 0-1,1 0 1,-1-1 0,1 1-1,0 0 1,-1 0 0,1 0-1,-1 0-38,2-6 71,0 1 0,0-1 0,1 0 0,-1 0 0,1 1 0,0-1 0,0 1 0,0 0 1,1 0-1,0 0 0,0 0 0,0 0 0,0 0 0,0 1 0,1-1 0,-1 1 0,1 0 0,0 0 0,0 0 0,0 1 0,1-1 0,-1 1 0,1 0 0,-1 0 0,1 1 0,-1 0 0,5-1-71,-8 2 13,1 1-1,0 0 1,0 0-1,-1 0 1,1 1 0,0-1-1,-1 0 1,1 1-1,-1-1 1,0 1 0,1-1-1,-1 1 1,0-1 0,0 1-1,0 0 1,0 0-1,0-1 1,0 1 0,-1 0-1,1 0 1,-1 0-1,1 0 1,-1 0 0,0 0-1,0 0 1,0 0-1,0 0 1,0 0 0,0 0-1,0 0 1,-1 0 0,1 0-1,-1 0 1,1 0-1,-1 0 1,0 0-13,0 12 14,1 210-2473,17-267 2496,-7-2 726,27-53 1746,-36 97-2508,0-1 0,1 1 0,-1 0 1,1-1-1,0 1 0,-1 0 0,1 0 1,0 0-1,0 1 0,0-1 0,-1 0 0,1 1 1,0-1-1,0 1 0,0-1 0,0 1 1,0 0-1,0 0 0,0 0 0,0 0 1,0 0-1,0 1 0,0-1 0,0 0 1,0 1-1,0 0 0,0-1 0,-1 1 0,1 0 1,0 0-1,0 0 0,-1 0 0,1 0 1,0 0-1,-1 1 0,1-1 0,-1 1 1,0-1-1,0 1 0,1-1 0,0 2-1,12 9-733,-2-11-1680,-6-1 720</inkml:trace>
  <inkml:trace contextRef="#ctx0" brushRef="#br0" timeOffset="226103.775">28719 12131 4025,'0'0'944,"0"0"259,0 0 161,0 0-137,2 27-253,13 157-42,2-80-1075,-17-104 82,1 1 1,-1 0-1,0-1 0,0 1 0,1 0 0,-1-1 0,0 1 0,0-1 1,1 1-1,-1-1 0,1 1 0,-1-1 0,1 1 0,-1-1 0,1 1 1,-1-1-1,1 1 0,-1-1 0,1 0 0,-1 1 0,1-1 0,-1 0 1,1 0-1,0 1 0,-1-1 0,1 0 0,0 0 0,-1 0 1,1 0-1,0 0 0,-1 0 0,1 0 0,0 0 0,-1 0 0,1 0 1,0 0-1,-1 0 0,1 0 0,0-1 0,-1 1 0,1 0 0,-1 0 1,1-1-1,0 1 0,-1 0 0,1-1 0,-1 1 0,1-1 0,-1 1 1,1-1-1,-1 1 0,0-1 0,1 1 0,-1-1 61,37-120-2282,-22 56 2149,-8 28 268,1 0-1,3 1 1,1-1 0,1 2-1,2 0 1,2 0-135,-17 36 32,0 0-1,1 0 0,-1 0 1,0 0-1,1 0 1,-1 0-1,1 0 0,0 0 1,-1 0-1,1 0 1,-1 0-1,1-1 0,0 1 1,0 0-1,0 0 1,-1-1-1,1 1 0,0 0 1,0-1-1,0 1 0,0-1 1,0 1-1,0-1 1,0 0-1,0 1 0,0-1 1,0 0-1,1 0 1,-1 0-1,0 1 0,0-1 1,0 0-1,0-1 1,0 1-1,0 0 0,0 0 1,0 0-1,0-1 1,0 1-1,0 0 0,0-1 1,0 1-1,0-1 1,0 1-1,0-1 0,0 0 1,0 1-1,0-1 1,0 0-1,-1 0 0,1 1 1,0-1-1,0 0 1,-1 0-1,1 0 0,-1 0 1,1 0-1,-1 0 0,1 0 1,-1 0-1,0-1-31,2 294 4036,-29-236-3838,-161 68-1704,-703 311-6686,858-417 7961,0-3-1,-1 0 1,-1-3-1,0 0 0,-1-3 1,0-1-1,-1-1 1,1-2-1,-26-1 232,-110-5 0,44-3 0,1 5 0,0 6 0,1 5 0,-5 7 0,24 15 1111,106-33 2169,25 0 861,290-23-2236,583-39 7753,95 38-9658,-640 41 253,-127 29-5708,-168-27-1036</inkml:trace>
  <inkml:trace contextRef="#ctx0" brushRef="#br0" timeOffset="226965.751">28507 13207 6217,'0'0'1705,"0"0"-1249,0 0 760,0 176 416,0-80-599,0 8-553,3 2-288,3-5-96,0-7-96,-1-15 0,-2-9-200,-3-12-640,0-12-569,-8-10-471,-15-12-1249,-3-15-640</inkml:trace>
  <inkml:trace contextRef="#ctx0" brushRef="#br0" timeOffset="227191.322">28214 13698 5385,'0'0'1592,"0"0"-1095,0 0 895,125 171 288,-68-94-399,3 0-529,-3-4-248,-3-8-128,-5-12-160,-9-15-128,-9-11-72,-2-20-16,-9-7 8,3-27-8,11-86-168,-6 5-1648,-2-8-3682</inkml:trace>
  <inkml:trace contextRef="#ctx0" brushRef="#br0" timeOffset="229708.49">27734 16075 6537,'0'0'2450,"0"0"-1543,0 0 132,0 0 389,0 0-197,-12 1-332,-2 1-608,-8 0-113,-1-2 3825,34 3-2626,203 8 319,-137-13-1414,474 1 121,-435-6-2173,-39-5-2521,-10-4-4551</inkml:trace>
  <inkml:trace contextRef="#ctx0" brushRef="#br0" timeOffset="233179.496">28102 9236 784,'0'0'47,"0"0"1,0 0 24,1-9 453,1-3 448,0-9-38,-1-4 7594,-1 25-7378,0 0-275,0 0-301,0 0-241,4 2-179,-1 0 1,1 1 0,-1 0 0,1 0 0,-1 0 0,0 0 0,0 0 0,0 1 0,-1-1 0,1 1 0,-1 0 0,0 0-1,0 0 1,0 0 0,0 0 0,-1 0 0,0 0 0,0 0 0,0 1 0,0-1 0,-1 1 0,1-1 0,-1 1-156,17 119 2278,-15-94-2133,1-1 0,2-1 0,0 1-1,2-1 1,2 0 0,9 23-145,-2-51 850,-2-36-703,-6 13-163,7-10-539,1 0 0,1 0-1,2 2 1,2 1 0,0 0-1,2 1 1,23-21 555,-45 48-9,-1 1 0,1 0 1,0-1-1,0 1 0,0 0 0,0 0 1,0 0-1,1 0 0,-1 0 0,0 0 0,1 0 1,-1 0-1,0 0 0,1 0 0,-1 1 1,1-1-1,-1 0 0,1 1 0,-1 0 0,1-1 1,-1 1-1,1 0 0,0 0 0,-1 0 1,1 0-1,-1 0 0,1 0 0,0 0 1,-1 0-1,1 1 0,-1-1 0,1 1 0,-1-1 1,1 1-1,-1 0 0,1-1 0,-1 1 1,0 0-1,1 0 0,-1 0 0,0 0 0,0 0 1,0 0-1,1 0 0,-1 1 0,0-1 1,-1 0-1,1 1 0,0-1 0,0 1 9,17 293 3156,-18-295-3184,0 1 1,-1-1 0,1 0-1,0 1 1,0-1 0,0 1 0,0-1-1,0 1 1,-1-1 0,1 1 0,0 0-1,0-1 1,0 1 0,1-1-1,-1 1 1,0-1 0,0 1 0,0-1-1,0 1 1,0-1 0,0 1 0,1-1-1,-1 0 1,0 1 0,1-1-1,-1 1 1,0-1 0,0 0 0,1 1-1,-1-1 1,1 1 0,-1-1 0,0 0-1,1 0 1,-1 1 0,1-1-1,-1 0 1,1 0 0,-1 1 0,1-1-1,-1 0 1,1 0 0,-1 0-1,1 0 1,-1 0 0,1 0 0,-1 0-1,1 0 1,-1 0 0,1 0 0,-1 0-1,1 0 1,-1 0 0,1 0-1,-1 0 1,1-1 0,-1 1 0,1 0-1,-1 0 1,0 0 0,1-1 0,-1 1-1,1 0 1,-1-1 0,0 1-1,1 0 1,-1-1 27,18-31-5761,-7 2-1882</inkml:trace>
  <inkml:trace contextRef="#ctx0" brushRef="#br0" timeOffset="233533.317">28861 9207 2577,'0'0'4922,"0"0"-2688,0 0-1158,0 0 330,0 0-27,0 0 1,13 14-49,80 96 1079,-81-95-2134,0 1 0,-1 1 1,-1 0-1,0 0 1,-1 1-1,-1 0 0,-1 1 1,0 0-1,-2 0 0,0 0 1,-1 1-1,-1-1 0,-1 7-276,-4-16-118,-1 0-1,0 0 1,-1 0-1,-1-1 1,1 1 0,-1-1-1,-1 0 1,0-1-1,0 1 1,0-1-1,-1-1 1,0 1-1,-1-1 1,0 0-1,0-1 1,0 1-1,-1-2 1,0 1-1,0-1 1,-1-1-1,1 0 1,-1 0-1,-5 1 119,6-1-377,-85 40-5973,2-9-3328</inkml:trace>
  <inkml:trace contextRef="#ctx0" brushRef="#br0" timeOffset="239864.646">27965 18310 5961,'0'0'3633,"0"0"-3193,0 0 504,0 0 697,0 0 95,206-19-496,-141 11-263,4 6-217,-1 0-376,4-1-152,-7 1-232,9-10-440,-14 2-2537,-23-4-4673</inkml:trace>
  <inkml:trace contextRef="#ctx0" brushRef="#br0" timeOffset="250682.752">29486 15478 5529,'0'0'2833,"0"0"-2409,0 0 376,0 0 472,0 0-536,0 0-471,77 14-73,-34-6 72,11-1-72,9 2-40,0 1-72,2 0-72,-5-3-8,-3-2-8,-8-5-528,-12 0-817,-14-15-807,-12-9-1385</inkml:trace>
  <inkml:trace contextRef="#ctx0" brushRef="#br0" timeOffset="250921.497">29863 15362 7194,'0'0'3336,"0"0"-2752,0 0-192,0 0 241,0 0 239,0 0-152,0 0-448,168 97-136,-131-76-112,-11-1 32,-9-4-56,-17 4-8,0-1-360,-63 17-456,-5-5-2001,-9-4-3000</inkml:trace>
  <inkml:trace contextRef="#ctx0" brushRef="#br0" timeOffset="253023.468">30710 14958 712,'0'0'6104,"0"0"-3765,0 0-1413,0 0 146,0 0 187,27 9-200,166 57 13,-177-59-1007,0 0 0,0 2 0,-1-1-1,0 2 1,0 0 0,-1 1 0,-1 0 0,8 9-65,-17-16 18,0 0-1,0 1 1,-1 0 0,0 0 0,0 0-1,0 1 1,0-1 0,-1 1 0,0-1 0,0 1-1,-1 0 1,1-1 0,-1 1 0,-1 0 0,1 0-1,-1 0 1,0 0 0,0 0 0,-1 0-1,1 0 1,-1 0 0,-1 0 0,1-1 0,-1 1-1,0 0 1,0-1 0,-2 4-18,-9 10 40,-1 1 0,0-2-1,-1 0 1,-1 0 0,-1-2 0,0 0-1,-1-1 1,-1-1 0,0 0 0,-1-2-1,-10 5-39,-142 61-80,191-97-336,2 6 447,0 2-1,2 0 1,-1 2 0,1 0-1,0 2 1,1 0-1,0 2 1,0 0-1,0 2 1,0 1 0,1 0-1,-1 2 1,2 1-31,-23 0 20,1 0 0,0 1 1,-1-1-1,1 1 1,0-1-1,-1 1 0,0 0 1,1 1-1,-1-1 0,0 1 1,0-1-1,0 1 1,-1 0-1,1 0 0,-1 0 1,1 0-1,-1 1 1,0-1-1,0 0 0,-1 1 1,1 0-1,-1-1 0,0 1 1,0 0-1,0 0 1,0 0-1,0 0 0,-1-1 1,0 1-1,0 0 0,0 0 1,0 0-1,-1 0 1,1 0-1,-1 0 0,0 0 1,0 0-1,-1-1 0,1 1 1,-1-1-1,0 1 1,0-1-1,-1 3-20,-101 192-5016,39-101-2452</inkml:trace>
  <inkml:trace contextRef="#ctx0" brushRef="#br2" timeOffset="256178.674">29449 17684 4785,'0'0'6705,"0"0"-5536,0 0-585,0 0 1240,0 0-191,0 0-201,123 0-352,-63-7-488,8-1-144,1 4-136,-1-4-144,-2 3-80,-9 1-88,-6-1-200,-5 0-576,2-12-1512,-13 0-1441,-13-4-2720</inkml:trace>
  <inkml:trace contextRef="#ctx0" brushRef="#br2" timeOffset="256447.588">30120 17277 10650,'0'0'3744,"0"0"-2407,0 0 150,0 0 150,0 0-718,24 14-549,83 46-247,107-4-490,-212-56 370,-1 1 0,1-1-1,-1 0 1,0 1-1,1-1 1,-1 1 0,0-1-1,0 1 1,1 0 0,-1-1-1,0 1 1,0 0-1,0 0 1,0 0 0,0 0-1,0 0 1,0 0 0,0 0-1,0 0 1,-1 0-1,1 1 1,0-1 0,-1 0-1,1 0 1,0 1 0,-1-1-1,0 0 1,1 1-1,-1-1 1,0 1 0,0-1-1,0 0 1,0 1 0,0-1-1,0 1 1,0-1-1,0 0 1,-1 1 0,1-1-1,0 0 1,-1 1 0,1-1-1,-1 0 1,0 1-1,1-1 1,-1 0 0,0 0-1,0 0 1,0 0 0,1 0-1,-1 0 1,0 0-1,-1 1-2,-60 51 261,-148 76-969,60-76-6327,107-50 399</inkml:trace>
  <inkml:trace contextRef="#ctx0" brushRef="#br2" timeOffset="256657.542">30839 17229 12547,'0'0'3824,"0"0"-2015,-12 159 1168,4-68-849,-1 27-2128,-5 36-312,0-26-4361,-1-17-9922</inkml:trace>
  <inkml:trace contextRef="#ctx0" brushRef="#br0" timeOffset="258746.715">30402 14763 9554,'0'0'2128,"0"0"-1959,6 137 175,42-29 360,32 42-16,29 40-360,-1 10-328,-5-15-312,-32-45-936,-25-29-2081,-18-39-456</inkml:trace>
  <inkml:trace contextRef="#ctx0" brushRef="#br0" timeOffset="258959.3939">30824 15228 8298,'-174'252'872,"15"-20"-872,22-33-2921</inkml:trace>
  <inkml:trace contextRef="#ctx0" brushRef="#br1" timeOffset="271583.8178">26276 8422 2713,'0'0'437,"0"0"-233,0 0-12,0 0 141,0 0-92,-2 9-151,9 128 396,33 166 773,-14 2 0,-11 85-1259,-6-160 113,23 126-1716,-22-294-120</inkml:trace>
  <inkml:trace contextRef="#ctx0" brushRef="#br1" timeOffset="271975.395">26447 8152 336,'0'0'2902,"0"0"-1908,27 0-352,188 0 977,311 67 611,-58-23-760,107-19-1470,84 12 465,-227 4-3084,-400-38 2219,82 8-1958,-29-5-418</inkml:trace>
  <inkml:trace contextRef="#ctx0" brushRef="#br1" timeOffset="272229.765">29583 8437 352,'0'0'3169,"0"0"-2321,-20 252 152,9-47 304,-6 34 97,-3 11-201,0-7-488,5-33-712,1-8-384,3-58-2273,2-30-4048</inkml:trace>
  <inkml:trace contextRef="#ctx0" brushRef="#br1" timeOffset="278512.431">26325 8256 1400,'0'0'4467,"0"0"-2442,0 0-746,0 0 534,0 0 159,-8-6-2,-23-16-342,21 24 699,10 1-2048,-40 361 3546,20-234-3090,-22 152 740,-20 118 1110,18 3-1,12 156-2584,31-519-52,2-1 0,1 1 1,2 0-1,2-1 0,8 26 52,-7-52-1647,-5-38 304,0-498-14886,-2 378 8840</inkml:trace>
  <inkml:trace contextRef="#ctx0" brushRef="#br1" timeOffset="279044.624">26202 8511 3561,'0'0'6599,"0"0"-4112,0 0-1340,33 11 1042,10 4-1489,1-3-1,0-1 1,1-3-1,0-1 1,0-2-1,14-2-699,653-19 2876,-73-14-2115,18 29-761,-111 42-1740,-458-20 714,-108-12 1118,13-8-124,0 0-1,-1 0 0,1-1 1,0 0-1,-1-1 0,1 0 1,0 0-1,-1 0 1,1-1-1,0 0 0,0-1 1,0 1-1,0-1 0,1-1 1,-2 0 32,30 135 1249,-11-6-27,-5 1 0,-8 71-1222,1-125 126,-23 189-2263,18-218-556,2-22-2663,-1-17-1209</inkml:trace>
  <inkml:trace contextRef="#ctx0" brushRef="#br1" timeOffset="279622.712">25620 6255 7570,'0'0'3680,"0"0"-3376,0 0 73,0 0 1231,0 0-16,0 0-680,0 0-487,151 50-321,-125-42-104,-9 1-1153,-17 13-1791,-9-3-2417,-22 0-1665</inkml:trace>
  <inkml:trace contextRef="#ctx0" brushRef="#br1" timeOffset="279864.991">25400 6472 6441,'0'0'2486,"0"0"-1351,0 0-197,0 0 14,27-12-245,91-37-383,-103 42-301,2 1 0,-1 1 1,0 1-1,1 0 0,0 1 0,0 1 1,0 0-1,0 1 0,10 2-23,-26-1-3,1 1 1,-1-1-1,0 1 0,0-1 0,1 1 1,-1 0-1,0-1 0,0 1 1,0 0-1,0 0 0,0 0 0,0 0 1,0 0-1,0 0 0,0 0 0,-1 0 1,1 1-1,0-1 0,-1 0 0,1 0 1,0 1-1,-1-1 0,0 0 0,1 1 1,-1-1-1,0 0 0,0 1 1,0-1-1,0 1 0,0-1 0,0 0 1,0 1-1,0-1 0,0 0 0,-1 1 1,1-1-1,-1 0 0,1 1 0,-1-1 1,1 0-1,-2 1 3,-18 63 51,-11-4-265,20-40-713,0 0 1,1 1-1,1 0 1,1 0-1,1 1 0,1 0 1,-2 19 926,7-16-2534</inkml:trace>
  <inkml:trace contextRef="#ctx0" brushRef="#br1" timeOffset="280157.213">25925 6515 2048,'0'0'3521,"0"0"-1702,0 0-628,-26 26 69,-86 88-417,-160 214-4980,290-327 4655,161-110 258,-169 96-2343,-10 10-848</inkml:trace>
  <inkml:trace contextRef="#ctx0" brushRef="#br1" timeOffset="280494.1068">25511 6922 5265,'0'0'2553,"0"0"-1777,0 0 1112,0 0-247,189-19-417,-127-3-408,1-2-392,-9 5-288,-11 2-136,-11 10-1048,-18 2-1065,-11 5-1263,-3 0-289</inkml:trace>
  <inkml:trace contextRef="#ctx0" brushRef="#br1" timeOffset="280696.24">25705 6977 6089,'0'0'3001,"0"0"-2025,0 0 1105,-22 138-57,13-88-768,0 6-632,1-1-336,-1-2-288,4-3-352,5-6-1120,0-20-1497,5-12-1672,12-12 0</inkml:trace>
  <inkml:trace contextRef="#ctx0" brushRef="#br1" timeOffset="281312.931">26253 6440 6777,'0'0'3185,"0"0"-1693,0 0-42,0 0 464,0 29-401,0 176-170,0-186-1273,-2-12-103,1 0 0,0 0 0,0 0 0,1 0 0,0 0 1,0 0-1,0 0 0,1 0 0,0 0 0,0 0 0,1 0 0,0 0 0,0 0 1,1-1-1,0 1 0,0-1 0,0 0 0,1 0 0,0 0 0,0 0 0,1-1 0,-1 1 1,1-1-1,0 0 0,1-1 0,-1 1 0,1-1 0,0 0 0,5 3 33,-3-5-31,-1 0-1,1-1 0,0 0 1,0 0-1,-1 0 0,1-1 1,0-1-1,0 1 1,0-1-1,-1 0 0,1-1 1,0 0-1,-1 0 0,1 0 1,-1-1-1,0 0 0,0-1 1,0 0-1,0 0 1,-1 0-1,1-1 0,-1 0 1,0 0-1,-1-1 0,1 1 1,-1-1-1,0 0 0,3-6 32,2-1-112,-1-1 0,-1-1-1,0 0 1,-1 0-1,0 0 1,-1-1 0,-1 0-1,0 0 1,-2 0-1,1-1 1,-2 1-1,0-1 1,-1-3 112,-1 19 135,-5 19 65,-114 420 1045,117-431-1224,1-2-41,0 0 0,0-1-1,0 1 1,0-1 0,-1 1 0,0-1-1,0 1 1,0-1 0,0 0-1,-1 0 1,0 0 0,0-1-1,0 1 1,0 0 0,0-1 0,-1 0-1,1 0 1,-1 0 0,0 0-1,0-1 1,0 1 0,0-1 0,-1 0-1,1 0 1,0-1 0,-2 1 20,4-4-3,0 0 1,1 0 0,-1-1 0,1 1 0,-1 0 0,1-1-1,0 1 1,0-1 0,0 1 0,0-1 0,0 0-1,1 1 1,-1-1 0,1 0 0,0 0 0,0 1-1,0-1 1,0 0 0,0 1 0,0-1 0,1 0 0,0-1 2,-1-4-32,0 0 18,0 0 0,1 0 0,0 0 0,0 1 0,1-1 0,0 0 1,1 1-1,-1-1 0,1 1 0,1 0 0,-1-1 0,1 2 0,1-1 0,-1 0 1,1 1-1,0 0 0,1 0 0,-1 1 0,1-1 0,0 1 0,1 0 1,-1 1-1,1 0 0,0 0 0,0 0 0,0 1 0,0 0 0,1 0 0,-1 0 1,1 1 13,-5 2 1,-1 0 1,1 0-1,-1 0 1,1 0-1,-1 0 1,1 1-1,-1-1 1,1 1 0,-1 0-1,1-1 1,-1 1-1,0 0 1,0 1-1,1-1 1,-1 0-1,0 0 1,0 1 0,0 0-1,0-1 1,0 1-1,-1 0 1,1 0-1,0 0 1,-1 0-1,0 0 1,1 0 0,-1 0-1,0 0 1,0 1-1,0-1 1,0 1-1,-1-1 1,1 0-1,0 1 1,-1-1 0,0 2-2,7 104 316,-7-88-300,0 125-167,7-134 202,77-133-578,164-180-9242,-159 202 5876</inkml:trace>
  <inkml:trace contextRef="#ctx0" brushRef="#br1" timeOffset="281522.874">27275 6209 8218,'0'0'3657,"0"0"-3153,0 0 720,0 0 448,-160 154-848,126-106-824,2 1-104,4 1-1336,-1-2-1368,12-14-1633,6-22 632</inkml:trace>
  <inkml:trace contextRef="#ctx0" brushRef="#br1" timeOffset="282205.931">27203 6380 3297,'0'0'953,"0"0"87,0 0 158,0 0-208,0 0-350,0 0-322,10 11-169,-8-8-145,1-2-16,-1 1 0,0 0 1,0-1-1,-1 1 1,1 0-1,0 0 1,0 1-1,-1-1 1,1 0-1,-1 0 0,0 1 1,0-1-1,0 1 1,0-1-1,0 1 1,-1-1-1,1 1 0,-1 0 1,1-1-1,-1 1 1,0 0-1,0-1 1,0 1-1,0 0 1,-1-1-1,1 1 0,-1-1 1,1 1-1,-1 0 1,0-1-1,0 0 1,0 1-1,-1-1 1,1 1-1,-1-1 0,1 0 1,-1 0-1,1 0 1,-3 2 11,-174 174-2952,166-170 4188,29-21-226,90-40 1268,-106 57-2731,-4 20 278,0 0 1,-2 0-1,0 0 1,-2-1-1,0 0 1,-2 0-1,0-1 1,-2 0-1,-2 2 175,-42 108 916,58-112 575,19-38-830,-6-1-724,-1-1 1,-1 0-1,0-1 0,-2-1 0,0 0 0,-2-1 0,4-10 63,-2 84-209,34 153 2688,-28-257-2146,32-89-6958,2-3 1595,-36 43 6330,-16 86-679,0 12-416,-1 1-1,1 0 0,0 0 0,-1 0 0,2-1 0,-1 1 0,0 0 1,1 0-1,-1 0 0,1 0 0,0 0 0,0 0 0,0 0 0,0 0 1,1 0-1,-1 0 0,1 0 0,0 1 0,0-1 0,0 1 0,0-1 1,0 1-1,0 0 0,1-1 0,-1 1 0,1 0-204,214-81 1444,-213 81-1791,1 0-1,-1 0 0,0-1 0,0 1 0,0-1 0,0 0 0,0-1 1,-1 1-1,1-1 0,-1 1 0,0-1 0,0 0 0,-1 0 1,1-1-1,-1 1 0,1 0 0,-2-1 0,3-3 348,2-18-3434</inkml:trace>
  <inkml:trace contextRef="#ctx0" brushRef="#br1" timeOffset="282357.72">27586 6255 344,'0'0'4017,"0"0"-2721,0 0 241,0 0 295,-74 144-440,65-100-552,0-3-480,4-3-360,-1-2-248,6-12-1640,0-24-1401,0 0-1016</inkml:trace>
  <inkml:trace contextRef="#ctx0" brushRef="#br1" timeOffset="283025.1778">27717 6337 1408,'0'0'3892,"0"0"-2188,0 0-568,-14 25 99,-49 85-477,43-79-719,-1-1 0,-1-1 0,-2-1 0,-1-1 0,-1-1 0,-2 0-39,7-6-106,-61 52-390,121-87 561,1-7-92,-2-1-1,0-2 1,-2-2 0,-1-2-1,-1-1 1,-1-1 0,-2-2-1,1-3 28,-32 36-19,0 0-1,0 1 0,0-1 1,0 0-1,0 0 1,0 1-1,0-1 0,0 0 1,0 0-1,0 0 0,0 1 1,1-1-1,-1 0 0,0 0 1,0 0-1,0 0 0,0 1 1,1-1-1,-1 0 0,0 0 1,0 0-1,0 0 1,1 0-1,-1 0 0,0 0 1,0 1-1,0-1 0,1 0 1,-1 0-1,0 0 0,0 0 1,0 0-1,1 0 0,-1 0 1,0 0-1,0 0 0,1 0 21,-11 30 28,10-30-33,-148 383 1884,96-177-1221,54-234-955,1 0 0,2 0 0,1 0-1,1 1 1,1 0 0,1 0 0,2 1 0,1 0-1,0 0 1,2 2 0,16-22 296,-27 42-44,-1 1 0,1-1 1,-1 1-1,1 0 0,0 0 0,1 0 1,-1 0-1,0 1 0,1-1 0,-1 1 0,1 0 1,0 0-1,0 0 0,-1 1 0,1-1 0,0 1 1,1 0-1,-1 0 0,0 1 0,0-1 0,0 1 1,1 0-1,-1 0 0,0 0 0,1 0 44,-2 3-14,0 0 1,1-1-1,-1 1 0,0 1 0,0-1 0,0 0 0,-1 1 0,1-1 1,-1 1-1,0 0 0,0 0 0,0 0 0,-1 0 0,1 0 1,-1 0-1,0 0 0,0 1 0,-1-1 0,1 0 0,-1 1 1,0-1-1,0 0 0,0 1 0,0-1 0,-1 0 0,0 0 1,0 1-1,0-1 0,-1 0 0,1 0 0,-1 0 0,-1 1 14,-1 6 113,-1 0 0,-1-1-1,0 0 1,0 0 0,-1-1-1,-1 0 1,1 0 0,-1-1-1,-1 0 1,0 0 0,0-1-1,0 0 1,-1 0-1,0-1 1,-2 1-113,10-9 3,0 0-1,1 0 1,-1-1 0,1 1-1,0 0 1,0 0 0,0-1-1,0 1 1,0-1 0,0 1-1,0 0 1,1-1 0,-1 0-1,1 1 1,0-1 0,0 1-1,0-1 1,0 0 0,0 1-1,0-1 1,1 1 0,-1-1-1,1 1 1,0-1 0,0 1-1,0-2-2,59-131-36,-60 135 66,1-1-1,-1 0 1,1 1-1,-1-1 0,1 0 1,-1 1-1,1-1 1,0 1-1,-1-1 0,1 1 1,0-1-1,0 1 1,-1 0-1,1-1 0,0 1 1,0 0-1,-1-1 0,1 1 1,0 0-1,0 0 1,0 0-1,-1 0 0,1 0 1,0 0-1,0 0 1,0 0-1,0 0 0,-1 0 1,1 0-1,0 1 1,0-1-1,0 0 0,-1 1 1,1-1-1,0 0 0,0 1 1,-1-1-1,1 1 1,0-1-1,-1 1 0,1-1 1,-1 1-1,1-1 1,0 1-1,-1 0 0,0-1 1,1 1-1,-1 0 1,1 0-1,-1-1 0,0 1 1,1 0-1,-1 0 1,0 0-1,0-1 0,0 1 1,0 0-1,1 0 0,-1 0 1,0 0-1,-1-1 1,1 2-30,18 20-854,15-22-4019,-19-12 529</inkml:trace>
  <inkml:trace contextRef="#ctx0" brushRef="#br1" timeOffset="284322.456">28000 6308 4577,'0'0'1938,"0"0"-973,0 0 432,0 0 182,0 0-346,0 0-513,8 8-377,27 29-266,-33-34-123,0 0-1,0 1 1,0-1-1,-1 1 0,1 0 1,-1-1-1,0 1 1,0 0-1,-1 0 1,1 0-1,-1-1 0,0 1 1,0 0-1,0 0 1,0 0-1,-1 0 0,1 0 1,-1-1-1,0 1 1,-1 0-1,1 0 0,0-1 1,-1 1-1,0-1 1,0 0-1,0 1 1,0-1-1,0 0 0,-1 0 1,-2 2 46,-175 208-142,178-198-2603,40-36 2148,-6 4 249,-30 18 427,1 1-1,0-1 0,-1 0 0,1 1 0,-1 0 1,1-1-1,-1 1 0,0 0 0,0 0 1,0 0-1,0 1 0,0-1 0,-1 0 1,1 1-1,0-1 0,-1 1 0,0 0 0,0-1 1,0 1-1,0 0 0,0 0 0,0 0 1,-1 0-1,1-1 0,-1 1 0,0 0 1,0 0-1,0 0 0,0 0 0,-1 0 0,1 0 1,-1 0-1,0 0 0,1 0 0,-1-1 1,0 1-1,-1 1-78,1 14 453,1 179 1929,18-210-3085,78-235-3537,0-62-2371,-47 102 7993,-37 196 3151,14 42-1932,-18-18-1993,-4-8-647,0-1 0,-1 0 0,1 0 0,1 0 0,-1 0 1,0 0-1,1-1 0,-1 0 0,1 0 0,0 0 0,0-1 1,0 1-1,0-1 0,0 0 0,0-1 0,0 1 0,0-1 1,0 0-1,0 0 0,0-1 0,3 0 39,8 1 54,-15 1-83,1 0-1,0 1 1,0-1-1,-1 0 1,1 1 0,0-1-1,-1 1 1,0-1-1,1 1 1,-1 0-1,0 0 1,0 0 0,0 0-1,0 0 1,0 0-1,0 0 1,0 0-1,-1 0 1,1 0 0,-1 0-1,0 0 1,1 0-1,-1 0 1,0 1-1,0-1 1,-1 0 0,1 0-1,0 0 1,-1 0-1,1 0 1,-1 1 0,0-1-1,1 0 1,-1 0-1,0 0 1,0-1-1,-1 1 1,1 0 0,0 0-1,0-1 1,-1 1-1,1 0 1,-1-1-1,0 1 1,1-1 0,-1 0 29,-118 139-282,119-140 269,1 1 0,-1-1-1,1 0 1,-1 0 0,1 0 0,0 1-1,-1-1 1,1 0 0,-1 1 0,1-1-1,-1 0 1,1 1 0,0-1 0,-1 1-1,1-1 1,0 1 0,0-1 0,-1 0-1,1 1 1,0-1 0,0 1-1,-1-1 1,1 1 0,0-1 0,0 1-1,0 0 1,0-1 0,0 1 0,0-1-1,0 1 1,0-1 0,0 1 0,0-1-1,0 1 1,0-1 0,0 1 0,1-1-1,-1 1 1,0-1 0,0 1 0,1-1-1,-1 1 1,0-1 0,0 1 0,1-1-1,-1 0 1,1 1 0,-1-1 0,0 1-1,1-1 1,-1 0 0,1 0 0,-1 1-1,1-1 1,-1 0 0,1 0-1,-1 1 1,1-1 0,-1 0 0,1 0-1,-1 0 14,39-5 1170,-21 2 783,-15 37-1629,-5-24-504,0 1 0,0-1-1,-1 0 1,0 0 0,-1 0 0,0 0 0,0-1 0,-1 1-1,0-1 1,-1-1 0,0 1 0,-3 2 180,-6 12-26,15-23 31,1 0 1,-1 0 0,0 0 0,1 0 0,-1 0 0,1 1 0,-1-1 0,0 0 0,1 0 0,-1 0 0,0 0 0,1 1 0,-1-1-1,0 0 1,1 0 0,-1 1 0,0-1 0,0 0 0,1 0 0,-1 1 0,0-1 0,0 0 0,1 1 0,-1-1 0,0 0-1,0 1 1,0-1 0,0 1 0,0-1 0,0 0 0,0 1 0,1-1 0,-1 1 0,0-1 0,0 0 0,0 1 0,0-1-1,-1 0 1,1 1 0,0-1 0,0 1 0,0-1 0,0 0 0,0 1 0,0-1 0,-1 0 0,1 1 0,0-1 0,0 0-1,0 1 1,-1-1 0,1 0 0,0 1-6,29-18 625,-6-4 72,-49 76-1843,-2-15 965,15-24 277,0 1 0,2 1-1,0 0 1,1 1 0,1 0 0,1 0 0,0 1-1,1 0-95,8-20 39,-1-1-1,1 1 0,-1 0 0,1-1 0,-1 1 1,1 0-1,-1 0 0,1 0 0,-1 0 0,1 0 1,0 0-1,-1-1 0,1 1 0,-1 0 0,1 1 0,-1-1 1,1 0-1,0 0 0,-1 0 0,1 0 0,-1 0 1,1 0-1,-1 1 0,1-1 0,-1 0 0,1 0 0,-1 1 1,1-1-1,-1 0 0,1 1 0,-1-1 0,0 1 1,1-1-1,-1 0 0,0 1 0,1-1 0,-1 1 0,0-1 1,1 1-1,-1-1 0,0 1 0,0-1 0,0 1 1,0 0-1,1-1 0,-1 1 0,0-1 0,0 1 1,0-1-1,0 1 0,0-1 0,0 1 0,0 0 0,0-1 1,-1 1-1,1-1 0,0 1 0,0-1 0,0 1 1,-1-1-1,1 1 0,0 0-38,34-34 433,-18 8-1136,-2 0 0,0-1 1,-2 0-1,-1-1 0,-1 0 0,-1 0 0,0-8 703,-7 99 917,-1-51-827,0 0 0,-1 0 0,-1 0 0,0 0 0,-1 0 0,0 0 0,-1 0 1,-1-1-1,0 1 0,0-1 0,-1 0 0,-1 0 0,0-1 0,-1 0 0,0 0 1,0 0-1,-1-1 0,-1 0 0,-2 2-90,11-12-29,-1 1 1,0 0-1,0 0 0,1-1 0,-1 1 1,0-1-1,0 1 0,0-1 1,0 1-1,0-1 0,0 1 1,0-1-1,0 0 0,0 0 1,0 1-1,0-1 0,0 0 1,0 0-1,0 0 0,0 0 0,0 0 1,0 0-1,0-1 0,0 1 1,0 0-1,0 0 0,0-1 1,0 1-1,0-1 0,0 1 1,1-1-1,-1 1 0,0-1 0,0 1 1,0-1-1,0 0 0,1 1 1,-1-1-1,0 0 0,1 0 1,-1 0-1,1 1 0,-1-1 1,1 0-1,-1 0 0,1 0 1,-1 0-1,1 0 0,0 0 0,0 0 1,-1 0-1,1 0 0,0 0 1,0 0-1,0 0 0,0 0 1,0 0-1,0-1 29,8-63-446,-4 62 533,1 0 1,-1 0-1,1 0 0,-1 0 0,1 1 1,0-1-1,0 1 0,0 0 0,0 1 1,0-1-1,1 1 0,-1 0 1,0 1-1,1-1 0,-1 1 0,1 0 1,-1 0-1,0 1 0,1-1 0,-1 1 1,0 1-1,0-1 0,1 1 0,2 1-87,8-1-272,34 5-1837,3-2-2934</inkml:trace>
  <inkml:trace contextRef="#ctx0" brushRef="#br1" timeOffset="284789.755">28881 6185 1520,'0'0'8706,"0"0"-5489,0 0-2045,0 0 602,-10 24-239,-64 151-832,-8-43-2414,-27-27-3340,69-86 700,40-23 1443,74-70-2046,-68 71 5264,0-1-2,1 1 2,-1 0 0,1 1-1,0-1 1,-1 1 0,1 1-1,0-1 1,0 1 0,0 0-1,0 1 1,1 0 0,-1 0-1,5 1-309,-9 1 269,0 1 0,0 0-1,0 0 1,0 0 0,0 0-1,-1 0 1,0 1 0,1-1-1,-1 1 1,0 0 0,-1-1-1,1 1 1,-1 0 0,1 0-1,-1 0 1,0 0 0,-1 0-1,1 1 1,-1-1 0,0 0 0,0 0-1,0 0 1,0 0 0,-1 4-269,1-3 266,-3 77 1834,1-19-4890,4-72-1187,6-6 2543,0 2 281,16-37-2270</inkml:trace>
  <inkml:trace contextRef="#ctx0" brushRef="#br1" timeOffset="285510.411">28927 6496 5105,'0'0'2089,"0"0"-875,0 0 185,0 0-156,0 26-532,-1 180-604,-18-144-4021,16-65-22,33-97 779,0 14 4138,-35 126 2029,-19 96-3064,23-134 151,0 0 0,1 1 0,-1-1 0,0 0 0,-1 0 0,1 0 1,0 0-1,-1 0 0,1 0 0,-1 0 0,0 0 0,1-1 0,-1 1 0,0-1 0,0 1 0,0-1 0,0 1 0,0-1 0,-1 0 0,1 0 0,0 0 0,0-1 0,-1 1 0,1 0 0,0-1 0,-1 1 0,1-1 0,-2 0-97,3-6-33,4-5-234,0 1 0,1-1 1,0 1-1,0 0 0,1 0 1,1 0-1,0 1 1,0 0-1,0 0 0,1 0 1,1 1-1,-1 0 0,4-1 267,19-26-737,117-165-1626,-59 59 5618,-88 140-3262,0 0 127,0 0 0,-1 0 0,1-1 0,1 1 0,-1 0 0,0 0 0,0 0 0,0 0 0,1-1 0,-1 1 0,0 0 0,1 0 0,-1 0-1,1 0 1,0 0 0,-1 0 0,1 0 0,0 0 0,-1 0 0,1 0 0,0 0 0,0 0 0,0 1 0,0-1 0,0 0 0,0 1 0,0-1 0,0 0 0,0 1 0,0-1 0,0 1 0,0 0 0,1-1 0,-1 1 0,0 0 0,0 0 0,0 0 0,1 0 0,-1 0 0,0 0 0,0 0 0,0 0 0,1 0 0,-1 0 0,0 1 0,0-1-1,0 1 1,0-1 0,0 1 0,0-1 0,0 1 0,0-1 0,0 1 0,0 0 0,0 0 0,0-1 0,0 1 0,0 0 0,0 0 0,-1 0-120,3 5-132,0 0 0,0 0 0,1-1 0,-1 1 0,1-1 0,0 0 0,0 0 0,1 0 0,0-1 0,0 0 0,0 1 0,0-2 0,0 1 0,1-1 0,0 1 0,-1-2 0,1 1 0,1 0 132,3-1 344,-1 1 1,0 0 0,0 1-1,0 0 1,0 0 0,0 1-1,-1 0 1,0 0 0,0 1-1,0 1 1,-1-1 0,0 1 0,5 6-345,-11-9-11,-1 0 0,1 0 0,-1 0 0,0 0 0,-1 0 0,1 0 0,-1 0 0,1 0 0,-1-1 0,0 1 0,-1 0 0,1 0 0,-1-1 0,1 1 0,-1-1 0,0 1 0,0-1 0,-1 0 0,1 0 0,-1 0 0,1 0 0,-1 0 0,0 0 0,0-1 0,0 1 0,-1-1 0,1 0 0,-1 0 0,1 0 0,-1-1 0,1 1 0,-1-1 0,0 0 0,0 0 0,-1 0 11,-7 6-68,9-5 39,-20 14-556,-2-1-1,0-1 1,0-1 0,-1-1 0,-1-1-1,1-2 1,-2-1 0,-25 5 585,52-13-136,0 0 0,0 0-1,0 0 1,0 0 0,0 0 0,0 0 0,0 0 0,0-1 0,0 1 0,0 0-1,0 0 1,0-1 0,0 1 0,0-1 0,0 1 0,0-1 0,0 1 0,0-1 0,0 0-1,1 1 1,-1-1 0,0 0 0,0 0 0,1 0 0,-1 1 0,1-1 0,-1 0-1,1 0 1,-1 0 0,1 0 0,-1 0 0,1 0 0,0 0 0,-1 0 0,1 0 0,0 0-1,0 0 1,0 0 0,0 0 0,0 0 0,0-1 0,0 1 0,0 0 0,1 0-1,-1-1 137,18-49-1672,-12 43 1983,1 1 0,-1 0 0,2 0 0,-1 1 0,1 0 0,0 0 0,0 0 0,0 1 0,1 1-1,0 0 1,0 0 0,0 0 0,0 1 0,0 0 0,1 1 0,-1 0 0,1 1 0,0 0 0,0 0 0,-1 1 0,1 0 0,1 1-311,-4-2-11,112-14-368,-67 6-3135</inkml:trace>
  <inkml:trace contextRef="#ctx0" brushRef="#br1" timeOffset="286088.439">29555 6358 8186,'0'0'3478,"0"0"-2038,0 0 510,24 2 16,158 8-526,-95-20-1339,36-46-6057,-117 52 5602,1-1-1,-1 0 0,0 0 0,-1-1 0,1 1 1,-1-1-1,0-1 0,-1 1 0,1-1 1,-1 1-1,0-1 0,-1-1 0,0 1 0,0 0 1,-1-1-1,1 1 0,-2-1 0,1 0 0,-1 0 1,0 1-1,-1-1 0,0 0 0,0 0 0,0 0 1,-1 0-1,-1 0 0,1 1 355,0 3 250,0 1 0,0 0 0,-1 0 0,1 0 0,-1 0 0,1 0 1,-1 1-1,0-1 0,0 0 0,0 1 0,-1 0 0,1-1 0,0 1 0,-1 0 0,0 0 0,1 0 0,-1 0 0,0 1 0,0-1 0,0 1 1,0 0-1,0 0 0,0 0 0,0 0 0,-1 0 0,1 1 0,0-1 0,0 1 0,-1 0 0,1 0 0,-1 0-250,2 2 151,0 1 0,0-1-1,0 0 1,1 1 0,-1-1 0,1 1-1,-1 0 1,1-1 0,0 1 0,0 0-1,0 0 1,0 0 0,0 0-1,1 0 1,-1 0 0,1 0 0,0 0-1,0 0 1,0 0 0,0 0-1,1-1 1,-1 1 0,1 0 0,0 2-151,-1 6 439,-9 405 4748,2-327-4690,-4 0 0,-3-1 0,-19 56-497,29-130-83,3-6-156,-1 1 1,0-1-1,0 0 0,0 0 1,-1-1-1,-1 1 0,1-1 1,-1 1-1,-1-1 1,1 0-1,-1-1 0,0 1 1,-1-1-1,-4 5 239,8-11-207,0 0 0,1 0 0,-1-1 0,0 1 0,0 0 0,1 0 0,-1-1 0,0 1 0,1-1 0,-1 0 0,1 0 0,-1 1 0,0-1 0,1 0 0,0 0 0,-1 0-1,1 0 1,0-1 0,-1 1 0,1 0 0,0 0 0,0-1 0,0 1 0,0-1 0,0 1 0,0-1 0,1 1 0,-1-1 0,1 0 0,-1 1 0,1-1 0,-1 0 0,1 1 0,0-1 0,0 0 0,0 0 0,0 1 0,0-1 0,0 0-1,0 0 1,0 1 0,1-1 0,-1 0 0,1 1 0,0-2 207,-2 1-181,-2-160-6110,3 60 4479</inkml:trace>
  <inkml:trace contextRef="#ctx0" brushRef="#br1" timeOffset="287492.998">29760 6515 32,'0'0'947,"0"0"2010,0 0-1072,0 0-1113,0 0-146,-10 11-14,7-8-578,-2 1-9,1 0 0,0 0 1,0 1-1,0 0 0,0 0 1,1 0-1,0 1 0,0-1 1,0 1-1,1-1 0,-1 1 1,1 0-1,1 0 0,-1 0 0,1 0 1,0 0-1,0 4-25,1 57 1,0-67-8,0 1 0,0-1 1,0 1-1,0 0 0,0-1 0,0 1 0,0 0 0,1-1 0,-1 1 0,0-1 0,0 1 0,0 0 0,1-1 0,-1 1 0,0-1 0,1 1 0,-1-1 0,0 1 0,1-1 0,-1 1 0,1-1 0,-1 1 0,1-1 0,-1 0 0,1 1 0,-1-1 0,1 0 0,-1 1 0,1-1 0,-1 0 0,1 0 0,0 1 0,-1-1 0,1 0 0,-1 0 0,1 0 0,0 0 0,-1 0 1,1 0-1,0 0 0,-1 0 0,1 0 0,-1 0 0,1 0 0,0 0 0,-1-1 0,1 1 0,-1 0 0,1 0 0,0-1 0,-1 1 0,1 0 0,-1-1 0,1 1 0,-1 0 0,1-1 0,-1 1 0,1-1 0,-1 1 0,0-1 0,1 1 7,32-28 189,-2-17 748,-19 27-460,1 0 1,1 0-1,0 1 1,1 1 0,1 0-1,1 1 1,1 0-478,5 0-1065,0 0-1,-1-2 1,-1-1 0,0 0-1,-2-2 1,0 0 0,-1-1-1,-1-1 1,-1-1 0,-1 0-1,10-21 1066,-14-16-62,-11 34 6168,0 16-1761,43-16-1769,66-14-1499,-108 40-1075,0 0 0,0 1 1,0-1-1,-1 1 0,1-1 0,0 1 0,0-1 0,0 1 0,-1-1 1,1 1-1,0 0 0,-1-1 0,1 1 0,0 0 0,-1 0 0,1-1 1,-1 1-1,1 0 0,-1 0 0,1 0 0,-1 0 0,0 0 0,1 0 0,-1 0 1,0-1-1,0 1 0,0 0 0,0 0 0,0 0 0,0 0 0,0 0 1,0 0-1,0 0 0,0 0 0,-1 0 0,1 0 0,0 0 0,0 0 1,-1 0-1,1 0-2,-1 7 23,-1 6-162,-1 1 0,0-1 0,-1 0 0,-1 0 0,0 0-1,-1 0 1,0-1 0,-1 0 0,-1 0 0,0-1 0,-1 0-1,0 0 1,0-1 0,-9 7 139,18-17-66,0 0 1,-1 0-1,1 0 1,-1 0-1,0 0 1,1 0-1,-1 0 0,0 0 1,0 0-1,0 0 1,1 0-1,-1 0 0,0-1 1,0 1-1,0 0 1,0-1-1,0 1 1,-1-1-1,1 1 0,0-1 1,0 1-1,0-1 1,0 0-1,-1 0 0,1 1 1,0-1-1,0 0 1,0 0-1,-1 0 1,1 0-1,0-1 0,0 1 1,0 0-1,-1 0 1,1-1-1,0 1 0,0 0 1,0-1-1,0 0 1,0 1-1,0-1 1,0 1-1,0-1 0,0 0 1,0 0-1,0 0 1,0 0-1,0 1 0,1-1 1,-1 0-1,0 0 1,1 0-1,-1-1 1,1 1-1,-1 0 0,1 0 1,-1 0-1,1 0 1,0 0-1,0-1 0,-1 1 1,1 0 65,-3-171-716,3 171 757,0 1 1,0-1-1,0 0 1,0 1-1,-1-1 1,1 0-1,0 0 1,0 1-1,0-1 1,1 0-1,-1 1 1,0-1-1,0 0 1,0 0-1,0 1 1,1-1-1,-1 0 1,0 1-1,1-1 1,-1 1-1,0-1 1,1 0-1,-1 1 1,1-1-1,-1 1 1,1-1-1,-1 1 1,1-1-1,-1 1 1,1-1-1,0 1 1,-1 0-1,1-1 1,0 1-1,-1 0 1,1 0-1,0-1 1,-1 1-1,1 0 1,0 0-1,-1 0 1,1 0-1,0 0 1,0 0-1,-1 0 1,1 0-1,0 0 1,-1 0-1,1 0 1,0 1-1,0-1 1,-1 0-1,1 0 1,0 1-1,-1-1 1,1 0-1,-1 1 1,1-1-1,0 1 1,-1-1-1,1 1 1,-1-1-1,1 1 1,-1-1-1,0 1 1,1-1-1,-1 1 1,1 0-42,3 13 172,-1 1 0,0-1 0,0 1 0,-2-1 0,0 1 0,-1 0 0,0-1 0,-2 15-172,0 17 107,-29 322 805,31-373-905,0 0 0,1 0 0,-1 0-1,1 0 1,0 0 0,0 0 0,0 0 0,1 0 0,0 1 0,0-1 0,0 0 0,0 1 0,1 0 0,0 0-1,0-1 1,0 2 0,0-1 0,0 0 0,1 1 0,0-1 0,0 1 0,0 0 0,0 0 0,0 1-1,0-1 1,1 1 0,-1 0 0,3 0-7,31 5 27,-34-2-61,0 0 0,0 0 1,0-1-1,0 1 0,0-1 0,0 0 0,0 0 0,0 0 0,0-1 0,0 1 0,0-1 0,0 0 0,0 0 0,-1 0 1,1-1-1,0 1 0,-1-1 0,1 0 0,-1 0 0,1 0 0,-1 0 0,0-1 0,0 0 0,0 1 34,19-27-992,-2-1-1,-1-1 0,-2 0 1,-1-2-1,-1 0 0,-2 0 0,-1-1 1,4-26 992,11-110-555,-24 54 6031,-3 116-4648,62 69 100,-60-66-965,0 0 0,-1 0 0,1 0 1,-1 0-1,0 0 0,0 1 0,0-1 0,-1 0 0,1 0 0,-1 1 0,1-1 0,-1 0 1,0 1-1,0-1 0,-1 0 0,1 0 0,-1 1 0,0-1 0,1 0 0,-1 0 0,-1 0 1,1 1-1,0-1 0,-1-1 0,0 1 0,1 0 0,-1 0 0,0-1 0,-1 1 0,1-1 1,0 1-1,-1-1 0,1 0 0,-1 0 0,0 0 0,-2 1 37,-32 49-2326,34-3 1668,4-14 1852,-46 169-442,46-214-658,0 0 0,0 1-1,1-1 1,1 1 0,-1-1-1,1 1 1,1 0 0,0 0-1,0 0 1,1 0 0,0 1-1,0 0 1,6-7-94,-11 14 3,1 1 1,-1-1 0,0 1-1,0-1 1,0 1-1,1-1 1,-1 1-1,0 0 1,1-1 0,-1 1-1,0-1 1,1 1-1,-1 0 1,0-1-1,1 1 1,-1 0 0,1-1-1,-1 1 1,0 0-1,1 0 1,-1 0 0,1-1-1,-1 1 1,1 0-1,-1 0 1,1 0-1,-1 0 1,1 0 0,-1 0-1,1 0 1,-1 0-1,1 0 1,-1 0-1,1 0 1,-1 0 0,1 0-1,-1 0 1,1 1-1,-1-1 1,1 0-1,-1 0 1,1 0 0,-1 1-1,1-1 1,-1 0-1,0 1 1,1-1 0,-1 0-1,0 1 1,1-1-1,-1 1 1,0-1-1,1 0 1,-1 1 0,0-1-1,0 1 1,1-1-1,-1 1 1,0-1-1,0 1 1,0-1 0,0 1-1,0-1 1,0 1-1,0-1 1,0 1-1,0-1 1,0 1 0,0-1-1,0 1-3,1 47 122,-1-39-31,-22 160 394,12-101-536,47-110 553,-36 41-475,1 1 0,0 0-1,-1-1 1,1 1 0,0 0 0,0 0 0,-1 0 0,1 0 0,0 0-1,-1 0 1,1 1 0,0-1 0,-1 0 0,1 1 0,0 0 0,-1-1-1,1 1 1,-1 0 0,1 0 0,-1-1 0,1 1 0,-1 0 0,0 1-1,1-1 1,-1 0 0,0 0 0,0 0 0,0 1 0,0-1 0,0 1 0,0-1-1,0 1 1,-1-1 0,1 1 0,0-1 0,-1 1 0,1 0 0,-1-1-1,0 1 1,1 0 0,-1-1 0,0 1 0,0 0 0,0 0 0,0-1-27,18 33 371,-16-33-387,0 0-1,0 1 1,0-1-1,0 0 1,0 0-1,1-1 1,-1 1-1,0 0 1,1-1-1,-1 1 1,0-1-1,1 0 1,-1 0-1,1 0 1,-1 0-1,0 0 1,1 0-1,-1-1 0,0 1 1,1-1-1,-1 0 1,0 1-1,1-1 1,-1 0-1,0-1 1,0 1-1,0 0 1,0 0-1,0-1 1,0 1-1,-1-1 1,1 0-1,0 0 1,-1 1-1,1-2 17,53-69-1357,36-138-5892,-70 128 3929</inkml:trace>
  <inkml:trace contextRef="#ctx0" brushRef="#br1" timeOffset="287988.722">30967 5819 6817,'0'0'1573,"0"0"-1225,0 0-393,0 0-21,0 0-93,0 0-345,14 5-305,45 19-9,-57-23 786,0 0 0,0 0 0,0 1-1,0-1 1,-1 0 0,1 1-1,-1 0 1,1-1 0,-1 1 0,1 0-1,-1 0 1,0 0 0,0-1 0,0 1-1,0 0 1,0 1 0,0-1-1,-1 0 1,1 0 0,-1 0 0,1 0-1,-1 1 1,0-1 0,0 0 0,0 0-1,0 0 1,0 1 0,-1-1 0,1 0-1,-1 0 1,1 0 0,-1 0 32,0 11 28,-1-7 51,1 1 0,-1-1 1,0 0-1,0 0 0,-1 0 0,1 0 0,-2 0 0,1 0 0,0-1 1,-1 1-1,0-1 0,-1 0 0,1-1 0,-1 1 0,0-1 0,-1 2-79,-41 51 489,72-51-3423,59-22 2122,-84 27 3666,-67 98 1645,39-74-4112,-2 33-2170,59-65 318,65-41 2934,-94 38-1554,1 1 0,0-1 0,0 1 0,0-1 0,-1 1 0,1 0 0,0-1 0,-1 1-1,1 0 1,0-1 0,-1 1 0,1 0 0,-1 0 0,1 0 0,-1 0 0,0 0 0,1-1 0,-1 1-1,0 0 1,1 0 0,-1 0 0,0 0 0,0 0 0,0 0 0,0 0 0,0 0 0,0 0 0,0 0-1,0 0 1,-1 0 0,1 0 0,0 0 0,0-1 0,-1 1 0,1 0 0,-1 0 0,1 0 0,-1 0-1,1 0 1,-1-1 0,1 1 0,-1 0 0,0-1 0,1 1 0,-1 0 0,0-1 0,0 1 0,1-1-1,-1 1 1,0-1 0,0 1 0,0-1 0,0 0 0,0 1 0,0-1 0,0 0 0,1 0 0,-2 1 85,-24 2-2594,-3-3 956</inkml:trace>
  <inkml:trace contextRef="#ctx0" brushRef="#br1" timeOffset="288626.866">30839 6166 760,'0'0'3541,"0"0"-463,0 0-1438,0 0-39,0 0-449,-7 15-701,3-7-487,2-7 14,1 0-1,0 0 1,0 0 0,-1 0 0,1 0-1,0 0 1,0 0 0,0 1 0,0-1 0,1 0-1,-1 0 1,0 1 0,0-1 0,1 1 0,-1-1-1,1 0 1,-1 1 0,1-1 0,0 1-1,-1-1 1,1 1 0,0 0 0,0-1 0,0 1-1,0-1 1,1 1 0,-1-1 0,0 1 0,0-1-1,1 1 1,-1-1 0,1 1 0,0-1-1,-1 0 1,1 1 0,0-1 0,0 0 0,0 1-1,0-1 1,0 0 0,0 0 0,0 0 0,0 0-1,0 0 1,1 0 0,-1 0 0,0 0-1,1-1 1,-1 1 0,0 0 0,1-1 0,-1 1-1,1-1 1,-1 0 0,2 1 22,20-2-917,1-2 0,-1 0 0,1-2 1,-1 0-1,-1-2 0,1 0 0,6-4 917,50-21-171,-68 37 5069,-23 42-4891,0-28-357,8-16 399,1 1 0,0 0 0,0 0 0,0 0-1,0 0 1,1 1 0,0-1 0,0 1 0,0 0 0,0-1 0,1 1-1,0 0 1,0 0 0,0 0 0,0 0 0,1 0 0,0 0 0,0 0 0,0 0-1,1 0 1,-1 0 0,2 0-49,-7 14-5888,-27 2 3396,27-18 2110,-46 22-134,-130 85 5655,156-74-2755,80-30-988,43-50-2964,-83 35 695,-1-1 1,-1-1-1,0 0 1,-1-1-1,0-1 1,-1 0-1,0 0 1,7-13 872,-1-58-500,-48 44 3838,30 40-3267,0 0-1,0 1 1,0-1-1,1 0 1,-1 0 0,0 1-1,0-1 1,1 1 0,-1-1-1,0 1 1,0-1 0,1 1-1,-1-1 1,1 1 0,-1-1-1,0 1 1,1 0 0,-1-1-1,1 1 1,0 0 0,-1-1-1,1 1 1,-1 0 0,1 0-1,0-1 1,0 1 0,-1 0-1,1 0 1,0 0 0,0 0-1,0-1 1,0 1 0,0 0-1,0 0 1,0 0 0,0 0-1,1-1 1,-1 1 0,0 0-1,0 0 1,1 0 0,-1-1-1,0 1 1,1 0 0,-1 0-71,1 7 443,-2 346 8507,0-330-8980,-1 1-1,-2-1 1,0 0-1,-1 0 1,-2-1 0,0 1-1,-9 18 31,-58 82-5567,29-71 78</inkml:trace>
  <inkml:trace contextRef="#ctx0" brushRef="#br1" timeOffset="289294.783">25611 7656 3273,'0'0'4825,"0"0"-3273,0 0-254,0 0 501,0 0-347,0 0-777,7 0-114,409-14 6602,691-42-3400,-306 25-2098,62-40-718,-164 10-903,88 29-44,-721 32-191,27-2-307,0 4 0,0 3-1,-1 5 1,0 4 0,8 6 498,-100-20-1,35 11-1079,-35-11 971,0 0 0,-1 0 0,1 0 0,-1 0 0,1 0 0,0 0 0,-1 0 0,1 0 0,0 1 0,-1-1 0,1 0 0,0 0 1,-1 0-1,1 0 0,0 1 0,-1-1 0,1 0 0,0 0 0,0 1 0,-1-1 0,1 0 0,0 0 0,0 1 0,0-1 0,-1 0 0,1 1 0,0-1 0,0 0 0,0 1 0,0-1 0,0 0 0,0 1 0,-1-1 0,1 0 0,0 1 0,0-1 0,0 1 0,0-1 1,0 0-1,0 1 0,1-1 0,-1 0 0,0 1 0,0-1 0,0 0 0,0 1 0,0-1 0,0 0 0,1 1 109,-47 3-5296,-14-3-5394</inkml:trace>
  <inkml:trace contextRef="#ctx0" brushRef="#br1" timeOffset="289488.129">30753 7823 15611,'0'0'5065,"0"0"-5065,0 0-256,0 0-448,-165-34-2472,122 17-7475</inkml:trace>
  <inkml:trace contextRef="#ctx0" brushRef="#br1" timeOffset="318092.219">26228 7447 1456,'0'0'447,"0"0"-60,0 0 446,0 0-146,0 0-355,-9-5-153,-26-14-51,17-2 364,12 13 1424,-10 5 3474,16 3-4904,9 6-6786,0 5 3660</inkml:trace>
  <inkml:trace contextRef="#ctx0" brushRef="#br1" timeOffset="318304.1168">26228 7447 5593</inkml:trace>
  <inkml:trace contextRef="#ctx0" brushRef="#br1" timeOffset="318527.297">26228 7447 5593,'-155'140'3193,"153"-140"-2281,2 0-8,0 0 257,5 0 111,30 0 176,19 4 160,17 4-39,18-1-409,8 0-136,5 0-272,7 0-528,2 1-224,3-1-512,57 0-1104,-25-2-2825,-21-5-3465</inkml:trace>
  <inkml:trace contextRef="#ctx0" brushRef="#br1" timeOffset="320148.315">27686 4605 3545,'0'0'3222,"0"0"-1823,0 0 109,0 0 270,0 0-153,0 0-388,0 0-424,-10-1-230,-22-4-255,50 5 1232,252 26 3565,134-6-3608,-124-6-1181,954 62-683,-1123-59-4374,-114-10-1127,-24-7 1422</inkml:trace>
  <inkml:trace contextRef="#ctx0" brushRef="#br1" timeOffset="320666.632">27891 4998 3865,'0'0'4397,"0"0"-2694,0 0-1043,-4 24 643,-26 167 1339,18 90-1265,13-281-1395,0-1 0,-1 1 0,1-1-1,0 0 1,0 1 0,0 0 0,-1-1-1,1 1 1,0 0 0,0-1 0,0 1-1,0 0 1,-1 0 0,1-1 0,0 1 0,0 0-1,0 0 1,0 0 0,0 0 0,0 0-1,0 1 1,0-1 0,-1 0 0,1 0-1,0 1 1,0-1 0,0 0 0,0 1-1,-1-1 1,1 1 0,0-1 0,0 1-1,-1-1 1,1 1 0,0-1 0,-1 1-1,1 0 1,-1-1 0,1 1 0,-1 0-1,1 0 1,-1 0 0,1-1 0,-1 1-1,0 0 1,1 0 0,-1 0 0,0 0 0,0-1-1,0 1 1,1 0 0,-1 0 0,0 1 18,31-71 291,-18 36-440,1 1-1,2 0 1,1 1 0,1 1 0,2 1-1,1 1 1,4-3 149,-23 28-3,1-1 0,0 1 0,-1 0 0,1 0-1,0 0 1,1 0 0,-1 0 0,0 1 0,1-1 0,-1 1 0,1 0-1,0 0 1,0 1 0,0-1 0,0 1 0,0 0 0,0 0 0,0 0 0,0 0-1,1 1 1,-1-1 0,0 1 0,0 0 0,1 1 0,-1-1 0,0 1-1,0 0 1,0 0 0,0 0 0,0 0 0,0 1 0,0-1 0,0 1 0,0 0-1,-1 0 1,1 1 0,-1-1 0,1 1 0,-1 0 0,0 0 0,0 0-1,0 0 1,-1 0 3,9 25 481,-2 0 0,-1 1 0,-1-1-1,-1 1 1,-2 1 0,-1-1 0,-1 1-1,-1-1 1,-2 1 0,-2 2-481,3 16 7,0-49-97,-1 1 0,1-1 0,0 1 0,0-1 0,-1 1 0,1-1 0,0 1 0,0-1 0,0 0 0,0 1 0,0-1 0,0 1 0,0-1 0,0 0 0,0 1 1,0-1-1,0 1 0,0-1 0,0 1 0,0-1 0,0 1 0,1-1 0,-1 0 0,0 1 0,0-1 0,1 1 0,-1-1 0,0 1 0,1 0 0,-1-1 0,1 1 0,-1-1 0,0 1 0,1 0 1,-1-1-1,1 1 0,-1 0 0,1-1 0,-1 1 0,1 0 0,-1 0 0,1-1 0,0 1 0,-1 0 0,1 0 0,-1 0 0,1 0 0,-1 0 0,1 0 0,0 0 0,-1 0 0,1 0 0,-1 0 1,1 0-1,-1 0 0,1 0 0,0 1 0,-1-1 0,1 0 0,-1 0 0,1 1 0,-1-1 0,1 0 0,-1 1 0,1-1 0,-1 0 0,0 1 0,1-1 0,-1 1 90,2-5-325,18-32-4443,0-6-334</inkml:trace>
  <inkml:trace contextRef="#ctx0" brushRef="#br1" timeOffset="320884.039">28707 5041 3689,'0'0'5825,"0"0"-4377,0 0-63,0 0 1015,-123 152-583,106-104-1033,6 3-416,8-1-304,3 1-64,0-1 0,14-2-480,9-7-801,6-4-815,22-21-529,-2-6-1447,-9-10 55</inkml:trace>
  <inkml:trace contextRef="#ctx0" brushRef="#br1" timeOffset="321268.779">28921 5169 6513,'0'0'3968,"0"0"-2554,-7 25-106,-22 82 468,15 69 35,16-124-2627,-2-67 616,1 1 1,1-1-1,0 0 0,1 1 1,1 0-1,0-1 1,1 1-1,0 1 0,2-1 1,-1 1-1,1 0 0,1 0 1,1 1-1,-1 0 0,2 1 1,0 0-1,4-4 200,-11 12 4,-1 1 1,1 0-1,0 0 0,0-1 0,0 2 1,0-1-1,0 0 0,0 1 1,1-1-1,-1 1 0,0 0 1,1 0-1,-1 0 0,1 1 0,-1-1 1,1 1-1,-1 0 0,1 0 1,0 0-1,-1 0 0,1 0 0,-1 1 1,1 0-1,-1 0 0,1 0 1,-1 0-1,0 0 0,0 1 1,1-1-1,-1 1 0,0 0 0,0 0 1,0 0-1,-1 1 0,1-1 1,-1 0-1,1 1 0,-1 0 0,0 0 1,0 0-1,2 2-4,1 12 87,-1-1 1,0 1-1,-1 0 1,-1-1-1,-1 1 1,0 0-1,-1 0 1,-2 9-88,2 11-980,0-35-1090,0-3-900,0-5-553</inkml:trace>
  <inkml:trace contextRef="#ctx0" brushRef="#br1" timeOffset="321481.6548">29207 5289 408,'0'0'6986,"0"0"-5618,0 0 480,0 0 249,0 0-609,0 0-792,0 0-696,165 5-168,-96-5-1168,-10 0-2417,-10-7-1144</inkml:trace>
  <inkml:trace contextRef="#ctx0" brushRef="#br1" timeOffset="322034.366">29769 5053 576,'0'0'4096,"0"0"-2203,0 0-488,0 0-2,0 0-364,0 0-417,-3-2-290,3 2-299,0 1-1,0-1 1,1 0-1,-1 1 1,0-1-1,0 1 0,0-1 1,0 1-1,0-1 1,0 1-1,0-1 0,0 0 1,0 1-1,0-1 1,0 1-1,0-1 1,0 1-1,0-1 0,0 1 1,0-1-1,0 0 1,-1 1-1,1-1 0,0 1 1,0-1-1,-1 0 1,1 1-1,0-1 1,0 0-1,-1 1 0,1-1 1,0 0-1,-1 1 1,1-1-1,-1 0 1,1 0-1,0 1 0,-1-1 1,1 0-1,-1 0 1,1 0-1,0 0 0,-1 1 1,1-1-1,-1 0 1,1 0-1,-1 0 1,1 0-1,-1 0 0,1 0 1,-1 0-1,1 0 1,0-1-1,-1 1 0,1 0 1,-1 0-1,1 0 1,-1 0-1,1 0 1,-1-1-33,1 17 606,-57 250 5835,16-82-5783,34-151-8335,26-66 3859,2-9-863</inkml:trace>
  <inkml:trace contextRef="#ctx0" brushRef="#br1" timeOffset="322303.87">29991 4967 5249,'0'0'2967,"0"0"-1869,0 0-8,0 0 103,0 0-299,0 0-456,26 18-150,83 62 95,-100-75-167,-1 1 0,0 0 0,0 0-1,0 0 1,-1 1 0,0 0 0,-1 1-1,1-1 1,-1 1 0,-1 0 0,0 1-1,0 0 1,0-1 0,-1 2 0,-1-1-1,1 0 1,-1 1 0,-1-1 0,0 1-1,0 0 1,-1 0 0,-1 0 0,1 0 0,-1 0-1,-1-1 1,0 1 0,0 0 0,-2 3-216,-5 4-187,0 1 1,-2-2 0,0 1 0,0-1-1,-2-1 1,0 0 0,-1 0 0,0-1-1,-1-1 1,-1 0 0,0-1 0,0-1 0,-1 0-1,-2-1 187,-57 39-3704,3-11-2320</inkml:trace>
  <inkml:trace contextRef="#ctx0" brushRef="#br1" timeOffset="323534.098">28724 3526 1720,'0'0'4621,"0"0"-2651,0 0-1234,0 0 603,25 8 352,144 52 995,-154-53-2358,-3-3-76,0 0-1,0 1 0,-1 1 0,0 0 1,0 0-1,0 1 0,-1 1 1,0 0-1,0 0 0,-1 1 0,0 0 1,-1 0-1,0 1 0,6 9-251,-13-10-43,-1-1 0,0 1 0,-1-1 0,0 1 0,0-1 0,0 1 0,-1-1 0,-1 0 0,1 0 0,-1 0 0,-1 0 0,1 0 0,-1-1 0,-1 1 1,1-1-1,-1 0 0,-1 0 0,1-1 0,-1 0 0,0 0 0,-1 0 0,1-1 0,-1 1 0,0-2 0,-8 5 43,-5 9-359,-42 35-571,-3-3 0,-1-3 0,-24 10 930,75-42 357,42-15-5,27-8 519,-1-3 0,0-2 0,-1-2 0,20-10-871,57-16 1463,-111 36-1724,47-11 1346,-19 12-7103,-44 4-2365</inkml:trace>
  <inkml:trace contextRef="#ctx0" brushRef="#br1" timeOffset="365584.2478">27746 4167 232,'0'0'5575,"0"0"-3746,0 0-1229,0 0 489,0 0 134,-16 0-359,-156 17 681,90 4-1505,1 3 0,2 4 0,1 3-1,1 3 1,-49 32-40,113-59-28,10-6 8,0 0 0,0 0 0,0 1 0,0-1 1,0 1-1,0 0 0,0 0 0,1 0 0,-1 0 0,1 0 0,0 0 0,-1 1 1,1-1-1,0 1 0,0 0 0,1 0 0,-1-1 0,0 1 0,1 0 0,0 0 0,0 1 1,0-1-1,-1 2 20,5-2-18,1 1 0,-1-1-1,0 0 1,1 0 0,0 0 0,0-1 0,0 1 0,0-1 0,0 0 0,0 0 0,1 0 0,-1 0-1,0-1 1,1 0 0,0 0 0,-1 0 0,3 0 18,-1 0-16,30 9-90,106 33-2989,-126-36-80,-11 1-636</inkml:trace>
  <inkml:trace contextRef="#ctx0" brushRef="#br1" timeOffset="365797.186">26838 4714 1856,'0'0'6154,"0"0"-5298,0 0-128,0 0 1080,0 0 81,0 0-393,0 0-608,186 142-592,-129-111-296,14 10-1104,-14-5-3217,-14-5-3096</inkml:trace>
  <inkml:trace contextRef="#ctx0" brushRef="#br1" timeOffset="367076.674">27437 3408 2633,'0'0'2716,"0"0"-1457,0 0-327,0 0 137,0 0-155,0 0-334,-7 8-289,1-2-247,0 1 0,1 0 0,0 0-1,0 1 1,1-1 0,0 1 0,0 0 0,1 0 0,0 1-1,1-1 1,-1 1 0,1-1 0,1 1 0,0 3-44,-35 179 1037,-52 258 1876,19 3-1,-7 447-2912,79-631-58,19-205-489,-19-96-126,14-307-9046,-6 199 4502</inkml:trace>
  <inkml:trace contextRef="#ctx0" brushRef="#br1" timeOffset="367640.891">27589 3384 5993,'0'0'1407,"0"0"-772,31 0 24,262 22 1488,619 153 480,-459-112-1890,-19-2-652,23 25-85,-384-70-531,0 3 0,-1 3 0,-1 4 1,51 25 530,-106-39-114,-16-11 402,0-1 374,0 0 219,0 0 86,0 0-89,0 0-244,0 0-303,0 0-217,0 0-108,0 0-115,0 14-519,-25 374 1923,4 835 1527,22-1049-4104,-2-173 1149,1 0 0,0 0 0,-1 0 0,1 0 1,-1 0-1,1 0 0,-1 0 0,1 0 0,-1-1 0,0 1 0,1 0 0,-1 0 0,0-1 0,0 1 0,0 0 1,1-1-1,-1 1 0,0-1 0,0 1 0,0-1 0,0 1 0,0-1 0,0 0 0,0 1 0,0-1 0,0 0 1,0 0-1,0 0 0,0 0 0,0 0 0,0 0 0,0 0 0,0 0 0,0 0 0,0 0 0,0 0 0,0-1 1,0 1-1,0-1 0,0 1 0,0 0 0,0-1 0,0 0 0,0 1 0,0-1 0,1 1 0,-1-1 0,0 0 1,0 0-1,1 1 0,-1-1 0,0 0 0,1 0 133,-31-20-5491</inkml:trace>
  <inkml:trace contextRef="#ctx0" brushRef="#br1" timeOffset="367994.336">27246 5585 8290,'0'0'1608,"0"0"-921,32 3 248,310 30 1893,1842 191 2667,-2079-213-5895,4 0-2277,-39-8-4518,-55-3 1665</inkml:trace>
  <inkml:trace contextRef="#ctx0" brushRef="#br1" timeOffset="370981.582">21083 6688 4449,'0'0'1562,"0"0"-358,0 0 271,0 0 201,0 0-206,0 0-366,0 10 458,17 284 2453,-15-214-3931,0-41-334,-2-1 0,-1 0 0,-1 0 1,-3 0-1,-2 5 250,4-110-2850,7 20 2295,2 0 1,2 0-1,2 1 0,2 0 1,2 1-1,3 0 1,20-41 554,-31 73-86,-4 4 88,1 0 0,0 0 0,1 1-1,0-1 1,0 1 0,1 0 0,0 0 0,0 1-1,1-1 1,0 1 0,0 0 0,1 1 0,0 0 0,0 0-1,0 0 1,1 1 0,5-3-2,-9 9 80,-1 0 0,1 0 0,-1 0 0,1 0 0,-1 1 1,0 0-1,0 0 0,0 0 0,0 0 0,0 0 0,0 0 0,0 1 0,-1 0 0,1-1 0,-1 1 0,0 0 1,0 0-1,0 0 0,0 1 0,0-1 0,-1 0 0,1 1 0,-1-1 0,0 1 0,0-1 0,0 1 1,-1-1-1,1 1 0,-1 0 0,0 0 0,0-1 0,0 1 0,-1 3-80,3 3 184,8 66 607,-4 0 0,-3 1-1,-5 46-790,0-19-2736,2-176-3005,0 16 2007</inkml:trace>
  <inkml:trace contextRef="#ctx0" brushRef="#br1" timeOffset="371268.222">21596 6349 16,'0'0'4041,"0"0"-2325,0 0-516,0 0 63,27 3-125,84 12-200,-106-14-897,0 0 0,-1 1 1,1 0-1,-1 0 0,0 0 1,1 0-1,-1 1 0,0-1 1,0 1-1,-1 0 0,1 0 1,0 1-1,-1-1 0,0 1 1,0-1-1,0 1 0,0 0 1,-1 1-1,1-1 0,-1 0 1,0 0-1,-1 1 0,1 0 1,-1-1-1,0 1 0,0 0 1,0-1-1,0 1 0,-1 0 1,0 0-1,0 0 0,0-1 1,-1 1-1,0 0 1,0 0-1,0-1 0,-1 3-41,2-6 0,-3 8 0,0 1-1,-1-1 0,0 0 1,0 0-1,-1 0 0,-1-1 1,1 1-1,-1-1 0,-1 0 1,1-1-1,-1 0 1,-1 0-1,1 0 0,-1-1 1,0 0-1,-1-1 0,1 0 1,-1 0-1,0 0 0,0-2 1,-1 1-1,1-1 1,-6 1 0,33-7 461,161-24-3314,-140 24-389</inkml:trace>
  <inkml:trace contextRef="#ctx0" brushRef="#br1" timeOffset="371508.87">21154 7336 7354,'0'0'2744,"0"0"-2056,0 0 1081,180-7-89,-95-10-352,7-2-528,-4-1-527,-2 6-273,-1 0-1129,-19 4-2007,-20 3-3930</inkml:trace>
  <inkml:trace contextRef="#ctx0" brushRef="#br1" timeOffset="372093.243">21283 6024 6265,'0'0'1457,"0"0"-608,-28 7 149,-91 27 241,108-30-1093,0 1-1,0 0 1,0 0 0,1 1 0,0 1 0,0 0 0,1 0 0,0 1-1,0 0 1,1 0 0,0 1 0,0 0 0,1 1 0,0 0 0,0 0 0,2 0-1,-1 1 1,-3 10-146,8-19 18,-20 44 254,3 1 0,2 1 0,2 0 0,2 1 0,2 1-1,3-1 1,1 1 0,3 1 0,2-1 0,4 33-272,-4-67 80,1 0 1,0 0-1,1-1 0,1 1 0,0 0 1,1-1-1,1 1 0,1-1 0,0 0 1,1 0-1,0 0 0,1-1 0,1 0 1,0-1-1,1 0 0,0 0 0,5 4-80,7 7 43,2-1 0,0-1 0,2-1-1,0-1 1,1-1 0,2-1 0,-1-1-1,2-2 1,0-1 0,1-1 0,0-2 0,1-1-1,0-1 1,0-1 0,1-2 0,2-2-43,7 1-16,0-2 0,1-1 1,-1-3-1,0-1 1,1-3-1,-2-1 1,1-1-1,-1-3 1,19-7 15,-19-1-194,-1-2 0,-2-1 1,0-2-1,-1-2 1,-1-1-1,-1-1 1,-2-2-1,-1-2 1,7-10 193,-15 18-134,-1-2 0,-1 0 0,-2-2 0,0 0-1,-2-1 1,-1-1 0,-1 0 0,-1-1 0,-2-1 0,-2 0 0,0 0 0,-2-1 0,-1 0 0,-2-1 0,-1-6 134,-2 19 117,-1-1 1,-1 0 0,0 0 0,-2 0-1,-1 0 1,0 0 0,-2 1 0,0-1-1,-1 1 1,-1 0 0,-1 1 0,-1 0-1,0 0 1,-11-15-118,5 16 54,0 0 0,-1 2 0,-1-1 0,0 2 0,-1 0 0,-1 2 0,0 0 0,-1 0 0,0 2-1,-1 1 1,0 0 0,0 2 0,-1 0 0,-1 2 0,1 0 0,-1 1 0,0 2 0,0 0 0,0 1 0,-7 2-54,11 0-120,1 1 0,0 1 0,0 1-1,0 0 1,0 1 0,0 1 0,1 1 0,0 1 0,0 0 0,0 1 0,1 1 0,1 0 0,-1 1-1,1 1 1,1 0 0,0 1 0,-2 4 120,-121 177-6567,92-107 884</inkml:trace>
  <inkml:trace contextRef="#ctx0" brushRef="#br1" timeOffset="373235.021">28493 3305 2040,'0'0'2424,"0"0"-1372,0 0-452,0 0 330,0 0 131,-27-6-163,-89-17-197,109 22-653,1 0-1,0 1 1,0 0 0,0 0-1,-1 0 1,1 0 0,0 1-1,0 0 1,0 1-1,0-1 1,0 1 0,0 0-1,0 1 1,1-1 0,-1 1-1,1 0 1,-4 3-48,-8 4 126,-56 31 559,2 3 1,2 3-1,2 3 0,2 2 0,3 4 0,2 2 0,2 3 0,-44 63-685,67-65 119,2 1 0,4 2-1,1 1 1,4 1-1,2 1 1,3 1 0,4 1-1,2 0 1,3 1-1,3 0 1,3 1 0,2-1-1,6 34-118,-4-76-2,1-1 0,1 1 1,1-1-1,1 1 0,1-1 0,1 0 0,1-1 0,2 0 0,0 0 1,2-1-1,0 0 0,2 0 0,10 13 2,14 12 1,1-3 0,3-1-1,1-1 1,2-3 0,2-2 0,2-1 0,1-3-1,1-2 1,2-2 0,1-3 0,2-2-1,40 13 0,2-5 50,1-3 0,2-5-1,0-5 1,1-4-1,1-4 1,1-5 0,-1-4-1,1-4 1,-1-5-1,0-5 1,65-16-50,-9-11-43,-1-7 0,-3-7 0,-2-6 0,16-16 43,-129 56-17,0-2 0,-1-2 1,-1-2-1,-1-1 0,-1-1 0,2-6 17,-23 19 6,-1 0 0,0-1 0,-2 0 0,1-1 0,-2-1 0,0 0 0,0 0-1,-2-1 1,0 0 0,-1 0 0,-1-1 0,0 0 0,-2 0 0,0-1 0,0-5-6,1-40 11,-3 0 0,-3 0 0,-2-1-1,-3 2 1,-3-1 0,-3 1 0,-3 1 0,-2 0 0,-3 1 0,-2 1 0,-3 1 0,-3 1 0,-2 1 0,-3 2-1,-2 1 1,-2 2 0,-10-7-11,8 17-105,-2 3-1,-2 1 1,-1 3-1,-2 1 0,-1 2 1,-1 3-1,-2 1 1,-1 3-1,-1 2 1,-1 2-1,-1 3 1,0 1-1,-1 4 1,-39-5 105,51 10-118,0 1 0,0 2 0,0 3 1,-1 1-1,1 2 0,-1 2 1,1 1-1,0 3 0,0 1 1,1 3-1,0 1 0,-31 14 118,54-16-352,1 1-1,0 0 1,1 2-1,0-1 1,0 2-1,2 1 1,0 0 0,1 0-1,-11 16 353,19-24-167,-77 97-3182,3 1-733</inkml:trace>
  <inkml:trace contextRef="#ctx0" brushRef="#br1" timeOffset="378881.721">17810 3461 3929,'0'0'2798,"0"0"-1502,0 0-17,0 0 319,0 0-77,-15-6-163,-47-22-243,59 27-1044,1 0 0,-1 0 0,0 1 0,0-1 1,0 1-1,0-1 0,0 1 0,0 0 0,0 0 0,0 0 0,0 0 0,0 1 1,0 0-1,0-1 0,0 1 0,0 0 0,0 0 0,0 0 0,1 1 1,-1-1-1,0 1 0,1-1 0,-1 1 0,1 0 0,0 0 0,0 0 1,-1 0-1,1 1 0,1-1 0,-2 2-71,-6 5 193,-12 10-33,1 1 1,2 0-1,0 2 0,1 0 0,1 1 0,1 1 1,1 0-1,1 1 0,2 0 0,0 1 1,1 0-1,2 1 0,1 0 0,1 0 1,1 1-1,2-1 0,0 1 0,2 0 1,3 26-161,-2-46-108,1 0 0,1 0-1,-1 0 1,2-1 0,-1 1 0,1-1 0,0 0 0,0 1 0,1-1 0,0-1 0,0 1 0,0-1 0,1 1 0,0-1 0,1 0 0,-1-1-1,1 0 1,0 1 0,0-2 0,1 1 0,0-1 0,-1 0 0,1 0 0,1-1 0,-1 0 0,0 0 0,1-1 0,3 1 108,229 5-6742,-128-24 2285</inkml:trace>
  <inkml:trace contextRef="#ctx0" brushRef="#br1" timeOffset="379094.397">18435 3411 4841,'0'0'3953,"0"0"-3201,0 0 560,0 0 417,-60 183-241,46-116-512,-1 3-632,7 0-320,-1-7-24,9-10-552,0-10-1080,0-14-1193,17-15-1112,0-14-111</inkml:trace>
  <inkml:trace contextRef="#ctx0" brushRef="#br1" timeOffset="379228.195">18672 3697 2913,'0'0'2872,"0"0"-1631,0 0 527,0 0-576,165 20-392,-82-15-800,-9-1-1008,-5-4-2425</inkml:trace>
  <inkml:trace contextRef="#ctx0" brushRef="#br1" timeOffset="379557.259">19325 3623 2897,'0'0'3992,"0"0"-2983,0 0 607,203 0 8,-112 0-199,9 0-225,0 0-640,-6 0-560,-11 0-56,-9 0-1176,-26 0-985,-19 5-2432</inkml:trace>
  <inkml:trace contextRef="#ctx0" brushRef="#br1" timeOffset="379940.712">19613 4049 3729,'0'0'4326,"0"0"-2607,-13 24-439,-40 76-86,20-18-174,32-81-1135,3-5-150,111-184-1910,-106 174 2019,1 1 0,0 1 0,1-1 0,0 1 0,1 1 0,1 0 0,-1 0 0,2 1 0,-1 0 0,2 1 0,-1 0 0,1 1 0,0 1-1,1 0 1,0 1 0,0 0 0,0 1 0,7-1 156,-17 6 53,-1 0 0,0 0 0,1 0 0,-1 1 0,0-1 0,0 1 0,1 0 0,-1 0 0,0 0 0,0 0 0,0 1 0,0-1 0,-1 1 0,1 0 0,0 0 0,-1 0 0,1 0 0,-1 0 0,1 0 0,-1 1 0,0-1 0,0 1-1,0 0 1,0-1 0,-1 1 0,1 0 0,-1 0 0,0 0 0,0 0 0,0 1 0,0 0-53,16 105 2014,-21 144 508,4-235-2663,-1-30-2442,3-50-767,5-8-1305</inkml:trace>
  <inkml:trace contextRef="#ctx0" brushRef="#br1" timeOffset="380202.96">20244 3789 4353,'0'0'1230,"0"0"108,0 0-148,0 0-235,0 0-440,-8 22-354,-27 68-246,-12-32-1913,46-55 1690,17-4 1124,52-15 1218,26-5-1661,-4-8-4566,-65 17-244</inkml:trace>
  <inkml:trace contextRef="#ctx0" brushRef="#br1" timeOffset="380473.6">19833 2968 128,'0'0'3521,"0"0"-2513,0 0-240,0 0-16,0 0-320,0 0-432,0 0-360,0 2-792,9-2-1264</inkml:trace>
  <inkml:trace contextRef="#ctx0" brushRef="#br1" timeOffset="381492.971">19893 2821 5513,'0'0'1158,"0"0"-123,0 0 41,0 0-343,0 0 65,24 8 18,148 49 116,-61 15-780,-108-70-154,-1 1 0,1-1 1,-1 1-1,1 0 0,-1 0 0,0 0 1,0 0-1,0 0 0,-1 1 0,1-1 1,-1 0-1,0 1 0,0-1 0,0 1 1,0 0-1,-1-1 0,1 1 0,-1 0 1,0-1-1,0 1 0,0 0 0,-1-1 1,1 1-1,-1 0 0,0-1 0,0 1 1,0-1-1,0 1 0,-1-1 0,1 0 1,-1 1-1,0-1 0,0 0 0,-1 1 2,-9 8 13,-1-1-1,0 0 1,0-1 0,-1-1-1,0 0 1,0-1 0,-1 0-1,0-1 1,-1-1-1,1-1 1,-1 0 0,0 0-1,-1-2-12,17-2-12,-1-1 0,1 1 0,0 0 0,-1-1 0,1 1 1,0-1-1,0 1 0,-1 0 0,1-1 0,0 1 0,0 0 0,0 0 0,0-1 0,0 1 0,0 0 0,0-1 0,0 1 0,0 0 0,1-1 0,-1 1 0,0 0 0,0-1 0,0 1 0,1 0 0,-1-1 0,0 1 0,1-1 0,-1 1 0,1-1 0,-1 1 1,1 0-1,-1-1 0,1 0 0,-1 1 0,1-1 0,-1 1 0,1-1 0,0 0 0,-1 1 0,1-1 0,-1 0 0,1 0 0,0 1 0,-1-1 0,1 0 0,0 0 0,0 0 0,-1 0 0,1 0 0,0 0 0,-1 0 0,1 0 0,0 0 0,-1 0 0,1 0 1,0-1-1,-1 1 0,1 0 0,0 0 0,-1-1 0,1 1 0,-1 0 0,1-1 12,49 10-1040,1-2 0,0-2 0,-1-3 0,37-3 1040,-36 1-2722,13 0-1960</inkml:trace>
  <inkml:trace contextRef="#ctx0" brushRef="#br1" timeOffset="381847.219">21271 3392 5601,'0'0'1088,"0"0"169,0 0 167,0 0 112,89 139-159,-69-79-689,-6 10-312,-3 3-168,-8 6-128,-3 5-80,-46 49-280,-14-20-1128,-11-12-2369</inkml:trace>
  <inkml:trace contextRef="#ctx0" brushRef="#br1" timeOffset="382921.495">21902 3124 6361,'0'0'1465,"0"0"-265,188 8 248,-105-4-440,0 1-207,-9 0-441,-9 2-360,-10 0-192,-10 1-953,-13-1-1895,-15-2-1225</inkml:trace>
  <inkml:trace contextRef="#ctx0" brushRef="#br1" timeOffset="383230.466">22093 3382 2008,'0'0'3849,"0"0"-2403,0 0-154,0 0-21,0 0-312,0 0-383,23 4-357,70 12-190,-92-16-46,1 0-1,-1 0 1,1 0 0,-1 0-1,1 1 1,-1-1 0,1 0-1,-1 1 1,1-1 0,-1 1-1,0 0 1,1-1 0,-1 1-1,0 0 1,0 0-1,1 0 1,-1 0 0,0 0-1,0 0 1,0 0 0,0 0-1,0 0 1,0 0 0,-1 1-1,1-1 1,0 0-1,-1 1 1,1-1 0,0 0-1,-1 1 1,0-1 0,1 1-1,-1-1 1,0 1 0,0-1-1,0 1 1,0-1 0,0 1-1,0-1 1,0 1-1,0-1 1,-1 1 0,1-1-1,-1 0 1,0 2 17,0 7-192,-72 151-1089,73-160 1274,1 1 0,-1-1 0,0 0-1,1 0 1,-1 1 0,1-1 0,0 0 0,-1 0-1,1 0 1,0 0 0,0 0 0,-1 0-1,1 0 1,0 0 0,0 0 0,0 0-1,0-1 1,0 1 0,1 0 0,-1-1 0,0 1-1,0 0 1,0-1 0,1 0 0,-1 1-1,0-1 1,0 0 0,1 1 0,-1-1 0,0 0-1,1 0 1,-1 0 0,0 0 0,0 0-1,1-1 1,-1 1 0,0 0 0,1-1-1,-1 1 1,0 0 0,0-1 0,1 0 7,6 1 30,11-3-10,0-1 0,0-1-1,-1 0 1,1-1 0,-1-1 0,-1-1 0,1-1-1,-2 0 1,1-1 0,-1-1 0,-1 0 0,0-1-1,7-8-19,29-49-2774,-41 34 354</inkml:trace>
  <inkml:trace contextRef="#ctx0" brushRef="#br1" timeOffset="383641.575">22130 2546 960,'0'0'4249,"0"0"-2635,0 0-875,0 0 600,-4 26-14,-23 157 98,25-52-2862,13-174 802,2 0 0,2 1 0,2 1-1,2 0 1,15-24 637,-30 57-22,-2 4 50,-1-1 0,1 1 1,0 0-1,0-1 0,0 1 0,0 0 0,1 0 0,0 0 0,-1 1 0,2-1 0,-1 1 0,0-1 0,1 1 0,-1 0 1,1 0-1,0 1 0,0-1 0,0 1 0,0 0 0,0 0 0,1 0 0,-1 1 0,1-1 0,-1 1 0,5-1-28,-6 5 94,1-1-1,-1 1 0,0 0 0,0 0 1,0 0-1,0 0 0,0 0 0,-1 0 1,0 1-1,1 0 0,-1-1 0,0 1 1,-1 0-1,1 0 0,-1 0 0,0 0 1,0 0-1,0 0 0,0 0 0,-1 0 1,1 1-1,-1-1-93,2 6 206,25 267 2417,-17-257-3380,5-22-3613,-6-8 593</inkml:trace>
  <inkml:trace contextRef="#ctx0" brushRef="#br1" timeOffset="383963.8178">22675 2351 3209,'0'0'3408,"0"0"-1959,0 0-12,0 0 204,0 0-198,0 0-483,19 18-516,57 53-293,-73-69-180,0 0 1,-1-1-1,1 1 1,-1 0 0,1 0-1,-1 0 1,0 1-1,0-1 1,0 1-1,0-1 1,0 1 0,0 0-1,-1-1 1,1 1-1,-1 0 1,0 0-1,0 0 1,0 0-1,0 0 1,-1 0 0,1 0-1,-1 1 1,0-1-1,0 0 1,0 0 28,0 9-480,0-9 420,-1-1 1,0 1 0,1-1 0,-1 1-1,0-1 1,0 1 0,-1-1-1,1 0 1,0 0 0,-1 1-1,1-1 1,-1 0 0,0 0 0,0-1-1,0 1 1,0 0 0,0-1-1,0 1 1,0-1 0,0 1-1,-1-1 1,1 0 0,0 0 0,-1 0-1,1 0 1,-1-1 0,0 1 59,-45 36-382,48-36 353,1 1-1,0-1 1,-1 1 0,1 0 0,0-1 0,0 1 0,0-1 0,0 1-1,0-1 1,0 0 0,0 0 0,0 1 0,0-1 0,1 0 0,-1 0-1,1 0 1,-1 0 0,1 0 0,-1 0 0,1-1 0,-1 1 0,1 0-1,0-1 1,-1 0 0,1 1 0,0-1 0,-1 0 0,1 0 0,0 1-1,0-1 1,-1-1 0,1 1 0,0 0 0,-1 0 0,1-1 0,1 1 29,-2 0-4,29 2-360,-1-2-1,0 0 0,0-2 0,1-2 1,-1 0-1,4-3 365,39-11-3958</inkml:trace>
  <inkml:trace contextRef="#ctx0" brushRef="#br1" timeOffset="385579.754">23708 3115 2016,'0'0'4532,"0"0"-2255,0 0-930,0 0 209,0 0-76,0 0-324,-7 33 4255,-85 6-4361,-41 15-1141,2 7-1,-77 49 92,205-109-30,0 0 1,0 0 0,0 0-1,1 1 1,-1-1-1,0 1 1,0-1-1,1 1 1,-1 0 0,1 0-1,0 0 1,-1 0-1,1 1 1,0-1 0,0 1-1,0-1 1,1 1-1,-1-1 1,1 1-1,-1 0 1,1 0 0,0 0-1,0 0 1,0 0-1,1 0 1,-1 0 0,1 0-1,-1 0 1,1 0-1,0 1 1,0-1-1,0 0 1,1 0 0,-1 0-1,1 2 30,10 5 87,0-1 0,0 0 0,0-1-1,1 0 1,0-1 0,1 0 0,0-1 0,0 0 0,0-1-1,13 3-86,202 38 1304,-151-36-1902,5 11-8389,-57-16 3213</inkml:trace>
  <inkml:trace contextRef="#ctx0" brushRef="#br1" timeOffset="385920.554">23931 3688 1088,'0'0'2937,"0"0"-1107,0 0-191,0 0 921,0 0-258,0 0-258,-7-8 1052,91 11 585,304-13 293,-7-61-6436,-366 67 1420,12-3-628,-9 5-6155,-20 2 2506</inkml:trace>
  <inkml:trace contextRef="#ctx0" brushRef="#br1" timeOffset="386399.866">24110 4109 5561,'0'0'3781,"0"0"-2425,0 0 106,0 0 701,0 0-10,26 0-422,82-1-306,13-33 4202,-64-5-4792,-46 31-1317,-5 3 290,1 0-1,-1 0 1,0 0 0,0-1-1,-1 0 1,1 0 0,-1 0-1,0 0 1,-1-1 0,0 0-1,0 0 1,0 0 0,-1-1-1,0 1 1,-1-1 0,0 0-1,0 1 1,0-1 0,-1 0-1,0 0 1,-1 0 0,0-7 192,-2 12-25,0-1 0,0 1 1,-1-1-1,1 1 1,-1 0-1,0 0 0,0 0 1,0 1-1,-1-1 1,1 1-1,-1-1 1,1 1-1,-1 0 0,0 0 1,0 1-1,1-1 1,-1 1-1,0 0 0,-1 0 1,1 0-1,0 1 1,0-1-1,0 1 0,0 0 1,0 0-1,-1 0 1,1 1-1,0 0 1,0-1-1,-1 2 25,-3-2-20,-3 0 15,1 1 0,-1 0 0,0 1 0,1 0 0,-1 1 0,1 0 0,0 0 0,0 1 0,0 1 0,1 0 0,-1 0 0,1 0 0,0 1 0,1 1 0,0 0 0,0 0 0,0 0 0,0 1 0,1 0 1,1 1-1,0-1 0,0 1 0,0 0 0,1 1 0,0 0 0,1-1 0,0 1 0,1 1 0,0-1 0,-1 10 5,2-14 30,1 1 1,0-1-1,0 1 1,1-1-1,0 1 1,0-1 0,0 1-1,1-1 1,0 1-1,0-1 1,1 1-1,-1-1 1,1 0-1,1 0 1,-1 0-1,1 0 1,0 0 0,1-1-1,-1 1 1,1-1-1,3 4-30,7 0 52,0-1-1,1 0 0,0-1 1,0-1-1,0 0 1,1-1-1,0-1 0,0 0 1,0-1-1,1-1 1,-1 0-1,1-2 0,-1 0 1,1 0-1,-1-2 1,0 0-1,1 0 0,-1-2 1,0 0-1,0-1 1,-1 0-1,0-2 0,0 0 1,10-6-52,146-113-1537,-80 10-3062,-47 22-194,-10 6-618</inkml:trace>
  <inkml:trace contextRef="#ctx0" brushRef="#br1" timeOffset="386612.7578">24752 2806 1632,'0'0'6266,"0"0"-4986,-60 128 688,32-39 553,2 15-961,3 23-1120,-5 37-440,5-29-3048,3-17-7603</inkml:trace>
  <inkml:trace contextRef="#ctx0" brushRef="#br1" timeOffset="388132.563">17907 4271 2985,'0'0'2523,"0"0"-1379,0 0-493,0 0 92,0 0 256,0 0 130,34-2-117,222-8 865,1212 65 906,-1006-26-3309,2-21 0,345-42 526,-495 7-2285,-109 20-3325,-160 7 2320</inkml:trace>
  <inkml:trace contextRef="#ctx0" brushRef="#br1" timeOffset="388344.481">22116 4384 4025,'0'0'5153,"0"0"-5153,0 0-1704,0 0-5034</inkml:trace>
  <inkml:trace contextRef="#ctx0" brushRef="#br1" timeOffset="388479.211">22661 4420 13507,'0'0'1016,"0"0"-1016,0 0-2032,0 0-713,0 0-3936</inkml:trace>
  <inkml:trace contextRef="#ctx0" brushRef="#br1" timeOffset="389197.916">24918 2859 5937,'0'0'1525,"0"0"-540,0 0 275,0 0-18,-22-21-147,-71-68-315,89 86-748,-1 0 0,1-1 0,0 1 1,-1 1-1,0-1 0,1 1 0,-1 0 0,0 0 0,0 0 0,-1 0 1,1 1-1,0 0 0,0 0 0,-1 1 0,1-1 0,0 1 0,-1 0 0,1 1 1,0-1-1,-2 1-32,-11 1 41,5-1-35,1 1 1,-1 0-1,1 1 0,0 0 0,0 1 0,1 1 1,-1 0-1,1 0 0,0 1 0,0 0 0,1 1 1,0 0-1,0 1 0,-6 6-6,-38 36 86,3 1 0,2 3 0,2 2 0,3 2 0,3 2 1,2 2-1,-21 47-86,29-53 157,2 2 0,3 0 1,3 2-1,2 1 1,3 0-1,3 1 0,2 1 1,-3 56-158,17 136 332,4-240-323,1 0 1,1 0 0,0 0-1,1-1 1,1 0-1,0 0 1,0-1 0,2 0-1,0-1 1,0 0 0,1-1-1,0 0 1,1-1 0,0-1-1,1 1 1,0-2-1,0 0 1,1-1 0,0 0-1,0-2 1,0 1 0,1-2-1,0 0 1,0-1-1,0 0 1,0-2 0,17 1-10,3-1-23,0-1-1,1-1 1,-1-2 0,0-2 0,0-1-1,-1-2 1,0-1 0,0-2 0,-1-1-1,-1-2 1,0-1 0,0-2 0,-2-1-1,0-1 1,-1-2 0,-2-1 0,0-1-1,-1-2 1,-1 0 0,-1-2 0,14-21 23,3-4-105,-1-2-1,-4-1 1,-1-2 0,-3-2 0,-3-1 0,-2-1 0,-4-1 0,-1-1 0,-4-2 0,10-57 105,-14-165-392,-15 275 395,1 0-1,-2-1 1,0 1 0,0 0 0,-1 0 0,0 1 0,-1-1 0,0 0-1,-1 1 1,-1-1 0,1 1 0,-2 0 0,0 1 0,0-1 0,-1 1 0,0 1-1,0-1 1,-1 1 0,-1 0 0,0 0-3,-4-1-6,1 1 0,-2 0 0,1 1 0,-1 0 0,0 1 0,-1 1 0,1 0 0,-1 1 0,-1 0 0,1 1 0,0 1 0,-1 1 0,0 0 0,0 1 0,0 0 0,1 2 0,-1 0 0,0 0 0,0 2 0,1 0 0,-1 1 0,1 0 0,0 1 0,0 1 0,1 0 0,0 1 0,0 1 0,-3 2 6,-13 19-826,2 1 0,0 2 0,2 1 0,2 1 0,-13 23 826,-23 50-4924</inkml:trace>
  <inkml:trace contextRef="#ctx0" brushRef="#br1" timeOffset="389409.8178">25320 4396 9106,'0'0'0,"0"0"-1288,0 0-2017</inkml:trace>
  <inkml:trace contextRef="#ctx0" brushRef="#br1" timeOffset="389540.6768">25623 4649 8522,'0'0'1360,"0"0"-1360,0 0-1472,0 0-2777</inkml:trace>
  <inkml:trace contextRef="#ctx0" brushRef="#br1" timeOffset="390115.395">23931 4490 4065,'0'0'5673,"0"0"-5097,0 0-232,0 0 184,216-48-208,-113 23-216,11 1-104,29 0-968,-29 5-2208,-28 7-1401</inkml:trace>
  <inkml:trace contextRef="#ctx0" brushRef="#br1" timeOffset="390287.37">24493 4531 11707,'0'0'3232,"0"0"-3128,0 0 64,0 0-168,157-12-104,-92 0-3280,-8-3-5490</inkml:trace>
  <inkml:trace contextRef="#ctx0" brushRef="#br1" timeOffset="392892.169">25289 10927 5265,'0'0'2971,"0"0"-1842,0 0-85,0 0 105,-25-21-112,-77-65-225,-3 8 247,99 76-1026,0 0-1,0 0 1,-1 0 0,1 1 0,0 0 0,-1 0-1,1 0 1,-1 1 0,0 0 0,1 0 0,-1 1-1,1 0 1,-1 0 0,1 0 0,0 1 0,0 0-1,-1 0 1,1 1 0,0-1 0,1 2 0,-1-1-1,1 0 1,-1 1 0,1 0 0,0 0 0,-4 5-33,-110 131-12,117-138 16,-13 18 52,0 0 0,1 0 0,1 2-1,1-1 1,1 2 0,1 0 0,1 0 0,1 0-1,1 1 1,1 0 0,1 1 0,1-1 0,2 1-1,0 0 1,2 0 0,0 0 0,2 0 0,0 0-1,6 18-55,-1-31 21,2 1 0,-1-2 0,2 1-1,0-1 1,0-1 0,0 0-1,2 0 1,-1-1 0,1 0-1,0-1 1,1-1 0,0 0-1,0-1 1,0 0 0,1-1-1,0 0 1,0-1 0,1-1-1,-1 0 1,0-1 0,1 0-1,0-1 1,-1-1 0,1-1-1,0 0 1,12-2-21,-12 1-20,-1 0-1,0-1 1,0-1 0,0 0-1,0-1 1,-1 0 0,0-1-1,0 0 1,0-1 0,-1-1-1,0 0 1,0-1 0,-1 0 0,0-1-1,-1 0 1,0 0 0,0-1-1,-1 0 1,-1-1 0,0 0-1,-1-1 1,0 1 0,0-1-1,-2-1 1,1 1 0,-2-1-1,0 0 1,-1 0 0,0 0-1,0-10 21,8-119-2283,-4 27-4426,0 73 1843</inkml:trace>
  <inkml:trace contextRef="#ctx0" brushRef="#br1" timeOffset="393177.727">25651 10917 7874,'0'0'1616,"0"0"-480,0 0 187,-29 22-163,-93 77-301,117-96-824,1 1 0,0 0-1,-1 0 1,2 0-1,-1 0 1,0 1 0,1 0-1,0 0 1,0 0 0,0 0-1,1 0 1,-1 0 0,1 1-1,1-1 1,-1 1-1,1-1 1,0 1 0,0 0-1,0-1 1,1 1 0,0 1-35,-1 6 47,0-2-23,-1 1 1,2-1-1,-1 0 0,2 1 1,-1-1-1,2 0 0,-1 1 0,2-1 1,-1 0-1,2 0 0,-1 0 1,1-1-1,1 1 0,3 4-24,-3-7-145,0-1-1,0 1 0,1-1 1,0 0-1,1-1 0,-1 1 1,1-1-1,0-1 0,1 1 1,0-1-1,-1 0 1,2-1-1,-1 0 0,0 0 1,1-1-1,0 0 0,0-1 1,-1 0-1,1 0 0,1 0 1,-1-1-1,0-1 0,0 0 1,0 0 145,-4-1-215,0 0 0,-1 0 0,1 0 0,-1-1 0,1 1 0,-1-1 0,0 0 1,0-1-1,0 1 0,0-1 0,0 1 0,0-1 0,-1 0 0,1-1 0,-1 1 0,0-1 0,0 1 0,0-1 0,-1 0 1,2-2 214,102-157-4563,-61 81 3164</inkml:trace>
  <inkml:trace contextRef="#ctx0" brushRef="#br1" timeOffset="393500.957">25988 10890 160,'0'0'1555,"0"0"91,0 0-70,0 0-196,0 0-115,0 0 404,2 20-92,7 307 2026,-2-279-3453,-7-48-152,0 1 1,0 0-1,0-1 0,1 1 1,-1 0-1,0-1 0,0 1 1,1-1-1,-1 1 0,0 0 1,1-1-1,-1 1 0,1-1 1,-1 1-1,1-1 0,-1 1 1,1-1-1,-1 1 0,1-1 0,-1 0 1,1 1-1,0-1 0,-1 0 1,1 1-1,-1-1 0,1 0 1,0 0-1,-1 0 0,1 0 1,0 1-1,0-1 0,-1 0 1,1 0-1,0 0 0,-1 0 1,1-1-1,0 1 0,-1 0 1,1 0-1,0 0 0,-1 0 1,1-1-1,0 1 0,-1 0 1,1-1-1,-1 1 0,1 0 1,-1-1-1,1 1 0,-1-1 1,1 1-1,-1-1 0,1 1 1,-1-1-1,1 1 0,-1-1 1,0 0-1,1 1 0,-1-1 0,0 1 1,0-1-1,1 0 0,-1 1 1,0-1-1,0 0 0,0 1 1,0-1-1,0 0 2,65-108 65,-52 83-256,1 1 1,1 0 0,1 0-1,2 2 1,0 0 0,7-4 190,-24 25 1,0 1 0,0 0 0,0-1 0,0 1 0,0 0 0,0 0 0,0 0 0,1 0 0,-1 0 1,0 0-1,1 0 0,-1 0 0,1 0 0,-1 1 0,1-1 0,-1 1 0,1-1 0,0 1 1,-1-1-1,1 1 0,0 0 0,-1 0 0,1 0 0,0 0 0,-1 0 0,1 0 0,0 0 1,-1 1-1,1-1 0,-1 1 0,1-1 0,-1 1 0,1 0 0,-1-1 0,1 1 0,-1 0 0,1 0 1,-1 0-1,0 0 0,1 0 0,-1 0 0,0 0 0,0 1 0,0-1 0,0 0 0,0 1 1,0-1-2,8 22 155,-1-1 1,-1 1-1,-1 0 1,-2 1 0,0-1-1,-1 1 1,-1 0 0,-1 0-1,-2-1 1,-2 23-156,-2-36-2575,2-43-1588,3-12-680</inkml:trace>
  <inkml:trace contextRef="#ctx0" brushRef="#br1" timeOffset="393859.882">26499 10594 4737,'0'0'3941,"0"0"-2390,0 0-151,0 0 441,0 0-329,0 0-679,22 17-557,112 81-322,-133-97-49,1 0 0,-1 0 0,1 1 0,-1-1 0,1 0 0,-1 0 0,0 1 1,1-1-1,-1 1 0,0-1 0,0 1 0,0 0 0,0-1 0,-1 1 0,1 0 0,0-1 0,-1 1 0,1 0 1,-1 0-1,1 0 0,-1 0 0,0 0 0,0-1 0,0 1 0,0 0 0,0 0 0,0 0 0,-1 0 1,1 0-1,0-1 0,-1 1 0,0 0 0,1 0 0,-1 0 0,0-1 0,0 1 0,0-1 0,0 1 0,0 0 1,0-1-1,-1 0 0,1 1 0,0-1 0,-1 0 0,1 0 0,-1 0 0,0 0 0,1 0 0,-1 1 95,-40 22-200,68-23-2596,-7 0 2789,93 0 182,-110 1-146,-1 0-1,0-1 1,0 1 0,0 1-1,0-1 1,0 0 0,0 0 0,0 0-1,-1 0 1,1 1 0,-1-1 0,1 0-1,-1 0 1,0 1 0,0-1-1,0 0 1,0 1 0,-1-1 0,1 0-1,-1 1 1,1-1 0,-1 0 0,0 0-1,0 1-28,-75 80-2919,68-76 1273,4-6-868</inkml:trace>
  <inkml:trace contextRef="#ctx0" brushRef="#br1" timeOffset="394072.349">27218 10618 1952,'0'0'4913,"0"0"-3904,0 0 535,0 0 72,42 130 89,-30-98-353,-6-1-304,-6 3-288,0-3-167,-6 5-265,-25 5-328,-41 22-280,7-10-1985,-1-12-3352</inkml:trace>
  <inkml:trace contextRef="#ctx0" brushRef="#br1" timeOffset="394603.8558">24721 11618 3497,'0'0'5913,"0"0"-4561,0 0-848,0 0 257,0 0 759,183-17 176,-7-7-447,76-20-433,33-4-232,6-2-304,-20 14-280,-26 21-40,-5 10-808,-63 5-2305,-37 0-4729</inkml:trace>
  <inkml:trace contextRef="#ctx0" brushRef="#br1" timeOffset="402599.993">26464 11196 5289,'0'0'1463,"0"0"-255,0 0 189,0 0-54,0 0-385,-9 5 791,-226 280-770,166-200-907,102-74-743,4-7 720,0-2 1,0-1-1,0-2 0,0-1 1,0-2-1,0-2 0,-1-1 1,20-7-50,-55 11 181,1 0-1,0 0 1,-1 0 0,0 0 0,0 0 0,0 0 0,0 0-1,0 0 1,-1 0 0,0 0 0,1-1 0,-1 1 0,0 0-1,0 0 1,-1 0 0,1-1 0,-1 1 0,1 0 0,-1 0-1,-1-1-180,-31-102 366,0 42-3380,27 58 446,4 5-1868,1 1-1630</inkml:trace>
  <inkml:trace contextRef="#ctx0" brushRef="#br1" timeOffset="402812.415">27049 11473 7338,'0'0'5697,"0"0"-4777,0 0 144,0 0-384,0 0-680,0 0-2824,0 0-6946</inkml:trace>
  <inkml:trace contextRef="#ctx0" brushRef="#br1" timeOffset="403908.289">28319 10931 2072,'0'0'2477,"0"0"-938,0 0-604,0 0 276,0 0 250,-6 1-230,-17 1-281,-17 20 1617,39-22-2663,-1 1 1,1-1-1,0 1 0,-1 0 1,1 0-1,0 0 0,-1 0 1,1 0-1,0 0 0,0 0 1,0 0-1,0 0 0,0 0 1,0 1-1,0-1 0,1 0 1,-1 1-1,0-1 0,1 0 1,-1 1-1,1-1 0,-1 1 1,1-1-1,0 1 0,0-1 1,0 1-1,0-1 0,0 1 0,0 0 1,0-1-1,0 1 0,0-1 1,1 1 95,-1 3-785,0 10-3715</inkml:trace>
  <inkml:trace contextRef="#ctx0" brushRef="#br1" timeOffset="404068.439">28319 10931 2617</inkml:trace>
  <inkml:trace contextRef="#ctx0" brushRef="#br1" timeOffset="404260.3478">28319 10931 2617,'-165'132'3740,"122"-114"-534,40-25 1454,23-1-4186,-19 8-292,170-32 1824,1 8 0,1 7-1,126 6-2005,-28 12-802,-268-1 438,30 6-1083,-23 8-6622,-10-11 3736</inkml:trace>
  <inkml:trace contextRef="#ctx0" brushRef="#br1" timeOffset="404659.021">28664 11346 1400,'0'0'6318,"0"0"-4233,0 0-1128,0 0 478,0 0 29,0 0-504,25-3-489,82-14-258,-98 15-251,0-2-1,0 1 1,0-1-1,0-1 1,0 1-1,-1-1 1,0-1 0,0 0-1,0 0 1,-1 0-1,0-1 1,0 0-1,-1-1 1,0 1-1,0-1 1,0-2 38,-2 6-68,26-70-874,-31 72 942,-1 1 1,1-1 0,0 1-1,-1-1 1,0 1 0,1 0-1,-1-1 1,0 1 0,0 0 0,0 0-1,1 1 1,-1-1 0,0 0-1,0 1 1,0-1 0,0 1-1,-1-1 1,1 1 0,0 0-1,0 0 1,0 0 0,0 0 0,0 0-1,0 1 1,0-1 0,0 0-1,0 1 1,-1 0-1,-3-1 13,-5 3-15,0 0 0,0 1 0,0 0 0,0 1 0,1 0 1,-1 1-1,1 0 0,1 0 0,-1 1 0,1 1 0,0-1 1,1 1-1,0 1 0,0 0 0,1 0 0,0 0 0,0 1 1,1 0-1,1 0 0,-1 1 0,2-1 0,0 1 0,0 0 1,1 1-1,0-1 0,0 0 0,2 1 0,-1 0 0,2-1 1,-1 1-1,2 0 0,0 4 2,0-11 6,1 0 1,0 0 0,0 0-1,0 0 1,0 0-1,1-1 1,0 1 0,0-1-1,0 0 1,0 0-1,1 0 1,-1 0-1,1-1 1,0 1 0,0-1-1,1 0 1,-1 0-1,1-1 1,-1 1 0,1-1-1,0 0 1,0 0-1,0-1 1,0 1-1,0-1 1,3 0-7,140 8 248,-137-12-301,0 1 1,0-2 0,0 1 0,-1-2 0,0 1-1,0-1 1,0-1 0,0 0 0,-1 0-1,0-1 1,0 0 0,-1-1 0,1 0-1,-2 0 1,1 0 0,5-10 52,56-98-4067,-47 56-35</inkml:trace>
  <inkml:trace contextRef="#ctx0" brushRef="#br1" timeOffset="404846.509">28890 10522 5409,'0'0'2481,"0"0"-1809,0 0 856,-9 137-352,9-91-719,23 17-457,6-10-1265,-4-12-3368</inkml:trace>
  <inkml:trace contextRef="#ctx0" brushRef="#br1" timeOffset="405372.416">29871 10479 5409,'0'0'3865,"0"0"-3081,0 0 448,0 0 105,0 0-441,0 0-456,-77 171-288,43-111-152,0 2-80,2-1-928,-2 4-1433,9-12-1760,7-20-896</inkml:trace>
  <inkml:trace contextRef="#ctx0" brushRef="#br1" timeOffset="405560.898">29880 10563 6369,'0'0'1257,"0"0"-993,0 0-88,0 0-16,0 0 64,0 0-120,0 0-104,34 43-24,-28-28-1096,-3-3-2649</inkml:trace>
  <inkml:trace contextRef="#ctx0" brushRef="#br1" timeOffset="405972.204">29849 10527 952,'0'0'6434,"0"0"-4450,0 0-808,0 0 393,0 0-513,0 0-704,0 0-160,71 50-192,-28-25-272,19 6-976,-10-2-1233,-15-10-1464</inkml:trace>
  <inkml:trace contextRef="#ctx0" brushRef="#br1" timeOffset="406189.964">29663 10907 3777,'0'0'5385,"0"0"-4345,0 0-264,0 0 57,0 0-345,0 0-192,0 0-296,146-96-144,-112 89-408,-8 7-633,-15 0-935,-8 14-1441,-3 6-976</inkml:trace>
  <inkml:trace contextRef="#ctx0" brushRef="#br1" timeOffset="406475.1008">29906 10929 360,'0'0'2125,"0"0"-1039,0 0-591,0 0-31,-8 21-16,6-14-406,-5 12 127,1 0 0,1 1 0,0-1 0,2 1 0,0 0 0,1 0 0,1 0 0,2 18-169,45 84 1500,-45-121-1481,-1 0-1,1-1 0,0 1 0,0-1 1,-1 1-1,1-1 0,0 1 0,0-1 0,0 1 1,0-1-1,0 0 0,0 1 0,0-1 1,0 0-1,0 0 0,0 0 0,0 0 1,0 0-1,0 0 0,0 0 0,-1 0 1,1 0-1,0 0 0,0-1 0,0 1 0,0 0 1,0-1-1,0 1 0,0-1 0,0 1 1,0-1-1,-1 1 0,1-1 0,0 1 1,0-1-1,-1 0 0,1 1 0,0-1 1,-1 0-1,1 0 0,-1 0 0,1 1 0,-1-1 1,1 0-1,-1 0 0,0 0 0,1 0 1,-1 0-1,0 0 0,0 0 0,1 0 1,-1 0-1,0 0 0,0 0 0,0 0 1,0 0-1,-1 0 0,1 0 0,0 0 0,0 1 1,0-1-1,-1 0 0,1 0 0,-1-1-18,2-1-88,42-128-3146,-23 62-371</inkml:trace>
  <inkml:trace contextRef="#ctx0" brushRef="#br1" timeOffset="406626.461">30114 10421 4113,'0'0'3073,"0"0"-2721,0 0 72,0 0 8,0 0-432,0 0-512,151 38-1977,-119-38-2680</inkml:trace>
  <inkml:trace contextRef="#ctx0" brushRef="#br1" timeOffset="406812.002">30322 10233 1048,'0'0'3401,"0"0"-2745,0 0-656,0 0-336,0 0-1152</inkml:trace>
  <inkml:trace contextRef="#ctx0" brushRef="#br1" timeOffset="407037.573">30322 10233 4785,'3'41'1536,"-14"-2"-55,-1 4 231,1 7-344,2 1-616,4-3-527,-1 0-225,3-2-793,3-5-1271,0-12-897,0-15 401</inkml:trace>
  <inkml:trace contextRef="#ctx0" brushRef="#br1" timeOffset="407307.631">30465 10399 880,'0'0'582,"0"0"1619,0 0-931,0 0-444,0 0-224,-23 22-242,-75 73-220,-93 88-1149,192-183 1018,-1 0-1,1 0 1,-1 0 0,1 0-1,-1 0 1,1 0 0,-1 0-1,1 0 1,-1 0 0,0 1-1,1-1 1,-1 0 0,1 0-1,-1 0 1,0 1 0,1-1-1,-1 0 1,1 1 0,-1-1-1,0 0 1,0 1 0,1-1-1,-1 0 1,0 1 0,0-1-1,1 1 1,-1-1 0,0 1 0,0-1-1,0 0 1,0 1 0,1-1-1,-1 1 1,0-1 0,0 1-1,0-1 1,0 1 0,0-1-1,0 1 1,0-1 0,0 1-1,-1-1 1,1 0 0,0 1-1,0-1 1,0 1 0,0-1-1,-1 1 1,1-1 0,0 0-1,0 1 1,-1-1 0,1 0-1,0 1 1,-1-1 0,1 0-1,0 1 1,-1-1 0,1 0-1,0 1 1,-1-1 0,1 0 0,-1 0-1,1 0 1,-1 1-9,47-4 928,-38 2-784,140-41 1370,-110 28-3112,-24 8-1205</inkml:trace>
  <inkml:trace contextRef="#ctx0" brushRef="#br1" timeOffset="407518.187">30217 10919 8,'0'0'6233,"0"0"-5224,0 0 247,0 0-128,-9 140-408,9-101-456,0-1-264,0-4-320,0-8-656,0-9-224,0-12 256,0-5 415,0-31-775,17-13-808,-3-6 495</inkml:trace>
  <inkml:trace contextRef="#ctx0" brushRef="#br1" timeOffset="407880.685">30217 10919 200,'114'-18'2170,"-86"28"1907,-3 38-2426,-22-39-1321,2 6-277,0 0-1,-2 0 0,0 1 1,-1 0-1,0-1 0,-1 1 0,-1 0 1,-1 0-1,0-1 0,-1 5-52,1-18-99,1 1-1,-1-1 1,1 1 0,-1 0-1,0-1 1,0 1-1,0-1 1,0 1-1,0-1 1,0 0 0,-1 1-1,1-1 1,-1 0-1,0 0 1,0 0-1,0 0 1,0 0 0,0-1-1,0 1 1,0-1-1,0 1 1,-1-1 0,1 0-1,0 0 1,-1 0-1,1 0 1,-1 0-1,0 0 1,-1 0 99,-3-47-2570,24-73 3256,-13 159 443,-7-28-1468,-2 0 0,1-1 1,-1 0-1,-1 0 0,0 0 0,-1 0 0,0-1 1,-1 0-1,0-1 0,0 0 0,-1 0 0,0-1 0,-1 0 1,1 0-1,-2-1 339,-23 4 2414,34-18-1977,0-10-1153,0-2-1066</inkml:trace>
  <inkml:trace contextRef="#ctx0" brushRef="#br1" timeOffset="408096.03">29640 11061 5097,'0'0'2377,"0"0"-1809,0 0 408,217-7-280,-88-7-592,-21 2-104,-14-5-2905</inkml:trace>
  <inkml:trace contextRef="#ctx0" brushRef="#br1" timeOffset="408828.05">30553 10623 4521,'0'0'1692,"0"0"-406,0 0 198,0 0-145,0 0-501,0 0-457,52 0 1864,-5 11-1218,-32 35-3943,-26 81-5388,-12-75 4935</inkml:trace>
  <inkml:trace contextRef="#ctx0" brushRef="#br1" timeOffset="409988.504">30533 11016 224,'0'0'1015,"0"0"1425,0 0-1159,0 0-538,0 0 29,-10 14-47,-3 3-550,-8 15 408,63-59-11,35-21 827,-60 100-188,20 130-394,-37-181-809,-1 0 0,1 0-1,0-1 1,0 1-1,0 0 1,0 0 0,0 0-1,0 0 1,1 0 0,-1-1-1,0 1 1,0 0 0,0 0-1,1 0 1,-1-1 0,1 1-1,-1 0 1,0 0 0,1-1-1,-1 1 1,1 0 0,-1-1-1,1 1 1,0 0 0,-1-1-1,1 1 1,0-1-1,-1 1 1,1-1 0,0 0-1,0 1 1,0-1 0,-1 0-1,1 1 1,0-1 0,0 0-1,0 0 1,-1 0 0,1 0-1,0 1 1,0-1 0,0-1-1,0 1 1,0 0 0,-1 0-1,1 0 1,0 0 0,0 0-1,0-1 1,0 1-1,-1 0 1,1-1 0,0 1-1,0-1 1,-1 1 0,1-1-1,0 1 1,-1-1 0,1 1-1,-1-1 1,1 0 0,-1 1-1,1-1 1,-1 0 0,1 1-1,-1-1 1,1 0 0,-1 0-8,26-62 397,-24 56-480,21-84-866,-4 0-1,-5-1 1,-3-1 0,-5 0-1,-3-36 950,-2 90-81,-1-3 1128,0 40-333,6 36 298,-5-30-1012,-2-1-37,1 1 1,0-1 0,0 0 0,0 1 0,0-1 0,0 0 0,1 1 0,-1-1 0,1 0 0,0 1 0,0-1 0,1 0 0,-1 0 0,1 0 0,-1 0 0,1 0 0,0 0 0,0-1 0,0 1 0,0-1 0,1 1 0,-1-1 0,1 0 0,-1 0 0,1 0 0,0 0 0,0 0 0,0 0-1,0-1 1,0 0 0,0 1 0,1-1 36,98 2-1168,-101-2 1097,0 1 0,0-1 0,0 1-1,0-1 1,0 1 0,0 0 0,0-1 0,0 1 0,0 0 0,-1 0-1,1-1 1,-1 1 0,0 0 0,1 0 0,-1 0 0,0 0-1,0 0 1,0-1 0,0 1 0,0 0 0,-1 0 0,1 0-1,-1 0 1,1 0 0,-1-1 0,1 1 0,-1 0 0,0-1-1,0 1 1,0 0 0,0-1 0,0 1 0,0-1 0,-1 1 0,1-1-1,0 0 1,-1 0 0,1 1 0,-2-1 71,-131 74 2138,131-73-2142,34-1-751,37-6 2134,-66 44 479,-5-27-1999,-2-1 1,1 1 0,-2-1-1,1 0 1,-1 0 0,-1-1 0,0 0-1,-1 0 1,-7 7 140,-3 6-412,11-12 202,14-15 243,18-9-387,-23 13 275,-1 0 0,1 1 1,-1-1-1,1 0 1,-1 0-1,1 1 0,-1-1 1,1 1-1,-1-1 0,0 1 1,1 0-1,-1 0 1,0-1-1,0 1 0,1 0 1,-1 0-1,0 0 0,0 0 1,0 0-1,0 1 0,0-1 1,0 0-1,-1 0 1,1 1-1,0-1 0,-1 0 1,1 1-1,-1-1 0,1 1 1,-1-1-1,1 0 1,-1 1-1,0-1 0,0 1 1,0-1-1,0 1 0,0-1 1,0 1-1,0-1 1,-1 1-1,1-1 0,0 1 1,-1-1-1,1 1 0,-1-1 1,0 0-1,1 1 0,-1-1 1,0 0-1,0 1 79,-61 98-49,-12 10 342,74-110-247,0-1 0,0 1 0,-1-1-1,1 1 1,0-1 0,0 1 0,-1 0 0,1-1 0,0 1-1,0 0 1,-1-1 0,1 1 0,0 0 0,-1-1-1,1 1 1,-1 0 0,1 0 0,0-1 0,-1 1-1,1 0 1,-1 0 0,1 0 0,-1-1 0,1 1-1,0 0 1,-1 0 0,1 0 0,-1 0 0,1 0-1,-1 0 1,1 0 0,-1 0 0,1 0 0,-1 0 0,1 0-1,0 1 1,-1-1 0,1 0 0,-1 0 0,1 0-1,-1 1 1,1-1 0,0 0 0,-1 0 0,1 1-1,0-1 1,-1 0 0,1 1 0,0-1 0,-1 0-1,1 1 1,0-1-46,7-44 1950,-3 35-1742,0 0 0,1 0 1,0 1-1,1 0 0,0 0 1,0 0-1,1 1 0,0-1 1,0 2-1,1-1 0,7-4-208,100-52-1706,-57 59-854,-34 5-761,-24-1 1793,-9-36-332,8 34 2012,0 1 0,0 0 0,0 0 1,0 0-1,-1 0 0,1 0 0,0 0 1,-1 0-1,1 0 0,0 0 0,-1 1 1,1-1-1,-1 0 0,0 1 1,1-1-1,-1 1 0,1 0 0,-1 0 1,0-1-1,1 1 0,-1 0 0,1 0 1,-1 1-1,0-1 0,1 0 1,-1 0-1,0 1 0,1-1 0,-1 1 1,1 0-1,-1-1 0,1 1 0,-2 1-152,-3 3 260,0 1-1,0 0 0,1 0 0,-1 1 1,1-1-1,1 1 0,-1 1 0,1-1 1,1 0-1,-1 1 0,1 0 0,0 0 1,0 4-260,-2 0 134,-19 72-265,16-30-2694,6-46 107,2-7-139</inkml:trace>
  <inkml:trace contextRef="#ctx0" brushRef="#br1" timeOffset="410202.491">30899 11170 4113,'0'0'1792,"0"0"-471,0 0 55,0 0-592,0 0-784,0 0-344,0 0-2233,74 142-2608</inkml:trace>
  <inkml:trace contextRef="#ctx0" brushRef="#br1" timeOffset="410371.769">29275 12087 2336,'0'0'4505,"0"0"-3384,0 0 975,0 0-247,0 0-225,194-7-704,-134 0-576,0-3-344,-3 1-1208,3-11-1457,-17 3-1608,-12-2-1104</inkml:trace>
  <inkml:trace contextRef="#ctx0" brushRef="#br1" timeOffset="410681.493">29709 11996 2497,'0'0'4204,"0"0"-2212,-5 27-484,-19 167 1539,24 17-1933,0-209-1170,0 0 0,-1 0 1,1 0-1,-1 0 0,1 0 1,-1 0-1,0 0 0,0 0 1,0 0-1,0 0 0,0 0 1,0 0-1,-1-1 0,1 1 1,0 0-1,-1-1 0,0 1 1,1-1-1,-1 0 0,0 0 1,0 1-1,1-1 0,-1 0 1,0 0-1,0-1 0,0 1 1,0 0-1,0-1 0,-1 1 1,1-1-1,0 0 0,0 1 1,0-1-1,0 0 0,0 0 1,-1-1-1,1 1 0,0 0 1,0-1-1,0 1 0,0-1 1,0 0-1,0 0 0,-2 0 56,-3 0-29,3 0 87,-1 1 0,1-1 1,-1 0-1,1-1 1,-1 1-1,1-1 1,0 0-1,-1 0 1,1 0-1,0 0 1,0-1-1,1 0 0,-1 0 1,1 0-1,-1 0 1,1 0-1,0-1 1,0 1-1,0-1 1,1 0-1,-1 0 1,1 0-1,0 0 1,0 0-1,0-1 0,1 1 1,0-1-1,0 1 1,0-1-1,0-1-58,67-47-1361,21-9-3974,-41 17 2108</inkml:trace>
  <inkml:trace contextRef="#ctx0" brushRef="#br1" timeOffset="410894.37">29769 12198 408,'0'0'2857,"0"0"-1361,0 0 929,0 0-705,0 0-248,0 0-1472,145-48-1016,-131 33-3969</inkml:trace>
  <inkml:trace contextRef="#ctx0" brushRef="#br1" timeOffset="411108.232">29906 12058 5761,'0'0'5219,"0"0"-3008,0 0-663,0 0 4,0 0 89,18 21-296,0 0-1069,90 129 963,-85-92-1205,-3 0-1,-2 2 0,-2 0 0,-2 11-33,-1-14-1964,-5-43-3906,-2-38 1833,0-22-153,0-8-298</inkml:trace>
  <inkml:trace contextRef="#ctx0" brushRef="#br1" timeOffset="411302.555">30197 12270 360,'0'0'5441,"0"0"-4265,0 0-359,0 0-1,0 0-424,-154 157-392,122-119-688,9-9-1209,6-19-1215</inkml:trace>
  <inkml:trace contextRef="#ctx0" brushRef="#br1" timeOffset="411303.555">30234 11936 2609,'0'0'3160,"0"0"-2496,0 0-160,0 0-504,0 0-1368</inkml:trace>
  <inkml:trace contextRef="#ctx0" brushRef="#br1" timeOffset="411888.001">30488 11854 7322,'0'0'3139,"0"0"-2372,0 0-653,0 0-100,0 0-369,10 23-369,30 74 37,-39-94 658,1 1 0,-1-1 1,0 1-1,0-1 0,0 1 0,0 0 0,-1-1 0,0 1 1,1 0-1,-1-1 0,0 1 0,-1 0 0,1 0 0,-1-1 1,0 1-1,0 0 0,0-1 0,0 1 0,0-1 1,-1 1-1,0-1 0,0 0 0,0 0 0,0 0 0,0 0 1,0 0-1,-1 0 0,0 0 0,1-1 0,-1 1 0,0-1 1,0 0-1,0 0 0,-2 1 29,-12 10-1,-98 80 2116,114-91-1927,22-4-322,74-32 530,-91 55-102,-26 149 778,7-62-1027,20-110-526,106-192 669,-111 193-160,1 0-1,-1 0 1,0 0 0,1 0-1,0 1 1,-1-1 0,1 0-1,0 1 1,-1-1 0,1 0 0,0 1-1,0-1 1,-1 1 0,1-1-1,0 1 1,0-1 0,0 1-1,0-1 1,0 1 0,0 0-1,0 0 1,-1-1 0,1 1-1,0 0 1,0 0 0,0 0 0,0 0-1,0 0 1,0 0 0,0 1-1,0-1 1,0 0 0,0 0-1,0 1 1,0-1 0,0 0-1,0 1 1,-1-1 0,1 1-1,0-1 1,0 1 0,0 0-1,-1-1 1,1 1 0,0 0 0,-1-1-1,1 1 1,-1 0 0,1 0-1,0-1 1,-1 1 0,0 0-1,1 0 1,-1 0 0,0 0-1,1 0 1,-1 0 0,0 0-1,0 0 1,0 0 0,0 0 0,0 0-28,19 64 727,22-165-7764,-9 30 4075,12-29-1351</inkml:trace>
  <inkml:trace contextRef="#ctx0" brushRef="#br1" timeOffset="412195.6058">30850 11820 472,'0'0'4608,"0"0"-2306,0 0-430,0 0 438,-2 28-340,-13 194 626,13-187-2265,1-17-5619,5-46 1322,6-30 3625,3 0 0,1 1 0,4 1 0,6-12 341,2 19 1272,-26 49-1206,0-1 0,1 0 0,-1 0 0,1 1 0,-1-1 0,1 0 0,-1 1 0,1-1 0,-1 1 1,1-1-1,0 0 0,-1 1 0,1-1 0,0 1 0,0 0 0,-1-1 0,1 1 0,0 0 0,0-1 0,-1 1 0,1 0 0,0 0 0,0 0 0,0-1 0,0 1 0,-1 0 0,1 0 1,0 0-1,0 1 0,0-1 0,0 0 0,-1 0 0,1 0 0,0 1 0,0-1 0,0 0 0,-1 1 0,1-1 0,0 0 0,-1 1 0,1-1 0,0 1 0,-1-1 0,1 1 0,0 0 1,-1-1-1,1 1 0,-1 0 0,1-1 0,-1 1 0,0 0 0,1-1 0,-1 1 0,0 0 0,1 0 0,-1 0 0,0-1 0,0 1 0,0 0 0,1 0 0,-1 0 0,0 0-66,9 31 1132,-1 0-1,-1 1 0,-1 0 0,-3 0 1,0 1-1,-2-1 0,-2 7-1131,1-27 259,2 60-426,-3 1 1,-4-1-1,-11 59 167,-10-30-4852,-4-13-3543</inkml:trace>
  <inkml:trace contextRef="#ctx0" brushRef="#br1" timeOffset="412585.8078">30299 12843 5057,'0'0'2553,"0"0"-1609,0 0 920,0 0 161,0 0-121,0 0-504,26 138-583,-23-100-481,-3-2-336,0-9-24,0-10-913,0-10-575,0-7-64,3-5 15,5-24-1767,7-12 679,-1-9 81,6-6 79</inkml:trace>
  <inkml:trace contextRef="#ctx0" brushRef="#br1" timeOffset="412795.421">30299 12843 352,'194'-81'1336,"-176"81"945,2 0-1369,-3 7 264,0 17-71,-6 2 79,-5 6-280,-6 1-200,0-1-168,-6-1-264,-17-2-272,1-3-704,-1-9-808,-3-17-1105,6 0-647</inkml:trace>
  <inkml:trace contextRef="#ctx0" brushRef="#br1" timeOffset="412796.421">30299 12843 3465</inkml:trace>
  <inkml:trace contextRef="#ctx0" brushRef="#br1" timeOffset="412971.193">30299 12843 3465,'153'37'2838,"-123"-28"-1762,-29 16 448,-1-16-1846,1 1-1,-1-1 1,0 0 0,-1 0-1,0 1 1,0-1 0,-1 0-1,0 0 1,-1 0-1,0 0 1,-3 4 322,-8 22-1057,45-33 1757,35 2 57,-64-1-2884,-2-3-1103</inkml:trace>
  <inkml:trace contextRef="#ctx0" brushRef="#br1" timeOffset="413173.326">30097 13289 1032,'0'0'4161,"0"0"-3249,0 0-192,0 0 465,0 0 151,157 0-96,-80-12-256,3-10-175,-3 1-217,-6 1-248,-11 1-296,-12 5-48,-13 4-800,-10 3-1145,-19 0-1872,-6 2-367</inkml:trace>
  <inkml:trace contextRef="#ctx0" brushRef="#br1" timeOffset="413352.025">30396 13243 1328,'0'0'5898,"0"0"-4594,0 0-584,0 0 320,-48 142-424,48-106-616,0-4-248,0-6-1200,0-7-1185,11-14-7,-5-7-905</inkml:trace>
  <inkml:trace contextRef="#ctx0" brushRef="#br1" timeOffset="413548.303">30493 13258 280,'0'0'4233,"0"0"-2713,0 0 177,0 0-57,0 149-128,0-98-511,0-1-553,0-2-288,0-2-160,-11-7-656,0-6-1017,2-9-327,0-14-33,4-10-143,-1-2-337,0-32 1625</inkml:trace>
  <inkml:trace contextRef="#ctx0" brushRef="#br1" timeOffset="414080.044">30422 13393 280,'0'0'423,"0"0"658,0 0-391,0 0-279,0 0 157,8-7 152,-3 3-565,-4 3-136,-1 1 0,0-1 0,0 0 0,0 1 0,1-1 0,-1 0 0,0 0 0,1 1 0,-1-1 0,1 0 1,-1 1-1,1-1 0,-1 1 0,1-1 0,-1 1 0,1-1 0,-1 1 0,1-1 0,0 1 0,-1-1 0,1 1 0,0 0 0,-1-1 1,1 1-1,0 0 0,0 0 0,-1-1 0,1 1 0,0 0 0,0 0 0,-1 0 0,1 0 0,0 0 0,0 0 0,0 0 0,-1 0 0,1 1 1,0-1-1,0 0 0,-1 0 0,1 1 0,0-1 0,-1 0 0,1 1 0,0-1 0,-1 0 0,1 1 0,0-1 0,-1 1 0,1 0 1,-1-1-1,1 1 0,-1-1 0,1 1 0,-1 0 0,0-1 0,1 1 0,-1 0 0,0-1 0,1 1 0,-1 0 0,0 0 0,0-1 0,0 1 1,1 0-1,-1 0 0,0-1 0,0 1 0,0 0-19,-3 18 408,0 0 1,-1 0 0,-1-1-1,-1 0 1,-1 0-1,0-1 1,-1 1 0,-1-2-1,-9 14-408,-12 27 810,1 8-143,29-64-696,10-15 237,156-182-753,-26 100-3479,-80 81 3320,-53 59 3284,-8-34-2391,1 0 1,-2 0-1,1 0 0,-1 0 0,-1 0 0,1-1 0,-2 1 0,1-1 0,-2 0 0,1 0 0,-5 6-189,5-8-66,-1 0-1,0 0 1,0 0-1,-1-1 1,1 0-1,-2 0 0,1-1 1,-1 0-1,1 0 1,-1 0-1,-1-1 1,1 0-1,-1 0 1,1-1-1,-1 0 1,0 0-1,0-1 1,-1 0-1,1 0 1,0-1-1,-6 0 67,4 0-45,7 0-11,1-1-1,-1 1 1,0 0-1,1-1 1,-1 0-1,0 1 1,1-1-1,-1 0 1,0-1 0,1 1-1,-1 0 1,0-1-1,1 1 1,-1-1-1,0 0 1,1 0-1,-1 0 1,1 0 0,0 0-1,-1-1 1,1 1-1,0-1 1,0 1-1,0-1 1,0 0-1,0 0 1,0 0 0,0 0-1,1 0 1,-1 0-1,1-1 1,-1 1-1,1-1 1,-1 0 56,2-2-289,0 0 0,-1 0 1,2 1-1,-1-1 0,0 0 0,1 0 1,0 0-1,0 0 0,1 1 0,-1-1 1,1 1-1,0-1 0,0 1 0,0-1 1,1 1-1,0 0 0,-1 0 1,3-1 288,-3 1 178,1 1 1,-1 0-1,1 0 1,0 1 0,0-1-1,0 0 1,0 1 0,0 0-1,1 0 1,-1 0 0,1 0-1,-1 0 1,1 1-1,0 0 1,-1-1 0,1 1-1,0 1 1,0-1 0,0 0-1,0 1 1,0 0-1,0 0 1,0 0 0,0 1-1,0-1 1,0 1 0,-1 0-1,1 0 1,0 0 0,0 0-1,-1 1 1,1 0-1,-1 0 1,1 0 0,0 0-179,82 64-332,-64-48-2073</inkml:trace>
  <inkml:trace contextRef="#ctx0" brushRef="#br1" timeOffset="414750.315">30959 13010 3729,'0'0'3107,"0"0"-1230,0 0-170,0 0 26,0 0 76,0 0 23,5 29-376,19 99-454,-17 117-205,-23-173-3647,0-76-1901,9-32 2245,7-14 663,1 36 1697,0 0-1,-1 0 0,-1 0 1,0 1-1,-1-1 1,0 0-1,-1 1 0,-1-1 1,0 1-1,-1 0 1,-3-7 146,8 20 38,0 1 1,0-1 0,-1 1 0,1-1 0,0 1 0,0-1 0,0 1 0,0-1 0,0 1 0,-1-1 0,1 1-1,0-1 1,0 1 0,-1-1 0,1 0 0,0 1 0,-1-1 0,1 1 0,-1-1 0,1 0 0,0 1 0,-1-1-1,1 0 1,-1 1 0,1-1 0,-1 0 0,1 0 0,-1 0 0,1 1 0,-1-1 0,1 0 0,-1 0 0,1 0-1,-1 0 1,1 0 0,-1 0 0,0 0 0,1 0 0,-1 0 0,1 0 0,-1 0 0,1-1 0,-1 1 0,1 0-1,-1 0 1,1 0 0,-1-1 0,1 1 0,-1 0 0,1 0 0,0-1 0,-1 1 0,1 0 0,-1-1 0,1 1-1,0-1 1,-1 1 0,1-1 0,0 1 0,0 0 0,-1-1 0,1 1 0,0-1-39,10 39 981,4-36-932,1-2 0,-1 0-1,0-1 1,1 0 0,-1-1-1,0-1 1,0 0 0,0-1-1,0 0 1,5-4-49,27-6-19,79-46-798,-66-9-4838,-49 45 3164</inkml:trace>
  <inkml:trace contextRef="#ctx0" brushRef="#br1" timeOffset="414876.274">31375 13039 3721,'0'0'2224,"0"0"-1656,0 0-192,0 0-376,0 0-1152,0 0-2329</inkml:trace>
  <inkml:trace contextRef="#ctx0" brushRef="#br1" timeOffset="415037.908">31375 13039 1912,'37'9'1737,"-37"1"-1177,0-8-560,-5-2-1488</inkml:trace>
  <inkml:trace contextRef="#ctx0" brushRef="#br1" timeOffset="415582.85">31369 12812 808,'0'0'904,"0"0"3369,0 0-2672,0 0 1287,0 0-895,0 0-225,0 0-808,0 0-760,-59-9-200,64 33 120,7 2-120,-4 1-296,4-1-1224,-4-2-697,-2-2-1015,-3-5 295,-3-8 121,-9-4 407</inkml:trace>
  <inkml:trace contextRef="#ctx0" brushRef="#br1" timeOffset="416604.83">31369 12812 288,'-78'143'216,"62"-115"319,16 21 2640,-39 89-1016,38-137-2093,2-10-3,0 1 0,1-1 0,0 0 0,0 1 0,0-1 0,1 1 0,1 0 0,0 0 0,0 0 0,0 1 0,1-1 0,0 1 0,0 0 0,1 0 0,0 1 0,0 0 0,0 0 0,1 0 0,0 1 0,0 0 0,0 0 0,1 0 0,0 1 0,0 1 0,0-1 0,0 1 0,0 1 0,1-1 0,0 1 0,-1 1 0,7-1-63,-13 4-85,0 0-1,0 0 0,0 1 0,-1-1 0,1 0 1,-1 1-1,1-1 0,-1 1 0,0 0 0,0-1 1,0 1-1,0 0 0,0 0 0,-1-1 1,1 1-1,-1 0 0,0 0 0,0 0 0,0 0 1,0 0-1,0-1 0,-1 1 0,1 0 0,-1 0 1,0 0-1,0-1 0,0 1 0,0 0 0,0-1 1,-2 3 85,-58 60 1373,60-65-1213,1 0-76,0 0-4,1 0-73,-1-1-1,1 0 0,0 0 0,-1 0 1,1 1-1,0-1 0,-1 0 1,1 1-1,0-1 0,0 1 0,0-1 1,-1 1-1,1-1 0,0 1 1,0-1-1,0 1 0,0 0 1,0-1-1,0 1 0,0 0 0,0 0 1,0 0-1,0 0 0,0 0 1,0 0-1,0 0 0,0 0 0,0 0 1,0 0-1,0 1 0,0-1 1,0 0-1,-1 1 0,1-1 0,0 1 1,0-1-1,0 1 0,0-1 1,0 1-7,4 135 1495,-5-134-1506,0 1 0,0 0-1,-1 0 1,1 0 0,-1-1 0,0 1 0,0 0 0,0-1 0,0 1 0,0-1 0,-1 1 0,1-1 0,-1 1 0,1-1 0,-1 0 0,0 0 0,0 0 0,0 0 0,0 0 0,0 0 0,-1-1 0,1 1-1,0-1 1,-1 1 0,1-1 0,-1 0 0,0 0 0,1 0 0,-1 0 0,0-1 0,0 1 0,1-1 0,-1 1 0,0-1 0,0 0 0,0 0 0,1 0 0,-1-1 0,0 1 0,0-1 0,0 1 0,1-1 11,0-1-19,0 0 0,1 0 1,-1 0-1,1-1 1,0 1-1,-1 0 1,1 0-1,0-1 1,0 1-1,1-1 0,-1 1 1,0-1-1,1 1 1,0-1-1,-1 1 1,1-1-1,0 1 1,0-1-1,1 0 0,-1 1 1,0-1-1,1 1 1,0-1-1,-1 1 1,1-1-1,0 1 1,0 0-1,1-1 1,-1 1-1,0 0 0,1 0 1,-1 0-1,1 0 1,0 0 18,81-50-1547,-86 75 2134,-112 144 293,116-167-863,-1 0 1,0 0-1,0-1 1,1 1 0,-1 0-1,0 0 1,1 0-1,-1 0 1,0-1 0,0 1-1,1 0 1,-1 0-1,0 0 1,1 0-1,-1 0 1,0 0 0,1 0-1,-1 0 1,0 0-1,1 0 1,-1 0-1,0 0 1,1 0 0,-1 0-1,0 0 1,1 0-1,-1 1 1,0-1 0,0 0-1,1 0 1,-1 0-1,0 0 1,0 1-1,1-1 1,-1 0 0,0 0-1,0 0 1,1 1-1,-1-1 1,0 0-1,0 0 1,0 1 0,1-1-1,-1 0 1,0 1-1,0-1 1,0 0 0,0 1-1,0-1 1,0 0-1,0 1 1,0-1-1,0 0 1,0 1 0,0-1-18,27-19 8,79-64-1022,-104 82 814,-3 15-51,-77 154 1033,66-125-66,24-52-620,61-95-457,-72 104 372,-1-1 1,1 1-1,0 0 1,0 0 0,0 0-1,0 0 1,-1 0-1,1 1 1,0-1 0,0 0-1,0 0 1,-1 0-1,1 1 1,0-1 0,0 1-1,-1-1 1,1 0-1,0 1 1,0-1 0,-1 1-1,1-1 1,-1 1-1,1 0 1,0-1 0,-1 1-1,1 0 1,-1-1-1,0 1 1,1 0 0,-1-1-1,1 1 1,-1 0 0,0 0-1,0 0 1,1-1-1,-1 1 1,0 0 0,0 0-1,0 0 1,0 0-1,0-1 1,0 1 0,0 0-1,0 0 1,0 0-1,-1 0 1,1-1 0,0 1-1,0 0 1,-1 0-1,1-1 1,-1 1 0,1 0-1,-1 0 1,1-1-1,-1 1 1,0 0-12,1 1 29,0 40-858,31-178-2607,-10 69 498</inkml:trace>
  <inkml:trace contextRef="#ctx0" brushRef="#br1" timeOffset="416956.716">31638 13012 216,'0'0'4174,"0"0"-2067,0 0-654,0 0-53,0 0-318,0 25-481,0 173-1547,0-177-1547,0-19 1434,0-4-72,29-146-3810,2-1 7884,-26 249 7163,7 16-6191,4 53-2062,-14-141-1857,3 91-1030,-14-43-2722,-7-39-1376,-8-10-1437</inkml:trace>
  <inkml:trace contextRef="#ctx0" brushRef="#br1" timeOffset="417880.48">29137 10491 24,'0'0'748,"0"0"1379,0 0-542,0 0-206,-3-22 102,-16-66 70,19 85-1410,-1-1 0,0 1 0,0-1 0,-1 1 1,1 0-1,-1 0 0,0-1 0,1 1 0,-1 0 0,-1 1 0,1-1 0,0 0 0,-1 1 0,1-1 0,-1 1 0,0 0 0,0 0 0,0 0 0,0 0 0,0 0 0,0 0 0,0 1 0,-4-1-141,-4-3 338,-4-1-257,0 1 0,0 0 1,-1 1-1,1 0 0,-1 2 0,0 0 0,0 0 0,0 2 0,0 0 0,0 1 0,0 0 0,0 2 0,0-1 1,0 2-1,1 0 0,-1 1 0,1 1 0,0 0 0,1 1 0,-12 8-81,-14 14 101,1 3 0,2 1-1,1 2 1,2 1 0,1 2 0,2 1 0,2 2-1,1 1 1,3 0 0,1 2 0,3 1 0,1 1-1,2 1 1,2 0 0,3 1 0,1 1 0,3 0-1,2 0 1,1 13-101,-14 291 195,20-329-192,-2-12-3,1 1 0,1-1 0,0 1-1,1 0 1,0-1 0,1 1 0,0-1 0,1 0-1,0 0 1,1 0 0,1 0 0,0 0 0,0-1-1,1 0 1,0 0 0,1 0 0,3 2 0,10 5 139,1-1 1,1-1 0,1 0-1,0-2 1,1-1 0,1-1-1,-1-1 1,2-1-1,0-1 1,0-1 0,0-1-1,1-2 1,0-1 0,0-1-1,0-1 1,0-1 0,1-1-1,-1-2 1,0-1-1,14-4-139,-9 3-10,-1-1-1,0-2 0,-1-2 0,1 0 0,-2-2 0,1-1 1,-2-2-1,0-1 0,0 0 0,-2-3 0,0 0 1,-1-1-1,0-2 0,-2 0 0,-1-1 0,-1-2 0,0 0 1,-2-1-1,-1-1 0,-1-1 0,-1-1 0,-2 0 1,0 0-1,-2-2 0,-2 0 0,0 0 0,4-28 11,-9 38-164,0-1 0,-2 0 0,0 1 0,-2-1-1,0 0 1,-1 0 0,-1 0 0,-1 0 0,-1 0-1,-1 0 1,-1 1 0,0 0 0,-2 0 0,0 0-1,-1 1 1,-1 0 0,-6-8 164,-142-111-6740,77 94 547</inkml:trace>
  <inkml:trace contextRef="#ctx0" brushRef="#br1" timeOffset="425642.8558">26044 11459 4697,'0'0'4069,"0"0"-2202,0 0-1111,0 0 231,0 0 463,0 0-137,10 0-591,286-2 2517,144-7-3195,-328 8-3875,-85 1-2384</inkml:trace>
  <inkml:trace contextRef="#ctx0" brushRef="#br1" timeOffset="426740.2468">28669 10594 4233,'0'0'1575,"0"0"-798,0 0-95,0 0 317,-27 5 121,-90 20-104,112-24-950,-1 1 1,1 0-1,0 0 0,0 1 0,0 0 1,0-1-1,0 1 0,1 1 0,-1-1 0,1 1 1,0 0-1,0 0 0,0 0 0,0 0 1,1 1-1,0 0 0,0-1 0,0 1 1,-2 4-67,-4 7 187,-26 51 538,3 1-1,2 2 1,4 0 0,3 2-1,-11 63-724,20-80 159,3 0 0,2 1 0,2 0 0,3 1 0,2 34-159,4-80-179,-1-1 0,1 0 0,1 1 1,0-1-1,0 0 0,1 0 0,0-1 0,1 1 0,0-1 0,1 0 0,-1 0 0,2-1 0,-1 0 1,1 0-1,1 0 0,-1-1 0,1 0 0,1 0 0,-1-1 0,1 0 0,0-1 0,0 0 1,1 0-1,-1-1 179,-8-4-18,99 55-3270,0-23-554</inkml:trace>
  <inkml:trace contextRef="#ctx0" brushRef="#br1" timeOffset="427062.043">29417 10679 6073,'0'0'3497,"0"0"-3353,0 0 168,0 0 1160,37 130 33,-17-63-241,0 13-32,0 6-215,-6 8-297,-5 2-360,-9 6-168,0-6-192,-20-2-552,-12-12-1457,-22-15-591,6-24-2209,5-23-1129</inkml:trace>
  <inkml:trace contextRef="#ctx0" brushRef="#br1" timeOffset="427520.703">29580 10067 4249,'0'0'931,"0"0"-214,0 0-85,0 0-165,0 0-172,0 0 20,0 4 86,2 21 46,-1 0 1,-1 0-1,-2 0 0,0 0 0,-1 0 1,-2 0-1,-1-1 0,-7 23-447,1-1-1127,12-15-3419,3-26 987</inkml:trace>
  <inkml:trace contextRef="#ctx0" brushRef="#br1" timeOffset="427811.632">29913 10040 4537,'0'0'2220,"0"0"-1057,0 0 4,0 0-82,0 0-331,0 0-435,-9-17-267,-29-54-105,37 70 23,0 0 0,0-1 0,1 1-1,-1 0 1,0 0 0,0 0 0,-1 0 0,1 0 0,0 0 0,0 1 0,0-1 0,-1 0 0,1 0 0,0 1 0,-1-1 0,1 1 0,0-1 0,-1 1 0,1 0-1,-1-1 1,1 1 0,-1 0 0,1 0 0,-1 0 0,1 0 0,0 0 0,-1 1 0,1-1 0,-1 0 0,1 1 0,-1-1 0,1 1 0,0-1 0,-1 1 0,1 0-1,0-1 1,0 1 0,-1 0 0,1 0 0,0 0 0,0 0 0,0 0 0,0 0 0,0 0 0,0 0 0,1 1 0,-1-1 0,0 0 0,0 0 0,1 1-1,-1-1 1,1 0 0,-1 2 30,-1 0-31,-9 12-35,1 1 0,0 1 0,1 0 1,1 0-1,1 0 0,0 1 0,2 0 0,0 1 0,0-1 0,2 1 0,0 0 0,2 0 0,0 10 66,2-27-19,0 1 0,0 0 1,1-1-1,0 0 0,-1 1 1,1-1-1,0 0 0,0 0 1,0 0-1,0 0 0,1 0 0,-1 0 1,0-1-1,1 1 0,-1-1 1,1 0-1,0 1 0,-1-1 0,1 0 1,0-1-1,0 1 0,-1 0 1,1-1-1,0 0 0,0 1 1,0-1-1,0 0 0,0-1 0,0 1 1,-1 0-1,1-1 0,0 0 1,0 0-1,0 1 0,-1-1 1,1-1-1,-1 1 0,1 0 0,1-2 19,42-18-960,-5-7-1239</inkml:trace>
  <inkml:trace contextRef="#ctx0" brushRef="#br1" timeOffset="429797.794">28296 11724 6537,'0'0'1426,"0"0"-735,0 0 6,0 0 429,0 0 277,28-1-192,174-10 324,-65-1-445,1 6 1,68 7-1091,-49 1 317,-68-2-329,8-3-44,0 5-1,0 3 1,0 5-1,89 22 57,-173-30 128,-1 0 1,1-1-1,-1-1 0,1 0 0,-1-1 0,1 0 1,-1-1-1,1 0 0,-1-1 0,0 0 0,0-1 1,-1 0-1,1-1 0,1-2-128,24-7 24,4 7-1923,-43 16-5154,-7 6 1429</inkml:trace>
  <inkml:trace contextRef="#ctx0" brushRef="#br1" timeOffset="447593.389">15398 7582 2889,'0'0'953,"0"0"-269,0 0 122,0 0 115,0 0 17,0 0 51,11 1 3571,-11 17-4297,2 10-23,-3 1 0,0-1-1,-1 0 1,-2 0 0,-1 0 0,-1 0 0,-6 12-240,-28 70 789,4 2 1,-13 78-790,-9 206 1144,18 2 0,11 268-1144,19-385 223,-71 657 1206,58-727-820,5-23-85,9 0 0,12 127-524,9-192 145,6-1-1,18 55-144,24 169 218,-47 185 533,-48 273 418,38-389-933,27 105-236,27 1039 2218,-63-17-2242,13-1267-2560,9-94-4335,-7-112-915</inkml:trace>
  <inkml:trace contextRef="#ctx0" brushRef="#br1" timeOffset="448328.692">15130 7505 2641,'0'0'469,"0"0"246,0 0 78,0 0 54,0 0-67,0 0-126,-3-10-162,0 1-462,-5-15 489,2 60 630,6 107 471,52 1078 1026,-64 726-3142,5-1687-2356,-3-48-1994</inkml:trace>
  <inkml:trace contextRef="#ctx0" brushRef="#br1" timeOffset="490780.751">15712 7324 6841,'0'0'1537,"0"0"-1537,0 0-856,0 0-1673</inkml:trace>
  <inkml:trace contextRef="#ctx0" brushRef="#br1" timeOffset="-124471.856">7164 1704 4257,'0'0'1084,"0"0"-284,0 0 153,0 0 175,0 0 49,0 0-163,-21-3-338,-68-2-179,86 6-447,-1 0-1,0 0 0,1 0 0,-1 0 1,0 0-1,1 1 0,0 0 0,-1-1 1,1 1-1,0 0 0,0 1 0,0-1 1,0 1-1,1-1 0,-1 1 0,0 0 1,1 0-1,0 0 0,0 0 0,0 0 1,0 1-1,0-1 0,0 3-49,-5 7 220,-11 23 52,1 1 0,3 0 1,0 2-1,3 0 0,1 0 0,2 1 1,2 0-1,2 0 0,1 0 0,2 1 1,2-1-1,1 1 0,5 17-272,-3-35-165,1 0 1,1 0-1,1 0 0,1 0 0,1-1 0,0-1 0,2 1 1,1-2-1,0 0 0,9 10 165,63 81-2771,4-26-1678</inkml:trace>
  <inkml:trace contextRef="#ctx0" brushRef="#br1" timeOffset="-124164.268">7786 1612 7802,'0'0'1360,"0"0"-920,0 0 352,0 0-40,0 0-296,0 0 33,0 0-281,122 43-104,-85-23-104,-5 1-176,-4 3-1121,-22 20-783,-6-8-1289,0 0-1240</inkml:trace>
  <inkml:trace contextRef="#ctx0" brushRef="#br1" timeOffset="-123950.4119">7244 2337 5513,'0'0'928,"0"0"-47,0 0 423,0 0-736,0 0 368,0 0 424,202 7-415,-91-36-441,1-7-248,-10-2-112,-10 1-40,-12 6-104,-18 5-1288,-7 2-1113,-21 4-744,-14 6-191</inkml:trace>
  <inkml:trace contextRef="#ctx0" brushRef="#br1" timeOffset="-123646.723">7868 1995 3497,'0'0'1237,"-7"23"-371,-88 349 3955,5-8-3614,86-348-1560,7-26-2064,26-68 337,3 0 0,3 2 0,36-53 2080,-67 122 6,-3 4 71,0-1 1,0 1-1,1 0 0,-1-1 1,1 1-1,0 0 0,0 0 1,0 0-1,0 0 0,1 1 1,-1-1-1,1 0 0,0 1 0,0 0 1,0 0-1,0-1 0,0 2 1,0-1-1,0 0 0,1 1 1,-1-1-1,1 1 0,-1 0 1,1 0-1,0 1-77,17 52 2705,-15-13-1550,26 86 2301,-30-121-3413,0-1-1,0 1 0,0-1 0,1 0 1,-1 0-1,1 0 0,0 0 0,-1 0 1,1-1-1,1 1 0,-1-1 0,0 0 1,0 0-1,1 0 0,-1 0 0,1-1 0,0 1 1,-1-1-1,1 0 0,0 0 0,0 0 1,0-1-1,0 1 0,0-1 0,0 0 1,0 0-1,0-1 0,-1 1 0,1-1 1,0 1-1,0-1-42,6-2-43,0 0-1,-1-1 1,0 0 0,0 0 0,0-1-1,0 0 1,0 0 0,-1-1 0,0 0-1,0-1 1,-1 0 0,0 0 0,1-2 43,14-12-336,62-57-2198,-9-3-1976</inkml:trace>
  <inkml:trace contextRef="#ctx0" brushRef="#br1" timeOffset="-122910.321">8334 1961 7210,'0'0'2936,"0"0"-2110,0 0-546,0 0 469,31-9 455,211-74 13,-232 79-1251,153-70-142,-62 14-3712,-99 59 3668,0 0 0,-1 0 0,1 0 1,-1 0-1,0 0 0,1 0 0,-1 0 1,0-1-1,0 1 0,0-1 0,0 1 1,0-1-1,0 1 0,0-1 1,0 1-1,-1-1 0,1 0 0,-1 0 1,1 1-1,-1-1 0,1 0 0,-1 0 1,0 1-1,0-1 0,0 0 0,0 0 1,0 0-1,-1 1 0,1-1 1,0 0-1,-1 0 0,1 1 0,-1-1 1,0 0-1,0 1 0,1-1 0,-1 0 1,0 1-1,0-1 0,0 1 1,-1 0-1,1-1 220,-47-14 3817,34 56-2026,5 257 2814,9 489-119,15-960-12249,-7 81 2869</inkml:trace>
  <inkml:trace contextRef="#ctx0" brushRef="#br1" timeOffset="-122697.435">8750 2055 4481,'0'0'1096,"-65"171"8,25-67 33,5 11-345,13-23-288,7 2-360,15-22-144,12-43-1128,25-24-1697,3-10 121</inkml:trace>
  <inkml:trace contextRef="#ctx0" brushRef="#br1" timeOffset="-122451.359">8833 2197 3841,'0'0'1650,"0"0"-518,0 0-375,0 0 110,0 0 155,0 0-265,15-1-341,93-6-174,-92 3-504,-1-1 1,0 0-1,0-1 0,-1 0 1,1-1-1,-2-1 1,1-1-1,-1 0 1,0 0-1,-1-1 1,1-1 261,44-31-1335,-49 36 1226,0 1-1,1 0 1,0 0-1,0 0 1,0 1-1,1 1 1,0 0-1,-1 0 1,1 1-1,0 0 1,0 0-1,9 1 110,-16 4 176,0-1-1,0 1 1,0 1-1,-1-1 1,1 0-1,-1 1 1,0-1-1,0 1 0,0 0 1,0 0-1,-1-1 1,0 1-1,0 0 1,0 0-1,0 0 0,0 1 1,-1-1-1,0 0 1,0 0-1,0 0 1,0 0-1,-1 0 1,1 0-1,-1 0 0,0 0 1,-1 0-1,1 0 1,0 0-1,-1 0-175,-6 18 366,-2-1-1,1 0 1,-2-1-1,-1 0 1,-1-1-1,0 0 1,-13 13-366,13-16 43,-95 115-377,24-62-2719,38-59-1642,28-22 2193</inkml:trace>
  <inkml:trace contextRef="#ctx0" brushRef="#br1" timeOffset="-122320.507">8950 2339 1024,'0'0'1697,"0"0"-369,0 0-424,0 0 232,157-53 25,-114 73 71,-1 6 48,-4 5-184,-4 1-472,-3-1-263,-2-2-361,19-12-593,-8-8-2431,0-9-1281</inkml:trace>
  <inkml:trace contextRef="#ctx0" brushRef="#br1" timeOffset="-122048.062">9789 1879 7450,'0'0'2144,"0"0"-1344,-46 145 577,40-80 631,4 5-448,2-3-584,0 3-471,0-5-393,0-7-112,0-10-120,0-14-641,0-18-279,0-16 136,0-7 104,0-39-2201,0-76-872,14 6 2201,3-4-1217</inkml:trace>
  <inkml:trace contextRef="#ctx0" brushRef="#br1" timeOffset="-121776.597">9997 1525 3481,'0'0'1481,"0"0"-176,0 0 88,0 0-19,25 3 10,79 12-301,-96-14-982,0 1 0,-1 0-1,1 0 1,-1 1 0,1 0-1,-1 0 1,0 1 0,0 0 0,-1 0-1,1 1 1,-1 0 0,0 0 0,4 4-101,5 4 148,2 3 77,-1 2 0,0 0 1,-1 0-1,-1 2 1,0-1-1,-2 2 0,-1 0 1,0 0-1,-1 1 0,-2 0 1,0 1-1,-1 0 0,-2 0 1,3 18-226,4 44 452,-4 0 1,-4 1 0,-4 33-453,0-106-51,1-8-10,0-1-1,0 1 1,-1-1-1,1 1 1,-1 0-1,-1 0 1,1-1-1,-1 1 1,1-1-1,-1 1 1,-1 0-1,1-1 1,-1 0 0,1 1-1,-1-1 1,-1 0-1,1 0 1,0 0-1,-1 0 1,0 0-1,0-1 1,0 1-1,0-1 1,-1 0-1,1 0 1,-1 0 0,0 0-1,0-1 1,0 1-1,0-1 1,0 0-1,-1 0 1,1-1-1,-2 1 62,1-1-241,0 0 0,-1-1 0,1 1 0,0-1 0,0 0 0,-1-1 0,1 0 0,0 1 0,-1-2-1,1 1 1,0 0 0,0-1 0,0 0 0,0 0 0,1-1 0,-1 0 0,1 1 0,-1-1 0,1-1 0,0 1 0,0-1-1,-3-2 242,-93-130-5550,57 65 2393</inkml:trace>
  <inkml:trace contextRef="#ctx0" brushRef="#br1" timeOffset="-121138.6">9897 1663 2248,'0'0'3301,"0"0"-1986,0 0-765,0 0 76,0 0 149,0 0 139,1 13-355,6 43-329,-4-52-263,-1 0-1,1 0 0,0-1 1,0 1-1,0-1 0,0 0 1,0 0-1,1 0 0,0 0 1,-1 0-1,1-1 0,0 0 1,0 0-1,1 0 0,-1 0 1,0 0-1,0-1 0,1 0 1,-1 0-1,1 0 0,-1-1 1,1 1-1,0-1 0,-1 0 1,1 0-1,-1-1 0,1 1 1,3-2 33,0 2-65,-2 0 55,-4-1 17,0 0 0,1 1 0,-1-1 0,1 1 1,-1-1-1,1 1 0,-1 0 0,1 0 0,-1 0 0,1 0 1,-1 0-1,0 1 0,1-1 0,-1 1 0,1-1 0,-1 1 1,0 0-1,1 0 0,-1 0 0,0 1 0,0-1 0,0 0 1,0 1-1,0-1 0,0 1 0,0 0 0,-1-1 0,1 1 0,0 0 1,-1 0-1,0 0 0,1 0 0,-1 1 0,0-1 0,0 0 1,0 0-1,0 1 0,-1-1 0,1 1 0,-1-1 0,1 0 1,-1 1-1,0 0-7,-3 7 92,0 1 0,-1-1 1,0 0-1,0 0 0,-1-1 0,-1 0 1,1 1-1,-1-2 0,-1 1 1,0-1-1,0 0 0,-1 0 0,0-1 1,0 0-1,-1 0 0,-6 3-92,-12 14-19,-50 50-2638,76-73 1664,9-13-616,-3 3 1605,1 0 1,0 0-1,1 0 1,0 1 0,0 0-1,1 1 1,0 0 0,0 0-1,1 0 1,0 1 0,0 1-1,0-1 1,1 1-1,0 1 1,0 0 0,0 0-1,5 0 4,-10 53 1305,-9-34-1201,-1 0 1,-1 0 0,0-1-1,-1 0 1,-1 0 0,0-1-1,0 0 1,-10 10-105,-44 84-256,62-106 213,0 0-1,-1-1 1,1 1 0,0 0-1,0 0 1,0 0 0,0 0-1,1 0 1,-1 0 0,0 0-1,0 0 1,0-1 0,1 1-1,-1 0 1,0 0 0,1 0-1,-1 0 1,1-1 0,-1 1-1,1 0 1,0-1 0,-1 1-1,1 0 1,-1-1 0,1 1-1,0-1 1,0 1 0,-1-1-1,1 1 1,0-1 0,0 1-1,0-1 1,0 0 0,-1 1-1,1-1 1,0 0 0,0 0-1,0 0 1,0 0 0,0 0-1,0 0 1,0 0 0,0 0-1,-1 0 1,1 0 0,0 0-1,0 0 1,0-1 0,0 1-1,0 0 1,-1-1 0,1 1-1,0-1 1,0 1 43,55-14-195,61-24 964,-117 88-290,-85 111-247,57-117-233,16-25 16,4-10 12,2 2 1,-1-1-1,1 1 0,1 0 0,-1 0 1,2 1-1,0-1 0,0 1 1,1 0-1,-1 10-27,5-21 54,0 1 0,1-1 0,-1 0 0,0 0 0,1 1 0,-1-1 0,1 0 0,-1 0 1,1 0-1,-1 0 0,1-1 0,0 1 0,-1 0 0,1-1 0,0 1 0,0-1 0,0 0 0,-1 1 0,1-1 0,0 0 0,0 0 1,0 0-1,-1-1 0,1 1 0,0 0 0,0 0 0,0-1 0,-1 0 0,1 1 0,0-1 0,-1 0 0,1 1 0,0-2-54,-1 2 27,17-5 203,-1-2 0,1 0-1,-1-1 1,-1-1 0,1 0 0,-1-1 0,-1-1 0,10-9-230,1 1 36,149-112-1938,-104 74-1332</inkml:trace>
  <inkml:trace contextRef="#ctx0" brushRef="#br1" timeOffset="-120854.4959">10967 1542 7770,'0'0'3680,"0"0"-3504,0 0-39,0 0 1247,74 166 336,-34-98-248,-2 9-239,-7 10-625,-14 6-120,-11 9-392,-12 20-96,-60 28-256,-56 23-832,-32 3-921,-29-29-615,40-49-1881,26-45-640</inkml:trace>
  <inkml:trace contextRef="#ctx0" brushRef="#br1" timeOffset="-120456.482">7038 3014 3569,'0'0'3208,"0"0"-2559,154-20 367,-43 20 240,61 3 0,59 38-95,31 2-9,15-9 24,-9-20-336,-25-14-296,-3 0-176,-6-2-216,-3 2-152,-6 0-624,-22 12-1248,-58 7-2217,-42-5-1304</inkml:trace>
  <inkml:trace contextRef="#ctx0" brushRef="#br1" timeOffset="-120244.582">10913 3180 5673,'0'0'8002,"0"0"-6266,0 0-1736,0 0-160,0 0-824,0 0-1913,0 0-3280</inkml:trace>
  <inkml:trace contextRef="#ctx0" brushRef="#br1" timeOffset="-117962.057">9158 928 4337,'0'0'2705,"0"0"-1768,16 22-349,157 253 2853,66 138-1514,-238-409-1929,1 1 0,0-1-1,0 0 1,0 0 0,1-1 0,-1 1-1,1 0 1,0-1 0,0 1 0,0-1-1,1 0 1,-1 0 0,1 0 0,-1-1-1,1 1 1,0-1 0,0 0 0,0 0 0,1 0-1,-1-1 1,0 1 0,1-1 0,-1 0-1,0-1 1,1 1 0,0-1 0,-1 1-1,1-1 1,-1-1 0,1 1 0,-1-1-1,1 1 1,-1-1 0,0-1 0,1 1 0,-1 0-1,4-3 3,84-131 894,81-249-3180,-126 252-563,-18 28-1577</inkml:trace>
  <inkml:trace contextRef="#ctx0" brushRef="#br1" timeOffset="-117684.732">9435 117 8242,'0'0'2264,"0"0"-2176,0 0 296,0 0 641,0 0-169,183-12-432,-118 12-312,-5 0-112,-6 0-184,-14 12-944,-28 26-1249,-12-4-1368,0 0-344</inkml:trace>
  <inkml:trace contextRef="#ctx0" brushRef="#br1" timeOffset="-117475.7428">9127 784 4673,'0'0'1720,"0"0"-1560,0 0 272,0 0 1113,202-27-9,-107-9-640,7-5-368,1-2-328,-12-1-200,-11 1-320,-11-12-1856,-24 9-929,-16 5-503</inkml:trace>
  <inkml:trace contextRef="#ctx0" brushRef="#br1" timeOffset="-117182.3">9743 348 3569,'0'0'909,"-7"23"-70,-46 152 719,-35 73-2457,100-302-148,-10 49 1031,-1-1 29,0 1 0,0-1 0,1 1 0,-1-1 0,1 1 0,1 0 0,-1 0 0,1 0 0,0 0 0,0 1 0,0-1 0,0 1 0,1-1 0,0 1 0,0 0 0,0 1 0,0-1 0,1 1 0,-1 0 0,1 0 0,0 0 0,0 0 0,0 1 0,0 0 0,4-1-13,-2 6 93,-1 0 0,0 0 0,0 0 0,0 1 0,0 0-1,-1 0 1,0 1 0,0 0 0,0-1 0,0 2-1,-1-1 1,1 0 0,-1 1 0,-1 0 0,1 0-1,0 3-92,7 6 253,-10-13-230,1 3 26,0-1 0,0 0 0,1 1-1,-1-1 1,1 0 0,0-1 0,0 1-1,1 0 1,-1-1 0,1 0 0,-1 1-1,1-2 1,0 1 0,0 0 0,1-1-1,-1 0 1,0 0 0,1 0 0,-1 0-1,1-1 1,0 1 0,-1-1 0,1 0-1,0-1 1,0 1 0,0-1 0,0 0-1,-1-1 1,1 1 0,2-1-49,3-5-33,0 0 0,-1-1 0,1 0 1,-2-1-1,1 0 0,-1 0 0,0-1 0,-1 0 1,0 0-1,0-1 0,-1 0 0,2-5 33,8-8-369,152-267-4971,-123 199 3645</inkml:trace>
  <inkml:trace contextRef="#ctx0" brushRef="#br1" timeOffset="-116490.633">10311 126 1816,'0'0'2140,"0"0"-663,0 0-437,0 0-187,0 0 23,0 0 144,-19 21-107,-113 126-96,94-108-774,-7 10-502,20-14-2929,24-34 1678,4-1-2061,11 4 3364,-8 156 4894,6 22-2800,-12-181-1699,0-1 0,-1 1 0,1 0 0,0 0 0,0-1 0,0 1 0,0 0 0,0 0 0,0-1 0,0 1 0,1 0 0,-1 0 0,0-1 0,0 1 0,0 0 0,1-1 0,-1 1 0,0 0 0,1-1 0,-1 1 0,1 0 0,-1-1 0,1 1 0,-1-1 0,1 1 0,-1-1 0,1 1 0,-1-1 0,1 1 0,0-1 0,-1 1 0,1-1 0,0 0 0,-1 0 0,1 1 0,0-1 0,-1 0 0,1 0 0,0 0 0,0 1 0,-1-1 0,1 0 0,0 0 0,0 0 0,-1 0 0,1-1 0,0 1 0,0 0 0,-1 0 0,1 0 0,0-1 0,-1 1 0,1 0 0,0-1 0,-1 1 0,1 0 0,0-1 0,-1 1 0,1-1 0,-1 1 0,1-1 0,-1 1 0,1-1 0,-1 0 0,1 1 0,-1-1 0,1 1 0,-1-1 12,27-49-854,-26 49 841,35-86-1190,-25 54 958,2 0 0,2 1 0,0 1 1,3 1-1,0 0 0,2 1 0,8-8 245,-20 30 113,-1 0 0,1 1 0,1 0 1,-1 1-1,1 0 0,0 0 0,1 1 0,-1 0 0,1 0 1,-1 1-1,1 0 0,0 1 0,0 0 0,0 1 0,1 0 0,-1 1 1,0 0-1,0 0 0,0 1 0,7 1-113,-12-1 48,1 0 0,-1 0 1,0 1-1,1-1 0,-1 1 0,0 0 0,0 0 0,-1 1 0,1 0 1,0 0-1,-1 0 0,0 0 0,1 1 0,-1-1 0,-1 1 0,1 0 1,0 0-1,-1 0 0,0 1 0,0-1 0,0 1 0,-1 0 1,1 0-1,-1 0 0,0 0 0,-1 0 0,1 0 0,-1 1 0,0-1 1,0 6-49,1 1 119,-1 0 1,0 1-1,-1-1 1,-1 1-1,0-1 1,0 0-1,-1 1 1,-1-1-1,0 0 1,0 0-1,-1 0 1,-1-1-1,-1 3-119,1-1-15,-1-1-1,0-1 1,0 1 0,-1-1-1,0 0 1,-1 0-1,0-1 1,-1 0 0,0-1-1,-1 0 1,0 0 0,0-1-1,-1 0 1,0-1-1,0 0 1,-1-1 0,-10 4 15,16-11-93,1 0 0,-1-1 0,0 0 0,1 0 0,-1-1 0,1 0 0,0 0 0,0 0 0,0 0 0,0-1 0,1 0 0,-1 0 0,1 0 0,0 0 0,0-1 0,1 0 0,-1 0 0,1 0 0,0 0 0,0 0 0,1 0 0,-1-1 0,1 0 0,0 1 0,1-1 0,0 0 0,0 0 0,0 0 0,0-2 93,-2-2-119,-29-75-123,31 85 275,0 1 0,0-1 0,0 1 1,0 0-1,1-1 0,-1 1 0,0-1 1,0 1-1,0 0 0,1 0 0,-1 0 1,0-1-1,1 1 0,-1 0 0,0 0 1,1 0-1,-1 0 0,1 0 0,0 0 1,-1 0-1,1 0 0,0 0 0,0 0 1,-1 0-1,1 0 0,0 0 0,0 1 1,0-1-1,0 0 0,1 0 0,-1 0 1,0 0-1,0 0 0,1 0 0,-1 0 1,0 0-1,1 0 0,-1 0 0,1 0 1,-1 0-1,1 0 0,0 0 0,0 0-33,3-1 3,0 1 0,1-1 0,-1 0 0,0 0 0,1 0 0,-1 0 0,0-1 0,0 0 0,1 0 0,-1 0 0,0 0 0,0-1 0,0 0 0,0 0 0,0 0 0,-1 0 0,1 0 0,0-1 0,-1 0 0,0 1 0,0-1 0,0-1 0,0 1 0,0 0 0,0-1-3,43-30-83,-45 33 92,0 0 0,0 0 0,0 1 0,0-1 0,0 0-1,0 1 1,0-1 0,0 0 0,1 1 0,-1-1 0,0 1 0,1 0-1,-1-1 1,0 1 0,0 0 0,1 0 0,-1 0 0,0 0-1,1 0 1,-1 0 0,0 0 0,1 0 0,-1 1 0,0-1 0,1 0-1,-1 1 1,0-1 0,0 1 0,0 0 0,1-1 0,-1 1 0,0 0-1,0 0 1,0-1 0,0 1 0,0 0 0,0 0 0,-1 0-1,1 0 1,0 0 0,0 1 0,-1-1 0,1 0 0,0 0 0,-1 0-1,1 1 1,-1-1 0,0 0 0,1 0 0,-1 1 0,0-1 0,0 0-1,0 1 1,0-1 0,0 0-9,0 77 164,0-55-1507</inkml:trace>
  <inkml:trace contextRef="#ctx0" brushRef="#br1" timeOffset="-116278.7419">11104 1020 5017,'0'0'3377,"0"0"-2465,0 0 216,-43 139-424,18-91-704,-4-9-4545</inkml:trace>
  <inkml:trace contextRef="#ctx0" brushRef="#br0" timeOffset="-80332.95">1049 3649 4113,'0'0'0,"0"0"-360,0 0-1241</inkml:trace>
  <inkml:trace contextRef="#ctx0" brushRef="#br1" timeOffset="-135216.415">1260 959 6249,'0'0'1147,"0"0"-589,0 0-93,0 0 585,0 0 161,-3 0-918,-6-4 7198,22 39-7855,4 43 580,-3 0 0,-3 0 0,-5 1 0,-2 0 0,-4 1 0,-4-1-216,3 35 11,3-58-240,-2-42-2472,-3-48-266,-4-127-2847,11-82 5868,-3 230 177,1 1 0,1 0 1,0 1-1,1-1 1,0 0-1,0 1 1,1 0-1,1 0 0,0 1 1,1-1-1,0 1 1,0 1-1,1-1 0,0 1 1,1 0-1,0 1 1,0 0-1,1 1 0,0 0 1,0 0-1,0 1 1,1 0-1,0 1 0,0 0 1,7-1-232,0-3 126,0 1 1,0 1-1,1 1 1,0 0-1,1 2 1,-1 0-1,1 1 1,0 0-1,0 2 0,0 1 1,10 1-127,-25 2 23,0 0 0,0 0 1,-1 1-1,1 0 0,-1 0 1,0 0-1,0 0 0,0 1 0,-1 0 1,1 0-1,-1 0 0,0 0 1,-1 0-1,1 0 0,-1 1 1,0-1-1,0 1 0,-1 0 0,0 0 1,0-1-1,0 1 0,-1 0 1,1 0-1,-1 0 0,-1 0 0,1 0 1,-1-1-1,0 1 0,-1 2-23,2-4 21,-4 30-32,-2 0 1,0 0-1,-3-1 1,-1 0-1,-1 0 1,-2-1-1,-1-1 1,-1 0-1,-2-1 0,-1 0 1,-2-2-1,-16 19 11,33-42-249,0 1 0,0-1-1,-1 0 1,1 0 0,-1 0 0,-1-1-1,1 1 1,-1-1 0,1 0 0,-1 0-1,0-1 1,-1 0 0,1 0 0,0 0-1,-1 0 1,0-1 0,0 0-1,0 0 1,0 0 0,0-1 0,0 0-1,0 0 1,-1 0 249,1-5-266,0 1-1,1-1 1,-1 0-1,1 0 1,0-1-1,0 1 1,0-1-1,1 0 1,0 0-1,0-1 1,0 1-1,1-1 1,-1 0-1,1 0 1,1 0-1,-1-1 1,1 1-1,0 0 1,1-1-1,-1-3 267,0 6-50,-3-8 294,0 0 0,1 1 0,0-2 0,1 1 1,0 0-1,1-1 0,1 1 0,0-1 0,0 1 0,2-1 0,-1 1 0,1-1 0,1 0 0,0 1 0,1 0 0,1 0 0,0 0 0,0 0-244,1 4 143,1 0 0,-1 1 0,2-1 0,-1 1 0,1 1 0,0-1 0,0 1 0,1 1 0,0-1 0,0 1 0,0 0 0,0 1 0,1 0-1,0 1 1,0-1 0,5 0-143,-10 51 120,-5-34-108,-1 1-1,-1-1 1,0 0-1,-1 0 1,0 0 0,-1-1-1,0 1 1,-1-1-1,0 0 1,-1-1-1,-1 1-11,-45 121-1151,52-131 1137,1-1 0,0 1 0,0 0 0,0-1 0,1 1 0,-1 0 0,0 0 0,1-1 0,-1 1 0,1 0 0,-1-1 0,1 1 0,0-1 0,0 1-1,0-1 1,0 1 0,0-1 0,0 1 0,0-1 0,0 0 0,1 0 0,-1 0 0,0 1 0,1-1 0,-1-1 0,1 1 0,-1 0 0,1 0 0,-1 0 0,1-1 0,0 1 0,-1-1 0,1 1 0,0-1 0,-1 0 0,1 0-1,0 1 1,0-1 0,-1-1 14,80-1 113,-69 0-94,146-51 197,-93 26-1263,-66 39-2747,-23 10 1222</inkml:trace>
  <inkml:trace contextRef="#ctx0" brushRef="#br1" timeOffset="-134962.5339">441 2332 872,'0'0'2757,"0"0"-1045,0 0-260,0 0-481,0 0-376,0 0 357,38-17 246,273-115 874,-125 64-423,3 8 0,73-8-1649,-158 47-598,0 5-1,0 5 0,21 3 599,-118 7-112,60 6-2458,-64-4 2324,-1-1-1,0 1 1,0 0-1,1 0 1,-1 0-1,0 0 1,0 0-1,0 1 1,0-1-1,-1 1 1,1-1-1,0 1 1,-1 0-1,1-1 1,-1 1-1,1 0 0,-1 0 1,0 0-1,0 0 1,1 1-1,-2-1 1,1 0-1,0 0 1,0 0-1,-1 1 1,1 1 246,1 29-3400</inkml:trace>
  <inkml:trace contextRef="#ctx0" brushRef="#br1" timeOffset="-134187.668">1260 2096 3433,'0'0'1185,"0"0"-347,0 0-202,0 0 119,-6 23 518,-34 169 1701,20 100-743,17-99-3641,4-193 1323,-1-1 1,1 1-1,-1-1 1,1 1 0,-1-1-1,1 1 1,0-1-1,-1 1 1,1-1 0,0 1-1,-1 0 1,1 0 0,0-1-1,-1 1 1,1 0-1,0 0 1,-1-1 0,1 1-1,0 0 1,0 0-1,-1 0 1,1 0 0,0 0-1,0 0 1,-1 1-1,1-1 1,0 0 0,-1 0-1,1 0 1,0 1 0,0-1-1,-1 0 1,1 1-1,0-1 1,-1 0 0,1 1-1,-1-1 1,1 1-1,-1-1 1,1 1 0,-1-1-1,1 1 1,-1 0 0,1-1-1,-1 1 1,0 0-1,1-1 1,-1 1 0,0 0-1,1-1 1,-1 1-1,0 0 1,0-1 0,0 1-1,0 0 1,0 0-1,0-1 1,0 1 0,0 0-1,0 0 1,0-1 0,0 1-1,0 0 1,-1 0-1,1-1 1,0 1 0,-1 0 86,46-107-2368,14-135-367,8-24 7428,-64 269-241,3 38-2118,7 134 2707,-2 90-3552,-10 34-4269,-14-299 1729,2-14 561,0-2 1,2 0 0,-1 0-1,2 0 1,0-1-1,1 0 1,1-1-1,-3-11 490,-5-10-308,2 0 0,1-1 0,3-1 0,1 1 0,1-1 0,3-1 0,1 1 0,2 0 0,3-16 308,-2 49 45,1 0 0,0 0 0,0 0 0,0 0 0,1 1 1,0-1-1,0 1 0,0 0 0,1 0 0,0 0 0,0 0 0,1 1 0,0 0 1,0 0-1,0 0 0,0 0 0,1 1 0,-1 0 0,1 0 0,0 0 0,1 1 0,-1 0 1,1 0-1,-1 1 0,1 0 0,0 0 0,0 0 0,0 1 0,0 0 0,2 0-45,-5 32-89,-9-15 252,-2-1-1,0 0 1,0-1 0,-2 1 0,1-1-1,-2-1 1,0 0 0,0 0-1,-8 5-162,-4 8 163,-231 245 968,249-272-1547,18-19 132,71-65-674,4 4 0,2 4 1,34-18 957,-55 41-268,97-57-1799,-167 110 2043,1 0-1,-1 1 0,0-1 1,1 0-1,-1 1 1,0-1-1,1 0 1,-1 1-1,1-1 1,-1 0-1,1 1 0,-1-1 1,1 1-1,0-1 1,-1 1-1,1-1 1,0 1-1,-1-1 1,1 1-1,0 0 0,-1-1 1,1 1-1,0 0 1,0 0-1,-1 0 1,1-1-1,0 1 1,0 0-1,0 0 0,-1 0 1,1 0-1,0 0 1,0 0-1,0 1 1,-1-1-1,1 0 1,0 0-1,0 1 0,-1-1 1,1 0-1,0 1 1,-1-1-1,1 0 1,0 1-1,-1-1 1,1 1-1,0-1 1,-1 1-1,1 0 0,-1-1 1,1 1-1,-1-1 1,0 1-1,1 0 1,-1-1-1,1 1 1,-1 0-1,0 0 0,0-1 1,1 1-1,-1 0 1,0 0-1,0 0 1,0-1-1,0 2 25,-24 45 70,-20 12-343,56-81-883</inkml:trace>
  <inkml:trace contextRef="#ctx0" brushRef="#br1" timeOffset="-133975.768">1788 2255 4217,'0'0'1440,"0"0"-448,-89 125 113,55-69-465,0 1-408,-6-4-200,3-2-32,-9-5-416,3-5-368,-2-3 87,-4-7-183,-11-14 16,15-7-184,13-10-472</inkml:trace>
  <inkml:trace contextRef="#ctx0" brushRef="#br1" timeOffset="-133841.9889">1425 2462 200,'0'0'1528,"0"0"905,0 0-1457,172-14 520,-110 40 121,1 13-49,3 6-320,-3 4-567,5-1-233,0-3-304,1-1-144,19-8-1017,-16-10-1367,-18-11-2713</inkml:trace>
  <inkml:trace contextRef="#ctx0" brushRef="#br1" timeOffset="-133600.948">2689 1646 9090,'0'0'2568,"0"0"-1495,0 159 1103,0-70 449,-5 5-1025,-1 4-1064,6-1-344,0-1-192,0-4-568,0-8-1064,0-12-1529,-29-24-824,4-24 1017,-9-24-169</inkml:trace>
  <inkml:trace contextRef="#ctx0" brushRef="#br1" timeOffset="-133388.9199">2321 1915 1968,'0'0'3841,"0"0"-2985,0 0-487,0 0 1311,-20 143-40,20-74-800,0 1-504,6-10-336,40-33-1600,5-17-2105,-2-10-1616</inkml:trace>
  <inkml:trace contextRef="#ctx0" brushRef="#br1" timeOffset="-133264.147">2909 1978 120,'0'0'7490,"0"0"-6002,0 0 24,0 0-648,0 0-864,160-7-1136,-83-34-2561,0-12-1608</inkml:trace>
  <inkml:trace contextRef="#ctx0" brushRef="#br1" timeOffset="-133107.938">4056 786 8338,'0'0'2376,"0"0"-1696,0 0-127,0 0 279,0 0-832,0 0-504,0 0-401,34 5-1335,-25 2-1337,-9-7-1288</inkml:trace>
  <inkml:trace contextRef="#ctx0" brushRef="#br1" timeOffset="-132950.7239">3865 976 4129,'-11'56'2480,"-6"18"-1335,-1 13 367,1 4-296,6-4-760,2-15-456,9-9-176,0-17-1648,17-17-1313,-2-20-360</inkml:trace>
  <inkml:trace contextRef="#ctx0" brushRef="#br1" timeOffset="-131619.256">4165 1070 3073,'0'0'980,"0"0"59,0 0 24,0 0-128,0 0-149,0 0-280,20 12-281,60 40-139,-79-50-94,1 0 0,0 0 1,0 0-1,-1 0 1,1 1-1,-1-1 0,1 0 1,-1 1-1,0-1 1,0 0-1,0 1 1,0 0-1,-1-1 0,1 1 1,-1-1-1,1 1 1,-1 0-1,0-1 1,0 1-1,0 0 0,-1-1 1,1 1-1,-1 0 1,1-1-1,-1 1 1,0-1-1,0 1 0,0-1 1,0 1-1,0-1 1,-2 2 7,0 5-106,-12 21-457,-1 0 0,-1-1-1,-1-1 1,-2-1 0,-20 23 563,4-5-284,11-14 245,14-19 223,1 0 0,0 1 0,1 0 1,0 0-1,1 1 0,0 0 0,1 0 0,1 1 1,0 0-1,1 0 0,-2 11-184,8-25 22,0 0 1,0 0-1,1 0 0,-1 0 1,0 0-1,0 0 0,1 0 1,-1 0-1,0-1 0,1 1 1,-1 0-1,1-1 0,-1 1 1,1-1-1,-1 1 0,1-1 1,-1 0-1,1 0 0,0 0 1,-1 0-1,1 0 0,-1 0 1,1 0-1,-1 0 0,1-1 1,0 1-1,-1-1 0,1 1 1,-1-1-1,0 1 0,1-1 1,-1 0-1,1 0 0,-1 0 1,0 0-1,0 0 0,1 0 1,-1 0-1,0 0 0,0-1-22,16-12-156,0-1-1,-1-1 0,-1-1 1,-1 0-1,0 0 0,-2-2 1,0 1-1,0-2 0,-2 0 0,1-4 157,16-39 713,-71 339 1775,19-163-1606,-46 284 233,71-395-1162,0-1 24,1 0 1,-1 0 0,0 0-1,1 0 1,-1 1 0,0-1-1,0 0 1,0 0 0,0 0 0,0 0-1,0 0 1,0 0 0,0 0-1,0 1 1,-1-1 0,1 0-1,0 0 1,-1 0 0,1 0-1,-1 0 1,1 0 0,-1 0 0,1 0-1,-1 0 1,0-1 0,0 1-1,1 0 1,-1 0 0,0 0-1,0-1 1,0 1 0,0-1-1,0 1 1,0 0 0,0-1 0,0 1-1,0-1 1,0 0 0,0 1-1,0-1 1,0 0 0,0 0-1,0 0 1,0 0 0,0 0-1,0 0 1,-1 0 0,1 0 0,0 0-1,0 0 1,0 0 0,-1-1 22,-4-11-525,0 0 0,1 0 0,1-1 0,0 1 0,1-1 0,0 0 0,1 0 0,0 0 0,1 0 0,0-1 0,2-9 525,-2 6-257,0 10 255,0-1 0,0 0-1,1 0 1,0 0 0,1 0 0,-1 0-1,1 0 1,1 1 0,0-1 0,0 0-1,0 1 1,1-1 0,0 1 0,0 0-1,1 0 1,0 0 0,1 0 0,1-2 2,3 1 20,-1 0 0,2 1 0,-1 0 0,1 0 0,0 1 0,0 0 1,1 1-1,-1 0 0,1 0 0,1 1 0,-1 1 0,0 0 0,1 1 0,-1 0 1,1 0-1,0 1 0,0 1 0,0 0 0,-1 1 0,1 0 0,2 1-20,-11 1-144,1 0 0,-1 0 0,0 1 0,0-1 0,0 1 0,0-1 0,0 1 0,-1 0 0,0 0 0,0 0 0,0 0-1,0 1 1,-1-1 0,0 0 0,1 1 0,-2-1 0,1 1 0,0-1 0,-1 1 0,0 0 0,0-1 0,0 1 0,-1-1 0,0 1 0,1-1-1,-2 1 1,1-1 0,0 1 0,-1-1 0,-1 3 144,-9 14 63,-2 0 0,0-1 0,0-1 0,-2 0 0,-1-1 0,0-1 0,-1 0 0,-3 1-63,-25 22 876,-1-1 0,-1-3-1,-2-2 1,-2-2 0,-27 11-876,36-27 1884,52-31-1000,203-164-292,-188 159-529,-11 8-41,2-1 1,-1 2-1,2 0 1,-1 1-1,1 0 1,1 2-1,0 0 1,16-6-23,-31 14-5,0 0 0,-1 0 1,1 1-1,0-1 0,0 0 0,-1 1 1,1-1-1,0 1 0,-1 0 0,1-1 1,-1 1-1,1 0 0,-1 0 0,1 0 1,-1 0-1,0 0 0,1 0 0,-1 1 0,0-1 1,0 0-1,0 1 0,0-1 0,0 1 1,0-1-1,0 1 0,-1-1 0,1 1 1,0 0-1,-1-1 0,1 1 0,-1 0 1,0-1-1,0 1 0,1 0 0,-1 0 1,0-1-1,0 1 0,-1 0 0,1-1 0,0 1 1,-1 0-1,1 0 0,-1-1 0,1 1 1,-1-1-1,0 1 0,1 0 0,-2-1 5,2 17-15,-35 162 107,17-113-33,15-42-113,13-26-225,21-36-166,-25 28 522,130-160-479,-136 169 414,0-1 0,0 1 1,1 0-1,-1-1 1,0 1-1,1-1 0,-1 1 1,0 0-1,1-1 0,-1 1 1,0 0-1,1-1 1,-1 1-1,1 0 0,-1 0 1,1-1-1,-1 1 0,1 0 1,-1 0-1,1 0 1,-1 0-1,1 0 0,-1 0 1,1 0-1,-1-1 1,1 2-1,-1-1 0,1 0 1,-1 0-1,1 0 0,-1 0 1,1 0-1,-1 0 1,1 0-1,-1 1 0,1-1 1,-1 0-1,1 0 0,-1 1 1,1-1-1,-1 0 1,0 1-1,1-1 0,-1 0 1,0 1-1,1-1 0,-1 1 1,0-1-1,1 0 1,-1 1-1,0-1 0,0 1 1,0-1-1,1 1 0,-1-1 1,0 1-1,0-1 1,0 1-1,0-1 0,0 1 1,0-1-1,0 1 0,0-1 1,0 1-1,0 0-12,-1 44 748,0-35-515,-46 185 2119,84-272-3887,101-204-1486,-105 249 3861,-13 78 1455,16 39-1324,-35-85-1048,0 0-1,0 1 0,1-1 1,-1 0-1,0 0 1,0 0-1,0 0 1,0 0-1,0 0 0,0 0 1,0 0-1,0-1 1,0 1-1,0 0 1,0-1-1,0 1 0,0-1 1,0 1-1,0-1 1,0 1-1,0-1 1,0 0-1,0 1 0,0-1 1,-1 0-1,1 0 1,0 1-1,-1-1 1,1 0-1,0 0 0,-1 0 1,1 0-1,-1 0 1,0 0-1,1 0 1,-1 0-1,0 0 0,1 0 1,-1 0-1,0 0 1,0 0-1,0-1 78,17-41-1216,-1-1-1,-3-1 1,-2 0-1,-1-1 1,-1-12 1216,14-235 524,-23 277-94,-1 13-309,0 0 0,0 0 1,0 0-1,1 0 0,-1 0 0,1 0 1,0-1-1,-1 1 0,1 0 1,1 0-1,-1 0 0,0 0 0,1 0 1,0 0-1,-1 0 0,1 0 0,0 0 1,1 0-1,-1 0 0,0 0 1,1 0-1,0 1 0,0-1 0,-1 1 1,1-1-1,1 1 0,-1 0 0,0 0 1,1 0-1,-1 0 0,1 0 1,-1 0-1,1 1 0,0-1 0,0 1 1,0 0-1,0 0 0,0 0 0,0 0 1,1 0-122,6 8 337,0 1 1,-1 0-1,0 0 1,0 0-1,-1 2 1,0-1-1,-1 1 1,0 0-1,0 0 1,-1 1-1,-1-1 1,0 2-1,0-1 0,-1 0 1,0 1-1,-1 0 1,0 2-338,18 64 839,-4 0-1,-4 1 1,-3 0-1,-3 1 1,-3 59-839,1 242-2789,16-269-4031,-9-76 2370</inkml:trace>
  <inkml:trace contextRef="#ctx0" brushRef="#br1" timeOffset="-130974.285">803 3071 7530,'0'0'1949,"0"0"-759,0 0 81,30-3 345,321-15 1634,-67 18-1593,143-7 2597,300-47-4254,-432 17 738,938-93 1194,112 29-1674,-1210 90-1482,-49 9-6708,-71 2-1195</inkml:trace>
  <inkml:trace contextRef="#ctx0" brushRef="#br1" timeOffset="-130762.537">5922 2785 12787,'0'0'968,"0"0"-968,0 0-1608,0 0-801,0 0-1408</inkml:trace>
  <inkml:trace contextRef="#ctx0" brushRef="#br1" timeOffset="-130284.291">4864 1268 3633,'0'0'1208,"0"0"-496,0 0 248,0 0 241,0 0 39,0 0-168,0 0-392,0 0-392,5 50 473,18 47 751,9 59 40,-4 73-296,1 31-111,-15 17-353,-8 0-792,-6-36-1016,0-61-2673,0-50-4361</inkml:trace>
  <inkml:trace contextRef="#ctx0" brushRef="#br1" timeOffset="-129719.788">4673 1754 3929,'0'0'2152,"0"0"-1376,0 0 529,0 0-1,0 0-720,0 0-248,0 0 464,-18 176-95,18-87-401,0 68-304,0-23-1113,6-11-4464</inkml:trace>
  <inkml:trace contextRef="#ctx0" brushRef="#br1" timeOffset="-125472.495">6025 2469 3689,'0'0'1108,"0"0"128,0 0-509,0 0-109,0 0 148,0 0-25,0 0-156,0 0-138,0 20 758,0-9-1177,-1-1-1,0 1 0,0-1 1,-1 0-1,0 1 0,-1-1 0,0 0 1,-1-1-1,0 1 0,-1 0 1,0-1-1,0 0 0,-1 0 1,0-1-1,-5 6-27,-124 175-2467,64-99-2285</inkml:trace>
  <inkml:trace contextRef="#ctx0" brushRef="#br0" timeOffset="-79754.7668">980 3228 3201,'0'0'1449,"0"0"-322,0 0-40,0 0 271,0 0 58,0 0-26,-6-3-199,-21-10-259,27 13-890,-1-1 0,1 1 0,0 0 0,-1 0 1,1-1-1,0 1 0,-1 0 0,1 0 0,0-1 0,-1 1 1,1 0-1,0-1 0,0 1 0,0-1 0,-1 1 0,1 0 1,0-1-1,0 1 0,0 0 0,0-1 0,0 1 0,0-1 1,0 1-1,0-1 0,0 1 0,0 0 0,0-1 0,0 1 1,0-1-1,0 1 0,0 0 0,0-1 0,0 1 0,0-1 1,1 1-1,-1 0 0,0-1 0,0 1 0,1 0 0,-1-1 1,0 1-1,0 0 0,1-1 0,-1 1 0,0 0 0,1 0 1,-1-1-1,0 1 0,1 0 0,-1 0 0,0 0 0,1-1 0,-1 1 1,1 0-1,-1 0 0,0 0 0,1 0 0,-1 0 0,1 0 1,-1 0-1,0 0 0,1 0 0,-1 0 0,1 0 0,-1 0 1,0 0-1,1 0-42,0 0 79,53-15 144,2 2 0,0 2-1,1 3 1,26 1-223,-22 1 175,1084-75 2327,783 56-2502,-1635 54-144,-289-25-237,-32-5 130,-98-31-2902,-84-28-3607,112 31 2099</inkml:trace>
  <inkml:trace contextRef="#ctx0" brushRef="#br0" timeOffset="-79409.479">1651 2982 5025,'-29'2'918,"-198"15"771,187-14-698,-32 3 1433,47-6 4187,100 15-5926,0-3-1,0-3 0,63-2-684,578-10 2177,-256-4 311,318 40-2488,-612-16 122,880 62 187,-902-74-2039,-99-2-2047,-2 1-4067,-27-3-1187</inkml:trace>
  <inkml:trace contextRef="#ctx0" brushRef="#br0" timeOffset="-72336.8959">3754 3469 4273,'0'0'2386,"0"0"-1034,0 0-280,0 0 93,0 0-163,0 1-443,0 345 4112,0-114-5958,0-231-448,1-4-246,36-112-5218,-15-6 5173,12-45 3115,-33 161-963,1 0 0,0 0 1,0 0-1,0 0 0,1 0 1,0 0-1,0 1 0,0-1 1,0 1-1,1 0 0,-1 0 1,1 0-1,0 1 0,0-1 1,1 1-1,-1 0 0,1 0 1,-1 1-1,1-1 0,0 1 1,0 0-1,0 0 0,0 0 0,0 1 1,1 0-1,-1 0 0,0 0 1,1 1-1,-1 0 0,1 0 1,-1 0-1,0 1 0,1-1 1,-1 1-1,0 1 0,1-1-126,-3 2 67,0 0 0,-1 0 0,1 1 0,-1-1 0,0 1 0,0-1 0,0 1 0,0 0 0,0 0 0,-1-1 0,0 1 0,0 0 0,0 0 0,0 1 0,-1-1 0,1 0-1,-1 0 1,0 0 0,0 0 0,-1 0 0,1 1 0,-1-1 0,0 0 0,0 0 0,0 0 0,-1 0 0,0-1 0,1 1 0,-1 0 0,-2 2-67,-3 8-291,-1 0 1,0 0-1,-1 0 1,-1-1 0,0 0-1,-1-1 1,0 0-1,-1-1 1,0 0-1,-1-1 1,0-1 0,-1 0-1,0 0 1,0-1-1,0-1 1,-1-1-1,-1 0 1,-12 3 290,25-8-18,0 0 1,0-1-1,1 1 0,-1-1 1,0 0-1,0 0 1,0 0-1,1 0 0,-1 0 1,0-1-1,0 1 0,1-1 1,-1 0-1,0 0 0,1 0 1,-1 0-1,1 0 0,-1-1 1,1 1-1,-1-1 1,1 1-1,0-1 0,0 0 1,0 0-1,0 0 0,0 0 1,0 0-1,1 0 0,-1-1 1,1 1-1,-1-1 1,1 1-1,0-1 0,0 1 1,0-1-1,0 0 0,1 0 1,-1 1-1,1-1 0,-1 0 1,1 0-1,0 1 0,0-1 1,1-2 17,-2 0 56,0 1 0,1-1 0,-1 1 0,1-1 0,1 1 0,-1-1-1,0 1 1,1-1 0,0 1 0,0 0 0,0-1 0,1 1 0,-1 0 0,1 0 0,0 0 0,0 0 0,1 0 0,-1 0 0,1 1 0,0-1 0,0 1 0,0-1 0,0 1 0,0 0-1,1 1 1,0-1 0,-1 0 0,1 1 0,0 0 0,0 0 0,0 0 0,1 1 0,-1-1 0,0 1 0,1 0 0,-1 0 0,0 0 0,1 1 0,-1-1 0,2 1-56,-3-1 51,1 1 0,0-1 0,0 0 1,0 1-1,0 0 0,0 0 1,0 0-1,0 1 0,0-1 0,0 1 1,-1 0-1,1 0 0,0 0 0,0 0 1,-1 1-1,1 0 0,-1-1 1,1 1-1,-1 1 0,0-1 0,1 0 1,-1 1-1,-1 0 0,1-1 0,0 1 1,-1 0-1,1 1 0,-1-1 0,0 0 1,0 1-1,0-1 0,-1 1 1,1-1-1,-1 1 0,0 0 0,1 3-51,-1 1-171,0 0 0,-1 1 0,0-1-1,0 0 1,-1 0 0,0 0 0,0 0-1,-1 0 1,0 0 0,0 0-1,-1 0 1,0-1 0,-1 0 0,1 1-1,-1-1 1,-1 0 0,1-1 0,-1 1-1,-1-1 1,1 0 0,-1 0-1,0-1 1,0 1 0,-1-1 0,1-1-1,-7 4 172,-35 32-186,74-37 1315,72-52-895,-69 24-1141</inkml:trace>
  <inkml:trace contextRef="#ctx0" brushRef="#br0" timeOffset="-71922.989">3269 4232 4449,'0'0'772,"0"0"-84,0 0 328,33-16 133,205-100 1213,-20 7-741,-68 50-3286,-89 46-4545,-62 19 3668,-88 71 3492,69-48-381,1 0 0,1 2 1,1 0-1,2 1 0,1 0 0,2 1 0,-6 24-569,-57 128 714,75-184-712,-5 6-673,5-25-469,23-105-2497,-1 58 2027</inkml:trace>
  <inkml:trace contextRef="#ctx0" brushRef="#br0" timeOffset="-71711.087">3788 4066 2064,'0'0'1002,"0"0"-229,0 0 58,0 0 142,10 28-1,28 96-177,-25 24 323,-14-105-959,1-29-231,0-1 0,0 1-1,-2-1 1,0 1 0,0-1 0,-1 0-1,-1 0 1,0 0 0,-1-1 0,0 1-1,-3 3 73,8-15-53,0 0 0,0 0-1,0-1 1,0 1 0,0 0-1,0 0 1,-1 0 0,1 0-1,0-1 1,0 1 0,-1 0 0,1 0-1,-1-1 1,1 1 0,-1 0-1,1-1 1,-1 1 0,1 0-1,-1-1 1,0 1 0,1-1-1,-1 1 1,0-1 0,1 1-1,-1-1 1,0 1 0,0-1-1,1 0 1,-1 1 0,0-1-1,0 0 1,0 0 0,0 0-1,1 1 1,-1-1 0,0 0 0,0 0-1,0 0 1,0 0 0,0-1-1,1 1 1,-1 0 0,0 0-1,0 0 1,0-1 0,1 1-1,-1 0 1,0-1 0,0 1-1,1-1 1,-1 1 0,0-1-1,1 1 1,-1-1 0,0 1-1,1-1 1,-1 0 0,1 1-1,-1-1 1,1 0 0,-1 0 0,1 1-1,0-1 1,-1 0 53,-15-57-2332,11 16 368</inkml:trace>
  <inkml:trace contextRef="#ctx0" brushRef="#br0" timeOffset="-71216.9678">3808 4261 104,'0'0'455,"0"0"-123,0 0-119,0 0-61,-10 21-28,-34 70 54,-34 13 447,48-77 70,33-49-588,96-123-567,-74 115 334,-3 1 33,1 2 1,1 0-1,1 2 0,2 1 0,0 1 0,1 1 1,25-13 92,-51 32 71,1 1 1,0 0-1,0 0 1,0 1-1,1-1 1,-1 0-1,0 1 1,1 0-1,-1 0 1,1 0-1,-1 0 0,1 1 1,-1-1-1,1 1 1,-1 0-1,1 0 1,0 0-1,-1 0 1,1 1-1,-1-1 1,1 1-1,-1 0 1,1 0-1,-1 0 1,0 1-1,1-1 1,-1 1-1,0 0 1,0 0-1,0 0 1,0 0-1,0 0 1,-1 1-1,1 0 1,-1-1-1,0 1 1,1 0-1,-1 0 1,0 0-1,0 1-71,0 6 83,0-1 0,-1 1 0,0-1 0,0 1 1,-1-1-1,0 1 0,-1 0 0,0-1 0,0 1 0,-1-1 0,-1 0 0,1 1 0,-2-1 1,1 0-1,-1 0 0,0-1 0,-1 1 0,0-1 0,0 0 0,-1-1 0,0 1 0,-6 5-83,2-1-62,0-1-1,-1 1 1,0-2-1,0 0 0,-1 0 1,-1-1-1,0 0 1,0-1-1,-1-1 0,1 0 1,-2-1-1,1 0 1,-1-1-1,1-1 1,-14 2 62,25-8-77,0 0 1,0-1 0,0 1 0,0-1 0,1 1 0,-1-1 0,1 0 0,0 0 0,-1 0 0,1-1 0,1 1 0,-1 0 0,0-1 0,1 0 0,0 1 0,0-1 0,0 1 0,0-1 0,1 0 0,-1 0 0,1 0 0,0 1 0,0-1 0,0 0 0,1 0 0,-1 1 0,1-1 0,0 0 0,0 1 0,0-1 0,1 0 0,0 0 76,-2 3-24,2-4 125,0 0 0,1 1 1,0-1-1,0 1 0,0 0 1,1 0-1,-1 0 0,1 0 0,0 1 1,0-1-1,1 1 0,-1 0 0,0 0 1,1 1-1,0-1 0,0 1 0,-1 0 1,1 0-1,1 1 0,-1-1 0,0 1 1,0 0-1,0 1 0,1-1 0,-1 1 1,0 0-1,1 1 0,-1-1 0,0 1 1,0 0-1,1 0 0,-1 0 0,0 1 1,0 0-1,0 0 0,-1 0 0,1 1 1,0-1-1,-1 1 0,3 2-101,71 63 1114,-75-66-1246,0 0 0,1 0 0,0-1 0,-1 0 0,1 0 0,0 0 0,-1 0 0,1 0 0,0-1-1,0 1 1,0-1 0,0 0 0,-1 0 0,1-1 0,0 1 0,0-1 0,0 0 0,-1 0 0,3-1 132,20-16-2176</inkml:trace>
  <inkml:trace contextRef="#ctx0" brushRef="#br0" timeOffset="-70992.391">4621 3731 4649,'0'0'1624,"0"0"-671,0 0 303,0 0 312,-23 154-424,12-120-471,-3-3-369,-1-2-208,-5-2-8,3-3-88,-5-3-448,-1-6-785,-3-10-591,0-5-1033,4-20-31,4-4 663</inkml:trace>
  <inkml:trace contextRef="#ctx0" brushRef="#br0" timeOffset="-70782.829">4307 3974 2945,'0'0'802,"0"0"-21,0 0 116,-6 22 22,-19 69-191,24-36-43,38-54-552,-18-8-63,-1-1 1,0 0-1,0-1 1,-1-1-1,0-1 0,-1-1 1,0 0-1,1-2-70,39-27-19,-25 21-492,2 1 0,0 1 0,1 2 1,1 2-1,1 1 0,0 1 0,0 2 1,25-3 510,-56 13-2204</inkml:trace>
  <inkml:trace contextRef="#ctx0" brushRef="#br0" timeOffset="-70631.605">4810 3945 2481,'0'0'1152,"0"0"-240,0 0 40,0 0 192,-66 147-255,46-98-57,-6 4-280,3 4-312,-8 6-128,-3 4-112,-18 22-560,7-16-816,2-13-1681</inkml:trace>
  <inkml:trace contextRef="#ctx0" brushRef="#br0" timeOffset="-69850.2138">5420 3921 6649,'0'0'1490,"0"0"-800,-3 24 184,-23 155 903,4-32-1237,19-83-2735,58-187 865,-46 105 1185,6-15-107,1 0 0,2 1 0,2 1 1,0 1-1,18-18 252,-37 46 22,0 0 1,0 0 0,0 0-1,1 0 1,-1 0 0,1 0-1,0 0 1,-1 0 0,1 1-1,0-1 1,0 1 0,0-1-1,0 1 1,0 0 0,0 0-1,0 0 1,1 0-1,-1 0 1,0 0 0,1 1-1,-1-1 1,0 1 0,1-1-1,-1 1 1,1 0 0,-1 0-1,1 0 1,-1 0 0,0 1-1,1-1 1,-1 1-1,1-1 1,-1 1 0,0 0-1,0 0 1,1 0 0,-1 0-1,0 0 1,0 1 0,0-1-1,0 1 1,0-1 0,0 1-1,-1 0 1,1-1-1,-1 1 1,1 0 0,-1 0-1,2 2-22,17 178 1703,-20-181-1696,0 1 0,0-1 0,0 0 1,0 0-1,0 0 0,0 0 0,0 0 0,0 0 0,0 0 0,0 0 0,1 0 0,-1 0 0,0 0 0,1 0 0,-1 0 0,1 0 0,-1 0 0,1 0 0,0 0 0,-1 0 0,1 0 0,0 0 0,-1-1 0,1 1 0,0 0 0,0 0 0,0-1 0,0 1 0,0-1 0,0 1 0,0-1 0,0 1 0,0-1 0,0 0 0,0 1 0,0-1 0,0 0 0,0 0 0,0 0 0,0 0 0,0 0 0,0 0 0,0 0 0,1 0 0,-1 0 0,0 0 0,0-1 0,0 1 0,0 0 0,0-1 0,0 1 0,0-1 0,0 1 0,0-1 0,0 1 0,-1-1 0,1 0 0,0 0 0,0 0-7,45-52 328,78-184-3729,-86 157-386</inkml:trace>
  <inkml:trace contextRef="#ctx0" brushRef="#br0" timeOffset="-69311.186">6288 3341 5025,'0'0'1516,"0"0"-554,0 0 18,0 0 35,0 0-332,0 0-314,-8 14-86,-97 145-110,104-159-207,-1 1 0,1 0 0,0 0 0,0 0-1,0 1 1,0-1 0,0 0 0,0 0-1,0 0 1,1 1 0,-1-1 0,0 0 0,1 1-1,-1-1 1,1 1 0,-1-1 0,1 0 0,0 1-1,0-1 1,-1 1 0,1-1 0,0 1 0,0-1-1,1 1 1,-1-1 0,0 1 0,0-1 0,1 1-1,-1-1 1,1 1 0,-1-1 0,1 1 0,-1-1-1,1 0 1,0 0 0,0 1 0,0-1 0,0 0-1,0 0 1,0 0 0,0 0 0,0 0-1,0 0 1,1 0 0,-1 0 0,0 0 0,0-1-1,1 1 1,-1 0 0,1-1 0,-1 1 0,0-1-1,1 0 1,-1 1 0,1-1 0,-1 0 0,1 0 34,39 5-10,-34-5 12,0 0 0,-1 1 0,1-1 0,0 1 1,-1 1-1,1-1 0,-1 1 0,0 0 0,0 1 0,1-1 1,-1 1-1,-1 0 0,1 1 0,0-1 0,0 2-2,-4 0 37,0 1 1,0-1-1,0 1 0,-1 0 0,0-1 0,0 1 0,0 0 0,-1 0 1,0 0-1,0 0 0,-1-1 0,1 1 0,-1 0 0,0 0 0,-1 0 1,0-1-1,1 1 0,-2-1 0,1 0 0,-1 1-37,-16 26-62,-2-2 1,-2 0-1,-1-1 1,0-1-1,-19 14 62,19-16-332,11-10-16,-1-1-1,0 0 1,-1-1-1,-1 0 1,0-2 0,0 0-1,-1 0 1,-1-2 0,0 0-1,-1-1 1,1-1-1,-2 0 1,-14 3 348,32-11-42,1 0 0,-1 0 0,0 0 0,1 0 0,-1 0 0,1 0 0,-1 0 0,1 0 0,-1-1 0,0 1 0,1-1 0,-1 1 0,1-1 0,0 0 0,-1 1 0,1-1 0,-1 0 0,1 0 0,0 0 0,0 0 0,0 0 0,-1 0 0,1 0 0,0-1 0,0 1 0,0 0 0,1-1 0,-1 1 0,0 0 0,0-1 0,1 1 0,-1-1 0,1 1-1,-1-1 1,1 1 0,0-1 0,0 0 0,0 1 0,0-1 0,0 1 0,0-1 0,0 0 0,0 1 0,0-1 0,1 1 0,-1-1 0,1 1 42,29-73-300,-6 54 566,0 1 0,1 1 0,1 2 0,1 0 0,0 2 0,1 0 0,0 3 0,1 0 0,0 1 0,25-4-266,-26 7 336,1 1-1,-1 2 0,1 0 0,-1 2 0,1 1 1,24 3-336,-51-1 6,-1 0 0,0 0 0,0 0 0,0 0 0,0 0 0,0 1 0,-1-1 0,1 0 0,0 1 0,0-1 0,-1 1 0,1-1 0,-1 1 0,0-1 0,1 1 0,-1-1 0,0 1 0,0-1 0,0 1 0,0-1 0,0 1 0,0-1 0,0 1 0,0-1 0,-1 1 0,1 0 0,-1-1 0,1 0 0,-1 1 0,1-1 0,-1 1 0,0-1 0,0 0 0,0 1 0,0-1 0,0 0 0,0 1-6,-94 101-2320,41-50-103</inkml:trace>
  <inkml:trace contextRef="#ctx0" brushRef="#br0" timeOffset="-68994.802">5957 4290 1408,'0'0'2690,"0"0"-1133,0 0-699,0 0-431,0 0 167,0 0 62,21-5-133,-8 1-462,3 1-27,-1 0 0,0-2 0,0 0 0,-1 0 0,1-2 0,-1 0 0,-1 0-1,1-1 1,3-4-34,91-85-679,-102 91 356,-1-1-1,1 0 0,-1 0 1,0 0-1,0-1 1,-1 1-1,0-1 0,-1 0 1,0-1-1,0 1 1,0 0-1,-1-1 0,-1 1 1,1-1-1,-1-2 324,-1 10-299,0 15 186,0 674 5989,0-677-5868,1-8-13,-1 0-1,1 0 1,-1 0-1,0 0 1,0 0-1,0 0 1,0 0-1,0 0 1,-1 0-1,1 0 1,-1 0-1,0 0 1,0 0-1,0 0 1,0-1 0,-1 1-1,1 0 1,-1-1-1,0 1 1,1-1-1,-2 1 6,-8-12-653,-14-106-3629,16 48 1154</inkml:trace>
  <inkml:trace contextRef="#ctx0" brushRef="#br0" timeOffset="-68783.334">6156 4343 1048,'0'0'2077,"0"0"-1254,0 0-418,0 0-137,0 0-99,0 0-7,14 1-53,-8 0-103,-2 0-7,1 0 0,-1 0-1,1-1 1,-1 0 0,1 0 0,0 0-1,-1 0 1,1-1 0,-1 0 0,1 0-1,-1 0 1,0 0 0,1-1 0,-1 0 0,0 0-1,0 0 1,0 0 0,0 0 0,-1-1-1,1 0 1,0 0 1,0-1 11,1-2 73,0 1 1,-1 0-1,2 0 0,-1 0 1,0 1-1,1 0 0,0 0 0,0 1 1,0-1-1,0 1 0,1 0 1,-1 1-1,1 0 0,0 0 1,0 0-1,0 1 0,6-1-84,109-5 553,-5-21-4918,-45 1 1692</inkml:trace>
  <inkml:trace contextRef="#ctx0" brushRef="#br0" timeOffset="-68491.8">6844 3962 8418,'0'0'1352,"0"0"-742,0 0-322,0 0-18,0 0-78,32-10-121,105-33-62,-29 29-91,-104 16 90,0 1 1,0-1-1,-1 1 1,1-1-1,-1 1 0,1 0 1,-1 0-1,0 1 1,0-1-1,-1 0 1,1 1-1,-1 0 1,0 0-1,0 0 1,0 0-1,0 0 1,-1 0-1,1 0 0,-1 1 1,0-1-1,0 0 1,-1 1-1,0-1 1,1 0-1,-1 1 1,-1-1-1,1 1 1,-1-1-1,1 1 0,-1-1 1,0 0-1,-1 0 1,1 0-1,-1 1 1,-2 2-9,0 5-52,-1-1 0,0 0 0,-1 0 1,0 0-1,0-1 0,-1 0 0,-1-1 1,0 1-1,0-1 0,0-1 0,-1 1 1,-1-2-1,1 1 0,-1-1 0,-1-1 1,-10 6 51,19-12-115,0 1 0,1-1 1,-1 0-1,0 0 1,0 0-1,0 0 0,0 0 1,0 0-1,0 0 1,0-1-1,0 1 1,0-1-1,1 0 0,-1 1 1,0-1-1,0 0 1,1 0-1,-1 0 0,0 0 1,1 0-1,-1 0 1,1-1-1,-1 1 0,1 0 1,0-1-1,0 1 1,0-1-1,-1 0 0,1 1 1,1-1-1,-1 0 1,0 0-1,0 1 0,1-1 1,-1 0-1,1 0 1,-1 0-1,1 0 1,0 0-1,0 0 0,0 0 1,0 0-1,0-1 115,-1-3-184,-11-53-1994,3-3 496</inkml:trace>
  <inkml:trace contextRef="#ctx0" brushRef="#br0" timeOffset="-68347.7559">6844 3962 4233,'89'-171'1104,"-89"179"-784,5 18 672,7 8-31,2 7-281,-6 4-216,-8 1-256,0 0-208,0-7-632,-5-6-865,-27-16-743,4-10 104,-1-7 511</inkml:trace>
  <inkml:trace contextRef="#ctx0" brushRef="#br0" timeOffset="-68222.765">6718 3892 56,'0'0'0</inkml:trace>
  <inkml:trace contextRef="#ctx0" brushRef="#br0" timeOffset="-67981.5659">6718 3892 2072,'0'0'839,"0"0"72,-4-3 196,4 2-1079,0 1-1,-1 0 1,1-1 0,0 1 0,0 0-1,-1-1 1,1 1 0,0 0-1,-1 0 1,1-1 0,-1 1 0,1 0-1,0 0 1,-1-1 0,1 1-1,-1 0 1,1 0 0,0 0 0,-1 0-1,1 0 1,-1 0 0,1 0-1,-1 0 1,1 0 0,-1 0 0,1 0-1,0 0 1,-1 0 0,1 0-1,-1 0 1,1 0 0,-1 0 0,1 1-1,0-1 1,-1 0 0,1 0-1,-1 0 1,1 1 0,0-1 0,-1 0-1,1 1 1,0-1 0,-1 0-1,1 1 1,0-1 0,0 0-1,-1 1 1,1-1 0,0 1 0,0-1-1,0 0 1,-1 1 0,1-1-1,0 1 1,0-1 0,0 1 0,0-1-1,0 0 1,0 1 0,0-1-1,0 1 1,0-1 0,0 1 0,0-1-1,0 1 1,0-1 0,1 0-1,-1 1-27,2 55 1266,1-12-452,-2-17-398,1-24-407,-1 1-1,-1-1 1,1 1-1,0-1 1,-1 1 0,0-1-1,0 1 1,0-1-1,0 1 1,-1-1 0,1 1-1,-1-1 1,0 1-1,0-1 1,0 0 0,0 0-1,-1 1 1,1-1-1,-1 0 1,0 0 0,0 0-1,0 0 1,0-1-1,0 1 1,-1 0 0,1-1-1,-1 0 1,0 1-1,0-1 1,0 0 0,0-1-1,0 1 1,0 0-9,-197 32 2292,243-19-1234,628 151 2396,-480-110-9606,-141-40 308</inkml:trace>
  <inkml:trace contextRef="#ctx0" brushRef="#br0" timeOffset="-67838.989">7686 4314 5865,'0'0'4313,"0"0"-3705,0 0-328,0 0-280,0 0-1408,0 0-3265</inkml:trace>
  <inkml:trace contextRef="#ctx0" brushRef="#br0" timeOffset="-65000.983">8465 3767 816,'0'0'351,"0"0"32,0 0-133,0 0-168,0 0 46,0-4 89,0 2-98,0 0-1,0 0 1,0-1 0,0 1-1,1 0 1,-1 0 0,1 0-1,0-1 1,0 1 0,-1 0-1,1 0 1,1 0 0,-1 0-1,0 0 1,0 1 0,1-1-1,-1 0 1,1 1 0,-1-1-1,1 1 1,0-1 0,0 1-1,-1 0 1,1-1 0,0 1-1,0 0 1,0 0 0,0 1-1,0-1 1,1 0-1,-1 1 1,0-1 0,0 1-1,0 0 1,1-1 0,-1 1-1,1 0-118,5 52 1743,-12-38-1667,0 0 0,-1-1-1,-1 0 1,0 0-1,-1 0 1,0-1-1,-1 0 1,0 0-1,-1-1 1,0 0-1,-8 7-75,-4 8 98,-153 177 2083,177-194-1951,144-71-252,-115 45 20,-14 7 3,120-43 30,-135 56-6,0 1 1,-1-1 0,1 0-1,-1 1 1,0-1 0,0 1-1,-1 0 1,1 0-1,-1-1 1,0 1 0,0 0-1,0 0 1,0 1 0,-1-1-1,1 0 1,-1 0-1,0 0 1,0 0 0,-1 0-1,1 0 1,-1 0 0,0 0-1,0 0 1,0 0-1,-1 0 1,1 0 0,-1 0-1,0-1-25,-26 67 113,-10 54-1322,67-121-555,131-39 449,-155 66 1613,-8-20-274,-1 1 0,1-1-1,-1 0 1,-1-1-1,0 1 1,0-1-1,-1 0 1,-1 0 0,1 0-1,-1-1 1,0 0-1,-1-1 1,0 0-1,0 0 1,-1 0-1,0-1 1,0 0 0,-3 1-24,11-6-29,0-1 1,1 1 0,-1 0 0,1 0-1,-1-1 1,0 1 0,0 0 0,1-1 0,-1 1-1,0-1 1,0 1 0,0-1 0,0 1 0,0-1-1,0 1 1,0-1 0,0 0 0,1 0-1,-1 1 1,0-1 0,0 0 0,0 0 0,0 0-1,0 0 1,0 0 0,0 0 0,0 0-1,0-1 1,0 1 0,0 0 0,0 0 0,0-1-1,0 1 1,0-1 0,0 1 0,0-1 0,0 1-1,1-1 1,-1 0 0,0 1 0,0-1-1,1 0 1,-1 1 0,0-1 0,1 0 0,-1 0-1,1 0 1,-1 0 0,1 1 0,-1-1-1,1 0 1,0 0 0,-1 0 0,1 0 0,0 0-1,0 0 1,0 0 0,0 0 0,0 0 0,0 0-1,0 0 1,0 0 0,0-1 28,-1-40-2242</inkml:trace>
  <inkml:trace contextRef="#ctx0" brushRef="#br0" timeOffset="-64788.308">8719 3647 5241,'0'0'1496,"0"0"-1023,0 0 607,0 0 104,0 0-352,0 0-480,168 77-352,-108-65-1184,-6-7-3385</inkml:trace>
  <inkml:trace contextRef="#ctx0" brushRef="#br0" timeOffset="-63371.36">9298 3531 4025,'0'0'1229,"0"0"-262,0 0-46,0 0-5,0 0-103,0 0-98,-8 26-187,-55 176-96,62-201-477,0-1 0,1 1 0,-1 0 0,0 0 0,0 0 0,1 0 0,-1 0 0,1 0-1,-1 0 1,1 0 0,-1 1 0,1-1 0,-1 0 0,1 0 0,0 0 0,0 0 0,0 1 0,-1-1 0,1 0 0,1 0-1,-1 0 1,0 0 0,0 1 0,0-1 0,0 0 0,1 0 0,-1 0 0,1 0 0,-1 0 0,1 1 0,-1-1 0,1 0-1,0 0 1,-1 0 0,1 0 0,0-1 0,0 1 0,-1 0 0,1 0 0,0 0 0,0-1 0,0 1 0,0 0 0,0-1-1,0 1 1,1-1 0,-1 1 0,0-1 0,0 0 0,0 1 0,0-1 0,0 0 0,1 0 0,-1 0 0,0 0 0,0 0-1,0 0 1,1 0 0,-1 0 0,0 0 0,0-1 0,0 1 0,0-1 0,1 1 0,-1 0 0,0-1 0,0 0 45,82-35-1298,-74 30 1232,2 0 0,-1 1 0,1 0 0,0 0 0,0 2 0,0-1 0,0 1 0,0 1 0,1 0 0,6 0 66,-16 4 63,-1-1-1,1 1 1,-1 0 0,0-1-1,1 1 1,-1 0 0,0 0-1,0 0 1,0 0 0,-1 1 0,1-1-1,0 0 1,-1 0 0,1 0-1,-1 0 1,0 1 0,0-1 0,0 0-1,0 0 1,0 1 0,0-1-1,-1 0 1,1 0 0,-1 0-1,0 2-62,1 7 195,-2 2-140,-1-1 0,0 0 0,-1 0 0,0 0 0,-1-1 0,0 1 0,-1-1 0,0 0 0,0-1 0,-1 1 0,-1-1 1,-5 5-56,-1 5 3,6-9-22,-8 14-565,-1 0 0,-1-1-1,-1 0 1,-1-2 0,-1 0 0,-1-2 0,-1 0 0,-1-1 0,-11 6 584,13-16-2686</inkml:trace>
  <inkml:trace contextRef="#ctx0" brushRef="#br0" timeOffset="-63158.058">9207 3873 1976,'0'0'1281,"0"0"-1281,0 0-328,0 0-537</inkml:trace>
  <inkml:trace contextRef="#ctx0" brushRef="#br0" timeOffset="-62493.487">9207 3873 4073,'69'-12'2030,"-56"10"-1157,-13 2-253,0 0 6,9 15 223,-12 185-2108,4-199 1191,0 0 0,0 0-1,0 0 1,0 0 0,0 0-1,0 0 1,1 0 0,-1 0-1,0-1 1,0 1 0,1 0-1,-1-1 1,0 1 0,1-1-1,-1 0 1,1 1 0,-1-1-1,1 0 1,-1 0 0,0 0-1,1 0 1,-1 0 0,1 0-1,-1 0 1,1 0 0,-1-1-1,0 1 1,1-1 0,-1 1-1,1-1 1,-1 1 0,0-1-1,0 0 1,2 0 68,132-118-1408,-123 106 1515,48-24 2775,-57 71-1589,-4-22-1208,0 0-1,0 0 1,-2-1-1,1 1 1,-1-1 0,-1 0-1,0 0 1,-1 0-1,0 0 1,0 0 0,-2 0-85,3-4 3,3-4-39,1 0 1,-1 0 0,1 0-1,-1 0 1,1 0-1,0 0 1,0 0 0,1-1-1,-1 1 1,0 0 0,1 0-1,0 0 1,-1 0 0,1 0-1,0 0 1,1-1-1,-1 1 1,0-1 0,1 1-1,0-1 1,-1 1 0,1-1-1,0 0 1,0 1-1,0-1 1,1-1 0,-1 1-1,0 0 1,1 0 0,-1-1-1,1 1 1,0-1 0,-1 0-1,1 0 1,0 0-1,0 0 1,0 0 0,0-1-1,1 1 36,39 26 10,-41-26 9,-1 1-1,1-1 1,-1 1 0,1 0-1,-1-1 1,0 1-1,0 0 1,1 0 0,-1 0-1,-1 0 1,1 0 0,0 0-1,0 0 1,-1 1-1,0-1 1,1 0 0,-1 0-1,0 0 1,0 1 0,0-1-1,0 0 1,0 0 0,-1 1-1,1-1 1,-1 0-1,1 0 1,-1 0 0,0 0-1,0 0 1,0 0 0,0 0-1,0 0 1,0 0-1,0 0 1,-1-1 0,1 1-1,-1 0 1,1-1 0,-1 1-1,0-1 1,-1 1-19,-78 54 101,79-55-103,-13 8-27,4-1-1,0-1 0,-1-1 0,1 0 0,-1 0 0,0-1 0,-1-1 0,1 0 0,-1 0 0,0-1 0,0-1 0,0 0 0,0-1 0,0-1-1,-10 0 31,21-3-125,0 0-1,-1 0 0,1 0 0,1 0 0,-1 0 0,0 0 1,1-1-1,-1 1 0,1-1 0,0 1 0,0-1 0,1 1 1,-1-1-1,1 0 0,-1 1 0,1-1 0,0 0 0,1 1 1,-1-1-1,1 0 0,-1 1 0,1-1 0,1-2 126,-2 4-14,3-3 85,-1 0 0,1 0 1,0 0-1,0 1 0,1-1 1,-1 1-1,1 0 0,0 0 0,0 0 1,1 1-1,-1-1 0,1 1 1,-1 0-1,1 0 0,0 1 1,0-1-1,1 1 0,-1 0 0,0 1 1,1-1-1,-1 1 0,1 0 1,-1 1-1,1-1 0,-1 1 1,1 0-1,0 0 0,-1 1 0,1-1 1,-1 1-1,1 1 0,-1-1 1,5 3-72,46-4-281,-17-11-820,1-8-1109</inkml:trace>
  <inkml:trace contextRef="#ctx0" brushRef="#br0" timeOffset="-62281.782">9983 3613 5801,'0'0'2441,"0"0"-1953,0 0 744,0 0 200,0 0-615,0 0-529,0 0-208,-111 137-80,71-91-640,-3 2-857,3-7-527,17-14-657,12-13 521,11-14 63</inkml:trace>
  <inkml:trace contextRef="#ctx0" brushRef="#br0" timeOffset="-62156.03">9934 3794 3561,'0'0'1080,"0"0"128,0 0-232,0 0-71,0 0-153,157-10-448,-142 10-304,-1 0-608,-6 0-1297,-5 3-1927</inkml:trace>
  <inkml:trace contextRef="#ctx0" brushRef="#br0" timeOffset="-62031.487">9934 3794 2465,'63'185'3048,"-69"-141"-1568,4 11 249,2 10-129,0 2-344,0-2-743,25 15-513,-2-20-2057,-3-17-3288</inkml:trace>
  <inkml:trace contextRef="#ctx0" brushRef="#br0" timeOffset="-60863.7729">10671 3967 3673,'0'0'2370,"0"0"-1476,0 0-119,0 0 174,0 0-147,0 0-194,-12-3-111,-133-13 1294,138 16-1683,5-1-88,0 0 0,0 1 1,-1-1-1,1 1 0,0 0 0,0 0 1,-1-1-1,1 1 0,0 1 0,0-1 1,-1 0-1,1 1 0,0-1 0,0 1 1,0-1-1,0 1 0,0 0 0,0 0 1,0 0-1,0 0 0,0 0 0,0 1 1,0-1-1,0 1 0,1-1 0,-1 1 1,1-1-1,-1 1 0,1 0 0,0 0 1,-1 0-1,1 0 0,0 0 0,0 0 1,0 0-1,1 0 0,-1 0 0,0 0 1,1 0-1,0 1 0,-1-1 1,1 1-21,-1 2-65,0 0 1,0-1-1,0 1 1,1 0-1,0 0 1,0 0-1,0 0 1,0 0-1,1 0 1,0 0-1,0-1 1,0 1-1,1 0 1,0-1-1,0 1 1,0-1 0,0 1-1,0-1 1,1 0-1,0 0 1,0 0-1,0 0 1,1-1-1,-1 1 1,1-1-1,-1 0 1,1 0-1,0 0 1,1 0-1,-1-1 1,0 0 0,1 0-1,-1 0 1,1 0-1,0-1 1,-1 1-1,1-1 1,0 0-1,0-1 1,0 1-1,4-1 65,75-11-4431,-51-4 1357</inkml:trace>
  <inkml:trace contextRef="#ctx0" brushRef="#br0" timeOffset="-60203.97">10964 3972 4713,'0'0'1539,"0"0"-870,0 0-286,0 0-55,0 0-34,0 0-85,-18-15-24,-59-46 9,76 60-191,0 0 0,0 0 0,0 0 0,0 0 0,0 0 0,0 0-1,-1 0 1,1 1 0,0-1 0,0 0 0,-1 1 0,1-1 0,0 1 0,-1-1 0,1 1 0,0 0 0,-1 0 0,1-1 0,0 1 0,-1 0 0,1 0 0,-1 1 0,1-1 0,0 0 0,-1 0-1,1 1 1,-1-1 0,1 0 0,0 1 0,0 0 0,-1-1 0,1 1 0,0 0 0,0-1 0,0 1 0,-1 0 0,1 0 0,0 0 0,0 0 0,1 0 0,-1 0 0,0 0 0,0 1 0,0-1-1,1 0 1,-1 0 0,1 1 0,-1-1 0,1 0 0,-1 1 0,1-1 0,0 0 0,-1 1 0,1-1 0,0 1 0,0-1 0,0 0 0,0 1 0,1-1 0,-1 1 0,0-1 0,0 0 0,1 1 0,-1-1-1,1 0 1,0 1-3,-2 4 5,1-1-8,-2-1 5,1 0 1,-1 0-1,1 0 1,1 0-1,-1 0 1,0 0-1,1 0 1,0 0-1,0 1 1,0-1-1,0 0 1,1 0-1,0 0 1,0 0-1,0 0 1,0 0-1,1 0 1,-1 0-1,1 0 1,0 0-1,0-1 1,0 1 0,1-1-1,-1 1 1,1-1-1,0 0 1,0 0-1,0 0 1,0 0-1,1-1 1,-1 0-1,1 1 1,-1-1-1,4 1-2,2-3-47,-1 0 0,1-1 0,0 0 1,-1 0-1,1-1 0,-1 0 0,0-1 0,0 1 0,0-2 0,0 1 0,0-1 0,-1 0 0,1-1 0,-1 0 0,0 0 0,0 0 0,-1-1 1,0 0-1,0 0 0,0-1 0,-1 0 0,0 0 0,0 0 0,-1 0 0,0-1 0,2-5 47,2 1-451,0 0 0,1 0 0,1 1 0,-1 0 0,2 0 1,-1 1-1,1 1 0,1 0 0,6-4 451,-16 12 50,0 0 0,0 0 0,0 0 1,0 0-1,0 0 0,1 0 0,-1 1 0,0-1 0,1 1 1,-1-1-1,0 1 0,1 0 0,-1 0 0,0 0 1,1 1-1,-1-1 0,0 0 0,1 1 0,-1-1 1,0 1-1,1 0 0,-1 0 0,0 0 0,0 0 0,0 0 1,0 0-1,0 1 0,0-1 0,0 1 0,-1-1 1,1 1-1,0 0 0,-1 0 0,1 0 0,-1-1 1,0 1-1,1 1 0,-1-1 0,0 0 0,0 0 0,-1 0 1,1 1-1,0-1 0,-1 0 0,1 0 0,-1 1 1,0-1-1,0 1 0,0-1 0,0 0 0,0 1 1,0-1-1,-1 1-50,29 58 1222,-27-60-1213,0 0 1,0-1-1,0 1 0,0 0 1,0 0-1,0-1 0,0 1 1,0-1-1,1 1 0,-1-1 1,0 1-1,0-1 0,1 0 1,-1 0-1,0 0 0,1 1 1,-1-1-1,0 0 1,0-1-1,1 1 0,-1 0 1,0 0-1,1 0 0,-1-1 1,0 1-1,0-1 0,0 1 1,1-1-1,-1 1 0,0-1 1,0 0-1,0 0 0,0 1 1,0-1-1,0 0 0,0 0 1,0 0-1,-1 0 0,1 0 1,0 0-1,-1 0 1,1-1-1,0 1 0,-1 0 1,1 0-1,-1 0 0,0-1 1,1 1-1,-1 0 0,0 0 1,0-1-1,0 1-9,11-69 571,-12 1 3268,-6 89-1699,8-18-2268,1 0 0,0 0 0,0-1 0,0 1 0,0-1 0,0 0 0,0 1 0,0-1 0,0 0 0,0 0 0,1 0 0,-1-1 0,0 1 0,1-1 0,-1 1 0,1-1 0,-1 0 0,0 1 0,1-1 0,-1-1 0,1 1-1,-1 0 1,1-1 0,-1 1 0,0-1 0,1 1 0,-1-1 0,0 0 0,1 0 128,65-44-4942,-38 19 1875</inkml:trace>
  <inkml:trace contextRef="#ctx0" brushRef="#br0" timeOffset="-59879.7369">11592 3738 4145,'0'0'1147,"0"0"-62,0 0 40,0 0-200,-2 22-397,-10 110-153,12-132-358,0-3 27,2-7-175,1-1 0,0 0-1,0 1 1,1 0 0,1 0-1,-1 0 1,2 0-1,-1 1 1,1 0 0,1 0-1,0 1 1,0-1 0,1 2-1,0-1 1,0 1 0,3-2 131,-10 7-3,0 1 1,0 0-1,0 0 1,0 1 0,0-1-1,0 0 1,0 0-1,0 0 1,1 1 0,-1-1-1,0 0 1,0 1-1,0-1 1,1 1 0,-1 0-1,0-1 1,1 1-1,-1 0 1,0 0 0,1 0-1,-1 0 1,1 0-1,-1 0 1,0 0 0,1 0-1,-1 0 1,0 1-1,1-1 1,-1 1 0,0-1-1,0 1 1,1-1-1,-1 1 1,0 0 0,0 0-1,0-1 1,0 1-1,0 0 1,0 0 0,0 0-1,0 0 1,0 0-1,0 0 1,-1 0 0,1 1-1,0-1 1,-1 0-1,1 0 1,-1 1 0,1-1-1,-1 0 1,0 1-1,1-1 1,-1 0 0,0 1-1,0-1 1,0 0-1,0 1 1,0-1 0,0 1 2,0 12-347,0-4-1235</inkml:trace>
  <inkml:trace contextRef="#ctx0" brushRef="#br0" timeOffset="-59009.892">10397 4102 4097,'0'0'3561,"0"0"-2953,0 0 272,0 0 696,0 0-936,0 0-632,219 17 1057,50-17-73,42-15-528,8-11-296,-31 4-168,-45 13 0,-29 4-16,-43 5-376,-28 0-912,-49 0-2497,-48 0-704</inkml:trace>
  <inkml:trace contextRef="#ctx0" brushRef="#br0" timeOffset="-58769.671">7934 4331 6169,'0'0'480,"277"0"-480,8 0 0,58-3 32,13 1-24,-19 2-8,-52 0-248,-76 7-1304,-50 5-1705</inkml:trace>
  <inkml:trace contextRef="#ctx0" brushRef="#br0" timeOffset="-26950.052">1303 3189 840,'0'0'4792,"0"0"-2752,0 0-654,0 0 500,0 0 115,0 0-351,-8 0-571,-17 0-602,39 0-106,164-8 3709,174-31-4080,-211 21 469,1926-205 2432,-1494 190-2743,-326 29-2618,-292-5 122,-326 4-8000,224 5 6129</inkml:trace>
  <inkml:trace contextRef="#ctx0" brushRef="#br0" timeOffset="-26612.935">1200 2823 1048,'0'0'5197,"0"0"-3387,0 0-1413,0 0-242,29 9 369,290 57 1626,222-33 3916,240-27-6066,-495-7 1197,1067-3 1502,-1146 11-5174,-311 0-7258,19-7 1058</inkml:trace>
  <inkml:trace contextRef="#ctx0" brushRef="#br0" timeOffset="-26319.074">1656 2847 5793,'0'0'2649,"0"0"-2233,0 0-376,189-4 544,-1 30 640,72-2-256,48-9-231,3-15 431,-9 0-160,-33-12-232,-13-5-296,-7 5-272,-27 7-120,-45 5-80,-48 0-8,-15 0-792,-46 14-1920,-16-4-2753</inkml:trace>
  <inkml:trace contextRef="#ctx0" brushRef="#br0" timeOffset="-25764.835">2327 3021 4041,'0'0'4521,"0"0"-2841,0 0-648,0 0-87,0 0 7,-185 106 24,136-32-216,-2 13-256,-9 12-304,-9 7-120,-13 19-72,-21 27-8,3-15-192,11-17-920,15-19-616,0-21-825,11-15-1232,1-19-624</inkml:trace>
  <inkml:trace contextRef="#ctx0" brushRef="#br0" timeOffset="-25515.827">1368 3669 840,'0'0'3429,"0"0"-1883,-10 27-720,-115 312 2122,107-288-2780,2 2 1,3 0-1,2 0 0,3 1 1,1 0-1,4 0 1,1 27-169,2-78-4,0 0 1,1-1 0,-1 1-1,1 0 1,-1 0 0,1-1-1,0 1 1,0-1 0,0 1-1,0-1 1,1 1 0,-1-1-1,1 0 1,-1 1 0,1-1 0,0 0-1,0 0 1,0 0 0,0 0-1,0-1 1,0 1 0,1 0-1,-1-1 1,0 0 0,1 1-1,-1-1 1,1 0 0,0 0-1,-1-1 1,1 1 0,0 0-1,-1-1 1,1 0 0,0 0-1,0 0 1,-1 0 0,1 0 0,0 0-1,0-1 1,-1 1 0,1-1-1,0 1 1,-1-1 0,1 0-1,2-2 4,13-2-57,0-2 0,0 0 0,0-1 0,-1 0 0,-1-2 0,1 0 0,-1 0 0,-1-2 0,0 0 0,-1-1 0,0 0 0,3-6 57,-4 7-97,190-221-2332,-98 100-42</inkml:trace>
  <inkml:trace contextRef="#ctx0" brushRef="#br1" timeOffset="495419.838">13503 620 3601,'0'0'1645,"0"0"-476,0 0-58,0 0 6,0 0-262,0 0-316,-5 0-226,-16 0-114,16 0-19,5 0-29,-33 0 1697,86-3-9951,-33-4 3958</inkml:trace>
  <inkml:trace contextRef="#ctx0" brushRef="#br1" timeOffset="495631.739">13503 620 3193</inkml:trace>
  <inkml:trace contextRef="#ctx0" brushRef="#br1" timeOffset="495855.671">13503 620 3193,'18'-89'2020,"-35"93"-46,-6 25-470,-68 205 911,48-134-1937,-4-3 1,-4-2-1,-5-3 0,-3-2 0,-4-2 0,-4-4 0,-4-2 0,-37 30-478,95-99 70,-1 0 0,0-2 1,0 0-1,-1 0 0,0-2 0,-1 0 0,0 0 0,-1-2 0,1 0 0,-1-1 1,-1 0-1,1-2 0,-1 0 0,0-1 0,0 0 0,0-2 0,0 0 0,0-1 0,-15-2-70,22-2-50,1 0-1,-1 0 1,1-1-1,0 0 1,1-1-1,-1 0 0,1 0 1,0-1-1,1 0 1,0-1-1,0 0 0,0 0 1,1-1-1,0 0 1,1 0-1,0-1 0,0 1 1,1-1-1,1 0 1,-1-1-1,2 1 0,-1-1 1,2 0-1,-1 0 1,1 0-1,1 0 0,0 0 1,1 0-1,0-1 1,0 1-1,1 0 0,1 0 51,-1-5-539,2 0-1,0 0 0,0 1 0,1 0 1,1-1-1,1 1 0,0 1 0,1-1 0,0 1 1,1 0-1,1 1 0,0 0 0,1 1 1,0-1-1,1 2 0,11-10 540,45-50-5056</inkml:trace>
  <inkml:trace contextRef="#ctx0" brushRef="#br1" timeOffset="496368.486">13826 422 5793,'0'0'1230,"0"0"-286,0 0 6,0 0 63,-14 23-262,1-2-623,-1 0-49,2 0 0,0 0 0,2 1 0,0 1 0,2-1-1,-5 20-78,-58 251 1571,-21 220-1571,79-305 124,13-204-123,0-1 0,1 1 0,-1 0 0,1-1 0,-1 1 0,1-1-1,0 1 1,1-1 0,-1 1 0,0-1 0,1 0 0,0 1-1,0-1 1,0 0 0,0 0 0,0-1 0,1 1 0,-1 0-1,1-1 1,0 1 0,0-1 0,0 0 0,0 0 0,0 0 0,0 0-1,1-1 1,-1 1 0,0-1 0,1 0 0,3 1-1,16-73 787,-21 55-861,0 0 1,-1 0-1,0-1 1,-1 1-1,-1-1 0,-1 1 1,0 0-1,-1 0 1,-1 0-1,0 0 1,-1 1-1,-1-1 1,0 1-1,-1 1 1,-9-15 73,-9-5-46,-1 0 0,-2 2 1,-1 1-1,-1 1 1,-2 1-1,-1 2 0,-1 2 1,-1 1-1,-29-15 46,56 33 5,0 1 0,-1 0-1,0 0 1,0 1 0,0 0 0,0 0-1,0 1 1,-1 0 0,0 1 0,1 0 0,-1 1-1,0 0 1,0 0 0,0 1 0,0 0-1,0 1 1,1 0 0,-1 0 0,0 1 0,0 1-1,1 0 1,-1 0 0,1 1 0,-2 1-5,0 8-4,1 1 1,0 0 0,1 1 0,1 0 0,0 1 0,1-1-1,1 2 1,1-1 0,0 0 0,1 1 0,0 0 0,2 0-1,0 0 1,1 1 0,0-1 0,2 13 3,-2-11 22,0 0-1,1 1 1,1-1 0,0 1-1,2-1 1,0 0 0,2 0-1,0 0 1,1-1 0,0 0-1,2 0 1,3 6-22,-1-9 115,1 0 0,1 0 0,0-1 0,0-1 0,2 0 0,0 0-1,0-2 1,1 0 0,0 0 0,1-1 0,0-1 0,1-1 0,0 0 0,0-1 0,1-1 0,0-1 0,0-1 0,0 0 0,0-1-1,1-1 1,-1 0 0,1-2 0,12-1-115,12 3-790,-1-3 1,0-1-1,0-2 0,0-2 0,1-2 790,22-8-5109</inkml:trace>
  <inkml:trace contextRef="#ctx0" brushRef="#br1" timeOffset="496704.3578">11734 1785 5489,'0'0'1785,"0"0"-1449,0 0 824,151 97 376,-5-47-71,76 8-209,38-5-256,14-14 56,0-13-320,-31-9-31,-12-7-281,-23-8-312,-25-2-112,-38 0-560,-42-2-1129,-12-20-631,-37 0-2793,-17 1-265</inkml:trace>
  <inkml:trace contextRef="#ctx0" brushRef="#br1" timeOffset="497033.433">11837 427 4505,'0'0'777,"0"0"-62,0 23-296,11 102 4,90 279 2229,-86-347-2346,50 190 2932,30 242-3238,-87-236-2163,5-242-2209,-7-23 1945</inkml:trace>
  <inkml:trace contextRef="#ctx0" brushRef="#br1" timeOffset="497461.788">12313 463 4929,'0'0'1012,"0"0"-396,30-19-59,-17 10-479,12-8 93,1 1 1,0 1-1,1 1 0,1 2 1,0 0-1,0 2 1,1 1-1,23-3-171,107-9 668,-1 8-1,2 7 0,-1 6-667,-116 0 92,145 2 352,-1 8-1,0 8 1,-1 8 0,17 12-444,-68-4-644,-1 5 0,105 48 644,-189-67-411,-85-19 3022,3-9-2178,29 6-393,-1 0 0,0 0-1,0 1 1,0-1 0,0 1-1,-1 0 1,1 0-1,0 0 1,0 0 0,-1 1-1,1 0 1,0 0-1,-1 0 1,1 0 0,0 1-1,-1-1 1,1 1 0,0 0-1,0 1 1,0-1-1,0 1 1,0 0 0,0-1-1,0 2 1,0-1-1,1 0 1,-1 1 0,1 0-1,0 0 1,-1 1-40,-5 17 19,1 0 0,2 1 0,0 1 0,1-1 0,1 1 0,1-1 0,1 12-19,0-12 27,-19 270 2029,15 186-2056,3-41-2243,-10-389-483,-23-37-1933,9-11 1042</inkml:trace>
  <inkml:trace contextRef="#ctx0" brushRef="#br1" timeOffset="497845.809">13717 442 4337,'0'0'928,"0"0"-480,0 0 312,0 0 185,0 0-169,0 0-112,0 0 168,-28 9 88,-9 25-128,-15 14-255,-13 17-313,-27 58-224,15-17-1521,15-10-2808</inkml:trace>
  <inkml:trace contextRef="#ctx0" brushRef="#br1" timeOffset="498618.811">11997 1997 4009,'0'0'3421,"0"0"-2132,0 0-203,0 0 379,0 0-294,0 0-476,4-5-220,0 2-380,0 1-1,0-1 1,0 0-1,0 1 1,1 0 0,-1 0-1,1 0 1,-1 1-1,1-1 1,0 1 0,0 0-1,0 0 1,-1 1 0,1 0-1,0 0 1,0 0-1,0 0 1,0 1 0,0-1-95,1393-11 3663,-837 9-4023,-378 29-3591,-73 14-2515,-73-19 1444</inkml:trace>
  <inkml:trace contextRef="#ctx0" brushRef="#br1" timeOffset="499100.749">13147 2197 6465,'0'0'1297,"0"0"-1009,0 0 872,20 174 200,-12-68-143,1 31-321,-6 34-240,-3 9-312,0-28-264,0-39-80,-6-45-712,-8-13-1217,5-14-2159,-2-17-1962</inkml:trace>
  <inkml:trace contextRef="#ctx0" brushRef="#br1" timeOffset="499353.661">12870 2787 6777,'0'0'1729,"0"0"-561,37 181 208,-11-90 105,11 3-345,5-5-568,4-9-352,6-15-144,-4-17-8,1-22-56,-4-26 56,4-4 112,2-49 120,0-24-296,24-70-736,-10 17-1464,-13 9-3562</inkml:trace>
  <inkml:trace contextRef="#ctx0" brushRef="#br1" timeOffset="500263.102">12496 3726 6505,'0'0'1373,"0"0"-230,0 0 50,0 0-239,0 0-382,0 0-241,-24 9-219,2-2-104,6-2-8,1 1 1,-1 0-1,1 0 1,1 2 0,-1 0-1,2 1 1,-1 0-1,1 1 1,-5 4-1,-210 192-59,227-205 60,0 0-1,-1 0 1,1 0-1,0 0 1,0 0-1,0 0 0,0 1 1,0-1-1,0 1 1,0-1-1,0 1 1,1-1-1,-1 1 1,0-1-1,1 1 1,-1-1-1,1 1 0,0 0 1,0-1-1,-1 1 1,1 0-1,0-1 1,0 1-1,1 0 1,-1-1-1,0 1 1,0 0-1,1-1 0,-1 1 1,1-1-1,0 1 1,-1-1-1,1 1 1,0-1-1,0 1 1,0-1-1,0 0 1,0 1-1,0-1 0,0 0 1,0 0-1,1 0 1,-1 0-1,0 0 1,1 0-1,-1 0 1,1 0-1,-1-1 1,1 1-1,84 23 123,-79-23-106,202 32 382,-206-31-397,0-1 1,0 1 0,0 0 0,0-1-1,0 1 1,0 1 0,0-1-1,-1 0 1,1 1 0,-1-1-1,1 1 1,-1 0 0,0 0 0,0 0-1,-1 0 1,1 0 0,-1 0-1,1 1 1,-1-1 0,0 0 0,0 1-1,0-1 1,-1 1 0,1-1-1,-1 1 1,0-1 0,0 1 0,0-1-1,0 1 1,-1-1 0,0 1-1,1-1 1,-2 3-3,-45 109 176,-122 122-1,168-236-208,1-1 0,-1 1 0,1 0 0,-1 0 0,1 0 0,-1-1 0,1 1 0,-1 0-1,1 0 1,0 0 0,0 0 0,-1 0 0,1 0 0,0 0 0,0 0 0,0 0 0,0 0 0,0 0 0,0 0 0,0-1 0,0 1 0,1 0 0,-1 0 0,0 0 0,1 0 0,-1 0 0,0 0 0,1 0 0,-1 0 0,1-1 0,-1 1 0,1 0 0,0 0 0,-1-1-1,1 1 1,0 0 0,-1-1 0,1 1 0,0-1 0,0 1 0,-1-1 0,1 1 0,0-1 0,0 1 0,0-1 0,0 0 0,0 0 0,0 1 0,0-1 0,0 0 0,0 0 0,0 0 0,0 0 0,0 0 0,-1 0 0,1 0 0,0 0 0,0-1 0,0 1 0,0 0-1,0 0 1,0-1 0,0 1 0,0-1 0,-1 1 0,1-1 0,0 1 0,0-1 0,0 1 0,0-2 33,14 2-40,121-7-1244,-134 8 1286,1-1 0,0 1-1,-1 0 1,1 0 0,-1 0 0,1 1-1,-1-1 1,0 1 0,0-1 0,1 1-1,-1 0 1,0-1 0,0 1 0,0 0-1,-1 1 1,1-1 0,0 0 0,-1 0 0,0 1-1,1-1 1,-1 1 0,0-1 0,0 1-1,0-1 1,-1 1 0,1 0 0,-1-1-1,1 1 1,-1 0 0,0 0 0,0-1-1,0 1 1,0 0-2,-6 100 1188,-58 77 1027,25-92-1526,38-86-758,-1 0-1,1 0 1,0 0-1,0 0 0,0 0 1,0 0-1,0 0 1,0 0-1,0 0 1,1 0-1,-1 0 0,1 0 1,0 1-1,-1-1 1,1 0-1,0 0 1,0 1-1,1-1 0,-1 0 1,0 0-1,1 0 1,-1 1-1,1-1 1,0 0-1,0 0 0,0 0 1,0 0-1,0 0 1,0 0-1,0-1 1,0 1-1,1 0 0,-1 0 1,1-1-1,0 1 1,-1-1-1,1 1 1,0-1-1,0 0 0,0 0 1,0 0-1,2 1 70,31 3-4001</inkml:trace>
  <inkml:trace contextRef="#ctx0" brushRef="#br1" timeOffset="500954.001">16890 3534 8178,'0'0'1911,"0"0"-1114,0 0-438,0 0 124,0 0 128,25 14-225,80 46-224,-99-58-163,-1 0 1,1 0 0,-1 1-1,0-1 1,1 1 0,-1 1-1,-1-1 1,1 1 0,0 0 0,-1 0-1,0 0 1,0 0 0,0 1-1,0-1 1,-1 1 0,0 0-1,0 1 1,0-1 0,-1 0-1,1 1 1,-1-1 0,-1 1-1,1 0 1,-1 0 0,0-1-1,0 1 1,-1 0 0,1 0-1,-1 0 1,-1 0 0,1 0-1,-1 0 1,-1 4 0,-1 0 1,1-2 0,-2 1 0,1 0 0,-1-1 0,0 1 0,-1-1 0,0 0 0,-1-1 0,1 1 1,-1-1-1,-1 0 0,1 0 0,-1-1 0,-4 3-1,-59 78 38,69-80-90,0 1 0,1-1 0,0 0 0,0 1 0,1-1-1,0 1 1,0-1 0,1 0 0,0 0 0,0 0 0,1 0 0,0 0-1,0 0 1,0 0 0,1-1 0,0 0 0,0 0 0,1 0-1,0 0 1,0-1 0,0 1 0,0-1 0,1-1 0,0 1 0,0-1-1,0 0 1,1 0 52,2 3 19,5 6 35,0-2-45,0 1-1,-1 0 1,0 1 0,-1 0 0,-1 1 0,0 0 0,-1 0-1,0 2 1,-1-1 0,-1 1 0,0 0 0,1 6-9,11 180-48,-20-194 2,0 1 0,-2 0 0,1 0 0,-1 0 0,0-1 0,-1 1 0,1-1 0,-2 0 0,1 0 0,-1 0-1,-1 0 1,1 0 0,-1-1 0,-1 0 0,1 0 0,-1 0 0,-6 4 46,-79 56-4566,37-41 239</inkml:trace>
  <inkml:trace contextRef="#ctx0" brushRef="#br1" timeOffset="501548.151">13298 5007 3801,'0'0'921,"0"0"357,0 0 376,0 0 182,0 0-304,-28 0-82,-132 0 894,114-9 3250,46 9-4521,0 0-281,13-3 10,888-55-119,-749 52-626,1988-38 119,-2101 44-486,158 13-1036,-113 23-2009,-31 37-3887,-48-38 1663</inkml:trace>
  <inkml:trace contextRef="#ctx0" brushRef="#br1" timeOffset="517665.674">13081 5154 2969,'0'0'1651,"0"0"333,0 0-413,0 0 253,0 0 228,0 0 4445,11-4-6649,389-95 1530,-33 77 230,-359 22-1587,98-9 22,1 5-1,-1 5 1,0 4 0,33 9-43,22 6 80,0-8 1,1-7-1,25-8-80,265 10 6,85 33-554,-530-39 223,24-1-2307,-19-9-5347,-10-8-662</inkml:trace>
  <inkml:trace contextRef="#ctx0" brushRef="#br1" timeOffset="521630.443">16902 8634 1624,'0'0'552,"0"0"705,0 0-122,0 0-282,0 0-18,-5-3-44,-19-15 524,24 33 1285,98 99-2700,46-6-3690,-100-83 599</inkml:trace>
  <inkml:trace contextRef="#ctx0" brushRef="#br1" timeOffset="521951.502">18231 8983 4641,'0'0'936,"0"0"-656,0 0-176,0 0 16,-188 138-64,148-100-56,0 5-592,12-6-888,11-11-2449</inkml:trace>
  <inkml:trace contextRef="#ctx0" brushRef="#br1" timeOffset="522216.688">18594 8909 5169,'0'0'1000,"0"0"-904,0 0-96,0 0 0,0 0 0,0 0-800,0 0-1544</inkml:trace>
  <inkml:trace contextRef="#ctx0" brushRef="#br1" timeOffset="522469.601">19045 7644 1216,'0'0'3865,"0"0"-3161,0 0-528,0 0-176,0 0 120,0 0 312,0 0-224,31 111-208,-2-31-312,-4-13-840,-2-7-1560</inkml:trace>
  <inkml:trace contextRef="#ctx0" brushRef="#br1" timeOffset="522695.681">19510 8930 6593,'0'0'1201,"0"0"-929,0 0-200,0 0-32,0 135-40,8-96-472,21 16-881,-1-7-399,-5-7-1617</inkml:trace>
  <inkml:trace contextRef="#ctx0" brushRef="#br1" timeOffset="522920.276">19807 9713 6945,'0'0'1513,"0"0"-1033,0 0-336,0 0 8,0 0-16,0 0-136,0 0-208,-3 120-880,3-79-1345,0-5-751</inkml:trace>
  <inkml:trace contextRef="#ctx0" brushRef="#br1" timeOffset="523341.8418">21684 8942 7146,'0'0'1560,"0"0"-1176,0 0-312,-160 109-72,98-35-32,16-9-1392,6-7-2801</inkml:trace>
  <inkml:trace contextRef="#ctx0" brushRef="#br1" timeOffset="523573.524">22015 9903 9586,'0'0'4265,"0"0"-3665,0 0-600,0 0-64,0 0 64,0 0 0,-85 130-1024,76-84-1337,6-10-1728,3-7-2168</inkml:trace>
  <inkml:trace contextRef="#ctx0" brushRef="#br1" timeOffset="523994.38">22683 10765 5961,'0'0'4809,"0"0"-4809,0 0-992,0 0 440,0 0 48,0 0-1040,0 0-2505</inkml:trace>
  <inkml:trace contextRef="#ctx0" brushRef="#br1" timeOffset="524210.188">23119 9730 5657,'0'0'3641,"0"0"-3153,0 0-488,0 0-72,0 0 72,15 161 0,-12-69-904,-1-8-2753</inkml:trace>
  <inkml:trace contextRef="#ctx0" brushRef="#br1" timeOffset="524475.7948">23664 10821 6897,'0'0'96,"0"0"-96,0 0-608,63 130-248,-31-82-1632</inkml:trace>
  <inkml:trace contextRef="#ctx0" brushRef="#br1" timeOffset="527358.468">13090 3912 2272,'0'0'1037,"0"0"-265,0 0 3,0 0 178,0 0 78,0 0-87,0-7-13,0-20 80,-6 27 2853,6 303-2061,0-99-4993,0-204 3057,0-1 0,0 1 0,0 0 0,1-1 1,-1 1-1,0 0 0,0 0 0,0-1 0,1 1 1,-1 0-1,0 0 0,0-1 0,1 1 1,-1 0-1,0 0 0,1 0 0,-1-1 0,0 1 1,1 0-1,-1 0 0,0 0 0,1 0 0,-1 0 1,0 0-1,1 0 0,-1 0 0,0 0 0,1 0 1,-1 0-1,0 0 0,1 0 0,-1 0 1,0 0-1,1 0 0,-1 0 0,0 0 0,1 1 1,-1-1-1,0 0 0,1 0 0,-1 0 0,0 0 1,0 1-1,1-1 0,-1 0 0,0 0 0,0 1 1,1-1-1,-1 0 0,0 1 0,0-1 1,0 0-1,1 0 0,-1 1 0,0-1 0,0 1 133,13-23-2798</inkml:trace>
  <inkml:trace contextRef="#ctx0" brushRef="#br1" timeOffset="527838.7969">13229 3830 5153,'0'0'1400,"0"0"-391,0 0-128,0 0-55,0 0-242,0 0-189,37-11-110,237-53 234,21 40 361,260 12-880,-422 19-526,1 6 1,-2 5 0,0 6-1,84 29 526,-239-58 1206,-35 9-828,19 97-13,35-84-309,-26 347-1519,30-362 1283,0 0 1,-1 0 0,1 0-1,-1 1 1,0-1 0,1 0-1,-1 0 1,0 0 0,0 0-1,-1 0 1,1 0 0,0-1 0,-1 1-1,1 0 1,-1-1 0,1 1-1,-1-1 1,0 1 0,1-1-1,-1 0 1,0 1 0,0-1-1,0 0 1,0-1 0,0 1 0,0 0-1,0 0 1,-1-1 0,1 1-1,0-1 1,-1 0 179,-17 1-3317</inkml:trace>
  <inkml:trace contextRef="#ctx0" brushRef="#br1" timeOffset="528221.436">12856 4456 4857,'0'0'1586,"0"0"-506,0 0-237,0 0 41,24 0 328,457-11 3697,1109-93 323,-1379 99-5423,-207 4-26,0 1 0,1 0-1,-1 0 1,0 1-1,1-1 1,-1 1 0,0 0-1,1 0 1,-1 1-1,0-1 1,0 1 0,0 0-1,0 0 1,-1 0 0,1 1-1,0-1 1,1 3 217,19 43-7204,-21-10 372</inkml:trace>
  <inkml:trace contextRef="#ctx0" brushRef="#br1" timeOffset="539979.528">20086 14799 4665,'0'0'1466,"0"0"-399,0 0-7,0 0 220,-5-7 30,-14-20-403,15 20-475,4 7-263,3 276 1777,-3-275-1869,0-3 8,0-182-1472,0 184 1386,0 1 0,0-1-1,-1 0 1,1 1 0,0-1-1,0 1 1,0-1 0,0 1-1,0-1 1,0 1 0,0-1-1,0 1 1,0-1 0,1 1-1,-1-1 1,0 1-1,0-1 1,0 1 0,0-1-1,1 0 1,-1 1 0,0-1-1,0 1 1,1-1 0,-1 0-1,0 1 1,1-1 0,-1 0-1,1 1 1,-1-1 0,0 0-1,1 0 1,-1 1-1,1-1 1,-1 0 0,1 0-1,-1 0 1,0 1 0,1-1-1,-1 0 1,1 0 0,-1 0-1,1 0 1,-1 0 0,1 0-1,-1 0 1,1 0-1,-1 0 1,1 0 0,-1 0-1,1-1 1,-1 1 0,1 0-1,-1 0 1,0 0 0,1-1-1,-1 1 1,1 0 0,-1 0-1,0-1 1,1 1 0,-1 0-1,0-1 1,1 1-1,-1 0 1,0-1 0,1 1-1,-1-1 2,14 173 853,-28-178 440,11 2-1437,0 0 0,1 0 0,0 1 0,-1-1 0,1-1 0,1 1 1,-1 0-1,1 0 0,-1-1 0,1 1 0,1-1 0,-1 1 0,0-1 0,1 1 0,0-1 0,0 0 0,1 1 0,0-4 144,5-1-2663,9 5-1645</inkml:trace>
  <inkml:trace contextRef="#ctx0" brushRef="#br1" timeOffset="540430.033">20109 15110 4241,'0'0'1272,"0"0"-688,0 0 48,0 0 33,0 0 111,0 0-352,0 0-248,60 163-96,-46-117-80,-2-5-168,-1 2-592,-2-14-537,-9-7-1015</inkml:trace>
  <inkml:trace contextRef="#ctx0" brushRef="#br1" timeOffset="540642.575">20115 15714 7394,'0'0'1280,"0"0"-808,0 0 72,0 0 88,0 0-632,57 125-280,-52-96-2640,-5-5-3194</inkml:trace>
  <inkml:trace contextRef="#ctx0" brushRef="#br1" timeOffset="544679.891">13081 3941 3017,'0'0'1176,"0"0"-183,0 0 282,0 0 330,0 0 222,0 0-95,6-11-265,17-31-125,-14 10 3059,11 20-4113,193-31 3821,73 4-373,183 44-1809,-174 5-448,273-29-981,-443 43-681,-99-22-11225,-16-2 7732,14 0-4984</inkml:trace>
  <inkml:trace contextRef="#ctx0" brushRef="#br1" timeOffset="544913.341">15147 3902 5425,'0'0'5009,"0"0"-3616,0 0 263,0 0 256,0 0-815,0 0-745,0 0-112,-66 121-24,63-81-144,1-3-72,-1-6-16,-3-2-969,-17 9-719,3-9-1737,-6-5-1984</inkml:trace>
  <inkml:trace contextRef="#ctx0" brushRef="#br1" timeOffset="545257.56">13207 4299 6081,'0'0'1489,"0"0"52,0 0 396,0 0-234,0 0-660,0 0-623,17 4 122,207 23 1057,2-9-1,0-11 1,67-12-1599,-223 5-109,103-8-3224,-60-3-4008,-60 4 332</inkml:trace>
  <inkml:trace contextRef="#ctx0" brushRef="#br1" timeOffset="546219.857">12947 4824 6833,'0'0'1618,"0"0"-876,0 0-112,0 0 205,0 0-31,1 30-25,13 186 455,8-80-207,5-2 0,20 45-1027,-41-213-6670,-3-5 1020</inkml:trace>
  <inkml:trace contextRef="#ctx0" brushRef="#br1" timeOffset="546865.637">13378 4680 6641,'0'0'2285,"0"0"-1380,34 1 88,246 6 1112,-101-2-1440,586 22-5328,-756-26 5014,0-1 0,0 0-1,-1-1 1,1 0 0,0-1 0,0 1-1,0-2 1,-1 1 0,1-1 0,-1-1-1,0 1 1,0-2 0,0 1 0,0-1-1,-1 0 1,0 0 0,0-1 0,1-1-351,31 6 2324,-16 3-2371,1 2-1,-1 0 1,0 1 0,0 1-1,0 2 1,-1 0 0,0 1-1,-1 1 1,20 13 47,37 15 271,-74-36-143,0 1-1,0-1 1,1 0-1,-1 0 0,0-1 1,1 1-1,-1-1 1,1 0-1,0 0 0,-1-1 1,1 1-1,0-1 0,0 0 1,-1-1-1,1 1 1,0-1-1,-1 0 0,1 0 1,0 0-1,-1 0 1,4-2-128,-8 2 708,0 1-120,0 0-149,0 0-135,0 0-180,0 7-480,-51 126 144,34-84 63,5-18-401,1-1 0,2 2 0,1-1 0,2 1 0,0 0 0,1 29 550,9 6-9358,-3-56 5193</inkml:trace>
  <inkml:trace contextRef="#ctx0" brushRef="#br1" timeOffset="547204.483">13024 5386 6793,'0'0'1721,"0"0"-1353,0 0 432,171 0 1048,-5-3-71,59-4-393,26-3-248,-8 5-343,-26 3-193,-43 2-296,-32 0-208,-36 0 272,-23 2-248,-12 8-120,3 2-472,9 17-1705,-15-2-1191,-28-3-2562</inkml:trace>
  <inkml:trace contextRef="#ctx0" brushRef="#br1" timeOffset="548698.939">17852 2635 1152,'0'0'0</inkml:trace>
  <inkml:trace contextRef="#ctx0" brushRef="#br1" timeOffset="548910.825">17487 2650 1008,'0'0'504,"0"0"-312,0 0-32,0 0 72,-189 65-232,149-43-1224</inkml:trace>
  <inkml:trace contextRef="#ctx0" brushRef="#br1" timeOffset="549150.068">16987 2864 2913,'0'0'1136,"0"0"-95,0 0-55,0 0-110,0 0 107,0 0-51,-3 2-230,0 5 64,28-5-92,45-7 460,404-59 1534,355 7-396,581 42-2272,-869 18 161,-303-4-16,810 5-80,385 75-65,-1116-40-604,-316-39 603,122 16-1309,0 6 0,-1 4 0,-1 6 0,36 18 1310,-49 4-5786,-74-33 1523</inkml:trace>
  <inkml:trace contextRef="#ctx0" brushRef="#br1" timeOffset="551828.81">11982 174 1976,'0'0'1285,"0"0"-325,0 0-133,0 0 76,0 0 33,0 0-40,-29-7 5052,24 65-4569,16 103-306,-2 429 1812,-23 20-1294,14-607-1589,-1 11 3,1 0 0,0 0-1,1 0 1,1 0 0,0 0 0,0 0 0,2-1 0,0 1 0,0-1 0,3 3-5,-6-44-1015,-7-192-10246,0 130 5868</inkml:trace>
  <inkml:trace contextRef="#ctx0" brushRef="#br1" timeOffset="552248.723">12156 119 7066,'0'0'3174,"0"0"-2040,0 0-723,0 0 220,0 0 200,37-4 380,459-57 2019,65 21-158,317 27-3072,-865 13 26,81 2-8,-1 5 0,-1 3 0,1 5 0,-2 3 0,8 7-18,-88-22-38,1 0-1,-1-1 0,1 0 0,0-1 0,0 0 0,-1 0 0,1-2 1,0 1-1,0-2 0,0 1 0,-1-2 0,1 1 0,-1-2 0,3 0 39,-14 4-2387,-10 1-3318,-24 7-470,8 4 478</inkml:trace>
  <inkml:trace contextRef="#ctx0" brushRef="#br1" timeOffset="552543.2089">14770 138 5937,'0'0'1346,"0"0"-693,0 0 68,0 0 385,0 0-95,-8 25-293,6-20-678,-7 21 174,1 1-1,1 0 1,1 0 0,1 1 0,2-1-1,1 1 1,1 3-214,37 1008 7150,-35-538-5991,-1-500-2768,-3-2-1003,-32-25-6730,13 5 2888</inkml:trace>
  <inkml:trace contextRef="#ctx0" brushRef="#br1" timeOffset="552933.023">12242 2159 7130,'0'0'1475,"0"0"-727,0 0-4,0 0 261,0 0 9,48-2 114,639-6 2814,418-16 301,-785 9-4293,-215 13-2512,-3 2-3599,-46 2-1702</inkml:trace>
  <inkml:trace contextRef="#ctx0" brushRef="#br1" timeOffset="555411.667">12228 446 1944,'0'0'1937,"0"0"-981,0 0-391,0 0 168,0 0 115,0 0-61,0-14-59,0-33-276,0 26 3526,-32 1331-485,30-1127-3884,-23-267-3604,18-87-2520,7 87 2059</inkml:trace>
  <inkml:trace contextRef="#ctx0" brushRef="#br1" timeOffset="555838.398">12111 312 2937,'0'0'2688,"0"0"-1058,0 0-614,0 0 23,0 0 155,0 0-77,2-2-333,98-26 1411,73-2-1463,1 8 0,1 7 0,0 8 0,1 8 0,81 14-732,552 44 1127,-329 12-1067,-479-106-6354,-4 6 315,3 10 1750</inkml:trace>
  <inkml:trace contextRef="#ctx0" brushRef="#br1" timeOffset="556155.948">14602 218 3769,'0'0'1408,"0"0"-532,0 0-24,0 0 302,0 0 141,0 0-263,-1 7-392,-1 647 5831,-3 86-3881,24-552-2665,-42-192-1952,-70-45-5246,47 18 1890</inkml:trace>
  <inkml:trace contextRef="#ctx0" brushRef="#br1" timeOffset="556619.13">12059 1809 5073,'0'0'1674,"0"0"-565,0 0-87,0 0 63,0 0-238,0 0-140,31 1 424,351 3 2737,461-21-714,-662 17-2928,693 20 901,-644 4-1073,-228-24-105,-6-2-527,-47-20-6855,20 10 707</inkml:trace>
  <inkml:trace contextRef="#ctx0" brushRef="#br1" timeOffset="558445.014">13092 3750 3401,'0'0'1447,"0"0"-543,0 0-88,0 0 98,0 0 27,0 0 11,0-14-50,-3-46-58,3 59-803,0 0 0,0 0 0,0 1 0,-1-1 1,1 0-1,0 0 0,0 0 0,0 1 0,0-1 0,-1 0 0,1 1 0,0-1 0,-1 0 0,1 0 0,-1 1 1,1-1-1,-1 1 0,1-1 0,-1 0 0,1 1 0,-1-1 0,0 1 0,1-1 0,-1 1 0,0 0 0,1-1 1,-1 1-1,0 0 0,1-1 0,-1 1 0,0 0 0,0 0 0,1-1 0,-1 1 0,0 0 0,0 0 1,0 0-1,1 0 0,-1 0 0,0 0 0,0 0 0,0 1 0,1-1 0,-1 0 0,0 0 0,0 1 0,0-1-41,-4 1 189,-5 1-140,1 1-1,0 0 0,0 0 0,0 1 0,0 1 1,1-1-1,-1 1 0,1 1 0,0-1 0,1 1 0,-1 1 1,1-1-1,1 1 0,-1 1 0,-2 3-48,-1 0 40,-14 11-21,2 1-1,0 1 0,2 1 0,1 1 0,1 0 1,1 2-1,1 0 0,2 1 0,0 0 1,3 1-1,0 0 0,2 1 0,1 1 0,1-1 1,2 1-1,2 0 0,0 0 0,2 26-18,5-42-21,-1 1 0,2-1 0,0 0 1,1 0-1,0 0 0,2-1 0,-1 0 0,2-1 0,0 1 0,1-2 0,11 13 21,-10-13-25,0 1 1,-1 0-1,-1 1 1,0 0-1,-1 0 1,-1 1-1,0 0 1,-1 0-1,-1 1 1,0 0-1,0 9 25,-4-15 0,0 0-1,-1 1 1,-1-1 0,0 0-1,0 1 1,-1-1-1,0 0 1,-1 0-1,-1 0 1,0-1-1,0 1 1,-1-1 0,0 0-1,0 0 1,-1 0-1,-1-1 1,0 0-1,-1 1 1,-190 180-52,160-159-138,44-19-4075,53-11 4420,-46-1-425,-3 3 277,1 1-1,-1 0 1,0 1 0,0 0-1,0 1 1,-1 0 0,0 0-1,0 1 1,0 0 0,-1 0-1,0 1 1,-1 1 0,1-1-1,-2 1 1,1 0 0,-1 0-1,-1 1 1,1 0 0,-2 0-1,1 0 1,-2 1 0,1-1-1,-1 1 1,-1 0 0,0 2-7,16 62 25,-3 0 1,-4 0-1,-3 1 1,-3 1-1,-5 50-25,5 42 147,80 953 639,-73-463-1544,-10-600-794,1-9-1446</inkml:trace>
  <inkml:trace contextRef="#ctx0" brushRef="#br1" timeOffset="570125.221">13264 4386 1880,'0'0'563,"0"0"651,0 0-234,0 0-220,0 0 42,-6-4-21,-26-25 627,83 31 1120,498 7-257,33-13-2343,-500 18-1038,-81-14 842,-31-3-5412,3-4 911</inkml:trace>
  <inkml:trace contextRef="#ctx0" brushRef="#br1" timeOffset="570740.333">13110 4675 872,'0'0'3993,"0"0"-2671,0 0-961,0 0-58,0 0 16,0 0-63,1 10 110,14 138 2782,-7 1-1,-7 28-3147,1 112 307,-20-441-8000,14 95 4457</inkml:trace>
  <inkml:trace contextRef="#ctx0" brushRef="#br1" timeOffset="571468.466">13104 4745 5241,'0'0'1038,"0"0"-404,0 0 20,0 0 102,0 0-181,0 0-283,7 0-104,132-7 1132,-1-6-1,0-7 1,3-6-1320,-2 0 113,1 7-1,0 5 1,9 7-113,109 23-61,-192-7-23,0-3 1,0-3 0,1-3-1,21-4 84,-41 1-86,-34 0 50,1 2 1,0 0-1,-1 0 1,1 2-1,0-1 1,-1 2 0,1 0-1,-1 0 1,8 3 35,-12 72 2523,22 303-1644,-23-211-2069,-20-170-2811,-4-7-708</inkml:trace>
  <inkml:trace contextRef="#ctx0" brushRef="#br1" timeOffset="571927.9889">13052 5436 3929,'0'0'1560,"0"0"-765,0 0-262,0 0 165,0 0 145,0 0-56,15 5 42,173 43 1282,-25-33-869,0-7-1,104-11-1241,-176 1 259,697-46 1783,-599 47-2510,-186 1-98,-5 0-146,-128 31-5709,73-16 2792</inkml:trace>
  <inkml:trace contextRef="#ctx0" brushRef="#br1" timeOffset="572355.2289">13286 6106 304,'0'0'3742,"0"0"-2615,0 0-732,0 0 344,0 0 248,0 0-49,-7-10-348,-3-4-536,-5-4 459,27 49 712,2 2-789,-2 0 0,-2 2 0,-1-1-1,-2 1 1,-1 0 0,-2 1 0,-1-1-1,-2 33-435,10-108-2944,-2 2-585,-3-1-777</inkml:trace>
  <inkml:trace contextRef="#ctx0" brushRef="#br1" timeOffset="572925.542">13478 5896 7202,'0'0'1533,"0"0"-627,0 0-185,0 0 73,0 0 214,34 0 45,421-13 1236,79-36-1473,-24 51-999,-502-3 183,1 0-1,-1 0 1,-1-1-1,1 0 0,0 0 1,0-1-1,-1 0 0,1-1 1,-1 1-1,0-1 0,0-1 1,0 1-1,-1-1 0,0 0 1,0-1-1,0 1 1,0-1-1,-1-1 0,3-3 1,80-134 486,-97 208-386,-13-29-22,8-14 28,0 0 1,1 1-1,1 0 0,1 1 1,2 1-1,0 0 1,-4 16-107,2 35 191,2-1 0,4 1 0,3 0 1,4 7-193,-2-22-70,-18-23-2315,-25-27-4640,15-10 650</inkml:trace>
  <inkml:trace contextRef="#ctx0" brushRef="#br1" timeOffset="573249.588">13289 6450 7754,'0'0'2004,"0"0"-1290,0 0-437,29 2 460,398 10 2600,118-22-1064,-184-3-3501,-287 10 351,-52 2-2062,-13-1-2168</inkml:trace>
  <inkml:trace contextRef="#ctx0" brushRef="#br1" timeOffset="575547.563">16856 8540 2200,'0'0'1921,"0"0"-1290,0 0-345,0 0 56,0 0 66,0 0 45,-7 0-21,-4-1-465,4 2 413,1-1 0,-1 0 0,0 0 0,0-1 0,0 0-1,1 0 1,-1-1 0,0 1 0,1-1 0,-1-1 0,1 0 0,0 1 0,0-2 0,0 1 0,0-1 0,0 0 0,-1-1-380,2-1 430,-4-4 264,11 8 4168,31 14-4424,-1 1 0,0 1-1,0 2 1,-2 1 0,0 2-1,25 20-437,100 104 246,-100-72-3046,-49-65-3015,-5-6 571</inkml:trace>
  <inkml:trace contextRef="#ctx0" brushRef="#br1" timeOffset="576372.866">18959 7690 4201,'0'0'1506,"0"0"-385,0 0 33,0 0 118,0 0-121,0 0-344,3-2-239,-1 1-467,1 1 1,-1-1-1,0 0 1,1 0 0,-1 1-1,1 0 1,-1-1-1,1 1 1,-1 0-1,1 0 1,-1 0-1,1 0 1,-1 1 0,0-1-1,1 1 1,-1 0-1,1-1 1,-1 1-1,0 0 1,0 0-1,1 1 1,-1-1-1,0 0 1,0 1 0,0-1-1,0 1 1,0 0-1,-1-1 1,1 1-1,-1 0 1,1 0-1,-1 0 1,1 0-1,-1 1-101,48 83 2003,-45-77-1812,66 200 158,-34-87-5573,-19-76-662</inkml:trace>
  <inkml:trace contextRef="#ctx0" brushRef="#br1" timeOffset="578564.701">17033 6582 3937,'0'0'1177,"0"0"-290,0 0 127,0 0-17,0 0-168,0 0-205,-8-19-64,-62-137 1303,67 151-1813,-1 0 0,-1 0 1,1 0-1,-1 0 0,0 1 0,0 0 1,0 0-1,0 0 0,-1 1 0,1 0 1,-1 0-1,0 0 0,0 0 0,0 1 1,-1 0-1,1 1 0,0-1 0,-1 1 1,1 0-1,-1 1 0,1-1 1,-1 2-1,1-1 0,-1 0 0,1 1 1,-1 1-1,1-1 0,-1 1 0,1 0 1,0 0-1,0 1 0,0-1 0,0 1 1,1 1-1,-1-1 0,1 1 0,0 0 1,-4 3-51,-3 10 8,1 0 0,0 0 1,1 0-1,1 2 1,1-1-1,1 1 1,0 0-1,1 0 0,2 1 1,0 0-1,0 0 1,2 0-1,1 0 0,0 0 1,2 0-1,1 17-8,-1-26 12,-1-1 0,1 0 0,1 0-1,0 1 1,0-1 0,1 0 0,0 0-1,1-1 1,0 1 0,1-1 0,0 0-1,0 0 1,1 0 0,0-1 0,0 0-1,1 0 1,0 0 0,1-1 0,0 0 0,0-1-1,0 0 1,1 0 0,-1-1 0,1 0-1,1 0 1,-1-1 0,1 0 0,0-1-1,0 0 1,0 0 0,0-1 0,0 0-1,6-1-11,-10 1 31,0-1-1,0 0 0,0-1 0,0 0 1,1 1-1,-1-2 0,0 1 0,0-1 0,0 0 1,1 0-1,-1-1 0,0 0 0,-1 0 1,1 0-1,0-1 0,-1 0 0,1 0 1,-1 0-1,0-1 0,0 1 0,0-1 0,0-1 1,-1 1-1,4-5-30,101-199-1958,-38 108-4561,-36 60 1678</inkml:trace>
  <inkml:trace contextRef="#ctx0" brushRef="#br1" timeOffset="579134.2139">17398 6269 5449,'0'0'1496,"0"0"-367,0 0 127,0 0 192,0 0-191,0 0-73,0 0-160,166-26-104,-112 19-416,-6-1-224,-5 6-264,-9 2-16,-11 0-576,-8 0-736,-15 10-928,0 4-1873,0-2-448</inkml:trace>
  <inkml:trace contextRef="#ctx0" brushRef="#br1" timeOffset="579458.34">17507 6231 5801,'0'0'1306,"0"0"-53,0 0 252,0 0 3,0 0-336,-24 23-393,-71 82 76,90-100-734,1 1-1,0 0 1,0 0 0,0 0-1,1 1 1,0-1 0,1 1-1,-1 0 1,1 0 0,0 0-1,1 0 1,0 0 0,0 0-1,0 0 1,1 0 0,0 4-121,-1 10 378,0-5-79,-3 19 18,1 0 0,1 0 0,2 1 0,2-1 1,1 0-1,1 0 0,3 0 0,0 0 0,2-1 0,9 20-317,-16-50-165,-1 1 0,1-1 0,0 0 0,0 0 0,1 0 0,-1 0 0,1 0 0,0-1 1,0 1-1,0-1 0,0 0 0,1 0 0,-1 0 0,1 0 0,0 0 0,0-1 0,0 0 1,0 0-1,0 0 0,1 0 0,-1-1 0,0 1 0,1-1 0,-1 0 0,1 0 0,0-1 1,-1 0-1,3 1 165,89-32-6186,-55 0 2136</inkml:trace>
  <inkml:trace contextRef="#ctx0" brushRef="#br1" timeOffset="579922.475">17701 6216 6145,'0'0'1841,"0"0"-409,0 0 200,0 0-311,0 0-105,0 0-208,0 0-272,177-7-376,-129 7-136,-2 0-200,-9 0-16,-6 0-8,-11 0-608,-3 0-672,-11 0-936,-6 0-1833,0 0-840</inkml:trace>
  <inkml:trace contextRef="#ctx0" brushRef="#br1" timeOffset="580132.425">17869 6260 6217,'0'0'1761,"0"0"-369,0 0 504,-23 139-271,23-88-209,0 2-416,0-3-368,0-1-175,6-8-169,0-3-176,-6-9-112,0-3-160,0-4-1321,0-10-775,-6-7-2441,-5-5-1193</inkml:trace>
  <inkml:trace contextRef="#ctx0" brushRef="#br1" timeOffset="580356.041">17872 6481 4897,'0'0'4809,"0"0"-3601,0 0 97,0 0 399,0 0-632,0 0-672,180 36-400,-138-19-832,-4 7-1064,-13-7-2057,-13 0-408</inkml:trace>
  <inkml:trace contextRef="#ctx0" brushRef="#br1" timeOffset="580481.033">17818 6792 5593,'0'0'2497,"0"0"-1409,0 0 488,0 0-79,0 0-201,0 0-640,157 2-432,-106-2-224,-5 0-136,-6-5-776,0-11-1089,-12 1-1367,-11-2-713</inkml:trace>
  <inkml:trace contextRef="#ctx0" brushRef="#br1" timeOffset="580718.33">18400 6166 1368,'0'0'6954,"0"0"-5882,0 0 784,0 0 129,40 142-169,-29-82-343,-2 7-377,-6 1-400,-3 2-248,0-5-160,-9 0-168,-20-5-120,-8 0-328,-11 3-1056,-46 16-1521,11-14-2344,6-14-1656</inkml:trace>
  <inkml:trace contextRef="#ctx0" brushRef="#br1" timeOffset="580989.602">16922 7155 7946,'0'0'3320,"0"0"-2535,231 0 1263,-60 10-104,34 12-383,10 4-761,-13 1-456,-51-8-344,-48-5-640,-26-6-392,-3-6-1,-14 1-3872,-11-3-1528</inkml:trace>
  <inkml:trace contextRef="#ctx0" brushRef="#br1" timeOffset="587446.237">16599 6556 4561,'26'-10'2360,"290"-90"-1153,-111 50-613,3 10-1,1 8 1,2 10-1,0 9 1,44 9-594,-241 5 26,18-3-2,0 3-1,0 0 1,0 2-1,0 1 1,0 2-1,-1 1 1,0 2-1,-1 0 1,1 2-1,3 4-23,-29-12-42,1 0-1,-1 1 1,0 0-1,0 0 0,-1 0 1,1 0-1,-1 1 1,0 0-1,0 0 1,-1 0-1,1 0 1,-1 0-1,0 1 1,0 0-1,-1-1 1,0 1-1,0 0 1,0 0-1,-1 0 0,0 1 1,0-1-1,0 0 1,-1 0-1,0 1 1,0-1-1,-1 0 1,0 0-1,0 0 1,0 1-1,0-1 1,-1 0-1,0-1 1,-1 1-1,1 0 0,-1-1 1,0 1-1,-4 3 43,-85 66-33,26-40 159,-1-3 0,-2-4 0,-1-2 0,-55 12-126,-47 7 369,-1-8-1,-2-7 1,-2-8-1,0-7 1,0-8-1,-72-11-368,208 3 168,0-3 0,0-1 0,0-2 0,1-2 1,0-1-1,-4-4-168,39 13 71,0 0 0,1 0 1,0 0-1,-1-1 0,1 1 1,0-1-1,-1 0 0,1 0 1,0-1-1,1 0 1,-1 1-1,0-1 0,1 0 1,-1 0-1,1-1 0,0 1 1,0-1-1,1 0 0,-1 0 1,1 0-1,-1 0 1,1 0-1,0 0 0,1 0 1,-1-1-1,1 1 0,0-1 1,0 1-1,0-1 0,1 0 1,0 1-1,0-1 1,0 1-1,0-1 0,0 0 1,1 1-1,0-1 0,0 1 1,1-1-1,-1 1 1,2-3-72,70-84 590,94-26-494,-38 51-85,4 6 0,2 5-1,2 7 1,2 5 0,81-10-11,61 2 89,65 26 83,-340 25-166,110 11-14,-112-10 6,-1 0-1,1 1 1,-1 0 0,0 0 0,0-1 0,0 2-1,0-1 1,0 0 0,-1 1 0,1-1 0,-1 1-1,1 0 1,-1-1 0,0 1 0,0 0 0,0 1-1,0-1 1,-1 0 0,1 1 0,-1-1-1,0 0 1,0 1 0,0-1 0,-1 1 0,1 0-1,-1-1 1,0 1 0,0 2 2,0 1 28,-1 0 0,-1 0 0,1 0 1,-1 0-1,-1 0 0,1 0 0,-1-1 0,0 1 0,0-1 0,-1 0 0,0 0 0,0 0 1,-1 0-1,1-1 0,-1 1 0,0-1 0,-1-1 0,1 1 0,-1-1 0,0 0 0,0 0 1,0 0-1,-1-1 0,-2 1-28,-77 50 248,-3-4 1,-3-3-1,-25 6-248,-114 43 234,-3-10 0,-229 52-234,235-97 19,226-41-11,2 0-7,1 0-1,-1 0 1,0-1-1,0 1 1,1 0 0,-1 0-1,0-1 1,0 1 0,0 0-1,0-1 1,1 1 0,-1 0-1,0-1 1,0 1 0,0 0-1,0-1 1,0 1-1,0 0 1,0-1 0,0 1-1,0 0 1,0-1 0,0 1-1,0 0 1,0-1 0,0 1-1,0 0 1,0-1 0,0 1-1,0 0 1,-1-1 0,1 1-1,0 0 1,0-1-1,0 1 1,-1 0 0,1-1-1,0 1 1,0 0 0,-1 0-1,1 0 1,0-1 0,0 1-1,-1 0 1,1 0 0,0 0-1,-1-1 1,1 1 0,0 0-1,-1 0 1,1 0-1,-1 0 0,18-12-72,-1 0-1,2 1 0,-1 1 0,2 1 1,-1 1-1,1 0 0,19-4 73,0-2-61,167-59-164,3 9 1,3 10-1,33 2 225,-131 37-193,-122 28 496,-394 189 53,393-196-445,6-5 5,0 1 0,0-1 1,0 1-1,0 0 0,1 1 1,-1-1-1,1 0 0,-1 1 1,1 0-1,0 0 0,0 0 1,0 0-1,0 1 0,1-1 1,-1 1-1,1-1 0,0 1 1,-1 3 83,5-4-300,0-1 1,0 1 0,1 0 0,-1-1 0,1 0 0,-1 0-1,1 0 1,0 0 0,0 0 0,0 0 0,0-1 0,0 0 0,1 1-1,-1-1 1,0 0 0,1 0 0,-1-1 0,1 1 0,-1-1-1,0 0 1,1 0 0,-1 0 0,2 0 299,-1 0-446,66 6-4410</inkml:trace>
  <inkml:trace contextRef="#ctx0" brushRef="#br1" timeOffset="587912.2139">18996 7052 4025,'0'0'3965,"0"0"-2516,0 0-254,0 0 199,0 0 14,0 0-269,-16-23-459,-50-69-288,63 87-365,0 1 0,0 0 0,-1 0 0,0 0 0,0 1 0,0-1 0,0 1 0,0 0 0,-1 0 0,1 0 0,-1 1 0,0-1 0,0 1 0,0 0 0,0 1 0,0-1 0,0 1 0,0 0 0,-1 0 0,1 1 0,0-1 0,-1 1 0,1 1 0,0-1 0,-1 1 0,1 0 0,-4 1-27,-7-1 41,-3 5-31,2 1 1,-1 0-1,1 1 1,0 0 0,1 2-1,0 0 1,0 1-1,1 0 1,0 2-1,1-1 1,1 2-1,0 0 1,1 0-1,0 1 1,1 1-1,1 0 1,0 0-1,2 1 1,0 0 0,-5 15-11,4-9 38,1 0 1,1 0-1,1 0 1,0 1-1,2 0 1,2 0-1,0 0 1,1 1-1,1-1 1,1 0-39,0-16 25,0-1 0,0 0 1,1 0-1,-1 0 0,2-1 0,-1 1 0,1 0 0,0-1 1,0 1-1,1-1 0,0 0 0,0 0 0,0-1 1,1 1-1,0-1 0,0 0 0,0 0 0,0-1 0,1 1 1,0-1-1,0 0 0,0-1 0,1 1 0,-1-1 1,1-1-1,-1 1 0,1-1 0,0 0 0,0-1 0,0 1 1,0-2-1,0 1 0,1-1 0,1 0-25,5 1 52,0-1-1,0-1 0,0 0 1,0-1-1,0-1 1,0 0-1,0 0 1,-1-2-1,0 0 0,0 0 1,0-1-1,-1-1 1,1 0-1,-1 0 1,-1-2-1,0 1 0,0-1 1,-1-1-1,0 0 1,0 0-1,-1-1 1,-1 0-1,6-10-51,87-128-1763,-22 28-3313,-38 64-224</inkml:trace>
  <inkml:trace contextRef="#ctx0" brushRef="#br1" timeOffset="588166.605">19393 6944 8482,'0'0'2144,"0"0"-465,0 0 67,-25 16 20,-81 56-345,97-65-1345,1 1-1,0 0 0,1 0 0,0 1 0,1 0 0,-1 0 0,2 1 1,-1 0-1,1 0 0,1 0 0,0 0 0,0 1 0,1 0 1,0 0-1,1 0 0,1 0 0,-1 0 0,2 0 0,0 0 1,0 0-1,1 0 0,0 3-75,-1-5 39,-1 2-90,0 1-1,1-1 1,1 1 0,0-1 0,0 0 0,1 0-1,0 1 1,1-1 0,0 0 0,1-1 0,0 1-1,1-1 1,0 0 0,1 0 0,0 0 0,0-1-1,1 0 1,0 0 0,1 0 0,0-1 0,0 0-1,1-1 1,8 6 51,-10-10-344,-1-1-1,0 0 0,1 0 1,0 0-1,-1-1 1,1 0-1,0 0 1,-1-1-1,1 0 1,0 0-1,0-1 1,0 1-1,-1-1 0,1-1 1,-1 1-1,1-1 1,-1-1-1,1 1 1,-1-1-1,0 0 1,0 0-1,0-1 0,-1 0 1,1 0-1,-1 0 1,0-1-1,0 1 1,3-6 344,34-35-3849</inkml:trace>
  <inkml:trace contextRef="#ctx0" brushRef="#br1" timeOffset="588505.451">19687 6989 1744,'0'0'3937,"0"0"-1852,0 0-346,0 0 13,0 0 67,1 22-479,6 142-198,-6-132-1101,-2 0 1,-1 0-1,-2 0 0,-1-1 1,-1 1-1,-2-1 0,-3 8-41,12-73 255,6 13-299,0 0 0,2 1-1,0 0 1,1 1 0,1 0 0,1 1-1,0 0 1,1 1 0,1 0 0,1 1-1,13-10 45,-24 20-32,1 1-1,0-1 1,0 1 0,1 1-1,0-1 1,0 1-1,0 0 1,0 0-1,0 1 1,1 0-1,0 0 1,-1 0-1,1 1 1,0 0 0,0 0-1,1 1 1,-1 0-1,0 0 1,0 1-1,1 0 1,0 0 32,5 51 394,-13-42-321,0 86-918,0-92-1455,2-4-1561,10-1-325</inkml:trace>
  <inkml:trace contextRef="#ctx0" brushRef="#br1" timeOffset="588718.328">20292 6862 8138,'0'0'1416,"0"0"48,0 159-119,0-97-361,-9-2-640,-8-2-344,-6-2-624,-28 9-1473,2-17-1976,-2-10-2072</inkml:trace>
  <inkml:trace contextRef="#ctx0" brushRef="#br1" timeOffset="588970.9889">18229 7758 9906,'0'0'1801,"0"0"-1289,274-10 712,-46-9 520,31 2 17,7 5-889,-21 2-536,-34 5-256,-22 5-80,-38 0 0,-40 0-800,-8 0-1929,-40-5-2352,-18 1-1624</inkml:trace>
  <inkml:trace contextRef="#ctx0" brushRef="#br1" timeOffset="589556.953">20240 6953 2537,'0'0'4801,"0"0"-4089,0 0-232,0 0 736,0 0 304,0 0-159,66 133-449,-58-73-144,-8 2 0,0 1-304,-8-5-232,-18-8-232,-8-6-24,-6-6-728,-26-4-1280,9-7-2617,6-15-2369</inkml:trace>
  <inkml:trace contextRef="#ctx0" brushRef="#br1" timeOffset="589924.74">19955 7124 4649,'0'0'3729,"0"0"-2953,0 0 528,0 0 345,0 0-553,0 0-488,0 0 104,14 68-248,-11-35-272,-3 6-192,0-1-288,-20 25-1200,-11-12-2497,-6-8-1936</inkml:trace>
  <inkml:trace contextRef="#ctx0" brushRef="#br1" timeOffset="590456.165">18605 7729 2929,'0'0'1456,"0"0"-744,211-22 424,-99 10-183,8 2-57,2 3 208,7 5-240,-7 2-496,-10 0-272,-13 0-96,-16 7-272,-17 5-336,-18 0-368,-13 5-176,-13-3-585,-10-4-1079</inkml:trace>
  <inkml:trace contextRef="#ctx0" brushRef="#br1" timeOffset="592424.827">16808 6221 5921,'0'0'1054,"44"5"-483,413 19 1054,231-22-276,-657-2-1353,-8-1 71,-1 1-1,1 1 1,0 1 0,-1 0 0,0 2-1,0 1 1,0 0 0,0 2 0,-1 0 0,0 2-1,8 4-66,-27-12-20,0 0 0,0 0 0,0 0 0,-1 0 0,1 0-1,-1 0 1,1 1 0,-1-1 0,1 0 0,-1 1-1,0-1 1,1 1 0,-1 0 0,0-1 0,0 1 0,0 0-1,-1 0 1,1-1 0,0 1 0,0 0 0,-1 0 0,0 0-1,1 0 1,-1 0 0,0 0 0,0 0 0,0 0 0,0 0-1,0 0 1,0 0 0,-1 0 0,1 0 0,-1 0-1,1 0 1,-1-1 0,0 1 0,0 0 0,1 0 0,-1 0-1,-1-1 1,1 1 0,0-1 0,0 1 0,-1-1 0,1 1-1,0-1 1,-2 1 20,-14 8 8,0-1 1,-1 0-1,0-2 0,0 0 1,-1-1-1,0-1 0,-14 2-8,14-2 24,-365 78 1573,-13-16-1597,4-1 654,289-46 313,144-18-125,156-12-798,1-9-1,25-13-43,-77 11 32,415-50 164,-532 70-175,-220 40 1768,138-24-1660,-601 159-34,1117-318-1173,-432 135 898,224-51-841,-87 68-3129,-96 24 183,-26 10-446</inkml:trace>
  <inkml:trace contextRef="#ctx0" brushRef="#br1" timeOffset="603041.885">14299 2898 3985,'0'0'1001,"0"0"244,0 0-33,0 0-108,0 0-42,0-5 997,-10 255-898,-43 238-1161,25-270-308,26-209 263,1 0-3492,1-15 999</inkml:trace>
  <inkml:trace contextRef="#ctx0" brushRef="#br1" timeOffset="603289.7139">14094 3678 5073,'0'0'984,"0"0"49,0 0-17,0 0 168,11 154-136,1-125-480,-1-2-192,-2-10-64,2-5-95,-2-8-137,5-4-80,3 0 8,9-21 248,8-15-256,17-25-681,-2 8-1927,-9 8-1681</inkml:trace>
  <inkml:trace contextRef="#ctx0" brushRef="#br1" timeOffset="607395.87">14670 2556 3473,'0'0'1872,"0"0"-1208,0 0-320,0 0 252,0 0-7,0 0-167,7-1-143,1 0-346,-6 0 112,0 1 1,0-1 0,0 1 0,0-1 0,1 1 0,-1 0-1,0 0 1,0 0 0,0 0 0,1 0 0,-1 1-1,0-1 1,0 1 0,0-1 0,0 1 0,0 0 0,0 0-1,0 0 1,0 0 0,0 0 0,0 0 0,0 0 0,-1 1-1,1-1 1,0 1 0,-1-1 0,1 1 0,-1 0 0,0-1-1,1 1 1,-1 0 0,0 0-46,5 12 84,-1 1-1,0 0 1,-1 0-1,-1 0 1,0 0 0,-1 1-1,0-1 1,-2 1 0,0-1-1,0 1 1,-1-1-1,-1 1 1,-1 0-84,-61 156 624,70-259-1269,2 66 540,1-1 0,2 1 1,0 1-1,1 0 0,1 0 0,1 1 1,0 1-1,10-9 105,-23 26 0,-1 0-1,1 0 1,0 0 0,0 0 0,0 0-1,-1 0 1,1 0 0,0 1-1,0-1 1,0 0 0,0 0-1,0 1 1,0-1 0,1 1-1,-1-1 1,0 1 0,0-1-1,0 1 1,1 0 0,-1-1 0,0 1-1,0 0 1,0 0 0,1 0-1,-1 0 1,0 0 0,0 0-1,1 0 1,-1 1 0,0-1-1,0 0 1,1 1 0,-1-1-1,0 1 1,0-1 0,0 1 0,0 0-1,0-1 1,0 1 0,0 0-1,0 0 1,0 0 0,0-1-1,0 1 1,-1 0 0,1 0-1,0 0 1,-1 0 0,1 1-1,0-1 1,-1 0 0,1 1 0,20 68 35,-20-66-27,19 125-1411,-20-128-175,0-1-469,0 0-994</inkml:trace>
  <inkml:trace contextRef="#ctx0" brushRef="#br1" timeOffset="607613.384">15170 2647 5353,'0'0'1793,"0"0"-761,0 0 136,0 0-424,0 0-576,0 0-168,0 0-544,0 27-552,-6 4-665,-5-2-471,-4-5-385</inkml:trace>
  <inkml:trace contextRef="#ctx0" brushRef="#br1" timeOffset="607756.928">15107 2876 3201,'0'0'1488,"0"0"-552,0 0 152,0 0-287,0 0-745,0 0-56,0 0-1441,-3 20-1271</inkml:trace>
  <inkml:trace contextRef="#ctx0" brushRef="#br1" timeOffset="608440.255">15218 2489 4017,'0'0'1009,"0"0"-107,0 0 113,0 0-168,0 0-395,0 0-315,0 4-105,-1 168 208,-41-96-3282,25-54-247</inkml:trace>
  <inkml:trace contextRef="#ctx0" brushRef="#br1" timeOffset="608619.938">15098 3050 3545,'0'0'3120,"0"0"-2447,0 0 295,0 0 24,0 0-992,0 0-24,0 0-1568,9 0-1745</inkml:trace>
  <inkml:trace contextRef="#ctx0" brushRef="#br1" timeOffset="609378.764">14608 3119 1568,'0'0'2517,"0"0"-1340,0 0-232,0 0 99,0 0-31,0 0-119,-2-6 552,54 0-127,410-10 677,-325 37-2820,-67 29-5716,-65-32 2009</inkml:trace>
  <inkml:trace contextRef="#ctx0" brushRef="#br1" timeOffset="612689.713">20346 7724 1104,'0'0'2125,"0"0"-1368,0 0-193,0 0 258,0 0 122,0 0-34,6-15-166,21-44-184,-27 58-543,0 0 0,0 1-1,0-1 1,0 0 0,0 1 0,0-1 0,1 1 0,-1-1 0,0 0 0,1 1-1,-1-1 1,0 1 0,1-1 0,-1 1 0,0-1 0,1 1 0,-1-1-1,1 1 1,-1-1 0,1 1 0,-1 0 0,1-1 0,-1 1 0,1 0 0,0-1-1,-1 1 1,1 0 0,-1 0 0,1 0 0,0-1 0,-1 1 0,1 0 0,0 0-1,-1 0 1,1 0 0,0 0 0,-1 0 0,1 0 0,-1 0 0,1 1-1,0-1 1,-1 0 0,1 0 0,0 0 0,-1 1 0,1-1 0,-1 0 0,1 1-1,-1-1 1,1 0 0,-1 1 0,1-1 0,-1 1 0,1-1 0,-1 1 0,0-1-1,1 1 1,-1-1 0,1 1 0,-1 0 0,0-1 0,0 1 0,1-1-17,1 3 129,23 33 575,-1 2-1,-2 0 1,-1 2-1,-2 0 1,4 17-704,-4-12 326,24 55-207,-5 3 0,-5 1 0,-4 1 0,-2 19-119,11 7-2728,-10-120-2043,-19-11 1293</inkml:trace>
  <inkml:trace contextRef="#ctx0" brushRef="#br1" timeOffset="612883.647">20828 8145 5489,'-125'157'496,"16"-15"-496,23-27-2416</inkml:trace>
  <inkml:trace contextRef="#ctx0" brushRef="#br1" timeOffset="615661.628">18811 7772 3617,'0'0'1008,"0"0"-407,0 0-20,0 0 229,0 0 157,0 0-205,-9-5-258,-25-15-135,32 13-87,5 8-266,175 7 3015,158 28-3031,-188-17 307,-72-11-221,301 53-250,-362-54-156,-47-13 84,-27-11-1619,-1 2 0,-1 4 0,0 2 0,-59-2 1855,-145 12-3360,-200-13 6728,371-8-774,119 6-735,77 9-535,0 5-1,89 12-1323,-116-1 121,0 3 0,-1 4 0,-1 3 0,0 3-1,31 17-120,-97-39-274,14 10-766,-15 3-3542,-6-13 1710</inkml:trace>
  <inkml:trace contextRef="#ctx0" brushRef="#br1" timeOffset="616608.911">13931 2681 2529,'0'0'0</inkml:trace>
  <inkml:trace contextRef="#ctx0" brushRef="#br1" timeOffset="617217.2798">14936 2599 5353,'0'0'868,"0"0"-614,0 0-116,26 22-2,81 73-124,-102-91-26,-1-1 0,0 1 0,0 0 0,0 0-1,-1 1 1,0-1 0,0 1 0,0-1 0,0 1-1,0 0 1,-1 0 0,0 1 0,0-1 0,-1 0-1,1 1 1,-1-1 0,0 1 0,-1-1 0,1 1 0,-1-1-1,0 1 1,-1 4 14,0 9-69,2-16 74,-1 1 1,0 0-1,0-1 0,-1 1 0,1 0 1,-1-1-1,0 1 0,0 0 0,0-1 1,0 0-1,0 1 0,-1-1 0,0 0 1,0 1-1,0-1 0,0 0 0,0 0 1,0-1-1,-1 1 0,1 0 1,-1-1-1,0 1 0,0-1 0,0 0 1,0 0-1,0 0 0,0-1 0,-1 1 1,1-1-1,-1 1 0,1-1 0,-1 0 1,1-1-1,-1 1 0,0-1 0,-2 1-5,1 1 44,0-1 0,-1 0-1,1 0 1,-1 0 0,1 0 0,-1-1-1,0 0 1,1 0 0,-1 0-1,1-1 1,-1 0 0,1 0-1,-1-1 1,1 1 0,-1-1 0,1 0-1,0 0 1,0-1 0,0 0-1,0 0 1,1 0 0,-1 0-1,1-1 1,0 0 0,0 0-1,0 0 1,0 0 0,1 0 0,0-1-1,-1 0 1,2 1 0,-1-1-1,1 0 1,-1-2-44,1-3 20,0-1 0,1 0 0,0 0 0,0 0 0,1 0 0,1 0 1,0 0-1,1 0 0,0 1 0,0-1 0,1 1 0,1-1 0,0 1 0,0 0 0,1 0 0,0 0 0,0 1 0,1 0 0,1 0 0,-1 0 1,2 1-1,-1 0 0,1 0 0,0 1 0,0 0 0,1 1 0,0 0 0,1 0 0,-1 0 0,1 1 0,0 1 0,0 0 0,0 0 0,1 1 0,-1 0 1,1 1-1,0 0 0,0 1 0,0 0 0,0 1 0,9 1-20,-16-2-4,0 1 0,1 0 0,-1 0 0,0 0 0,0 0 0,0 1 0,1 0 1,-1-1-1,0 2 0,0-1 0,0 0 0,0 1 0,-1 0 0,1 0 0,0 0 0,-1 0 0,1 1 0,-1-1 1,0 1-1,1 0 0,-1 0 0,-1 0 0,1 0 0,0 1 0,-1-1 0,0 1 0,0-1 0,0 1 0,0 0 0,0 0 1,-1 1 3,2 5 35,-1 0 0,0 1 1,-1-1-1,0 1 1,-1 0-1,0-1 1,0 1-1,-1-1 0,-1 1 1,0-1-1,0 1 1,-1-1-1,0 0 1,-1 0-1,0 0 0,-1-1 1,0 1-1,0-1 1,-1 0-1,0-1 1,-1 1-1,1-1 0,-5 3-35,1 0 156,-1 0 0,0 0-1,-1-1 1,0-1-1,0 0 1,-1-1 0,0 0-1,-1-1 1,1 0 0,-2-1-1,1-1 1,0 0-1,-1-1 1,0-1 0,0 0-1,-2 0-155,15-3 15,0 1 0,0-1 1,0 1-1,-1-1 0,1 0 0,0 0 0,0 0 0,-1 0 0,1 0 0,0 0 0,0-1 0,-1 1 1,1-1-1,0 1 0,0-1 0,0 0 0,0 0 0,0 0 0,0 0 0,0 0 0,0 0 1,0-1-1,1 1 0,-1-1 0,0 1 0,1-1 0,-1 0 0,1 1 0,0-1 0,0 0 0,-1 0 1,1 0-1,0 0 0,1 0 0,-1 0 0,0-1 0,1 1 0,-1 0 0,1 0 0,-1-1-15,-1-8-21,0-1 0,1 1 0,0 0 0,0-1 0,1 1 0,1 0 0,0-1 0,1 1 0,0 0 0,0 0 0,1 0 0,1 0 0,0 0 0,0 1 0,1-1 0,0 1 0,1 0 0,0 1 0,1 0 0,0 0 0,8-8 21,-12 16-99,0 0 0,0 0-1,0 1 1,0-1 0,0 1 0,0 0 0,0 0-1,0 0 1,0 0 0,0 1 0,0-1 0,0 1-1,0-1 1,0 1 0,0 0 0,-1 0 0,1 1-1,0-1 1,0 0 0,-1 1 0,1 0 0,-1 0-1,0-1 1,1 2 0,-1-1 0,0 0 0,0 0-1,0 1 1,0-1 0,-1 1 0,1-1 0,-1 1-1,1 0 1,-1-1 0,0 1 0,0 0 0,0 0-1,-1 0 1,1 0 0,0 0 0,-1 0 0,0 3 99,18 46-5041</inkml:trace>
  <inkml:trace contextRef="#ctx0" brushRef="#br1" timeOffset="618096.133">20731 7772 4777,'0'0'1275,"0"0"-475,0 0-188,0 0-214,-24 7-128,2-2-225,12-4-38,0 1 0,0 1 0,1 0 0,-1 0 0,1 1 0,0 0 0,0 0 0,0 1 0,0 0 0,1 1 0,0 0 0,0 0 0,1 1 0,-1 0 0,1 0-7,-14 17 65,0 1 1,2 0-1,1 1 1,1 1-1,1 1 1,2 0-1,0 1 1,2 0-1,2 1 1,0 1 0,2 0-1,2 0 1,0 0-1,2 1 1,1 4-66,3-15 120,-2-15-111,1-1 1,0 1 0,0 0 0,0-1 0,1 1-1,-1 0 1,2 0 0,-1-1 0,1 1 0,-1 0-1,2 0 1,-1-1 0,1 1 0,-1-1 0,2 1-1,-1-1 1,0 0 0,1 0 0,0 0-1,0 0 1,1 0 0,-1-1 0,1 1 0,0-1-1,0 0 1,1 0 0,-1-1 0,1 1 0,0-1-1,0 0 1,0 0 0,1 0-10,6-1-9,1 1-1,0-2 1,0 1 0,-1-2-1,1 0 1,0 0 0,0-1-1,0-1 1,0 0 0,-1-1-1,1 0 1,-1-1 0,0-1-1,0 0 1,0 0-1,-1-1 1,0 0 0,0-1-1,6-6 10,12-8-60,-2-1-1,0-1 1,-2-2-1,0 0 0,-2-2 1,13-19 60,-26 34 75,-1-1 1,0 0 0,-1-1 0,0 0 0,-1 0-1,-1 0 1,0-1 0,-1 0 0,-1 0-1,0 0 1,-1-1 0,0 0 0,-2 1 0,0-1-1,0 0 1,-2 0 0,0-2-76,-1 13 42,-1-1 1,0 1 0,-1 0-1,1 0 1,-1 0-1,0 0 1,0 1-1,0 0 1,-1 0-1,1 0 1,-1 0-1,0 0 1,0 1 0,0 0-1,-1 0 1,1 1-1,-1-1 1,0 1-1,0 0 1,1 1-1,-1 0 1,0 0-1,0 0 1,0 0 0,-1 1-1,1 0 1,0 0-1,0 1 1,0-1-1,0 2 1,-4 0-43,-13-1-282,0 1-1,0 1 1,1 1 0,-1 1 0,1 0-1,0 2 1,1 1 0,-1 1 0,1 0-1,1 2 1,-2 2 282,-52 28-3986</inkml:trace>
  <inkml:trace contextRef="#ctx0" brushRef="#br1" timeOffset="618899.7919">20400 8379 7466,'0'0'1856,"0"0"-1592,0 0-264,0 0-992,0 0-3265</inkml:trace>
  <inkml:trace contextRef="#ctx0" brushRef="#br1" timeOffset="619112.203">20560 8567 10202,'0'0'2585,"0"0"-2585,0 0-2177,0 0-6289</inkml:trace>
  <inkml:trace contextRef="#ctx0" brushRef="#br1" timeOffset="620365.111">20848 7998 2160,'0'0'1449,"0"0"-649,0 0-25,0 0 205,0 0 6,0-23-112,-2-72-124,2 91-664,0 0 1,0-1-1,-1 1 1,0 0 0,1 0-1,-1 0 1,-1 0-1,1 0 1,-1 0-1,1 1 1,-1-1-1,0 0 1,-1 1-1,1-1 1,0 1-1,-1 0 1,0 0-1,0 0 1,-3-3-87,-3-3 276,3 4-246,-1 0-1,1 1 1,-1-1-1,0 1 1,0 0-1,0 1 1,-1 0-1,0 0 1,1 0-1,-1 1 1,0 0-1,0 1 1,0 0-1,0 0 1,0 1-1,0-1 1,0 2-1,0-1 1,0 1-1,0 1 1,0-1-1,0 1 1,0 1-1,1 0 1,-1 0-1,1 0 1,-1 1-1,1 0 1,1 0-1,-1 1 1,0-1-1,1 2 1,0-1-1,0 1 1,-2 3-30,-16 19-117,2 0 1,1 2 0,1 0 0,1 1-1,2 2 1,1-1 0,2 2 0,1 0 0,2 0-1,1 2 1,2-1 0,1 1 0,2 0-1,-1 28 117,5-59-34,0-1 0,0 1 0,0-1 0,1 1 0,0 0 0,0-1 0,0 1-1,0-1 1,0 1 0,1 0 0,0-1 0,0 1 0,0-1 0,1 1 0,0-1-1,-1 0 1,1 0 0,1 0 0,-1 0 0,1 0 0,-1 0 0,1 0 0,0-1-1,1 0 1,-1 1 0,0-1 0,1 0 0,0-1 0,0 1 0,0-1 0,0 1-1,0-1 1,0-1 0,2 2 34,17-2 21,0 0-1,0-2 0,0-1 0,-1 0 1,1-2-1,0 0 0,-1-2 1,0 0-1,0-2 0,-1 0 0,0-2 1,-1 0-1,0-1 0,0-1 1,-1-1-1,-1 0 0,0-2 0,-1 0 1,4-5-21,-9 13-102,-1 0 0,0-1 0,-1 0 0,1-1 0,-2 0 0,1-1 0,-1 0 0,-1-1 0,1 1 0,-2-1 0,0-1 0,0 0 0,-1 0 0,0 0 0,-1 0 0,-1-1 0,0 0 0,-1 0 0,0 0 0,-1-1 0,0 1 1,-1-12 101,-3 20 6,-1 1 0,1-1 1,-1 1-1,-1 0 1,1-1-1,0 2 1,-1-1-1,0 0 1,0 1-1,0-1 0,0 1 1,-1 1-1,1-1 1,-1 0-1,0 1 1,1 0-1,-1 0 1,0 0-1,0 1 1,-1 0-1,1 0 0,0 0 1,0 1-1,0-1 1,-1 1-1,1 0 1,0 1-1,0-1 1,-1 1-1,1 0 1,-4 2-7,-163 43-1745,91-8-1383</inkml:trace>
  <inkml:trace contextRef="#ctx0" brushRef="#br1" timeOffset="621144.357">19259 7673 3777,'0'0'1412,"0"0"-552,0 0 43,0 0 153,0 0-62,0 0-287,-5-3-290,-12-12-125,11 1 2996,7-12-2872,0 19-271,-1-31-286,0 38 199,0 0 40,0 0 39,0 0 27,0 12 94,35 146 2416,-11-75-2181,9 150-1402,-28-80-3093,-5-67-1069</inkml:trace>
  <inkml:trace contextRef="#ctx0" brushRef="#br1" timeOffset="621465.625">19384 8817 10802,'0'0'2109,"0"0"-1137,0 0-160,0 0 99,0 0 199,0 0-76,33 24-416,104 81-254,-121-92-272,0 1 0,0 0-1,-1 1 1,-1 1 0,0 0 0,-1 1 0,-1 1-1,3 6-91,-3-4 69,76 179-1621,-78-173-1569,-1-12-1819,-1-7-2029</inkml:trace>
  <inkml:trace contextRef="#ctx0" brushRef="#br1" timeOffset="621856.889">21476 8860 5809,'0'0'5986,"0"0"-4290,0 0 1128,0 0 305,0 0-360,0 0-841,0 0-720,-6 0-279,-11 5 47,-23 17-56,-46 26-152,-56 29-248,-55 44-520,-3 21-712,26-10-3073,66-33-4480,48-41-7499</inkml:trace>
  <inkml:trace contextRef="#ctx0" brushRef="#br1" timeOffset="624283.15">13498 2623 6609,'0'0'3345,"0"0"-2297,0 0-119,0 0 335,0 0-168,185-74-336,-88 50-312,11 2-208,1 5-152,-6 8-88,-15 4 0,-17 5-184,-16 0-736,-18 5-792,-14 11-2161,-15-1-416</inkml:trace>
  <inkml:trace contextRef="#ctx0" brushRef="#br1" timeOffset="624478.145">14045 2544 4761,'0'0'1704,"0"0"-1023,0 0 167,-65 144 88,45-83 56,6 4-464,2-3-208,1 1-160,5-8-96,0-7-64,1-4-1216,2-15-1008,0-15-1329</inkml:trace>
  <inkml:trace contextRef="#ctx0" brushRef="#br1" timeOffset="624619.738">13988 2778 5009,'0'0'1608,"0"0"-1031,0 0 263,0 0-32,0 0-352,149-13-432,-109 21-24,-12 6-1512,-14 1-2473</inkml:trace>
  <inkml:trace contextRef="#ctx0" brushRef="#br1" timeOffset="624792.578">13752 3170 3481,'0'0'3569,"0"0"-3065,0 0 688,0 0 152,174 5-120,-95-5-463,13-17-761,36-14-633,-19 2-2535,-15 0-1769</inkml:trace>
  <inkml:trace contextRef="#ctx0" brushRef="#br1" timeOffset="625334.535">14933 2713 8714,'0'0'2023,"0"0"-1100,0 0 64,0 0 77,0 0-175,0 0-364,22 16-368,66 59-160,-85-72-6,0 1 0,0-1 0,-1 0 0,1 1 0,-1-1 0,0 1 0,0 0 0,0 0 0,-1-1 0,0 1 0,1 0 0,-1 1 0,0-1-1,-1 0 1,1 0 0,-1 0 0,0 0 0,0 1 0,0-1 0,0 0 0,-1 0 0,0 1 9,0 9-65,0-5 25,0 0-1,-1-1 0,0 1 1,-1-1-1,0 1 0,0-1 0,0 0 1,-1 0-1,-1 0 0,1 0 1,-1-1-1,0 0 0,-1 0 1,0 0-1,0-1 0,0 0 1,-1 0-1,0 0 0,0-1 1,-1 0-1,1 0 0,-1-1 1,0 0-1,0-1 0,0 1 1,-1-2-1,1 1 0,-6 0 41,10-4 9,1 0 0,0-1 0,0 1 0,0-1 0,-1 0 0,2 1 0,-1-2 0,0 1 0,0 0 0,1 0-1,-1-1 1,1 0 0,-1 1 0,1-1 0,0 0 0,0 0 0,1 0 0,-1 0 0,1-1 0,-1 1 0,1 0 0,0-1 0,0 1 0,1 0-1,-1-1 1,1 1 0,-1-1 0,1 0 0,0 1 0,0-1 0,1 1 0,-1-1 0,1 1 0,0-1 0,0 1 0,1-3-9,-2-6-7,1-1 10,0 0-1,1 1 1,1-1-1,0 1 1,0 0 0,1 0-1,1 0 1,0 1-1,1-1 1,0 1 0,0 0-1,1 1 1,1 0-1,0 0 1,0 0-1,1 1 1,0 0 0,1 1-1,0 0 1,0 1-1,0 0 1,1 0 0,0 1-1,1 1 1,-1-1-1,1 2 1,0 0 0,0 0-1,1 1 1,-1 1-1,1 0 1,-1 1-1,1 0 1,4 1-3,-13-1-4,-1 1-1,0 0 1,0 1-1,1-1 1,-1 0-1,0 1 1,0 0 0,0 0-1,1 0 1,-1 0-1,0 0 1,0 1-1,-1-1 1,1 1 0,0 0-1,0-1 1,-1 2-1,1-1 1,-1 0-1,0 0 1,1 1 0,-1-1-1,0 1 1,-1 0-1,1-1 1,0 1-1,-1 0 1,1 0-1,-1 0 1,0 0 0,0 0-1,0 1 1,-1-1-1,1 0 1,-1 0-1,0 1 1,1 0 4,-1 6 32,0 1 1,0-1-1,-1 0 1,0 1-1,0-1 1,-2 0-1,1 0 0,-1 0 1,0 0-1,-1 0 1,0 0-1,-1-1 0,0 0 1,-1 0-1,0 0 1,0-1-1,0 0 1,-1 0-1,0-1 0,-1 1 1,0-1-1,0-1 1,-1 0-1,1 0 0,-1-1 1,-6 3-33,6-2 162,0-1-1,0 0 1,-1-1 0,1 0-1,-1 0 1,0-1 0,0 0-1,0-1 1,0 0 0,0-1 0,0 0-1,-7 0-161,15-1 26,-1-1-1,1 1 1,0-1-1,0 1 0,0-1 1,0 0-1,0 0 1,0 0-1,0 0 1,0 0-1,0 0 0,0 0 1,1-1-1,-1 1 1,0-1-1,1 1 1,-1-1-1,1 0 1,0 1-1,-1-1 0,1 0 1,0 0-1,0 0 1,0 0-1,0 0 1,1 0-1,-1 0 0,1-1 1,-1 1-1,1 0 1,0 0-1,-1 0 1,1-1-1,0 1 0,1 0-25,6-89-260,0 69 198,2 1 0,0 0 1,1 0-1,1 1 0,1 1 0,1 0 1,0 0-1,2 1 0,0 1 0,12-11 62,8 2-42,-35 25 8,1 1 0,-1-1 0,1 1 0,-1-1 0,1 1 0,0-1 1,-1 1-1,1 0 0,0-1 0,-1 1 0,1 0 0,0 0 0,-1-1 1,1 1-1,0 0 0,0 0 0,-1 0 0,1 0 0,0 0 1,0 0-1,-1 0 0,1 0 0,0 0 0,-1 1 0,1-1 0,0 0 1,0 0-1,-1 1 0,1-1 0,0 0 0,-1 1 0,1-1 0,-1 1 1,1-1-1,0 1 0,-1-1 0,1 1 0,-1-1 0,1 1 0,-1-1 1,0 1-1,1 0 0,-1-1 0,0 1 0,1 0 0,-1-1 0,0 1 1,0 0-1,1-1 0,-1 1 0,0 0 0,0 0 0,0-1 0,0 1 1,0 0-1,0 0 0,0 0 34,-24 121-5480,-5-59 239</inkml:trace>
  <inkml:trace contextRef="#ctx0" brushRef="#br1" timeOffset="629139.634">18289 6549 6329,'0'0'2400,"0"0"-1526,0 0-512,0 0 222,0 0 452,0 0 116,3 29-171,22 204 934,4 452 2118,-16-591-5306,-21-277-9510,8 102 6062</inkml:trace>
  <inkml:trace contextRef="#ctx0" brushRef="#br1" timeOffset="629575.397">18637 6503 5689,'0'0'1415,"26"-1"55,340-1 3976,643 2-1937,-529 27-4413,-495-27 5678,6 20-4855,-54 577 531,18-124 4,41-432-748,-7 39-1227,-6-31-4694,6-33-2152</inkml:trace>
  <inkml:trace contextRef="#ctx0" brushRef="#br1" timeOffset="630265.7818">17130 11890 8490,'0'0'2184,"0"0"-1197,0 0-503,-6-28-172,-27-171 260,31 170-503,3 17-86,-1-1 0,0 1 0,-1-1 0,0 1-1,-1-1 1,0 1 0,-1 0 0,0 0 0,-1 0 0,0 0 0,-1 1-1,-1-1 1,0 1 0,0 0 0,-1 1 0,0 0 0,-6-6 17,9 14-7,-1 0 0,0 0 0,0 1-1,0 0 1,0 0 0,0 0 0,0 1 0,0-1 0,0 1 0,0 0 0,0 1 0,0-1 0,0 1 0,0 0 0,0 0-1,1 1 1,-1-1 0,0 1 0,1 0 0,-1 0 0,1 1 0,-1-1 0,1 1 0,0 0 0,0 0 0,0 1 0,1-1 0,-1 1-1,1 0 1,0 0 0,0 0 0,0 0 0,0 0 0,1 1 0,0-1 0,0 1 0,0-1 0,0 1 0,0 4 7,-15 27 1,1 0 1,3 1 0,0 1 0,3 0-1,1 0 1,2 1 0,1 0 0,2 0-1,2 1 1,2 0-2,-2-29 12,1 1 0,1-1 0,0 1 0,0-1 0,1 0 0,0 1 0,1-1 0,1 0 0,-1 0 0,2 0 0,0 0 0,0-1 0,1 0 0,0 1 0,0-1 0,1-1 0,1 1 0,0-1 0,0-1 0,1 1 0,0-1 0,0 0 0,1-1 0,-1 0 0,2 0 0,-1-1 0,1 0 0,0-1 0,0 0 0,1-1 0,0 0 0,-1 0 0,11 1-12,-8-4 8,1 0 1,-1-1-1,1-1 0,-1 0 0,1-1 1,-1 0-1,0-1 0,0 0 1,0-1-1,0-1 0,-1 0 0,1-1 1,-1 0-1,-1-1 0,1 0 1,-1-1-1,-1 0 0,8-7-8,17-18-589,-2-1-1,-1-2 1,-2-1 0,12-20 589,20-31-3805,-14 7-2142</inkml:trace>
  <inkml:trace contextRef="#ctx0" brushRef="#br1" timeOffset="630505.136">17752 11541 8114,'0'0'1888,"0"0"-1072,0 0 449,-111 163-217,97-105-264,11-2-448,3-3-200,5-5-72,24-7-64,5-10-256,3-9-760,3-15-1153,20-10-863,-11-23 431,-7-8-311</inkml:trace>
  <inkml:trace contextRef="#ctx0" brushRef="#br1" timeOffset="630821.926">18094 11558 4513,'0'0'1166,"0"0"-33,0 0 314,0 0 237,0 0-35,10 26-334,29 90-372,-21 50 249,2-181-1455,-3-17 2,-12 19 172,2-1-1,0 1 1,0 0 0,2 0 0,-1 1-1,2 0 1,-1 1 0,2 0 0,-1 0-1,1 1 1,1 1 0,7-5 89,-17 13-8,0 0 1,0 0 0,0 0-1,0 0 1,0 0-1,1 0 1,-1 1 0,0-1-1,1 1 1,-1 0-1,0-1 1,1 1 0,-1 0-1,0 1 1,1-1-1,-1 0 1,0 1 0,1-1-1,-1 1 1,0-1-1,0 1 1,0 0 0,1 0-1,-1 0 1,0 1-1,0-1 1,0 0 0,-1 1-1,1-1 1,0 1-1,0-1 1,-1 1 0,1 0-1,-1 0 1,0 0-1,1 0 1,-1 1 7,30 92-621,-23-63-457,-7-30 947,8 16-2068,5-15-2276,-6-3 2102</inkml:trace>
  <inkml:trace contextRef="#ctx0" brushRef="#br1" timeOffset="631043.233">18865 11425 4881,'0'0'2545,"0"0"-1681,0 0 456,0 0 80,108 133-255,-88-90-345,-5 0-440,-10 3-232,-5 2-128,-3 3-112,-45 14-904,5-10-2361,0-12-2064</inkml:trace>
  <inkml:trace contextRef="#ctx0" brushRef="#br1" timeOffset="631204.886">19672 11839 6609,'0'0'6546,"0"0"-5506,0 0-192,0 0 208,0 0-1056,-151 109-384,106-78-2936,5-5-5234</inkml:trace>
  <inkml:trace contextRef="#ctx0" brushRef="#br1" timeOffset="634711.96">12998 4533 6073,'0'0'1726,"0"0"-427,0 0 49,0 0 170,0 0-14,0 0-129,1-3-180,3-3-922,0 0 0,1 1 0,0-1 0,0 1 0,0 0 0,1 1 0,0-1 0,0 1 0,0 0 0,0 0 0,0 1 0,1 0 0,0 0 0,2 0-273,14-9 639,-12 5-181,1 1 1,-1 0-1,1 0 0,1 1 0,-1 1 1,1 0-1,0 1 0,-1 0 1,1 1-1,1 0 0,8 1-458,413-9 3380,695 6-881,-782 16-1151,-333-13-1348,-77-49 0,-26-65 0,81 42 0,25-260 0,-12 274 0,-4 57-68,-2 1-591,3 2-4796,3-2-720,-1-1-2793</inkml:trace>
  <inkml:trace contextRef="#ctx0" brushRef="#br1" timeOffset="635297.565">15515 4131 5817,'0'0'1367,"0"0"-181,0 0 165,0 0 124,0 0-244,0 0-438,13-2-154,412-8 3862,-314 11-4680,201-6 672,-109-20-9242,-174 18 3793</inkml:trace>
  <inkml:trace contextRef="#ctx0" brushRef="#br1" timeOffset="635560.52">16325 3962 5689,'0'0'2630,"0"0"-1680,0 0-316,0 0 505,0 0 71,32 4-387,104 13-308,-124-17-446,0 2 1,0-1 0,0 2-1,0-1 1,-1 2 0,1-1 0,-1 2-1,0-1 1,0 2 0,-1-1-1,8 6-69,-16-8-2,0-1 0,-1 0-1,1 1 1,-1 0 0,1-1-1,-1 1 1,0 0 0,0-1-1,0 1 1,-1 0 0,1 0-1,-1 0 1,1 0 0,-1 0-1,0 0 1,0 0 0,0 0 0,-1 0-1,1-1 1,-1 1 0,1 0-1,-1 0 1,0 0 0,0-1-1,-1 1 1,1 0 0,0-1-1,-1 1 1,1-1 0,-1 1-1,0-1 1,0 0 0,0 0-1,0 0 1,0 0 0,-1 0-1,1 0 1,-1-1 0,1 1-1,-1-1 1,1 1 0,-1-1-1,0 0 1,1 0 0,-1 0-1,0-1 1,-1 1 2,-246 153-7442,164-107 1741</inkml:trace>
  <inkml:trace contextRef="#ctx0" brushRef="#br1" timeOffset="635785.115">15398 5015 6009,'0'0'4969,"0"0"-4473,0 0-448,0 0 329,0 0 295,243-53-136,-121 26-384,9 1-96,-2 6-56,-12 6-512,3 9-1537,-35 5-1864,-30 0-1168</inkml:trace>
  <inkml:trace contextRef="#ctx0" brushRef="#br1" timeOffset="636048.365">16414 4747 7074,'0'0'1880,"0"0"-1176,0 0 608,0 0-303,177 75-89,-129-51-288,-5 0-376,-9-2-152,-5-5-40,-15 0 0,-11-1-64,-3 6-248,-17 5-160,-26 11-232,-57 30-1057,12-8-863,-1-7-1353</inkml:trace>
  <inkml:trace contextRef="#ctx0" brushRef="#br1" timeOffset="636287.2938">15475 5930 2905,'0'0'5449,"0"0"-4689,0 0-472,0 0 88,0 0 984,157 7-231,-77-5-433,5-2-272,4 3-224,-9-1-136,-3 3-64,11 7-776,-19-2-1873,-18-1-2856</inkml:trace>
  <inkml:trace contextRef="#ctx0" brushRef="#br1" timeOffset="636851.993">17136 5513 6097,'0'0'1369,"0"0"-953,0 0 248,0 0 0,-169 164-400,129-109-264,-5 8-824,13-13-1113,7-16-1447</inkml:trace>
  <inkml:trace contextRef="#ctx0" brushRef="#br1" timeOffset="637065.838">17099 5665 4353,'0'0'840,"0"0"-504,0 0 80,0 0-208,0 0-208,0 0-712,2 137-1048</inkml:trace>
  <inkml:trace contextRef="#ctx0" brushRef="#br1" timeOffset="638248.0699">16879 5942 3241,'0'0'1380,"0"0"-588,0 0-97,0 0-355,0 0-255,0 0 47,15-6-46,131-36-682,-142 65-663,-5-13 1105,0 0 1,-1-1-1,-1 1 0,0-1 1,0 1-1,-1-1 1,0 0-1,0 0 1,-1 0-1,0-1 0,-3 2 154,2-1 12,1 0 0,0 0-1,0 0 1,0 1-1,1 0 1,1 0 0,0 0-1,0 0 1,1 0-1,0 1 1,0 4-12,16-18 1132,-6-6-944,0 1 0,0-2 0,-1 1 0,-1-1 0,0 0 0,0-1 0,-1 0 0,0 1 0,-1-2 0,1-3-188,4-6 150,-9 22-120,0 0-1,0-1 1,0 1-1,0 0 1,1-1-1,-1 1 1,0-1-1,0 1 1,1 0-1,-1-1 1,0 1 0,1-1-1,-1 1 1,1-1-1,-1 1 1,1-1-1,-1 0 1,0 1-1,1-1 1,0 1-1,-1-1 1,1 0-1,-1 1 1,1-1 0,-1 0-1,1 0 1,0 0-1,-1 1 1,1-1-1,0 0 1,-1 0-1,1 0 1,-1 0-1,1 0 1,0 0-1,-1 0 1,1 0 0,0 0-1,-1-1 1,1 1-1,0 0 1,-1 0-1,1 0 1,-1-1-1,1 1 1,-1 0-1,1-1 1,-1 1-1,1 0 1,0-1-30,0 5-59,27 94-197,-26-98 208,-1 0 1,1-1 0,-1 1-1,1-1 1,-1 1 0,1-1-1,-1 1 1,0-1 0,1 0-1,-1 0 1,0 1 0,0-1-1,1 0 1,-1 0 0,0 0-1,0 0 1,0-1 0,0 1-1,0 0 1,-1 0 0,1-1-1,0 1 1,0 0 0,-1-1-1,1 1 1,-1-1 0,0 1-1,1 0 1,-1-1 0,0-1 47,1 3-47,36-93-1141,-3-1 0,-5-1 0,-2-10 1188,-27 104 165,1 0 0,-1 0-1,0 0 1,0 0 0,1 0-1,-1 0 1,1 0 0,-1 0 0,1 0-1,-1 0 1,1 0 0,-1 1-1,1-1 1,0 0 0,-1 0-1,1 1 1,0-1 0,0 0-1,0 1 1,-1-1 0,1 1 0,0-1-1,0 1 1,0 0 0,0-1-1,0 1 1,0 0 0,0-1-1,0 1 1,0 0 0,0 0 0,0 0-1,0 0 1,0 0 0,0 0-1,0 0 1,0 1 0,1-1-165,7 0-131,-8 0 150,102-17-1051,-101 16 934,1 1-1,0-1 0,0 0 1,-1 0-1,1 0 1,-1-1-1,1 1 0,-1-1 1,1 1-1,-1-1 0,0 0 1,0 0-1,0 0 1,0 0-1,0 0 0,0 0 1,-1-1-1,1 1 0,-1 0 1,1-1-1,-1 0 1,0 1-1,0-1 0,0 0 1,0 1-1,-1-1 0,1 0 1,-1 0-1,1 0 0,-1 1 1,0-1-1,0 0 1,-1 0-1,1-1 99,-1 3 71,0 0 0,0 0 1,0 0-1,0 0 0,-1 0 1,1 0-1,0 0 0,0 0 0,-1 0 1,1 1-1,0-1 0,-1 1 1,1-1-1,-1 1 0,1-1 0,-1 1 1,1 0-1,-1 0 0,1 0 0,-1-1 1,1 2-1,-1-1 0,1 0 1,-1 0-1,1 0 0,-1 1 0,1-1 1,0 1-1,-1-1 0,1 1 0,-1-1 1,1 1-1,0 0 0,0 0 1,-1 0-1,0 0-71,-47 110 173,18-9-2428,51-110 2267,3-7 157,65-26 1666,-89 58-1410,-4-6-460,0 0-1,-1 0 1,0 0 0,-1-1 0,0 0 0,0 0 0,-1-1 0,0 1 0,-1-2 0,-6 6 35,-12 13-394,-74 89-1270,120-111 1584,74-44 1199,-91 41-1098,0-1 0,0 1 0,-1 0 0,1 0 0,-1 0 0,1 1 0,-1-1 0,0 0 0,0 0 0,0 1 0,0-1 0,0 1 0,0-1 0,-1 1 0,1-1 0,-1 1 0,1-1 0,-1 1 0,0-1 0,0 1-1,0 0 1,-1-1 0,1 1 0,-1-1 0,1 1 0,-1 0-21,1 6 22,-4 100-221,4-110 235,0 1-1,0 0 1,0 0-1,0 0 1,0-1-1,0 1 1,0 0-1,-1 0 1,1-1-1,0 1 1,0 0 0,0 0-1,0 0 1,-1-1-1,1 1 1,0 0-1,0 0 1,0 0-1,-1 0 1,1-1-1,0 1 1,0 0 0,0 0-1,-1 0 1,1 0-1,0 0 1,0 0-1,-1 0 1,1 0-1,0 0 1,0 0-1,-1 0 1,1 0-1,0 0 1,0 0 0,-1 0-36,1-34-62,3 24-44,1 0 0,0-1 1,0 2-1,1-1 0,0 0 1,1 1-1,0 0 1,0 1-1,1-1 0,0 1 1,1 0-1,0 1 1,0 0-1,0 0 0,10-5 106,19-2 18,-37 37 434,-4-10-634,-1 0 1,0-1 0,-1 0-1,0 0 1,-1 0-1,0 0 1,-1-1 0,-1-1-1,1 1 1,-2-1 0,1-1-1,-8 6 182,18-41-1353,78-138 2118,-24 38-818,-34 70-727</inkml:trace>
  <inkml:trace contextRef="#ctx0" brushRef="#br1" timeOffset="639089.248">17627 5595 4153,'0'0'1398,"0"0"-382,0 0-85,0 0-174,0 0-179,0 0-196,15 6-180,48 21-92,-60-26-112,-1-1 0,0 0 0,0 1 0,0 0 0,0-1 0,0 1 0,-1 0 0,1 0 0,0 0 0,0 0 0,0 0 0,-1 0 0,1 1 0,-1-1 0,1 1 0,-1-1 0,1 1 0,-1-1 0,0 1 0,0 0 0,0 0 0,0 0-1,0-1 1,0 1 0,0 0 0,-1 0 0,1 0 0,-1 0 0,1 0 0,-1 0 0,0 1 0,0-1 0,0 0 0,0 0 0,0 0 0,0 0 0,-1 0 0,1 1 2,-1 9-45,-2-1 16,0 0-1,0 0 1,-2 0 0,1 0 0,-1-1 0,0 0 0,-1 0 0,-1 0 0,1-1-1,-1 0 1,-1 0 0,-7 7 29,-34 48-432,48-64 378,1 1-1,0 0 0,-1 0 1,1-1-1,-1 1 1,1 0-1,0 0 0,0 0 1,0 0-1,-1-1 1,1 1-1,0 0 0,0 0 1,0 0-1,0 0 1,0 0-1,1-1 1,-1 1-1,0 0 0,0 0 1,0 0-1,1-1 1,-1 1-1,0 0 0,1 0 1,-1 0-1,1-1 1,-1 1-1,1 0 0,-1-1 1,1 1-1,0-1 1,-1 1-1,1 0 0,0-1 1,-1 1-1,1-1 1,0 0-1,0 1 1,-1-1-1,1 0 0,0 1 1,0-1-1,0 0 1,0 0-1,-1 0 0,1 1 1,0-1-1,0 0 1,0 0-1,0 0 0,-1-1 1,1 1-1,0 0 1,0 0-1,0 0 0,0-1 1,-1 1-1,1 0 1,0-1-1,0 1 1,-1 0-1,1-1 0,0 1 1,0-1-1,-1 0 1,1 1-1,-1-1 0,1 1 1,0-2 54,15 1 440,-15 20 631,-47 90 154,4-27-1489,42-81-79,2-13 52,158-361-1240,-160 372 1550,0 0 0,1 1 0,-1-1 1,0 0-1,1 1 0,-1-1 0,0 0 0,1 1 0,-1-1 0,1 1 0,-1-1 0,1 1 0,-1-1 1,1 1-1,-1-1 0,1 1 0,-1 0 0,1-1 0,0 1 0,-1 0 0,1-1 0,0 1 1,-1 0-1,1 0 0,0-1 0,0 1 0,-1 0 0,1 0 0,0 0 0,-1 0 0,1 0 0,0 0 1,0 0-1,-1 0 0,1 1 0,0-1 0,-1 0 0,1 0 0,0 1 0,-1-1 0,1 0 1,0 1-1,-1-1 0,1 0 0,-1 1 0,1-1 0,-1 1 0,1-1 0,-1 1 0,1-1 0,-1 1 1,1-1-1,-1 1 0,1 0 0,-1-1 0,0 1 0,0 0 0,1-1 0,-1 1 0,0 0 1,0-1-1,0 1 0,1 0-19,27 20-800,-23-20 669,0-1 1,-1-1-1,1 1 0,0-1 0,0 0 1,-1 0-1,1 0 0,0 0 0,-1-1 1,1 0-1,-1 0 0,0 0 0,1-1 0,-1 1 1,0-1-1,0 0 0,-1 0 0,1 0 1,2-4 130,26-52 3143,-47 84-212,-9 18-4667,-5 39-3572,26-44 5612,26-15 2110,-22-23-2395,0 0-1,0 1 1,1-1-1,-1 0 1,0 1 0,0-1-1,0 0 1,0 1-1,0-1 1,0 1-1,0 0 1,0-1 0,-1 1-1,1 0 1,0-1-1,0 1 1,0 0 0,-1 0-1,1 0 1,0 0-1,-1 0 1,1 0-1,-1 0 1,1 0 0,-1 0-1,1 0 1,-1 0-1,0 0 1,0 0-1,1 0 1,-1 0 0,0 0-1,0 1 1,0-1-1,0 0 1,0 0-1,-1 0 1,1 0 0,0 0-1,0 0 1,-1 0-1,1 0 1,-1 0 0,1 1-19,-97 84 1843,99-84-1829,0-1 0,1 1 0,-1-1 0,1 0 0,0 0 0,-1 0 0,1 0 1,0-1-1,0 1 0,0-1 0,-1 1 0,1-1 0,0 0 0,0 0 0,0-1 1,0 1-1,-1 0 0,1-1 0,0 0 0,0 1 0,-1-1 0,4-2-14,97-73-732,-96 68-1659</inkml:trace>
  <inkml:trace contextRef="#ctx0" brushRef="#br1" timeOffset="641235.7868">15101 3372 5025,'0'0'2109,"0"0"-864,0 0-1,0 0 145,0 0-106,0 0-270,1-2-330,4 0-542,-1 0 0,1 0 1,0 1-1,-1-1 0,1 1 0,0 0 0,0 0 1,0 1-1,0-1 0,0 1 0,0 0 0,0 1 0,0-1 1,0 1-1,0 0 0,1 0-141,-2 0 104,13 2-21,-1 1-1,1 0 0,-1 1 1,0 1-1,0 1 0,-1 0 1,0 1-1,0 0 1,-1 1-1,0 1 0,-1 0 1,0 1-1,0 1 1,-1 0-1,-1 0 0,0 2 1,-1-1-1,0 1 1,-1 0-1,0 1 0,-2 0 1,1 1-1,-2-1 0,0 1 1,-1 0-1,-1 1 1,2 14-83,4 17 0,-2 0 0,-2 0 1,-3 1-1,-2 0 0,-2 17 0,1-15 0,-23 276 71,22-298-70,1 0 1,1 0 0,1 0-1,2 0 1,1 0 0,1 0-1,1-1 1,4 8-2,11 12 3,1 0 1,3-2-1,1 0 0,3-2 1,1-2-1,2 0 0,2-2 1,2-2-1,1-1 0,2-2 1,1-2-1,27 15-3,7-8-1376,-75-39 1373,0 0 1,1 0 0,-1 0-1,0 0 1,0 0-1,0 0 1,0 1 0,0-1-1,0 0 1,0 0 0,0 0-1,0 0 1,0 0-1,-1 0 1,1 0 0,0 0-1,-1 0 1,1 0 0,-1 0-1,1 0 1,-1 0-1,1 0 1,-1-1 0,1 1-1,-1 0 1,0 0-1,0 0 1,0-1 0,1 1-1,-1 0 1,0-1 0,0 1-1,0-1 1,0 1-1,0-1 1,0 0 0,0 1-1,0-1 1,0 0 0,0 1-1,0-1 3,-2 2 19,-18 13 79,1 1-1,1 0 1,0 2-1,1 1 1,1 0-1,1 1 1,0 0-1,2 2 1,0 0-1,2 0 1,0 1-1,2 1 1,0-1-1,2 2 1,0-1-1,2 1 1,0 7-98,-9 78 239,6 1 0,4 0 1,7 44-240,-2-56 139,-1 102 95,-1 52 235,19 128-469,5-113 1047,-13 189-1047,-12-411 25,-3 1 0,-1-1 1,-3 0-1,-2-1 0,-1 0 0,-3-1 0,-1-1 1,-3 0-1,-1-2 0,-14 20-25,-75 92-2882,25-64-1858,21-33-2050</inkml:trace>
  <inkml:trace contextRef="#ctx0" brushRef="#br1" timeOffset="645779.6728">14060 6989 1224,'0'0'4985,"0"0"-2730,0 0-906,0 0 152,0 0 154,-4-1-8,4 0-1606,-1 1 0,1 0 0,-1 0 0,0 0 0,1-1 0,-1 1 0,0 0 0,1 0 0,-1 0 0,0 0 0,1 0 0,-1 0 0,1 0 0,-1 0 0,0 1 0,1-1 0,-1 0 0,0 0 0,1 0 0,-1 1 0,1-1 0,-1 0 0,0 1 0,1-1 0,-1 0 1,1 1-1,-1-1 0,1 1 0,0-1 0,-1 1 0,1-1 0,-1 1 0,1-1 0,0 1 0,-1-1 0,1 1 0,0 0 0,0-1 0,-1 1 0,1-1 0,0 1 0,0 0 0,0-1 0,0 1 0,0 0 0,0-1 0,0 1 0,0 0 0,0-1 0,0 1 0,0 0 0,0-1 0,1 1 0,-1-1 0,0 1 0,0 0 0,1-1 0,-1 1 0,0-1 0,1 1 0,-1-1 0,0 1-41,14 55 519,-14-55-483,4 17 57,0 0 0,1 0 0,1 0-1,1-1 1,0 0 0,1 0-1,1-1 1,0 0 0,2 0-1,0-1 1,0 0 0,1-1-1,1-1 1,0 0 0,1-1-1,6 4-92,-14-14 82,0-1 0,1 0 0,-1-1 0,0 1 0,0-1 0,0 0 0,1-1 0,-1 0 0,0 0-1,0 0 1,0-1 0,0 1 0,0-1 0,0-1 0,-1 1 0,1-1 0,-1 0 0,1-1 0,-1 1 0,0-1-1,0 0 1,-1 0 0,1 0 0,-1-1 0,0 0 0,0 0 0,0 0 0,-1 0 0,0 0 0,0-1 0,0 0-83,7-6-14,226-267-1732,-148 221-4663,-65 55-241</inkml:trace>
  <inkml:trace contextRef="#ctx0" brushRef="#br1" timeOffset="646223.339">14074 8054 6561,'0'0'1238,"0"0"-284,0 0 382,0 0 257,27 9 17,-5-3-1228,-10-3-192,0 1 0,0 0 1,0 0-1,0 1 1,-1 1-1,0 0 1,0 0-1,0 1 0,-1 0 1,0 1-1,0 1 1,-1-1-1,0 1 0,3 6-190,200 359 2946,-212-370-2932,1-1 0,0 0 0,0 0 0,1 1 0,-1-1 0,1 0 0,-1 0-1,1 0 1,0 0 0,0-1 0,0 1 0,1 0 0,-1-1 0,0 0-1,1 1 1,0-1 0,0 0 0,-1 0 0,1-1 0,0 1 0,1 0-1,-1-1 1,0 0 0,0 0 0,1 0 0,-1 0 0,0 0 0,1-1 0,-1 0-1,1 1 1,-1-1 0,0 0 0,1-1 0,-1 1 0,1-1 0,-1 1-1,0-1 1,1 0 0,-1 0 0,0-1 0,0 1 0,0-1 0,0 1 0,0-1-1,0 0 1,0 0 0,0 0 0,0-1-14,139-223 360,49-105-3194,-65 108-3537,-61 101-1918</inkml:trace>
  <inkml:trace contextRef="#ctx0" brushRef="#br1" timeOffset="649936.135">16439 11054 256,'0'0'920,"0"0"-552,0 0 96,0 0-160,0 0-183,0 0-73,-5-29 232,5 29-40,0 0-240,-3 5-88,3 12-8,-6-3-449</inkml:trace>
  <inkml:trace contextRef="#ctx0" brushRef="#br1" timeOffset="671756.281">25513 11574 3729,'0'0'1652,"0"0"-350,0 0-366,0 0 36,0 0 162,0 0-175,0 0-354,0 0-216,0 0-80,0 0 9,0 0 112,0 0 118,0 0 91,0 0 41,0 0 5,0 0-5,0 0-91,0 0-92,0 0-58,0 0-78,0 0-59,0 0-94,0 0-88,5 22 260,99 159 468,-33 143 345,-57-249-146,12-78 1554,54-58-2033,724-558 842,-249 230-6623,-413 296-2013</inkml:trace>
  <inkml:trace contextRef="#ctx0" brushRef="#br1" timeOffset="674856.613">14268 12682 5569,'0'0'1192,"0"0"-229,0 0 35,0 0-65,0 0-319,-11 12-369,5-6-217,0 0-12,1-1 0,-1 1 1,2 0-1,-1 0 0,1 0 1,-1 1-1,2-1 0,-1 1 1,1 0-1,0 0 0,0 1 1,1-1-1,0 0 0,0 3-16,-2 197 118,5-202-132,0-1 0,0 1 0,0-1 0,1 1 0,-1-1 0,1 0 0,0 0 0,0 0 0,1 0 0,-1 0 0,1 0 1,0-1-1,0 1 0,0-1 0,0 0 0,0 1 0,1-2 0,0 1 0,-1 0 0,1-1 0,0 0 0,0 1 0,1-2 0,-1 1 1,0 0-1,1-1 0,-1 0 0,1 0 0,-1 0 0,1-1 0,-1 1 0,1-1 0,-1 0 0,1-1 0,-1 1 0,1-1 0,0 1 0,-1-2 1,0 1-1,1 0 0,-1-1 0,0 0 0,0 0 0,0 0 0,0 0 0,0-1 0,0 1 0,0-1 0,-1 0 0,0 0 0,1-1 0,-1 0 15,8-13 5,-2-1 0,0-1 1,-1 1-1,-1-1 1,-1-1-1,0 1 1,-2-1-1,0 0 1,-1 0-1,-1 0 1,-1-1-1,-1 1 1,0 0-1,-2-1 1,-1-4-7,1 18 1,-1 0 1,0 0-1,0 0 1,0 1-1,-1-1 0,0 1 1,0 0-1,0 0 1,-1 0-1,0 1 1,0-1-1,-1 1 0,1 1 1,-1-1-1,0 1 1,0 0-1,-1 0 1,1 0-1,-1 1 0,0 0 1,0 1-1,0 0 1,0 0-1,0 0 1,0 1-1,-1-1 0,1 2 1,0-1-1,-1 1 1,1 1-1,-1-1 1,1 1-1,0 0 0,0 1 1,-1 0-1,1 0 1,0 0-1,1 1 1,-1 0-1,0 0 0,1 1 1,-1 0-2,-4 7-10,1 1-1,0-1 1,0 1 0,1 1 0,1 0 0,0 0-1,1 1 1,1 0 0,0 0 0,0 0 0,2 1-1,0 0 1,0 0 0,2 0 0,0 0 0,0 0-1,2 1 1,-1-1 0,2 1 0,2 11 10,0-20-133,0 0 1,0 1-1,0-1 0,1-1 1,1 1-1,-1 0 1,1-1-1,0 0 0,0 0 1,1 0-1,0-1 0,0 0 1,0 0-1,1-1 1,-1 1-1,1-1 0,0-1 1,0 1-1,0-1 1,1 0-1,-1-1 0,1 0 1,0 0-1,0-1 1,-1 0-1,1 0 0,0-1 1,0 0-1,0 0 0,0-1 1,0 0-1,5-1 133,52 3-3088</inkml:trace>
  <inkml:trace contextRef="#ctx0" brushRef="#br1" timeOffset="675068.9739">14630 13219 8362,'0'0'2472,"0"0"-1447,0 0 367,0 0-8,0 0-1384,0 0-744,0 0-2009,0 7-2272</inkml:trace>
  <inkml:trace contextRef="#ctx0" brushRef="#br1" timeOffset="676682.7728">25690 11647 56,'0'0'2877,"0"0"-1837,0 0-403,0 0 193,0 0 111,0 0-94,-20-5-197,-60-15-122,47 11 2710,32 9-2891,1 0-77,0 0-75,0 0-79,0 0-109,0 0-35,0 0 74,0 0 48,0 0 54,0 0-36,18 2 327,-4 7-361,-2 2 0,1 0 0,-1 0 0,-1 1 0,0 1 0,-1 0 0,0 0 0,-1 1 1,0 0-1,-1 1 0,-1 0 0,0 0 0,-2 0 0,1 1 0,2 13-78,-4-16 70,16 41 171,-10-22 23,1-1 0,2 0 0,1-1 0,1 0 0,2-1 0,12 15-264,-17-41 3699,7-18-3707,-17 13 215,467-439-1194,-314 309-5297,167-107 6284,-222 172-4609,-24 14-1232</inkml:trace>
  <inkml:trace contextRef="#ctx0" brushRef="#br1" timeOffset="678694.7948">6732 17207 6217,'0'0'1678,"0"0"-258,0 0 209,0 0 12,0 0-282,0 0-441,18 0 514,-6 9-1100,0 1 0,0 0 0,-2 0-1,1 2 1,-1-1 0,-1 1 0,0 0 0,7 13-332,-7-12 239,228 388 2967,-233-394-3156,1-1 0,-1 0 0,1 0-1,0 0 1,0 0 0,1-1 0,0 0 0,0 0 0,0-1 0,0 1-1,1-1 1,0-1 0,0 1 0,0-1 0,0 0 0,0-1-1,1 0 1,-1 0 0,1 0 0,-1-1 0,1 0 0,0-1-1,-1 0 1,1 0 0,0 0 0,-1-1 0,7-1-50,4-6 248,-1-1 0,0-1 0,0 0-1,-1-1 1,0-1 0,-1 0 0,0-1 0,-1-1 0,-1 0 0,0-1 0,2-4-248,-1 4 171,729-890 2180,-476 608-4044,-131 146-1396,2-5-3608,-28 25-4212</inkml:trace>
  <inkml:trace contextRef="#ctx0" brushRef="#br1" timeOffset="680630.918">7337 14890 4945,'0'0'1128,"0"0"-458,0 0-146,-31 8 19,6-3-429,12-3-69,-1 0 0,1 1 0,0 1 0,0 0-1,0 1 1,0 0 0,1 1 0,0 1 0,0 0-1,0 0 1,1 1 0,0 0 0,1 1 0,0 1 0,-8 8-46,-20 34 34,2 1-1,3 1 0,2 2 0,2 1 0,3 1 0,2 2 1,3 0-1,3 1 0,1 8-32,-6 136-96,26-194 89,0 0-1,1 0 1,0-1-1,1 0 1,0 0 0,0 0-1,1 0 1,0-1 0,1 0-1,0 0 1,1-1 0,0 0-1,0 0 1,1-1-1,-1 0 1,2 0 0,-1-1-1,1-1 1,0 1 0,0-1-1,0-1 1,1 0 0,-1-1-1,1 0 1,2 0 7,15 4-100,1-1 0,0-1 0,0-2 0,1-1 0,-1-1 0,0-2 0,1-1 0,-1-1 0,0-1 0,0-2-1,0-1 1,-1-1 0,0-2 0,-1 0 0,0-2 0,-1-1 0,7-5 100,5-3-52,-1-2 0,-1-2 0,-1-1-1,-2-2 1,0-1 0,-2-2 0,-1 0-1,-2-2 1,-1-2 0,-2 0 0,9-18 52,-22 30 62,0 0-1,-2-1 1,0-1 0,-2 0 0,0 0 0,-2 0 0,-1-1 0,-1 0 0,-1 0-1,-1-22-61,-2 39-21,0 0 0,-1 0 0,0 0 0,-1 0-1,0 0 1,0 0 0,-1 0 0,0 1-1,0-1 1,-1 1 0,0 0 0,-1 0-1,0 0 1,0 0 0,-1 1 0,1 0-1,-2 0 1,1 1 0,-1 0 0,0 0 0,0 0-1,0 1 1,-1 0 0,0 0 0,0 1-1,-2-1 22,-58-23-1444</inkml:trace>
  <inkml:trace contextRef="#ctx0" brushRef="#br1" timeOffset="681691.928">26849 10101 5729,'0'0'1107,"0"0"-109,0 0 129,0 0 37,0 0-201,-29 2-434,-93 14-279,47 37-145,46-21-83,2 1 1,1 1 0,1 1-1,2 2 1,2 0-1,1 1 1,2 1-1,2 1 1,1 0-1,3 1 1,1 1 0,0 5-23,9-35-5,0-1 1,0 0 0,1 1 0,0 0 0,1-1-1,1 1 1,-1-1 0,2 1 0,0-1 0,0 0-1,1 1 1,0-1 0,1 0 0,0-1 0,1 1-1,0-1 1,1 0 0,0 0 0,1 0 0,0-1 4,10 4-38,1-1 1,0-1-1,1-1 1,0-1-1,1 0 1,0-2 0,0 0-1,0-1 1,1-1-1,0-1 1,0-1 0,0 0-1,1-2 1,-1-1-1,0 0 1,20-4 37,-16 3-67,1-1 0,-1-1 0,0-1 0,0-2 0,0 0 0,-1-2 0,0 0 0,0-2 0,-1-1 1,-1 0-1,9-7 67,-18 10 4,-1-1 0,0 0 0,-1 0 0,0-1 0,0-1 0,-1 0 1,-1 0-1,1-1 0,-2 0 0,0 0 0,0-1 0,-2 0 0,1-1 1,-2 0-1,1 0 0,-2 0 0,0 0 0,-1-1 0,0 1 0,-1-6-4,0 10 14,-1 0-1,-1 0 1,0-1 0,0 1-1,-1-1 1,0 1-1,-1 0 1,0 0-1,0 0 1,-1 0-1,-1 0 1,0 0 0,0 1-1,-1 0 1,0 0-1,0 0 1,-1 0-1,0 1 1,-1 0-1,0 0 1,0 1 0,-1 0-1,0 0 1,-2-1-14,-19-7-123,-2 0 1,1 2-1,-2 2 1,0 1-1,0 1 1,0 1-1,-1 2 1,0 2-1,0 1 1,-1 1-1,1 2 1,-1 1-1,-23 5 123,-128 11-1653,29 21-940</inkml:trace>
  <inkml:trace contextRef="#ctx0" brushRef="#br1" timeOffset="685278.841">14120 14175 6161,'0'0'1619,"0"0"-686,0 0 247,0 0 165,0 0-364,0 0-496,11-1-246,123-5 13,-131 8-296,0 1-1,0-1 1,0 1 0,0 0 0,0 0-1,-1 0 1,1 1 0,-1-1 0,0 0-1,0 1 1,0 0 0,0 0 0,-1-1-1,1 1 1,-1 0 0,0 0 0,0 0-1,-1 0 1,1 0 0,-1 0 0,0 0-1,0 1 1,0-1 0,-1 0 0,1 0-1,-1 0 1,0 0 0,0 0 0,-1 0 44,1 8-123,-1 0 141,-1 0 0,0-1 0,-1 1 0,0-1 1,-1 0-1,0 0 0,-1 0 0,0-1 0,-1 0 0,0 0 0,0 0 0,-1-1 0,0-1 0,-1 1 0,0-1 0,-1 0 0,1-1 0,-1 0 1,-1-1-1,1 0 0,-1-1 0,0 0 0,0 0 0,-1-1 0,1-1 0,-1 0 0,0-1 0,0 0 0,-10 1-18,23-3-5,-1 0 0,1-1-1,-1 1 1,1 0 0,-1 0-1,1 0 1,-1 0-1,1 0 1,-1 0 0,1-1-1,-1 1 1,1 0 0,-1 0-1,1-1 1,-1 1 0,1 0-1,-1-1 1,1 1 0,-1 0-1,0-1 1,1 1-1,-1-1 1,0 1 0,1-1-1,-1 1 1,0-1 0,0 1-1,1-1 1,-1 1 0,0-1-1,0 1 1,0-1 0,0 1-1,0-1 1,0 1-1,0-1 1,0 1 0,0-1-1,0 1 1,0-1 0,0 0-1,0 1 1,0-1 0,0 1-1,-1-1 1,1 1 0,0-1-1,0 1 1,-1-1-1,1 1 1,0 0 0,-1-1-1,1 1 1,0-1 0,-1 1-1,1 0 1,0-1 0,-1 1-1,1 0 1,-1-1 0,0 1 5,146-37-914,-143 53 695,-4-9 265,0 1 0,0-2-1,0 1 1,-1 0-1,0 0 1,-1-1 0,1 0-1,-1 1 1,-1-2-1,1 1 1,-1 0 0,0-1-1,0 0 1,0 0-1,-1 0 1,0-1 0,0 0-1,0 0 1,0 0-1,-1-1 1,1 0 0,-1 0-1,0 0 1,0-1-1,0 0 1,0-1 0,0 0-1,0 0 1,-1 0-1,1-1 1,-6 0-46,5-5 8,1 0 1,0 0-1,1-1 1,-1 0-1,1 0 1,0 0-1,1-1 1,0 0-1,0 0 1,0-1-1,1 1 1,0-1-1,0 0 1,1 0-1,0 0 1,0-1-1,1 1 1,0 0-1,1-1 1,0 0-1,0-3-8,0 8 5,-8-40 6,3 0 1,2 0 0,1-1 0,3 0 0,1 1-1,4-18-11,-3 49-1,0 1 0,1 0 0,0 0 0,1 0 0,0 0 0,1 1 0,0 0 0,0 0 0,2 0 0,-1 0 0,1 1-1,1 0 1,0 1 0,0 0 0,1 0 0,0 1 0,0 0 0,1 0 0,0 1 0,1 0 0,-1 1 0,1 0 0,1 1 0,-1 0-1,1 1 1,0 0 0,0 1 0,0 0 0,0 1 0,0 0 0,3 1 1,155 11-159,-163-8 149,-1 0 0,0 0 0,0 1 0,0 0 0,0 0-1,0 0 1,0 1 0,-1-1 0,1 1 0,-1 1 0,0-1 0,0 1 0,-1 0 0,0 0-1,0 0 1,0 1 0,0 0 0,-1-1 0,0 1 0,0 0 0,0 1 0,-1-1 0,0 0 0,0 3 10,1 2-1,0 0 1,-1 1 0,-1-1 0,0 1 0,0-1-1,-1 1 1,-1-1 0,0 0 0,0 1 0,-1-1-1,-1 0 1,1 0 0,-2 0 0,0 0 0,0 0-1,-1-1 1,0 0 0,-1 0 0,0 0 0,-4 5 0,-95 84-773,28-43-3833,47-38 1023</inkml:trace>
  <inkml:trace contextRef="#ctx0" brushRef="#br1" timeOffset="686209.954">14142 14173 1176,'0'0'2595,"0"0"-1320,0 0-261,0 0 85,0 0 1,0 0-40,-11-7 3216,17 7-4277,1 1-1,-1 1 1,1-1-1,-1 1 1,1 1 0,-1-1-1,0 1 1,0 0 0,0 0-1,0 1 1,-1-1 0,1 1-1,-1 1 1,0-1-1,0 1 1,-1 0 0,1 0-1,-1 0 1,0 1 0,0-1-1,-1 1 1,0 0 0,0 0-1,0 0 1,-1 1-1,0-1 1,0 0 0,0 1-1,-1 0 1,0-1 0,0 1-1,-1 0 1,0-1-1,0 1 1,-1 0 0,1 0-1,-1-1 1,-1 1 0,1-1-1,-1 1 1,-1-1 0,1 1 1,-5 5-157,0-1 1,0-1 0,-1 1 0,-1-1-1,1 0 1,-2-1 0,1 0 0,-1-1-1,-1 0 1,1 0 0,-1-1 0,-1 0-1,-10 4 157,-18-7 1558,40-4-1075,0 0-168,14 0-131,254-5-371,-220 2-2400,-17-6-1992,-16 2 799</inkml:trace>
  <inkml:trace contextRef="#ctx0" brushRef="#br1" timeOffset="686540.613">14465 13954 4745,'0'0'1282,"0"0"-664,0 0 143,6 20 265,76 304 2008,-81-318-2994,8 33 214,-1 0 0,-3 0 1,-1 1-1,-2 0 0,-1 0 0,-4 29-254,-2-60 64,0 1 1,0-1-1,0 0 1,-1-1-1,-1 1 1,1-1-1,-1-1 1,-1 1-1,1-1 1,-1 0-1,0-1 1,-1 0-1,0 0 1,0-1-1,0 0 0,0 0 1,-1-1-1,0-1 1,0 1-1,0-2-64,-20 11-8,0-2 0,-1 0-1,0-3 1,-1-1 0,0-1 0,0-1-1,0-2 1,-1-1 0,-27-3 8,55 0-191,-1-1 1,1 1 0,-1-1 0,1-1-1,-1 1 1,1-1 0,0 0-1,0 0 1,1 0 0,-1 0-1,0-1 1,1 0 0,0 0 0,0 0-1,0-1 1,1 1 0,0-1-1,-1 0 1,1 0 0,1 0-1,-1-1 1,1 1 0,0 0 0,0-1-1,1 1 1,-1-2 190,-14-43-3993</inkml:trace>
  <inkml:trace contextRef="#ctx0" brushRef="#br1" timeOffset="689716.2888">28478 11654 1912,'0'0'859,"0"0"-261,0 0-22,0 0-76,0 0-157,0 0-142,-7-12-12,-22-36 21,-6 36 3281,-21 4 1036,50 6 1809,67 19-4777,-60-17-1303,10 21-10192,6-10 6087,3 0 726</inkml:trace>
  <inkml:trace contextRef="#ctx0" brushRef="#br1" timeOffset="690633.154">28584 11767 1544,'0'0'515,"0"0"-368,0 0-205,-15-24 4257,-2 13-1020,17 6-1357,9 4-3784,8 1-2183</inkml:trace>
  <inkml:trace contextRef="#ctx0" brushRef="#br1" timeOffset="697187.332">28370 11427 2000,'0'0'1203,"0"0"-272,0 0-19,0 0 97,0 0-117,-4-4-209,-86-47 2247,-33 17-247,189 42-508,-44 2-2019,0 1 0,0 1 0,-1 1 1,-1 1-1,0 1 0,-1 0 0,-1 2 0,10 11-156,75 60 719,-87-77-483,-1 0-1,-1 2 0,0-1 0,0 2 0,-1 0 1,-1 0-1,-1 1 0,4 6-235,97 83 135,-13-27-91,-103-103-2419,-24-29-6598,12 28 2850</inkml:trace>
  <inkml:trace contextRef="#ctx0" brushRef="#br1" timeOffset="698366.87">28141 11216 2353,'0'0'845,"0"0"-38,0 0 48,0 0 158,0 0-39,0 0-91,-10-11-2,-32-33 91,18 26 2970,-5 11-3139,17 5-445,-101-34 1340,114 30 3733,23 5-4864,-2 7-319,0 1-1,-1 0 0,-1 2 1,1 0-1,-1 2 0,-1 0 1,0 1-1,2 2-247,9 10 172,0 0-1,-2 1 0,-1 2 1,-1 1-1,-1 1 0,4 9-171,42 46 469,123 141 681,-17-45-231,-143-147-223,-34-32-610,0-1-48,0 0-16,0 0 18,0 0 45,0 0-114,0 0-727,6 25-10185,-1-9 2447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3:25:16.564"/>
    </inkml:context>
    <inkml:brush xml:id="br0">
      <inkml:brushProperty name="width" value="0.05" units="cm"/>
      <inkml:brushProperty name="height" value="0.05" units="cm"/>
      <inkml:brushProperty name="color" value="#FF0066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1793 3670 856,'0'0'4845,"0"0"-2830,0 0-1271,0-23-21,2-163 1311,-2 184-2030,0-1 0,0 1 0,-1-1 0,1 1 0,-1 0 0,0-1 0,1 1 0,-1 0 0,0 0 0,-1-1 0,1 1 0,0 0 0,-1 0 0,1 0 0,-1 0 0,1 1 0,-1-1 0,0 0 0,0 1 0,0-1 0,0 1-1,0 0 1,0-1 0,0 1 0,0 0 0,0 0 0,-1 1 0,1-1 0,0 0 0,-1 1 0,1-1 0,-1 1 0,1 0 0,-1 0 0,1 0 0,0 0 0,-1 0 0,1 0 0,-1 1 0,1-1 0,0 1 0,-1 0 0,1 0 0,0 0 0,-1 0 0,1 0 0,0 0 0,-1 1-4,-7 7-37,0 0 0,1 0 1,0 1-1,1 0 0,0 1 1,0-1-1,1 1 0,1 1 1,0 0-1,0-1 0,1 2 1,1-1-1,0 1 0,-2 12 37,4-20-9,0-1-1,1 1 0,-1 0 1,1-1-1,0 1 0,0 0 0,1 0 1,-1 0-1,1 0 0,0 0 1,0 0-1,1 0 0,0 0 0,0 0 1,0 0-1,0-1 0,1 1 1,0 0-1,0-1 0,0 1 1,0-1-1,1 0 0,-1 1 0,1-1 1,0-1-1,1 1 0,-1 0 1,1-1-1,-1 1 0,1-1 0,0 0 1,0-1-1,1 1 0,-1-1 1,0 1-1,2-1 10,15 1-101,1-1 0,0-1 0,-1 0 0,1-2 0,0-1 0,-1 0-1,1-2 1,-1 0 0,0-2 0,0 0 0,-1-1 0,1-1 0,-2-1 0,11-7 101,80-31-3319,-3-1-2220</inkml:trace>
  <inkml:trace contextRef="#ctx0" brushRef="#br0" timeOffset="-1433.749">4010 3364 3553,'0'0'4891,"0"0"-3200,0 0-900,0 0 212,0 0 64,27-16-233,97-49-200,-113 61-574,1 0 0,1 0 0,-1 1 0,0 1-1,1 0 1,0 1 0,-1 0 0,1 1-1,0 0 1,6 2-60,18-1 69,-12-1-69,0 2 0,0 0 0,0 2 0,0 0-1,0 2 1,-1 1 0,0 1 0,0 0 0,-1 2 0,0 1 0,-1 1-1,0 1 1,-1 1 0,0 0 0,-1 2 0,-1 0 0,6 8 0,9 18 6,-2 2 0,-1 1 1,-3 2-1,-2 0 1,-2 2-1,-2 1 1,-2 0-1,-2 2 0,-3 0 1,-2 1-1,6 50-6,2 74-1377,-43-172-2073,2-9-337</inkml:trace>
  <inkml:trace contextRef="#ctx0" brushRef="#br0" timeOffset="-1269.518">5103 3289 4041,'0'0'5137,"0"0"-4105,0 0-736,-189 97 432,118-35-23,-6 18-705,-32 43-96,15-17-3105,9-13-2880</inkml:trace>
  <inkml:trace contextRef="#ctx0" brushRef="#br0" timeOffset="519.9658">6421 3809 6937,'0'0'1047,"0"0"-422,0 0 125,28-15-8,97-49-295,-109 56-442,0 1 0,1 0 1,0 1-1,0 1 0,0 1 1,1 0-1,-1 1 0,1 1 1,0 1-1,0 1 0,0 0 1,11 2-6,-19 0-5,-1 0 1,1 0 0,-1 1-1,0 0 1,0 1 0,0 0 0,0 1-1,-1 0 1,0 0 0,0 0 0,0 1-1,-1 0 1,1 1 0,0 1 4,83 53 1152,-69-54-979,0-2 0,0 0 0,0-1 0,1-2-1,-1 0 1,1-1 0,-1-1 0,1-2 0,15-2-173,-25 1-173,1-1 0,-1 0 0,0-1 0,0-1 0,0 0-1,-1 0 1,0-2 0,0 1 0,1-3 173,2 1-433,61-43-3122</inkml:trace>
  <inkml:trace contextRef="#ctx0" brushRef="#br0" timeOffset="1088.291">8227 3542 1744,'0'0'3346,"0"0"-1753,0 0-952,0 0 222,-5 25 233,-26 149 302,27-37-986,23-143-451,100-127 267,-109 120-312,14-17-212,1 0 0,2 2 1,1 1-1,1 1 0,14-9 296,-42 33 7,1 1-1,-1 0 0,1 0 1,-1 0-1,1 0 1,0 0-1,0 0 0,-1 0 1,1 0-1,0 1 0,0-1 1,0 0-1,0 1 0,0 0 1,0 0-1,0-1 1,0 1-1,0 0 0,0 1 1,0-1-1,0 0 0,0 0 1,0 1-1,0 0 0,0-1 1,0 1-1,-1 0 1,1 0-1,0 0 0,0 0 1,-1 0-1,1 0 0,0 0 1,-1 0-1,1 1 0,-1-1 1,0 1-1,0-1 1,1 1-1,-1 0 0,0-1 1,0 1-1,0 0-6,25 86 980,-25-81-932,6 40 72,15 60 269,14-54-5275,-24-46 2</inkml:trace>
  <inkml:trace contextRef="#ctx0" brushRef="#br0" timeOffset="2769.885">10324 4265 7674,'0'0'3080,"0"0"-2768,0 0-176,0 0-80,0 0-56,-54 149-968,46-115-2625</inkml:trace>
  <inkml:trace contextRef="#ctx0" brushRef="#br0" timeOffset="-367.402">3259 3398 6265,'0'0'1734,"0"0"-343,0 0 356,0 0 67,0 0-390,0 0-501,0 0-338,-3 1-126,-462 147 552,452-144-1139,9-3 62,0-1 0,0 1 0,-1 0 0,1 1 0,0-1 0,0 1 0,1 0 0,-1 0 0,0 0 0,1 0 0,-1 1 0,1-1 0,0 1 0,-1 0 0,1 0 0,1 0 0,-1 1 0,-1 1 66,6-2-114,0 0 0,0 0 1,0 0-1,0-1 0,0 1 1,1 0-1,0-1 0,-1 0 1,1 1-1,0-1 0,0 0 0,0-1 1,0 1-1,0 0 0,1-1 1,-1 0-1,0 0 0,1 0 1,-1 0-1,1 0 0,-1-1 1,1 1-1,0-1 114,8 3-119,394 90-19,-400-91-76,25 9-725,-23 4-4041,-8-11 1573</inkml:trace>
  <inkml:trace contextRef="#ctx0" brushRef="#br0" timeOffset="2244.422">2808 3559 896,'0'0'4073,"0"0"-2169,0 0-191,0 0 207,0 0-287,0 0-97,0 0 384,80 27-7,-37-13-457,11-2-464,6-5-608,12-2-384,28-5-1456,-12-14-4081,-17-6-5778</inkml:trace>
  <inkml:trace contextRef="#ctx0" brushRef="#br0" timeOffset="13770.877">123 4968 3369,'0'0'4163,"0"0"-2436,0 0-1091,0 0 150,28-2 373,400-21 2366,-191 14-2651,1 11 1,-1 11 0,30 13-875,641 161 1279,-359-64-855,601 81 516,1086 47-940,-1920-229-79,374 29-172,-238-12-3475,-266-23-1864</inkml:trace>
  <inkml:trace contextRef="#ctx0" brushRef="#br0" timeOffset="14356.341">1 4669 1872,'0'0'2425,"0"0"-2425,0 0-72,0 0-400,117 164-592,-66-123 215,-8-10-759</inkml:trace>
  <inkml:trace contextRef="#ctx0" brushRef="#br0" timeOffset="14724.024">549 5151 3705,'0'0'1172,"0"0"56,0 0 178,0 0 78,31 17-38,106 55 112,-126-68-1314,-1 0 1,1-1 0,-1 0 0,1 0 0,0-1 0,0-1 0,0 1 0,0-2 0,0 0 0,0 0 0,5-1-245,21-1 592,572-44 3855,1288-38-1307,-961 101-2922,1637 75-195,-1839-84-20,892 31-343,-1388-17-2098,-195 0-778,-28 0-1883,-12-1-1595</inkml:trace>
  <inkml:trace contextRef="#ctx0" brushRef="#br0" timeOffset="15233.756">5385 7540 5009,'0'0'2327,"0"0"-1037,0 0-63,0 0-56,0 0-252,0 0 5,31 0 272,231-17 388,-182 4-1378,0 4 0,0 3 0,30 3-206,-95 3 3,1 1 0,-1 0 0,0 1 0,1 1 0,-1 1 0,0 0 0,-1 0 0,1 2 0,-1-1 0,0 2 0,-1 0 0,1 1 0,-1 0 0,-1 1 0,0 0 0,0 1 0,0 1 0,-2 0 0,2 1-3,119 186 249,-24-28-258,-104-165-149,0 0-1,1-1 1,0 1-1,0-1 1,0 0-1,0 0 1,0-1-1,1 1 1,0-1-1,0 0 1,0 0-1,0 0 1,0-1 0,0 0-1,1 0 1,-1 0-1,1-1 1,3 1 158,4-22-2657,4-84-2911,-6 43 1971</inkml:trace>
  <inkml:trace contextRef="#ctx0" brushRef="#br0" timeOffset="15447.219">6806 7251 2825,'0'0'4665,"0"0"-3593,-148 98 512,65-23 121,-8 9-553,-1 5-608,4 5-544,2 20-712,24-23-2073,19-24-2704</inkml:trace>
  <inkml:trace contextRef="#ctx0" brushRef="#br0" timeOffset="16089.921">7676 7597 5561,'0'0'4124,"0"0"-2709,0 0-929,0 0 388,0 25 266,2 83-404,-2-96-696,0 0 0,1 0 0,1 0-1,0 0 1,1 0 0,0 0 0,0-1-1,1 1 1,1-1 0,2 4-40,-5-12-16,1-1 0,-1 0 0,0 0 0,1 0 0,0 0 0,-1 0 0,1 0 0,0 0 0,0-1 0,0 0-1,0 1 1,0-1 0,0 0 0,0-1 0,0 1 0,0 0 0,1-1 0,-1 0 0,0 0 0,0 0 0,1 0 0,-1 0 0,0-1 0,0 1 0,0-1 0,1 0 0,-1 0 0,0 0 0,0 0 0,0-1 0,-1 1 0,1-1 0,0 0 0,0 0 0,-1 0 0,1 0 0,-1 0 0,0 0 0,0-1 0,1 1 0,-2-1 0,1 0-1,0 1 1,0-1 0,-1 0 0,0 0 0,1 0 0,-1 0 16,205-236-769,-205 237 768,1 1 0,-1-1 1,1 1-1,-1-1 0,1 1 0,-1 0 0,1 0 1,0-1-1,-1 1 0,1 0 0,0 1 1,0-1-1,0 0 0,0 0 0,0 1 1,0-1-1,0 1 0,0 0 0,0 0 0,0 0 1,0 0-1,0 0 0,0 0 0,0 0 1,0 0-1,0 1 0,0-1 0,0 1 1,0 0-1,0-1 0,0 1 0,0 0 1,-1 0-1,1 0 0,0 1 0,0-1 0,-1 0 1,1 0-1,-1 1 0,0-1 0,1 1 1,-1 0-1,0-1 0,0 1 0,0 0 1,0 0-1,0-1 0,0 3 1,33 94 862,-34-96-836,0 0-26,1-1 0,-1 1 0,1 0 0,-1-1 1,1 1-1,-1-1 0,1 1 0,0-1 0,0 0 0,0 1 1,0-1-1,0 0 0,0 1 0,0-1 0,0 0 0,0 0 1,1 0-1,-1 0 0,0 0 0,1 0 0,-1-1 0,1 1 1,-1 0-1,1-1 0,-1 1 0,1-1 0,-1 1 0,1-1 1,0 0-1,-1 0 0,1 0 0,0 0 0,-1 0 0,1 0 1,-1 0-1,1 0 0,0 0 0,-1-1 0,1 1 0,-1-1 1,1 1-1,0-2 0,62-33-431,76-89-850,-138 122 1332,-1 1 0,0 0 0,1 0 0,-1-1 0,1 1 0,-1 0 0,1 1 0,0-1 0,-1 0 0,1 0 0,0 1 0,0-1 0,0 1 0,-1-1 0,1 1 0,0 0 0,0 0 0,0 0 0,0 0 0,-1 0-1,1 0 1,0 0 0,0 1 0,0-1 0,0 0 0,-1 1 0,1 0 0,0-1 0,-1 1 0,1 0 0,0 0 0,-1 0 0,1 0 0,-1 0 0,1 1 0,-1-1 0,0 0 0,1 1 0,-1-1 0,0 1 0,0-1 0,0 1 0,0-1 0,0 1 0,-1 0 0,1-1-1,0 3-50,14 40 1395,23 43-1706,17-58-4935,-24-26 1243,1-3-248</inkml:trace>
  <inkml:trace contextRef="#ctx0" brushRef="#br0" timeOffset="16367.663">9063 7646 3769,'0'0'4984,"0"0"-2867,0 0-835,0 0-407,0 0-582,-2-23-642,-10-70-366,12 92 690,0 0 0,0 0-1,1 0 1,-1-1 0,-1 1 0,1 0-1,0 0 1,0 0 0,0 0 0,0 0 0,-1 0-1,1 0 1,0 0 0,-1 0 0,1 0 0,-1 0-1,0 0 1,1 0 0,-1 0 0,0 0-1,1 0 1,-1 0 0,0 1 0,0-1 0,0 0-1,0 1 1,1-1 0,-1 0 0,0 1 0,0-1-1,0 1 1,-1-1 0,1 1 0,0 0 0,0 0-1,0-1 1,0 1 0,0 0 0,0 0-1,0 0 1,0 0 0,-1 0 0,1 0 0,0 0-1,0 1 1,0-1 0,0 0 0,0 1 0,0-1 25,-5 1-112,-2 3 88,0 0 1,1 0-1,-1 0 1,1 1-1,0 0 1,0 1-1,0-1 1,1 1-1,0 0 1,0 1-1,1 0 0,-1 0 1,1 0-1,1 0 1,0 1-1,0 0 1,0 0-1,1 0 1,0 0-1,1 0 1,-1 1-1,2-1 1,-1 1-1,1 0 0,1-1 1,-1 8 23,1-14 3,0 0-1,0 1 1,0-1 0,0 0-1,0 1 1,0-1 0,1 0-1,-1 1 1,1-1 0,0 0 0,0 1-1,-1-1 1,1 0 0,1 0-1,-1 0 1,0 0 0,0 0-1,1 0 1,-1 0 0,1 0 0,0-1-1,-1 1 1,1-1 0,0 1-1,0-1 1,0 0 0,0 1-1,0-1 1,0 0 0,1 0 0,-1-1-1,0 1 1,0 0 0,1-1-1,-1 1 1,0-1 0,1 0 0,-1 0-1,0 0 1,1 0-3,4 1-296,0 0 1,-1 0-1,1 0 0,0-1 1,0-1-1,0 1 0,0-1 1,-1 0-1,1 0 0,0-1 1,-1 0-1,1 0 0,-1-1 0,1 0 1,-1 0-1,0 0 0,0-1 296,31-26-4522</inkml:trace>
  <inkml:trace contextRef="#ctx0" brushRef="#br0" timeOffset="16840.328">9528 7549 6337,'0'0'2528,"0"0"-753,0 0 590,0 0-819,0 0-522,11-8-440,-3 2-591,-5 5-43,0-1 1,1-1 0,-1 1-1,0 0 1,0-1 0,-1 0-1,1 1 1,0-1 0,-1 0-1,0 0 1,0-1-1,0 1 1,0 0 0,0-1-1,0 1 1,-1-1 0,0 1-1,0-1 1,0 0 0,0 0-1,-1 0 1,1-1 49,-1-7-232,1 9 136,0 0-1,-1 0 0,1 0 1,-1 0-1,0 0 1,0 0-1,0 0 0,0 0 1,0 0-1,-1 0 0,1 0 1,-1 0-1,0 0 1,0 0-1,0 0 0,0 0 1,0 1-1,-1-1 0,1 0 1,-1 1-1,0-1 1,0 1-1,0 0 0,0-1 1,0 1-1,0 0 0,-1 0 1,1 0-1,-1 1 1,1-1-1,-1 1 0,0-1 1,0 1-1,-1-1 97,-1 2-19,-1-1 0,1 1 0,-1 0-1,0 1 1,1-1 0,-1 1 0,1 0 0,-1 0-1,1 1 1,0 0 0,0 0 0,-1 0 0,1 0 0,1 1-1,-1 0 1,0 0 0,1 0 0,-1 1 0,1-1-1,0 1 1,0 0 0,0 0 0,1 1 0,-1-1-1,1 1 1,-2 4 19,-3 3 54,0 1-1,1 1 1,1-1-1,0 1 1,1 0-1,1 0 1,0 1-1,0-1 1,0 12-54,3-23 4,0 0 0,0 0 0,0 0 1,0 0-1,0 0 0,1 0 0,-1 0 0,1 0 0,0 0 1,0 1-1,0-1 0,0 0 0,1 0 0,-1 0 1,1 0-1,0 0 0,0 0 0,0 0 0,0 0 0,0 0 1,1-1-1,-1 1 0,1 0 0,0-1 0,0 1 0,0-1 1,0 0-1,0 0 0,1 1 0,-1-1 0,0-1 1,1 1-1,0 0 0,-1-1 0,1 1 0,0-1 0,1 1-4,8-1-222,0-1-1,0 0 1,0-1-1,0 0 0,0 0 1,0-2-1,0 1 0,0-2 1,-1 1-1,1-2 0,-1 1 1,0-2-1,0 1 0,-1-1 1,0-1-1,0 0 0,0-1 1,-1 0-1,0 0 0,-1 0 1,0-1-1,0-1 0,-1 0 1,0 0-1,0 0 0,0-3 223,28-47-307,-3-1 0,-2-2-1,-3-1 1,-3-1 0,-3-1-1,-3-1 1,-2-2 307,23-152 1560,-34 132 5338,-57 397-1286,-1-16-4721,33-98-5179,19-136-1033</inkml:trace>
  <inkml:trace contextRef="#ctx0" brushRef="#br0" timeOffset="17575.6328">10889 7643 7730,'0'0'3194,"0"0"-2099,0 0-235,-8 23 79,-27 71-346,25-15-522,16-77-533,5-6 314,0 1 0,1-1 0,-2-1 0,1 0 0,-1-1 0,1 0 0,-2 0 0,1-1 0,-1-1 0,0 1 0,0-2 0,-1 1 0,0-1 0,0-1 148,10-8-392,195-176-1575,-158 166 4529,-43 57-738,-9 5-834,20 69 379,-22-101-1385,1 0 0,-1 1 0,1-1 0,0 0 0,0 0 0,0 0 0,0 0 1,0 0-1,1 0 0,-1-1 0,0 1 0,1-1 0,-1 1 0,1-1 0,0 0 1,-1 0-1,1 0 0,0-1 0,-1 1 0,1-1 0,0 1 0,0-1 0,0 0 1,0 0-1,-1 0 0,1 0 0,0-1 0,0 1 0,0-1 0,-1 0 1,1 0-1,0 0 0,-1 0 0,1 0 0,1-1 16,10-5-55,1-1 0,-1 0 1,-1-2-1,0 1 0,0-1 0,-1-1 0,0-1 1,7-8 54,47-40-89,-63 59 142,0 0-1,0 0 0,1 0 1,-1 0-1,0 1 0,0 0 1,1-1-1,-1 1 0,1 0 1,-1 0-1,0 1 0,1-1 1,-1 1-1,0 0 0,0 0 1,0 0-1,1 0 1,-1 0-1,0 1 0,0-1 1,0 1-1,-1 0 0,1 0 1,0 0-1,-1 0 0,1 0 1,-1 1-1,0-1 0,0 1 1,0 0-1,0-1 0,0 1 1,0 0-1,-1 0 0,0 0 1,1 0-1,-1 0 0,0 1 1,0-1-1,-1 0 1,1 0-1,-1 1-52,15 22 251,80 88 567,-90-110-1056,0 0 0,0-1 1,1 0-1,-1 0 0,1 0 1,0 0-1,0-1 0,0 0 1,0-1-1,0 1 0,1-1 1,-1 0-1,0-1 0,3 1 238,18-1-3086,-8 0-1769</inkml:trace>
  <inkml:trace contextRef="#ctx0" brushRef="#br0" timeOffset="18132.761">6324 8002 5673,'0'0'2530,"0"0"-1784,0 0-538,36 2 585,341 13 1936,1746 66 4222,-966-28-5924,-400 7-3135,-528-37-1474,-66-7-2887</inkml:trace>
  <inkml:trace contextRef="#ctx0" brushRef="#br0" timeOffset="18344.6698">11957 8346 3409,'0'0'2480,"0"0"-2480</inkml:trace>
  <inkml:trace contextRef="#ctx0" brushRef="#br0" timeOffset="20467.337">5702 8086 1744,'0'0'2837,"0"0"-1010,0 0-679,0 0 162,0 0 272,0 0-11,2 0 5326,5 0-3290,41 0-1910,500 27 1143,-143 11-2169,-10-34-91,163-38-200,455 45-412,-781 1-138,-2 9-1,70 23 171,632 62-672,-547-37-1095,-376-68 1342,37 1-1254,-18-4-4667,-22-2 1114,-5-4-1364</inkml:trace>
  <inkml:trace contextRef="#ctx0" brushRef="#br0" timeOffset="21637.846">8960 7607 96,'0'0'1780,"0"0"134,0 0-818,0 0-91,0 0 121,0 0-17,-8-17 1699,8 15-2769,1 1 0,-1 0 0,1-1-1,-1 1 1,0-1 0,1 1 0,-1 0 0,0-1-1,0 1 1,0-1 0,-1 1 0,1-1-1,0 1 1,0-1 0,-1 1 0,1 0-1,-1-1 1,1 1 0,-1 0 0,0-1 0,1 1-1,-1 0 1,0 0 0,0 0 0,0 0-1,0-1 1,0 1 0,0 0 0,0 1-1,0-1 1,0 0 0,-1 0 0,1 0 0,0 1-1,0-1 1,-1 0 0,1 1 0,-1 0-1,1-1 1,0 1 0,-1 0 0,1-1-1,-1 1 1,1 0 0,-1 0 0,1 0 0,0 1-1,-1-1 1,1 0 0,-1 0 0,1 1-1,-1-1 1,1 1 0,0-1 0,-1 1-1,1 0-38,-5 2-8,1 0 0,0 0 0,0 1-1,0 0 1,0 0 0,1 0-1,0 1 1,-1 0 0,2-1-1,-1 1 1,0 1 0,1-1-1,0 0 1,1 1 0,-1 0 0,1-1-1,0 1 1,0 0 0,1 0-1,-1 0 1,1 1 0,1-1-1,-1 0 1,1 0 0,0 0-1,1 5 9,-1-7-7,-1 0 0,1 0 0,0-1 0,0 1 0,0 0 0,0 0 0,1 0 0,0-1 0,0 1 0,0 0 0,0-1 0,0 1 0,1-1 0,-1 1 0,1-1 0,0 0 0,0 1 0,0-1-1,1 0 1,-1 0 0,1-1 0,-1 1 0,1 0 0,0-1 0,0 0 0,0 0 0,1 0 0,-1 0 0,0 0 0,1 0 0,-1-1 0,1 0 0,0 0 0,-1 0 0,3 0 7,-2 1 18,0 0 1,1-1-1,-1 0 0,1 0 1,0 0-1,-1 0 1,1-1-1,0 1 0,0-1 1,-1-1-1,1 1 1,0-1-1,-1 1 1,1-1-1,0-1 0,-1 1 1,1-1-1,-1 0 1,0 0-1,1 0 0,-1 0 1,0-1-1,0 1 1,-1-1-1,1 0 1,-1 0-1,1-1 0,-1 1 1,0-1-1,0 0 1,0 0-1,-1 0 1,1 0-1,-1 0 0,0 0 1,0-1-1,0-1-18,16-82-2127,-9 59-584,-1 4-1782</inkml:trace>
  <inkml:trace contextRef="#ctx0" brushRef="#br0" timeOffset="22322.734">9645 7578 64,'0'0'2859,"0"0"-736,0 0-906,0 0-64,0 0-58,0 0-295,0-6-298,0 1-499,1 2 42,0-1 1,-1 1-1,1-1 1,-1 1-1,0-1 1,0 1-1,0-1 1,-1 1-1,1-1 0,-1 1 1,0 0-1,0-1 1,0 1-1,0 0 1,0-1-1,-1 1 1,0 0-1,1 0 0,-1 0 1,0 0-1,-1 1 1,1-1-1,0 0 1,-1 1-1,1 0 0,-1 0 1,0-1-1,0 1 1,0 1-1,0-1 1,0 0-1,0 1 1,-1 0-1,1 0 0,-2-1-45,0 1-9,-1 1-1,0 0 0,0-1 1,0 2-1,1-1 0,-1 1 1,0 0-1,0 0 0,1 0 0,-1 1 1,1 0-1,-1 0 0,1 1 1,0-1-1,0 1 0,0 0 1,0 1-1,0-1 0,1 1 1,-1 0-1,1 0 0,0 0 0,1 0 1,-1 1-1,1 0 0,-1 0 1,1 0-1,1 0 0,-1 0 1,1 0-1,0 1 0,0-1 0,1 1 1,-1 0-1,1-1 0,0 1 1,1 1 9,-2-3 0,0 1 0,1 0 0,-1 0 0,1 0 0,0 0 0,1 0 0,-1 1 0,1-1 0,0 0 0,0 0 0,1 0 0,-1 0 0,1 0 0,0 1 0,1-1 0,-1-1 0,1 1 0,0 0 0,0 0 0,1-1 0,-1 1 0,1-1 0,0 0 1,0 0-1,1 0 0,-1 0 0,1 0 0,0-1 0,0 1 0,0-1 0,0 0 0,0-1 0,1 1 0,0-1 0,-1 0 0,1 0 0,0 0 0,0 0 0,1-1 0,1 0 51,1-1-1,0 0 1,0-1-1,-1 1 1,1-2-1,0 1 1,-1-1-1,1 0 1,-1 0 0,0-1-1,1 0 1,-1-1-1,-1 1 1,1-1-1,0-1 1,-1 1-1,0-1 1,0 0-1,0-1 1,-1 1 0,1-2-51,50-54-133,-3-2 1,-2-2 0,-4-2-1,-2-2 1,19-45 132,-34 61 147,-3-2 0,-2-1-1,-3-1 1,-2 0 0,5-29-147,-123 340 2791,18-63-449,66-142-1864,2 0 1,2 0-1,3 1 1,1 0-1,3 1 1,2 21-479,21 7-2323,16-39-4872,-12-23-753</inkml:trace>
  <inkml:trace contextRef="#ctx0" brushRef="#br0" timeOffset="23876.003">10416 8120 1424,'0'0'2157,"0"0"-730,0 0-400,0 0 169,0 0 71,0 0-183,-6 0-230,4 1-802,1-2-14,-1 1 1,1 0-1,0 0 1,0 0-1,0 0 1,0 0-1,0 0 1,0 1 0,0-1-1,0 0 1,0 1-1,0-1 1,0 0-1,0 1 1,0-1-1,0 1 1,0-1-1,0 1 1,0 0 0,1-1-1,-1 1 1,0 0-1,0 0 1,1 0-1,-1-1 1,0 1-1,1 0 1,-1 0 0,1 0-1,-1 0 1,1 0-1,0 0 1,-1 0-1,1 0 1,0 0-1,0 0 1,-1 0 0,1 0-1,0 1 1,0-1-1,0 0 1,0 0-1,1 0-38,-6 66 825,2-33-2403,2-1-3945,1-25 2735</inkml:trace>
  <inkml:trace contextRef="#ctx0" brushRef="#br0" timeOffset="24123.888">10279 8330 4929,'0'0'1815,"0"0"-303,0 0 14,0 0-2,0 0-126,0 0 96,29 4 75,249 18 945,429-18 439,-624 2-3141,1 3 0,-2 4 0,21 8 188,36 29-10210,-120-37 2054</inkml:trace>
  <inkml:trace contextRef="#ctx0" brushRef="#br0" timeOffset="70789.908">5865 6680 6345,'0'0'1577,"-28"8"-948,9-2-567,-4-1 18,1 2 0,0 1 1,1 0-1,-1 2 0,2 0 1,0 1-1,0 1 0,-1 3-80,-17 18 195,2 3 0,2 1 0,1 2 0,1 1 0,3 1-1,1 2 1,3 0 0,1 2 0,2 1 0,-15 46-195,19-53 60,2 1 1,1 1 0,2 0-1,2 1 1,2 0 0,2 0-1,2 1 1,1 0-1,2 0 1,3 0 0,1 0-1,2 0 1,2 0 0,1-1-1,7 16-60,-5-38-17,0-2 1,1 1-1,1-2 0,1 1 0,1-1 0,0-1 0,1-1 1,0 0-1,2 0 0,-1-2 0,2 0 0,0 0 0,0-2 0,1 0 1,1-1-1,1 0 17,30 11-20,0-1 0,1-3 0,1-2 0,0-3 0,32 3 20,-15-3 87,1-2 0,0-4 0,0-3 0,1-3 0,40-7-87,-82 4 34,-1-1 0,0-1 0,0-2 0,-1-1 0,0-1-1,0-1 1,-1-2 0,0 0 0,-1-2 0,0-1 0,-1 0 0,-1-2 0,-1-1 0,0-1 0,13-15-34,-12 5-62,0-2 0,-2 0 0,-1-1 0,-2-1 0,-1-1 0,-2 0 0,-1-1 0,-1-1 0,-3 0-1,0-1 1,-3 0 0,-1 0 0,-2-1 0,-1 1 0,-2-10 62,-1 16 27,-1 1 0,-1-1 0,-2 1 0,-1-1 0,-2 1 1,0 1-1,-3-1 0,0 1 0,-1 1 0,-2 0 0,-1 1 0,-1 0 0,-2 1 0,-18-23-27,15 18 36,-2 1 0,-1 1 0,-1 1 0,-2 0 0,-1 2 0,0 2 0,-2 0 0,-1 2 0,-1 1 0,0 1 0,-2 2 0,0 1 0,-1 2 0,0 1 0,-1 2 0,-19-4-36,15 10-53,0 2 1,0 1-1,0 1 1,-1 3-1,1 1 1,0 2-1,0 2 0,1 1 1,0 2-1,0 2 1,1 1-1,0 2 0,1 2 1,-7 4 52,-7 9-500,1 1 0,2 3 0,0 2 1,3 2-1,1 1 0,2 3 0,1 1 0,3 2 0,1 1 0,-11 23 500,-2 11-3368</inkml:trace>
  <inkml:trace contextRef="#ctx0" brushRef="#br0" timeOffset="3385.622">12271 3626 4169,'0'0'2352,"0"0"-2344,0 0 328,196 29 729,-13-12 55,71 7-384,31 3-176,-2 2-368,-24 0-192,-42 2-144,-25-5-1096,-56-4-280,-41-12-1761</inkml:trace>
  <inkml:trace contextRef="#ctx0" brushRef="#br0" timeOffset="3612.17">14142 3477 1008,'0'0'5873,"0"0"-5000,0 0-113,0 0 376,146 118-296,-115-84 0,-8 0-423,-11 2-417,-12 24-201,-29-12-1479,-8-7-2033</inkml:trace>
  <inkml:trace contextRef="#ctx0" brushRef="#br0" timeOffset="4092.185">16442 1854 4137,'0'0'776,"0"0"-124,0 0 219,0 0 87,16 36 191,50 137 195,-48 16 74,-31 632 3179,1 405 430,10-462-4361,1-651-886,-6 1 0,-20 105 220,25-209-66,3-7-24,-1-1-1,0 0 0,0 1 1,0-1-1,0 0 1,0 1-1,0-1 1,-1 0-1,1 1 0,-1-1 1,0 0-1,1 0 1,-1 1-1,0-1 1,0 0-1,0 0 0,-1 0 1,1 0-1,0 0 1,-1-1-1,0 1 0,1 0 1,-1-1-1,0 1 1,0-1-1,1 1 1,-1-1-1,0 0 0,-1 0 1,1 0-1,0 0 91,-13-20-511,-1-63-1116,-4-265-6821,17 156 2713</inkml:trace>
  <inkml:trace contextRef="#ctx0" brushRef="#br0" timeOffset="4580.7029">16223 1572 4497,'0'0'4110,"0"0"-2800,42 7-887,349 79 858,651 208-181,-1013-286-1106,13 1-164,-1 3 0,0 1-1,0 2 1,-1 2 0,-1 1 0,-1 2-1,-1 2 1,4 4 170,-34-3 594,-39-22 1521,24-1-2083,-11-1 556,16 0-499,0 1 0,0-1 0,-1 1 0,1-1-1,0 1 1,-1 0 0,1 0 0,0 0 0,-1 1 0,1-1 0,0 1-1,0 0 1,-1 0 0,1 0 0,0 0 0,0 1 0,0-1 0,0 1-1,1 0 1,-1 0 0,0 0 0,1 0 0,-1 0 0,1 0 0,-2 3-89,-20 77-84,-16 174 760,-39 386 4091,11 425-4767,67-1 1670,19-493-3121,-23-541-675,-34-13-5315,8-18 1912</inkml:trace>
  <inkml:trace contextRef="#ctx0" brushRef="#br0" timeOffset="4797.768">16574 5185 11218,'0'0'3305,"0"0"-2889,0 0 632,194 50 497,-26-38-137,0-2-672,-8-3-608,-23 0-128,-6 10-1424,-19 2-1729,-18-4-4288</inkml:trace>
  <inkml:trace contextRef="#ctx0" brushRef="#br0" timeOffset="5902.143">16833 855 1616,'0'0'2865,"0"0"-1262,0 0-782,0 0 162,-9 23 211,-50 152 426,24 77 506,39-279-2274,1 0 0,1 1 0,1-1 0,2 1 1,0 0-1,2 1 0,0 0 0,2 1 0,1 0 0,14-18 148,-21 31-163,-4 5 132,-1 0 1,2 0 0,-1-1 0,1 2 0,0-1 0,0 0 0,0 1 0,1 0 0,0 0 0,0 0 0,0 1-1,0 0 1,1 0 0,0 0 0,0 0 0,0 1 0,0 0 0,0 0 0,1 1 0,-1 0 0,1 0 0,0 0 30,-2 6 57,0-1 0,0 1 0,0 0 0,-1 0 0,1 1 0,-1-1 0,-1 1 0,1 0 0,0 0 0,-1 0 1,0 1-1,0-1 0,-1 1 0,0 0 0,0-1 0,0 1 0,0 0 0,-1 0 0,0 0 0,0 1 0,-1-1 0,0 0 1,0 5-58,2 2 128,27 239 1190,-28-251-1402,-1 0-1,1-1 1,-1 1 0,1 0 0,-1-1-1,1 1 1,-1-1 0,1 1 0,0-1-1,-1 1 1,1-1 0,0 1 0,0-1-1,-1 0 1,1 1 0,0-1 0,0 0-1,-1 0 1,1 0 0,0 1-1,0-1 1,0 0 0,0 0 0,-1 0-1,1 0 1,0 0 0,0-1 0,0 1-1,-1 0 1,1 0 0,0 0 0,0-1-1,0 1 1,-1 0 0,1-1 0,0 1-1,-1-1 1,1 1 0,0-1 0,-1 1-1,1-1 1,-1 1 0,1-1 0,0 0-1,-1 1 85,17-19-4762</inkml:trace>
  <inkml:trace contextRef="#ctx0" brushRef="#br0" timeOffset="6434.336">17150 932 4409,'0'0'1528,"0"0"-872,0 0 241,0 0 215,0 0-288,0 0-440,0 0-144,-23-17-96,23 17-144,0 0-24,0 0-104,0 0 72,0 0 56,0 0 0,-3 0-40,-5 0-728,2 7-1016,-3 0-2529</inkml:trace>
  <inkml:trace contextRef="#ctx0" brushRef="#br0" timeOffset="6734.129">17150 932 3041,'-105'60'3367,"84"-48"-1831,21-12-285,1-6 1421,64-92-1543,68-81-972,-132 177-170,0 1-1,0-1 0,0 0 1,0 0-1,0 0 0,1 0 0,-1 1 1,1-1-1,-1 1 0,1-1 1,0 1-1,-1-1 0,1 1 1,0 0-1,0 0 0,0 0 0,0 0 1,0 0-1,0 1 0,0-1 1,0 0-1,0 1 0,0-1 0,0 1 1,1 0-1,-1 0 0,0 0 1,0 0-1,0 0 0,0 1 0,1-1 1,-1 0-1,0 1 0,0 0 1,0-1-1,0 1 0,0 0 0,0 0 1,0 1 13,10 13 47,-2 1 0,0 0 0,0 1 0,-2 0 0,0 0 0,-1 1 0,-1 0 0,-1 0 0,0 0 0,-1 1 0,-1 0 0,0 9-47,37 219-2343,-26-214-1455</inkml:trace>
  <inkml:trace contextRef="#ctx0" brushRef="#br0" timeOffset="7320.484">18548 768 6953,'0'0'1602,"0"0"-692,-29 4-42,-4-1-601,14-1-130,-1 0 1,1 1-1,0 1 1,-1 1-1,2 1 1,-1 0-1,1 1 1,-1 2-138,3-2 68,-143 87-328,158-93 207,-1 0 1,1 0-1,0 0 1,-1 1-1,1-1 0,0 0 1,0 1-1,0-1 1,0 1-1,0-1 1,0 1-1,1 0 1,-1-1-1,0 1 1,1 0-1,-1-1 0,1 1 1,0 0-1,0 0 1,-1-1-1,1 1 1,0 0-1,1 0 1,-1 0-1,0-1 0,0 1 1,1 0-1,-1 0 1,1-1-1,-1 1 1,1 0-1,0-1 1,0 1-1,0-1 0,0 1 1,0-1-1,0 1 1,0-1-1,0 0 1,1 1-1,-1-1 1,1 0 52,73 47 103,-50-34 7,-18-11-58,0 0 1,-1 1-1,1 0 0,-1 0 0,0 1 0,0-1 1,-1 1-1,0 1 0,1-1 0,-2 1 1,1 0-1,-1 0 0,0 0 0,0 0 1,0 1-1,-1 0 0,0-1 0,-1 1 0,1 0 1,-1 1-1,-1-1 0,1 0 0,-1 1 1,0 0-53,-9 30-429,-14-35-4335,20-7 1213</inkml:trace>
  <inkml:trace contextRef="#ctx0" brushRef="#br0" timeOffset="7533.401">18905 462 4601,'0'0'1440,"0"0"-239,-20 169 423,-3-90-96,0 8-320,0 0-543,3-1-497,9-1-168,11 11-1033,0-21-2167,3-27-633</inkml:trace>
  <inkml:trace contextRef="#ctx0" brushRef="#br0" timeOffset="7769.623">19070 900 3009,'0'0'840,"0"0"-264,0 0-56,0 0 8,-85 143-96,85-112-104,8-9-72,21-8 80,5-12-31,6-2-49,0-4-56,3-18-168,-6-7-32,20-19-641,-11 7-775,-4-2-1360</inkml:trace>
  <inkml:trace contextRef="#ctx0" brushRef="#br0" timeOffset="7975.665">19709 421 5945,'0'0'1625,"0"0"-305,-91 150 504,54-59-407,3 10-257,5 3-520,9-1-256,6-4-240,8-10-144,3-17-144,3-16-816,0-18-560,0-21-457,0-12-1088,6-5-135</inkml:trace>
  <inkml:trace contextRef="#ctx0" brushRef="#br0" timeOffset="8188.552">19436 693 5769,'0'0'4681,"0"0"-4265,0 0 593,0 0-57,0 0-864,239 111-88,-128-89-3473,-5-5-4417</inkml:trace>
  <inkml:trace contextRef="#ctx0" brushRef="#br0" timeOffset="8401.419">20403 1633 10026,'0'0'6289,"0"0"-5432,0 0 1335,0 0-1152,0 0-1040,0 0-1760,-151-121-2105,99 92-1936,-2 3-889</inkml:trace>
  <inkml:trace contextRef="#ctx0" brushRef="#br0" timeOffset="8665.073">19170 816 4329,'0'0'3049,"0"0"-1697,0 0 272,0 0-239,0 0-265,0 0 192,0 0-344,89 128-544,-55-85-424,17 15-656,-8-10-2288,-12-9-2626</inkml:trace>
  <inkml:trace contextRef="#ctx0" brushRef="#br0" timeOffset="8878.482">19464 1450 9178,'0'0'4209,"0"0"-3569,0 0-352,0 0-288,0 0-2769,0 0-5568</inkml:trace>
  <inkml:trace contextRef="#ctx0" brushRef="#br0" timeOffset="44397.39">16739 1842 1960,'0'0'3772,"0"0"-1892,0 0-342,0 0 237,0 0-15,-14-4-39,-44-12-330,58 15-1276,0 1 0,1 0 1,-1-1-1,0 1 0,1-1 0,-1 1 1,0 0-1,0-1 0,1 1 1,-1-1-1,0 1 0,0-1 1,0 1-1,0-1 0,0 1 0,1-1 1,-1 1-1,0-1 0,0 1 1,0-1-1,0 1 0,0-1 0,-1 1 1,1-1-1,0 1 0,0-1 1,0 1-1,0-1-115,0 1-96,466 39 1282,-230-16-1662,133 33 476,-245-36-2917,-2-29-4614,-89-6 3413</inkml:trace>
  <inkml:trace contextRef="#ctx0" brushRef="#br0" timeOffset="44743.6248">16685 1717 4665,'0'0'1256,"0"0"-456,0 0 713,0 0 207,0 0-200,211 38-175,-83-35-49,4-1-456,5-2-376,5 0-208,-25 0-256,3 0-24,-17 0-448,-20 0-1248,-6 3-1369,-26 4-1184,-20-5-560</inkml:trace>
  <inkml:trace contextRef="#ctx0" brushRef="#br0" timeOffset="45095.1648">17863 1784 2168,'0'0'3425,"0"0"-1872,0 0-733,0 0 47,0 0-69,0 0-147,-9 17-19,-1-2-464,-34 99 830,-95 848 3923,122-778-4594,0 2 226,-34 151-553,3-86-1303,20-100-3370,12-78-559</inkml:trace>
  <inkml:trace contextRef="#ctx0" brushRef="#br0" timeOffset="45522.871">17681 1852 4737,'0'0'1563,"0"0"-737,0 0 102,11 26 399,109 302 2191,-90-144-2632,-8 2 1,-8 0 0,-9 1-1,-11 82-886,6-244 69,-14 323 339,3 188-1048,13-433-384,-1-59-6832,-1-58 4087</inkml:trace>
  <inkml:trace contextRef="#ctx0" brushRef="#br0" timeOffset="45831.444">17769 2362 3897,'1'27'2736,"2"806"3703,-55 107-2654,49-894-3662,-26 222-5943,29-267 5747,0 0 1,0-1 0,0 1-1,0 0 1,0-1-1,0 1 1,0 0 0,0-1-1,0 1 1,0 0-1,0-1 1,0 1 0,-1 0-1,1-1 1,0 1-1,0 0 1,-1-1 0,1 1-1,0 0 1,-1-1-1,1 1 1,-1-1 0,1 1-1,-1-1 1,1 1-1,-1-1 1,1 1 0,-1-1-1,0 0 1,1 1-1,-1-1 1,1 0 0,-1 1-1,0-1 1,1 0-1,-1 0 1,0 0 0,1 0-1,-1 1 1,0-1-1,0 0 1,1 0 0,-1 0-1,0 0 1,1-1-1,-1 1 1,0 0 0,1 0-1,-1 0 1,0 0 0,1-1-1,-1 1 1,0 0-1,1-1 1,-1 1 0,1-1-1,-1 1 1,0 0-1,1-1 1,-1 1 0,1-1-1,0 1 1,-1-1-1,1 0 1,-1 1 0,1-1-1,0 1 1,-1-1-1,1 0 1,0 0 72,-12-24-3027</inkml:trace>
  <inkml:trace contextRef="#ctx0" brushRef="#br0" timeOffset="46425.2938">16690 1765 2937,'0'0'1012,"0"0"-180,0 0 72,0 0 47,0 0-153,0 0-230,-2 2-102,-24 83 964,23-59-1056,-57 465 2892,30 1245 1533,69-831-5331,-36-797-2699,-3-428-5856,0 201 5824</inkml:trace>
  <inkml:trace contextRef="#ctx0" brushRef="#br0" timeOffset="46673.327">16462 3484 1472,'0'0'2291,"4"41"-786,49 577 3801,35 378-413,-84-832-7861,-4-110-4241,0-53 3687</inkml:trace>
  <inkml:trace contextRef="#ctx0" brushRef="#br0" timeOffset="46884.25">16468 5209 2825,'0'0'5241,"0"0"-4233,0 0-408,0 0 424,0 0 201,0 0 231,0 0-344,183 53-384,-75-49-296,12 1-112,8 0 457,-2 0-777,-4 4-288,35 16-961,-31-4-1551,-26 1-2754</inkml:trace>
  <inkml:trace contextRef="#ctx0" brushRef="#br0" timeOffset="47633.2238">16611 5382 4289,'0'0'2103,"0"0"-1183,0 0 35,0 0 353,0 0 121,0 0-158,-8-1-278,-9-3-92,58 4-269,3 0-136,266-15 1672,39-1-2485,-122 25-4870,-135 4-1469</inkml:trace>
  <inkml:trace contextRef="#ctx0" brushRef="#br0" timeOffset="55742.533">16722 7747 6145,'0'0'1217,"0"0"150,0 0 94,0 0-178,0 0-465,-27-2-438,-86-3-178,22 32 151,75-18-291,11-8-82,0 1 1,0 0-1,1 1 0,-1-1 0,1 1 0,-1 0 1,1 0-1,0 0 0,0 0 0,0 1 0,1 0 0,-1 0 1,1 0-1,0 0 0,0 0 0,0 1 0,0-1 1,1 1-1,0 0 0,0 0 0,0 0 0,1 0 1,0 0-1,0 0 0,0 0 0,0 0 0,1 0 1,0 1-1,0-1 0,0 0 0,1 0 0,-1 0 1,1 1-1,1 1 20,5 2-99,0 0 0,1 0 0,0 0 0,0-1 0,1 0 0,0-1 1,1 0-1,-1 0 0,1-1 0,1 0 0,3 1 99,34 23-178,-46-29 181,1 0 1,0 0-1,-1 0 0,1 1 1,-1-1-1,0 1 0,1 0 1,-1-1-1,0 1 0,0 0 1,0 0-1,0 1 0,0-1 1,-1 0-1,1 1 0,-1-1 0,1 1 1,-1-1-1,0 1 0,0-1 1,0 1-1,0 0 0,-1 0 1,1-1-1,-1 1 0,0 0 1,1 0-1,-1 0 0,-1 0 1,1 0-1,0-1 0,-1 1 1,1 0-1,-1 0 0,0-1 0,0 1 1,0 1-4,-14 8-73,0-2 0,-1 0 0,0-1 1,0-1-1,-1 0 0,0-1 0,-1-1 0,1-1 0,-1 0 1,-1-1 72,-11 2-2904,29-6 49</inkml:trace>
  <inkml:trace contextRef="#ctx0" brushRef="#br0" timeOffset="54353.071">14676 7540 5297,'0'0'2975,"0"0"-1230,0 0-84,0 0 99,0 0-251,0 0-602,0 9-387,0 0-497,1 70 664,-4-1 0,-3 0-1,-7 21-686,-113 461 934,134-645 397,12 23-1608,3 2 1,2 0-1,3 1 0,3 2 1,13-16 276,-24 36-200,2 1 0,1 1 0,1 2 0,3 0 0,0 2 0,2 0 0,23-17 200,-45 43-97,0 1 0,0 0 0,0 0 0,0 0 0,1 1 0,-1 0 1,1 1-1,0 0 0,0 0 0,0 0 0,0 1 0,0 0 0,0 1 1,0 0-1,1 0 0,-1 1 0,0 0 0,0 0 0,0 1 1,1 0 96,148 68-5689,-112-45 3106,9 3-1770</inkml:trace>
  <inkml:trace contextRef="#ctx0" brushRef="#br0" timeOffset="54669.059">15472 8007 5617,'0'0'2705,"0"0"-2393,0 0 864,0 0-176,0 0-512,0 0-488,186 34-1176,-132-30-744,-9 1-1345</inkml:trace>
  <inkml:trace contextRef="#ctx0" brushRef="#br0" timeOffset="54880.176">15424 8214 6793,'0'0'1689,"0"0"-337,0 0 296,0 0-703,0 0-417,0 0-272,0 0-256,182-19-104,-102 14-872,-14 2-1337,-9 3-1680</inkml:trace>
  <inkml:trace contextRef="#ctx0" brushRef="#br0" timeOffset="56424.604">17007 7932 5561,'0'0'2545,"0"0"-1697,0 0 680,0 0-472,0 0-527,0 0 183,154 3-272,-82-3-248,-4 0-128,-5 0-64,-15 0-496,1 2-1049,-15 5-991,-11-2-1169</inkml:trace>
  <inkml:trace contextRef="#ctx0" brushRef="#br0" timeOffset="56636.514">17324 7713 5297,'0'0'2969,"0"0"-2545,0 0-216,0 0 880,0 0 256,-6 135-631,6-85-289,0 1-248,0-3-176,0-2-216,0-8-897,17 3-879,3-14-1001,0-10 217</inkml:trace>
  <inkml:trace contextRef="#ctx0" brushRef="#br0" timeOffset="57147.945">17846 7833 928,'0'0'5756,"0"0"-3694,0 0-825,0 0 256,-5 21-160,-21 162 12,26-183-1366,0-1 1,1 1 0,-1 0-1,1 0 1,-1-1-1,0 1 1,1 0 0,-1 0-1,1 0 1,-1-1 0,1 1-1,-1 0 1,0 0-1,1 0 1,-1 0 0,1 0-1,-1 0 1,1 0 0,-1 0-1,1 0 1,-1 0-1,1 0 1,-1 0 0,0 1-1,1-1 1,-1 0 0,1 0-1,-1 0 1,1 1-1,-1-1 1,0 0 0,1 0-1,-1 1 1,0-1 0,1 0-1,-1 1 1,0-1-1,1 0 1,-1 1 0,0-1-1,0 1 1,0-1 0,1 0-1,-1 1 1,0-1-1,0 1 1,0-1 0,0 1-1,0-1 1,0 1 0,1-1-1,-1 0 1,0 1-1,0-1 1,-1 1 0,1-1-1,0 1 1,0-1 0,0 1 20,29-44 265,-24 34-369,83-135 35,-88 144 67,1-1 0,0 1-1,0 0 1,0 0 0,-1 0 0,1-1-1,0 1 1,0 0 0,0 0 0,-1 0-1,1 0 1,0 1 0,0-1-1,0 0 1,0 0 0,-1 0 0,1 1-1,0-1 1,0 0 0,-1 1 0,1-1-1,0 1 1,-1-1 0,1 1 0,0-1-1,-1 1 1,1-1 0,-1 1 0,1-1-1,-1 1 1,1 0 0,-1-1 0,1 1-1,-1 0 1,1 0 0,-1-1 0,0 1-1,0 0 1,1 0 0,-1 0-1,0-1 1,0 1 0,0 0 0,0 0-1,0 0 1,0 0 0,0-1 0,0 1-1,0 0 1,0 0 0,-1 0 0,1-1-1,0 1 1,0 0 0,-1 0 0,1-1-1,-1 1 1,1 0 0,-1-1 0,1 1-1,-1 0 1,0 0 2,2 3 44,7 112 266,-7-115-325,0 0 1,0 0 0,0 0-1,0-1 1,0 1 0,0 0-1,0-1 1,1 1 0,-1-1 0,0 1-1,0-1 1,1 0 0,-1 0-1,0 1 1,0-1 0,1 0-1,-1 0 1,0 0 0,1 0 0,-1 0-1,0-1 1,0 1 0,1 0-1,-1 0 1,0-1 0,0 1-1,0-1 1,1 1 0,-1-1 0,0 0-1,0 1 1,0-1 0,0 0-1,0 0 1,0 0 0,0 0 14,114-118 106,-112 119-97,-1 0 0,0 0 0,1 0 0,-1 0 0,0 0 0,0 0-1,1 0 1,-1 1 0,0-1 0,0 1 0,0 0 0,0 0 0,0 0 0,0 0-1,0 0 1,0 0 0,0 0 0,0 1 0,0-1 0,-1 1 0,1-1-1,0 1 1,-1 0 0,1-1 0,-1 1 0,0 0 0,0 0 0,0 0-1,0 0 1,0 0 0,0 0 0,0 0 0,-1 1 0,1-1 0,-1 0 0,1 0-1,-1 1 1,0-1 0,0 0 0,0 0 0,0 1 0,-1-1 0,1 0-1,0 0 1,-1 1 0,0 0-9,5 15 57,-1-7-149,26 65 7,10-49-3275,-20-25-12,-4-2-536</inkml:trace>
  <inkml:trace contextRef="#ctx0" brushRef="#br0" timeOffset="57643.182">14759 8421 2561,'0'0'2472,"0"0"-1184,0 0-1048,0 0 625,162 14 719,-10 1-48,73 4-231,49-4-265,26-3-104,5-10-304,-14-2-312,3 0-224,-3 0-96,-17 0-128,-20 0-1024,-37 0-1337,-69 5-1856,-45-5-368</inkml:trace>
  <inkml:trace contextRef="#ctx0" brushRef="#br0" timeOffset="58167.084">17806 7381 88,'0'0'2655,"0"0"-361,0 0-1451,0 0-348,-7 20 429,-83 250 1807,-34 246-1189,112-441-2636,13-75 1006,-1 1 0,1 0 0,0 0-1,0-1 1,0 1 0,1-1 0,-1 1 0,0-1-1,0 1 1,0-1 0,0 0 0,0 0-1,0 1 1,1-1 0,-1 0 0,0 0 0,0 0-1,0 0 1,1 0 0,-1-1 0,0 1 0,0 0-1,0 0 1,0-1 0,0 1 0,0-1-1,1 1 1,-1-1 0,0 1 0,0-1 0,0 0-1,-1 1 1,1-1 0,0 0 0,0 0 0,0 0-1,0 0 1,-1 0 0,1 0 0,-1 0 0,1 0-1,0 0 1,-1 0 0,0 0 0,1 0-1,-1 0 1,0 0 0,1-1 88,30-35-3747</inkml:trace>
  <inkml:trace contextRef="#ctx0" brushRef="#br0" timeOffset="58438.551">18106 7552 2625,'0'0'3051,"0"0"-1891,0 0-332,-24 12 259,-143 77 299,161-86-1366,-9 4-30,-1 2 0,1-1-1,1 2 1,0 0 0,0 1-1,1 0 1,0 1-1,1 0 1,0 1 0,1 0-1,1 1 1,0 1 10,9-11-29,0-1 0,0 1 0,0-1 0,1 0 0,-1 1 1,1-1-1,0 1 0,0 0 0,0-1 0,1 1 0,-1-1 0,1 0 1,0 1-1,0-1 0,0 1 0,1-1 0,-1 0 0,1 0 0,-1 0 0,1 0 1,0 0-1,0 0 0,0 0 0,1-1 0,-1 1 0,1-1 0,0 1 1,-1-1-1,1 0 0,0 0 0,0-1 0,0 1 0,0 0 0,1-1 0,-1 0 1,0 0-1,1 0 0,-1 0 0,1 0 0,-1-1 0,1 1 0,-1-1 1,1 0-1,-1 0 0,1-1 29,11 6-8,196 52-1062,-144-42-1337</inkml:trace>
  <inkml:trace contextRef="#ctx0" brushRef="#br0" timeOffset="59294.855">14665 8358 1792,'0'0'4577,"0"0"-3904,0 0-617,196 0 424,27 0 704,119-9 8,58-8-400,14 0-480,-32 10-240,-74 7-8,-34 0-64,-37 24-272,-37 7-760,-43-4-720,-52-10-1377,-42-10-1000</inkml:trace>
  <inkml:trace contextRef="#ctx0" brushRef="#br0" timeOffset="59638.399">14536 7178 1360,'0'0'1529,"-6"145"-689,-16-13 24,-1 47-128,3 6-144,3-9-8,11-39-192,6-43-191,0-19-137,0-13-64,0 23-321,3-13-927,5-12-1816</inkml:trace>
  <inkml:trace contextRef="#ctx0" brushRef="#br0" timeOffset="60052.447">14821 7388 6329,'25'-3'1031,"288"-22"691,-37 9-235,-76 5-663,1422-49 910,-1508 59-2241,1 4 0,-1 6 0,0 5 1,-1 4-1,-1 6 0,-1 4 0,50 22 507,-140-41-308,-1 0 0,0 1 0,-1 1 0,0 1 0,-1 0 0,0 2 0,-1 0 0,0 1 0,-1 1 0,-1 0 0,0 1 0,-2 0 0,0 1-1,4 8 309,-4 19 2846,-13-45-1056,0 0-206,0 10 35,20 492-1832,-20-407-2514,-2-13-1901</inkml:trace>
  <inkml:trace contextRef="#ctx0" brushRef="#br1" timeOffset="223901.941">28618 3740 0,'238'50'0,"-128"-39"0,-109-10 0,0 0 0,0-1 0,1 0 0,-1 1 0,0-1 0,1 1 0,-1-1 0,0 0 0,1 0 0,-1 0 0,1 0 0,-1 0 0,0 0 0,1 0 0,-1-1 0,0 1 0,1 0 0,-1-1 0,0 1 0,1-1 0,-1 1 0,0-1 0,0 0 0,0 0 0,0 1 0,1-1 0,-1 0 0,0 0 0,0 0 0,0 0 0,-1 0 0,1 0 0,0 0 0,0-1 0,-1 1 0,1 0 0,0 0 0,-1-1 0,1 1 0,2-64 0,-3 64 0,1 0 0,-1 0 0,0 0 0,1-1 0,-1 1 0,1 0 0,-1 0 0,1 0 0,0 0 0,-1 0 0,1 0 0,0 0 0,0 0 0,0 0 0,0 0 0,0 0 0,0 1 0,0-1 0,0 0 0,0 1 0,0-1 0,0 1 0,0-1 0,1 1 0,-1-1 0,0 1 0,0 0 0,0 0 0,1 0 0,-1-1 0,0 1 0,0 0 0,1 0 0,-1 1 0,0-1 0,0 0 0,1 0 0,-1 1 0,0-1 0,0 0 0,0 1 0,0 0 0,1-1 0,-1 1 0,3-1 0,0 0 0,-1 1 0,1-1 0,0 1 0,-1 0 0,1-1 0,0 2 0,-1-1 0,0 0 0,1 1 0,-1 0 0,0-1 0,0 1 0,1 0 0,-2 1 0,1-1 0,0 1 0,0-1 0,-1 1 0,1 0 0,-1 0 0,0 0 0,0 0 0,0 0 0,0 0 0,-1 1 0,1-1 0,-1 1 0,0-1 0,0 1 0,0-1 0,-1 1 0,1 0 0,-1-1 0,0 1 0,1 0 0,-2 0 0,1-1 0,0 1 0,-1 0 0,0-1 0,0 1 0,0 0 0,-7 8 0,0 1 0,0-1 0,-2-1 0,1 1 0,-1-1 0,-1-1 0,0 0 0,-1-1 0,0 0 0,0 0 0,-1-2 0,-5 4 0,-30 15 0,-2-1 0,0-3 0,-1-2 0,-43 10 0,11-7 0,-1-3 0,0-4 0,-1-4 0,-14-3 0,-278 40 0,345-48 0,23 0 0,0 1 0,0-1 0,0-1 0,0 0 0,-1 0 0,1-1 0,0 0 0,0 0 0,1-1 0,-1 0 0,0-1 0,1 0 0,-1 0 0,1-1 0,0 0 0,0-1 0,0 1 0,1-1 0,-1-1 0,1 0 0,0 0 0,-1-5 0,-1 0 0,0 1 0,-1 0 0,0 1 0,0 0 0,-1 1 0,0 0 0,-1 0 0,0 1 0,0 1 0,-1 0 0,1 1 0,-1 0 0,-7-2 0,-138-31 0,157 38 100,-1 1 1,1 0-1,-1 0 0,1 0 1,-1 0-1,1 1 0,0-1 1,0 0-1,-1 1 0,1-1 0,0 1 1,0-1-1,0 1 0,1-1 1,-1 1-1,0-1 0,1 1 1,-1 0-1,1 0 0,-1-1 1,1 1-1,0 0 0,0 0 1,-1-1-1,1 1 0,1 0 1,-1 0-1,0 0 0,0-1 1,1 1-1,-1 0-100,0 2 521,0-1 2436,0-3-2079,-1 22-446,-6 139 940,7 80-1023,66-448-1087,-54 176 826,55-102 1431,-66 132-1507,0 0 1,0 0 0,0 0-1,0 0 1,0 0 0,1 0-1,-1 0 1,0 1 0,0-1-1,1 0 1,-1 1 0,0-1-1,1 1 1,-1 0 0,0-1-1,1 1 1,-1 0 0,1 0-1,-1 0 1,0 0 0,1 0-1,-1 0 1,1 0 0,-1 0-1,0 1 1,1-1 0,-1 0-1,1 1 1,-1-1 0,0 1-1,0 0 1,1-1 0,-1 1-1,0 0 1,0 0 0,0 0-1,0 0 1,0 0 0,0 0-1,0 0 1,0 0 0,0 0-1,0 0 1,-1 1 0,1-1-1,0 0-12,28 60 415,12 55 188,-39-115-608,1 0 0,-1 0-1,0 0 1,1 0 0,-1 0 0,1 0-1,-1-1 1,1 1 0,-1-1 0,1 1 0,-1-1-1,1 0 1,0 0 0,-1-1 0,1 1 0,-1 0-1,1-1 1,-1 1 0,1-1 0,-1 0 0,0 0-1,1 0 1,-1 0 0,0 0 0,1-1 0,-1 1-1,0-1 1,0 1 0,0-1 0,0 0-1,-1 0 1,1 0 0,0 0 0,-1 0 0,0 0-1,1 0 1,-1 0 0,0-1 0,0 1 0,0 0-1,0-1 1,0 0 5,100-155 88,-99 157-87,-1 1 0,1 0 0,0-1 0,-1 1 0,1 0 0,-1 0 0,1 0 0,0 0 0,-1 0 0,1 1 0,0-1 0,-1 0 0,1 1 0,-1-1 0,1 1 0,0 0 0,-1-1 0,0 1-1,1 0 1,-1 0 0,1 0 0,-1 0 0,0 0 0,0 0 0,0 1 0,1-1 0,-1 0 0,0 0 0,-1 1 0,1-1 0,0 1 0,0-1 0,-1 1 0,1-1 0,0 1 0,-1-1 0,0 1 0,1 0 0,-1 1-1,4 3 72,-1 0-197,1 1 1,-1-1 0,1 0-1,1-1 1,-1 1 0,1-1 0,0 0-1,0 0 1,1 0 0,-1 0-1,1-1 1,0 0 0,0-1-1,1 1 1,-1-1 0,1 0 0,0-1-1,-1 1 1,1-1 0,1-1 124,24 0-2833,-3-1-1074</inkml:trace>
  <inkml:trace contextRef="#ctx0" brushRef="#br1" timeOffset="224195.868">28392 4118 6905,'0'0'1641,"0"0"-277,0 0 52,0 0-797,0 0-1088,4-17-358,12-85-53,-16 101 888,-1 0 0,-1 0 0,1-1 0,0 1 0,0 1 0,0-1 0,0 0 0,-1 0 0,1 0 0,0 1 0,-1-1 0,1 0 0,-1 1 0,1 0 0,-1-1 0,1 1 0,-1 0 0,1-1 0,-1 1 0,1 0 0,-1 0 0,1 0 0,-1 1 0,1-1 0,-1 0 0,1 0 0,0 1 0,-1-1 0,1 1 0,-1 0 0,1-1 0,0 1 0,-1 0 0,1 0 0,0-1 0,0 1 0,-1 0 0,1 0 0,0 1 0,0-1-8,-6 4 16,0 0 1,0 1 0,0 0-1,0 0 1,1 1-1,0 0 1,1 0-1,-1 0 1,2 0-1,-1 1 1,1 0 0,0 0-1,0 0 1,1 1-1,0-1 1,1 1-1,0 0 1,0 0-1,1 0 1,0 0 0,0 0-1,1 0 1,0 0-1,1 1-16,1-7-110,1-1-1,0 0 1,-1 1-1,1-1 1,0 0-1,0 0 1,0-1-1,1 1 1,-1-1-1,0 1 1,1-1-1,-1 0 1,0 0-1,1-1 1,-1 1-1,1-1 1,0 1-1,-1-1 1,1 0-1,-1-1 1,1 1-1,-1 0 1,1-1-1,-1 0 1,1 0-1,-1 0 1,4-2 110,97-44-3618,-56 16 1189</inkml:trace>
  <inkml:trace contextRef="#ctx0" brushRef="#br1" timeOffset="224697.789">28977 4017 2393,'0'0'1469,"0"0"-247,0 0-158,0 0-271,0 0-396,-16-15-317,-51-46-280,65 59 178,1 0 0,-1 0 1,1 0-1,-1 1 1,0-1-1,0 0 0,0 1 1,0-1-1,0 1 1,0 0-1,0 0 0,-1 0 1,1 0-1,0 0 1,-1 0-1,1 0 0,0 1 1,-1-1-1,1 1 1,-1 0-1,1 0 0,-1 0 1,1 0-1,-1 0 1,1 0-1,-1 1 0,1-1 1,0 1-1,-1 0 1,1 0-1,0-1 1,-1 2-1,1-1 0,0 0 1,0 0-1,0 1 1,0-1-1,0 1 0,0-1 1,0 1 21,-36 80 478,34-70-390,-21 126 1184,25-137-1264,0 0-1,0 0 1,0 0-1,0 0 1,1 0-1,-1 0 1,0 0-1,1 0 1,-1 0-1,0 0 1,1 0-1,0 0 1,-1 0-1,1 0 0,-1 0 1,1 0-1,0-1 1,0 1-1,0 0 1,-1-1-1,1 1 1,0 0-1,0-1 1,0 1-1,0-1 1,0 1-1,0-1 1,0 0-1,0 1 1,0-1-1,0 0 1,0 0-1,0 1 0,0-1 1,0 0-1,1 0 1,-1 0-1,0-1 1,0 1-1,0 0 1,0 0-1,0 0 1,0-1-1,0 1 1,0-1-1,0 1 1,1-1-8,49-25 605,47-101-58,-78 90-1074,-2 1 0,-2-2 0,-1 0 0,-2-1 0,-2-1 0,-1 0 0,-2 0 0,-2-4 527,9-183 2196,-18 236 591,-14 47-2157,-31 350 3413,43-270-5434,4 1-3862,1-111 642</inkml:trace>
  <inkml:trace contextRef="#ctx0" brushRef="#br1" timeOffset="225463.088">29554 3873 6681,'0'0'1583,"0"0"-961,0 0 2,0 21 411,0 281 623,0-303-1663,0 1 1,0-1 0,0 1 0,0-1-1,0 1 1,0-1 0,0 0 0,0 1-1,0-1 1,1 1 0,-1-1 0,0 1-1,0-1 1,1 1 0,-1-1 0,0 1-1,1-1 1,-1 1 0,0 0 0,1-1-1,-1 1 1,1-1 0,-1 1 0,1 0-1,-1-1 1,1 1 0,-1 0 0,1 0-1,-1-1 1,1 1 0,-1 0 0,1 0-1,-1 0 1,1 0 0,-1 0 0,1 0-1,0 0 1,-1 0 0,1 0 0,-1 0-1,1 0 1,-1 0 0,1 0 0,-1 0-1,1 0 1,0 0 0,-1 1 0,1-1-1,-1 0 1,1 0 0,-1 1 0,1-1-1,-1 0 1,0 1 0,1-1 0,-1 1-1,1-1 1,-1 0 0,1 1 4,159-284-1946,-158 280 1928,0 0 0,-1 0 0,1 0 0,0 0 0,1 1 0,-1-1 0,0 0 0,1 1 0,0 0 0,-1 0 0,1 0 0,0 0 0,0 0 0,0 0 0,0 1 0,0 0 0,0-1 0,1 1 0,-1 0 0,0 1 0,1-1 0,-1 0 0,1 1 0,2 0 18,19 56 269,-24-50-201,3 26 168,24 71 43,-26-102-296,0 0 1,0 0-1,0 0 0,0-1 0,0 1 0,0-1 0,0 1 0,1-1 1,-1 0-1,0 0 0,0 0 0,0 0 0,1-1 0,-1 1 0,0 0 1,0-1-1,0 0 0,0 1 0,0-1 0,0 0 0,0 0 0,0 0 1,0 0-1,0 0 0,0-1 0,-1 1 0,1-1 0,-1 1 1,1-1-1,-1 1 0,1-1 0,-1 0 0,0 0 17,21-22 99,-18 19-68,-1 1 1,1-1 0,0 0-1,0 1 1,0 0 0,1 0-1,0 0 1,-1 1-1,1-1 1,0 1 0,1 0-1,-1 1 1,1-1 0,-1 1-1,1 0 1,0 0 0,-1 1-1,7-1-31,-9 4 11,0 0 0,0 0 0,0 0 0,-1 1 0,1-1 0,-1 1 0,1-1 0,-1 1 0,0 0 0,0 0 0,0 0 0,0 0 0,0 0 0,-1 1 0,0-1 0,1 0 0,-1 1 0,0-1 0,-1 1 0,1 0 0,-1-1 0,1 1 0,-1-1 0,0 1 0,-1 0 0,1-1 0,0 1 0,-1 0-11,-1 95-1927,-10-59-975</inkml:trace>
  <inkml:trace contextRef="#ctx0" brushRef="#br1" timeOffset="225793.261">27479 4658 6537,'0'0'1457,"0"0"-785,0 0 272,0 0 248,163-32 225,-6 23-81,63-6 160,28 3 65,3-2-393,-14-1-504,-23 3-440,0 5-224,-6 7-408,-17-2-1609,-51 2-2487,-43-5-3994</inkml:trace>
  <inkml:trace contextRef="#ctx0" brushRef="#br1" timeOffset="221507.775">22249 3954 7346,'0'0'1260,"0"29"-559,11 448 2023,15-141-2480,-17-293-68,-6-49 528,60-293 1356,-63 298-2061,6-36-53,2 1 0,2 0 0,0 1 0,3 0 0,1 0 0,1 2 0,2 0 0,2 0 0,0 2 0,2 0 0,2 2 0,1 0 0,8-7 54,-15 25-610,1 0 0,0 1 0,0 1-1,1 1 1,0 0 0,1 2-1,-1 0 1,1 1 0,18-2 610,-35 7-138,59-12-3463</inkml:trace>
  <inkml:trace contextRef="#ctx0" brushRef="#br1" timeOffset="221720.023">23119 3986 8442,'0'0'1960,"0"0"-1400,0 0-328,0 0 449,0 0 103,146-24-328,-81 0-240,1-3-216,-9 5-152,-11 10-1304,-20 10-433,-26 2-1520,-3 24 865</inkml:trace>
  <inkml:trace contextRef="#ctx0" brushRef="#br1" timeOffset="221872.879">23051 4133 4209,'0'0'2488,"0"0"-1343,0 0 831,0 0-360,0 0-1031,0 0-185,0 0 528,114 7-408,-43-12-208,1-9-312,-1-3-88,15-15-1528,-18 6-1809,-14-3-368</inkml:trace>
  <inkml:trace contextRef="#ctx0" brushRef="#br1" timeOffset="222055.4839">23636 3543 5681,'0'0'1096,"0"0"-327,0 0-105,0 0 40,-103 122 56,80-52-136,0 7-248,1 8-160,-1 1-152,0-4-64,0 15-1080,3-25-720,9-19-1377</inkml:trace>
  <inkml:trace contextRef="#ctx0" brushRef="#br1" timeOffset="222437.296">24401 3726 6681,'0'0'857,"0"0"-501,0 0-136,0 0 216,-28 9-48,-86 33-145,110-40-200,0 0 0,0 0 1,0 0-1,0 1 0,0 0 1,0 0-1,1 0 0,0 0 1,-1 1-1,1-1 0,0 1 1,1 0-1,-1 0 0,1 0 1,-1 0-1,1 0 1,0 0-1,1 1 0,-1-1 1,1 1-1,0-1 0,0 1 1,0-1-1,1 1 0,0 0 1,0-1-1,0 1 0,0 0 1,1 3-44,-1-1 106,2 2-113,1-1 1,-1 0 0,2 0-1,-1 0 1,1 0 0,0-1-1,1 0 1,0 1 0,0-1-1,0-1 1,1 1 0,0-1-1,0 0 1,1-1 0,-1 1-1,1-1 1,1-1 0,-1 1-1,0-1 1,1 0 0,0-1 0,3 1 6,8 7-87,162 88-1286,-180-98 1388,1-1-1,0 1 1,-1-1 0,1 1 0,-1 0 0,1 0 0,-1-1 0,1 1 0,-1 0 0,1 0 0,-1 1 0,0-1 0,0 0 0,0 0 0,0 1 0,1-1 0,-2 0 0,1 1 0,0-1 0,0 1 0,0-1 0,-1 1 0,1 0-1,-1-1 1,1 1 0,-1 0 0,0-1 0,1 1 0,-1 0 0,0-1 0,0 1 0,0 0 0,0 0 0,-1-1 0,1 1 0,0 0 0,-1-1 0,1 1 0,-1-1 0,0 1 0,1 0 0,-1-1 0,0 1 0,0-1-1,0 0 1,0 1 0,-1 0-15,-223 84 1191,-80 7-5082,209-68-319</inkml:trace>
  <inkml:trace contextRef="#ctx0" brushRef="#br1" timeOffset="222677.832">22529 5081 6865,'0'0'1009,"0"0"-73,205-43 720,-71 12-79,40-8-1,26-7-272,-17 6-288,-35 8-487,-42 11-457,-21 9-72,61-1-849,-18 4-1487,-2-1-4450</inkml:trace>
  <inkml:trace contextRef="#ctx0" brushRef="#br1" timeOffset="228804.743">32131 3350 4473,'0'0'1224,"0"0"-800,0 156 280,0-74 73,0 5 135,0 5 296,0-1-176,0 1-368,-15-6-343,-5-4-169,-3-10-144,-2-9-8,-4-10-369,-8-14-951,6-13-808,5-19-2105</inkml:trace>
  <inkml:trace contextRef="#ctx0" brushRef="#br1" timeOffset="229015.759">32122 3210 4393,'0'0'2721,"0"0"-2369,-57 126 56,17-64 336,6 1 0,2-3-360,4 0-384,-1 17-112,9-14-1320,3-15-1825</inkml:trace>
  <inkml:trace contextRef="#ctx0" brushRef="#br1" timeOffset="229165.671">32250 3369 5905,'0'0'1633,"0"0"-633,0 0 864,0 0-584,0 0-519,157 162-761,-122-56-160,-10-13-3129,-11-1-2968</inkml:trace>
  <inkml:trace contextRef="#ctx0" brushRef="#br1" timeOffset="223152.409">25522 4742 3009,'0'0'5129,"0"0"-4089</inkml:trace>
  <inkml:trace contextRef="#ctx0" brushRef="#br1" timeOffset="227098.919">25645 4200 5081,'0'0'858,"-2"21"-98,-4 270 1706,14-240-1125,-8-50-374,0-4 421,-1-26 292,17-166-522,-10 169-1302,0 1 0,2 0 0,1 0 0,1 1 0,1 0-1,1 1 1,1 1 0,0-1 0,2 2 0,1 0 0,16-15 144,-26 31-205,0 0 0,1 1 0,0 0 0,0 1 0,0 0 0,0 0 0,1 0 0,-1 1 0,1 0 0,0 0 0,-1 1 0,9-1 205,89 19-6708,-75-1 2490</inkml:trace>
  <inkml:trace contextRef="#ctx0" brushRef="#br1" timeOffset="227311.802">26058 4166 5561,'0'0'2665,"0"0"-2241,0 0-248,0 0-176,0 0-160,0 0-120,0 0-1056,109 0-457,-95 0-1320</inkml:trace>
  <inkml:trace contextRef="#ctx0" brushRef="#br1" timeOffset="227437.781">26058 4166 4577,'-37'171'928,"37"-168"256,15-3 1,10 0 15,9 0-320,9-8-656,0-8-224,20-13-1272,-15 5-1289,-8 0-1223</inkml:trace>
  <inkml:trace contextRef="#ctx0" brushRef="#br1" timeOffset="227761.732">26609 3933 6217,'0'0'1170,"0"0"-269,0 0-154,0 0-151,-25 12-229,-79 40-211,100-50-211,0 0 0,0 0 0,0 0-1,0 1 1,1-1 0,-1 1 0,1 0-1,0 0 1,-1 0 0,1 1 0,1-1 0,-1 1-1,1-1 1,-1 1 0,1 0 0,0 0 0,0 0-1,1 0 1,-1 0 0,1 1 0,0-1 0,0 0-1,0 1 1,1-1 0,-1 1 0,1-1-1,0 0 1,0 1 0,1-1 0,0 5 55,2-4-83,0-1 1,0 1-1,0-1 1,0 1-1,1-1 0,-1 0 1,1-1-1,0 1 1,0-1-1,1 1 1,-1-1-1,1 0 0,-1-1 1,1 1-1,5 1 83,14 11 89,-22-14-33,1 0 0,-1 0 0,0 0 1,0 0-1,1 1 0,-1-1 0,0 1 0,0 0 0,0-1 0,-1 1 0,1 0 0,0 0 0,-1 0 0,1 0 0,-1 1 0,1-1 0,-1 0 0,0 1 1,0-1-1,0 0 0,-1 1 0,1-1 0,0 1 0,-1 0 0,0-1 0,0 1 0,1-1 0,-2 1 0,1 0 0,0-1 0,0 1 0,-1-1 1,1 1-1,-1-1 0,0 1 0,0-1 0,0 1 0,0-1 0,0 0 0,-1 1 0,1-1 0,-1 0 0,1 0 0,-1 0 0,0 0 0,-1 1-56,-97 43 167,-6-15-3986,71-24 873</inkml:trace>
  <inkml:trace contextRef="#ctx0" brushRef="#br1" timeOffset="228075.139">25505 3933 3249,'0'0'1224,"0"0"-592,-69 127 376,41-59 81,2-1-185,12 3-128,5-7-216,9-6-304,0-6-256,17-10-64,12-12-392,22-12-736,-5-10-777,-3-7-1055</inkml:trace>
  <inkml:trace contextRef="#ctx0" brushRef="#br1" timeOffset="228292.897">26737 3877 3433,'0'0'1288,"0"0"-320,0 0 377,146 49-57,-106-13 296,-9 7-224,-8 5-95,-11 5-145,-12 5-200,0 2-264,-29 5-344,-19 7-312,-47 39-312,13-17-1800,2-10-3049</inkml:trace>
  <inkml:trace contextRef="#ctx0" brushRef="#br1" timeOffset="237439.547">25816 5939 6089,'0'0'1153,"0"0"335,0 0 352,0 0 9,137 147-265,-103-94-392,-3 0-472,-8 2-400,-14 5-320,-9 32-608,-17-15-1248,-15-7-3297</inkml:trace>
  <inkml:trace contextRef="#ctx0" brushRef="#br1" timeOffset="238556.98">27788 6261 4065,'0'0'2408,"0"0"-1095,0 0 160,0 0 465,0 0-146,0 0-447,0-9-596,-21-95-304,20 101-480,-1 0-1,1 0 1,-1 0 0,1 0-1,-1 0 1,0 0-1,0 1 1,0-1 0,0 1-1,-1-1 1,1 1 0,-1 0-1,1 0 1,-1 0 0,0 0-1,0 1 1,0-1 0,0 1-1,0-1 1,0 1 0,0 0-1,0 0 1,0 1 0,-1-1-1,1 1 1,0-1 0,0 1-1,-1 0 1,1 0 0,0 1-1,-1-1 1,1 1 0,0-1-1,0 1 1,-1 0 35,-5 6-29,0-1-1,0 1 1,0 0 0,1 1-1,0 0 1,1 0 0,0 1-1,0 0 1,1 0 0,0 1-1,0 0 1,1 0 0,0 0-1,1 0 1,1 1 0,-1 0-1,2-1 1,-2 11 29,-17 166-96,21-182 95,0-1 0,1 1 1,-1-1-1,1 0 0,0 1 0,0-1 0,0 0 1,0 0-1,1 0 0,0 0 0,0 0 0,0 0 1,0 0-1,1 0 0,-1-1 0,1 0 1,0 1-1,0-1 0,0 0 0,1 0 0,-1 0 1,1-1-1,-1 1 0,1-1 0,0 0 0,0 0 1,0 0-1,0-1 0,0 1 0,1-1 1,-1 0-1,0 0 0,0-1 0,1 1 0,-1-1 1,1 0-1,-1 0 0,0 0 0,3-1 1,3-4 40,0 1 0,0-1-1,-1-1 1,0 0 0,0 0-1,0 0 1,-1-1 0,0-1-1,0 1 1,-1-2 0,0 1-1,0 0 1,-1-1 0,0-1-1,-1 1 1,0-1 0,0 0-1,-1 0 1,0 0 0,-1-1-40,-2 9-6,48-119-555,-39 134-24,-4 11 564,-5-17 12,-1 1 1,2-1-1,-1 0 1,1 1-1,0-1 1,0 0 0,1 0-1,0 0 1,0-1-1,1 1 1,0-1-1,0 0 1,0 0-1,1 0 1,0 0-1,0-1 1,0 0 0,1 0-1,0 0 1,0-1-1,0 0 1,2 1 8,71-2-3866,-44-5 262</inkml:trace>
  <inkml:trace contextRef="#ctx0" brushRef="#br1" timeOffset="239218.998">28124 6018 4929,'0'0'914,"0"0"51,0 0 177,0 0-73,0 0-307,0 0-167,-8-1-231,4 1-355,0-1 1,0 1-1,1 1 1,-1-1 0,0 0-1,0 1 1,0 0-1,0 0 1,1 0 0,-1 1-1,0-1 1,1 1-1,-1-1 1,1 1 0,0 1-1,-1-1 1,1 0-1,0 1 1,0-1 0,1 1-1,-1 0 1,1 0-1,-1 0 1,1 0 0,-2 3-10,1-2-5,-1 0 0,1 0 1,0 0-1,0 0 1,1 0-1,-1 0 1,1 1-1,0-1 0,0 1 1,1 0-1,-1 0 1,1 0-1,0-1 0,0 1 1,1 0-1,-1 0 1,1 0-1,0 0 0,1 0 1,-1 0-1,1 0 1,0 0-1,0 0 0,0 0 1,1 0-1,0-1 1,0 2 4,193 65-584,-193-69 606,-1 0 1,1 0-1,-1 1 1,1-1-1,-1 0 1,0 0-1,0 1 1,0-1-1,0 1 1,0-1-1,-1 1 1,1-1-1,-1 1 1,0 0-1,0-1 1,1 1-1,-2-1 1,1 1-1,0 0 1,0-1-1,-1 1 1,0-1-1,1 1 1,-1-1-1,0 1 1,0-1-1,0 0 1,-1 1-1,1-1 1,0 0-1,-1 0 1,0 0-1,1 0 1,-1 0-1,0 0 1,0 0-1,0-1 1,0 1-1,0-1 1,-2 1-23,-99 72-98,103-66-5180,15-7 658</inkml:trace>
  <inkml:trace contextRef="#ctx0" brushRef="#br1" timeOffset="239841.019">28335 6158 3609,'0'0'2656,"0"0"-2408,0 0 577,0 0 95,154 0-176,-96 0-304,-4-3-440,6-6-224,-17-1-984,-15 3-1953</inkml:trace>
  <inkml:trace contextRef="#ctx0" brushRef="#br1" timeOffset="240059.8509">28470 5734 4465,'0'0'2400,"0"0"-2159,0 0 351,2 166 368,10-82 56,2 3-312,3-3-320,0-7-240,0-4-144,-2-13 0,-1-9-816,-5-13-496,-7-26-553,1-12-1055</inkml:trace>
  <inkml:trace contextRef="#ctx0" brushRef="#br1" timeOffset="240405.474">28829 5847 2433,'0'0'2301,"0"25"-1119,0 177 822,2-123-1158,4 0 0,3 0 0,17 66-846,-11-196-217,-12 37 71,1 1 1,0-1-1,1 1 1,0 0-1,1 0 1,1 1-1,0 0 0,1 0 1,0 1-1,0-1 1,1 2-1,1-1 1,0 1-1,5-3 146,-15 44 2427,-60 75-4368,50-88-787</inkml:trace>
  <inkml:trace contextRef="#ctx0" brushRef="#br1" timeOffset="240930.8839">29394 6158 5601,'0'0'1058,"0"0"-523,0 0 322,-1 20 179,-9 165 374,7-131-1769,23-67-885,68-174 165,-39 70 642,-49 116 438,1 0 0,-1 1 0,0-1 0,1 0 0,0 0 0,-1 0 0,1 0 0,0 0 0,-1 1 0,1-1 0,0 0 0,0 0 0,-1 1 0,1-1 0,0 1 0,0-1 1,0 1-1,0-1 0,0 1 0,0-1 0,0 1 0,0 0 0,0 0 0,0-1 0,0 1 0,0 0 0,0 0 0,0 0 0,0 0 0,0 0 0,0 1 0,1-1 0,-1 0 0,0 0 0,0 1 1,0-1-1,0 0 0,0 1 0,-1-1 0,1 1 0,0-1 0,0 1 0,0 0 0,0-1 0,0 1 0,-1 0 0,1 0 0,0-1 0,-1 1 0,1 0 0,-1 0 0,1 0 0,-1 0 1,1 0-1,-1 0-1,31 52 86,6 61-272,-36-113 159,-1 0 1,0 0-1,0 0 0,1-1 0,-1 1 0,0 0 1,1 0-1,-1-1 0,1 1 0,-1 0 0,1-1 0,-1 1 1,1-1-1,0 1 0,-1 0 0,1-1 0,0 0 1,-1 1-1,1-1 0,0 1 0,0-1 0,-1 0 0,1 1 1,0-1-1,0 0 0,0 0 0,-1 0 0,1 1 1,0-1-1,0 0 0,0 0 0,-1 0 0,1-1 0,0 1 1,0 0-1,0 0 0,0 0 0,-1 0 0,1-1 1,0 1-1,0 0 0,-1-1 0,1 1 0,0-1 0,-1 1 1,1-1-1,0 1 0,-1-1 0,1 1 0,0-1 1,-1 0-1,1 1 0,-1-1 0,0 0 0,1 0 27,32-48-346,-27 39 211,3-4 85,-7 9 90,0 0 0,0 0 0,1 0-1,0 1 1,0-1 0,0 1 0,1 0-1,-1 0 1,1 0 0,0 0 0,0 1-1,0 0 1,0-1 0,1 2 0,0-1-1,-1 0 1,1 1 0,0 0 0,0 0-1,1 0-39,47 45-406,-32-32-1044,-1-5-1355</inkml:trace>
  <inkml:trace contextRef="#ctx0" brushRef="#br1" timeOffset="241211.126">30125 6102 4721,'0'0'1720,"0"0"-491,0 0-313,0 0-261,-3-20-585,-7-64-439,9 85 342,1 0 0,-1 0 0,1 0 0,-1 0 0,1 0 1,-1 0-1,1 0 0,-1-1 0,0 1 0,0 0 0,1 0 0,-1-1 0,0 1 0,0 0 1,0-1-1,0 1 0,0-1 0,0 1 0,0-1 0,0 1 0,0-1 0,0 0 0,0 0 1,0 1-1,0-1 0,0 0 0,0 0 0,0 0 0,0 0 0,0 0 0,0 0 0,0-1 1,-1 1-1,1 0 0,0 0 0,0-1 0,0 1 0,0-1 0,0 1 0,1-1 1,-1 1-1,0-1 0,0 0 0,0 1 0,0-1 0,0 0 0,1 0 0,-1 1 0,0-1 1,1 0-1,-1 0 0,1 0 0,-1 0 0,1 0 0,-1 0 0,1 0 0,0 0 0,-1 0 1,1 0-1,0 0 0,0 0 0,0 0 0,0 0 0,0 0 0,0 0 0,0 0 0,0-1 1,0 1 26,-7 14-24,1-1 1,1 1 0,0 1 0,0-1 0,2 1 0,-1 0-1,2-1 1,0 1 0,0 0 0,2 1 0,-1-1 0,2 0 0,0 0-1,1 2 24,1-13-93,-1 0 0,1-1 0,0 0 0,0 0 0,0 1 0,1-2 0,-1 1 0,0 0 0,1-1 0,-1 1-1,1-1 1,-1 0 0,1 0 0,0-1 0,-1 1 0,1-1 0,0 0 0,-1 0 0,1 0 0,0 0 0,0 0 0,-1-1-1,1 0 1,-1 0 0,1 0 0,0 0 0,-1 0 0,0-1 0,1 0 0,-1 0 0,0 0 0,0 0 0,0 0 0,0 0-1,2-3 94,19-14-1899</inkml:trace>
  <inkml:trace contextRef="#ctx0" brushRef="#br1" timeOffset="241553.878">30336 5907 3801,'0'0'437,"0"0"-155,-3-26-212,-11-182-2102,14 168 2281,-8 40 1372,-2 10-1366,1 0 0,1 1 0,-1 0 1,2 0-1,-1 1 0,2-1 0,-1 2 1,2-1-1,0 1 0,-3 12-255,7-24 5,-8 29-20,0 0 0,2 1 0,2 0-1,0 1 1,2-1 0,2 1 0,1-1-1,1 1 1,3 11 15,-4-42-12,0 1-1,0-1 1,-1 1-1,2-1 1,-1 1 0,0-1-1,0 1 1,0-1-1,1 0 1,-1 1-1,1-1 1,-1 1 0,1-1-1,0 0 1,-1 1-1,1-1 1,0 0-1,0 0 1,0 1 0,0-1-1,0 0 1,0 0-1,0 0 1,0 0-1,0-1 1,1 1 0,-1 0-1,0 0 1,1-1-1,-1 1 1,0 0 0,1-1-1,-1 0 1,1 1-1,-1-1 1,1 0-1,-1 0 1,1 0 0,-1 1-1,1-2 1,-1 1-1,1 0 1,-1 0-1,0 0 1,1-1 12,55-43 363,7-70-1667,-38 60-1019</inkml:trace>
  <inkml:trace contextRef="#ctx0" brushRef="#br1" timeOffset="241853.149">30476 5375 720,'0'0'4633,"0"0"-4001,0 0 288,-6 150 489,3-66 447,-3 10-336,1 2-455,-1 0-561,3-9-336,3-7-168,0-15-592,6-10-1873,14-19 945,5-19-5818</inkml:trace>
  <inkml:trace contextRef="#ctx0" brushRef="#br1" timeOffset="242199.678">30749 5826 5593,'0'0'2206,"0"0"-1610,0 0-233,0 0 713,0 28 344,-2 203 1042,-2 337 1002,-7-478-3487,6-92-486,2-146-6941,4 72 3709,6 1-548</inkml:trace>
  <inkml:trace contextRef="#ctx0" brushRef="#br1" timeOffset="242407.672">30735 5900 6121,'0'0'1361,"0"0"-753,0 0 320,0 0 512,0 0-472,157 12-175,-114 12 103,-12 10 80,-14 7 8,-17 5 361,0 7-81,-22 0-320,-18 2-472,-12-2-472,-5-5-704,-48-2-1921,16-12-1111,-8-17-1778</inkml:trace>
  <inkml:trace contextRef="#ctx0" brushRef="#br1" timeOffset="242747.358">27026 5854 5841,'0'0'1201,"0"0"-313,-72 123 368,52-48 272,15 9-191,5 8-497,8-3-232,35 2-296,14-4-312,74 19-632,-14-22-1249,3-21-2271</inkml:trace>
  <inkml:trace contextRef="#ctx0" brushRef="#br1" timeOffset="243101.827">31700 5671 2905,'0'0'2736,"0"0"-1800,0 0 753,108 142 135,-85-77 361,-12 3-89,-8 2-496,-3 0-527,-23-1-545,-37 6-456,-54 17-72,-108 30-1505,16-16-1423,-8-14-3722</inkml:trace>
  <inkml:trace contextRef="#ctx0" brushRef="#br1" timeOffset="248109.002">30581 7046 2361,'0'0'830,"0"0"-64,0 0 386,0 0 123,0 0-403,0 0-318,-2 8 164,-7 137 1190,52-218-3455,-39 69 1423,-1-3 45,0 1-1,1 0 0,0 0 1,0 1-1,0-1 0,1 1 1,0 0-1,0 0 0,0 0 1,1 1-1,0 0 0,0 0 1,0 0-1,0 1 0,0 0 1,1 0-1,-1 0 0,1 1 1,0 0-1,0 0 0,0 1 1,0 0-1,0 0 0,6 1 80,-9 3 105,0 1-1,0-1 1,0 1-1,0 0 0,-1 0 1,0 0-1,0 1 1,0-1-1,0 1 0,-1 0 1,0 0-1,0 0 1,0 0-1,-1 0 1,1 0-1,-1 0 0,0 1 1,-1-1-1,1 0 1,-1 1-1,0 1-104,2 17 171,25 71-1976,-13-84-1926</inkml:trace>
  <inkml:trace contextRef="#ctx0" brushRef="#br1" timeOffset="248321.467">31257 7234 8242,'0'0'3088,"0"0"-1599,0 0 711,0 0-423,0 0-1777,0 0-176,0 0-3137,-80 80-6729</inkml:trace>
  <inkml:trace contextRef="#ctx0" brushRef="#br1" timeOffset="246771.286">28547 7251 3217,'0'0'1276,"0"0"-268,0 0 75,0 0 17,0 0-244,-2-21-367,-5-66-260,-1 51 164,5 54-285,2-1-37,1-1-1,1 1 1,0-1-1,2 0 0,0 1 1,0-1-1,2 0 0,0-1 1,0 1-1,2-1 1,0 0-1,1 0 0,5 6-70,-13-21 19,0 1 0,1-1-1,-1 0 1,0 0 0,1 0 0,-1 1-1,1-1 1,-1 0 0,1 0-1,-1 0 1,1 0 0,-1 0 0,0 0-1,1 0 1,-1 0 0,1 0-1,-1 0 1,1 0 0,-1 0 0,1 0-1,-1 0 1,0-1 0,1 1 0,-1 0-1,1 0 1,-1 0 0,0-1-1,1 1 1,-1 0 0,1 0 0,-1-1-1,0 1 1,0 0 0,1-1-1,-1 1 1,0-1 0,1 1 0,-1 0-1,0-1 1,0 1 0,0-1-1,0 1 1,1 0 0,-1-1 0,0 1-1,0-1 1,0 1 0,0-1-1,0 1 1,0-1 0,0 1 0,0 0-1,0-1 1,0 1 0,0-1 0,0 1-1,-1-1 1,1 1 0,0 0-1,0-1 1,0 1 0,0-1 0,-1 1-19,1-2 10,4-23-13,0 0 0,2 1 0,0-1 0,2 1 0,1 1 0,1-1 0,0 1 0,7-8 3,-16 30-25,1-1 0,-1 0-1,1 1 1,0-1 0,0 1 0,0-1 0,-1 1 0,1 0 0,0 0-1,0 0 1,1 0 0,-1 0 0,0 0 0,0 1 0,0-1 0,1 1-1,-1-1 1,0 1 0,0 0 0,1 0 0,-1 0 0,0 0 0,0 0 0,1 1-1,-1-1 1,0 1 0,0-1 0,1 1 0,-1 0 0,0 0 0,0 0-1,0 0 1,0 0 0,0 0 0,0 1 0,-1-1 0,1 1 0,0-1-1,-1 1 1,1 0 0,-1-1 0,1 1 0,-1 0 0,0 0 0,0 0-1,0 0 1,1 2 25,64 174 271,-65-177-295,1 0 0,-1-1 0,1 1 0,-1-1 0,1 0 0,0 1 0,-1-1 0,1 0 0,-1 0 0,1 0 1,0 0-1,-1 0 0,1 0 0,0-1 0,-1 1 0,1 0 0,-1-1 0,1 1 0,-1-1 0,1 0 0,-1 0 0,0 1 0,1-1 0,-1 0 0,0 0 0,1 0 0,-1 0 0,0 0 0,0-1 0,0 1 1,0 0-1,0 0 0,0-1 0,0 1 0,-1-1 0,1 1 0,0-1 0,-1 1 0,1-1 0,-1 1 0,0-1 0,1 1 0,-1-1 0,0-1 24,2 0-113,88-117-3252,-88 119 3402,-1 0-1,1 0 1,0 0-1,0 0 1,0 1 0,0-1-1,0 1 1,0-1-1,0 1 1,-1 0-1,1-1 1,0 1-1,0 0 1,0 0-1,0 1 1,0-1-1,0 0 1,0 1-1,0-1 1,0 1 0,0 0-1,0-1 1,0 1-1,0 0 1,-1 0-1,1 0 1,0 0-1,-1 1 1,1-1-1,-1 0 1,1 1-1,-1-1 1,0 1-1,0-1 1,1 1-1,-1 0 1,0-1 0,0 1-1,-1 0 1,1 0-1,0 0 1,-1 0-1,1 0 1,-1 0-1,1 0 1,-1-1-1,0 1 1,0 0-1,0 0 1,0 2-37,18 32 115,41 8-2735,-30-35-2275</inkml:trace>
  <inkml:trace contextRef="#ctx0" brushRef="#br1" timeOffset="247049.614">29380 7189 3641,'0'0'128,"0"0"87,0 0 126,0 0 58,0 0-189,-20-5-155,-59-8-44,77 14-11,0 0 0,0 0 0,0 0 0,1 0 1,-1 0-1,0 0 0,1 0 0,-1 0 0,0 1 1,1-1-1,0 1 0,-1-1 0,1 1 0,0 0 0,0-1 1,0 1-1,0 0 0,0 0 0,0 0 0,0 0 1,1 0-1,-1 0 0,1 0 0,-1 0 0,1 0 0,0 0 1,0 0-1,0 0 0,0 0 0,0 0 0,0 0 1,1 0-1,-1 0 0,1 0 0,-1 0 0,1 0 0,0 0 1,0 0-1,0 7-5,-1-6-4,1 0 0,0 0-1,0-1 1,1 1 0,-1 0-1,1 0 1,-1-1 0,1 1-1,0-1 1,0 1-1,0-1 1,0 0 0,0 0-1,0 0 1,1 0 0,-1 0-1,1-1 1,0 1 0,-1-1-1,1 1 1,0-1-1,0 0 1,0 0 0,-1 0-1,1-1 1,0 1 0,0-1-1,1 1 1,-1-1 0,0 0-1,2 0 10,98-4-740,-62-10-366,-3-5-1040</inkml:trace>
  <inkml:trace contextRef="#ctx0" brushRef="#br1" timeOffset="247404.005">29965 7126 3969,'0'0'1349,"0"0"-520,0 0-323,0 0-451,0 0-587,-20-22-308,-64-67-131,83 87 938,0 0 0,-1 1 0,1-1 0,0 0 0,-1 1-1,0-1 1,1 0 0,-1 1 0,0 0 0,0 0 0,1-1 0,-1 1 0,0 0 0,0 0 0,-1 1 0,1-1 0,0 0 0,0 1-1,0-1 1,0 1 0,0 0 0,-1-1 0,1 1 0,0 0 0,0 0 0,-1 1 0,1-1 0,0 0 0,-2 1 33,-1 1 13,-1 2 96,0 0-1,0 1 0,1-1 0,0 1 1,0 1-1,0-1 0,1 1 0,-1-1 1,1 1-1,1 0 0,-1 1 0,1-1 0,0 1 1,1-1-1,-1 1 0,1 0 0,0 0 1,1 0-1,-1 6-108,1-9 54,-1 0-1,1-1 1,-1 1 0,1 0-1,1 0 1,-1 0 0,0 0 0,1 0-1,0 0 1,0 0 0,0 0-1,0 0 1,1 0 0,0 0 0,-1 0-1,2-1 1,-1 1 0,0 0 0,1 0-1,-1-1 1,1 1 0,0-1-1,0 1 1,1-1 0,-1 0 0,1 0-1,-1 0 1,1 0 0,0 0-1,0-1 1,0 1 0,3 1-54,5-1-90,-1-1 1,0 0 0,0-1-1,1 0 1,-1 0 0,1-1-1,-1 0 1,1-1-1,-1 0 1,0-1 0,1 0-1,-1 0 1,0-1-1,0-1 1,0 0 0,-1 0-1,0-1 1,1 0-1,-1 0 1,-1-1 0,1 0-1,-1-1 1,0 0-1,-1 0 1,0-1 0,0 0-1,0 0 1,-1-1-1,0 1 1,-1-1 0,0-1-1,-1 1 1,2-4 89,34-137-2521,-28 88 1533</inkml:trace>
  <inkml:trace contextRef="#ctx0" brushRef="#br1" timeOffset="247617.879">30122 6697 1368,'0'0'2585,"0"0"-1753,0 0 280,0 0 169,0 0-145,-35 162-136,35-112-360,0-2-344,0-2-296,35 5-504,-4-13-1232,0-11-1953</inkml:trace>
  <inkml:trace contextRef="#ctx0" brushRef="#br1" timeOffset="231402.987">22298 6560 4073,'0'0'2540,"0"0"-809,0 0 167,0 0-16,0 0-314,0 0-485,-5-12-572,-19-82-90,24 94-420,-16-114 666,16 111-664,-1 0 0,1 0 0,-1 0 0,0 0 0,0 1 1,0-1-1,-1 0 0,1 1 0,-1-1 0,1 1 0,-1 0 0,0-1 0,0 1 0,0 0 1,0 0-1,0 0 0,0 0 0,-1 0 0,1 1 0,-1-1 0,1 1 0,-1 0 1,0-1-1,1 1 0,-1 0 0,0 1 0,0-1 0,0 0 0,1 1 0,-1 0 0,0-1 1,0 1-1,0 0 0,0 1 0,0-1 0,0 0 0,-1 1-3,-3 3-16,0 0 0,1 0 0,-1 1 0,1 0 0,0 0 0,0 1 0,0-1 0,1 1 0,0 0 0,0 1 0,0-1 0,1 1 0,0 0 0,1 0 0,-1 1 0,1-1 0,1 1 0,-1 1 16,-1-1-9,-8 24-103,1-1 0,1 1 0,2 1 0,1 0 1,1 0-1,2 0 0,2 1 0,1 27 112,1-59-22,0 1 1,0-1-1,1 1 1,-1-1-1,0 1 0,1-1 1,0 0-1,-1 1 1,1-1-1,0 0 0,0 0 1,1 0-1,-1 1 1,0-1-1,1 0 0,-1 0 1,1-1-1,-1 1 1,1 0-1,0-1 0,0 1 1,0-1-1,0 1 1,0-1-1,0 0 0,0 0 1,1 0-1,-1 0 1,0 0-1,1 0 0,-1-1 1,0 1-1,1-1 1,-1 0-1,1 1 0,-1-1 1,1 0-1,-1-1 1,0 1-1,1 0 0,-1-1 1,1 1-1,-1-1 1,0 0-1,1 0 0,-1 0 22,7-2 10,1-2 0,-1 1 0,0-1-1,-1-1 1,1 1 0,-1-1-1,-1-1 1,1 0 0,-1 0 0,0 0-1,0-1 1,-1 0 0,0 0-1,-1-1 1,5-7-10,2-1-34,61-94-1090,-72 110 1106,-1 0-1,0 0 1,1 0-1,-1 0 1,1 1-1,0-1 1,-1 0-1,1 0 1,0 0-1,-1 1 1,1-1-1,0 0 1,0 1-1,0-1 1,-1 0-1,1 1 1,0-1-1,0 1 1,0 0-1,0-1 1,0 1-1,0 0 1,0-1-1,0 1 1,0 0-1,0 0 1,0 0-1,0 0 1,0 0-1,0 0 1,0 0-1,0 0 1,0 1-1,0-1 1,0 0-1,0 1 1,0-1-1,0 0 1,0 1-1,0-1 1,0 1-1,0 0 1,0-1-1,0 1 1,-1 0-1,1-1 1,0 1-1,-1 0 1,1 0-1,0 0 19,25 56 115,-19-37-40,51 64-335,-56-82 115,0-1 0,0 0 1,0 0-1,0 0 0,0-1 0,1 1 0,-1 0 0,0-1 0,0 0 1,1 1-1,-1-1 0,0 0 0,0 0 0,1 0 0,-1-1 0,0 1 1,0 0-1,1-1 0,-1 0 0,0 1 0,0-1 0,0 0 1,0 0-1,0 0 0,0 0 0,0-1 0,0 1 0,0 0 0,0-1 145,26-27-2691,-5-6-522</inkml:trace>
  <inkml:trace contextRef="#ctx0" brushRef="#br1" timeOffset="231616.352">22569 6273 4553,'0'0'1688,"0"0"-887,0 0-1,0 0 872,0 0-336,119 130-287,-64-86-321,5-1-368,0-2-176,-6-2-184,-9-6 0,-10-6-736,-13-8-625,-13-9-663,-6-10-817,-3 0 305</inkml:trace>
  <inkml:trace contextRef="#ctx0" brushRef="#br1" timeOffset="231747.315">22942 6319 1336,'0'0'5057,"0"0"-4112,0 0 15,0 0 56,-151 174-488,108-90-528,12-14-360,2-8-2273</inkml:trace>
  <inkml:trace contextRef="#ctx0" brushRef="#br1" timeOffset="232274.248">23271 5972 6249,'0'0'1446,"0"0"-422,0 31 247,14 194 688,2-119-1712,-4 0 1,-5 0-1,-5 30-247,1-483-4184,-3 358 982</inkml:trace>
  <inkml:trace contextRef="#ctx0" brushRef="#br1" timeOffset="232723.457">22940 6413 1624,'0'0'4913,"0"0"-3488,0 0-465,0 0-24,0 0 288,0 0-263,0 0-561,131 0-240,-91 0-160,-3 0-352,-3-7-1153,-8-3-1383,-15 1-841</inkml:trace>
  <inkml:trace contextRef="#ctx0" brushRef="#br1" timeOffset="232938.805">23116 6252 4785,'0'0'1280,"0"0"-624,0 0 217,0 0-73,0 161-256,0-110-376,3-1-168,6 8-680,-1-12-1729,-2-12-1304</inkml:trace>
  <inkml:trace contextRef="#ctx0" brushRef="#br1" timeOffset="233228.426">23330 6314 2841,'0'0'4172,"0"0"-2179,0 0-403,0 0-213,0 0-738,0 0-386,18 1-67,-15-1-171,12 0 9,0-1 0,-1 2 1,1 0-1,0 1 0,-1 1 0,1 0 0,-1 0 1,0 2-1,0 0 0,0 0 0,-1 1 0,0 1 1,0 1-1,0-1 0,-1 2 0,0 0 1,1 2-25,-12-7 62,0 0 1,0 0 0,0 0-1,0 1 1,-1-1 0,0 0-1,0 0 1,0 0 0,-1 1-1,1-1 1,-1 0 0,0 0-1,0 0 1,0 0 0,-1 0-1,1 0 1,-1 0 0,0 0-1,0-1 1,-1 1 0,1-1-1,-1 0 1,1 1 0,-1-1-1,0 0 1,-1 0 0,1-1-1,0 1 1,-1-1 0,1 0-1,-1 0 1,0 0 0,1 0-1,-1 0 1,0-1 0,0 0-1,-2 1-62,2 1-7,-91 50-687,29-25-2919,25-18-2332</inkml:trace>
  <inkml:trace contextRef="#ctx0" brushRef="#br1" timeOffset="234075.578">24098 6237 2288,'0'0'5731,"0"0"-3592,0 0-749,0 0-245,0 0-555,0 0-409,-13 23-122,-41 78-43,40-4-8,15-74-8,-1 72-1112,7-105 206,116-242-2564,-121 250 3422,-2 0 40,0 1 0,1-1 0,-1 0 0,1 1 0,-1-1 0,1 1 0,-1-1 0,1 1 0,0-1 0,0 1 0,0-1 0,0 1 0,0 0 0,0 0 0,0-1 0,1 1 0,-1 0 0,0 0 0,1 0 0,-1 0 0,0 0 0,1 1 0,-1-1 0,1 0 0,0 1 0,-1-1 0,1 1 0,-1 0 0,1-1 0,0 1 0,-1 0 0,1 0 0,0 0 0,-1 0 0,1 0 0,0 0 0,-1 1 0,1-1 0,0 0 0,0 1 8,49 210 1522,-50-210-1538,-1 0 1,1 1-1,0-1 1,-1 0-1,1 1 1,0-1-1,0 0 1,0 0-1,0 0 1,0 0-1,0 0 1,1 0-1,-1 0 1,0 0-1,0 0 1,1-1-1,-1 1 1,0 0-1,1-1 1,-1 1-1,1-1 1,-1 1-1,1-1 1,-1 0-1,1 0 1,-1 0-1,1 0 1,-1 0-1,1 0 1,-1 0-1,1 0 1,-1 0-1,1-1 1,-1 1-1,1-1 1,-1 1-1,0-1 1,1 0-1,-1 1 1,0-1-1,1 0 1,-1 0-1,1 0 16,47-46-942,-38 34 711,-1-1 1,-1 0-1,0 0 0,-1-1 0,0 0 0,-1 0 0,-1-1 0,-1 0 1,2-8 230,2 62 1576,25-8-4043,-14-25-1401</inkml:trace>
  <inkml:trace contextRef="#ctx0" brushRef="#br1" timeOffset="234354.537">24689 6285 3961,'0'0'3293,"0"0"-1932,0 0-273,0 0-282,0 0-767,-12-9-590,-38-28 28,48 36 506,0 1 0,0-1-1,0 0 1,0 1 0,0-1 0,0 1-1,0-1 1,0 1 0,0 0 0,0 0-1,0 0 1,-1 0 0,1 1 0,0-1-1,0 0 1,0 1 0,0 0 0,0-1 0,0 1-1,0 0 1,0 0 0,0 0 0,1 0-1,-1 0 1,0 1 0,0-1 0,1 1-1,-1-1 1,1 1 0,0-1 0,-1 1-1,1 0 1,0-1 0,0 1 0,0 0-1,0 0 1,0 0 0,0 0 0,1 0 0,-1 0-1,1 0 1,-1 0 0,1 0 0,0 1-1,0-1 1,0 0 0,0 0 0,0 0-1,0 0 1,1 0 0,-1 0 0,1 2 17,-2 0-23,0 0 21,-1 0 0,0 0 1,1 0-1,0 0 0,0 0 0,0 0 0,1 0 0,-1 0 0,1 1 0,0-1 0,0 0 1,1 0-1,-1 0 0,1 1 0,0-1 0,0 0 0,0 0 0,0 0 0,1 0 1,0-1-1,0 1 0,0 0 0,0-1 0,0 1 0,1-1 0,0 0 0,-1 0 0,1 0 1,0 0-1,1 0 0,-1 0 0,0-1 0,1 0 0,3 2 2,-3-2-19,0-1 0,0 0 0,0 0 0,0-1 0,0 1 0,0-1 0,0 1 0,0-2 0,1 1 0,-1 0 0,0-1 0,0 1 0,0-1 0,0 0 0,0-1 0,0 1 0,0-1 0,0 1-1,-1-1 1,1-1 0,-1 1 0,1 0 0,-1-1 0,0 1 0,0-1 0,0 0 0,0 0 0,0 0 0,-1-1 0,1 1 0,-1-1 0,0 1 0,1-5 19,21-55-1738,-16 34-826</inkml:trace>
  <inkml:trace contextRef="#ctx0" brushRef="#br1" timeOffset="234602.11">24883 5905 3225,'0'0'1104,"0"0"-16,-29 128 184,18-61-71,2 8 127,4-1-232,2-1-328,3-8-344,0-10-256,3-14-168,14-10-408,17-16-1168,-3-10-1193,-2-5-775</inkml:trace>
  <inkml:trace contextRef="#ctx0" brushRef="#br1" timeOffset="235179.731">25257 6139 3449,'0'0'1413,"0"0"-559,0 0 1,0 0-326,0 0-471,-11-4-619,-34-8-399,24 41-267,21-23 1090,-12 154 3006,13-158-2818,1-1 0,-1 1 0,0-1 0,1 0 0,-1 0 1,1 0-1,0 0 0,-1 0 0,1 0 0,0 0 0,-1 0 1,1-1-1,0 1 0,0-1 0,0 1 0,0-1 1,-1 0-1,1 0 0,0 0 0,0 0 0,0 0 0,0 0 1,0 0-1,0 0 0,0-1 0,-1 1 0,1-1 0,0 0 1,0 1-1,0-1 0,-1 0 0,1 0 0,-1 0 1,1 0-1,0 0 0,-1-1 0,0 1 0,1 0 0,-1-1 1,1 0-52,8-8-3,0-1 0,-1 0 1,0 0-1,-1-1 0,0 0 1,-1-1-1,0 0 0,-1 0 1,0 0-1,-1-1 0,-1 1 1,0-1-1,-1 0 0,0-1 1,-2 1-1,1-11 3,-2 24-209,-23 31-706,-11 62 44,29-92 1502,5-2-3644</inkml:trace>
  <inkml:trace contextRef="#ctx0" brushRef="#br1" timeOffset="235621.123">25105 6218 280,'0'0'2314,"0"0"-1135,0 0-56,0 0 286,0 0 6,0 0-104,2-14-26,-1 8-1014,4-33 248,-2 30-97,-2 22 385,22 574 4056,-23-435-6684,3-398-8364,5 167 5921</inkml:trace>
  <inkml:trace contextRef="#ctx0" brushRef="#br1" timeOffset="235834.4889">25234 6102 3257,'0'0'1664,"0"0"-784,0 0 280,0 0-71,0 0 15,0 0-128,117 126-112,-112-97 49,-5-1-153,0-1-88,-25-3-336,-12 3-336,-43 9-592,8-10-1737,-2-2-2568</inkml:trace>
  <inkml:trace contextRef="#ctx0" brushRef="#br1" timeOffset="236441.655">22726 6177 984,'0'0'2475,"0"0"-1249,0 0 20,0 0 117,0 0-173,0 0-255,-5 6 308,24 149 2739,-8-106-2904,49 307 4250,-55-328-4369,-4-27-461,-1-4 375,-1-51-898,3-1 1,3 1 0,1 0-1,11-36 25,-10 63-272,-3 3-56,2 0-1,1 0 0,1 1 1,1 0-1,1 0 0,0 1 1,11-14 328,-20 34-30,1 0 1,-1 0-1,0 1 1,1-1-1,-1 0 1,1 1-1,0-1 1,-1 1-1,1 0 1,0-1-1,0 1 1,0 0-1,0 0 1,0 0-1,0 1 1,0-1-1,0 0 1,0 1-1,0 0 1,1-1 0,-1 1-1,0 0 1,0 0-1,0 0 1,1 0-1,-1 0 1,0 1-1,0-1 1,0 1-1,0-1 1,0 1-1,0 0 1,0 0-1,0 0 1,0 0-1,0 0 1,0 0-1,0 1 1,0-1-1,-1 0 1,2 2 29,55 70-100,-18 13-1555,-23-27-5105,-16-38 1039</inkml:trace>
  <inkml:trace contextRef="#ctx0" brushRef="#br1" timeOffset="237086.053">21927 5792 1696,'0'0'751,"0"0"-51,0 0-85,0 0-115,0 0-93,0 0-151,-14 11-148,-55 48 23,60-51 420,0 1 0,1 0-1,1 0 1,-1 1 0,2 0 0,-1 0 0,1 0 0,1 1 0,0 0 0,0 1 0,-1 4-551,-3 18 350,2 0 0,0 0 0,3 1 1,1-1-1,1 27-350,0 1 188,3 0 0,3 0 0,2 0 0,4-1 0,2 0 0,2-1 0,3 0 0,6 7-188,-19-53-29,1-1 0,1 0 0,0 0 0,0 0-1,1-1 1,1 0 0,0 0 0,1-1 0,0 0 0,1-1 0,0 0-1,1 0 1,0-1 29,240 147-4313,-116-94-145</inkml:trace>
  <inkml:trace contextRef="#ctx0" brushRef="#br1" timeOffset="243604.724">22306 6979 5377,'0'0'1272,"0"0"-439,0 0 15,0 0 120,0 0 440,177 5 337,-3-5-577,71-22-152,49-14 176,23-7-399,-3 4-425,-23 10-256,-3 10 8,-14 9-120,-20 10-488,-31 0-1353,-72 0-3040,-51 3-976</inkml:trace>
  <inkml:trace contextRef="#ctx0" brushRef="#br1" timeOffset="244143.48">24149 7338 7738,'0'0'1185,"-3"26"-587,-18 184 693,19-166-905,-1-18-344,1 0 1,1 0-1,2 0 0,1 0 0,0 0 1,2 0-1,1-1 0,2 1 0,7 21-42,-14-46-33,1 0 0,-1 0-1,0 0 1,0 0 0,1 0-1,-1 0 1,0 0 0,1 0-1,-1 0 1,1 0-1,-1 0 1,1-1 0,0 1-1,-1 0 1,1 0 0,0-1-1,0 1 1,-1 0 0,1-1-1,0 1 1,0-1 0,0 1-1,0-1 1,0 1-1,0-1 1,0 0 0,0 1-1,0-1 1,0 0 0,0 0-1,0 0 1,0 0 0,0 0-1,0 0 1,0 0-1,0 0 1,0 0 0,0 0-1,0 0 1,0-1 0,0 1-1,0 0 1,0-1 0,0 1-1,-1-1 1,1 1-1,0-1 1,0 1 0,0-2 33,30-42-474,135-366-1213,-165 408 1705,-1 0 12,0 1-1,0-1 1,0 1-1,0-1 0,1 1 1,-1-1-1,0 1 1,1-1-1,-1 1 1,1-1-1,0 1 0,-1-1 1,1 1-1,0 0 1,0-1-1,0 1 1,0 0-1,0 0 0,0-1 1,0 1-1,0 0 1,1 0-1,-1 1 1,0-1-1,1 0 0,-1 0 1,1 0-1,-1 1 1,0-1-1,1 1 1,0-1-1,-1 1 1,1 0-1,-1 0 0,1-1 1,-1 1-1,1 0 1,-1 0-1,1 1 1,0-1-1,-1 0 0,1 0 1,-1 1-1,1-1 1,-1 1-1,1-1 1,-1 1-1,1 0-29,31 87 1588,-32-77-1488,2-1 1,0 0 0,0 0 0,0 0 0,2 0-1,-1-1 1,1 1 0,0-1 0,1 0 0,0-1 0,6 7-101,-9-12-4,0-1 1,-1 0 0,1-1 0,0 1 0,0 0-1,0-1 1,0 1 0,0-1 0,1 0 0,-1 0 0,0-1-1,1 1 1,-1-1 0,0 1 0,1-1 0,-1 0-1,0 0 1,1 0 0,-1-1 0,1 1 0,-1-1 0,0 0-1,0 0 1,1 0 0,-1 0 0,0-1 0,0 1-1,0-1 1,0 0 0,-1 0 0,1 0 0,2-2 3,74-82-599,-29 11 257,-49 76 370,1 0 0,-1 0 0,1-1 1,-1 1-1,0 0 0,1 0 0,-1 1 1,0-1-1,0 0 0,0 0 0,0 1 1,0-1-1,0 0 0,0 1 0,0-1 1,0 1-1,-1-1 0,1 1 1,-1-1-1,1 1 0,-1 0 0,1-1 1,-1 1-1,0 0 0,0-1 0,0 1 1,0 0-1,0-1 0,0 1 0,-1 0 1,1-1-29,1 5 116,1 5-68,0 1 1,0-1-1,2 0 0,-1 0 0,1 0 1,1 0-1,0 0 0,0-1 1,1 0-1,1 0 0,-1-1 1,1 0-1,3 3-48,-7-11-263,0 1 1,1 0-1,-1-1 1,0 1-1,1-1 1,-1 0-1,1 0 1,0 0-1,-1-1 1,1 1-1,0-1 1,-1 0-1,1 0 1,0 0-1,-1-1 1,1 1-1,-1-1 1,1 0-1,0 0 263,19-7-3427</inkml:trace>
  <inkml:trace contextRef="#ctx0" brushRef="#br1" timeOffset="244488.515">25237 7540 1320,'0'0'4285,"0"0"-2771,0 0-634,0 0 223,0 0-326,-3-15-807,-13-47-181,15 59 219,0 1 0,-1-1 0,1 1-1,-1 0 1,0-1 0,0 1 0,0 0 0,0 0-1,0 0 1,-1 0 0,1 1 0,0-1 0,-1 0 0,1 1-1,-1 0 1,0 0 0,1 0 0,-1 0 0,0 0 0,0 0-1,0 1 1,0-1 0,0 1 0,0 0 0,1 0 0,-1 0-1,0 0 1,0 0 0,0 1 0,-2 0-8,-6-1 121,6 0-45,-1 0 0,1 0 0,0 1 0,-1-1 0,1 1 0,0 1 0,0-1 0,-1 1 0,1 0 0,0 0 0,1 0 0,-1 1 0,0-1 0,1 1 0,-1 1 0,1-1 0,0 0 0,0 1 0,0 0 0,1 0 0,-1 0 0,1 0 0,0 1 0,0-1 0,1 1 0,-1 0 0,1 0-1,0 0 1,0 0 0,1 0 0,-1 0 0,1 1 0,0-1 0,1 2-76,-1-4 14,0 0 1,0 0-1,1 0 0,-1 0 0,1 0 0,0 0 0,0 0 1,0 1-1,0-1 0,0 0 0,1 0 0,-1 0 0,1 0 0,0 0 1,0 0-1,0 0 0,0 0 0,1 0 0,-1-1 0,1 1 0,0 0 1,0-1-1,0 1 0,0-1 0,0 0 0,0 1 0,1-1 0,-1 0 1,1-1-1,-1 1 0,1 0 0,0-1 0,0 1 0,0-1 0,-1 0 1,1 0-1,1 0 0,0 0-14,3 0-97,0 0 0,0 0 1,0-1-1,0 0 0,0 0 1,0 0-1,1-1 0,-1 0 0,0-1 1,-1 1-1,1-1 0,0-1 1,0 1-1,-1-1 0,1-1 0,-1 1 1,0-1-1,0 0 0,-1 0 1,1-1-1,-1 1 0,0-1 0,0 0 1,0-1-1,-1 1 0,1-1 97,87-169-5351,-28-26 1489,-48 140 2747</inkml:trace>
  <inkml:trace contextRef="#ctx0" brushRef="#br1" timeOffset="244701.032">25431 6955 96,'0'0'1750,"0"0"456,0 0-489,0 0-466,0 0-87,-4 10 486,-16 51-538,2 0 1,3 1-1,2 0 0,4 1 0,0 24-1112,25 54-844,-14-136 603,0-1 0,1 1-1,-1-1 1,1 0 0,0 0 0,0 0-1,1-1 1,-1 1 0,1-1 0,0 0-1,0 0 1,0 0 0,0 0 0,0-1 0,0 1-1,1-1 1,-1 0 0,1 0 241,28 6-2897,-4-7-342</inkml:trace>
  <inkml:trace contextRef="#ctx0" brushRef="#br1" timeOffset="245405.09">25011 7456 2505,'0'0'1467,"0"0"-545,0 0 37,0 0-92,0 0-199,0 0-184,-7-15-30,-26-45 75,32 59-485,0-1-1,0 1 1,0 0-1,-1-1 1,1 1-1,0 0 0,-1 0 1,1 0-1,-1 0 1,1 0-1,-1 0 1,1 1-1,-1-1 1,0 1-1,1-1 1,-1 1-1,0-1 1,0 1-1,1 0 1,-1 0-1,0 0 0,0 0 1,1 0-1,-1 0 1,0 0-1,0 0 1,1 1-1,-1-1 1,0 1-1,0-1 1,1 1-1,-1 0 1,1 0-1,-1 0 1,1 0-1,-1 0 0,1 0 1,-1 0-1,1 0 1,0 0-1,0 1 1,0-1-1,0 1 1,0-1-1,0 1 1,0-1-1,0 1 1,0 0-44,0-1 2,-5 6 50,-1 1 1,1 0-1,0 0 1,1 1-1,0 0 1,0 0 0,1 0-1,0 0 1,0 1-1,1 0 1,1-1-1,-1 1 1,2 0 0,-1 0-1,2 1 1,-1-1-1,1 2-52,3-6 84,1 0 0,0-1 0,0 1 0,0-1 0,1 0 0,-1 0 0,1-1 0,0 1 0,1-1 0,-1 0 0,1-1 0,0 1 0,-1-1 0,2 0 0,-1-1 0,0 1 0,0-1 0,1 0 0,-1-1 0,1 0 0,0 0 0,-1 0 0,1-1-1,0 0 1,-1 0 0,1-1 0,0 1 0,4-2-84,-9 0 43,-1 0 1,1 1-1,-1-1 0,1 0 0,-1 0 0,0 0 0,1 0 0,-1 0 0,0 0 0,0-1 0,-1 1 0,1 0 0,0 0 0,-1-1 0,0 1 1,1 0-1,-1-1 0,0 1 0,0-1 0,0 1 0,0 0 0,-1-1 0,1 1 0,-1-2-43,1-3 45,3-130-1850,-3 135 1665,0 1 0,0 0 0,0-1 1,0 1-1,0 0 0,0-1 1,1 1-1,-1 0 0,0-1 0,1 1 1,-1 0-1,1-1 0,0 1 1,-1 0-1,1 0 0,0 0 0,0 0 1,0 0-1,-1 0 0,1 0 1,0 0-1,0 0 0,1 0 1,-1 0-1,0 0 0,0 1 0,0-1 1,0 0-1,1 1 0,-1-1 1,0 1-1,1 0 0,-1-1 0,0 1 1,1 0-1,-1 0 0,0 0 1,1 0-1,-1 0 0,1 0 0,-1 0 1,0 0-1,1 1 0,-1-1 1,0 0-1,1 1 0,-1-1 0,0 1 1,0-1-1,1 1 140,15 11-3347</inkml:trace>
  <inkml:trace contextRef="#ctx0" brushRef="#br1" timeOffset="249205.692">22292 6656 2489,'0'0'4027,"0"0"-2415,0 0-242,0 0 409,0 0-219,0 0-673,-7 6-504,-129 202 972,-19-9-1054,155-199-308,1-1-1,-1 1 1,1-1-1,-1 1 0,0-1 1,1 1-1,-1 0 1,1-1-1,-1 1 1,1 0-1,-1-1 0,1 1 1,-1 0-1,1-1 1,-1 1-1,1 0 1,0 0-1,-1 0 0,1 0 1,-1 0-1,1-1 1,0 1-1,-1 0 0,1 0 1,0 0-1,-1 1 1,1-1-1,-1 0 1,1 0-1,-1 0 0,1 0 1,0 1-1,-1-1 1,1 0-1,-1 0 1,1 1-1,-1-1 0,1 0 1,-1 1-1,1-1 1,-1 1-1,1-1 1,-1 0-1,0 1 0,1-1 1,-1 1-1,0-1 1,1 1-1,-1 0 0,0-1 1,0 1-1,1-1 1,-1 1-1,0-1 1,0 1-1,0 0 0,0-1 1,0 1-1,0 0 1,0-1-1,0 1 1,0-1-1,0 1 0,0 0 1,0-1-1,0 1 1,-1-1-1,1 1 0,0-1 1,-1 1 7,11-1-68,43-2 88,0-3 0,-1-1 0,0-3 0,0-2 0,5-5-20,-55 16 66,0-1 0,0 0 0,0 0 0,0 0 0,0-1 0,0 1 0,0 0-1,-1-1 1,1 1 0,0-1 0,-1 0 0,1 1 0,-1-1 0,0 0 0,0 0 0,1 0 0,-1 0 0,0 0 0,-1 0 0,1 0 0,0 0 0,-1-1 0,1 1 0,-1 0 0,1 0 0,-1 0 0,0-1 0,0 1 0,0 0 0,0 0 0,-1-1 0,1 1 0,-1 0 0,0-1-66,-23-76 517,-1 15-2219,32 60-27,21 3-1608,10 1-2455</inkml:trace>
  <inkml:trace contextRef="#ctx0" brushRef="#br1" timeOffset="249669.53">23442 6721 4585,'0'0'3473,"0"0"-1886,0 0-68,0 0-280,0 0-415,0 0-391,-20 13-221,2-3-162,9-5-30,0 0 1,0 1-1,0-1 1,1 2-1,0-1 0,1 1 1,-1 0-1,1 1 0,1 0 1,-1 0-1,1 0 1,1 1-1,-2 3-20,5-9 8,-17 35 46,-1-1 1,-1-1-1,-2-1 1,-2-1-1,-1-1 1,-2-1-1,-9 7-54,45-38-22,126-43 169,-98 26-140,157-56-176,-192 44-1287,-36-16-2792,13 22 94</inkml:trace>
  <inkml:trace contextRef="#ctx0" brushRef="#br1" timeOffset="252545.619">18893 6411 5281,'0'0'1023,"0"0"-231,0 0 67,0 0 48,0 0-116,38-3-58,1232-36 3885,-978 35-3739,-216 3-769,369-3 814,-150 7-3103,-222 1-909,-16 1-2409</inkml:trace>
  <inkml:trace contextRef="#ctx0" brushRef="#br1" timeOffset="253063.8289">19869 7018 784,'0'0'4840,"0"0"-3276,0 0-1000,0 0-221,0 0-120,0 0-43,-19-25-40,-93-121 9,111 144-140,0 1 1,0-1-1,0 0 0,0 0 0,0 1 0,0-1 0,0 0 0,-1 1 1,1-1-1,-1 1 0,1 0 0,-1-1 0,1 1 0,-1 0 1,0 0-1,0 0 0,1 0 0,-1 0 0,0 1 0,0-1 0,0 1 1,0-1-1,0 1 0,0-1 0,0 1 0,0 0 0,0 0 0,0 0 1,0 0-1,0 0 0,0 1 0,0-1 0,0 1 0,0-1 1,0 1-1,0 0 0,0 0 0,0 0 0,0 0 0,1 0 0,-1 0 1,0 0-1,1 0 0,-2 2-9,-5 15-2,1 0-1,1 1 1,1-1-1,0 2 1,1-1-1,1 0 1,1 1 0,1 0-1,0-1 1,2 1-1,0 1 3,-2 5-23,0-21 19,-1 0 0,1 0 0,0 1 0,0-1 0,1 0 0,0 1 0,0-1 1,0 1-1,0-1 0,1 0 0,0 1 0,0-1 0,0 0 0,1 0 0,0 0 0,0 0 0,0 0 0,0 0 0,1-1 0,0 1 0,0-1 0,0 1 0,1-1 0,-1 0 1,1 0-1,0-1 0,0 1 0,0-1 0,1 0 0,-1 0 0,1 0 0,3 1 4,2-5 30,0 0-1,0-1 1,0 0 0,0-1 0,-1 0 0,1 0-1,-1-1 1,1-1 0,-1 1 0,-1-1-1,1-1 1,-1 0 0,0 0 0,0 0-1,0-1 1,-1 0 0,0-1 0,-1 0-1,1 0 1,-2 0 0,1 0 0,-1-1 0,3-7-30,28-30-308,-31 39 279,1 1 0,1 0 0,-1 1 0,1 0-1,0 0 1,0 0 0,0 1 0,1 0 0,-1 0-1,1 1 1,0 0 0,0 0 0,1 1 0,-1 0 0,0 0-1,1 1 1,-1 0 0,1 1 0,-1 0 0,1 0-1,-1 1 1,1 0 0,-1 0 0,0 1 0,1 0 0,3 2 29,11 5-149,37 9 219,-29-28-2996,-19-10 315</inkml:trace>
  <inkml:trace contextRef="#ctx0" brushRef="#br1" timeOffset="253417.377">20480 6589 6097,'0'0'1330,"2"22"252,20 151 1184,59 136-1529,-81-307-1373,0-32-201,0 1 0,2-1 0,1 1 0,1-1 1,1 1-1,2 1 0,1-1 0,10-21 337,-18 47-4,1 0-1,0 0 1,0 1 0,1-1 0,-1 0 0,0 1 0,1-1-1,0 1 1,-1 0 0,1-1 0,0 1 0,0 0 0,1 0-1,-1 0 1,0 1 0,0-1 0,1 0 0,0 1-1,-1-1 1,1 1 0,-1 0 0,1 0 0,0 0 0,0 0-1,0 1 1,0-1 0,0 1 0,-1 0 0,1-1 0,0 1-1,0 1 1,0-1 0,0 0 0,0 1 0,0-1-1,0 1 1,-1 0 0,3 1 4,3 5 65,-1 1 0,1 0 1,-1 1-1,-1 0 0,0 0 0,0 0 0,-1 1 0,0 0 1,0 0-1,-1 0 0,-1 0 0,0 1 0,0-1 0,-1 1 0,0 0 1,-1 0-1,0 0 0,-1 0 0,0 0 0,-1 0 0,-1 7-65,2-13-42,-1 0-1,0-1 0,0 1 0,-1 0 0,1 0 0,-1-1 0,0 1 0,0-1 0,-1 0 0,1 1 0,-1-1 1,0 0-1,0-1 0,-1 1 0,1 0 0,-1-1 0,1 0 0,-1 0 0,0 0 0,0 0 0,-1-1 1,1 1-1,0-1 0,-1 0 0,0 0 0,-2 0 43,-79 25-3694,35-16-534</inkml:trace>
  <inkml:trace contextRef="#ctx0" brushRef="#br1" timeOffset="253633.185">20317 5522 4273,'0'0'704,"0"0"-504,9 234-128,-4-126-72,4-9-880</inkml:trace>
  <inkml:trace contextRef="#ctx0" brushRef="#br1" timeOffset="254184.115">19767 5264 4681,'0'0'1007,"0"0"-374,-34 20 57,6-4-541,10-7-68,0 0 0,1 2 0,0 0-1,0 1 1,1 0 0,1 2 0,0 0 0,1 0 0,1 1 0,0 1-1,1 0 1,1 1 0,-3 6-81,-16 42 128,3 1 0,3 1 0,3 1 0,3 1 0,1 12-128,-17 105 383,8 1 0,8 1-1,7 173-382,8-316 38,3 1 0,2-1-1,2 1 1,2-1 0,1 0-1,3 0 1,2-1 0,1-1-1,3 0 1,1 0 0,2-2-1,2 0 1,2-1-38,-11-24-4,0 0 1,1-1-1,0 0 0,1-1 0,1-1 1,0 0-1,1-1 0,0-1 1,1 0-1,0-1 0,0-1 1,1-1-1,1 0 0,-1-1 1,1-1-1,7 0 4,39 7-19,0-3 0,0-3 0,1-3 0,18-3 19,-75-1 0,60 1-45,-1-3-1,1-3 1,-1-3-1,0-3 0,-1-2 1,35-14 45,-36 6-284,-1-2 1,-1-3-1,-2-3 0,0-3 1,-2-2-1,-2-3 1,-1-2-1,-2-3 0,-2-2 1,-2-2-1,-2-3 0,-2-2 1,-3-1-1,-1-3 1,19-35 283,-44 55 96,-1-1 0,-1-1 1,-2 0-1,-2 0 1,-1-2-1,-2 1 0,-2-1 1,-2-1-1,-1 1 1,-2-1-1,-1 0 0,-3 1 1,-1-1-1,-2 1 1,-1 0-1,-3 0 0,-1 0 1,-1 1-1,-2 1 1,-2 0-1,-15-25-96,0 8 307,-2 1-1,-2 2 1,-2 1 0,-3 2 0,-2 2-1,-1 1 1,-41-31-307,51 48 94,-2 1-1,-2 2 1,0 2 0,-1 1-1,-1 1 1,-1 3 0,-1 1-1,0 2 1,-1 1-1,-1 3 1,0 1 0,-1 2-1,1 2 1,-1 2 0,-1 2-1,1 1 1,0 3 0,0 1-1,-39 9-93,61-6 43,1 0 0,1 2-1,-1 0 1,1 1 0,1 1-1,0 1 1,0 0 0,1 2-1,0 0 1,1 0 0,1 2-1,0 0 1,1 1 0,1 0-1,0 1 1,1 0 0,-2 7-43,-5 11-354,2-1 0,2 2 1,1 0-1,2 1 0,1 0 0,3 1 0,0 0 1,-1 32 353,5 37-3944</inkml:trace>
  <inkml:trace contextRef="#ctx0" brushRef="#br1" timeOffset="254397.526">21407 7937 2921,'0'0'10234,"0"0"-10234,0 0-2945,-165-31-3448</inkml:trace>
  <inkml:trace contextRef="#ctx0" brushRef="#br1" timeOffset="254529.3529">21210 8010 15507,'0'0'1649,"0"0"-1649,0 0-640,0 0-433,0 0-2255,0 0-5458</inkml:trace>
  <inkml:trace contextRef="#ctx0" brushRef="#br1" timeOffset="254980.147">20103 6977 7634,'0'0'2168,"0"0"-1312,0 0-392,0 0 177,0 0-217,0 0-288,0 0-136,126 69-408,-66-37-993,-9-8-711,-17-7-1129</inkml:trace>
  <inkml:trace contextRef="#ctx0" brushRef="#br1" timeOffset="255191.143">20400 6777 3745,'0'0'3008,"0"0"-1967,0 0-353,0 0-120,-123 156-216,43-35-352,15-18-1416,2-16-6050</inkml:trace>
  <inkml:trace contextRef="#ctx0" brushRef="#br1" timeOffset="259012.504">19199 7502 6321,'0'0'1498,"0"0"-891,48-4 49,441-58 1977,-123 4-1781,2 15 1,55 15-853,-45 26 607,-348 4-1050,-60 2-98,-445-18 631,371 13-29,-62-3 312,-1 7 0,0 8 1,2 7-1,-19 10-373,120-11 1036,66-10-950,41-5-257,177-7 339,0-11 0,-1-9 0,140-37-168,-179 31-192,-343 47 45,-948 110 438,1010-113-167,130-6-709,122 0 731,0-6 0,1-7 0,42-11-146,154-38 124,-391 52-1365,-104 10 732,0 7 1,-66 17 508,30-4-478,92-13 469,125-8-638,118-4-123,114-17-4984,-149-3 323</inkml:trace>
  <inkml:trace contextRef="#ctx0" brushRef="#br1" timeOffset="260259.817">22278 5847 5025,'0'0'1227,"0"0"37,0 0 82,0 0-126,0 0-254,0 0-358,-21-14-273,-63-42-111,53 33 211,23 19-1694,-3 5-842,3-1-1692</inkml:trace>
  <inkml:trace contextRef="#ctx0" brushRef="#br1" timeOffset="260669.945">21887 5845 1160,'0'0'2553,"0"0"-1729,0 0-328,0 0-80,0 0 0,0 0-176,0 0-168,0-3-72,0 3-496,11 0-416,-2 0-256,-1 0-873</inkml:trace>
  <inkml:trace contextRef="#ctx0" brushRef="#br1" timeOffset="260971.695">21887 5845 3289,'20'-9'1856,"-20"8"-754,0 13 643,1 382 3052,15 192-2341,-15-546-2411,2 0 0,2 0 1,2 0-1,1-1 0,2 0 1,2-1-1,1 0 0,2-1 1,2 0-1,8 12-45,-24-48-37,12-1-1768,11-95-3212,-13 29 755</inkml:trace>
  <inkml:trace contextRef="#ctx0" brushRef="#br1" timeOffset="261370.442">21852 5777 6153,'0'0'1045,"0"0"55,0 0 91,0 0-244,0 0 11,37-6 155,284-24 668,995 80 2030,-660-15-2583,-650-35-1214,401 17 372,0 18-1,33 23-385,-373-46 355,-65-12 157,-2 0-1,-13 0-4235,0 0-3401,7 0 981</inkml:trace>
  <inkml:trace contextRef="#ctx0" brushRef="#br1" timeOffset="261647.091">25588 5722 7426,'0'0'1236,"0"0"-616,0 0 133,0 0 206,0 0 299,2 25 134,15 172 930,-10 82-187,-11-92-3636,4-179 1031,-4 39-2141,-5-19-4003,5-26 341</inkml:trace>
  <inkml:trace contextRef="#ctx0" brushRef="#br1" timeOffset="261850.716">25742 6074 4441,'0'0'4929,"0"0"-3721,0 0 353,-26 180 255,20-112-128,-2 4-1064,2 5-624,-3 5-1000,-8 26-1264,0-19-2649,0-19-1481</inkml:trace>
  <inkml:trace contextRef="#ctx0" brushRef="#br1" timeOffset="262262.36">21618 6969 2425,'0'0'3591,"0"0"-2425,0 0-869,27 0 728,282-8 2444,-60 2-1952,-147 3-1161,2101-31 6240,-1320 89-8919,-706-49-4832,-147-6 4550,17 0-3434</inkml:trace>
  <inkml:trace contextRef="#ctx0" brushRef="#br1" timeOffset="271552.104">19384 5428 4553,'0'0'1536,"0"0"-1000,0 200 313,0-46 199,14 51 0,-2 16-312,-1-4-264,-2-22-288,-6-33-120,-3-35-32,0-31-32,0-35-136,0-20-568,0-12-320,0-29-56,0 0-1289,0-20-1224</inkml:trace>
  <inkml:trace contextRef="#ctx0" brushRef="#br1" timeOffset="271816.294">19592 5137 3817,'0'0'3305,"0"0"-2465,146 7 824,-18 22 248,64 9 1,70 3-233,29-2-271,-3-10-425,-28-10-24,-49 0-464,-42 1-184,-47-1-296,-42-2-16,-26-3-664,-2 3-1208,-18-10-1721,-8-4-2761,-26-3-471</inkml:trace>
  <inkml:trace contextRef="#ctx0" brushRef="#br1" timeOffset="272048.029">21521 5267 3097,'0'0'4953,"0"0"-3681,0 0-536,0 0 816,-17 248 665,17-43-281,0 35-375,0 11-265,0-13-240,0-19-464,0-7-392,-5-17-200,-15-16-128,-3-45-176,6-28-1272,-3-5-152,5-35-3057,1-18-929</inkml:trace>
  <inkml:trace contextRef="#ctx0" brushRef="#br1" timeOffset="272340.6608">18819 7237 7122,'0'0'4649,"197"0"-3945,31-12 280,55-3 1376,31-4-103,0 2-473,-38 7-624,-16 1-335,-37 9 15,-61 0-536,-53 0-304,-44 0-632,-33 19-2145,-18-2-3328,-14-3-2305</inkml:trace>
  <inkml:trace contextRef="#ctx0" brushRef="#br1" timeOffset="272528.277">19992 7357 11178,'0'0'2985,"0"0"-1337,228 17 961,-57-17-937,43 0-944,20 0-728,-22-5-2400,-67 3-3121,-51 2-4273</inkml:trace>
  <inkml:trace contextRef="#ctx0" brushRef="#br0" timeOffset="29770.366">3476 10420 5681,'0'0'2541,"0"0"-1532,0 0-230,0 0 247,0 0-253,0 0-343,10 22-16,59 155 507,-58-102-700,-2 0 1,-4 0 0,-3 1-1,-6 45-221,-7-57 577,9-88 1992,5-4-2723,2 1-1,1 0 0,2 0 1,0 0-1,2 1 0,0 0 1,2 1-1,1 1 1,1-1-1,1 2 0,1 0 1,5-4 154,-11 13-113,-6 7 63,11-18 1,1 1 0,0 1 0,2 0 0,1 1 1,0 1-1,2 1 0,0 1 0,1 1 1,6-3 48,-18 18-58,0 1 1,0 0 0,0 1 0,1 0 0,-1 0 0,0 1 0,1 0 0,-1 1 0,0 1-1,1-1 1,-1 1 0,0 1 0,0 0 0,0 0 0,-1 1 0,1 1 0,-1-1-1,0 1 1,0 1 0,0 0 0,-1 0 0,0 1 0,0 0 0,-1 0 0,4 5 57,3-1-468,44 33-2485,-8-7-1466</inkml:trace>
  <inkml:trace contextRef="#ctx0" brushRef="#br0" timeOffset="29995.618">4538 10906 9498,'0'0'2112,"0"0"-1463,0 0-9,0 0-128,0 0-512,-109 154-1072,89-118-3185,9-14-3513</inkml:trace>
  <inkml:trace contextRef="#ctx0" brushRef="#br0" timeOffset="30462.041">5853 10446 5057,'0'0'3270,"0"0"-1842,0 0-43,0 0-118,-26-5-463,-85-13-472,103 18-327,-1 0 0,1 0-1,0 1 1,-1 1 0,1-1 0,0 1 0,0 1-1,0-1 1,0 1 0,0 1 0,0-1 0,1 1 0,0 1-1,0-1 1,0 1 0,0 1 0,1-1 0,0 1-1,-1 1-4,-6 4 1,7-7-44,0 0-1,0 0 1,1 0-1,-1 1 1,1 0 0,0 0-1,1 1 1,-1-1-1,1 1 1,0 0 0,0 0-1,1 0 1,0 0 0,0 1-1,0 0 1,1-1-1,0 1 1,0 0 0,1 0-1,0 0 1,0 0 0,0 0-1,1 0 1,0 0-1,1 0 1,0 1 0,0-1-1,0 0 1,1-1-1,0 1 1,0 0 0,1 0-1,-1-1 1,2 2 43,9 5-76,0 0 1,1-1-1,0-1 1,0 0-1,2-1 1,-1-1-1,1 0 1,0-1-1,1-1 1,0 0-1,0-1 1,6 0 75,106 51-444,-128-57 454,0 0 0,1 1 0,-1-1 0,0 0 0,0 1 1,0-1-1,0 0 0,0 1 0,0-1 0,0 1 0,0 0 0,0-1 0,0 1 0,0 0 0,-1 0 0,1-1 0,0 1 0,0 0 0,-1 0 0,1 0 0,0 0 0,-1 0 0,1 0 0,-1 0 0,0 0 0,1 0 0,-1 0 0,0 0 0,1 0 0,-1 0 0,0 1 1,0-1-1,0 0 0,0 0 0,0 0 0,0 0 0,0 0 0,0 0 0,-1 1 0,1-1 0,0 0 0,-1 0 0,1 0 0,-1 0 0,1 0 0,-1 0 0,1 0 0,-1 0 0,0 0 0,0-1 0,1 1 0,-1 0 0,0 0 0,-1 0-10,-59 24 780,3-13-1507,0-3 0,0-2 0,0-3 1,-38-2 726,15-2-3832</inkml:trace>
  <inkml:trace contextRef="#ctx0" brushRef="#br0" timeOffset="30882.565">2943 10215 96,'0'0'4701,"0"0"-2846,0 0-980,0 0 456,-1 28 120,7 176 1180,8-92-1573,-6 0-1,-4 0 1,-7 57-1058,-3-85-3870,15-100 289,-1 5 2910,15-33-1457,3-10-1054</inkml:trace>
  <inkml:trace contextRef="#ctx0" brushRef="#br0" timeOffset="31348.976">3331 10047 5097,'0'0'1368,"26"0"-315,399 2 2235,56 29 847,410 82-4135,-445-47-1728,237-4 1728,-656-61-203,7 0 114,-1 1 1,1 1-1,-1 2 1,0 2-1,-1 1 1,7 3 88,-28 25 8813,-12-25-10058,1 16 1250,1 144 221,-8-1 0,-20 110-226,-9-174-2498,-25-64-4563,23-39 2349</inkml:trace>
  <inkml:trace contextRef="#ctx0" brushRef="#br0" timeOffset="31639.759">3117 11193 2328,'0'0'7826,"0"0"-7826,0 0 688,0 0-688,0 0 1745,231 17 231,-66-15-624,64-2-311,27 0-49,4 0 24,-6 0 184,-17 0-712,-12 10-488,-2 7-56,-3 2-1640,-61-2-1641,-33-5-3536</inkml:trace>
  <inkml:trace contextRef="#ctx0" brushRef="#br0" timeOffset="60266.301">18471 8975 5553,'0'0'8074,"0"0"-8074,0 0-1784,-154 65-1809,105-41-2841</inkml:trace>
  <inkml:trace contextRef="#ctx0" brushRef="#br0" timeOffset="65557.352">12008 11867 8362,'0'0'1560,"0"0"-528,0 0 65,0 0-921,0 0-176,0 0-2569,0 0-2184</inkml:trace>
  <inkml:trace contextRef="#ctx0" brushRef="#br0" timeOffset="34539.924">11920 11282 9106,'0'0'3409,"0"0"-3289,0 0-120,0 0-464,0 0-4609</inkml:trace>
  <inkml:trace contextRef="#ctx0" brushRef="#br0" timeOffset="32269.603">9232 10673 4393,'0'0'2407,"0"0"-1187,3 27 347,16 181 2161,-19 210 351,45-542-4051,-29 82-214,3 0-1,0 1 0,3 1 1,2 1-1,1 1 0,1 1 0,3 1 1,1 1-1,1 2 0,11-7 187,-35 35-13,1-1 0,-1 2 0,1-1 0,0 1 0,0 0 0,1 1 0,-1 0-1,1 0 1,-1 1 0,1 0 0,0 0 0,0 1 0,0 0 0,0 1 0,0 0 0,0 0-1,0 1 1,0 0 0,0 1 0,0 0 0,-1 0 0,1 1 0,-1 0 0,6 3 13,75 59-342,17 11-5724,-70-60 1802</inkml:trace>
  <inkml:trace contextRef="#ctx0" brushRef="#br0" timeOffset="32458.066">10142 10860 1976,'0'0'5330,"0"0"-4546,0 0 392,0 0-40,0 0-384,162 27-616,-124-17-136,4-3-1552,-10 0-1945,-15-2-2288</inkml:trace>
  <inkml:trace contextRef="#ctx0" brushRef="#br0" timeOffset="32681.685">10065 11094 4769,'0'0'3409,"0"0"-2489,0 0 208,0 0-352,0 0 81,0 0-137,208 5-472,-125-17-248,5 2-560,21-2-1161,-24 0-2088,-19 2-1136</inkml:trace>
  <inkml:trace contextRef="#ctx0" brushRef="#br0" timeOffset="33224.246">10761 10591 6233,'0'0'1513,"0"0"-649,0 0 744,-140 149-119,80-79-545,-5 7-480,-10 7-248,1 3-88,-3 4-128,-8 32-144,19-22-1344,17-21-2961</inkml:trace>
  <inkml:trace contextRef="#ctx0" brushRef="#br0" timeOffset="33698.0208">11375 11007 5353,'0'0'1456,"0"0"-271,0 0 383,0 0-448,0 0-520,0 0-392,0 0-208,-23-26-368,23 26-528,0 0 32,0 0 192,-6-7-72,-3 2-633,-2-5-4672</inkml:trace>
  <inkml:trace contextRef="#ctx0" brushRef="#br0" timeOffset="34060.345">11375 11007 6265</inkml:trace>
  <inkml:trace contextRef="#ctx0" brushRef="#br0" timeOffset="34328.022">11375 11007 6265,'6'-78'934,"-7"76"-866,0 0-1,1 0 1,-1 0 0,0 0-1,0 0 1,0 1 0,0-1 0,-1 0-1,1 0 1,0 1 0,-1-1 0,0 1-1,1-1 1,-1 1 0,1 0-1,-1 0 1,0 0 0,0 0 0,0 0-1,0 0 1,0 0 0,0 0 0,0 1-1,0-1 1,0 1 0,0 0-1,0-1 1,0 1 0,0 0 0,-1 0-1,1 0 1,0 1 0,0-1 0,-1 1-68,-3-1 167,-7-1-86,1 1 0,-1 1 0,1 0 0,-1 1 0,1 1-1,0 0 1,0 0 0,0 1 0,0 0 0,-2 3-81,10-5 3,0 0 0,0 0-1,0 0 1,1 1 0,-1-1-1,1 1 1,-1 0 0,1 0-1,0 0 1,0 1 0,0-1-1,1 1 1,-1-1 0,1 1-1,0 0 1,0 0 0,0 0-1,1 0 1,-1 1 0,1-1-1,0 0 1,0 0 0,1 1-1,-1-1 1,1 1 0,0-1-1,0 1 1,0-1 0,1 0-1,0 3-2,4 2 31,-1-1 0,1 0 0,1-1 0,0 1 0,0-1 1,0 0-1,1 0 0,0-1 0,0 0 0,0 0 0,1-1 0,0 0 0,0 0 0,1-1 0,-1 0 0,1 0 0,7 1-31,7 7 55,156 75 213,-179-86-245,1 0 1,-1 0-1,1 0 1,-1 1-1,1-1 0,-1 0 1,0 0-1,0 1 0,1-1 1,-1 0-1,0 1 1,0-1-1,0 0 0,0 1 1,-1-1-1,1 0 0,0 0 1,0 1-1,-1-1 0,1 0 1,-1 0-1,1 1 1,-1-1-1,0 0 0,1 0 1,-1 0-1,0 0 0,0 0 1,0 0-1,0 0 1,0 0-1,0 0 0,0-1 1,0 1-1,0 0 0,0 0 1,0-1-1,0 1 0,0-1 1,-1 1-1,1-1 1,0 0-1,0 1 0,-1-1 1,1 0-1,0 0 0,-1 0 1,1 0-1,0 0 1,-1 0-1,1 0 0,0 0 1,0-1-1,-1 1 0,1 0 1,0-1-1,0 1 0,-1-1-22,-1 2-5,-156 27 514,90-25-4895,67-3-1428</inkml:trace>
  <inkml:trace contextRef="#ctx0" brushRef="#br0" timeOffset="63160.817">10128 10870 1496,'0'0'3101,"0"0"-1453,0 0-754,0 0 187,0 0 34,0 0-532,2 0-406,72-1 766,175 15 503,-193-2-1002,189 26 780,-236-55-4623,-8 0-1537</inkml:trace>
  <inkml:trace contextRef="#ctx0" brushRef="#br0" timeOffset="63747.276">10128 11111 5257,'0'0'1360,"0"0"49,0 0 394,0 0-108,0 0-398,0 0-416,-3-1-251,83 4 2606,29 14-2340,1-5 0,95-2-896,-76-10-2172,-126-8-3539,-6-1-381</inkml:trace>
  <inkml:trace contextRef="#ctx0" brushRef="#br0" timeOffset="65001.103">12116 10588 3529,'0'0'1152,"0"0"-432,0 0 32,0 0-56,0 0-399,0 0 479,0 0 400,-102 167-528,53-93-48,-8 10-216,-6 13-384,-25 38-256,17-22-1696,8-22-2433</inkml:trace>
  <inkml:trace contextRef="#ctx0" brushRef="#br0" timeOffset="65286.083">11703 11123 4721,'0'0'808,"0"0"-160,0 0 233,0 0-129,-37 154-184,25-111-312,12-4-120,0-8-88,0-7-48,12-12-80,13-9 80,9-3 128,15-7-128,34-44-784,-15 5-1921</inkml:trace>
  <inkml:trace contextRef="#ctx0" brushRef="#br0" timeOffset="71002.7859">5693 8710 9370,'0'0'1912,"0"0"-1912,0 0-1088,0 0-3033</inkml:trace>
  <inkml:trace contextRef="#ctx0" brushRef="#br0" timeOffset="71833.044">6586 9038 3105,'0'0'2219,"0"0"-1342,0 0-389,0 0 374,0 0 185,0 0-116,25 18-170,79 63-86,146 131 2126,-134-141-2265,2-5 1,3-5 0,2-6 0,100 30-537,-158-65-32,2-2 1,0-4-1,1-2 0,0-4 1,1-2-1,0-3 0,0-4 1,0-2-1,-1-3 1,19-7 31,-33 3-415,0-3 0,-1-3 0,-1-1 0,-1-3 0,0-2 0,15-11 415,156-114-5005,-157 88-120</inkml:trace>
  <inkml:trace contextRef="#ctx0" brushRef="#br0" timeOffset="72141.284">8498 9136 6577,'0'0'1465,"0"0"-936,25 5 451,207 28 1829,132-31-1747,9-16-1062,-352 13-40,17 0-122,-37 2 136,0 0 1,-1-1-1,1 1 0,0 0 1,-1 0-1,1 0 0,0 0 1,-1-1-1,0 1 0,1 0 0,-1 0 1,1 0-1,-1 0 0,0 0 1,0 0-1,1 0 0,-1 0 1,0 0-1,0 0 0,0 0 0,0 0 1,0 1-1,-1-1 0,1 0 1,0 0-1,0 0 0,-1 0 1,1 0-1,0-1 0,-1 1 0,1 0 1,-1 0-1,1 0 0,-1 0 1,0 0-1,1-1 0,-1 1 1,0 0-1,0 0 0,1-1 0,-1 1 1,0 0-1,0-1 0,0 1 1,0-1-1,0 0 0,0 1 1,0-1 25,-91 83-104,-266 198-1646,168-139-1686</inkml:trace>
  <inkml:trace contextRef="#ctx0" brushRef="#br0" timeOffset="76382.887">5745 13948 4705,'0'0'2915,"0"0"-1593,0 0-82,0 0 378,0 0-239,0 0-632,1-10-415,29-111 569,-10-26-78,-21 143-814,0 1 0,0-1 0,0 1 0,-1 0 0,1 0-1,-1-1 1,0 1 0,1 0 0,-2 1 0,1-1 0,0 0 0,0 1 0,-1-1 0,0 1-1,1-1 1,-1 1 0,0 0 0,0 0 0,0 1 0,0-1 0,-1 1 0,1-1 0,0 1-1,-1 0 1,1 0 0,-1 1 0,1-1 0,-1 1 0,1-1 0,-1 1 0,1 0 0,-1 0-1,1 1 1,-1-1 0,1 1 0,-1 0 0,1 0 0,0 0 0,-1 0 0,1 1 0,0-1-1,-2 2-8,-9 6-25,-1 1 0,1 1 0,1 0 0,0 1-1,1 1 1,0-1 0,1 2 0,0 0 0,1 0-1,-6 12 26,0 1-10,1 0-1,1 1 0,1 0 1,1 1-1,2 1 0,1-1 1,1 2-1,2-1 0,1 1 1,1 0-1,2 0 0,1 26 11,1-53-13,-1-1-1,1 1 0,0-1 0,0 1 1,0 0-1,1-1 0,-1 1 0,1-1 0,0 1 1,0-1-1,0 1 0,0-1 0,0 0 0,1 0 1,0 1-1,-1-1 0,1 0 0,1 0 1,-1-1-1,0 1 0,1 0 0,-1-1 0,1 1 1,0-1-1,-1 0 0,1 0 0,1 0 1,-1 0-1,0-1 0,0 1 0,0-1 0,1 0 1,-1 1-1,1-2 0,-1 1 0,1 0 1,-1-1-1,1 0 0,0 1 14,7-4 27,1 0-1,-2 0 1,1-1 0,0-1-1,-1 1 1,0-2-1,0 1 1,0-2 0,-1 1-1,1-1 1,-2 0 0,1-1-1,-1 0 1,0-1 0,-1 0-1,0 0 1,0 0 0,-1-1-1,0 0 1,-1 0 0,4-10-27,1 4 11,21-37-269,-3-2 1,-2 0 0,17-54 257,-10 200-5940,-23-67 2826,-1-4-1509</inkml:trace>
  <inkml:trace contextRef="#ctx0" brushRef="#br0" timeOffset="77104.814">5551 13745 2409,'0'0'3818,"0"0"-2473,0 0-733,0 0 166,0 0-21,0 0-234,28 0-300,88 6-206,-113-6-19,0 1-1,0 0 1,0 0-1,0 0 1,0 0-1,0 1 0,0-1 1,0 1-1,-1-1 1,1 1-1,-1 0 1,1 0-1,-1 0 1,0 1-1,1-1 1,-1 1-1,-1-1 0,1 1 1,0 0-1,0-1 1,-1 1-1,0 0 1,1 0-1,-1 0 1,0 0-1,-1 0 1,1 0-1,0 1 0,-1-1 1,0 0-1,0 0 1,0 0-1,0 0 1,0 1-1,-1-1 1,1 0-1,-2 2 3,2 6 16,-1-1 38,-1-1 0,0 0 0,0 0 1,-1 0-1,0 0 0,-1 0 1,0-1-1,-1 1 0,1-1 1,-1 0-1,-1 0 0,0-1 1,0 0-1,0 0 0,-1 0 1,0-1-1,0 0 0,-1 0 1,0 0-1,0-1 0,0-1 0,0 1 1,-1-1-1,0-1 0,1 0 1,-1 0-1,-1 0 0,1-1 1,0-1-1,-1 0 0,1 0 1,0 0-1,-4-2-54,9 0-33,0-1 1,0 1 0,0-1-1,1 0 1,-1-1-1,0 1 1,1-1-1,0 1 1,-1-1 0,1 0-1,0 0 1,1 0-1,-1-1 1,0 1-1,1-1 1,0 0-1,0 1 1,0-1 0,0 0-1,1 0 1,-1 0-1,1 0 1,0-1-1,0 1 1,1 0 0,-1 0-1,1-1 1,0 1-1,0 0 1,0-1-1,1 1 1,-1 0-1,1 0 1,0 0 0,0-1-1,1 1 1,0-2 32,-1 3 1,0 0 1,0 0 0,0-1 0,1 1 0,-1 0-1,1 0 1,0 0 0,0 1 0,0-1-1,0 0 1,0 1 0,1-1 0,-1 1-1,1 0 1,-1 0 0,1 0 0,0 0-1,0 0 1,0 0 0,0 1 0,0 0 0,0-1-1,0 1 1,1 0 0,-1 1 0,0-1-1,1 1 1,-1-1 0,0 1 0,1 0-1,-1 0 1,1 0 0,-1 1 0,3 0-2,-2 1 3,0 1 0,0 0 0,0 1 0,-1-1 0,1 1 0,-1-1 0,0 1 0,0 0 0,0 0-1,0 0 1,-1 1 0,1-1 0,-1 1 0,0-1 0,-1 1 0,1 0 0,-1-1 0,0 1 0,0 0 0,0 0 0,-1 0 0,0 0 0,0 0 0,0 0 0,0 0 0,-1 0 0,0 0 0,0 0 0,0 0 0,-1 1-3,2-7 4,0 0 0,0 0 0,0 0 0,0 0 0,0 1 0,0-1 0,0 0 0,0 0 0,0 0-1,-1 0 1,1 0 0,0 1 0,0-1 0,-1 0 0,1 0 0,-1 0 0,1 1 0,-1-1 0,1 0 0,-1 1 0,1-1 0,-1 0 0,1 1 0,-1-1 0,0 1-1,0-1 1,1 1 0,-1-1 0,0 1 0,0-1 0,1 1 0,-1 0 0,0-1 0,0 1 0,0 0 0,0 0 0,1 0 0,-1-1 0,0 1 0,0 0 0,0 0 0,0 0-1,0 1 1,0-1 0,1 0 0,-1 0 0,0 0 0,0 1 0,0-1 0,0 0 0,1 1 0,-1-1 0,0 1 0,0-1 0,1 1 0,-1-1 0,0 1 0,1-1 0,-1 1-1,1 0 1,-1-1 0,0 1 0,1 0 0,0-1 0,-1 1 0,1 0-4,6-110-4616,9 51-13</inkml:trace>
  <inkml:trace contextRef="#ctx0" brushRef="#br0" timeOffset="77719.033">3879 13736 1376,'0'0'4022,"0"0"-2324,0 0-316,24 3 259,4 1-1144,142 1 1850,-130-16-2199,-1-3-1,-1 0 1,0-3 0,-1-1-1,-1-1 1,0-2 0,-2-2 0,-1-1-1,6-7-147,13-13-61,-1-3-1,-2-2 1,-3-2-1,-2-2 1,-2-1-1,-3-3 1,29-54 61,-67 110-8,-1 0 1,1 0 0,0 0-1,0 0 1,-1 0 0,1 1-1,0-1 1,0 0 0,0 0-1,0 1 1,0-1 0,0 1-1,0-1 1,0 1 0,0 0-1,1-1 1,-1 1 0,0 0-1,0 0 1,0-1 0,0 1-1,0 0 1,1 0 0,-1 0 0,0 1-1,0-1 1,0 0 0,0 0-1,0 1 1,1-1 0,-1 0-1,0 1 1,0-1 0,0 1-1,0 0 1,0-1 0,0 1-1,0 0 1,-1-1 0,1 1-1,0 0 1,0 0 0,0 0-1,-1 0 1,1 0 0,-1 0-1,1 0 1,-1 0 0,1 0-1,-1 0 1,1 0 0,-1 0-1,0 0 1,1 0 0,-1 1-1,0-1 1,0 0 0,0 0-1,0 0 1,0 0 0,0 1-1,0-1 1,-1 0 0,1 0 0,0 0-1,-1 0 1,1 1 7,9 38 381,-1 0-1,-2 0 1,-1 1 0,-3-1-1,-1 1 1,-3 24-381,1 0 346,-46 704 1905,42-605-2922,-3-178 188,-5-101-2687,12-122-3730,1 119 2273</inkml:trace>
  <inkml:trace contextRef="#ctx0" brushRef="#br0" timeOffset="77966.8619">4826 12893 4225,'0'0'1169,"0"0"-439,0 0 265,25 7 130,167 56 1013,-17 36-11,-169-95-2055,0 1 0,-1 0 0,0 0 0,0 0 0,0 0-1,0 1 1,-1 0 0,0 0 0,0 0 0,-1 1 0,0-1 0,0 1-1,0 0 1,-1 0 0,0 0 0,0 0 0,-1 0 0,0 0 0,0 1 0,-1-1-1,1 0 1,-2 1 0,1-1 0,-1 0 0,0 0 0,-1 3-72,-7 7 63,0-1 0,-1 0 1,0 0-1,-1-1 1,-1 0-1,-1-1 0,0 0 1,-1-1-1,0-1 1,-1 0-1,0-1 0,-1 0 1,0-1-1,-10 3-63,14-5-40,-174 101-3907,112-71-1042</inkml:trace>
  <inkml:trace contextRef="#ctx0" brushRef="#br0" timeOffset="78493.389">4238 14213 3153,'0'0'3969,"0"0"-3281,0 0 384,160 0 752,-63 0 73,34 0-33,37 0-344,-11 2-407,-17 3-305,-17 0-232,-40-3-328,-3 3-248,-12 2 0,-19 3-1288,-32 4-761,-23 15-1087,-37-2-1409,-14-3-2113</inkml:trace>
  <inkml:trace contextRef="#ctx0" brushRef="#br0" timeOffset="78705.879">4352 14439 7698,'0'0'5505,"0"0"-4953,0 0 248,154-12 1193,-14-15-225,3 1-560,-6-1-576,-15 6-224,-30 6-408,-1 3-32,20 7-1304,-31 5-1793,-28 0-3704</inkml:trace>
  <inkml:trace contextRef="#ctx0" brushRef="#br0" timeOffset="78878.052">5211 14487 12171,'0'0'4865,"0"0"-4417,0 0 512,0 0-960,0 0-784,0 0-2465,0 0-2424</inkml:trace>
  <inkml:trace contextRef="#ctx0" brushRef="#br0" timeOffset="79785.301">5428 14083 1192,'0'0'5100,"0"0"-2897,0 0-1215,0 0 202,0 0 33,0 0-239,3 0-234,31 7 723,-72 7-5944,13-9-1464</inkml:trace>
  <inkml:trace contextRef="#ctx0" brushRef="#br0" timeOffset="87721.053">13957 13028 752,'0'0'4513,"0"0"-2626,0 0-246,5 23 270,43 332 3531,-47 69-4107,-6-381-1328,2-56 452,1-4-606,1 0 0,0 0 1,2 1-1,0-1 1,0 0-1,2 0 0,0 1 1,1 0-1,1-1 1,0 1-1,1 1 1,1-1-1,0 1 0,1 0 1,1 1-1,0 0 1,1 0-1,0 1 1,1 0-1,1 1 0,0 0 1,11-7 146,-20 15 2,1 0 0,-1 1-1,1 0 1,0 0 0,0 0 0,1 0 0,-1 1 0,0 0 0,1 0 0,0 0-1,-1 0 1,1 1 0,0-1 0,0 1 0,0 0 0,0 1 0,0-1 0,0 1 0,0 0-1,0 1 1,0-1 0,0 1 0,-1 0 0,1 0 0,0 0 0,0 1 0,0-1-1,-1 1 1,1 1 0,-1-1 0,0 0 0,1 1 0,-1 0 0,0 0 0,-1 0-1,1 1 1,0-1 0,-1 1 0,0 0 0,0 0 0,0 0 0,0 0 0,-1 1-1,0-1-1,0 4 19,-1 1-1,0-1 0,0 0 0,-1 0 0,0 0 0,-1 0 0,0 1 0,0-1 0,0 0 0,-1 0 0,-1-1 0,1 1 0,-1 0 0,0-1 1,-1 1-1,0-1 0,0 0 0,-1 0 0,1-1 0,-2 1 0,1-1 0,-1 0 0,0-1 0,0 1 0,0-1 0,-1 0 0,1-1 0,-1 1 0,-1-1 1,1-1-1,-6 3-18,-105 45-5844,66-40 1196</inkml:trace>
  <inkml:trace contextRef="#ctx0" brushRef="#br0" timeOffset="88097.004">13586 13370 5145,'0'0'2327,"0"0"-1265,0 0 35,0 0 188,0 0-248,0 0-478,-14 16-298,0 2-209,7-8-47,0-1 0,-1 1 0,0-2 0,-1 1 0,0-1 0,0 0 0,-1-1 0,0 0 0,0-1 0,-1 1-5,-166 67-72,176-74 49,0 1-1,1-1 1,-1 1 0,1-1 0,-1 0 0,1 1 0,0 0 0,-1-1-1,1 1 1,0-1 0,-1 1 0,1 0 0,0-1 0,-1 1-1,1-1 1,0 1 0,0 0 0,0-1 0,0 1 0,0 0 0,0-1-1,0 1 1,0 0 0,0-1 0,0 1 0,0 0 0,0-1-1,0 1 1,1 0 0,-1-1 0,0 1 0,0 0 0,1-1 0,-1 1-1,0-1 1,1 1 0,-1 0 0,1-1 0,-1 1 0,1-1-1,-1 0 1,1 1 0,-1-1 0,1 1 0,-1-1 0,1 0 0,-1 1-1,1-1 1,0 0 0,-1 0 0,1 1 0,0-1 0,-1 0-1,1 0 1,0 0 0,-1 0 0,1 0 0,0 0 0,-1 0 0,1 0-1,0 0 1,-1 0 0,1 0 0,0 0 0,-1-1 0,1 1-1,0 0 24,0 0 66,281 79-565,-277-78 288,26 11-1537,-17 3-2898,-13-12 553</inkml:trace>
  <inkml:trace contextRef="#ctx0" brushRef="#br0" timeOffset="88576.488">13015 13512 1152,'0'0'1027,"0"0"887,0 0-789,0 0-158,0 0 19,0 0-297,-5-18-210,-17-54-156,21 70-319,0 0 0,0 1 1,0-1-1,0 0 0,-1 0 0,1 1 0,-1-1 1,1 1-1,-1-1 0,1 1 0,-1 0 1,0 0-1,0-1 0,0 1 0,0 0 1,0 1-1,0-1 0,0 0 0,0 0 1,0 1-1,0-1 0,0 1 0,0 0 0,0 0 1,0 0-1,0 0 0,-1 0 0,1 0 1,0 0-1,0 1 0,0-1 0,0 1 1,0 0-1,0-1 0,0 1 0,0 0 1,0 0-1,0 0 0,0 0 0,-1 2-4,-5 9-3,0 0 1,1 0-1,1 1 0,0 0 0,1 1 1,0-1-1,1 1 0,0 0 0,1 0 0,1 0 1,0 0-1,1 1 3,-6 133 721,7-145-690,0 0-1,0 0 1,0 0 0,0-1-1,1 1 1,-1 0-1,1 0 1,-1 0-1,1-1 1,0 1-1,0 0 1,1-1 0,-1 1-1,0-1 1,1 0-1,0 1 1,-1-1-1,1 0 1,0 0-1,0 0 1,0 0 0,0 0-1,1 0 1,-1-1-1,0 1 1,1-1-1,-1 0 1,1 1-1,0-1 1,-1 0 0,1-1-1,0 1 1,0 0-1,-1-1 1,1 1-1,0-1 1,0 0-1,0 0 1,-1 0 0,1-1-1,0 1 1,0 0-1,0-1 1,-1 0-1,4-1-30,-1 1 49,1-2 0,0 1 0,-1 0 0,1-1 0,-1 0 0,0-1-1,0 1 1,0-1 0,0 0 0,-1 0 0,1 0 0,-1-1 0,0 1 0,3-6-49,11-10-47,128-127-5230,-102 105 1238</inkml:trace>
  <inkml:trace contextRef="#ctx0" brushRef="#br0" timeOffset="89018.4138">15187 13387 4521,'0'0'2064,"0"0"-1429,-34 12-431,-112 39 6,-86 40 524,231-91-700,-1 1-1,0-1 0,0 1 0,0 0 0,1-1 0,-1 1 0,0 0 0,1 0 0,-1 0 0,1 0 0,-1 1 0,1-1 0,0 0 0,-1 1 0,1-1 0,0 1 0,0-1 0,0 1 0,0-1 1,0 1-1,0 0 0,0 0 0,1-1 0,-1 1 0,1 0 0,-1 0 0,1 0 0,0 0 0,0-1 0,0 1 0,0 0 0,0 0 0,0 0 0,0 0 0,0 0 0,1 0 0,-1-1 1,1 1-1,-1 0 0,1 0 0,0-1 0,0 1 0,0 0 0,0-1 0,0 1 0,0-1 0,0 1 0,1-1 0,-1 1 0,0-1 0,1 0 0,-1 0 0,1 0 0,-1 0 0,1 0 1,0 0-34,32 13 14,1-2 0,0-1 1,1-2-1,0-1 1,0-2-1,0-2 1,1-1-1,34-2-14,-13 2-1457,-5 0-1408,-16-2-1212</inkml:trace>
  <inkml:trace contextRef="#ctx0" brushRef="#br0" timeOffset="89441.098">15441 13391 2617,'0'0'3304,"0"0"-2542,0 0-446,15-23 45,51-75-135,-60 87-253,1 1 1,1-1 0,0 2 0,1-1-1,-1 1 1,2 0 0,-1 1-1,1 0 1,1 1 0,3-2 26,-14 9 2,1-1-1,-1 1 1,1 0 0,-1 0-1,1 0 1,-1 0 0,1 0 0,-1 0-1,1 0 1,-1 0 0,1 1 0,-1-1-1,1 0 1,-1 0 0,1 0-1,-1 0 1,1 1 0,-1-1 0,0 0-1,1 0 1,-1 1 0,1-1-1,-1 0 1,0 1 0,1-1 0,-1 1-1,0-1 1,1 0 0,-1 1-1,0-1 1,0 1 0,1-1 0,-1 1-1,0-1 1,0 0 0,0 1 0,0-1-1,0 1 1,0-1 0,0 1-1,0-1 1,0 1 0,0-1 0,0 1-1,0-1 1,0 1 0,0-1-1,0 1 1,0-1 0,0 1 0,-1-1-1,1 1 1,0-1 0,0 1-1,-1-1 1,1 0 0,0 1 0,0-1-1,-1 1 1,1-1 0,-1 0-2,1 8 83,-6 107 2621,-5 1 1,-20 80-2705,13-87 544,-16 112-274,21-252-975,11 0-468,1 0-1,2 0 0,2 0 0,0 0 0,2 0 1,2 0 1173,10-51-2586</inkml:trace>
  <inkml:trace contextRef="#ctx0" brushRef="#br0" timeOffset="89650.071">15598 13196 2168,'32'-18'7041,"37"26"-4961,-56-3-2018,1 0 0,-1 0 0,0 2 0,-1-1 1,1 2-1,-1-1 0,-1 2 0,0 0 0,0 0 0,0 1 0,-1 0 0,-1 1 0,0 0 0,0 0 1,-1 1-1,1 3-62,-6-6-125,-1 0 1,0 0 0,-1 0 0,0 1 0,-1-1-1,0 0 1,0 0 0,-1 1 0,0-1 0,0 0-1,-1 0 1,0 0 0,-1 0 0,0-1 0,0 1-1,-1-1 1,0 1 0,-1-1 0,0-1-1,0 1 1,0-1 0,-4 4 124,-24 56-3570,26-46 655</inkml:trace>
  <inkml:trace contextRef="#ctx0" brushRef="#br0" timeOffset="89792.639">15974 13550 1024,'0'0'6842,"0"0"-5682,0 0-152,0 0 168,0 0-752,154 0-424,-102 0-2400,-4-4-2969</inkml:trace>
  <inkml:trace contextRef="#ctx0" brushRef="#br0" timeOffset="89968.9458">16554 13394 6833,'0'0'2657,"0"0"-1065,0 0 361,-20 159-497,2-92-1224,-24 44-232,5-15-2168,-6-4-3345</inkml:trace>
  <inkml:trace contextRef="#ctx0" brushRef="#br0" timeOffset="86572.53">7708 14470 5121,'0'0'1378,"0"0"17,0 0 389,0 0-160,0 0-775,0 0-104,44 3 403,585 27 2592,1067-48-421,-1458 13-3728,-161 5-2224,-1 0-3491,-40 0 396</inkml:trace>
  <inkml:trace contextRef="#ctx0" brushRef="#br0" timeOffset="81167.836">9035 13611 2401,'0'0'5690,"0"0"-3588,0 0-1123,0 0 585,0 0 160,0 0-359,-10-25-616,-28-75-362,26 47 43,12 51-403,0 0-1,0 0 1,0 0 0,0 0-1,0 1 1,0-1-1,-1 0 1,1 0 0,-1 1-1,1-1 1,-1 0-1,1 0 1,-1 1 0,0-1-1,0 1 1,0-1 0,0 1-1,0-1 1,0 1-1,-1-1 1,1 1 0,0 0-1,-1 0 1,1 0 0,-1 0-1,1 0 1,-1 0-1,1 0 1,-1 0 0,0 1-1,1-1 1,-1 0 0,0 1-1,0 0 1,1-1-1,-1 1 1,0 0 0,0 0-1,0 0 1,0 0-27,-15 2-10,1 1 0,0 1 0,0 0 1,0 2-1,0-1 0,1 2 0,0 0 0,0 1 1,1 0-1,0 1 0,1 1 0,0 0 0,0 1 0,1 0 1,0 1-1,1 0 0,0 1 0,1 0 0,-4 8 10,-1-3-36,-1 1 1,2 0-1,1 1 0,0 1 1,2 0-1,0 1 0,2 0 0,0 0 1,1 1-1,1 0 0,2 0 0,0 1 1,1 0-1,2 0 0,0 12 36,1-32-18,1 1 0,0-1 0,0 1 0,0 0-1,0-1 1,1 1 0,0-1 0,0 1 0,0-1 0,1 1 0,-1-1 0,1 0-1,0 0 1,0 0 0,0 0 0,1 0 0,0 0 0,-1 0 0,1-1 0,1 0-1,-1 1 1,0-1 0,1 0 0,0-1 0,-1 1 0,1 0 0,0-1-1,0 0 1,1 0 0,-1 0 0,0-1 0,1 0 0,-1 1 0,1-1 0,-1-1-1,1 1 1,2-1 18,13-1-45,0-2-1,0 0 1,0-2-1,0 0 1,-1-1-1,0-1 1,0 0-1,-1-2 1,0 0-1,0-1 0,-1-1 1,0 0-1,-1-2 1,-1 1-1,0-2 1,0 0-1,-2-1 1,0-1-1,0 0 1,-1 0-1,1-5 46,3 3-188,-2 0 1,0-1-1,-1-1 0,-1 0 0,0-1 0,-2 0 1,-1 0-1,0-1 0,-1 0 0,-1-5 188,12 158 178,-16-126-269,1-1 0,0 0 0,-1 0 0,1 0 0,0 0 0,1-1 0,-1 1 0,1-1 0,-1 0 0,1-1 1,0 1-1,0-1 0,0 0 0,1 0 0,-1 0 0,0-1 0,1 0 0,-1 0 0,1 0 0,-1-1 0,1 0 0,1 0 91,35 2-4531</inkml:trace>
  <inkml:trace contextRef="#ctx0" brushRef="#br0" timeOffset="82269.2559">8241 13471 2248,'0'0'2986,"0"0"-1449,0 0-332,0 0 286,0 0-229,0 0-634,-19 7-416,-268 104 548,285-110-769,0-1 0,1 1 0,-1 0 0,1 0-1,-1 0 1,1 0 0,-1 0 0,1 0 0,0 1 0,0-1-1,0 0 1,-1 1 0,1-1 0,0 0 0,0 1 0,1 0-1,-1-1 1,0 1 0,1-1 0,-1 1 0,1 0 0,-1 0-1,1-1 1,0 1 0,-1 0 0,1 0 0,0-1 0,0 1-1,0 0 1,1 0 0,-1 0 0,0-1 0,1 1 0,-1 0-1,1-1 1,0 1 0,-1 0 0,1-1 0,0 1 0,0-1-1,0 1 1,0-1 0,0 1 0,0-1 0,0 0 0,1 0-1,-1 1 1,1-1 0,-1 0 0,0 0 0,1 0 0,0-1-1,-1 1 1,1 0 0,-1 0 0,2-1 9,14 9 33,0-1 0,1-1 0,0-1 0,0 0 1,1-2-1,-1 0 0,1-1 0,0-1 0,0 0 0,6-2-33,69 2-4138,-89-2 3707,-5 0-2810</inkml:trace>
  <inkml:trace contextRef="#ctx0" brushRef="#br0" timeOffset="82636.621">7448 13649 4137,'0'0'2632,"0"0"-1563,0 0-132,0 0 47,0-20-190,-3-65-167,3 87-612,-1-1 1,1 0-1,-1 1 1,1-1 0,-1 0-1,0 0 1,0 1-1,1-1 1,-1 0-1,0 0 1,0 0 0,0 0-1,0 0 1,0 0-1,-1-1 1,1 1-1,0 0 1,0 0-1,-1-1 1,1 1 0,0-1-1,-1 1 1,1-1-1,0 0 1,-1 1-1,1-1 1,-1 0 0,1 0-1,0 0 1,-1 0-1,1 0 1,-1 0-1,1 0 1,0-1 0,-1 1-1,1 0 1,0-1-1,-1 1 1,1-1-1,0 0 1,-1 1-1,1-1 1,0 0 0,0 0-1,0 0 1,0 0-1,0 0 1,0 0-1,0 0 1,0 0 0,0 0-1,0 0 1,1 0-1,-1-1 1,0 1-1,1 0 1,-1-1 0,1 1-1,-1 0 1,1-1-1,0 1 1,0 0-1,-1-1 1,1 1 0,0-1-1,0 1 1,1-1-16,-15 19-9,2 2 0,0-1 1,2 1-1,0 1 0,1 0 1,0 0-1,2 1 0,1 0 1,0 0-1,2 1 0,0 0 1,1-1-1,2 1 0,0 0 1,1 0-1,2 2 9,-1-18 2,0-1 1,1 0-1,0 1 0,0-1 1,1 0-1,-1-1 0,1 1 1,0 0-1,0-1 0,1 1 1,-1-1-1,1 0 0,0 0 0,0-1 1,1 1-1,-1-1 0,1 0 1,-1 0-1,1 0 0,0-1 1,0 1-1,0-1 0,0-1 1,1 1-1,-1-1 0,0 0 1,1 0-1,-1 0 0,1-1 1,-1 1-1,1-2 0,-1 1 1,1 0-1,-1-1 0,1 0 1,-1 0-1,0-1 0,1 0 1,-1 0-1,0 0 0,0 0 1,0-1-1,2-1-2,18-16-281,-1-1 1,-1-1-1,-1-1 0,-1-1 0,-1-1 1,-1-1-1,-1 0 0,-2-1 1,11-24 280,-25 47-143,38-65-3176,-7 11-685</inkml:trace>
  <inkml:trace contextRef="#ctx0" brushRef="#br0" timeOffset="83140.289">9762 13704 5217,'0'0'2221,"0"0"-1219,0 0 92,0 0-88,0 0-532,0 0-274,22-8-100,73-24-77,30 19-100,-120 14 83,1 0 0,-1 0 0,1 1 0,-1-1 0,0 1 0,0 0 0,0 0-1,0 1 1,0 0 0,0-1 0,-1 2 0,0-1 0,1 0 0,-1 1 0,0 0 0,0 0 0,-1 0 0,1 0 0,-1 1-6,69 50 108,-64-54-196,0 0 1,0 0-1,0-1 1,0 0-1,0 0 0,1-1 1,-1 0-1,0 0 0,0-1 1,-1 0-1,1-1 0,0 0 1,-1 0-1,0 0 0,1-1 1,-1 0-1,-1-1 0,1 1 1,0-1-1,-1-1 1,0 1-1,-1-1 0,1 0 1,-1 0-1,2-3 88,3-1-501,37-38-2823</inkml:trace>
  <inkml:trace contextRef="#ctx0" brushRef="#br0" timeOffset="83599.2438">10790 13252 2361,'0'0'4020,"0"0"-2255,0 0-726,0 0 192,0 0-191,0 0-231,26-7-211,90-18-229,-105 22-344,-1 2 0,1-1 0,0 2 0,0-1 0,0 2 0,0-1-1,0 1 1,0 1 0,0 0 0,-1 1 0,1 0 0,-1 0 0,1 1 0,-1 1 0,0-1-1,-1 2 1,1-1 0,1 3-25,-8-6 0,0 0 0,-1 0 0,1 1 1,0-1-1,-1 1 0,0 0 0,1 0 0,-1 0 0,0 0 0,-1 0 0,1 0 0,0 0 0,-1 1 0,0-1 0,0 1 0,0-1 0,0 1 0,-1-1 1,1 1-1,-1-1 0,0 1 0,0 0 0,0-1 0,0 1 0,-1-1 0,1 1 0,-1-1 0,0 1 0,0-1 0,0 1 0,-1-1 0,1 0 0,-1 0 1,0 1-1,0-1 0,0 0 0,0-1 0,0 1 0,-1 0 0,0 0 0,-119 86-1722,35-41-2508,40-26 44</inkml:trace>
  <inkml:trace contextRef="#ctx0" brushRef="#br0" timeOffset="83996.681">10849 13247 816,'0'0'4633,"0"0"-3473,0 0-199,0 0 1119,0 0-7,0 190-129,-5-108 64,-1 12-191,-8 24-657,-3-7-776,-3-1-384,0-1-496,11-18-2009,6-11-2160,3-34-1760</inkml:trace>
  <inkml:trace contextRef="#ctx0" brushRef="#br0" timeOffset="85032.4368">7531 13584 400,'0'0'1599,"0"0"-415,0 0-197,0 0-3,0 0 35,0 0-175,12-6-235,-4 1-497,-8 4-92,1 0-1,0 0 1,-1 0-1,1 0 1,0 0-1,0 0 0,-1 0 1,1 0-1,0 1 1,0-1-1,0 0 1,0 0-1,0 1 1,0-1-1,0 1 0,0-1 1,1 1-1,-1-1 1,0 1-1,0 0 1,0-1-1,1 1 1,-1 0-1,0 0 0,0 0 1,0 0-1,1 0 1,-1 0-1,0 0 1,0 0-1,0 1 1,1-1-1,-1 0 0,0 1 1,0-1-1,0 1 1,0-1-1,0 1 1,0 0-1,0-1 1,0 1-1,0 0 1,0 0-1,0 0 0,0 0 1,0 0-1,-1 0 1,1 0-1,0 0 1,-1 0-1,1 0 1,-1 0-1,1 0 0,-1 0 1,1 0-1,-1 1 1,0-1-1,0 0 1,1 0-1,-1 0 1,0 2-20,-3 19 141,-2 0 0,0 0 0,-1 0 0,-1 0 0,-1-1 0,0 0 0,-2-1 1,-2 3-142,-7 16 29,-5-4 203,23-35-220,1 1 0,-1-1 1,0 0-1,1 1 0,-1-1 0,0 0 0,1 0 1,-1 1-1,1-1 0,-1 0 0,0 0 0,1 0 1,-1 0-1,0 0 0,0 0 0,1 0 0,-1 0 1,0-1-1,1 1 0,-1 0 0,1 0 0,-1 0 1,0-1-1,1 1 0,-1 0 0,1-1 0,-1 1 0,0 0 1,1-1-1,-1 1 0,1-1 0,-1 1 0,1-1 1,0 1-1,-1-1 0,1 1 0,-1-1 0,1 1 1,0-1-1,0 0 0,-1 1 0,1-1 0,0 0 1,0 1-1,0-1 0,0 0 0,0 1 0,-1-1 1,1 0-1,0 1 0,1-1 0,-1 0 0,0 1 1,0-1-1,0 0 0,0 1 0,0-1 0,1 0-12,-6-240-334,13 172 321,3-1 0,4 2 1,2 0-1,12-26 13,-9 54 680,-8 70-324,-7 416 4947,-38-61-2584,22-451-1930,10-88-2208,7 0-1,10-34 1420,-12 129-173,-4 52-15,0 34 103,0-23 86,-19 438 80,50-286-7665,-3-97 1288</inkml:trace>
  <inkml:trace contextRef="#ctx0" brushRef="#br0" timeOffset="85828.8428">11103 13724 4161,'0'0'6897,"0"0"-5784,0 0-33,0 0 864,0 0-727,149 19-697,-101-9-520,7-6-488,22-4-1193,-15 0-1704,-13 0-1904</inkml:trace>
  <inkml:trace contextRef="#ctx0" brushRef="#br0" timeOffset="86040.7468">11734 13531 4881,'0'0'6545,"0"0"-5232,0 0-113,0 0 800,0 0-215,14 142-1145,-5-77-640,-1 15-360,4 47-1921,-4-18-3384,4-13-2809</inkml:trace>
  <inkml:trace contextRef="#ctx0" brushRef="#br0" timeOffset="87022.854">9685 13428 4849,'0'0'2072,"0"0"-803,0 0 286,0 0 130,0 0-386,0 0-444,-13 14-387,-107 118-173,-17-7-846,135-123 536,0 0 0,0 0 0,0 0 0,0 1 0,1-1 0,-1 0-1,1 1 1,-1-1 0,1 1 0,0-1 0,0 1 0,0 0 0,0 0 0,0-1 0,1 1-1,-1 0 1,1 0 0,0 0 0,0 0 0,0-1 0,0 1 0,0 0 0,1 0 0,-1 0-1,1-1 1,0 1 0,0 0 0,0 0 0,0-1 0,0 1 0,1-1 0,-1 1-1,1-1 1,-1 0 0,1 1 0,0-1 0,0 0 0,0 0 0,2 1 15,16 12-37,1 0-1,1-1 1,1-1 0,0-1-1,0-2 1,1 0 0,1-1-1,-1-1 1,1-2 0,13 2 37,85 15-2687,-122-23 2666,78 13-4488</inkml:trace>
  <inkml:trace contextRef="#ctx0" brushRef="#br0" timeOffset="93782.2859">9077 13656 2409,'0'0'3664,"0"0"-2511,0 0 175,0 0 296,0 0-512,0 0-575,0 46 231,0-7 264,0 6-208,0 8 0,0 5-152,0-3-344,0 3-215,0-2-113,15 6-929,8-11-2023,-1-15-3818</inkml:trace>
  <inkml:trace contextRef="#ctx0" brushRef="#br0" timeOffset="106153.399">7288 14287 2256,'0'0'727,"0"0"-163,0 0 249,0 0 251,0 0 168,0 0 95,27 5 185,84 15 167,0-8 6935,-25-12-5149,-25-1-3329,658-43 715,-363 31-2076,21 17 1225,100 35-6413,-290-11-254,-31-3-1612</inkml:trace>
  <inkml:trace contextRef="#ctx0" brushRef="#br0" timeOffset="35402.2628">14131 10815 5985,'0'0'3048,"0"0"-1948,0 0-347,0 0 430,0 0 106,6 25-329,25 154-100,-27-14-679,-4-164-194,0 0 0,0 0 0,1 0-1,-1 0 1,0 0 0,1 0 0,-1-1-1,1 1 1,-1 0 0,1 0 0,-1 0-1,1 0 1,0 0 0,-1-1 0,1 1-1,0 0 1,0-1 0,0 1 0,-1 0-1,1-1 1,0 1 0,0-1 0,0 1-1,0-1 1,0 0 0,0 1 0,0-1-1,0 0 1,0 0 0,0 0 0,0 1-1,0-1 1,0 0 0,0-1 0,0 1-1,0 0 1,0 0 0,0 0 0,0 0-1,0-1 1,0 1 0,0-1 0,0 1-1,0-1 1,0 1 0,0-1 0,0 1-1,0-1 1,-1 0 0,1 1 0,0-1-1,0 0 1,-1 0 0,1 1 0,0-1-1,-1 0 1,1 0 0,-1 0 0,0 0-1,1 0 14,133-208-204,-121 187-25,2 0 1,1 1-1,1 1 0,0 0 0,2 1 0,0 1 0,1 1 0,1 1 0,11-7 229,-27 20 27,0 1 0,1 0 0,-1 0 1,0 0-1,1 1 0,-1-1 0,1 1 0,-1 1 0,1-1 0,0 1 1,-1 0-1,1 0 0,-1 1 0,1-1 0,0 1 0,-1 1 0,1-1 1,-1 1-1,0 0 0,0 0 0,1 0 0,-2 1 0,1 0 0,0 0 1,0 0-1,-1 0 0,0 1 0,1 0 0,-1 0 0,-1 0 0,1 0 1,-1 1-1,1-1 0,1 5-27,98 87-3104,-66-77-1238</inkml:trace>
  <inkml:trace contextRef="#ctx0" brushRef="#br0" timeOffset="36167.7338">15212 10793 2553,'0'0'3736,"0"0"-2343,0 0-761,0 0 784,0 0-320,154 2-456,-91 1-383,3-3-257,-6 0-121,-6 2-471,-8 3-512,-21 2-640,-16-2-961,-9 2-1064</inkml:trace>
  <inkml:trace contextRef="#ctx0" brushRef="#br0" timeOffset="36379.257">15224 11024 4529,'0'0'3257,"0"0"-2897,0 0 464,0 0-64,0 0-208,145 41-552,-99-36 0,0 0-1032,-15 0-1088,-17-3-1281</inkml:trace>
  <inkml:trace contextRef="#ctx0" brushRef="#br0" timeOffset="36557.956">15118 11284 5617,'0'0'1064,"0"0"337,0 0-185,214 10-448,-134-8-768,26-2-32,-15 0-2040,-20 0-2697</inkml:trace>
  <inkml:trace contextRef="#ctx0" brushRef="#br0" timeOffset="37731.8949">17061 10957 6321,'0'0'1787,"0"0"-821,0 0 306,0 0 194,5 22-291,12 74-418,-13 48-226,9-159-811,162-221-1744,-174 234 2032,1 0 1,-1 0-1,1 0 1,-1 0-1,1 0 1,0 1-1,0-1 1,0 0 0,0 1-1,0-1 1,0 1-1,0 0 1,0 0-1,0 0 1,1 0-1,-1 0 1,1 0 0,-1 0-1,0 1 1,1-1-1,-1 1 1,1 0-1,-1 0 1,1 0-1,-1 0 1,1 0 0,-1 1-1,1-1 1,-1 1-1,1-1 1,-1 1-1,1 0 1,-1 0-1,0 0 1,0 0 0,1 0-1,-1 1 1,0-1-1,0 1 1,0-1-1,1 2-8,17 201 723,-18-203-736,-1 0 1,1 0-1,-1-1 0,1 1 0,-1-1 1,1 1-1,-1-1 0,1 0 0,0 0 1,-1 0-1,1 1 0,-1-1 1,1-1-1,0 1 0,-1 0 0,1 0 1,0-1-1,-1 1 0,1-1 0,-1 1 1,1-1-1,-1 1 0,1-1 0,-1 0 1,0 0-1,1 0 0,-1 0 0,0 0 1,0 0-1,1 0 0,-1 0 1,0-1-1,0 1 0,0 0 0,0-1 1,-1 1-1,1-1 0,0 1 0,-1-1 1,1 1-1,-1-1 0,1 1 0,-1-1 1,0 1-1,1-2 13,0 2-14,12-18 11,-10 11-15,1 1-1,-1 0 0,1 1 1,1-1-1,-1 1 1,1-1-1,0 1 0,1 1 1,0-1-1,-1 1 1,2 0-1,-1 0 0,1 1 1,-1 0-1,1 0 1,0 0-1,0 1 0,1 0 1,-1 1-1,1 0 1,-1 0-1,1 0 0,0 1 1,6 0 18,-12 1-28,1 1 1,0 0 0,0 0-1,-1 0 1,1 1-1,0-1 1,-1 1 0,1 0-1,-1-1 1,0 1-1,1 0 1,-1 0 0,0 1-1,0-1 1,-1 0-1,1 1 1,0-1 0,-1 1-1,1-1 1,-1 1-1,0 0 1,0-1 0,0 1-1,0 0 1,0 1 27,31 44-4450,-18-42 1698</inkml:trace>
  <inkml:trace contextRef="#ctx0" brushRef="#br0" timeOffset="38023.325">17992 11051 5009,'0'0'2525,"0"0"-878,0 0 210,0 0-283,0 0-890,-7-13-761,-24-39-357,29 49 415,1 0-1,-1 1 1,1-1-1,-1 1 0,0-1 1,0 1-1,0-1 0,-1 1 1,1 0-1,0 0 0,-1 0 1,1 0-1,-1 1 1,0-1-1,0 1 0,1 0 1,-1-1-1,0 1 0,0 0 1,0 1-1,0-1 0,-1 0 1,1 1-1,0 0 1,0 0-1,0 0 0,0 0 1,0 0-1,0 1 0,0-1 1,-1 1-1,1 0 1,0 0-1,1 0 0,-1 0 1,0 0-1,0 1 0,0-1 1,1 1-1,-1 0 0,1 0 1,-1 0-1,1 0 1,0 0-1,0 0 0,0 1 1,0-1-1,0 1 0,0 0 1,1-1-1,-1 1 1,1 0-1,0 0 0,0 0 1,0 0-1,0 0 0,0 0 1,1 0-1,0 0 0,-1 0 1,1 3 19,-1-4-30,0 1 0,0-1 0,0 1 1,0 0-1,1 0 0,-1 0 0,1-1 0,0 1 1,0 0-1,0 0 0,0 0 0,0 0 0,1-1 1,-1 1-1,1 0 0,0 0 0,0-1 1,0 1-1,0 0 0,0-1 0,0 1 0,1-1 1,-1 0-1,1 1 0,0-1 0,-1 0 0,1 0 1,0 0-1,1 0 0,-1 0 0,0 0 0,0-1 1,1 1-1,-1-1 0,1 0 0,-1 1 0,1-1 1,0 0-1,-1-1 0,1 1 0,0 0 0,0-1 1,0 0-1,0 1 30,9 0-195,0 0 0,1-1 0,-1 0 1,0-1-1,0 0 0,0-1 0,0 0 0,0-1 0,-1 0 1,1-1-1,8-4 195,21-12-2988,-3 0-2038</inkml:trace>
  <inkml:trace contextRef="#ctx0" brushRef="#br0" timeOffset="38532.082">18345 10986 5273,'0'0'3412,"0"0"-1921,0 0-262,0 0-387,-3-22-508,-25-134-2007,27 153 1642,0 1 0,1 0 0,-1-1 1,0 1-1,0 0 0,-1 0 0,1 0 0,0 0 1,-1 0-1,1 0 0,-1 0 0,0 0 0,1 0 1,-1 1-1,0-1 0,0 1 0,0-1 1,0 1-1,-1 0 0,1 0 0,0 0 0,0 0 1,-1 0-1,1 0 0,-1 1 0,1-1 0,0 1 1,-1 0-1,1-1 0,-1 1 0,1 0 1,-1 1-1,1-1 0,-1 0 0,1 1 0,-1-1 1,1 1-1,0 0 0,-1 0 0,1 0 1,0 0-1,0 0 0,0 0 0,0 1 0,0-1 1,0 1-1,0-1 0,-1 2 31,-7 11 89,1 1-1,1 0 1,0 1 0,1 0 0,1 0-1,0 1 1,1-1 0,1 1 0,0 0-1,2 0 1,0 1 0,0-1 0,2 1-1,0-1 1,2 5-89,-2-19 6,-1-1-1,1 0 1,0 0-1,1 1 1,-1-1-1,0 0 1,1 0-1,-1 0 1,1 0-1,-1 1 1,1-1-1,0 0 1,0 0 0,0 0-1,0-1 1,1 1-1,-1 0 1,0 0-1,1 0 1,-1-1-1,1 1 1,0-1-1,-1 0 1,1 1-1,0-1 1,0 0 0,0 0-1,0 0 1,0 0-1,0 0 1,0 0-1,0-1 1,0 1-1,1-1 1,-1 0-1,0 1 1,0-1-1,0 0 1,1 0 0,-1 0-1,0-1 1,0 1-1,0 0 1,1-1-1,-1 0 1,0 1-1,0-1 1,0 0-1,0 0 1,0 0 0,0 0-1,1-1-5,97-101 316,-90 88-313,32-46-308,-2-2-1,-4-1 1,-2-3 0,-3 0 0,-3-2 0,-4-1-1,16-69 306,-39 134-180,13-57 914,-14 50 185,-13 38-369,3 0-255,-23 46 230,4 2 1,3 0-1,3 2 0,4 1 1,3 0-1,3 1 0,4 0 0,2 34-525,7-110-107,0 0-1,0 0 0,0 0 0,0 0 0,0 1 0,1-1 0,-1 0 0,1 0 1,0 0-1,0 0 0,-1-1 0,1 1 0,0 0 0,1 0 0,-1 0 1,0-1-1,0 1 0,1 0 0,-1-1 0,1 0 0,-1 1 0,1-1 1,0 0-1,0 1 0,-1-1 0,1 0 0,0-1 0,0 1 0,0 0 1,0 0-1,0-1 108,47 7-5044,-9-6-1456</inkml:trace>
  <inkml:trace contextRef="#ctx0" brushRef="#br0" timeOffset="39170.453">18856 10781 7818,'0'0'1567,"0"0"-499,0 0 648,-2 24 49,-15 154 278,2 10-2001,45-253-730,-10 28 595,14-28-577,2 2 0,3 2 0,3 1 1,16-14 669,-56 70-17,1 0 1,1 0 0,-1 1 0,0-1 0,1 1-1,-1 0 1,1 0 0,0 0 0,0 1 0,0-1-1,1 1 1,-1 0 0,0 0 0,1 1 0,-1-1-1,1 1 1,0 0 0,0 0 0,-1 1 0,3-1 16,-4 4 35,1-1 1,-1 1 0,0 0 0,0 0-1,0 0 1,-1 0 0,1 0 0,-1 1-1,0-1 1,0 1 0,0 0 0,0 0 0,0 0-1,-1-1 1,0 2 0,0-1 0,0 0-1,0 0 1,-1 0 0,1 0 0,-1 0-1,0 1 1,-1-1 0,1 0 0,-1 0-1,1 0 1,-1 0 0,-1 1-36,2 6 135,-1 7 150,-1 0 1,-1 0-1,-1 0 0,-1 0 1,0-1-1,-1 0 1,-1 0-1,-7 13-285,-18 47 709,43-80-725,207-210-856,-217 212 891,-1 0 0,1 0 1,0 0-1,0 0 0,0 0 0,-1 0 0,1 1 0,0-1 0,0 0 0,0 0 0,0 1 0,1-1 0,-1 0 0,0 1 1,0-1-1,0 1 0,0 0 0,1-1 0,-1 1 0,0 0 0,0 0 0,1-1 0,-1 1 0,0 0 0,0 0 0,1 1 1,-1-1-1,0 0 0,0 0 0,0 1 0,1-1 0,-1 0 0,0 1 0,0-1 0,0 1 0,0 0 0,0-1 0,0 1 0,0 0 1,0-1-1,0 1 0,0 0 0,0 0 0,0 0 0,0 0 0,-1 0 0,1 0 0,0 0 0,-1 0 0,1 1 0,-1-1 1,1 1-20,5 223 1390,-13-171-8848,-1-40 387</inkml:trace>
  <inkml:trace contextRef="#ctx0" brushRef="#br0" timeOffset="39704.532">13632 10087 1904,'0'0'4169,"0"0"-2792,0 0-385,-89 150 488,49-64-8,6 32-271,8-4-369,12 4-432,11-3-240,3-18-160,20 6-16,34-11-1072,80 2-409,-11-25-599,6-23-1713</inkml:trace>
  <inkml:trace contextRef="#ctx0" brushRef="#br0" timeOffset="36940.7449">16311 10897 2328,'0'0'5208,"0"0"-3103,0 0-756,0 0-86,0 0-405,-26-7-486,-84-17-265,107 24-108,0 0 1,0 0 0,0 0-1,-1 0 1,1 0-1,0 0 1,0 1 0,0-1-1,0 1 1,0 0 0,0 0-1,0 0 1,0 1 0,1-1-1,-1 0 1,0 1 0,1 0-1,-1 0 1,1 0 0,-1 0-1,1 0 1,0 0-1,0 1 1,0-1 0,0 1-1,-1 2 1,-2 2-20,0-1-108,1 0 0,0 0-1,0 1 1,1-1 0,-1 1-1,2 0 1,-1 0 0,1 0-1,0 0 1,0 0 0,1 0-1,0 1 1,0-1 0,1 0-1,0 1 1,0-1 0,1 0-1,0 1 1,0-1 0,1 0-1,0 0 1,0 1 0,0-1-1,1-1 1,0 1 0,3 4 128,183 133-2824,-188-142 2845,0-1-1,0 1 1,0-1-1,-1 1 0,1 0 1,-1-1-1,1 1 1,-1 0-1,1 0 1,-1-1-1,0 1 1,0 0-1,0 0 1,0-1-1,0 1 0,0 0 1,0 0-1,-1-1 1,1 1-1,-1 0 1,1-1-1,-1 1 1,0 0-1,0-1 0,1 1 1,-1-1-1,0 1 1,0-1-1,0 0 1,-1 1-1,1-1 1,0 0-1,0 0 0,-1 0 1,1 0-1,-1 0 1,1 0-1,-1 0 1,1 0-1,-1 0 1,0-1-1,1 1 0,-1-1 1,0 1-1,1-1 1,-1 0-1,0 0 1,0 1-1,0-1 1,1 0-1,-1-1 1,0 1-1,0 0 0,0-1-20,1 2-9,-115 42-1522,69-28-728</inkml:trace>
  <inkml:trace contextRef="#ctx0" brushRef="#br0" timeOffset="40072.7948">16457 10591 8378,'0'0'2392,"0"0"-751,0 0 927,71 154-191,-31-89-393,0 2-520,0 8-783,-9 4-409,-17 6-184,-14 6-88,-28 10-953,-109 49-2055,8-25-2705,-16-17-3009</inkml:trace>
  <inkml:trace contextRef="#ctx0" brushRef="#br0" timeOffset="51591.506">14294 11532 8066,'0'0'2936,"0"0"-2528,0 0 145,0 0 551,0 0-456,0 0-648,-15 10-408,15 4-736,0 1-721,0-6-2208</inkml:trace>
  <inkml:trace contextRef="#ctx0" brushRef="#br0" timeOffset="51929.1278">16131 11715 5777,'0'0'7938,"0"0"-6578,0 0-136,0 0 345,0 0-1001,0 0-568,0 0-2761,-3 27-3864</inkml:trace>
  <inkml:trace contextRef="#ctx0" brushRef="#br1" timeOffset="182132.987">14194 11509 7122,'0'0'1504,"0"0"-755,0 0-149,0 0-86,0 0-254,16 0-147,47 0-186,-22 0-2981,-129 0 5032,87 0-1458,1 0-257,2 0-202,348 7-436,-238-1-1537,-5-5-1245</inkml:trace>
  <inkml:trace contextRef="#ctx0" brushRef="#br1" timeOffset="182604.649">16143 11762 7578,'0'0'2544,"0"0"-1430,0 0-378,0 0-249,0 0-193,0 0 26,20 2-98,129 17-155,-149-19-109,-1 0 1,1 0 0,-1 0-1,1 0 1,0 0 0,-1 0-1,1 0 1,-1 0 0,1 0-1,0 0 1,-1 0 0,1 0-1,-1 0 1,1 0 0,0 0-1,-1 0 1,1 1 0,-1-1 0,1 0-1,0 0 1,-1 0 0,1 1-1,0-1 1,-1 0 0,1 0-1,0 1 1,0-1 0,-1 0-1,1 1 1,0-1 0,0 0-1,-1 1 1,1-1 0,0 0-1,0 1 1,0-1 0,0 1 0,0-1-1,0 0 1,0 1 0,-1-1-1,1 1 1,0-1 0,0 0-1,0 1 1,1-1 0,-1 1-1,0-1 1,0 0 0,0 1-1,0-1 42,-112 10-3410,34-10 4193,43 0 1088,34 0-1024,4 0-375,184 14-1036,-126-14-2487</inkml:trace>
  <inkml:trace contextRef="#ctx0" brushRef="#br0" timeOffset="98676.657">7696 15951 2441,'0'0'4131,"0"0"-2304,0 0-832,0 0 459,0 0 2,0 0-515,-4-5-531,3 3-393,0 0-1,-1 0 1,1 0-1,-1 0 1,1 0-1,-1 1 1,0-1 0,0 1-1,0-1 1,0 1-1,0 0 1,0 0 0,0 0-1,0 0 1,0 0-1,0 0 1,-1 0-1,1 1 1,0-1 0,-1 1-1,1 0 1,0 0-1,-1-1 1,1 2 0,0-1-1,-1 0 1,1 0-1,0 1 1,-1-1 0,1 1-1,0 0 1,-1 0-17,-179 108-263,178-106 242,-1-1-51,0 1 1,0 0-1,0 0 1,0 0-1,1 1 1,-1-1-1,1 1 1,0 0-1,0 1 1,0-1-1,0 1 1,1-1-1,0 1 1,0 0-1,0 1 1,1-1-1,-1 0 1,1 1-1,1-1 1,-1 1-1,1 0 1,0-1-1,0 1 1,0 0-1,1 0 1,0 3 71,3-4-45,1-1 0,-1 1 0,1-1 1,0 0-1,0 1 0,0-2 1,0 1-1,1 0 0,-1-1 1,1 0-1,0 0 0,0 0 1,1-1-1,-1 0 0,0 0 0,1 0 1,-1-1-1,1 1 0,0-1 45,3 2-4,54 19 244,-62-21-234,-1 0-1,1-1 0,-1 1 1,0 0-1,1 0 1,-1 0-1,0 0 1,0 0-1,0 0 1,1 0-1,-1 0 1,0 0-1,0 0 0,0 0 1,-1 0-1,1 0 1,0 0-1,0 0 1,-1 0-1,1 0 1,0 0-1,-1 0 1,1-1-1,-1 1 1,1 0-1,-1 0 0,1 0 1,-1-1-1,0 1 1,1 0-1,-1 0 1,0-1-1,0 1 1,1-1-1,-1 1 1,0-1-1,0 1 0,0-1 1,0 1-1,0-1 1,0 0-1,1 0 1,-1 1-1,-1-1-5,-6 5 23,-59 42-378,65-46 292,0 0-1,1 1 1,0-1 0,-1 1-1,1-1 1,0 1 0,-1-1-1,1 1 1,0 0 0,0 0-1,1 0 1,-1-1 0,0 1-1,1 0 1,-1 0 0,1 0-1,-1 0 1,1 0 0,0 0-1,0 0 1,0 0 0,0 0 0,0 0-1,0 0 1,1 0 0,-1 0-1,1 0 1,-1 0 0,1 0-1,0 0 1,-1 0 0,1-1-1,0 1 1,0 0 0,1-1-1,-1 1 1,1 0 63,109 116 825,-105-100-722,0-1-1,-1 1 0,-1 0 0,-1 0 0,-1 0 1,0 0-1,-1 1 0,-1-1 0,-1 0 0,-2 10-102,1 28-3386,2-46-924</inkml:trace>
  <inkml:trace contextRef="#ctx0" brushRef="#br0" timeOffset="96552.148">4595 16257 5489,'0'0'1611,"0"0"-732,0 0-1,0 0-133,0 0-300,28-16-239,192-116-150,-183 107-126,0-2-1,-2-1 1,-1-2 0,-1-1 0,-2-1-1,-1-2 1,-2-1 0,-1-2 0,11-21 70,-31 42 345,-22 349 2830,10-276-2963,-2-1 0,-4 0-1,-1 0 1,-3-1-1,-3-1 1,-1 0-1,-3-2 1,-8 11-212,-175 215-378,145-221-3041,60-56 3063,-5 0-298,4-5-2764,1-14-894</inkml:trace>
  <inkml:trace contextRef="#ctx0" brushRef="#br0" timeOffset="96889.554">5887 15797 2673,'0'0'3191,"0"0"-1888,0 0-708,-15 24 329,-3 1-616,-70 138 1220,60-85-843,3 0 0,4 2 0,4 1 0,3 0 0,4 1 0,1 42-685,9-103-43,-2-15-50,1 0 0,0 0 0,1 0 0,-1 0 0,1 0 0,0 0 0,1 0 0,0 0 0,-1 0 0,2 0 0,-1 0 0,1 0 0,0 0 0,0-1 0,1 1 0,-1-1 0,1 1 0,1-1 0,-1 0 0,1 0 0,0 0 0,0-1 0,0 1 1,0-1-1,1 0 0,0 0 0,4 2 93,-7-5-179,0 0 1,0-1 0,0 0 0,0 1 0,0-1-1,0 0 1,0 0 0,0 0 0,0 0 0,0 0-1,0 0 1,0-1 0,0 1 0,0-1 0,-1 1-1,1-1 1,0 0 0,0 1 0,0-1 0,-1 0-1,1 0 1,0 0 0,-1-1 0,1 1 0,-1 0-1,1-1 1,-1 1 0,0-1 0,0 1 0,1-1-1,-1 0 1,0 1 0,0-1 0,-1 0 0,1 0-1,0 0 1,0-1 178,6-31-4309</inkml:trace>
  <inkml:trace contextRef="#ctx0" brushRef="#br0" timeOffset="97121.961">4991 16322 2128,'0'0'3449,"0"0"-2777,0 0 353,0 0 471,223 7-544,-129-7-528,3 0-424,26-2-200,-29-5-1520,-23 2-2265</inkml:trace>
  <inkml:trace contextRef="#ctx0" brushRef="#br0" timeOffset="97429.667">6127 16284 7330,'0'0'840,"0"0"-208,0 0 512,0 0-296,0 0-544,188 0-304,-136 0-1064,-12 0-1288,-18 0-2353</inkml:trace>
  <inkml:trace contextRef="#ctx0" brushRef="#br0" timeOffset="97588.838">6113 16447 64,'0'0'9370,"0"0"-7962,0 0-1168,0 0 200,0 0-440,214 0-280,-126 0-3368,-11 0-1449</inkml:trace>
  <inkml:trace contextRef="#ctx0" brushRef="#br0" timeOffset="104564.688">12433 15511 3097,'0'0'3880,"0"0"-2983,0 0-73,0 0 424,0 0 160,0 137 473,0-26-161,0 45-79,0 56-65,-11 31-656,-6-7-920,5-65-1880,4-53-8931</inkml:trace>
  <inkml:trace contextRef="#ctx0" brushRef="#br0" timeOffset="103195.668">10741 16004 1072,'0'0'2581,"0"0"-703,0 0-331,0 0-6,0 0-231,-9 7-423,-1 1-631,-1 1 1,2 1 0,0 0 0,0 0-1,0 0 1,1 1 0,1 1-1,0-1 1,1 1 0,-5 12-257,-4 12 299,2-1 0,2 2 1,1 0-1,1 0 0,3 1 0,1-1 0,1 2 1,2 14-300,2-50-114,0 0-1,1 0 1,-1 0 0,1 0 0,-1 0 0,1 0 0,0 0 0,0 0-1,0 0 1,1-1 0,-1 1 0,1 0 0,-1-1 0,1 1 0,0-1-1,0 1 1,0-1 0,0 0 0,0 0 0,1 0 0,-1 0 0,0 0-1,1-1 1,0 1 0,-1-1 0,1 0 0,0 1 0,0-1-1,0 0 1,0-1 0,0 1 0,0-1 0,0 1 0,0-1 0,0 0 114,109-14-5717,-62-13 1364</inkml:trace>
  <inkml:trace contextRef="#ctx0" brushRef="#br0" timeOffset="103436.999">10958 16161 1992,'0'0'3113,"0"0"-1945,0 0-375,0 0 399,0 0-144,0 0-248,105 149-352,-76-115-136,-9 2 0,-6-5-128,-5-7-104,-3-4-32,-4-8-48,1-10-440,-3-2-664,15-7-448,-7-20-1809</inkml:trace>
  <inkml:trace contextRef="#ctx0" brushRef="#br0" timeOffset="103647.923">11215 16113 5049,'0'0'1880,"0"0"-487,0 0 415,0 0-560,-134 134-727,99-93-497,1 0-24,3 5-1441,14-10-967,5-12-1481</inkml:trace>
  <inkml:trace contextRef="#ctx0" brushRef="#br0" timeOffset="103999.074">11511 15937 4369,'0'0'3521,"0"0"-2865,0 0 584,0 0 128,0 0-239,0 0 399,0 0-400,83 113 8,-54-70-111,-4 1-113,1 1-216,-14 4-312,-12 1-304,-3 3-80,-80 29-808,6-15-1905,-6-11-4064</inkml:trace>
  <inkml:trace contextRef="#ctx0" brushRef="#br0" timeOffset="101170.084">8481 15814 280,'0'0'241,"0"0"-43,0 0 241,0 0 703,0 0-207,0 0-98,0 0 107,13-15 104,41-46-37,-42 62 5259,-11 41-5921,-1-35 308,-14 148 1501,-146 342 1256,129-373-3311,148-270-1350,53-30-1294,-169 175 2536,-1 0 0,1 0 0,-1 0 0,1 0 0,0 0 0,-1 0 0,1 1 0,0-1 0,-1 0 0,1 0 0,0 1 0,0-1 0,0 1 0,0-1-1,0 1 1,0-1 0,0 1 0,0-1 0,0 1 0,0 0 0,0-1 0,0 1 0,0 0 0,0 0 0,0 0 0,0 0 0,0 0 0,0 0 0,0 0 0,0 0 0,0 1 0,0-1 0,1 0 0,-1 1 0,0-1 0,-1 0-1,1 1 1,0-1 0,0 1 0,0 0 0,0-1 0,0 1 0,0 0 0,-1-1 0,1 1 0,0 0 0,-1 0 0,1 0 0,0 0 0,-1 0 0,1-1 0,-1 1 0,1 0 0,-1 0 0,0 0 5,4 67 550,-5-50-176,5 127 1126,-4-143-1525,0-1 0,0 1 0,1 0 0,-1 0 0,1 0 0,-1 0 0,1 0 0,0-1 0,0 1 0,0 0 0,0-1 0,0 1 0,0-1 0,0 1 0,1-1 0,-1 1 1,0-1-1,1 0 0,0 0 0,-1 1 0,1-1 0,-1 0 0,1-1 0,0 1 0,0 0 0,-1 0 0,1-1 0,0 1 0,0-1 0,0 0 0,0 1 0,0-1 0,0 0 0,0 0 0,0 0 0,-1 0 0,1 0 0,0-1 0,0 1 0,0-1 0,0 1 25,72-32-2111,-19-6-1038,0-4-2039</inkml:trace>
  <inkml:trace contextRef="#ctx0" brushRef="#br0" timeOffset="101815.314">9274 16377 2537,'0'0'3539,"0"0"-2308,0 0-399,0 0-60,0 0-384,-9-14-300,-28-44-182,37 58 88,0-1 0,-1 0 1,1 1-1,0-1 0,0 1 1,0-1-1,-1 0 0,1 1 1,0-1-1,0 1 0,-1-1 1,1 1-1,-1-1 0,1 1 1,0-1-1,-1 1 0,1-1 1,-1 1-1,1 0 0,-1-1 0,1 1 1,-1 0-1,0-1 0,1 1 1,-1 0-1,1 0 0,-1-1 1,0 1-1,1 0 0,-1 0 1,1 0-1,-1 0 0,0 0 1,1 0-1,-1 0 0,0 0 1,1 0-1,-1 0 0,0 0 1,1 1-1,-1-1 0,1 0 1,-1 0-1,1 1 0,-1-1 1,0 0-1,1 1 0,-1-1 1,1 0-1,-1 1 0,1-1 1,-1 1-1,1-1 0,0 1 1,-1-1-1,1 1 0,0-1 1,-1 1-1,1-1 0,0 1 0,0 0 1,-1-1-1,1 1 0,0-1 1,0 1 5,-2 3-45,-6 8 142,0 1-1,1 0 0,1 0 1,0 1-1,1-1 0,0 1 1,1 1-1,1-1 0,0 1 1,1-1-1,0 1 0,1 13-96,2-26 24,0 0-1,0 0 0,0 0 0,1-1 0,-1 1 0,0 0 0,1-1 0,-1 1 0,1-1 0,-1 0 0,1 0 0,0 1 0,0-1 0,-1 0 0,1 0 1,0 0-1,0-1 0,0 1 0,0 0 0,0-1 0,0 1 0,0-1 0,0 0 0,0 0 0,0 0 0,0 0 0,0 0 0,0 0 0,0 0 0,0-1 1,0 1-1,0-1 0,0 1 0,0-1 0,0 0 0,0 0 0,0 0 0,0 0 0,-1 0 0,1 0 0,0 0 0,-1-1 0,1 1 0,0-2-23,107-100-493,-108 102 487,1 1-1,-1-1 1,1 0 0,0 1 0,-1-1-1,1 1 1,0 0 0,-1 0-1,1 0 1,0-1 0,-1 1 0,1 1-1,0-1 1,-1 0 0,1 0 0,0 1-1,-1-1 1,1 1 0,-1-1-1,1 1 1,-1 0 0,1-1 0,-1 1-1,1 0 1,-1 0 0,0 0 0,1 0-1,-1 1 1,0-1 0,0 0 0,0 0-1,0 1 1,0-1 0,0 1-1,0-1 1,0 0 0,-1 1 0,1 0-1,0-1 1,-1 1 0,1-1 0,-1 1-1,0 0 1,0-1 0,0 1-1,0 0 1,0-1 0,0 1 0,0 0-1,0-1 1,0 1 0,-1 0 0,1 0 6,7 19 292,-6-18-360,1 0 0,1 0 0,-1-1 0,0 1 0,1-1 0,-1 0 0,1 0-1,-1 0 1,1 0 0,0 0 0,0 0 0,0-1 0,0 1 0,0-1 0,1 0 0,-1 0 0,0 0 0,1-1 0,-1 1 0,0-1 0,1 1 0,-1-1 0,0 0 0,1-1 0,-1 1 0,1 0-1,-1-1 1,0 0 0,0 0 0,1 0 0,-1 0 0,0 0 0,0-1 0,0 0 0,2 0 68,22-18-3294</inkml:trace>
  <inkml:trace contextRef="#ctx0" brushRef="#br0" timeOffset="102061.386">9717 16387 1384,'0'0'2697,"0"0"-353,0 0-1727,0 0 831,0 0-32,0 0-824,0 0-592,-43 111-120,34-87-1648,4-7-2041</inkml:trace>
  <inkml:trace contextRef="#ctx0" brushRef="#br0" timeOffset="102656.275">10011 16163 6185,'0'0'994,"0"0"-226,0 0 252,-3 25-84,-14 171 346,13-112-456,16-169-1209,-10 81 329,-1 1 0,1 0 0,0-1 1,0 1-1,0 0 0,0 0 0,1 1 0,-1-1 0,1 0 1,0 1-1,-1-1 0,1 1 0,0 0 0,1 0 1,-1 0-1,0 1 0,0-1 0,1 1 0,-1-1 0,1 1 1,-1 0-1,1 1 0,0-1 0,-1 0 0,1 1 1,0 0-1,0 0 0,-1 0 0,1 1 0,0-1 0,-1 1 1,1 0-1,-1-1 0,1 2 0,-1-1 0,1 0 1,-1 1-1,0 0 0,1 0 0,-1 0 0,0 0 0,0 0 1,0 0-1,-1 1 0,3 2 54,-3-3 39,0 0-1,0 0 1,0 1-1,-1-1 1,1 0 0,-1 1-1,1-1 1,-1 1-1,0 0 1,0-1-1,0 1 1,-1 0 0,1 0-1,0-1 1,-1 1-1,0 0 1,0 0 0,0 0-1,0-1 1,0 1-1,-1 0 1,1 0 0,-1 0-1,1-1 1,-1 1-1,0 0 1,0-1-1,-1 1 1,1-1 0,0 1-1,-2 0-38,-96 40 326,54-37-4543,38-6-270</inkml:trace>
  <inkml:trace contextRef="#ctx0" brushRef="#br0" timeOffset="111718.089">18049 15706 2625,'0'0'3894,"0"0"-2498,0 0-261,0 0 415,2 24-19,16 159 706,-10 281 1257,-8-464-3255,2-39 50,-3 30-471,0 0-1,0 0 0,1 0 0,1-1 0,0 1 0,0 0 1,0 0-1,1 0 0,1 0 0,-1 0 0,2 0 1,-1 1-1,1-1 0,0 1 0,1 0 0,0 0 0,0 1 1,1-1-1,0 1 0,0 1 0,0-1 0,5-3 183,-8 9-3,0 0 0,0 0 0,0 0 0,0 0 0,0 0 0,0 1 0,0-1 0,0 1 0,0 0 0,0 0 0,0 0 0,1 0 0,-1 0 0,0 1 0,0-1 0,0 1 0,0 0 0,0 0 0,0 0 0,0 0 0,0 1 0,-1-1 0,1 1 0,0 0 0,-1 0 0,1 0 0,-1 0 0,0 0 0,0 0 0,1 1 0,-2-1 0,1 1 0,0-1 0,0 1-1,-1 0 1,1 0 0,-1 0 0,0-1 0,0 1 0,0 0 0,0 1 0,-1-1 0,1 0 0,-1 0 0,0 0 0,0 0 0,0 0 0,0 1 0,-1-1 0,1 0 0,-1 0 0,0 1 3,2 2-27,0 0 0,-1 0 0,0-1 0,0 1 0,-1 0 0,0 0 0,0 0 0,0-1 0,0 1 0,-1 0 0,0-1 0,0 1 0,-1-1 0,1 0 0,-1 0 0,0 0 0,-1 0 0,1 0 0,-1-1 0,0 1 0,0-1 0,0 0 0,-1 0 0,1-1 0,-4 2 27,-26 14-1793,9-11-2232,13-7 436</inkml:trace>
  <inkml:trace contextRef="#ctx0" brushRef="#br0" timeOffset="114985.032">21053 15650 5025,'0'0'2961,"0"0"-2065,0 0-137,0 0 372,0 0-115,0 0-491,12 17-343,36 54-117,-42-61-196,0 0-1,-1 1 1,0 0-1,-1 0 1,0 0 0,0 1-1,-1-1 1,-1 1-1,0 0 1,-1 0 0,0 0-1,-1 0 1,0 0-1,-1 0 1,-2 10 131,-37 72 34,9-36 961,29-56-981,1 0-1,0 0 0,0 0 1,0 0-1,0 0 0,1 0 0,-1 0 1,1 0-1,-1 1 0,1-1 1,0 0-1,0 0 0,0 1 0,0-1 1,0 0-1,0 0 0,1 1 1,-1-1-1,1 0 0,-1 0 0,1 0 1,0 0-1,0 0 0,0 0 1,0 0-1,0 0 0,0 0 0,1 0 1,-1 0-1,1-1 0,-1 1 1,1 0-1,0-1 0,-1 0 0,1 1 1,0-1-1,0 0 0,0 0 1,0 0-1,0 0 0,0 0 0,1-1 1,-1 1-1,0 0 0,0-1 1,0 0-1,1 0 0,-1 1 0,0-1 1,0-1-1,2 1-13,-3 0 14,0-1 0,0 1 1,0 0-1,0 0 0,0 0 1,0-1-1,0 1 0,0 0 0,0 0 1,0 0-1,0 1 0,0-1 0,0 0 1,0 0-1,1 1 0,-1-1 0,-1 0 1,1 1-1,0-1 0,0 1 0,0-1 1,0 1-1,0-1 0,0 1 0,0 0 1,-1 0-1,1-1 0,0 1 0,-1 0 1,1 0-1,0 0 0,-1 0 0,1-1 1,-1 1-1,0 0 0,1 0 1,-1 0-1,0 0 0,1 0 0,-1 0 1,0 1-1,0-1 0,0 0 0,0 0 1,0 0-1,0 0 0,0 0 0,0 0 1,0 0-1,-1 0 0,1 0 0,0 0 1,-1 0-1,1 0 0,-1 0 0,1 0 1,-1 0-1,1 0 0,-1-1 0,1 1 1,-1 0-1,0 0 0,0-1 0,1 1 1,-1 0-1,0-1 0,0 1 1,-1 0-15,-2 14 89,0 0 1,0 0 0,1 1 0,1-1 0,1 1-1,0 0 1,1-1 0,1 1 0,1 10-90,0 28-1239,-2-52 1211,-1 4-215,1 0 1,-1 0-1,1 0 1,0 0-1,0 0 1,1 0-1,0 0 1,0 0-1,1 0 1,-1 0-1,1-1 0,0 1 1,1 0-1,-1-1 1,1 0-1,0 1 1,1-1-1,-1-1 1,1 1-1,0 0 1,2 1 242,20 12-2921</inkml:trace>
  <inkml:trace contextRef="#ctx0" brushRef="#br0" timeOffset="115196.606">21561 16638 968,'0'0'6986,"0"0"-5290,0 0 945,0 0 167,0 0-1023,0 0-1025,0 0-760,-114 81-560,83-73-3265,2-6-4457</inkml:trace>
  <inkml:trace contextRef="#ctx0" brushRef="#br0" timeOffset="111943.727">18577 15831 3313,'0'0'5481,"0"0"-5137,0 0 384,0 0-56,0 0-368,157 2-304,-98 3-856,-10-3-1120,-18 1-1433</inkml:trace>
  <inkml:trace contextRef="#ctx0" brushRef="#br0" timeOffset="112169.348">18585 16011 1976,'0'0'3193,"0"0"-2249,0 0 185,0 0 167,-11 140 112,11-104-344,17-2-600,0-5-240,0-5-175,3-2-49,-3-8-89,0-2-615,3-10-400,15-2-264,-4-4-521,-3-16-2255</inkml:trace>
  <inkml:trace contextRef="#ctx0" brushRef="#br0" timeOffset="112701.507">19105 16081 3169,'0'0'3787,"0"0"-2300,0 0-255,0 0-58,0 0-458,-4-16-501,-12-49-387,15 64 141,1 0 0,-1-1 1,0 1-1,1 0 0,-1 0 0,0 0 1,0 0-1,1 0 0,-1 0 1,0 0-1,0 0 0,0 0 0,0 0 1,-1 0-1,1 1 0,0-1 1,0 0-1,0 1 0,0-1 0,-1 1 1,1-1-1,0 1 0,-1 0 0,1 0 1,0-1-1,-1 1 0,1 0 1,0 0-1,-1 0 0,1 0 0,0 1 1,-1-1-1,1 0 0,0 0 0,-1 1 1,1-1-1,0 1 0,0-1 1,-1 1-1,1 0 0,0-1 0,0 1 1,0 0-1,0 0 0,0 0 1,0 0-1,0 0 0,0 0 0,0 0 1,1 0-1,-1 0 0,0 0 0,0 1 31,-5 5-52,0 1 0,1 0-1,0 0 1,0 1 0,0-1 0,1 1-1,0 0 1,1 0 0,0 1-1,1-1 1,0 1 0,0-1-1,1 1 1,0 0 0,1-1-1,0 1 1,1 8 52,1-15-42,0 0 0,1 0 0,-1-1 0,1 1 0,0-1 0,-1 0 0,1 1-1,0-1 1,1-1 0,-1 1 0,0 0 0,0-1 0,1 0 0,-1 1 0,1-1 0,-1-1 0,1 1 0,-1 0 0,1-1 0,0 0 0,-1 0 0,1 0-1,0 0 1,-1 0 0,1-1 0,-1 0 0,1 0 0,3-1 42,6 1-242,41-3-1128,-2-10-825</inkml:trace>
  <inkml:trace contextRef="#ctx0" brushRef="#br0" timeOffset="112914.383">19418 16199 5297,'0'0'2457,"0"0"-2057,0 0 352,0 0 136,0 0-520,0 0-368,0 0-704,-2 65-864,2-57-1521</inkml:trace>
  <inkml:trace contextRef="#ctx0" brushRef="#br0" timeOffset="113249.324">19630 15893 7042,'0'0'846,"0"0"-203,0 0-12,0 0-404,25-14-957,82-45-546,-35 36-1611,-68 42 3595,-44 161 4125,-33 235-1347,63-373-5305,23-118-3618,3 33 2843</inkml:trace>
  <inkml:trace contextRef="#ctx0" brushRef="#br0" timeOffset="113476.389">19826 15877 5225,'0'0'1499,"0"0"-51,0 0-298,0 0-327,0 0-286,0 0-315,20 8-150,60 31-72,-77-38-5,-1 0 0,1 0 1,-1 1-1,1-1 0,-1 1 1,0-1-1,0 1 0,0 0 1,0 0-1,0 0 0,0 0 0,0 0 1,0 0-1,-1 1 0,1-1 1,-1 0-1,0 1 0,0-1 1,0 1-1,0 0 0,0-1 1,-1 1-1,1 0 0,-1-1 1,1 1-1,-1 0 0,0 0 1,0-1-1,0 1 0,-1 0 0,1 1 5,-1 8-1,1-10-7,-1 1 0,1-1 0,-1 0 0,1 0 0,-1 0 0,0 0-1,0 0 1,0 0 0,0 0 0,0 0 0,-1-1 0,1 1 0,0 0 0,-1-1 0,0 1 0,1-1 0,-1 1 0,0-1 0,0 0-1,1 0 1,-1 0 0,0 0 0,0 0 0,0 0 0,0 0 0,-1-1 0,0 1 8,-33 24-2673,35-21 366,1-3-691</inkml:trace>
  <inkml:trace contextRef="#ctx0" brushRef="#br0" timeOffset="113689.27">19992 16060 4057,'0'0'952,"0"0"-272,0 0-680,0 0-120,171-56-3361</inkml:trace>
  <inkml:trace contextRef="#ctx0" brushRef="#br0" timeOffset="113813.798">20366 15956 2128,'0'0'2793,"0"0"-2201,0 0 328,0 0-199,0 0-409,-17 140-312,11-102-481,-3-9-1775</inkml:trace>
  <inkml:trace contextRef="#ctx0" brushRef="#br0" timeOffset="114203.832">20597 15783 5033,'0'0'1019,"0"0"-710,0 0-43,0 0 263,0 0-151,0 0-232,17 9-74,57 31 12,-69-37-26,-1 1-1,1 0 0,-1 0 1,0 0-1,0 0 0,0 1 1,-1 0-1,1 0 0,-1 0 1,0 0-1,-1 0 0,1 0 1,-1 1-1,0-1 0,0 1 1,-1 0-1,1-1 0,-1 1 1,-1 0-1,1 0 0,-1 0 1,0 0-1,0 0 0,-1-1 1,0 1-1,-1 4-57,1 17 488,-33 104 109,-8-52-4745,30-58 1197</inkml:trace>
  <inkml:trace contextRef="#ctx0" brushRef="#br0" timeOffset="114416.71">20514 16235 5113,'0'0'1848,"0"0"-1015,0 0 719,0 0-256,0 0-1184,146-19-112,-95 7-1816,-5 0-1817</inkml:trace>
  <inkml:trace contextRef="#ctx0" brushRef="#br0" timeOffset="108519.632">14588 15826 1504,'0'0'4401,"0"0"-2576,0 0-985,0 0 400,0 0-504,0 0 216,0 0 113,102 0-577,-59 0-256,-9-2-232,-2-6-320,-10-4-1225,-10 3-1927,-9-3-1809</inkml:trace>
  <inkml:trace contextRef="#ctx0" brushRef="#br0" timeOffset="108752.562">14613 16014 6121,'0'0'1601,"0"0"-457,-11 142 232,11-79-56,0-3-431,0-5-537,17-12-192,3-9-48,6-10-80,-1-9 24,7-13 16,-1-2-72,9-5-152,17-43-1233,-8 2-1911,-10-4-961</inkml:trace>
  <inkml:trace contextRef="#ctx0" brushRef="#br0" timeOffset="108925.976">15041 15954 5441,'0'0'2409,"0"0"-1305,0 0 648,0 0-423,-20 147-665,20-119-664,0-1-152,17-1-1089,0-9-1903,1-7-905</inkml:trace>
  <inkml:trace contextRef="#ctx0" brushRef="#br0" timeOffset="109143.724">15324 16149 2032,'0'0'3737,"0"0"-2577,0 0 681,0 0-241,0 0-255,0 123-633,-6-95-440,-3-1-272,-2 7-712,0-8-1921,-1-11-2328</inkml:trace>
  <inkml:trace contextRef="#ctx0" brushRef="#br0" timeOffset="109623.418">15606 15874 4537,'0'0'3426,"0"0"-2442,0 0-577,0 0 362,0 0 85,22 0-585,66 0-806,-4 0-3987,-84 19 5367,-19 173 3469,9 66-2273,8-104-5476,2-180 490,0-7-1199</inkml:trace>
  <inkml:trace contextRef="#ctx0" brushRef="#br0" timeOffset="109863.637">15920 15862 1992,'0'0'2649,"0"0"-2289,0 0 64,0 0-72,0 0 88,0 0-128,0 0-312,111 80 216,-111-54 217,-11 3-33,-20 0-64,-4 0-152,-2-3-184,3-2-32,11 3-464,9-8-993,11-4-783</inkml:trace>
  <inkml:trace contextRef="#ctx0" brushRef="#br0" timeOffset="110000.354">16031 16115 3897,'0'0'1096,"0"0"-128,0 0-16,0 0-543,160-19-409,-123 11-785,-5-4-1815</inkml:trace>
  <inkml:trace contextRef="#ctx0" brushRef="#br0" timeOffset="110156.585">16391 15968 5753,'0'0'2473,"0"0"-1865,0 0 832,0 0-392,-14 137-1048,11-84-480,-6-5-3633</inkml:trace>
  <inkml:trace contextRef="#ctx0" brushRef="#br0" timeOffset="110831.857">16554 15804 2889,'0'0'2308,"0"0"-1386,0 0 95,0 0 313,0 0-135,24 1-250,77 1-321,-93-1-554,0 1 0,0 0 0,0 0 0,0 1 0,0-1 0,0 2-1,-1-1 1,0 1 0,0 0 0,0 1 0,0 0 0,-1 0 0,1 0-1,-1 1 1,0 0 0,-1 0 0,0 0 0,0 1 0,0 0 0,-1 0-1,0 0 1,0 0 0,-1 1 0,1 0 0,-2-1 0,1 1 0,-1 0-1,-1 0 1,1 0 0,-1 1 0,-1-1 0,1 0 0,-2 0 0,1 1-1,-1 4-69,2-5 160,2 18 58,6 150-719,-44-72-4672,12-76 1707</inkml:trace>
  <inkml:trace contextRef="#ctx0" brushRef="#br0" timeOffset="110982.838">16668 16312 224,'0'0'6537,"0"0"-5536,0 0 183,0 0 296,0 0-632,154 0-848,-63 0-40,-14-7-1928,-14-10-1737</inkml:trace>
  <inkml:trace contextRef="#ctx0" brushRef="#br0" timeOffset="111148.387">17390 16322 7009,'0'0'2649,"0"0"-2161,0 0 944,0 0 49,0 0-753,0 0-728,0 0-200,-40 27-912,11-11-2577,6-6-1200</inkml:trace>
  <inkml:trace contextRef="#ctx0" brushRef="#br0" timeOffset="105425.969">13352 16084 2425,'0'0'4762,"0"0"-3175,0 0-814,0 0 30,0 0-271,0 0-314,0-22-180,0-103-4,-1 124-21,0-1 1,0 1-1,0 0 1,-1-1-1,1 1 1,0 0-1,-1 0 1,1 0-1,-1 0 1,1 0 0,-1 0-1,1 0 1,-1 1-1,1-1 1,-1 0-1,0 1 1,0 0-1,1-1 1,-1 1-1,0 0 1,0 0-1,1 0 1,-1 0-1,0 0 1,0 0-1,1 0 1,-1 1-1,0-1 1,0 1 0,1-1-1,-1 1 1,1 0-1,-1-1 1,0 1-1,1 0 1,-1 0-1,1 0 1,0 0-1,-1 1 1,1-1-1,0 0 1,-1 1-14,-9 10 4,2 0 0,-1 1 0,1 0 0,1 1 0,0-1 0,1 2 0,1-1 0,0 1 1,1 0-1,1 0 0,0 0 0,1 1 0,0-1 0,2 1 0,-1 0 0,2-1 0,0 1 0,2 8-4,-2-23 262,0-1 15,0 0-32,0 0-102,0 0-178,0 0-555,6 0-3934,0 0 806</inkml:trace>
  <inkml:trace contextRef="#ctx0" brushRef="#br0" timeOffset="106816.0399">13281 15898 280,'0'0'898,"0"0"1219,0 0-900,0 0-242,0 0 331,0 0 76,-1-5 84,-1-18 14,-6 16 2666,15 1-7492,10-4-936,-2-1-564</inkml:trace>
  <inkml:trace contextRef="#ctx0" brushRef="#br0" timeOffset="107528.319">13526 16040 4721,'0'0'2268,"0"0"-571,0 0 227,0 0-251,0 0-578,0 0-423,-6-12-292,-18-41-180,21 49-191,-1 0 0,1 1-1,0-1 1,-1 1 0,0-1 0,0 1 0,0 0 0,0 0 0,-1 1-1,1-1 1,-1 1 0,1 0 0,-1 1 0,0-1 0,1 1 0,-1-1 0,0 2-1,0-1 1,0 0 0,0 1 0,0 0 0,0 0 0,0 0 0,0 1 0,0 0-1,0 0 1,0 0 0,0 1 0,0-1 0,1 1 0,-1 0 0,0 0-1,1 1 1,0 0 0,0-1 0,0 1 0,0 1 0,0-1 0,0 0 0,1 1-1,0 0 1,-1 0 0,1 0-9,-15 15 55,1 1-1,0 0 0,2 1 1,0 1-1,2 1 0,0-1 1,1 2-1,2 0 0,0 0 1,2 1-1,0 0 0,2 1 1,1-1-1,1 1 0,1 0 1,0 27-55,3-41 63,-1-10-59,1 0 1,-1 0-1,1 0 0,-1 1 0,1-1 0,0 0 1,0 0-1,0 1 0,0-1 0,0 0 0,0 0 0,0 1 1,1-1-1,-1 0 0,1 0 0,0 0 0,0 1 0,0-1 1,0 0-1,0 0 0,0 0 0,0-1 0,1 1 0,-1 0 1,1 0-1,-1-1 0,1 1 0,0-1 0,-1 1 1,1-1-1,0 0 0,0 1 0,0-1 0,0 0 0,0 0 1,0-1-1,1 1 0,-1 0 0,0-1 0,0 1 0,2-1-4,7-1 12,0-1-1,0 0 1,0-1 0,0 0-1,-1-1 1,1 0-1,-1 0 1,0-1-1,0-1 1,0 0-1,-1 0 1,0-1-1,0 0 1,-1 0-1,1-1 1,-2 0-1,1-1 1,-1 1-1,-1-1 1,1-1-1,2-5-11,-3 7-58,34-41-748,-2-2-1,-3-1 1,-2-2-1,22-49 807,-53 199 938,0 56 12,1-148-1015,0-1 1,0 0 0,1 0-1,-1 0 1,0 0 0,1 0-1,0-1 1,0 0 0,0 0-1,0 0 1,0 0 0,0 0-1,0-1 1,0 0 0,1 0-1,-1 0 1,1-1 0,-1 1-1,1-1 1,-1 0 0,0 0 0,1 0-1,-1-1 1,1 0 0,-1 0-1,0 0 1,1 0 0,-1 0-1,0-1 1,0 0 0,0 0-1,0 0 1,0-1 0,-1 1-1,2-2 65,47-26-3282,-6-5-1008</inkml:trace>
  <inkml:trace contextRef="#ctx0" brushRef="#br0" timeOffset="107784">14159 15910 4065,'0'0'3209,"0"0"-2729,0 0 736,0 0-72,-159 85-280,130-44-328,6 9-207,12 5-225,8 3-16,3 0-88,3-7-224,20-10-169,5-13-335,1-6-440,11-22-312,-9 0-121,-5 0-703</inkml:trace>
  <inkml:trace contextRef="#ctx0" brushRef="#br0" timeOffset="107942.0119">13943 16163 4177,'0'0'3017,"0"0"-2817,0 0 520,0 0-200,162 48-520,-79-45-824,-6-3-2001</inkml:trace>
  <inkml:trace contextRef="#ctx0" brushRef="#br0" timeOffset="117709.597">4760 17141 872,'0'0'3513,"0"0"-1657,0 0-555,0 0 236,0 0 102,0 0-261,0 0-395,0 0-272,0 0-149,0 0-127,14 0 113,386 36 654,-370-34-683,1-1 0,-1-1-1,0-2 1,0-1 0,-1-2 0,1 0 0,4-4-519,126-15 579,109 12 2577,96 15-3156,27 22 1157,154-3 1548,-42-23-142,-231-13-2125,371 43 1562,321 30-2000,-536-59 0,124-27 0,-204 5 0,223 18 0,37 72 0,57-37 0,-233-17 0,966 16 0,-880-31 0,1689 37 0,-690 45 0,-1052-64 0,0 21 0,2 20 0,173 65 0,-611-119 0,-54-22-2401,6 12 655,0 0-1,0 1 0,0 1 1,-1 1-1,0 1 0,0 0 1,1 2-1,-13 0 1747,-5 0-3752,-51-1-5016</inkml:trace>
  <inkml:trace contextRef="#ctx0" brushRef="#br0" timeOffset="118973.066">9757 16801 1680,'0'0'3238,"0"0"-1256,0 0-692,0 0 239,0 0 26,0 0-146,0 23 247,0 338 4223,-13-18-3713,-26-118-5118,18-177-1177,-10-31-2476,9-15 1172</inkml:trace>
  <inkml:trace contextRef="#ctx0" brushRef="#br0" timeOffset="119220.131">9403 17555 5529,'0'0'3977,"0"0"-2809,60 137 1441,-20-72-217,0 0-183,2-4-1097,-2-6-632,-3-9-152,-5-15-232,-12-12-72,-3-14 64,0-5 56,0-29 1097,9-26-865,2-17-376,24-37-1465,-12 18-2223,-9 14-3802</inkml:trace>
  <inkml:trace contextRef="#ctx0" brushRef="#br0" timeOffset="120389.231">11420 18196 2401,'0'0'4207,"0"0"-2305,0 0-419,0 0 568,0 0-100,0 0-968,-13-10-650,7 5-319,-5-3-26,-1 0-1,1 0 0,-1 1 1,0 0-1,-1 1 0,0 0 1,0 1-1,0 1 0,-12-3 13,17 6-38,-1 0 0,1 1 0,-1-1-1,1 2 1,0-1 0,-1 1 0,1 0-1,0 1 1,-1 0 0,1 0 0,0 1-1,0 0 1,1 1 0,-1-1 0,1 1 0,0 1-1,0-1 1,0 1 0,0 1 0,1-1-1,0 1 1,0 0 0,0 1 0,1-1-1,0 1 1,0 0 0,1 0 0,0 1 0,0-1-1,1 2 39,-6 10-54,2 1 0,1 0 0,0 0-1,1 0 1,1 1 0,2 0-1,0 0 1,1 0 0,0 0 0,3 7 54,-2-23-4,1-1 0,-1 0 0,1 1 1,1-1-1,-1 0 0,1 0 1,-1 0-1,1 0 0,0 0 1,0 0-1,1 0 0,-1 0 0,1-1 1,0 0-1,0 1 0,0-1 1,0 0-1,1-1 0,-1 1 1,1 0-1,0-1 0,0 0 0,0 0 1,0 0-1,0 0 0,0-1 1,0 0-1,0 1 0,1-1 1,-1-1-1,1 1 0,-1-1 0,0 0 1,1 0-1,-1 0 0,1 0 1,-1-1-1,0 0 0,1 0 1,-1 0-1,0 0 0,0-1 0,0 0 1,0 1-1,0-2 0,0 1 1,0 0-1,-1-1 0,1 0 4,18-13-222,-1-1 0,-1-1 0,0 0 0,-2-2 0,0-1 0,-1 0 0,-1-1 0,6-12 222,5-4-227,-26 37 234,0 1 0,-1-1 0,1 1 0,0-1 0,0 1 0,-1-1 0,1 1 0,0 0 0,0-1 0,0 1 0,0 0 0,-1 0 0,1-1 0,0 1 0,0 0 0,0 0 0,0 0 0,0 0 0,0 0 0,0 1 0,-1-1 0,1 0 0,0 0 0,0 0 0,0 1 0,0-1 0,-1 1 0,1-1 0,0 0 0,0 1 0,-1-1 0,1 1 0,0 0 0,-1-1 0,1 1 0,0-1 0,-1 1-1,1 0 1,-1 0 0,1-1 0,-1 1 0,1 0 0,-1 0 0,0 0 0,1-1 0,-1 1 0,0 0 0,0 0 0,0 0 0,1 0 0,-1 0 0,0 0 0,0-1 0,0 1 0,-1 0 0,1 0 0,0 0 0,0 0 0,0 0 0,-1 0 0,1-1-7,8 19 102,-5-15-240,0-1 0,1 1 1,-1-1-1,1 0 0,-1 0 0,1 0 0,0 0 0,0-1 0,0 1 0,1-1 0,-1 0 1,0 0-1,1-1 0,-1 0 0,1 1 0,0-1 0,-1-1 0,1 1 0,0-1 0,0 0 1,-1 0-1,1 0 0,0-1 0,3 0 138,-3 1-442,32 0-2879</inkml:trace>
  <inkml:trace contextRef="#ctx0" brushRef="#br0" timeOffset="120599.177">11780 18229 2793,'0'0'0</inkml:trace>
  <inkml:trace contextRef="#ctx0" brushRef="#br0" timeOffset="120968.294">12119 17834 3553,'0'0'4378,"0"0"-2440,0 0-257,0 0 145,0 0-323,0 24 246,0 163 1187,20 193-1207,-14-397-2305,0-1 1,2 1 0,0 0 0,1 1 0,0 0 0,1 0 0,1 1 0,1 1 0,10-10 575,-19 21-47,0 0-1,0 1 1,1-1 0,-1 1-1,1 0 1,0 0 0,-1 0 0,1 1-1,0-1 1,0 1 0,0 0 0,0 0-1,1 0 1,-1 1 0,0-1 0,0 1-1,0 0 1,1 0 0,-1 1-1,0-1 1,0 1 0,0 0 0,0 0-1,0 0 1,0 1 0,0-1 0,0 1-1,0 0 1,-1 0 0,1 1 0,-1-1-1,0 1 1,1-1 0,-1 1-1,0 0 1,0 0 0,-1 1 0,1-1-1,-1 0 1,0 1 0,0-1 0,0 1-1,2 4 48,-4-4-72,-1 1 0,1-1 0,-1 1 0,0-1 0,0 1 0,0-1-1,0 1 1,-1-1 0,0 0 0,0 0 0,0 0 0,0 0 0,-1 0-1,0 0 1,0 0 0,0-1 0,0 1 0,-3 2 72,-15 20-4523,11-11-1564</inkml:trace>
  <inkml:trace contextRef="#ctx0" brushRef="#br0" timeOffset="121104.027">12664 18501 1424,'0'0'10387,"0"0"-8507,0 0 1105,0 0 495,0 0-1815,0 0-1665,0 0-2673,0 3-5617</inkml:trace>
  <inkml:trace contextRef="#ctx0" brushRef="#br0" timeOffset="127578.899">16622 18039 6097,'0'0'2418,"0"0"-676,0 0 308,0 0 238,0 0-78,0 0-412,-2-4-534,2 5-1245,0-1 1,0 0-1,0 1 0,0-1 1,0 0-1,0 1 0,0-1 0,0 0 1,0 1-1,-1-1 0,1 0 1,0 0-1,0 1 0,0-1 1,0 0-1,-1 0 0,1 1 1,0-1-1,0 0 0,-1 0 1,1 1-1,0-1 0,0 0 1,-1 0-1,1 0 0,0 0 1,0 1-1,-1-1 0,1 0 1,0 0-1,-1 0 0,1 0 0,0 0 1,-1 0-1,1 0 0,0 0 1,-1 0-1,1 0 0,0 0 1,-1 0-1,1 0 0,0 0 1,0 0-1,-1 0 0,1 0 1,0-1-1,-1 1 0,1 0-19,1 56 70,0-28 96,-1-23-159,1 21 11,-1 0 1,-1 0 0,-2 0-1,0-1 1,-2 1 0,0-1-1,-2 0 1,-1 2-19,-35 67-364,-3-2 0,-55 80 364,27-48-464,73-122 480,-1-1-29,1 0 0,-1 0 0,1 0 0,0 0 0,-1 1 0,1-1-1,0 0 1,0 1 0,0-1 0,0 1 0,0-1 0,0 1 0,0-1-1,1 1 1,-1 0 0,0-1 0,1 1 0,-1 0 0,1 0 0,0-1-1,0 1 1,0 0 0,0 0 0,0-1 0,0 1 0,0 0 0,0 0 0,1-1-1,-1 1 1,0 0 0,1 0 0,0-1 0,-1 1 0,1-1 0,0 1-1,0 0 1,0-1 0,0 0 0,0 1 0,0-1 0,1 0 0,-1 1-1,0-1 1,1 0 0,-1 0 0,1 0 0,-1 0 0,1 0 0,-1-1-1,1 1 14,47 9 132,-1-3-1,1-1 0,-1-3 0,1-2 0,33-4-131,11 1 25,64-9-2169,-59-22-6856,-61 12 2046</inkml:trace>
  <inkml:trace contextRef="#ctx0" brushRef="#br0" timeOffset="127990.006">17355 18383 6977,'0'0'2632,"0"0"-1015,0 0 18,0 0-142,0 0-549,-18-10-593,-58-34-525,7 33-859,61 12 1001,0 0 0,0 1 0,0 0 0,0 0 0,0 1 0,0 0 1,1 0-1,-1 0 0,1 1 0,0 1 0,0-1 0,0 1 0,1 0 0,-1 1 1,1-1-1,1 1 0,-1 0 0,1 1 0,0-1 0,0 1 0,1 0 0,0 0 0,0 1 1,1-1-1,0 1 0,0 0 0,1 0 0,0 0 0,0 0 0,1 0 0,0 0 1,0 8 31,3-12-19,1 0 0,0 0 0,0-1 0,0 1 1,0-1-1,1 0 0,0 0 0,-1 0 1,1 0-1,0-1 0,0 0 0,0 0 1,1 0-1,-1 0 0,0 0 0,1-1 1,-1 0-1,1 0 0,0 0 0,-1-1 1,1 1-1,0-1 19,6 2-30,183 28-226,-192-30 257,0 0 1,0 0 0,-1 1 0,1-1 0,0 1-1,0-1 1,-1 1 0,1-1 0,0 1-1,-1 0 1,1 0 0,-1 0 0,1 0-1,-1 0 1,0 0 0,1 0 0,-1 0-1,0 0 1,0 1 0,0-1 0,0 0-1,0 1 1,0-1 0,0 1 0,0 0-1,0-1 1,-1 1 0,1 0 0,-1-1-1,1 1 1,-1 0 0,0-1 0,1 1 0,-1 0-1,0 0 1,0-1 0,-1 1 0,1 0-1,0 0 1,0-1 0,-1 1 0,1 0-1,-1-1 1,1 1 0,-1 0 0,0-1-1,0 2-1,-10 9 48,1 0 1,-2-1-1,0 0 0,0 0 0,-1-1 0,0-1 0,-1 0 0,0-1 0,-4 2-48,-7 5-15,-44 22-872,57-51-3449,12 9 3333,0-24-3778</inkml:trace>
  <inkml:trace contextRef="#ctx0" brushRef="#br0" timeOffset="128207.765">17672 18232 5625,'0'0'5825,"0"0"-4904,0 0-353,0 0 64,0 0 664,-3 144-624,-5-74-320,-1 2-152,1 3-120,-1-5-80,3-10 0,3-19-400,-2-15-608,5-18-1024,0-8-225,28-49-55,4-11-1273,-1-5-992</inkml:trace>
  <inkml:trace contextRef="#ctx0" brushRef="#br0" timeOffset="128373.349">17909 18215 2529,'0'0'4697,"0"0"-3593,0 0 1032,0 144 281,3-67-409,0 8-680,-1 4-487,4-5-577,-3-4-264,-3-13-416,0-16-1297,0-13-743,-23-23-521,-5-15 64,-7 0-519</inkml:trace>
  <inkml:trace contextRef="#ctx0" brushRef="#br0" timeOffset="128515.467">17586 18574 2024,'0'0'4169,"0"0"-2416,0 0-1089,0 0 584,0 0-336,200 0-912,-106 4-448,-22-1-2592,-18-3-1561</inkml:trace>
  <inkml:trace contextRef="#ctx0" brushRef="#br0" timeOffset="129064.145">17618 17974 4537,'0'0'1134,"0"0"-460,-26-20 21,-87-63 97,96 72-603,-1 1-1,0 0 1,-1 1-1,0 2 1,0 0-1,0 0 0,-1 2 1,0 1-1,0 0 1,0 1-1,-1 1 1,1 2-1,-1-1 0,-13 3-188,32-2 23,-30 2 267,0 2 0,0 0 0,0 2 0,1 2 1,0 0-1,0 2 0,1 2 0,0 1 0,1 1 0,1 1 0,-18 13-290,-44 33 850,3 4-1,-61 61-849,48-38 297,3 4 0,4 5 0,-35 52-297,118-137 17,0 2-1,1 0 1,1 0-1,0 0 1,0 1 0,2 0-1,0 1 1,1 0-1,0 0 1,1 0-1,1 0 1,1 0-1,0 1 1,1-1 0,1 1-1,0-1 1,2 1-1,-1-1 1,5 16-17,-2-18 19,1 0 1,1-1-1,0 1 0,0-1 0,2 0 1,0-1-1,0 1 0,1-2 1,0 1-1,1-1 0,0-1 1,1 1-1,0-2 0,1 0 1,0 0-1,0-1 0,9 4-19,12 6 43,1-2-1,0-2 0,1-1 1,0-2-1,1-1 1,30 4-43,54 3 5,0-6-1,0-5 1,57-6-5,-44-7-33,-2-4 0,1-7 0,-2-6 0,-1-5-1,-1-5 1,-2-6 0,-2-6 0,106-55 33,-174 73-315,0-2 0,-3-2-1,46-36 316,-88 58-109,0 0-1,-1 0 0,1-1 1,-2 0-1,0-1 0,0 0 1,-1-1-1,-1 1 0,0-2 0,0 1 1,-2-1-1,0 0 0,0 0 1,-1 0-1,-1 0 0,0-1 1,-1 0-1,-1 1 0,0-1 0,-1 0 1,0 0-1,-2 0 0,0 1 1,0-1-1,-1 1 0,-1-1 0,0 1 1,-1 0-1,-1 0 0,0 1 1,-6-10 109,-6-1-9,0 0 0,-2 2-1,0 0 1,-2 1 0,0 2 0,-1 0 0,-1 1 0,-1 1 0,0 1 0,-1 2 0,-1 1 0,0 0 0,-1 2 0,0 1-1,-1 2 1,0 1 9,-287-16-2420,187 23-1356</inkml:trace>
  <inkml:trace contextRef="#ctx0" brushRef="#br0" timeOffset="129229.673">18505 18889 10826,'0'0'0,"0"1"-1232,0 0-608,0-1-2945</inkml:trace>
  <inkml:trace contextRef="#ctx0" brushRef="#br0" timeOffset="134039.8289">8293 16922 168,'0'0'4266,"0"0"-2523,0 0-911,0 0 237,0 0 67,-12 0-106,11 0 2201,1 0 3604,186 0-5429,208-1 1155,371 47-2561,-325-27 75,-237-17-54,-107 4-153,-96-20-1987,0-33-8377,0 26 3327</inkml:trace>
  <inkml:trace contextRef="#ctx0" brushRef="#br0" timeOffset="134252.708">10344 16953 3257,'0'0'8001,"0"0"-6272,0 0-825,0 0 368,0 0-664,0 0-608,0 0-1288,-2 0-3265,16 0-960</inkml:trace>
  <inkml:trace contextRef="#ctx0" brushRef="#br0" timeOffset="134377.699">10344 16953 6537,'112'87'6954,"-112"-87"-6138,0 3-504,0-1-312,0-2-1168,0 2-5762</inkml:trace>
  <inkml:trace contextRef="#ctx0" brushRef="#br0" timeOffset="138545.507">11472 18114 8,'0'0'328,"0"0"-132,0 0-43,0 0 185,0 0 571,0 0-247,2 0-145,-2 0-455,0 1 0,0-1 0,-1 0 0,1 0-1,0 0 1,0 1 0,0-1 0,-1 0 0,1 1-1,0-1 1,0 0 0,0 0 0,0 1 0,0-1-1,0 0 1,-1 1 0,1-1 0,0 0 0,0 1-1,0-1 1,0 0 0,0 1 0,0-1 0,0 0-1,0 1 1,1-1 0,-1 0 0,0 0 0,0 1-1,0-1 1,0 0 0,0 1 0,0-1 0,1 0-1,-1 0 1,0 1 0,0-1 0,0 0 0,1 0-1,-1 1 1,0-1 0,0 0 0,1 0 0,-1 0-1,0 1 1,0-1 0,1 0 0,-1 0 0,0 0-1,1 0 1,-1 0 0,0 0 0,1 0 0,-1 0-1,0 1 1,1-1 0,-1 0 0,0 0 0,1-1-1,-1 1-61,-14 23 587,6-1-175,2 0 0,0 1 1,2 0-1,0 0 1,1 0-1,2 0 1,0 0-1,2 0 0,1 13-412,-1 22 900,0-55-869,0-1 0,0 1 0,0-1-1,0 1 1,0-1 0,1 1 0,-1-1 0,1 1-1,0-1 1,-1 0 0,1 0 0,0 0 0,0 0 0,1 0-1,-1-1 1,0 1 0,0-1 0,1 1 0,-1-1-1,1 0 1,-1 0 0,1 0 0,0 0 0,-1 0-1,1 0 1,0-1 0,0 0 0,0 1 0,1-1-31,52 0-2487,-41-8-1832</inkml:trace>
  <inkml:trace contextRef="#ctx0" brushRef="#br0" timeOffset="139685.416">12222 18514 88,'0'0'184,"0"0"-67,0 0-23,0 0 2,0 0-4,0 0 148,-5 1 359,1 1-9,-27 6-270,18-7 2888,0-1 3861,20 14-5563,2-14-1436,-1 0 1,1 0-1,-1-1 0,1 0 1,-1-1-1,1 0 0,-1 0 1,0-1-1,0 0 0,0 0 1,0-1-1,-1 0 0,1 0 1,-1-1-1,0 0 0,0 0 1,-1-1-1,0 0 0,3-3-70,68-79-5993,-49 46-1192</inkml:trace>
  <inkml:trace contextRef="#ctx0" brushRef="#br0" timeOffset="140715.072">12171 18495 48,'0'0'172,"0"0"555,0 0 1627,0 0-751,0 0-539,0 0-128,-4-2-49,-6-4-488,1 2 6913,2-23-7201,-10 27-6551,4 0-380</inkml:trace>
  <inkml:trace contextRef="#ctx0" brushRef="#br0" timeOffset="142861.4389">19584 18938 3809,'0'0'4670,"0"0"-3008,0 0-763,0 0 737,0 0 222,0 0-519,4-6-719,32-50-510,-3-1 0,-2-1 0,-3-2-1,-2-1 1,3-21-110,4-41-136,1 96-941,-34 45 1158,-2 21 153,3-1-1,0 1 1,3-1-1,1 0 1,2 0 0,2 0-1,9 24-233,-18-61 10,0 0 0,0 0 0,0 1-1,0-1 1,0 0 0,0 0 0,1 0 0,-1 0-1,0 0 1,1 1 0,-1-1 0,1 0 0,-1 0-1,1 0 1,0 0 0,-1 0 0,1 0 0,0-1-1,0 1 1,0 0 0,-1 0 0,1 0 0,0-1 0,0 1-1,0-1 1,0 1 0,0 0 0,1-1 0,-1 0-1,0 1 1,0-1 0,0 0 0,0 1 0,0-1-1,1 0 1,-1 0 0,0 0 0,0 0 0,0 0-1,0 0 1,1-1 0,-1 1 0,0 0 0,0 0 0,0-1-1,0 1 1,0-1 0,0 1 0,0-1 0,0 1-1,0-1 1,0 0 0,0 0 0,0 1 0,0-1-1,0 0 1,-1 0 0,1 0 0,0 0-10,192-329 387,-193 329-410,0 0 1,0 0-1,1 0 1,-1 0-1,1 0 1,-1 0-1,1 0 1,-1 0-1,1 0 1,-1 0-1,1 0 1,0 1-1,0-1 1,-1 0-1,1 0 1,0 1-1,0-1 1,0 0-1,0 1 1,0-1-1,0 1 1,0 0-1,-1-1 1,2 1-1,-1-1 1,0 1-1,0 0 1,0 0-1,0 0 1,0 0-1,0 0 1,0 0-1,0 0 1,0 0-1,0 0 1,0 0-1,0 1 1,0-1-1,0 0 1,0 1-1,0-1 1,0 0-1,0 1 1,0 0-1,0-1 1,0 1-1,0-1 1,-1 1-1,1 0 1,0 0-1,0-1 1,-1 1-1,1 0 1,-1 0-1,1 0 1,0 0-1,-1 0 1,0 0-1,1 0 1,-1 0-1,0 0 1,1 0-1,-1 0 1,0 0 22,18 73 215,2 217 944,-20-291-1193,0 1 1,0 0-1,0-1 0,1 1 0,-1-1 0,0 1 0,0 0 0,1-1 1,-1 1-1,0-1 0,1 1 0,-1-1 0,0 1 0,1-1 0,-1 0 1,1 1-1,-1-1 0,1 1 0,-1-1 0,1 0 0,-1 1 0,1-1 0,-1 0 1,1 0-1,0 0 0,-1 1 0,1-1 0,-1 0 0,1 0 0,0 0 1,-1 0-1,1 0 0,-1 0 0,1 0 0,0 0 0,-1 0 0,1 0 1,-1 0-1,1-1 0,0 1 0,-1 0 0,1 0 0,-1-1 0,1 1 1,-1 0-1,1-1 0,-1 1 0,1 0 0,-1-1 0,1 1 0,-1-1 1,1 1-1,-1-1 0,0 1 0,1-1 0,-1 1 0,0-1 0,1 1 1,-1-1 33,67-79-7235,-30 35 2639</inkml:trace>
  <inkml:trace contextRef="#ctx0" brushRef="#br0" timeOffset="143027.445">20506 18629 3777,'0'0'1424,"0"0"24,0 0-95,0 0-113,0 0-400,0 0-472,0 0-368,-15 118-104,15-110-1064,0-8-544,0 0-577,3-8-495</inkml:trace>
  <inkml:trace contextRef="#ctx0" brushRef="#br0" timeOffset="143163.178">20557 18418 888,'0'0'3265,"0"0"-1993,0 0-440,0 0-176,0 0-247,0 0-177,0 0-232,40 38-761,-23-9-903,-3-7-1529</inkml:trace>
  <inkml:trace contextRef="#ctx0" brushRef="#br0" timeOffset="143455.1539">20682 18699 4281,'0'0'1179,"0"0"-147,0 0-305,0 0-259,0 0-263,8 15-286,23 43-159,-30-57 232,0-1 0,0 1-1,0 0 1,0-1 0,-1 1 0,1-1 0,0 0 0,1 1-1,-1-1 1,0 0 0,0 1 0,0-1 0,0 0-1,0 0 1,0 0 0,0 0 0,0 0 0,0 0 0,0 0-1,1-1 1,-1 1 0,0 0 0,0 0 0,0-1 0,0 1-1,0-1 1,0 1 0,0-1 0,0 1 0,-1-1-1,1 0 1,0 1 0,0-1 0,0 0 0,-1 0 0,1 0-1,0 0 1,-1 1 0,1-1 0,-1 0 0,1 0 0,-1 0-1,1 0 1,-1 0 0,0 0 0,1-1 8,2-2-41,85-119-61,-85 122 158,-1 0-1,1 1 1,-1-1-1,1 1 1,-1 0-1,1 0 1,-1 0 0,1 0-1,-1 0 1,1 1-1,0-1 1,-1 1-1,0-1 1,1 1-1,-1 0 1,1 0-1,-1 0 1,0 0-1,0 1 1,1-1 0,-1 0-1,0 1 1,0 0-1,-1-1 1,1 1-1,0 0 1,0 0-1,-1 0 1,1 0-1,-1 1 1,0-1 0,0 0-1,0 0 1,0 1-1,0-1 1,0 1-1,0-1 1,-1 1-1,1-1 1,-1 1-1,0-1 1,0 1-1,0 0-55,6 10 181,-5-10-266,0 0-1,1 0 1,-1 0 0,1-1 0,0 1 0,0 0 0,0-1 0,0 1-1,0-1 1,1 1 0,-1-1 0,1 0 0,-1 0 0,1 0 0,0-1 0,0 1-1,0-1 1,0 1 0,0-1 0,0 0 0,0 0 0,0 0 0,0-1-1,1 1 1,-1-1 0,0 0 0,0 0 0,1 0 0,-1 0 0,0 0-1,3-1 86,20 1-2628</inkml:trace>
  <inkml:trace contextRef="#ctx0" brushRef="#br0" timeOffset="156259.016">9959 17206 3545,'0'0'833,"0"0"-263,0 0-11,0 0-31,0 0-14,1-7-174,-1 6-334,0-1 0,0 1 0,0-1 0,1 0 0,-1 1 0,0-1 0,1 1 0,-1-1 0,1 1 0,0-1 0,-1 1 0,1-1 0,0 1 0,0 0 0,0-1 0,0 1 0,0 0 0,0 0 0,0 0 0,0 0 0,1 0 0,-1 0 0,0 0 0,1 0 0,-1 0 0,1 0 0,-1 1 0,1-1 0,-1 1 0,1-1 0,-1 1 0,1-1 0,-1 1 0,1 0 0,0 0 0,-1 0 0,1 0 0,-1 0 0,1 0 0,0 0 0,-1 1 0,1-1 0,0 1-6,188 11 2102,85 24-506,1-13 0,9-11-1596,49 4 416,11 14-180,199 48-236,-512-71 88,23 2-974,-85-31 267,-76-16 581,-1 4 0,-2 5 0,-1 5 0,-1 4 0,-1 6 0,0 4 0,-6 5 38,-282-22 350,482 22 133,1123-7 517,-937 41-1699,-351-29 483,-332-17 371,355 5 86,66 4-222,152-26-491,156-15-2613,-172 27-828</inkml:trace>
  <inkml:trace contextRef="#ctx0" brushRef="#br1" timeOffset="209514.8909">8989 17283 5225,'0'0'1376,"0"0"-1376,-168 70-832</inkml:trace>
  <inkml:trace contextRef="#ctx0" brushRef="#br1" timeOffset="209727.767">8635 17433 11755,'0'0'2624,"0"0"-1864,0 0-760,0 0-2208,0 0-5018</inkml:trace>
  <inkml:trace contextRef="#ctx0" brushRef="#br1" timeOffset="170568.0039">26863 9536 264,'0'0'6073,"0"0"-4264,0 0 1263,0 0-1023,0 0-305,0 0-464,0 0-751,0 0-225,49-7-104,-7 7-200,4 0-264,11 0-1145,-11 7-1991,-15 3-3074</inkml:trace>
  <inkml:trace contextRef="#ctx0" brushRef="#br1" timeOffset="170779.8838">26832 9768 7770,'0'0'3608,"0"0"-3464,0 0 905,0 0 559,157-12-752,-35-10-856,-10 3-2016,-18-3-3777</inkml:trace>
  <inkml:trace contextRef="#ctx0" brushRef="#br0" timeOffset="123653.489">24052 9148 3561,'197'10'0</inkml:trace>
  <inkml:trace contextRef="#ctx0" brushRef="#br1" timeOffset="164938.058">21544 9522 3985,'0'0'4629,"0"0"-3246,0 0-960,0 0 746,0 0 245,34-13-417,-4 2-823,3 0-35,-1-2 0,0-1 0,-1-1-1,-1-2 1,0-1 0,2-4-139,-6 5 32,0 0 0,-1-2-1,-1-1 1,-1-1 0,-1-1 0,-1 0-1,0-2 1,-2-1 0,-1 0-1,-1-1 1,-1-1 0,-2-1 0,0 0-1,-2 0 1,-1-2 0,-1 1 0,-2-1-1,-1-1 1,2-27-32,-8-8 256,-1 68 46,0 7-171,-5 143 46,-121 1078 2191,114-1002-3160,44-460-5738,-18 172 3790,9-44-2665</inkml:trace>
  <inkml:trace contextRef="#ctx0" brushRef="#br1" timeOffset="165088.397">22226 9628 3305,'0'0'1488,"0"0"-360,0 0 177,0 0-1,0 0-80,0 0-504,0 0-448,123 55-272,-137-35-592,-18-4-2721</inkml:trace>
  <inkml:trace contextRef="#ctx0" brushRef="#br1" timeOffset="165530.8659">21907 10054 2625,'0'0'4562,"0"0"-2010,0 0-282,0 0 296,0 0-527,0 0-832,17-23-540,129-144-90,91-47-801,-236 213 217,0 0-1,0 0 0,0 0 0,0 1 0,1-1 1,-1 1-1,0-1 0,0 1 0,1-1 0,-1 1 1,0 0-1,1-1 0,-1 1 0,0 0 0,1 0 1,-1 0-1,0 0 0,1 0 0,-1 0 1,0 0-1,0 1 0,1-1 0,-1 0 0,0 1 1,1-1-1,-1 1 0,0 0 0,0-1 0,0 1 1,0 0-1,0 0 0,0-1 0,0 1 0,0 0 1,0 0-1,0 0 0,0 0 0,0 0 1,-1 1-1,1-1 0,0 0 0,-1 0 0,1 0 1,-1 1-1,1-1 0,-1 0 0,0 0 0,1 1 1,-1-1-1,0 0 0,0 1 0,0-1 0,0 0 1,0 1-1,0-1 0,-1 0 0,1 1 0,0-1 1,-1 0-1,1 1 8,2 7 63,83 562 889,-85-568-940,-1-1-46,1 0 1,-1-1-1,1 1 1,0 0-1,-1-1 1,1 1-1,0 0 1,0-1-1,0 1 1,0 0-1,0 0 1,0-1-1,1 1 1,-1 0-1,1-1 1,-1 1-1,1 0 1,-1-1-1,1 1 1,0-1 0,0 1-1,0-1 1,0 1-1,0-1 1,0 0-1,0 1 1,0-1-1,1 0 1,-1 0-1,0 0 1,1 0-1,-1 0 1,1 0-1,-1 0 1,1-1-1,-1 1 1,1 0-1,0-1 1,-1 1-1,1-1 1,0 0-1,-1 0 1,1 1-1,0-1 1,0 0-1,-1 0 1,1-1-1,0 1 1,-1 0-1,1-1 1,0 1-1,-1-1 1,1 1-1,0-1 1,-1 0-1,1 1 1,-1-1-1,1 0 1,-1 0 0,0 0-1,1 0 1,-1-1-1,0 1 1,0 0-1,1 0 1,-1-1-1,0 1 1,0-1 33,133-146-6998,-68 69 537</inkml:trace>
  <inkml:trace contextRef="#ctx0" brushRef="#br1" timeOffset="166124.8939">22962 10073 2473,'0'0'4456,"0"0"-1418,0 0-1032,0 0 573,0 0-65,0 0-1216,0-10-1014,0-92-1704,0 101 1402,0 0 0,0 0 1,0 0-1,0-1 0,0 1 1,0 0-1,-1 0 0,1 0 1,0 0-1,-1-1 0,1 1 1,-1 0-1,1 0 0,-1 0 1,0 0-1,1 0 0,-1 0 1,0 0-1,0 0 0,0 1 1,0-1-1,0 0 0,0 0 1,0 1-1,0-1 0,0 0 1,0 1-1,0-1 0,0 1 1,0 0-1,0-1 0,-1 1 1,1 0-1,0 0 0,0 0 1,-1-1-1,1 1 0,0 0 1,0 1-1,0-1 0,-1 0 1,1 0-1,0 0 0,0 1 1,0-1-1,0 1 0,0-1 1,-1 1-1,1-1 0,0 1 1,0 0-1,0-1 0,0 1 1,1 0-1,-1 0 0,0 0 1,0 0 17,-12 11-16,1 0 0,0 1 0,0 1 0,2 0 0,0 0 0,0 1 0,1 0 0,1 1 0,-3 8 16,0 0 5,1-1 1,1 1-1,1 0 1,1 1-1,1 0 1,1 0-1,2 0 0,0 1 1,2-1-1,0 1 1,3 10-6,-2-33 2,1 0 0,0 0 0,-1 0 0,1 0 1,1-1-1,-1 1 0,0 0 0,1-1 0,-1 1 0,1-1 0,0 1 1,0-1-1,0 0 0,0 0 0,0 1 0,1-2 0,-1 1 0,1 0 1,-1 0-1,1-1 0,-1 1 0,1-1 0,0 0 0,0 0 0,0 0 1,0 0-1,0-1 0,0 1 0,0-1 0,0 1 0,0-1 0,0 0 1,0 0-1,0-1 0,0 1 0,0-1 0,0 1 0,-1-1 0,1 0 1,0 0-1,0 0 0,0 0 0,-1-1 0,1 1 0,0-1 0,-1 0 1,0 1-1,1-1 0,-1 0 0,0-1 0,1 0-2,13-13 34,0-1 0,-2-1 1,0-1-1,0 0 0,-2-1 0,-1 0 0,5-11-34,16-27 424,-32 57-418,1 1 1,0 0-1,-1-1 1,1 1-1,-1 0 0,1-1 1,0 1-1,-1 0 1,1 0-1,-1 0 0,1 0 1,0 0-1,-1-1 1,1 1-1,0 0 1,-1 0-1,1 1 0,0-1 1,-1 0-1,1 0 1,0 0-1,-1 0 0,1 1 1,-1-1-1,1 0 1,0 0-1,-1 1 0,1-1 1,-1 0-1,1 1 1,-1-1-1,1 1 0,-1-1 1,1 1-1,-1-1 1,1 1-1,-1-1 1,0 1-1,1-1 0,-1 1 1,0 0-1,0-1 1,1 1-1,-1-1 0,0 1 1,0 0-1,0-1 1,0 1-1,0 0 0,0-1 1,0 1-1,0 0 1,0-1-1,0 1 0,0 0 1,0-1-1,0 1-6,4 12 3,1 3-4,0 0 0,1 0 0,1 0 0,0 0 0,1-1 0,1 0 0,1-1 0,2 3 1,-11-16-52,0 0 0,-1-1-1,1 1 1,0 0 0,-1-1 0,1 1 0,0-1 0,0 1-1,-1-1 1,1 0 0,0 1 0,0-1 0,0 0 0,0 1-1,-1-1 1,1 0 0,0 0 0,0 0 0,0 0-1,0 0 1,0 0 0,0 0 0,0 0 0,0 0 0,-1 0-1,1-1 1,0 1 0,0 0 0,0 0 0,0-1-1,0 1 1,-1-1 0,1 1 0,0-1 0,0 1 0,-1-1-1,1 1 1,0-1 0,-1 0 0,1 1 0,-1-1-1,1 0 1,-1 0 0,1 1 0,-1-1 0,1 0 0,-1 0-1,0 0 1,1 1 0,-1-1 0,0 0 0,0 0-1,0 0 1,0 0 0,1-1 52,47-99-7116,-25 46 2153</inkml:trace>
  <inkml:trace contextRef="#ctx0" brushRef="#br1" timeOffset="166494.039">23422 9729 5737,'0'0'3925,"-1"24"-1659,-15 173 2595,-21 312 460,40-545-5459,3 0 0,1 0 0,2 0 0,1 1-1,1 1 1,3 0 0,8-15 138,-19 40-76,-3 6 47,1 0-1,-1 0 1,1 0-1,-1 0 0,1-1 1,0 1-1,0 0 1,1 1-1,-1-1 0,1 0 1,-1 0-1,1 0 1,0 1-1,0-1 0,0 1 1,0-1-1,0 1 1,1 0-1,-1 0 0,1 0 1,-1 0-1,1 1 1,0-1-1,0 1 0,-1-1 1,1 1-1,0 0 1,0 0-1,1 0 0,-1 1 1,0-1-1,0 1 1,0-1-1,0 1 0,1 0 1,-1 1-1,0-1 30,3 5-37,-1 1 0,0-1-1,-1 1 1,1 0 0,-1 0-1,-1 1 1,1-1 0,-1 1-1,0 0 1,0 0 0,-1 0-1,0 0 1,0 1 0,-1-1-1,0 0 1,0 1-1,-1 4 38,2-5 3,-1-1-1,0 1 0,-1-1 0,0 1 0,0 0 0,0-1 0,-1 1 1,1-1-1,-2 1 0,1-1 0,-1 1 0,0-1 0,0 0 0,-1 0 0,1 0 1,-2 0-1,1 0 0,0 0 0,-1-1 0,-3 4-2,-87 52-3236,23-42-4458,38-17 28</inkml:trace>
  <inkml:trace contextRef="#ctx0" brushRef="#br1" timeOffset="167070.847">24266 9365 7986,'0'0'3016,"0"0"-1911,0 0 1071,0 0 9,-159 152-601,127-80-672,9 13-376,12 4-248,8 5-112,3-5-176,9-5-176,22-9 56,12-13-688,8-13-840,41-30-713,-15-12-1872,-6-7-744</inkml:trace>
  <inkml:trace contextRef="#ctx0" brushRef="#br1" timeOffset="167296.025">24760 9553 3153,'0'0'7081,"0"0"-5681,0 0 161,0 0 743,86 171 25,-41-111-889,4 5-784,-1-4-416,-8-6-240,-11-7-184,-9-9-1032,-12-15-864,-5-10-633,3-14-448,-3-19 25,0-17-1625</inkml:trace>
  <inkml:trace contextRef="#ctx0" brushRef="#br1" timeOffset="167518.658">25151 9548 3025,'0'0'6585,"0"0"-5137,0 0 361,-148 109 135,96-51-744,7 4-1064,5 3-136,3 15-1832,11-18-2929,12-18-1688</inkml:trace>
  <inkml:trace contextRef="#ctx0" brushRef="#br1" timeOffset="167666.0289">25488 9428 9618,'0'0'4113,"0"0"-3209,0 0 1257,0 0 255,97 142-656,-63-89-735,-6 0-513,-2-2-288,-6-6-136,-14-1-88,-6-8-72,-6 0-624,-34 0-753,-45 12-2079,8-9-3194,2-5-927</inkml:trace>
  <inkml:trace contextRef="#ctx0" brushRef="#br1" timeOffset="168062.774">21364 10632 2192,'0'0'3484,"0"0"-1201,0 0 324,0 0-172,0 0 310,42 1 166,346-1 1265,463-72-1460,644 44-576,-683 27-5677,-614-6-570,-74-4-2207,-39-3-2720</inkml:trace>
  <inkml:trace contextRef="#ctx0" brushRef="#br1" timeOffset="168316.514">25824 10644 16596,'0'0'6745,"0"0"-6249,0 0 664,0 0 673,0 0-329,0 0-1072,0 0-432,0 0-760,0 0-832,0 0-193,0 0-439,0 0-97,0 7 209,-8 10 536,-6 7 695,-24 17-263,1-5-1817,3-4-3144</inkml:trace>
  <inkml:trace contextRef="#ctx0" brushRef="#br1" timeOffset="181224.518">24557 10295 2000,'0'0'4860,"0"0"-2387,0 0-934,0 0 476,0 0 324,0 0-396,24-12-728,78-38-571,100-5-613,-83 35-3891,-136 17 1267,-26-6 2852,-205-16 1284,259 16-1145,260-46 1171,-297 54-1382,9 2-2059,18-9-3191,9 1 789</inkml:trace>
  <inkml:trace contextRef="#ctx0" brushRef="#br1" timeOffset="171425.3598">29077 9753 1960,'0'0'5646,"0"0"-3237,0 0-511,0 0 59,0 0-301,-13-26-666,-39-88-630,26 25-198,-6 12-43,28 74-122,0 1 0,0 0 0,1 0 0,-1 0 0,-1 0 1,1 1-1,0-1 0,0 1 0,0 1 0,-1-1 0,1 0 0,-1 1 0,1 0 0,0 0 0,-1 0 1,1 1-1,0-1 0,-1 1 0,1 0 0,0 0 0,0 1 0,0-1 0,-1 1 0,2 0 0,-1 0 1,0 0-1,0 1 0,1-1 0,-1 1 0,1 0 0,0 0 0,0 0 0,0 0 0,-2 3 3,-16 17-25,0 2-1,1 0 0,2 1 1,1 1-1,0 1 1,3 1-1,0 0 0,2 0 1,0 1-1,3 1 1,0 0-1,2 0 0,2 1 1,0 0-1,2 12 26,2-39-25,0-1 0,0 0 0,1 1-1,-1-1 1,1 0 0,0 1 0,1-1 0,-1 0-1,1 1 1,0-1 0,0 0 0,0 0 0,0 0-1,1 1 1,-1-1 0,1-1 0,0 1-1,1 0 1,-1 0 0,1-1 0,-1 1 0,1-1-1,0 0 1,0 0 0,1 0 0,-1 0 0,0-1-1,1 1 1,0-1 0,0 0 0,-1 0 0,1 0-1,1 0 1,-1-1 0,0 0 0,0 0 0,0 0-1,1 0 1,-1-1 0,0 1 0,3-1 25,2-1-23,1 0 0,0 0 0,-1-1 0,0 0 0,1-1 0,-1 0 1,0 0-1,0-1 0,-1 0 0,1 0 0,-1-1 0,0-1 0,0 1 0,0-1 0,-1 0 1,0-1-1,0 0 0,-1 0 0,0 0 0,1-3 23,105-165-4,-57 55 226,-51 159 168,-1 101-127,-2-139-360,-1 0 1,0 0-1,1 0 0,-1 0 0,0 0 1,1 1-1,-1-1 0,1 0 0,0 0 1,-1 0-1,1 0 0,0 0 0,0-1 1,0 1-1,-1 0 0,1 0 0,0 0 0,0-1 1,0 1-1,0 0 0,0-1 0,0 1 1,1-1-1,-1 1 0,0-1 0,0 0 1,0 1-1,0-1 0,1 0 0,-1 0 1,0 0-1,0 0 0,0 0 0,1 0 1,-1 0-1,0 0 0,0-1 0,0 1 1,0 0-1,1-1 0,-1 1 0,0-1 1,0 1-1,0-1 0,0 1 0,0-1 1,0 0-1,0 0 0,0 1 0,0-1 1,-1 0-1,1 0 0,0 0 0,0-1 97,49-49-5092,-20 9 1611</inkml:trace>
  <inkml:trace contextRef="#ctx0" brushRef="#br1" timeOffset="171606.003">29260 9495 1352,'0'0'4101,"0"0"-1423,0 0-998,0 0-311,0 0 107,0 0 46,26 24-329,153 150 338,-23 24-2744,-152-207-4504,-1-59 269,-3 12 1156</inkml:trace>
  <inkml:trace contextRef="#ctx0" brushRef="#br1" timeOffset="171764.207">29602 9426 384,'0'0'4921,"0"0"-1904,0 0-2321,0 0 912,0 0-23,-154 168-745,129-112-600,5-1-240,0 10-1024,8-14-1721,1-18-1784</inkml:trace>
  <inkml:trace contextRef="#ctx0" brushRef="#br1" timeOffset="171890.167">29557 9748 2072,'0'0'5538,"0"0"-3994,0 0 544,145-24-215,-85 24-681,0 0-632,-6 0-560,-8 0-1040,-6-2-1521,-14-5-1864,-9-5-1288</inkml:trace>
  <inkml:trace contextRef="#ctx0" brushRef="#br1" timeOffset="172071.3289">29916 9404 2905,'0'0'6217,"0"0"-4665,0 0-383,0 0 703,-34 152-200,34-85-768,0 3-511,0 0-241,6-3-152,-6-7-793,0-7-935,0-16-1025,0-16-935,0-18 463</inkml:trace>
  <inkml:trace contextRef="#ctx0" brushRef="#br1" timeOffset="172401.3939">30242 9363 2160,'0'0'4148,"0"0"-2058,-5 30-366,-29 197 1363,10 61-985,53-342-1960,-26 49-167,96-111-716,-99 115 747,1 0 0,0 0 0,0 1-1,0-1 1,0 0 0,-1 0 0,1 1 0,0-1 0,1 0 0,-1 1-1,0-1 1,0 1 0,0 0 0,0-1 0,0 1 0,0 0-1,1 0 1,-1-1 0,0 1 0,0 0 0,0 0 0,0 0-1,1 1 1,-1-1 0,0 0 0,0 0 0,0 1 0,0-1-1,1 0 1,-1 1 0,0-1 0,0 1 0,0 0 0,0-1-1,0 1 1,0 0 0,0-1 0,-1 1 0,1 0 0,0 0-1,0 0 1,-1 0 0,1 0 0,0 0 0,-1 0 0,1 0 0,-1 0-1,1 0 1,-1 0 0,0 1 0,1-1 0,-1 0 0,0 0-1,0 0 1,0 0 0,0 2-6,-16 67 532,-59-5-957,19-31-3099,29-23-1416</inkml:trace>
  <inkml:trace contextRef="#ctx0" brushRef="#br1" timeOffset="172822.865">28541 9173 6289,'0'0'1977,"0"0"-233,0 0 89,0 0-81,-143 192-80,109-90-568,11 6-463,12 3-161,11-5-224,5-5-256,30-12-152,16-7-792,66-8-873,-9-18-1215,1-30-1802</inkml:trace>
  <inkml:trace contextRef="#ctx0" brushRef="#br1" timeOffset="173070.905">30638 9406 3473,'0'0'8874,"0"0"-7826,0 0-352,0 0 408,0 0 561,163 169-521,-143-114-568,-17 6-368,-3 6-16,-23 3-192,-26 2-216,-8-5-1168,-6-11-953,15-15-1984,19-24-1576</inkml:trace>
  <inkml:trace contextRef="#ctx0" brushRef="#br1" timeOffset="173610.547">31052 9640 720,'0'0'6172,"0"0"-3583,0 0-1913,0 0 177,0 0 316,0 0-412,-3 21-438,-14 104-267,17-126-81,0 1 1,1-1-1,-1 1 1,0-1-1,1 1 1,-1 0 0,0-1-1,1 1 1,-1 0-1,0-1 1,1 1-1,-1 0 1,1-1-1,-1 1 1,0 0-1,1 0 1,-1 0-1,1-1 1,-1 1-1,1 0 1,-1 0-1,1 0 1,-1 0 0,1 0-1,-1 0 1,1 0-1,-1 0 1,1 0-1,-1 0 1,1 0-1,-1 0 1,1 0-1,-1 0 1,1 1-1,-1-1 1,1 0-1,-1 0 1,1 1-1,-1-1 1,0 0 0,1 0-1,-1 1 1,1-1-1,-1 0 1,0 1-1,1-1 1,-1 1-1,0-1 1,0 0-1,1 1 1,-1-1-1,0 1 1,0-1-1,0 1 1,1-1-1,-1 1 1,0-1-1,0 1 1,0-1 0,0 1-1,0-1 1,0 1-1,0-1 1,0 1-1,0-1 1,0 1-1,0 0 29,27-33-75,49-100 137,-73 130-43,0 0-1,-1 0 0,1 0 0,1 0 0,-1 0 0,0 1 0,0-1 0,1 1 1,-1 0-1,0 0 0,1 1 0,-1-1 0,1 1 0,-1-1 0,1 1 0,-1 0 1,1 0-1,0 1 0,-1-1 0,1 1 0,-1 0 0,0-1 0,1 2 0,-1-1 1,0 0-1,1 1 0,-1-1 0,0 1 0,0 0 0,0 0 0,0 0 0,-1 1 1,1-1-1,-1 0 0,1 1 0,-1 0 0,0 0 0,0 0 0,0 0 0,0 0 1,-1 0-1,1 0 0,-1 0 0,1 2-18,4 6 92,0 0-1,0 0 1,-1 0 0,-1 1 0,0 0-1,-1 0 1,0 0 0,0 1 0,-1-1-1,-1 4-91,0-15 20,0 0 0,0-1-1,1 1 1,-1 0-1,0-1 1,0 1 0,1-1-1,-1 1 1,0-1-1,1 0 1,-1 1 0,0-1-1,1 0 1,-1 0-1,0 0 1,1 0 0,-1 0-1,0-1 1,1 1-1,-1 0 1,0 0 0,1-1-1,-1 1 1,0-1-1,0 1 1,1-1 0,-1 0-1,0 1 1,0-1-1,0 0 1,0 0 0,0 0-1,0 0 1,0 0 0,0 0-1,0 0 1,-1 0-1,1 0 1,0 0 0,-1-1-1,1 1 1,0 0-1,-1 0 1,0-1 0,1 1-1,-1-2-19,5-2 0,71-46 1519,-52 105 749,5-15-3629,43-28-6311,-69-11 7418,41-3-3429,2-13-521</inkml:trace>
  <inkml:trace contextRef="#ctx0" brushRef="#br1" timeOffset="174324.9339">31760 9760 368,'0'0'3756,"0"0"-1016,0 0-622,0 0-130,0 0-129,0-4-348,8-34-269,4-27-7211,-27 67 5767,10 4 397,0 1-1,0 0 1,1 1 0,0-1-1,0 1 1,1 0-1,0-1 1,0 2-1,1-1 1,0 0 0,0 0-1,1 1 1,0-1-1,1 1 1,-1-1-1,2 0 1,-1 1-1,1 1-194,1-8-56,-1 0 0,0-1 0,0 1 0,1 0 0,-1-1 0,1 1 0,0-1 0,-1 1 0,1-1 0,0 0 0,0 0 0,0 0-1,0 0 1,0 0 0,0 0 0,0 0 0,0-1 0,0 1 0,0-1 0,0 1 0,0-1 0,0 0 0,1 0 0,-1 0 0,0 0-1,0 0 1,0 0 0,0-1 0,1 1 0,-1-1 0,0 0 0,0 1 0,1-2 56,0 2-110,128-42-5661,-110 37 4471,47-14 1767,-61 16 24,1 1 0,-1-1 0,0 0 0,0 0 0,0-1 0,-1 0 0,1 0 0,-1-1 0,0 0 0,0 0 0,-1 0 0,1-1 0,-1 0 0,-1 0 0,1 0 0,-1-1 0,0 1 0,0-1 0,2-5-491,0-6-211,-1 0 0,0 0 0,-1-1 0,-1 0 0,-1 0 0,0 1 1,-2-1-1,0 0 0,-2-10 211,2 27-4,0 1-1,0 0 1,-1-1 0,1 1 0,0 0 0,-1-1-1,1 1 1,-1 0 0,1 0 0,-1-1-1,1 1 1,-1 0 0,0 0 0,0 0 0,0 0-1,0 0 1,1 0 0,-1 0 0,0 0 0,-1 0-1,1 1 1,0-1 0,0 0 0,0 1-1,0-1 1,-1 1 0,1-1 0,0 1 0,0-1-1,-1 1 1,1 0 0,0 0 0,-1-1 0,1 1-1,0 0 1,-1 0 0,1 1 0,0-1-1,-1 0 1,1 0 0,0 1 0,0-1 0,-1 0-1,1 1 1,0-1 0,0 1 0,-1 0-1,1-1 1,0 1 0,0 0 0,0 0 0,0 0-1,0 0 1,0 0 0,0 0 0,1 0 0,-1 0-1,0 0 1,0 0 0,1 0 0,-1 1-1,0 0 5,-9 17 122,1 0 1,1 1-1,1 0 0,0 0 0,2 1 0,0 0 0,1 0 0,1 0 0,1 1 0,1-1 0,1 1 0,1 3-122,35-20 973,48-90-996,-72 68-168,33-47-948,-3-3 1,-2-1 0,-4-2 0,-3-2 0,11-39 1138,-33 86 2051,-29 78-325,-82 228 2355,90-241-3961,1 1 1,2 0-1,2 1 0,2-1 0,1 1 0,3 7-120,1-41-278,0 1 0,0-1-1,1 0 1,1 0-1,-1 0 1,1 0 0,1-1-1,-1 1 1,1-1 0,1 0-1,-1-1 1,1 1 0,0-1-1,1 0 1,-1 0-1,1-1 1,0 0 0,1 0-1,-1-1 1,1 0 0,0 0-1,0-1 1,0 0 0,0 0-1,1-1 1,-1 0 0,1-1-1,-1 0 1,5 0 278,54 13-3981</inkml:trace>
  <inkml:trace contextRef="#ctx0" brushRef="#br1" timeOffset="174600.943">32647 9693 4905,'0'0'7539,"0"0"-4981,0 0-1917,0 0 49,-6 25 490,-31 185 399,-42 349-799,77-550-520,-3 14-1840,3-44-1693,17-132-4700,4 72 3308</inkml:trace>
  <inkml:trace contextRef="#ctx0" brushRef="#br1" timeOffset="174813.212">32610 9647 9410,'0'0'2216,"0"0"-239,0 0 95,0 0-415,0 0-513,0 0-792,180 70-168,-140-43-184,-9-1-240,-11-2-192,-14 0-16,-6-5 40,-9 3 184,-34-3 152,-11 3-120,-32 7-753,12-5-1535,12-7-2929</inkml:trace>
  <inkml:trace contextRef="#ctx0" brushRef="#br1" timeOffset="175953.4989">30841 11049 3441,'0'0'2664,"0"0"-1829,0 0-183,0 0 759,0 0 252,0 0-226,15 20-216,51 67-143,-13 26 243,-52-113-1327,1 1 0,-1 0 0,0-1-1,0 1 1,0-1 0,1 0-1,-1 1 1,0-1 0,0 0 0,1 0-1,-1 0 1,0 0 0,0 0 0,1 0-1,-1 0 1,0 0 0,1 0-1,-1-1 1,0 1 0,0 0 0,1-1-1,-1 1 1,0-1 0,0 0 0,0 1-1,0-1 1,0 0 0,0 0-1,0 1 1,0-1 0,0 0 0,0 0-1,0 0 1,-1 0 0,1 0 0,0 0-1,-1-1 1,1 1 0,0 0 0,-1 0-1,0 0 1,1-1 0,-1 1-1,0 0 1,1 0 0,-1-1 6,1 0-5,176-270-1223,-177 270 1229,1 1 1,0-1 0,0 1-1,0-1 1,0 1 0,0-1-1,0 1 1,0 0 0,0 0-1,0 0 1,0-1 0,1 1 0,-1 0-1,0 0 1,1 1 0,-1-1-1,1 0 1,-1 0 0,1 1-1,-1-1 1,1 1 0,0-1-1,-1 1 1,1 0 0,0 0-1,-1 0 1,1 0 0,0 0-1,-1 0 1,1 0 0,0 0-1,-1 0 1,1 1 0,0-1-1,-1 1 1,1-1 0,-1 1 0,1 0-1,-1 0 1,1 0 0,-1 0-1,0 0 1,1 0 0,-1 0-1,0 0 1,0 0 0,0 0-1,0 1 1,0-1 0,0 0-1,0 1 1,0-1 0,0 1-1,0 0-1,17 139 941,-18-140-942,0 0 1,1 0-1,-1 0 1,0 0-1,0 0 1,1 0-1,-1-1 1,0 1-1,1 0 1,-1 0-1,1 0 1,-1-1-1,1 1 1,-1 0-1,1 0 0,0-1 1,-1 1-1,1 0 1,0-1-1,-1 1 1,1-1-1,0 1 1,0-1-1,0 1 1,-1-1-1,1 0 1,0 1-1,0-1 1,0 0-1,0 0 1,0 0-1,0 0 1,0 0-1,0 0 1,0 0-1,0 0 1,-1 0-1,1 0 1,0 0-1,0 0 1,0-1-1,0 1 1,0 0-1,0-1 1,0 1-1,-1 0 1,1-1-1,0 1 1,0-1-1,-1 0 1,1 1-1,0-1 1,37-34 517,55-87 422,-92 122-945,-1-1 1,1 1-1,0-1 0,0 1 1,0 0-1,1-1 0,-1 1 0,0 0 1,0 0-1,0 0 0,0 0 0,0 0 1,0 0-1,0 0 0,0 0 0,0 0 1,0 0-1,0 1 0,0-1 0,0 0 1,0 1-1,0-1 0,0 1 1,0-1-1,0 1 0,0-1 0,0 1 1,0 0-1,-1-1 0,1 1 0,0 0 1,0 0-1,-1 0 0,1-1 0,0 1 1,-1 0-1,1 0 0,-1 0 0,0 0 1,1 0-1,-1 0 0,0 0 0,1 0 1,-1 0-1,0 0 0,0 0 1,0 1-1,0-1 0,0 0 0,0 0 1,0 0-1,0 0 0,0 0 0,-1 0 1,1 0-1,0 0 0,-1 0 0,1 0 6,2 8 34,4 7 200,37 74-2214,-41-88 1750,0 0 0,0 1 0,0-1 0,0 0 0,1 0 0,-1-1 0,1 1 1,-1 0-1,1-1 0,0 1 0,0-1 0,-1 0 0,1 0 0,0 0 0,0 0 0,0-1 0,0 1 0,0-1 0,0 0 0,0 0 0,1 0 0,-1 0 1,0 0-1,0-1 0,0 1 0,0-1 0,0 0 0,0 0 0,-1 0 0,3-1 230,30-20-3382</inkml:trace>
  <inkml:trace contextRef="#ctx0" brushRef="#br1" timeOffset="176418.3139">31859 10993 4025,'0'0'3161,"0"0"-1558,0 0 204,0 0 324,0 0-502,-1-4-816,0 1-890,0 0 1,0 0-1,0 0 1,0 1 0,-1-1-1,1 0 1,-1 1-1,1-1 1,-1 1 0,0 0-1,0-1 1,0 1 0,-1 0-1,1 0 1,0 0-1,-1 1 1,1-1 0,-1 1-1,0-1 1,0 1-1,1 0 1,-1 0 0,0 0-1,0 0 1,0 0 0,0 1-1,0 0 1,0-1-1,0 1 1,0 0 0,0 0-1,0 1 1,0-1-1,0 0 1,0 1 0,0 0-1,0 0 1,0 0 0,1 0-1,-1 0 1,0 1-1,1-1 1,-1 1 0,1 0-1,-1-1 1,1 1-1,0 0 1,-1 1 0,1-1-1,0 0 1,1 1-1,-1-1 1,0 1 0,1-1 76,-18 97-387,20-95 377,1-1 0,0 1 1,0-1-1,0 0 0,0 0 0,0 0 1,1 0-1,-1 0 0,1 0 0,0 0 1,0-1-1,0 0 0,0 1 0,0-1 1,0 0-1,1 0 0,-1-1 0,1 1 1,-1-1-1,1 0 0,0 0 0,-1 0 1,1 0-1,0-1 0,0 1 0,0-1 1,-1 0-1,1 0 0,0 0 0,0-1 0,0 0 1,-1 1-1,1-1 0,0 0 0,-1-1 1,1 1-1,-1-1 0,3 0 10,5-6-206,1 0 0,-1-1-1,-1 0 1,0-1 0,0 0-1,-1 0 1,0-1 0,-1 0 0,0 0-1,0-1 1,-2 0 0,1-1-1,-2 0 1,1 0 0,-2 0 0,0 0-1,0-1 1,-2 1 0,1-4 206,63-355-1642,-62 351 2812,-3 32-113,-5 34 326,-58 210 3706,56-227-5028,2 1-1,1 0 1,2-1-1,1 1 0,0 0 1,3 7-61,-1-33-202,-1 0 1,1 0-1,-1 0 0,1 0 1,0-1-1,0 1 0,0 0 0,1-1 1,-1 0-1,0 1 0,1-1 1,0 0-1,-1 0 0,1-1 1,0 1-1,0-1 0,0 1 1,0-1-1,0 0 0,1 0 1,-1 0-1,0 0 0,0-1 0,1 1 1,-1-1-1,0 0 0,1 0 1,-1 0-1,0 0 0,1-1 202,30 2-3007</inkml:trace>
  <inkml:trace contextRef="#ctx0" brushRef="#br1" timeOffset="176876.4799">31785 10979 64,'0'0'168,"0"0"-168</inkml:trace>
  <inkml:trace contextRef="#ctx0" brushRef="#br1" timeOffset="177133.875">31785 10979 3193,'1'-1'154,"0"-1"0,0 1 0,-1-1 1,1 1-1,0-1 0,-1 1 0,0-1 0,1 0 1,-1 1-1,0-1 0,0 1 0,0-1 0,0 0 1,0 1-1,0-1 0,0 0 0,0 1 1,-1-1-1,1 1 0,-1-1 0,1 1 0,-1-1 1,0 1-1,1-1 0,-1 1 0,0-1 0,0 1 1,0 0-1,0 0 0,0-1 0,0 1 1,0 0-1,-1 0 0,1 0 0,0 0 0,-1 0 1,1 0-1,-1 1 0,1-1 0,-1 0 0,1 1 1,-1-1-1,0 1-154,-3-3 202,4 2-203,-1 0 0,1 0-1,-1 1 1,1-1 0,-1 0 0,1 1-1,-1-1 1,0 1 0,1 0 0,-1 0 0,0 0-1,1-1 1,-1 2 0,0-1 0,1 0-1,-1 0 1,0 0 0,1 1 0,-1-1-1,0 1 1,1-1 0,-1 1 0,1 0-1,-1-1 1,1 1 0,0 0 0,-1 0-1,1 0 1,0 0 0,-1 0 0,1 1-1,0-1 1,0 0 0,0 1 0,0-1 0,0 0-1,0 1 1,0 1 1,-27 59 63,18 51 1324,13-111-1398,0 1 0,-1 0 0,1 0 0,0-1 0,0 0 0,0 0-1,1 1 1,-1-2 0,0 1 0,1 0 0,-1-1 0,1 1 0,0-1 0,-1 0 0,1-1 0,0 1-1,0 0 1,0-1 0,-1 0 0,1 0 0,0 0 0,0-1 0,0 1 0,-1-1 0,1 0 0,0 0-1,-1 0 1,1 0 0,0-1 0,-1 1 0,1-1 11,97-62-5586,-58 28 815</inkml:trace>
  <inkml:trace contextRef="#ctx0" brushRef="#br1" timeOffset="177725.149">32165 10993 1912,'0'0'2741,"0"0"-1209,0 0 146,0 0 518,0 0-82,0 0-275,-4-3 965,-2-4-2509,2 2-256,0 0 0,0 0 1,-1 0-1,0 1 0,0-1 1,0 1-1,0 0 0,0 0 0,-1 1 1,0 0-1,0 0 0,0 0 0,0 1 1,0 0-1,0 0 0,-1 0 1,1 1-1,-1 0 0,-2 0-39,4 0-16,1 1-1,0 0 1,0 0-1,0 1 1,0-1-1,0 1 1,0 0 0,0 0-1,0 0 1,0 0-1,0 1 1,0 0-1,1 0 1,-1 0-1,0 0 1,1 0 0,0 1-1,0-1 1,0 1-1,0 0 1,0 0-1,0 0 1,1 0-1,-1 1 1,1-1-1,0 1 1,0 0 0,0-1-1,1 1 1,-2 3 16,-1 3-51,0 2 0,0-1 0,1 0 0,1 1 0,0 0-1,0-1 1,1 1 0,1 0 0,0 0 0,1 0 0,1 8 51,-1-16-8,1 0 0,0 0 0,0-1 1,0 1-1,1 0 0,-1-1 0,1 0 0,0 1 0,0-1 0,0 0 0,0-1 0,1 1 0,-1 0 0,1-1 0,0 0 0,-1 0 0,1 0 0,0 0 0,0-1 1,0 1-1,0-1 0,1 0 0,-1 0 0,0-1 0,0 1 0,1-1 0,-1 0 0,0 0 0,1 0 0,-1-1 0,0 0 0,0 1 0,0-1 0,1-1 0,-1 1 1,0-1-1,0 1 0,-1-1 0,1-1 0,0 1 0,2-2 8,3-6 42,-1 0 1,0-1-1,0 0 0,-1 0 1,-1 0-1,0-1 0,0 0 1,-1-1-1,-1 1 0,0-1 1,-1 0-1,0 0 1,-1 0-1,1-10-42,4-13 7,64-277-1775,-78 409 1844,-31 196 1212,37-275-1264,0-12-185,1-1-1,-1 1 0,1-1 1,-1 1-1,1-1 1,1 1-1,-1 0 0,1-1 1,-1 0-1,1 1 0,0-1 1,1 1-1,-1-1 0,1 0 1,0 0-1,0 0 1,0 0-1,1 0 0,-1 0 1,1-1-1,0 1 0,0-1 1,0 1-1,1-1 1,-1 0-1,1-1 0,2 2 162,37 15-5190,0-14-529</inkml:trace>
  <inkml:trace contextRef="#ctx0" brushRef="#br1" timeOffset="178349.123">32393 10976 7274,'0'0'2312,"0"0"-1700,0 0-345,0 0-154,0 0-411,20-10-291,60-34 211,-80 45 385,0 0-1,0 0 1,0 0 0,0 0 0,0-1 0,0 1 0,0 0 0,0 0-1,0 0 1,0 0 0,1 0 0,-1-1 0,0 1 0,1 0 0,-1 0-1,0 0 1,1-1 0,-1 1 0,1 0 0,-1-1 0,1 1 0,0 0 0,-1-1-1,1 1 1,0-1 0,-1 1 0,1-1 0,0 1 0,0-1 0,-1 0-1,1 1 1,0-1 0,0 0 0,0 1 0,0-1 0,-1 0 0,1 0-1,0 0 1,0 0 0,0 0 0,0 0 0,0 0 0,-1 0 0,1 0 0,0 0-1,0-1 1,0 1 0,0 0 0,-1-1 0,1 1 0,0 0 0,0-1-1,0 1 1,-1-1 0,1 1 0,0-1 0,-1 1 0,1-1 0,-1 0 0,1 1-1,0-1 1,-1 0 0,0 1 0,1-1 0,-1 0 0,1 0-7,-2 10 227,-45 290 6313,7 142-4701,37-416-2646,2-41-1279,4-42-1200,65-237-4083,-38 38 4694,-25 85 8568,-6 171-5797,0 0 0,0 1 1,0-1-1,0 0 0,0 1 0,0-1 1,1 0-1,-1 1 0,0-1 1,0 0-1,1 1 0,-1-1 1,0 0-1,1 1 0,-1-1 0,1 1 1,-1-1-1,1 1 0,-1-1 1,1 1-1,-1-1 0,1 1 0,0-1 1,-1 1-1,1 0 0,-1-1 1,1 1-1,0 0 0,-1 0 1,1-1-1,0 1 0,0 0 0,-1 0 1,1 0-1,0 0 0,-1 0 1,1 0-1,0 0 0,0 0 0,-1 0 1,1 0-1,0 0 0,-1 1 1,1-1-1,0 0 0,-1 0 1,1 1-1,0-1 0,-1 0 0,1 1 1,-1-1-1,1 1 0,0-1 1,-1 1-1,1-1 0,-1 1 0,1 0-96,38 27 1432,-32-22-1214,16 13 212,-1 1-1,-1 1 1,-1 1-1,-1 1 1,0 0-1,-2 2 0,-1 0 1,3 9-430,-17-32 8,-1 1 0,0-1 0,0 0 1,0 1-1,0-1 0,0 0 0,-1 1 0,1-1 0,-1 1 0,1-1 1,-1 1-1,0 0 0,0-1 0,0 1 0,-1-1 0,1 1 0,0-1 1,-1 1-1,0-1 0,0 1 0,1-1 0,-1 0 0,-1 1 0,1-1 1,0 0-1,0 0 0,-1 0 0,0 0 0,0 1-8,-73 33-1164,-89 6-7137,91-27 450</inkml:trace>
  <inkml:trace contextRef="#ctx0" brushRef="#br1" timeOffset="185787.018">28898 10218 4353,'0'0'1610,"0"0"-628,0 0 68,0 0 668,0 0-381,-1 13 158,-56 35-1025,-226 145-617,282-192 108,0-1 1,-1 0-1,1 0 0,0 1 1,0-1-1,0 1 0,0-1 0,0 1 1,0-1-1,0 1 0,0 0 1,0-1-1,0 1 0,0 0 1,0 0-1,0 0 0,0 0 1,1 0-1,-1 0 0,0 0 0,1 0 1,-1 0-1,1 0 0,-1 0 1,1 0-1,0 1 0,-1-1 1,1 0-1,0 0 0,0 0 0,0 0 1,0 1-1,0-1 0,0 0 1,0 0-1,0 1 0,0-1 1,0 0-1,1 0 0,-1 0 0,1 0 1,-1 0-1,1 1 0,-1-1 1,1 0-1,-1 0 0,1 0 1,0 0-1,0 0 0,-1-1 0,1 1 1,0 0-1,0 0 0,0 0 1,0-1-1,0 1 0,0 0 1,1-1 38,55 2-593,0-4 0,-1-2 0,1-2 0,-1-3 0,0-2 0,20-8 593,-74 19 33,-1 0 0,1 0 0,0 0 1,-1 0-1,1 0 0,-1-1 1,1 1-1,-1 0 0,1-1 1,0 1-1,-1-1 0,1 1 1,-1-1-1,0 0 0,1 0 1,-1 0-1,0 1 0,1-1 1,-1-1-1,0 1 0,0 0 0,0 0 1,0 0-1,0 0 0,0-1 1,0 1-1,0-1 0,-1 1 1,1 0-1,0-1 0,-1 1 1,1-1-1,-1 0 0,0 1 1,1-1-1,-1 1 0,0-1 1,0 0-1,0 1 0,0-1 0,0 1 1,0-1-1,-1 0 0,1 1 1,-1-1-1,1 1 0,-1-1 1,1 1-1,-1-1 0,0 1 1,0 0-1,1-1 0,-1 1 1,-1-1-34,-9-23-2098,11 17-476</inkml:trace>
  <inkml:trace contextRef="#ctx0" brushRef="#br1" timeOffset="186282.607">30304 10355 6857,'0'0'947,"0"0"-269,0 0 211,0 0 34,0 0-359,0 0-349,-14 17-144,-104 110-447,-25-28-202,143-99 578,-1 1-1,1-1 1,-1 1 0,1 0-1,0 0 1,-1-1-1,1 1 1,0 0 0,-1 0-1,1-1 1,0 1-1,0 0 1,0 0 0,-1 0-1,1-1 1,0 1-1,0 0 1,0 0-1,1 0 1,-1-1 0,0 1-1,0 0 1,0 0-1,0 0 1,1-1 0,-1 1-1,0 0 1,1-1-1,-1 1 1,1 0 0,-1 0-1,1-1 1,-1 1-1,1-1 1,-1 1 0,1-1-1,0 1 1,-1-1-1,1 1 1,0-1 0,-1 1-1,1-1 1,0 0-1,0 1 1,-1-1 0,1 0-1,0 0 1,0 1-1,-1-1 1,1 0 0,0 0-1,0 0 1,0 0-1,-1 0 1,1 0 0,0 0-1,0 0 1,0-1-1,-1 1 1,1 0 0,0 0-1,0-1 1,-1 1-1,1-1 1,0 1-1,0 0 1,0-1 0,0 1 17,99 8-518,0-5 1,94-9 500,-158 3-2025,-7-2-1576</inkml:trace>
  <inkml:trace contextRef="#ctx0" brushRef="#br1" timeOffset="186681.0239">32576 10329 8770,'0'0'2208,"0"0"-1488,0 0 945,0 0 167,0 0-1032,0 0-800,0 0-8,65 0-1800,-56 0-2689,-9 0-2504</inkml:trace>
  <inkml:trace contextRef="#ctx0" brushRef="#br1" timeOffset="187160.02">30373 10247 3537,'0'0'4281,"0"0"-3281,0 0 168,0 0 96,0 0-231,0 0 95,0 0-408,71 118-224,-51-75-48,3-2-80,-6 2-336,-3-2-32,-14 12-1016,0-9-1512,-8-8-3794</inkml:trace>
  <inkml:trace contextRef="#ctx0" brushRef="#br1" timeOffset="196198.34">23878 12272 5337,'0'0'3577,"0"0"-3049,0 0 872,-105 152 513,85-87-361,14 2-552,6 1-520,0-6-456,20-6-24,14-11-1168,32-21-1760,-6-14-1449,-9-10 160</inkml:trace>
  <inkml:trace contextRef="#ctx0" brushRef="#br1" timeOffset="196938.4559">25405 12202 6185,'0'0'6042,"0"0"-5690,0 0 192,0 0-24,0 0-296,0 0-224,171 53-1640,-139-43-2225,-15-3-1000</inkml:trace>
  <inkml:trace contextRef="#ctx0" brushRef="#br1" timeOffset="197064.8279">25451 12431 3985,'0'0'4601,"0"0"-4121,0 0 824,0 0-544,0 0-760,0 0-1488,174 5-3793</inkml:trace>
  <inkml:trace contextRef="#ctx0" brushRef="#br1" timeOffset="196468.99">24292 12364 6017,'0'0'1282,"0"0"88,0 0 391,3 28-219,14 174 118,-14-26-1162,-3-176-488,1 0 1,-1-1-1,0 1 0,0 0 1,0 0-1,0-1 1,1 1-1,-1 0 1,0 0-1,0-1 0,0 1 1,1 0-1,-1 0 1,0 0-1,0 0 1,1-1-1,-1 1 1,0 0-1,0 0 0,1 0 1,-1 0-1,0 0 1,1 0-1,-1 0 1,0 0-1,0 0 0,1 0 1,-1 0-1,0 0 1,1 0-1,-1 0 1,0 0-1,0 0 0,1 0 1,-1 0-1,0 0 1,1 0-1,-1 0 1,0 0-1,0 1 1,1-1-1,-1 0 0,0 0 1,0 0-1,1 1-10,11-34 274,-12 33-276,11-40-116,3 1 0,1 1 1,1 0-1,3 1 0,10-15 118,-27 50-99,-1 0 0,1 0 0,0 1 0,1-1 0,-1 0 0,0 1 0,0-1 0,1 1 0,-1 0 0,1 0 0,-1 0 0,1 0 0,-1 0 0,1 0 0,-1 1 1,1-1-1,0 1 0,0 0 0,-1 0 0,1 0 0,0 0 0,-1 0 0,1 1 0,0-1 0,-1 1 0,1 0 0,-1-1 0,1 1 0,-1 0 0,1 1 0,-1-1 0,1 0 0,-1 1 0,0-1 0,0 1 1,0 0-1,0 0 0,0 0 0,0 0 0,0 0 0,-1 0 0,1 0 0,-1 1 0,0-1 0,1 0 0,-1 1 99,20 22-4225</inkml:trace>
  <inkml:trace contextRef="#ctx0" brushRef="#br1" timeOffset="196725.9809">24846 12294 7250,'0'0'3112,"0"0"-2744,0 0 1065,0 0-25,54 142-440,-26-89-312,-2-3-312,-6 3 256,-14-5-600,-6-2-296,0 0-816,-32-5-368,-25-3-921,9-6-1391,8-15-841</inkml:trace>
  <inkml:trace contextRef="#ctx0" brushRef="#br1" timeOffset="169279.8239">22092 12031 872,'0'0'0,"0"0"-168</inkml:trace>
  <inkml:trace contextRef="#ctx0" brushRef="#br1" timeOffset="169578.634">22115 11843 768,'0'0'616,"0"0"-264,0 0-72,0 0-72,0 0-112,-12 135-96,12-125 0,3-8-320,6-2-512</inkml:trace>
  <inkml:trace contextRef="#ctx0" brushRef="#br1" timeOffset="169920.157">22115 11843 1824</inkml:trace>
  <inkml:trace contextRef="#ctx0" brushRef="#br1" timeOffset="170050.041">22115 11843 1824,'-83'-101'1377,"72"101"-1377,2-2-1137</inkml:trace>
  <inkml:trace contextRef="#ctx0" brushRef="#br1" timeOffset="195034.46">21927 11458 3169,'0'0'1457,"0"0"-195,0 0-139,0 0 222,0 0 58,3 7-84,4 15-837,-1-1-1,-2 1 0,0 0 0,-1 0 0,-2 0 1,0 1-1,-1-1 0,-1 0 0,-4 19-481,5-36 34,-12 99 735,-4 0-1,-4-2 1,-21 56-769,21-81 283,-133 527 721,140-465-1288,37-164-287,243-587-1432,-229 555 1879,-37 56 120,0 0 0,-1 0 0,1 0 0,0 0 0,0 0 0,0 0 0,0 0 0,0 0 0,0 1 0,0-1 0,0 0 0,0 1 0,0-1 0,0 1 0,0-1 0,1 1 0,-1-1 0,0 1 0,0 0 0,1-1 0,-1 1 0,0 0 1,0 0-1,1 0 0,-1 0 0,0 0 0,0 1 0,1-1 0,-1 0 0,0 0 0,0 1 0,1-1 0,-1 1 0,0-1 0,0 1 0,0 0 0,0-1 0,0 1 0,0 0 0,0 0 0,0 0 0,0-1 0,0 1 0,0 0 0,0 0 0,-1 0 0,1 1 0,0-1 0,-1 0 0,1 1 4,36 151 673,-34-128-549,32 306 300,-34-328-486,-2-2-10,1 0 1,0 1 0,0-1-1,0 0 1,0 0-1,0 1 1,0-1 0,0 0-1,0 1 1,0-1-1,1 0 1,-1 1 0,1-1-1,-1 0 1,1 0-1,-1 0 1,1 1 0,-1-1-1,1 0 1,0 0-1,0 0 1,0 0 0,0 0-1,0 0 1,0 0-1,0-1 1,0 1 0,0 0-1,0 0 1,0-1-1,0 1 1,0-1 0,1 1-1,-1-1 1,0 1-1,0-1 1,1 0 0,-1 0-1,0 0 1,1 0 0,-1 0-1,0 0 1,1 0-1,0 0 72,60-85-6893,-33 24 746</inkml:trace>
  <inkml:trace contextRef="#ctx0" brushRef="#br1" timeOffset="195523.6859">22717 12578 6025,'0'0'2998,"0"0"-1922,0 0 43,0 0 47,0 0-541,-8-21-406,-28-68-318,35 85 78,-1 0-1,0 1 0,0-1 0,0 1 0,0-1 0,-1 1 0,0 0 0,1 0 0,-1 0 0,0 1 0,0-1 0,0 1 0,-1-1 0,1 1 0,-1 0 0,1 1 0,-1-1 0,0 0 0,1 1 0,-1 0 1,0 0-1,0 0 0,0 0 0,0 1 0,0-1 0,0 1 0,0 0 0,0 0 0,0 1 0,0-1 0,0 1 0,0 0 0,0 0 0,0 0 0,1 1 0,-1-1 0,0 1 0,1 0 0,-1 0 0,1 0 1,0 0-1,0 1 0,-1-1 0,2 1 0,-1 0 0,0 0 0,0 0 0,0 2 22,-11 12 26,1 2 1,0 0-1,2 0 0,0 1 0,1 1 1,2 0-1,0 0 0,0 0 1,2 1-1,1 0 0,1 0 1,1 1-1,1-1 0,0 1 1,3 16-27,0-35-6,0 0 1,1 0 0,-1 0 0,1 0 0,0 0-1,0 0 1,1 0 0,-1-1 0,1 0 0,0 1 0,0-1-1,0 0 1,0 0 0,1 0 0,-1-1 0,1 1-1,-1-1 1,1 0 0,0 0 0,0 0 0,0 0-1,0-1 1,0 0 0,1 1 0,-1-2 0,0 1-1,1 0 1,-1-1 0,0 0 0,1 0 0,-1 0-1,0 0 1,1-1 0,-1 0 0,0 0 0,0 0-1,1 0 1,-1-1 0,0 0 0,0 0 0,-1 0-1,1 0 1,0 0 0,-1-1 0,1 1 0,-1-1-1,0 0 1,1-1 5,13-12-57,-1-1 0,0 0 0,-1-1 0,-2-1 0,1 0 0,-2 0-1,-1-2 1,0 1 0,-2-2 0,0 1 57,-1 3-17,-4 91 841,-4-68-857,-1 0-15,0 0 1,0 1 0,0-1 0,1 1 0,0-1 0,0 1-1,1-1 1,-1 0 0,1 1 0,0-1 0,1 0 0,-1 0 0,1 1-1,0-1 1,0 0 0,1-1 0,0 1 0,-1 0 0,2-1-1,-1 1 1,0-1 0,1 0 0,0 0 0,0-1 0,0 1 0,0-1-1,5 3 48,-7-6-182,1-1-1,0 1 0,0 0 1,-1-1-1,1 0 0,0 0 0,-1 0 1,1 0-1,0 0 0,-1-1 1,1 1-1,-1-1 0,0 1 1,0-1-1,1 0 0,-1 0 0,0 0 1,-1 0-1,1 0 0,0 0 1,-1-1-1,1 1 0,-1-1 0,1 1 1,-1-1-1,0 0 183,14-28-2607</inkml:trace>
  <inkml:trace contextRef="#ctx0" brushRef="#br1" timeOffset="195929.794">23048 12231 2320,'0'0'5710,"0"0"-3591,-5 30-690,-21 189 1485,26 182-1348,-1-426-2012,2 1 1,1-1-1,0 0 1,2 0-1,1 1 0,1 0 1,1 0-1,1 1 0,1-1 1,2 2-1,0-1 0,1 2 1,5-7 445,-16 25-59,1 1 1,0-1 0,0 0-1,0 1 1,1-1-1,-1 1 1,0 0-1,1 0 1,0 0-1,-1 0 1,1 0-1,0 1 1,0-1 0,0 1-1,0 0 1,0 0-1,0 0 1,0 0-1,1 0 1,-1 1-1,0-1 1,0 1 0,1 0 58,-2 1 20,0 1 0,0-1 0,0 1-1,0 0 1,-1-1 0,1 1 0,0 0 0,-1 0 0,1 0 0,-1 0 0,0 0 0,0 1 0,0-1 0,0 0 0,0 0 0,0 1 0,0-1 0,-1 1 0,1-1 0,-1 1 0,0-1 0,0 1 0,0-1 0,0 1 0,0-1 0,0 0 0,-1 1 0,0 0-20,2 4 79,-1-3-32,1 8 66,0 0 1,-1 0-1,0 0 1,0 0-1,-1 0 1,-1 0-1,0-1 1,-1 1-1,0-1 1,-1 1-1,0-1 1,-5 9-114,-59 63 101,15-37-3128,43-40-326</inkml:trace>
  <inkml:trace contextRef="#ctx0" brushRef="#br1" timeOffset="206519.547">27668 12219 7378,'0'0'1383,"0"0"-207,0 0 476,5 27-112,35 165 38,-6 23-656,-34-215-874,0 0 1,1 0 0,-1-1 0,0 1 0,0 0-1,0 0 1,0 0 0,1-1 0,-1 1-1,0 0 1,0 0 0,1 0 0,-1 0 0,0 0-1,0-1 1,1 1 0,-1 0 0,0 0-1,0 0 1,1 0 0,-1 0 0,0 0 0,0 0-1,1 0 1,-1 0 0,0 0 0,0 0-1,1 0 1,-1 0 0,0 0 0,1 0 0,-1 0-1,0 0 1,0 1 0,1-1 0,-1 0-1,0 0 1,0 0 0,0 0 0,1 0 0,-1 1-1,0-1 1,0 0-49,7-39 619,-6 33-625,2-18-200,2-1 1,0 1-1,1 1 1,2 0-1,0 0 1,2 0-1,0 1 1,1 0-1,1 1 0,7-7 206,-13 22-233,0 1-1,0 0 1,0 0-1,1 1 1,0 0-1,0 0 1,0 1-1,0 0 1,0 0-1,1 0 1,0 1-1,-1 0 1,1 1-1,0 0 1,0 0-1,0 0 1,0 1-1,0 0 1,0 1-1,4 0 234,1 0-495,46 0-3659,-6 7-1002</inkml:trace>
  <inkml:trace contextRef="#ctx0" brushRef="#br1" timeOffset="207579.505">28287 12448 7362,'0'0'2152,"0"0"-1760,0 0 904,0 0 153,0 0-425,191-3-552,-120 3-344,-2 0-128,-9 8-128,-6-4-672,-8-4-1345,-15 0-2472,-14 0-752</inkml:trace>
  <inkml:trace contextRef="#ctx0" brushRef="#br1" timeOffset="207760.158">28529 12147 5465,'0'0'2393,"0"0"-2065,0 0 680,-8 147 184,8-82-432,8 2-440,10 3-320,4-3-8,-2-9-840,12-12-1088,-9-17-1705</inkml:trace>
  <inkml:trace contextRef="#ctx0" brushRef="#br1" timeOffset="208112.688">29017 12089 5777,'0'0'1366,"1"22"212,4 316 2830,-5-125-4155,-8-206-40,6-21-335,0 0 1,0-1 0,2 1-1,0 0 1,0-1-1,1 1 1,1 0 0,0-1-1,1 1 1,1 0-1,0 1 1,1-1-1,0 1 1,1 0 0,1 0-1,0 0 1,0 1-1,2 0 1,-1 1 0,1 0-1,1 0 1,0 1-1,5-4 122,-14 13 12,1 0 0,-1-1 0,1 1 0,0 0 0,-1 0 0,1 0 0,0 0 0,-1 0 0,1 0 0,0 1 0,0-1 0,0 0 0,0 1 0,0 0 0,0-1 0,0 1 0,0 0-1,0 0 1,0 0 0,0 0 0,0 1 0,0-1 0,0 0 0,-1 1 0,1-1 0,0 1 0,0 0 0,0 0 0,0 0 0,-1 0 0,1 0 0,0 0 0,-1 0 0,1 0 0,-1 1 0,1-1 0,-1 0 0,0 1-1,1 0 1,-1-1 0,0 1 0,0 0 0,0-1 0,0 1 0,-1 0 0,1 0 0,0 0 0,-1 0 0,1 0 0,-1-1 0,0 1 0,0 0 0,0 0-12,2 11 53,-1-1 0,-1 0 1,0 1-1,0-1 1,-1 1-1,-1-1 0,0 0 1,-1 0-1,0 0 0,-1 0 1,0 0-1,-1-1 0,-1 0 1,1 0-1,-2 0 0,1-1 1,-2 0-1,1 0 0,-1 0 1,-1-1-1,1-1 0,-2 1 1,1-1-1,-1-1 0,-9 6-53,-55 21-1932,3-10-1575</inkml:trace>
  <inkml:trace contextRef="#ctx0" brushRef="#br1" timeOffset="208907.759">29574 12178 1080,'0'0'6050,"0"0"-5450,0 0 96,0 0 936,0 0 353,63 188-273,-55-109-16,-8 6-215,0 1-441,-26 1-608,-25 0-208,-20-3-224,-46 15-1008,-92 24-1593,24-22-2904,-12-12-2145</inkml:trace>
  <inkml:trace contextRef="#ctx0" brushRef="#br1" timeOffset="206181.81">27285 12344 3809,'0'0'4213,"0"0"-2544,0 0-298,0 0-52,0 0-320,-2-15-648,-10-123 14,12 133-337,1 3-16,-1 0-1,1 1 0,-1-1 0,1 0 0,-1 0 1,0 1-1,1-1 0,-1 0 0,0 0 0,0 0 1,0 0-1,-1 1 0,1-1 0,0 0 1,-1 0-1,1 1 0,-1-1 0,0 0 0,1 1 1,-1-1-1,0 0 0,0 1 0,0-1 0,0 1 1,0-1-1,-1 1 0,1 0 0,0-1 1,-1 1-1,1 0 0,0 0 0,-1 0 0,0 0 1,1 0-1,-1 1 0,1-1 0,-1 0 0,0 1 1,0-1-1,1 1 0,-1-1 0,0 1 1,0 0-1,0 0 0,0 0 0,1 0 0,-1 0 1,0 0-1,-1 1-11,-7 1 15,0 1 1,0-1-1,1 2 1,0 0 0,0 0-1,0 0 1,0 1-1,0 1 1,1-1-1,0 1 1,0 1 0,1-1-1,0 1 1,0 1-1,0-1 1,-4 9-16,-1-4 3,-6 6-4,0 1 0,1 1 0,1 0 0,0 1 0,2 1 0,1 1 0,1-1 0,0 2 0,2 0 0,1 0 0,1 1 0,1 0 0,1 0 1,-2 22 0,7-45-11,0 1 0,1 0 1,0 0-1,-1 0 1,1 0-1,0-1 0,0 1 1,1 0-1,-1 0 1,1 0-1,-1-1 0,1 1 1,0 0-1,0 0 1,0-1-1,0 1 0,1-1 1,-1 1-1,1-1 1,-1 0-1,1 1 0,0-1 1,0 0-1,0 0 1,0 0-1,0 0 0,0-1 1,1 1-1,-1-1 1,1 1-1,-1-1 0,1 0 1,-1 0-1,1 0 1,0 0-1,-1 0 0,1-1 1,1 1 10,6-1-26,1 0 0,-1 0 0,0-1-1,0 0 1,1-1 0,-1-1 0,0 1 0,-1-1 0,1-1 0,0 0 0,-1 0 0,0-1 0,0 0 0,0-1-1,-1 0 1,0 0 0,0-1 0,0 0 0,-1 0 0,0-1 0,0 0 0,-1 0 0,0-1 0,-1 1 0,4-8 26,78-141-303,-78 206-353,-8-36 645,1 0 1,0-1 0,0 1 0,2-1-1,0 1 1,0-1 0,1 0-1,0-1 1,1 1 0,1-1 0,-1 0-1,2 0 1,0-1 0,2 2 10,-8-10-201,1 0 1,-1-1 0,0 1-1,1-1 1,0 1 0,-1-1-1,1 0 1,0 0 0,-1 0-1,1-1 1,0 1-1,0 0 1,0-1 0,0 0-1,0 0 1,0 0 0,0 0-1,-1 0 1,1-1 0,0 1-1,0-1 1,0 0 0,0 0-1,-1 0 1,1 0 0,0 0-1,-1 0 1,1-1-1,-1 0 1,2 0 200,19-22-3895</inkml:trace>
  <inkml:trace contextRef="#ctx0" brushRef="#br1" timeOffset="208578.072">26963 11954 5961,'0'0'1385,"0"0"7,0 0 416,0 0-447,0 0-417,-166 149-352,135-67 80,0 12-64,8 7-80,6 5-168,11 0-184,6-5-176,6-7-72,36-9-600,70 4-920,-10-22-2073,10-23-1744</inkml:trace>
  <inkml:trace contextRef="#ctx0" brushRef="#br1" timeOffset="210957.177">30401 12224 5857,'0'0'4860,"0"0"-3190,0 0-1106,0 0 100,-8 24-59,-44 169-255,38 82-3364,22-290 2403,114-284 739,-121 299-126,-2-1 12,1 0-1,0 0 0,0 0 1,0 0-1,0 1 1,0-1-1,0 0 1,0 0-1,0 0 1,0 0-1,0 0 1,0 0-1,1 1 0,-1-1 1,0 0-1,1 0 1,-1 0-1,0 1 1,1-1-1,-1 0 1,1 0-1,-1 1 0,1-1 1,0 0-1,-1 1 1,1-1-1,0 1 1,-1-1-1,1 1 1,0-1-1,-1 1 1,1-1-1,0 1 0,0 0 1,0 0-1,0-1 1,-1 1-1,1 0 1,0 0-1,0 0 1,0 0-1,0 0 1,0 0-1,-1 0 0,1 0 1,0 0-1,0 0 1,0 0-1,0 1 1,0-1-1,-1 0 1,1 0-1,0 1 0,0-1 1,0 1-1,-1-1 1,1 1-1,0-1 1,-1 1-1,1-1 1,0 1-1,-1 0 1,1 0-14,16 73 602,-15-60-480,0 0 1,1-1-1,1 1 1,0-1-1,1 1 1,0-1-1,1-1 0,0 1 1,3 2-123,-8-14-9,1 1 0,-1 0 0,1-1-1,-1 1 1,1-1 0,0 0 0,0 1 0,0-1 0,0 0 0,0 0 0,0 0 0,0 0-1,0-1 1,0 1 0,0 0 0,0-1 0,0 0 0,0 1 0,1-1 0,-1 0 0,0 0-1,0 0 1,0-1 0,1 1 0,-1 0 0,0-1 0,0 1 0,0-1 0,0 0 0,0 0 0,0 0-1,0 0 1,0 0 0,0 0 0,0 0 0,-1-1 0,1 1 9,61-58-667,-32 20-53,-24 28 371,1 0 1,1 0-1,0 0 1,0 1-1,1 1 0,1 0 1,-1 0-1,1 1 1,9-5 348,-17 12-14,-1 1-1,1-1 1,0 1-1,-1 0 1,1 0 0,-1 0-1,1 1 1,-1-1 0,1 0-1,-1 1 1,1 0 0,-1 0-1,1-1 1,-1 1 0,0 1-1,1-1 1,-1 0 0,0 0-1,0 1 1,0 0-1,0-1 1,0 1 0,0 0-1,-1 0 1,1 0 0,0 0-1,-1 0 1,0 0 0,1 0-1,-1 1 1,0-1 0,0 0-1,0 1 1,-1-1 0,1 1-1,0-1 1,-1 1-1,0-1 1,1 3 14,16 30-26,51 31-3014,-33-48-2100</inkml:trace>
  <inkml:trace contextRef="#ctx0" brushRef="#br1" timeOffset="211219.715">31254 12530 5697,'0'0'4333,"0"0"-2431,0 0-34,0 0-351,0 0-948,-10-20-962,-49-104-1012,57 123 1383,1-1 0,0 1 0,-1 0 0,1-1 0,-1 1 0,1 0 0,-1 0 0,0 0 0,1 0 0,-1 0 0,0 0 0,0 1 0,1-1-1,-1 1 1,0-1 0,0 1 0,0-1 0,0 1 0,0 0 0,0 0 0,0 0 0,0 0 0,0 0 0,0 1 0,0-1 0,1 1 0,-1-1 0,0 1 0,0-1-1,0 1 1,1 0 0,-1 0 0,0 0 0,1 0 0,-1 0 0,1 1 0,-1-1 0,1 0 0,-1 1 0,1-1 0,0 1 0,0-1 0,0 1 0,0-1 0,0 1-1,0 0 1,0 0 0,0 0 0,1-1 0,-1 1 0,1 0 0,-1 0 0,1 0 0,0 0 0,0 0 0,0 0 0,0 0 22,-5 12 24,1 1 1,0 0 0,1 1-1,1-1 1,0 0 0,1 1-1,1-1 1,0 1 0,2-1-1,0 6-24,-1-17-83,1 0 0,-1 0-1,1 0 1,0 0-1,0 0 1,0-1-1,0 1 1,1-1-1,-1 1 1,1-1-1,0 0 1,0 0 0,0 0-1,1 0 1,-1-1-1,1 1 1,-1-1-1,1 0 1,0 0-1,0 0 1,0 0-1,0-1 1,0 0 0,0 0-1,0 0 1,1 0-1,-1 0 1,0-1-1,0 0 1,1 0-1,-1 0 1,0-1-1,1 1 1,-1-1 0,0 0-1,0 0 1,0-1-1,0 1 1,0-1-1,0 0 1,0 0-1,0 0 1,-1 0-1,1-1 1,1-1 83,51-34-2843,-6-7-667</inkml:trace>
  <inkml:trace contextRef="#ctx0" brushRef="#br1" timeOffset="211433.105">31526 12000 5537,'0'0'1408,"0"0"-511,0 0 351,0 0 296,-52 142-568,41-72-407,2 2-273,6-2-192,3-5-104,0-5-632,9 0-1089,11-14-1696,0-19-863</inkml:trace>
  <inkml:trace contextRef="#ctx0" brushRef="#br1" timeOffset="211715.317">32028 12433 5009,'0'0'1232,"0"0"-259,0 0-4,0 0-178,0 0-218,-27-22-162,-87-66-60,112 85-333,0 1 0,0 0-1,-1 0 1,1 0 0,-1 0 0,0 0 0,1 0 0,-1 1 0,0-1 0,0 1 0,0 0-1,0 0 1,0 0 0,0 0 0,-1 1 0,1-1 0,0 1 0,0 0 0,-1 0-1,1 0 1,0 0 0,0 1 0,-2-1-18,-2 2 40,3-1-25,0 1 0,1-1 0,-1 1 0,1 0 0,0 0 0,-1 0 1,1 1-1,0-1 0,0 1 0,0-1 0,1 1 0,-1 0 0,1 0 1,0 0-1,-1 0 0,1 1 0,1-1 0,-1 1 0,0-1 0,1 1 1,0-1-1,0 1 0,0 0 0,0 0 0,0 3-15,-9 100 403,9-102-408,0 1-1,0-1 0,0 1 1,1-1-1,0 1 0,0-1 1,1 1-1,0 0 1,0-1-1,0 1 0,0-1 1,1 0-1,0 1 1,0-1-1,1 0 0,-1 0 1,1 0-1,0-1 0,0 1 1,1-1-1,-1 1 1,1-1-1,0 0 0,0-1 1,0 1-1,1-1 1,-1 1-1,1-1 0,0-1 1,0 1-1,0-1 0,0 0 1,1 0-1,-1 0 1,0-1-1,1 1 0,-1-1 1,1-1 5,76-35-2754,-47 4-587</inkml:trace>
  <inkml:trace contextRef="#ctx0" brushRef="#br1" timeOffset="212647.732">31722 12277 5265,'0'0'1544,"0"0"98,0 0 313,0 0-293,0 0-514,0 0-513,-3 4-312,-2 5-36,2 0 1,-1 0 0,1 0 0,1 1-1,-1-1 1,2 1 0,-1 0 0,1-1-1,1 1 1,0 0 0,0 0 0,1 0-1,0-1 1,2 8-288,-1 18 601,1 375 4006,-5-333-5074,-5-1 0,-2 0 0,-12 41 467,10-85-2426,10-41 1282,11-101-4270,9 42 111</inkml:trace>
  <inkml:trace contextRef="#ctx0" brushRef="#br1" timeOffset="212871.6">31862 12205 7722,'0'0'1808,"0"0"-1200,0 0 1001,0 0-65,0 0-496,157 110-400,-123-76-128,-11 2 40,-14-2-31,-9 0 119,-14 2-72,-32 5-576,-40 12-736,9-10-2249,3-9-5025</inkml:trace>
  <inkml:trace contextRef="#ctx0" brushRef="#br1" timeOffset="276785.839">21302 13180 3057,'0'0'4061,"0"0"-2469,0 0-899,0 0 121,0 0 310,0 0-20,30 0-308,186-9 323,-62 2-211,0 7 1,129 18-909,-250-16-16,922 28-750,-239-15-570,-36 26 468,405 11-419,280-31 2194,-844-13 676,301-42-1583,699-42-398,334 44 701,-1756 30-285,831 5 272,-767 12 29,-33-3-1319,-43-9-4085,-70-3-1123</inkml:trace>
  <inkml:trace contextRef="#ctx0" brushRef="#br1" timeOffset="201529.22">23995 13905 8250,'0'0'1648,"0"0"-1304,0 0-80,0 0 408,-71 144-176,71-98-496,6 2-120,28 0-720,37-4-944,-8-11-1153,0-16-1240</inkml:trace>
  <inkml:trace contextRef="#ctx0" brushRef="#br1" timeOffset="201870.018">24555 13775 1288,'0'0'6326,"0"0"-4378,0 0-1336,0 0 32,-25 7-84,-72 24-353,95-30-220,0 1 0,0-1 1,1 1-1,-1-1 0,0 1 0,0 0 0,1-1 1,-1 1-1,1 0 0,0 0 0,0 0 0,-1 0 0,1 0 1,0 0-1,1 1 0,-1-1 0,0 0 0,1 0 1,-1 1-1,1-1 0,-1 0 0,1 1 0,0-1 0,0 1 1,0-1-1,1 0 0,-1 1 0,1-1 0,-1 0 0,1 0 1,0 1-1,-1-1 0,1 0 0,0 0 0,1 0 1,-1 0-1,0 0 0,0 0 0,2 2 13,71 63-571,-66-63 630,-1 1 0,0 0 0,0 0 0,0 1 0,-1-1 0,1 1 0,-2 1 0,1-1 0,-1 1 1,0 0-1,0 1 0,-1-1 0,1 1 0,-2 0 0,1 0-59,-1-1 89,-1 0 1,0 0-1,0 0 0,-1 0 1,1 0-1,-2 0 1,1 0-1,-1 1 1,0-1-1,0 0 0,-1 0 1,0 0-1,0 0 1,-1 0-1,0 0 0,0 0 1,-1 0-1,0-1 1,0 1-1,-3 4-89,-79 22-78,26-35-3837,52-2 497</inkml:trace>
  <inkml:trace contextRef="#ctx0" brushRef="#br1" timeOffset="202100.8598">24980 13893 8330,'0'0'2056,"0"0"-1592,0 0 721,0 0 415,0 0-296,51 159-528,-39-116-400,-1-2-256,-2-5-120,-7-2-296,-2-3-1080,0 0-616,-5-9-1881,-7-10-1464</inkml:trace>
  <inkml:trace contextRef="#ctx0" brushRef="#br1" timeOffset="202304.562">25371 13866 8882,'0'0'968,"0"0"-376,0 0-128,0 0-216,0 0-248,157 44-952,-137-28-2024,-12-1-2322</inkml:trace>
  <inkml:trace contextRef="#ctx0" brushRef="#br1" timeOffset="202519.3989">25416 14138 7498,'0'0'6009,"0"0"-5033,0 0 1473,0 0-33,0 0-1480,0 0-936,0 0-2320,160-19-3881</inkml:trace>
  <inkml:trace contextRef="#ctx0" brushRef="#br1" timeOffset="200544.701">21875 13753 6905,'0'0'1670,"0"0"-238,0 0 102,0 0-303,-4 21-375,-32 277 1815,5 244-1866,31-541-827,0-1 1,0 1-1,0-1 1,0 0 0,1 1-1,-1-1 1,0 1-1,0-1 1,0 0-1,1 1 1,-1-1 0,0 0-1,1 1 1,-1-1-1,0 0 1,1 1 0,-1-1-1,0 0 1,1 0-1,-1 1 1,0-1-1,1 0 1,-1 0 0,1 0-1,-1 0 1,0 1-1,1-1 1,-1 0-1,1 0 1,-1 0 0,1 0-1,-1 0 1,1 0-1,-1 0 1,0 0 0,1 0-1,-1 0 1,1-1-1,-1 1 1,1 0-1,-1 0 1,0 0 0,1 0-1,-1-1 1,0 1-1,1 0 1,-1 0 0,0-1-1,1 1 1,-1 0-1,0-1 1,1 1-1,-1 0 1,0-1 0,0 1-1,1 0 1,-1-1-1,0 1 1,0-1-1,0 1 1,0 0 0,1-1-1,-1 1 1,0-1-1,0 1 22,121-208-2003,-99 166 1381,6-13-233,2 1 0,3 1 0,2 2 0,4-2 855,-38 51 11,0 1 1,-1 0-1,1-1 1,-1 1-1,1 0 0,0-1 1,0 1-1,0 0 1,0 0-1,0 0 0,0 0 1,0 0-1,0 0 1,1 0-1,-1 0 0,0 0 1,0 0-1,1 1 1,-1-1-1,1 0 0,-1 1 1,0 0-1,1-1 1,-1 1-1,1 0 0,-1-1 1,1 1-1,-1 0 0,1 0 1,0 0-1,-1 1 1,1-1-1,-1 0 0,0 0 1,1 1-1,-1-1 1,1 1-1,-1-1 0,1 1 1,-1 0-1,0 0 1,0-1-1,1 1 0,-1 0 1,0 0-1,1 1-11,12 216 1742,19-90-2025,23-61-4042,-24-48-198</inkml:trace>
  <inkml:trace contextRef="#ctx0" brushRef="#br1" timeOffset="200938.375">22680 14353 6017,'0'0'1299,"0"0"-703,0 0-260,0 0-289,0 0-406,-15-18-155,-48-51 118,63 68 391,-1 0 1,0 0 0,1 0-1,-1 0 1,0 0 0,0 1 0,0-1-1,0 0 1,0 0 0,0 0 0,0 1-1,0-1 1,0 1 0,0-1-1,0 1 1,0-1 0,-1 1 0,1-1-1,0 1 1,0 0 0,0 0 0,-1 0-1,1 0 1,0 0 0,0 0-1,-1 0 1,1 0 0,0 0 0,0 0-1,0 1 1,-1-1 0,1 0 0,0 1-1,0-1 1,0 1 0,0 0-1,0-1 1,0 1 0,0 0 0,0 0-1,0-1 1,0 1 0,0 0 0,0 0-1,1 0 1,-1 0 0,0 0-1,1 0 1,-1 0 0,1 0 0,-1 1-1,1-1 1,-1 0 0,1 0 0,-1 1 4,-2 5-2,-5 6 71,1-1-1,1 2 0,0-1 0,0 1 0,2-1 0,0 2 0,0-1 0,1 0 0,1 1 0,0-1 1,1 1-1,1-1 0,0 1 0,1 0 0,1 3-68,1-14-17,0 1 0,1-1 0,-1 0 0,1 0 0,-1 0 0,1-1 0,0 1 0,1-1 0,-1 0 0,1 0 0,-1-1 0,1 1 0,0-1 0,0 0 0,0 0-1,0-1 1,0 0 0,0 0 0,0 0 0,1 0 0,-1-1 0,0 1 0,1-1 0,-1-1 0,0 1 0,0-1 0,1 0 0,-1 0 0,0-1 0,0 1 0,0-1 0,0 0 0,0 0 0,-1-1 0,4-2 17,33-34 1198,20-8-397,46 33-1665,-72-24-1235,-26 15-375</inkml:trace>
  <inkml:trace contextRef="#ctx0" brushRef="#br1" timeOffset="201275.3309">23048 14056 5601,'0'0'1358,"0"23"27,9 149 1075,35-1-1622,-43-171-852,-1-1-1,0 1 1,0 0-1,1-1 0,-1 1 1,0 0-1,1 0 0,-1-1 1,1 1-1,-1 0 0,0 0 1,1 0-1,-1-1 0,1 1 1,-1 0-1,1 0 0,-1 0 1,0 0-1,1 0 0,-1 0 1,1 0-1,-1 0 0,1 0 1,-1 0-1,1 0 0,-1 0 1,0 0-1,1 0 0,-1 0 1,1 1-1,-1-1 0,0 0 1,1 0-1,-1 1 0,1-1 1,-1 0-1,0 0 0,1 1 1,-1-1-1,0 0 0,1 1 1,-1-1-1,0 0 1,0 1-1,1-1 0,-1 0 1,0 1-1,0-1 0,0 1 1,0-1-1,1 1 0,-1-1 1,0 0-1,0 1 0,0-1 1,0 1-1,0-1 0,0 1 1,0-1-1,0 1 0,0-1 1,0 0-1,-1 1 0,1-1 1,0 1-1,0-1 0,0 1 1,-1-1 14,10-35-335,-7 27 417,1-10-237,0 1 0,2 0 0,0 0 1,1 0-1,0 1 0,2-1 0,0 2 0,0-1 1,2 1-1,0 0 0,9-9 155,-17 22 10,0 0 0,0 0-1,0 0 1,0 0 0,0 1 0,1-1 0,-1 1-1,1-1 1,-1 1 0,1 0 0,0 0 0,-1 0 0,1 0-1,0 0 1,0 1 0,0-1 0,-1 1 0,1 0 0,0 0-1,0 0 1,0 0 0,0 0 0,0 1 0,-1 0-1,1-1 1,0 1 0,0 0 0,-1 0 0,1 0 0,1 1-10,0 7 190,0 0 0,-1 0-1,0 0 1,0 0 0,-1 0 0,0 1 0,-1-1 0,0 1 0,0 0 0,-1-1 0,0 1 0,-1-1 0,-1 8-190,1 16 152,-18 50-540,19-82 69,-2 7 14,3-5-3364,-1-3-415</inkml:trace>
  <inkml:trace contextRef="#ctx0" brushRef="#br1" timeOffset="213615.43">26663 13813 5441,'0'0'1000,"0"0"641,0 0 439,0 0-495,0 0-441,0 0-336,0 0-64,-111 113 152,88-48-160,6 5-311,8 3-289,9 1-136,20 25-449,18-20-1647,4-14-3473</inkml:trace>
  <inkml:trace contextRef="#ctx0" brushRef="#br1" timeOffset="214695.473">27297 14006 6137,'0'0'1707,"0"0"254,0 0 31,0 0-502,0 0-643,0 0-443,-11-12-187,-36-38-174,43 46-43,0 1-1,0 0 1,0 0 0,-1 1 0,1-1-1,-1 1 1,1 0 0,-1 0 0,0 0-1,0 1 1,0 0 0,0 0 0,0 0-1,0 0 1,0 1 0,0 0 0,-1 0-1,1 0 1,0 1 0,0 0-1,0 0 1,0 0 0,0 1 0,0-1-1,1 1 1,-1 0 0,0 0 0,1 1-1,-1 0 1,1-1 0,0 2 0,0-1-1,0 0 1,0 1 0,1-1 0,0 1-1,-1 0 1,1 0 0,0 1 0,1-1-1,-1 1 1,0 1 0,-6 6-24,0 0 0,0 1 0,2 0-1,-1 0 1,2 1 0,0 0 0,0 0 0,1 0 0,1 1-1,0 0 1,2 0 0,-1 0 0,2 0 0,0 0-1,0 7 25,3-19-13,-1 0 1,1-1-1,-1 1 0,1-1 0,0 1 0,0-1 0,0 0 0,0 0 0,0 0 0,0 0 0,0 0 0,1 0 0,-1 0 0,1-1 0,0 1 0,-1-1 0,1 0 0,0 0 0,0 0 0,0 0 0,0 0 1,0-1-1,0 1 0,-1-1 0,1 0 0,0 0 0,1 0 0,-2 0 0,1-1 0,0 1 0,0-1 0,0 0 0,0 1 0,0-1 0,0-1 0,0 1 0,-1 0 0,2-1 13,130-147-2294,-132 148 2251,1 0 0,-1 0 0,1 0 0,-1 0-1,1 0 1,-1 1 0,1 0 0,0-1-1,-1 1 1,1 0 0,-1 0 0,1 0-1,0 0 1,-1 1 0,1-1 0,0 1-1,-1 0 1,1-1 0,-1 1 0,0 0 0,1 1-1,-1-1 1,0 0 0,1 1 0,-1-1-1,0 1 1,0 0 0,0-1 0,0 1-1,-1 0 1,1 0 0,0 0 0,-1 1-1,0-1 1,1 0 0,-1 0 0,0 1-1,0-1 1,0 1 0,0-1 0,0 3 43,48 45 161,2-48-2510,-27-4-496</inkml:trace>
  <inkml:trace contextRef="#ctx0" brushRef="#br1" timeOffset="215102.22">27879 13794 784,'0'0'6958,"0"0"-4689,0 0-1391,-25 5-64,-79 20-290,97-23-513,0 1 1,0-1 0,1 1 0,-1 1 0,1-1 0,0 1 0,0 0-1,0 0 1,0 1 0,1 0 0,-1 0 0,1 0 0,1 1 0,-1-1-1,1 1 1,-2 3-12,-5 6-17,6-10-112,1 1 1,-1-1 0,1 1-1,1 0 1,-1 0 0,1 0-1,0 0 1,0 0 0,0 1 0,1 0-1,0-1 1,1 1 0,-1 0-1,1 0 1,1 0 0,-1 0-1,1 0 1,0 0 0,1 2 128,1-6-84,0 0 0,1 0 0,-1 0 0,1 0 1,0 0-1,0-1 0,0 1 0,0-1 0,0 0 0,1 0 0,-1 0 1,0 0-1,1-1 0,0 1 0,-1-1 0,1 0 0,0 0 0,1 0 84,5 2-108,29 10-142,85 45-559,-123-57 825,0 0 0,1 0 0,-1 0 0,0 0 0,0 0 0,0 0 0,0 1 0,0-1-1,-1 0 1,1 1 0,0-1 0,0 1 0,-1-1 0,1 1 0,-1-1 0,0 1 0,1-1 0,-1 1 0,0-1-1,0 1 1,0 0 0,0-1 0,0 1 0,0-1 0,0 1 0,-1-1 0,1 1 0,-1 0 0,1-1 0,-1 1 0,1-1-1,-1 0 1,0 1 0,0-1 0,0 0 0,0 1 0,0-1 0,0 0 0,0 0 0,0 0 0,0 0 0,0 0-1,-1 0 1,0 0-16,-65 40 400,57-37-576,-12 7-838,8-5-1299</inkml:trace>
  <inkml:trace contextRef="#ctx0" brushRef="#br1" timeOffset="218563.268">30604 14350 5929,'0'0'4077,"0"0"-2435,0 0-162,0 0 675,0 0-129,0 0-796,2-18-748,14-128-519,-15 135-16,1 5-12,0 0-1,0 0 0,-1 0 1,0 0-1,0 0 0,0 0 0,-1 0 1,0 0-1,0 0 0,-1 0 1,0 0-1,0 0 0,0 0 0,-1 0 1,1 0-1,-2 0 0,1 1 1,0-1-1,-1 1 0,0-1 0,-1 1 1,1 0-1,-1 0 0,0 1 1,0-1-1,0 1 0,-1 0 0,1 0 1,-1 0-1,0 1 0,-5-4 66,4 6-82,0 0 0,0 1 0,0 0-1,0-1 1,0 2 0,0-1 0,0 1-1,0 0 1,0 0 0,0 0 0,0 1-1,0 0 1,1 0 0,-1 1 0,1 0-1,-1 0 1,1 0 0,0 0 0,0 1-1,1 0 1,-1 0 0,1 0 0,0 0-1,0 1 1,0-1 0,0 1 0,1 0-1,0 1 1,0-1 0,-1 3 82,-1 3-30,-1 0 0,2 0 0,0 1 1,0-1-1,1 1 0,0 0 0,1 0 1,1 0-1,0 0 0,0 0 0,1 1 1,1-1-1,0 0 0,0 0 0,2 3 30,1-10 7,0 1 0,0-1 0,0 0 0,1-1 0,-1 1-1,1-1 1,0 0 0,1 0 0,-1 0 0,1-1 0,-1 0 0,1 0-1,0 0 1,0-1 0,0 0 0,1 0 0,-1 0 0,0-1 0,1 0-1,-1 0 1,1-1 0,-1 0 0,1 0 0,-1 0 0,1-1 0,-1 0-1,1 0 1,-1-1 0,0 0 0,1 0 0,-1 0 0,0-1-1,-1 0 1,1 0 0,0 0 0,1-2-7,61-65-1942,-31 14-2763,-11 13-1027</inkml:trace>
  <inkml:trace contextRef="#ctx0" brushRef="#br1" timeOffset="219403.446">30541 13970 5097,'0'0'2682,"0"0"-1190,0 0-39,0 0-225,0 0-261,0 21 57,-3 136 731,4-117-1383,-2 0-1,-2-1 1,-2 1-1,-1-1 1,-8 24-372,-11 21 80,25-124-47,76-166-1221,26-47-513,-102 252 1714,0-1 0,1 1-1,-1 0 1,0 0-1,0 0 1,0-1 0,1 1-1,-1 0 1,1 0-1,-1 0 1,1 0 0,-1 0-1,1 0 1,0 0-1,0 0 1,-1 0 0,1 0-1,0 0 1,0 0-1,0 0 1,0 1 0,0-1-1,0 0 1,0 1-1,0-1 1,0 0 0,0 1-1,1 0 1,-1-1-1,0 1 1,0 0 0,0-1-1,1 1 1,-1 0-1,0 0 1,0 0 0,0 0-1,1 0 1,-1 0-1,0 1 1,0-1-1,1 0 1,-1 1 0,0-1-1,0 1 1,0-1-1,0 1 1,0-1 0,0 1-1,0 0 1,0-1-1,0 1 1,0 0 0,0 0-13,8 17 117,-1 0 0,0 1 0,-2 0 0,0 0 1,-2 1-1,0-1 0,-1 1 0,0 9-117,9 172 266,2-242 466,-12 34-735,1-8-48,1-1 0,1 0 0,0 1 0,1 0 0,1 0-1,0 1 1,1 0 0,0 0 0,6-6 51,-12 18-37,0 1 0,0-1 0,0 0 0,1 1 0,-1 0 0,0-1 0,1 1 0,-1 0 0,1 0 0,-1 1 0,1-1 0,0 0 0,-1 1 0,1 0 0,0-1 0,-1 1 0,1 0 0,0 1 0,-1-1 0,1 0 0,0 1-1,-1-1 1,1 1 0,-1 0 0,1 0 0,-1 0 0,1 0 0,-1 0 0,0 1 0,1-1 0,-1 1 0,0-1 0,0 1 0,0 0 0,0 0 0,0 0 0,-1 0 0,1 0 0,-1 0 0,1 1 0,-1-1 0,0 0 0,0 1 0,0-1 0,0 1 0,0-1 0,0 1 0,-1 0 0,1-1 0,-1 1 37,31 59-5843,-17-39 1013</inkml:trace>
  <inkml:trace contextRef="#ctx0" brushRef="#br1" timeOffset="219727.314">31272 14160 3521,'0'0'5454,"0"0"-3488,0 0-624,0 0-145,0 0-527,-6-16-640,-19-51-184,23 64 144,1 0-1,-1 0 1,0 0 0,0 1 0,0-1 0,0 1 0,0-1-1,0 1 1,-1 0 0,1 0 0,-1 0 0,0 0 0,0 0 0,0 1-1,1-1 1,-1 1 0,-1 0 0,1 0 0,0 0 0,0 0-1,0 0 1,0 1 0,-1-1 0,1 1 0,0 0 0,-1 0 0,1 0-1,0 0 1,0 1 0,-1-1 0,1 1 0,0 0 0,0 0-1,0 0 1,0 1 0,0-1 0,0 1 0,0-1 0,0 1 0,1 0-1,-1 0 1,1 0 0,-1 0 0,1 1 0,0-1 0,0 1 0,0-1-1,0 1 1,0 0 10,-3 7-22,0 0-1,1 1 1,0 0-1,1-1 1,0 1 0,1 1-1,0-1 1,1 0-1,0 0 1,0 0-1,1 1 1,2 7 22,-2-17 1,1 3-5,0 0 0,1 0-1,0-1 1,0 1 0,1-1 0,-1 1-1,1-1 1,0 0 0,0 0 0,0 0-1,0 0 1,1-1 0,0 1-1,0-1 1,0 0 0,0 0 0,0 0-1,0-1 1,1 1 0,0-1 0,-1 0-1,1-1 1,0 1 0,0-1 0,0 0-1,0 0 1,0 0 0,0-1 0,0 1-1,0-1 1,0-1 0,0 1 0,0-1-1,0 0 1,0 0 0,0 0-1,-1-1 1,1 1 0,0-1 0,0 0-1,-1-1 1,0 1 0,1-1 0,-1 0-1,0 0 1,0 0 0,-1-1 0,1 1-1,-1-1 1,1 0 0,1-3 4,51-88-5113,-38 51 352</inkml:trace>
  <inkml:trace contextRef="#ctx0" brushRef="#br1" timeOffset="220283.005">31574 14114 5249,'0'0'2637,"0"0"-936,0 0 511,0 0 3,0 0-672,0 0-471,0-15-423,-1-121-227,2 134-466,-1 0 1,0 0-1,0 0 1,0 0-1,0 0 1,0 0-1,0 0 1,0 0-1,-1 0 0,1 0 1,-1 0-1,1 0 1,-1 1-1,0-1 1,0 0-1,0 0 1,0 1-1,0-1 1,0 0-1,0 1 1,-1-1-1,1 1 1,0 0-1,-1-1 0,1 1 1,-1 0-1,1 0 1,-1 0-1,0 0 1,0 0-1,1 0 1,-1 1-1,0-1 1,0 0-1,0 1 1,0 0-1,0-1 1,0 1-1,0 0 0,0 0 1,0 0-1,0 0 1,1 0-1,-1 0 1,0 1-1,0-1 1,0 1-1,0 0 1,0-1-1,0 1 1,1 0-1,-1 0 1,0 0-1,1 0 0,-1 0 1,0 1 43,-8 13-90,1 1 0,1 1 0,1-1 0,0 1 0,1 0 0,1 1 0,0 0 1,1 0-1,2 0 0,-1 0 0,2 0 0,1 0 0,0 0 0,1 6 90,-1-21 11,-1-1-1,1 1 1,0 0-1,0-1 1,0 1 0,0 0-1,0 0 1,1-1-1,-1 1 1,1 0 0,0-1-1,-1 1 1,1-1-1,0 1 1,1-1 0,-1 1-1,0-1 1,1 0-1,-1 1 1,1-1 0,0 0-1,0 0 1,0 0-1,0 0 1,0-1 0,0 1-1,0-1 1,1 1 0,-1-1-1,1 0 1,-1 0-1,1 0 1,-1 0 0,1 0-1,0 0 1,-1-1-1,1 1 1,0-1 0,-1 0-1,1 0 1,2 0-11,0-3 8,1 0 1,-1 0 0,0 0 0,0-1-1,0 0 1,0 0 0,-1 0 0,0-1-1,1 1 1,-2-1 0,1 0-1,0 0 1,-1-1 0,0 1 0,-1-1-1,1 1 1,-1-1 0,0 0 0,0 0-1,-1 0 1,1-5-9,0 6-70,32-95-3696,-4-1 1,-5-1-1,3-40 3766,-20 61 31,-7 50 4942,-12 319 2246,13-20-6750,26-211-3167,10-37-2716,-12-18 517</inkml:trace>
  <inkml:trace contextRef="#ctx0" brushRef="#br1" timeOffset="220545.694">31988 13885 8626,'0'0'1794,"-5"24"286,-39 270 4091,-13 296-5176,57-586-863,-5 25-1834,2-46-2186,3-123-4241,3 62 3594</inkml:trace>
  <inkml:trace contextRef="#ctx0" brushRef="#br1" timeOffset="220757.585">32071 13789 5193,'0'0'1664,"0"0"1033,0 0-745,60 130 129,-49-84-41,-8-5-423,-3-5-481,0-7-384,-14-5-384,-18-2-368,-31 7-1000,6-8-2289,3-4-3464</inkml:trace>
  <inkml:trace contextRef="#ctx0" brushRef="#br1" timeOffset="217167.066">29046 13558 3161,'0'0'1073,"0"0"-65,0 0 302,0 0-18,0 0-199,0 0-205,0 8-99,-2 168 2810,7 250-275,15-308-3291,-26-143 753,2 20-1036,-22-43 280,19 12-5246,9 29 1421,10 0-553</inkml:trace>
  <inkml:trace contextRef="#ctx0" brushRef="#br1" timeOffset="217505.135">29097 14035 4665,'0'0'4938,"0"0"-2586,0 0 91,0 0 83,0 0-941,5-1-1138,12-2-460,-1 0 0,1 2 0,0 0 0,0 0 1,0 2-1,0 0 0,0 1 0,-1 1 0,1 0 0,-1 1 0,0 1 0,6 3 13,-19-7 12,-1 1 0,1-1 0,-1 1 0,1 0 0,-1 0 0,0 0-1,0 0 1,0 0 0,0 0 0,0 0 0,0 1 0,-1-1 0,1 1-1,-1-1 1,1 1 0,-1 0 0,0 0 0,0-1 0,-1 1 0,1 0 0,0 0-1,-1 0 1,0 0 0,1 0 0,-1 0 0,0 0 0,-1 0 0,1 0-1,-1 0 1,1-1 0,-1 1 0,0 0 0,0 0 0,0 0 0,0-1-1,0 1 1,-1 0 0,1-1 0,-1 1-12,-13 10 13,-1-1 1,0 0-1,-1-1 0,-1-1 1,1 0-1,-1-2 0,-1 0 1,0-1-1,0 0 0,-4-1-13,-3 0-1305,16-20-6426,10-10 451</inkml:trace>
  <inkml:trace contextRef="#ctx0" brushRef="#br1" timeOffset="217745.417">29716 13835 8994,'0'0'1616,"0"0"1025,0 0-49,52 147-327,-35-104-1185,-3 1-632,-8-4-312,-6 1-136,-6 0-272,-31 0-952,-48 7-1465,10-9-2296,-2-13-1944</inkml:trace>
  <inkml:trace contextRef="#ctx0" brushRef="#br1" timeOffset="215559.774">28201 14032 2545,'0'0'4897,"0"0"-4097,0 0 56,0 0-128,0 0 248,0 0-400,172-4-360,-110-4-216,-5 1-704,0 2-1008,-17 5-1601,-14 0-1440</inkml:trace>
  <inkml:trace contextRef="#ctx0" brushRef="#br1" timeOffset="216266.581">28355 13854 5593,'0'0'2769,"0"0"-2113,0 0 632,0 0 201,0 0-713,0 0-400,0 0 56,32 56-112,-18-15 48,-5 7-152,-7 7-216,1 8-8,9 21-952,-4-12-1825,4-19-2536</inkml:trace>
  <inkml:trace contextRef="#ctx0" brushRef="#br1" timeOffset="278031.8518">21855 14844 4225,'0'0'1348,"0"0"-870,0 0-160,0 0 78,0 0-118,0 0-159,28 0-71,162 2-127,432-11-4,-105 30 402,-114 8-117,31-17-202,271 15 14,140 35-26,1604-85 3029,221-29-2456,-1365-21-1237,-1143 55-1022,-45-1-1668</inkml:trace>
  <inkml:trace contextRef="#ctx0" brushRef="#br1" timeOffset="283835.969">24486 15935 5009,'0'0'8250,"0"0"-6762,0 0 417,0 0-361,0 0-1544,0 0-1584,0 0-4218,-37 38-1999</inkml:trace>
  <inkml:trace contextRef="#ctx0" brushRef="#br1" timeOffset="283408.26">23821 15403 1888,'0'0'5356,"0"0"-3214,0 0-1210,-1 26 465,-12 180 856,8-115-2021,-7 139 8,9-78-3460,3-149 2131,9-49-1327,62-128-1753,-31 85 1367</inkml:trace>
  <inkml:trace contextRef="#ctx0" brushRef="#br1" timeOffset="283551.806">24078 15439 384,'0'0'3713,"0"0"-2529,0 0 336,0 0 361,0 0-1,34 188-375,-34-119-465,0 1-376,0-5-480,0-2-184,0-10-672,0-12-1017,0-20-1511,-11-11-209</inkml:trace>
  <inkml:trace contextRef="#ctx0" brushRef="#br1" timeOffset="283686.563">23841 15752 2937,'0'0'3896,"0"0"-3455,0 0-57,0 0-384,0 0-280,177 14-2393</inkml:trace>
  <inkml:trace contextRef="#ctx0" brushRef="#br1" timeOffset="282784.873">22865 15475 3369,'0'0'3709,"0"0"-2361,0 0-920,0 0 199,0 0 329,0 18 65,0 37-486,1-9-281,-1-1 1,-3 0-1,-1 0 1,-11 41-255,-11-12-43,-4-2 0,-3-1 1,-3-2-1,-8 9 43,19-35-109,25-42 108,0 0 0,0 0 0,0 0 0,0 0 0,1-1 0,-1 1 0,0 0-1,0 0 1,0 0 0,1 0 0,-1 0 0,0 0 0,1 0 0,-1 0 0,1-1 0,-1 1 0,1 0 0,0 0 0,-1-1 0,1 1 0,0 0 0,-1-1 0,1 1 0,0-1 0,0 1 0,0-1 0,-1 1 0,1-1 0,0 1 0,0-1 0,0 0 0,0 1 0,0-1 0,0 0 0,0 0 0,0 0 0,0 0 0,0 0 0,0 0 0,0 0-1,-1 0 1,1 0 0,0 0 0,0-1 0,0 1 0,0 0 0,0-1 0,0 1 0,0-1 0,0 1 0,-1-1 0,1 1 0,0-1 0,0 0 1,67-10 133,118-32-320,-63 16-3684,-82 17 370</inkml:trace>
  <inkml:trace contextRef="#ctx0" brushRef="#br1" timeOffset="283168.4478">23439 15655 8114,'0'0'1505,"0"0"-376,0 0-149,0 0-303,0 0-445,-22-9-521,-66-29-192,86 37 455,1 0 0,-1 0 1,1 0-1,0 0 1,-1 0-1,0 1 1,1-1-1,-1 1 1,1-1-1,-1 1 1,0-1-1,1 1 1,-1 0-1,0 0 1,1 0-1,-1 0 1,0 0-1,1 0 1,-1 0-1,0 1 1,1-1-1,-1 1 1,0-1-1,1 1 1,-1 0-1,1-1 1,-1 1-1,1 0 0,0 0 1,-1 0-1,1 0 1,0 0-1,-1 0 1,1 1-1,-1 0 26,-3 4-91,0-1 81,0-1 1,0 1-1,0 0 0,1 0 0,0 1 0,0-1 0,0 1 0,1 0 0,0 0 1,0 0-1,0 0 0,1 1 0,0-1 0,0 1 0,1-1 0,0 1 0,0 0 0,0-1 1,1 1-1,0 0 0,1 0 0,0 3 10,1-3-21,1 0 0,0-1 0,1 1 0,0-1 0,0 0 1,0 0-1,0 0 0,1 0 0,0-1 0,1 0 0,-1 0 0,1 0 0,0-1 0,0 1 1,0-2-1,1 1 0,1 0 21,43 35-93,-48-36 92,-1-1 1,0 1-1,0-1 1,0 1 0,-1 0-1,1 0 1,0 0-1,-1 0 1,0 0-1,0 0 1,0 0-1,0 0 1,0 0-1,-1 1 1,0-1-1,1 0 1,-1 1-1,0-1 1,0 0 0,-1 0-1,1 1 1,-1-1-1,0 0 1,0 0-1,0 0 1,0 1-1,0-1 1,-1 0-1,1-1 1,-1 1-1,0 0 1,0 0-1,0-1 1,0 1 0,0-1-1,-1 1 1,-92 77-70,58-60-830,36-24-456,1-18-1445</inkml:trace>
  <inkml:trace contextRef="#ctx0" brushRef="#br1" timeOffset="286254.966">27225 15908 5353,'0'0'1035,"0"0"8,0 0 339,0 0-31,-4-23-347,-15-75-307,19 95-669,-1-1-1,0 1 1,0 0-1,0 0 0,0 0 1,0 0-1,-1 0 1,1 1-1,-1-1 1,0 0-1,0 1 1,0-1-1,0 1 1,0-1-1,-1 1 1,1 0-1,-1 0 0,1 0 1,-1 1-1,0-1 1,1 0-1,-1 1 1,0 0-1,0 0 1,0 0-1,0 0 1,-1 0-1,1 0 0,0 1 1,0 0-1,0 0 1,0-1-1,-1 2 1,1-1-1,0 0 1,0 1-1,0-1 1,-1 1-1,1 0 1,0 0-1,0 0 0,0 1 1,1-1-1,-1 1 1,0-1-1,0 1 1,1 0-1,-1 0 1,1 0-1,0 1 1,0-1-1,-1 0 0,1 1 1,1 0-1,-1-1 1,0 1-28,-12 14 6,1 1 1,0 0 0,2 1-1,0 0 1,1 1-1,1 0 1,0 0 0,2 1-1,0 0 1,2 1-1,0-1 1,2 1-1,0 0 1,1 0 0,2 0-1,0 5-6,0-25 11,0 1 0,0-1 0,1 0 0,-1 1 0,1-1-1,-1 0 1,1 1 0,0-1 0,0 0 0,0 0 0,0 0 0,1 0-1,-1 0 1,0 0 0,1 0 0,-1 0 0,1 0 0,0-1 0,0 1-1,-1-1 1,1 1 0,0-1 0,0 0 0,0 1 0,1-1 0,-1 0-1,0 0 1,0-1 0,1 1 0,-1 0 0,0-1 0,1 0 0,-1 1-1,0-1 1,1 0 0,-1 0 0,1 0 0,-1-1 0,0 1-11,97-25-142,-68 2-374,0 0 1,-2-3-1,-1 0 1,-1-2 0,-2-1-1,0-1 1,-2-1 0,12-23 515,-20 33-333,-14 20 342,-1 0 1,1 1-1,-1-1 0,1 0 1,-1 1-1,1-1 1,-1 0-1,1 1 0,0-1 1,0 0-1,-1 1 0,1-1 1,0 1-1,0-1 0,0 1 1,-1 0-1,1-1 1,0 1-1,0 0 0,0 0 1,0-1-1,0 1 0,0 0 1,0 0-1,-1 0 0,1 0 1,0 0-1,0 0 0,0 1 1,0-1-1,0 0 1,0 0-1,0 1 0,-1-1 1,1 0-1,0 1 0,0-1 1,0 1-1,-1-1 0,1 1 1,0-1-1,0 1 1,-1 0-1,1-1 0,-1 1 1,1 0-1,0-1 0,-1 1 1,1 0-1,-1 0 0,0 0 1,1-1-1,-1 1 1,0 0-1,1 1-9,25 58 227,-22-50-246,16 80-2139,-20-81-500</inkml:trace>
  <inkml:trace contextRef="#ctx0" brushRef="#br1" timeOffset="286467.843">27713 15964 3849,'0'0'3177,"0"0"-2729,0 0 392,0 0-40,0 0-600,6 127-200,5-124-1024,1-3-1385,-6 0-1192</inkml:trace>
  <inkml:trace contextRef="#ctx0" brushRef="#br1" timeOffset="286884.923">28161 15398 3329,'0'0'4871,"0"0"-2863,0 0-824,0 0 575,0 27-178,-3 167-403,3-189-1170,-1 8-26,0 0 0,1 1 0,0-1 0,1 0 0,0 1 0,1-1 1,1 0-1,0 0 0,1 0 0,0-1 0,1 1 0,0-1 0,1 0 0,0 0 0,1-1 0,2 3 18,-8-14-15,-1 1 0,1-1 1,0 1-1,-1-1 0,1 0 0,0 1 0,-1-1 0,1 0 0,0 1 0,0-1 0,-1 0 0,1 0 0,0 0 0,0 0 1,0 0-1,-1 0 0,1 0 0,0 0 0,0 0 0,-1 0 0,1 0 0,0 0 0,0 0 0,-1-1 0,1 1 0,0 0 1,0 0-1,-1-1 0,1 1 0,0-1 0,-1 1 0,1-1 0,-1 1 0,1-1 0,0 1 0,-1-1 0,1 1 0,-1-1 0,1 0 1,-1 1-1,0-1 0,1 0 0,-1 1 0,0-1 0,1 0 0,-1 0 0,0 1 0,0-1 0,0 0 0,0 0 0,0 0 1,0 1-1,0-1 0,0 0 0,0 0 0,0 1 0,0-1 0,0 0 0,0 0 0,-1 0 15,2-3-24,52-181-1292,-53 183 1326,1 1-1,-1-1 1,1 1 0,-1 0-1,1-1 1,0 1-1,0 0 1,-1-1 0,1 1-1,0 0 1,0 0 0,0 0-1,0 0 1,0 0-1,1 0 1,-1 0 0,0 0-1,0 0 1,1 1-1,-1-1 1,0 1 0,1-1-1,-1 1 1,0-1 0,1 1-1,-1-1 1,1 1-1,-1 0 1,1 0 0,-1 0-1,1 0 1,-1 0-1,1 0 1,-1 0 0,1 1-1,-1-1 1,0 1-1,1-1 1,-1 1 0,1-1-1,-1 1 1,0 0 0,0-1-1,1 1 1,-1 0-1,0 0 1,0 0 0,0 0-1,0 0 1,1 1-10,49 62 717,-47-59-724,0 0 0,0 0 1,-1 1-1,0 0 0,0 0 1,0 0-1,-1 0 0,0 0 1,0 0-1,0 0 0,-1 1 1,0-1-1,0 1 0,-1-1 1,0 1-1,0-1 0,0 1 1,-1-1-1,0 1 0,0-1 1,-1 0-1,0 1 0,0-1 1,0 0-1,-1 0 0,0 0 1,0-1-1,0 1 0,-1-1 1,0 0-1,0 1 0,0-2 1,-1 1-1,1 0 0,-2 0 7,-106 37-5065,55-29 491</inkml:trace>
  <inkml:trace contextRef="#ctx0" brushRef="#br1" timeOffset="287282.598">26837 15444 2264,'0'0'3681,"0"0"-2144,0 0-865,0 0 848,-145 139-80,125-74-327,8 7-553,10 8-224,2 4-128,0 3-96,14 0-112,12-1 0,8-4-840,40 0-1193,-8-19-1359,5-27-1033</inkml:trace>
  <inkml:trace contextRef="#ctx0" brushRef="#br1" timeOffset="287582.382">29046 15465 3129,'0'0'5929,"0"0"-4625,0 0-1064,0 0 1161,0 0 551,88 166-144,-68-105-735,-5 6-353,-15 3-208,0 4-512,-35 4-96,-76 37-1336,6-21-1841,-15-10-3689</inkml:trace>
  <inkml:trace contextRef="#ctx0" brushRef="#br1" timeOffset="288168.282">26926 16339 400,'0'0'4045,"0"0"-1859,0 0-581,0 0 212,0 0-154,0 0-391,4 4-153,6 2-818,0-1-1,1-1 1,-1 0-1,1-1 1,0 1 0,0-2-1,1 0 1,-1 0 0,0-1-1,1-1 1,-1 0-1,1 0 1,-1-1 0,10-2-301,23 2 584,211-7 1874,114-23-2458,103-26 718,-104 13-1908,-123 18-5504,-200 21-3321</inkml:trace>
  <inkml:trace contextRef="#ctx0" brushRef="#br1" timeOffset="289040.174">27556 15788 1424,'0'0'2113,"0"0"967,0 0-1903,0 0 575,0 0 24,0 0-759,0 0-633,0 10-152,6 11 488,3 6-104,-6 4-72,-3 3-216,0 2-208,0 5-120,-3 19-712,-12-9-1744,4-8-3938</inkml:trace>
  <inkml:trace contextRef="#ctx0" brushRef="#br1" timeOffset="289437.898">28778 15699 8170,'0'0'1672,"0"0"128,0 0 233,0 0-1017,0 0-656,0 0-360,-15 176-56,15-107-1544,-2-4-3217</inkml:trace>
  <inkml:trace contextRef="#ctx0" brushRef="#br1" timeOffset="290616.7468">27103 16400 3153,'0'0'4791,"0"0"-2829,0 0-53,0 0 480,0 0 8,0 0-337,-9-3-593,-27-8-310,27 8-235,9 3-197,0 0-92,0 0-105,5 0 14,135 1 1899,-10 1-1451,1-5 0,54-11-990,21-11 122,1 10 0,23 9-122,-184 8-146,-2 0 3550,-44-1-3227,0 1-145,0 0-32,-23-2-1532,15-29-11646,7 10 1218</inkml:trace>
  <inkml:trace contextRef="#ctx0" brushRef="#br1" timeOffset="292231.408">30324 15605 2713,'0'0'2794,"0"0"-1381,0 0-618,0 0 371,0 0-5,0 0-433,-1 4-381,1 165 2379,6-88-1739,2 396 3306,12 214-907,66-41-4969,-87-715-1266,-17-143-4227,10 102 1820</inkml:trace>
  <inkml:trace contextRef="#ctx0" brushRef="#br1" timeOffset="292748.556">30467 15427 3753,'0'0'4798,"0"0"-2701,0 0-1067,0 0 219,0 0-97,25 3-85,282 36 132,137-11-2898,-351-2 391,-108-17 6572,-23 4-3735,8 126-1070,16 371 1802,15-361-1684,19 519 914,0-268-3594,-21-399 1850,0 1 0,0-1 0,-1 1 0,1-1 1,-1 0-1,1 0 0,-1 0 0,1 0 1,-1 0-1,0 0 0,1 0 0,-1 0 0,0-1 1,0 1-1,1 0 0,-1-1 0,0 0 0,0 1 1,0-1-1,0 0 0,0 0 0,0 0 1,0 0-1,1-1 0,-1 1 0,0 0 0,0-1 1,0 1-1,0-1 0,1 0 0,-1 0 1,0 0-1,0 0 253,-34-15-7288</inkml:trace>
  <inkml:trace contextRef="#ctx0" brushRef="#br1" timeOffset="292988.893">30210 17551 5921,'0'0'8914,"0"0"-7386,0 0 57,0 0 1119,228 33-703,-111-33-841,6 0-712,0-2-448,-9-10-448,-20 0-1168,-11 0-873,-6-24-743,-26 4-2034,-19-1-607</inkml:trace>
  <inkml:trace contextRef="#ctx0" brushRef="#br1" timeOffset="293659.3">30333 15251 2937,'0'0'3184,"0"0"-1715,0 0-528,0 0 259,0 0-321,0 0-539,-4 6-258,0 0-55,1 1 1,0-1-1,0 1 1,1 0-1,0 0 1,0 0-1,1 0 1,0 0 0,0 1-1,1-1 1,-1 0-1,2 0 1,-1 1-1,1-1 1,0 0-1,0 0 1,2 4-28,18-30-94,1-35-576,-8 17 73,2 1-1,1 0 0,2 1 1,2 1-1,3-3 598,-23 35 12,-1 0-1,1 1 0,0-1 1,0 0-1,0 0 1,0 1-1,0-1 0,1 0 1,-1 1-1,0 0 0,1-1 1,-1 1-1,1 0 1,-1-1-1,1 1 0,0 0 1,0 0-1,-1 0 0,1 1 1,0-1-1,0 0 1,0 1-1,0-1 0,0 1 1,0-1-1,0 1 0,0 0 1,0 0-1,0 0 1,0 0-1,0 0 0,0 1 1,0-1-1,0 1 0,0-1 1,-1 1-1,1 0 1,0-1-1,0 1 0,0 0 1,-1 0-1,1 0 0,0 1 1,-1-1-1,1 0 1,-1 1-1,1-1 0,-1 0 1,0 1-1,0 0 0,1 0-11,27 154 1741,-29-155-1737,-1-1 0,1 1 0,0 0 0,0 0 0,0 0 0,0-1 0,0 1 0,0 0 0,1 0 0,-1 0 0,0-1 0,0 1 0,0 0 0,1 0 0,-1-1 0,0 1 0,1 0 0,-1 0 0,1-1 0,-1 1 0,1-1-1,-1 1 1,1 0 0,-1-1 0,1 1 0,0-1 0,-1 1 0,1-1 0,0 1 0,-1-1 0,1 0 0,0 1 0,0-1 0,-1 0 0,1 0 0,0 0 0,0 1 0,0-1 0,-1 0 0,1 0 0,0 0 0,0 0 0,0 0 0,-1 0 0,1-1 0,0 1 0,0 0 0,0 0 0,-1 0 0,1-1 0,0 1 0,0 0 0,-1-1 0,1 1 0,0-1 0,-1 1 0,1-1-4,31-36 77,-22 21-149,-8 11 59,0 1 1,0-1-1,0 1 1,1 0 0,-1 0-1,1 0 1,0 0-1,0 0 1,1 1-1,-1-1 1,1 1-1,0 0 1,-1 0-1,2 0 1,-1 1-1,0-1 1,0 1-1,1 0 1,-1 0-1,3 0 13,-4 4 40,-1-1-1,1 1 0,-1 0 0,1 0 1,-1 0-1,1 1 0,-1-1 0,0 0 1,0 1-1,0 0 0,-1-1 0,1 1 1,0 0-1,-1 0 0,0 0 0,0 0 1,0 0-1,0 0 0,0 0 0,0 3-39,9 19 46,-9-23-145,1-1 0,-1 1 0,0-1 0,0 1 0,1-1 0,-1 0 0,1 0 0,0 0 0,-1 0-1,1 0 1,0 0 0,-1 0 0,1 0 0,0-1 0,0 1 0,0-1 0,0 1 0,-1-1 0,1 0-1,0 1 1,0-1 0,0 0 0,0-1 0,0 1 0,0 0 0,0 0 0,0-1 99,10 1-1499,8 0-1864</inkml:trace>
  <inkml:trace contextRef="#ctx0" brushRef="#br1" timeOffset="293971.771">31195 14957 1960,'0'0'4305,"0"0"-2672,0 0-301,0 0-202,0 0-546,-19 8-415,-53 26-245,71-33 73,1-1 0,-1 1-1,0-1 1,0 1 0,0-1-1,1 1 1,-1 0 0,0-1 0,1 1-1,-1 0 1,1 0 0,-1-1 0,1 1-1,-1 0 1,1 0 0,-1 0 0,1 0-1,0 0 1,-1-1 0,1 1 0,0 0-1,0 0 1,0 0 0,0 0 0,0 0-1,0 0 1,0 0 0,0 0 0,0 0-1,0 0 1,1 0 0,-1 0 0,0 0-1,0-1 1,1 1 0,-1 0-1,1 0 1,-1 0 0,1 0 0,-1-1-1,1 1 1,0 0 0,-1 0 0,1-1-1,0 1 1,-1-1 0,1 1 0,0-1-1,0 1 1,0-1 0,0 1 0,-1-1-1,1 1 1,0-1 0,0 0 0,0 0-1,0 1 1,0-1 0,0 0 0,0 0-1,0 0 1,0 0 0,0 0 0,0 0-1,0-1 4,2 3-15,20 10 67,-17-11-23,0 0-1,0 1 0,0 0 1,0 1-1,-1-1 0,1 1 1,0 0-1,-1 0 0,0 1 1,0 0-1,0 0 0,0 0 1,-1 0-1,0 1 0,0 0 1,0-1-1,0 2 0,-1-1 1,1 0-1,-1 1 0,-1-1 1,1 1-1,-1 0 0,0 0 1,0 0-1,-1 0 0,0 0 1,0 1-1,0 3-28,-50 29 282,7-32-3884,32-7 87</inkml:trace>
  <inkml:trace contextRef="#ctx0" brushRef="#br1" timeOffset="294228.591">31534 14743 1352,'0'0'2641,"0"0"-1625,0 0-200,0 0 641,0 0-17,0 0-304,0 154-112,0-106-55,0 3-161,0-1-112,0-2 8,-3-4-304,3-6-272,0-4-128,0-10-768,15-19-1248,7-5-2017,4 0-768</inkml:trace>
  <inkml:trace contextRef="#ctx0" brushRef="#br1" timeOffset="294558.315">31817 15058 6833,'0'0'1658,"0"0"-676,0 0 57,0 0-375,0 0-408,-19-9-278,-58-22-222,76 31 235,0 0 0,-1 0 0,1 0 0,0 0 0,0 0 0,0 0-1,0 0 1,0 0 0,0 1 0,0-1 0,0 0 0,0 1 0,0-1 0,1 0-1,-1 1 1,0-1 0,0 1 0,0 0 0,0-1 0,0 1 0,1 0 0,-1-1-1,0 1 1,1 0 0,-1 0 0,1 0 0,-1 0 0,0 0 0,1-1-1,0 1 1,-1 0 0,1 0 0,0 0 0,-1 0 0,1 0 0,0 0 0,0 0-1,0 0 1,0 0 0,0 0 0,0 1 0,0-1 0,0 0 0,0 0 0,1 0-1,-1 0 1,0 0 0,1-1 0,-1 1 0,1 0 0,-1 1 9,1 5-29,-2-3 21,0 0 0,0 0 0,0 1 1,0-1-1,1 0 0,0 1 0,0-1 1,0 0-1,1 1 0,0-1 0,-1 0 1,1 1-1,1-1 0,-1 0 0,1 0 1,-1 0-1,1 0 0,0 0 1,1-1-1,-1 1 0,1 0 0,-1-1 1,1 0-1,0 0 0,0 0 0,1 0 1,-1 0-1,1 0 0,-1-1 0,1 0 1,0 0-1,0 0 0,0 0 0,0 0 1,0-1-1,0 0 0,0 0 0,0 0 1,1 0-1,-1-1 0,2 1 8,1-2-236,0-1-1,0 1 1,0-1-1,-1 0 1,1-1-1,-1 1 1,1-1-1,-1-1 1,0 1 0,0-1-1,-1 0 1,1 0-1,-1-1 1,1 0-1,-2 0 1,5-4 236,26-29-3402</inkml:trace>
  <inkml:trace contextRef="#ctx0" brushRef="#br1" timeOffset="294770.499">32102 14813 1592,'0'0'2993,"0"0"-1777,0 0-648,0 0 297,0 0-113,0 0-480,0 0-272,-17 50-288,17-40-737,-3-5-407,0-3-184,0 0-1185</inkml:trace>
  <inkml:trace contextRef="#ctx0" brushRef="#br1" timeOffset="294956.579">32102 14813 1400,'-86'72'3985,"86"-72"-2248,0 0 255,0 0-176,3 0-887,20 0-505,11 0 48,3 0-192,0 0-72,-2 5-152,-4-3-56,-5 0-152,-6 1-520,0-3-881,-6 0-1567,-3 0-73</inkml:trace>
  <inkml:trace contextRef="#ctx0" brushRef="#br1" timeOffset="295188.275">32293 14683 1208,'0'0'3684,"0"0"-1689,0 0-371,-10 22 983,-56 156 1730,58-130-3197,3 0-1,1 0 1,3 0-1,2 1 1,2 8-1140,-1-54 1,-1 0 0,0 0 1,1-1-1,0 1 0,0 0 1,0-1-1,0 1 0,0-1 1,0 0-1,1 0 0,-1 0 1,1 0-1,-1 0 0,1 0 1,0-1-1,0 1 0,0-1 1,0 0-1,0 0 0,0 0 1,0 0-1,0 0 0,0-1 1,0 1-1,1-1 0,-1 0 1,0 0-1,0 0 0,1-1 1,-1 1-1,0-1 0,0 1 1,0-1-1,0 0 0,0 0 1,0-1-1,0 1 0,0-1 1,-1 1-1,1-1 0,0 0 1,-1 0-1,1 0 0,-1 0 1,0-1-1,1 0-1,85-91-3601,-42 23-1816,-15 15-1346</inkml:trace>
  <inkml:trace contextRef="#ctx0" brushRef="#br1" timeOffset="296472.535">30438 15961 2745,'0'0'4417,"0"0"-3337,0 0 304,0 0 408,0 0-615,0 0-745,0 0-288,97 8 48,-42-8-72,10 0-24,7-3-96,-1-9-184,-5 2-152,-4 1-216,-10 4-649,-15 3-623,-12-1-1137,-16 1-959</inkml:trace>
  <inkml:trace contextRef="#ctx0" brushRef="#br1" timeOffset="296705.918">30510 16243 8082,'0'0'1560,"0"0"-968,0 0 616,0 0-279,182-7-425,-107 0-328,4-1-176,-4 1-344,-7 7-488,-5 0-649,-15 0-1311,-22 0-1145</inkml:trace>
  <inkml:trace contextRef="#ctx0" brushRef="#br1" timeOffset="296900.012">30590 16532 4417,'0'0'2464,"0"0"-1871,0 0 855,0 0-280,0 0-480,188 7-392,-137-14-296,12 0-856,-14 0-944,-15 2-1609</inkml:trace>
  <inkml:trace contextRef="#ctx0" brushRef="#br1" timeOffset="297133.056">30595 16802 5081,'0'0'2657,"0"0"-2249,0 0 768,0 0-104,0 0-384,189 19-512,-141-17-176,6 10-864,-14 0-1160,-14-2-2937</inkml:trace>
  <inkml:trace contextRef="#ctx0" brushRef="#br1" timeOffset="297356.674">30561 17206 2841,'0'0'5089,"0"0"-4473,0 0 160,183-45-80,-101 18-368,4 1-328,11-1-48,-20 10-1464,-25 5-1921</inkml:trace>
  <inkml:trace contextRef="#ctx0" brushRef="#br1" timeOffset="297576.3078">30687 17394 1096,'0'0'5345,"0"0"-4528,0 0 15,0 0-152,145 15-680,-73-1-168,-10-2-2737</inkml:trace>
  <inkml:trace contextRef="#ctx0" brushRef="#br1" timeOffset="301983.409">27322 15636 3745,'0'0'3176,"0"0"-1414,0 0 85,0 0-36,0 0-513,0 0-642,-14 9 3,13 55 2246,-2-44-2644,2 1 0,0 0 0,1 0 0,1 0 0,1 0 0,1-1 0,1 1-1,0-1 1,2 0 0,0 0 0,2 0 0,0-1 0,4 6-261,-6-16-1092,-6-8-2532,0-1-3288,0 0-110</inkml:trace>
  <inkml:trace contextRef="#ctx0" brushRef="#br1" timeOffset="302854.507">26021 16286 64,'0'0'2441,"0"0"-1263,-3 31-464,-17 367 1981,20-322-2290,0 227 971,12-1 0,19 44-1376,-23-299 111,-7-45 62,-1-5 118,0-213-3921,0 139-131</inkml:trace>
  <inkml:trace contextRef="#ctx0" brushRef="#br1" timeOffset="303259.755">26104 16060 4105,'0'0'2576,"0"0"-1802,0 0-538,0 0 287,0 0 160,0 0-233,11 10-228,86 60-46,-75-61-143,-17-8-53,0 0 0,0 1 0,0-1 0,-1 1-1,1 0 1,-1 1 0,1-1 0,-1 1 0,0-1-1,0 1 1,0 0 0,0 1 0,-1-1 0,1 1-1,-1 0 1,0-1 0,0 1 0,0 1 0,-1-1-1,1 0 1,-1 1 0,0 1 20,-29 367 3271,20 173-5845,-8-482-2484,2-51 637</inkml:trace>
  <inkml:trace contextRef="#ctx0" brushRef="#br1" timeOffset="303472.249">26004 17242 7050,'0'0'2736,"0"0"-2496,0 0 1080,0 0 585,0 0-481,0 0-704,194 58-672,-137-58-48,20-21-1208,-14-13-1681,-9-2-3400</inkml:trace>
  <inkml:trace contextRef="#ctx0" brushRef="#br1" timeOffset="304004.311">26421 16968 280,'0'0'1434,"0"0"645,0 0-918,0 0-230,0 0 267,0 0 296,3 5 83,6 2-1217,-1-1 1,1 0-1,1 0 0,-1-1 0,1 0 0,0-1 1,0 0-1,0-1 0,1 0 0,-1 0 0,1-1 1,0 0-1,0-1 0,0-1 0,-1 1 0,1-2 1,0 1-1,6-3-360,0 4 146,24-2-14,0-1 0,1-2 1,-1-2-1,-1-2 1,1-1-1,-1-3 1,-1-1-1,0-1 0,-1-3 1,10-6-133,5-4-287,-2-2-1,-1-2 1,-1-2 0,-2-3-1,-2-1 1,2-5 287,-26 22-820,-2-1 0,0-1-1,-2-1 1,0-1 0,-1 0 0,-2-1-1,0 0 1,4-15 820,-6 4-4165</inkml:trace>
  <inkml:trace contextRef="#ctx0" brushRef="#br1" timeOffset="304364.504">27117 16578 6945,'0'0'1017,"0"0"-96,0 0 381,31-12-289,103-39-506,-81 28-1010,0-3-1,-1-1 1,-1-3-1,13-13 504,-33 22-920,-29 22 964,0-1-1,-1 1 1,1 0 0,0-1-1,-1 1 1,1 0 0,-1 0-1,1 0 1,-1 0-1,1 0 1,-1 0 0,0 0-1,0 1 1,1-1 0,-1 0-1,0 1 1,0-1-1,0 1 1,-1-1 0,1 1-1,0 0 1,0-1 0,-1 1-1,1 0 1,-1-1-1,0 1 1,1 0 0,-1 0-1,0-1 1,0 1-1,0 0 1,0 0 0,-1-1-1,1 1 1,0 0 0,-1 0-1,1-1 1,-1 1-1,1 0 1,-1-1 0,0 1-1,0-1 1,0 1 0,0-1-1,0 2-43,0 12 135,1 155-2429,0-138-856</inkml:trace>
  <inkml:trace contextRef="#ctx0" brushRef="#br1" timeOffset="305138.432">28447 16385 816,'0'0'3940,"0"0"-2192,0 0-542,0 0 349,0 0-99,0 0-477,0-3 809,328 197 2102,-207-130-3229,-76-39-668,0-3 0,2-1 0,1-3 0,0-1 0,2-3 0,-1-2 0,1-2 0,1-2 0,0-3 0,34 0 7,-48-4-818,1-1 1,0-2-1,-1-1 0,0-2 1,0-1-1,35-12 818,0-12-5453</inkml:trace>
  <inkml:trace contextRef="#ctx0" brushRef="#br1" timeOffset="305430.405">29617 16510 8698,'0'0'2648,"0"0"-2135,0 0-465,0 0 1032,0 0-264,0 0-456,177 121-304,-132-95-56,-8-2 16,-8-2-16,-15-3-192,-11-2-24,-3 0-176,-26 2 88,-51 10-336,6-2-1001,0-8-2408</inkml:trace>
  <inkml:trace contextRef="#ctx0" brushRef="#br1" timeOffset="307668.592">31140 17483 4193,'0'0'3513,"0"0"-953,0 0 1124,0 0 421,0 0-51,0 0-635,-17 1 3820,-3 22-7239,-4-40-5194,8 3-4487</inkml:trace>
  <inkml:trace contextRef="#ctx0" brushRef="#br1" timeOffset="309515.3508">26272 16982 3593,'0'0'1552,"0"0"-510,0 0 14,0 0 39,0 0-291,0 0-279,32 0 548,61 0-10093,-70 0 8971,-22 0 1185,-1 3 8387,0 3-4593,1 34-2719,4-28-1859,0 0 1,1 0-1,0 0 1,1-1-1,0 1 1,1-2-1,0 1 1,1-1 0,4 3-353,6 11 470,112 90 378,-60-65-100,2-3-1,1-3 0,22 6-747,-5-1 28,198 102 447,-244-144-2060,0-12-4738,-21-9-537</inkml:trace>
  <inkml:trace contextRef="#ctx0" brushRef="#br1" timeOffset="310198.506">27288 17401 4537,'0'0'2255,"0"0"-901,0 0 85,0 0-219,0 0-557,0 0-212,4 10 182,129 283 2965,-133-293-3550,1 1 0,-1-1 0,1 1 1,-1-1-1,0 1 0,1-1 0,-1 1 0,0 0 0,1-1 0,-1 1 0,0 0 0,0-1 0,0 1 1,1 0-1,-1-1 0,0 1 0,0 0 0,0-1 0,0 1 0,0 0 0,0-1 0,-1 1 1,1 0-1,0 0 0,0-1 0,0 1 0,-1 0 0,1-1 0,0 1 0,-1-1 0,1 1 0,0 0 1,-1-1-1,1 1 0,-1-1 0,1 1 0,-1-1 0,1 1 0,-1-1 0,1 0 0,-1 1 0,1-1 1,-1 0-1,0 1 0,1-1 0,-1 0 0,0 0 0,1 1 0,-1-1 0,0 0 0,1 0 1,-1 0-1,0 0 0,0 0 0,1 0 0,-1 0 0,0 0 0,1 0 0,-1 0 0,0 0 0,1-1 1,-1 1-1,0 0 0,1 0 0,-1-1 0,0 1-48,-4 0-33,-151-5-398,0 0-6866,131 5 2478</inkml:trace>
  <inkml:trace contextRef="#ctx0" brushRef="#br1" timeOffset="310733.954">27434 18080 1648,'0'0'4795,"0"0"-2716,0 0-948,0 0 152,0 0-478,-9-20-587,-29-65-276,36 82 37,0 0 0,0-1 0,0 1 0,0 0 0,0 0 0,-1 1 0,1-1 0,-1 0-1,0 1 1,0 0 0,0-1 0,0 1 0,0 0 0,0 0 0,0 1 0,-1-1 0,1 1 0,-1 0 0,1 0-1,-1 0 1,0 0 0,1 0 0,-1 1 0,0 0 0,1 0 0,-1 0 0,0 0 0,0 0 0,1 1 0,-1 0 0,0-1-1,1 1 1,-1 1 0,1-1 0,-1 0 0,1 1 0,0 0 0,0 0 0,0 0 0,0 0 0,0 0 0,0 1 0,0-1-1,1 1 1,-1 0 0,1 0 0,0 0 0,-1 0 0,1 0 0,1 0 0,-1 1 0,1-1 0,-1 1 21,-6 8-40,1 1 0,0-1 0,1 1 0,0 0 0,1 0 0,1 1 0,0-1 0,0 1 0,2 0 0,0 0 0,0 0 1,2 0-1,-1 1 0,2-1 0,0 0 0,1 4 40,-2-16-4,1 1 1,-1-1 0,1 0-1,0 0 1,0 0 0,0 0-1,0 0 1,0 0 0,0 0-1,0 0 1,1 0-1,-1-1 1,1 1 0,-1 0-1,1-1 1,0 1 0,-1-1-1,1 1 1,0-1 0,0 0-1,0 0 1,0 0-1,0 0 1,0 0 0,0-1-1,1 1 1,-1-1 0,0 1-1,0-1 1,0 0 0,1 0-1,-1 0 1,0 0-1,1 0 1,-1 0 0,0 0-1,0-1 1,0 1 0,1-1-1,-1 0 1,0 0 0,0 0-1,0 0 1,1-1 3,78-104-758,-66 80 121,-6 11 290,40-43-464,-23 118 3624,5-28-3094,0-28-2684,-13-4-637</inkml:trace>
  <inkml:trace contextRef="#ctx0" brushRef="#br1" timeOffset="310858.48">27434 18080 5377</inkml:trace>
  <inkml:trace contextRef="#ctx0" brushRef="#br1" timeOffset="311025.463">27434 18080 5377,'156'-20'936,"-107"28"1049,-44-4-1554,-3-4-451,0 0 1,0 1 0,0 0-1,-1-1 1,1 1 0,0 0 0,0 0-1,-1 0 1,1 0 0,-1 0-1,1 0 1,-1 0 0,1 0-1,-1 1 1,0-1 0,0 1 0,0-1-1,1 1 1,-1-1 0,-1 1-1,1 0 1,0-1 0,0 1 0,-1 0-1,1 0 1,-1-1 0,1 1-1,-1 0 1,0 0 0,1 0 0,-1 0-1,0 0 1,-1-1 0,1 1-1,0 0 1,0 0 0,-1 0-1,1 0 1,-1-1 0,1 1 0,-1 0-1,0 0 1,-1 1 19,-17 17-131,16-18 143,0 1 0,1-1 0,-1 0 0,1 1-1,0-1 1,0 1 0,0 0 0,0-1 0,0 1-1,0 0 1,1 0 0,0 1 0,-1-1-1,1 0 1,0 0 0,1 1 0,-1-1 0,1 0-1,-1 4-11,53-5 120,18-36-2946,-38 13-412</inkml:trace>
  <inkml:trace contextRef="#ctx0" brushRef="#br1" timeOffset="311475.1068">27936 17678 4065,'0'0'2687,"0"0"-1199,0 0 250,0 21 28,0 135 725,6 207-154,-6-373-2357,-2 5-38,1 0 1,0 0-1,0 0 1,1-1-1,-1 1 1,1 0-1,0 0 1,1-1-1,-1 1 0,1 0 1,0 0-1,0 0 1,1 0-1,0 0 1,0 0-1,0 0 0,0 1 1,1-1-1,-1 1 1,1-1-1,0 1 1,1 0-1,-1 0 0,1 0 1,0 1-1,0-1 1,0 1-1,0 0 1,0 0-1,1 0 0,-1 1 1,6-2 57,-7 3-33,1 0 0,-1 1 0,1-1 0,-1 1 0,1 0 0,-1 0 0,1 1 0,-1-1 0,1 1 0,-1-1 0,1 1 0,-1 0 0,1 1 0,-1-1 0,0 1 0,0-1 0,0 1 0,0 0 0,0 0 0,0 0 0,0 0 0,-1 1 0,1-1 0,-1 1 0,1 0 0,-1-1 0,0 1 0,0 0 0,-1 0 0,1 0 0,0 1 0,-1-1 0,0 0 0,0 1 0,0-1 0,0 1 0,0-1 0,-1 1 0,0-1 0,1 1 0,-1-1 0,-1 1 0,1-1 0,0 1 0,-1 2 33,-2-3-5,0 0-1,1-1 0,-1 1 0,0-1 0,0 1 0,0-1 0,0 0 0,-1 0 0,1-1 0,0 1 0,-1-1 0,1 1 0,-1-1 0,0 0 0,1-1 0,-1 1 0,0-1 0,0 1 1,1-1-1,-1 0 0,-4-1 6,2 2-186,7-9-6470,16-5 3590</inkml:trace>
  <inkml:trace contextRef="#ctx0" brushRef="#br1" timeOffset="311745.708">28267 18008 4785,'0'0'1367,"0"0"-435,0 0-96,0 0-274,0 0-403,7 10-465,19 33-286,-25-41 541,0 0 1,0-1-1,-1 1 0,1 0 1,0 0-1,-1 0 0,0 1 1,0-1-1,1 0 0,-1 0 1,0 0-1,0 0 0,-1 0 1,1 0-1,0 0 0,-1 0 1,1 0-1,-1 0 1,0 0-1,0 0 0,0 0 1,0 0-1,0-1 0,0 1 1,0 0-1,0-1 0,-1 1 1,1 0-1,-1-1 0,1 0 1,-1 1-1,0-1 0,1 0 1,-1 0-1,0 0 0,0 0 1,-1 0 50,-25 36 3965,68-34-3201,36-22-2767,-41 2-1103</inkml:trace>
  <inkml:trace contextRef="#ctx0" brushRef="#br1" timeOffset="313202.6678">28935 18297 3521,'0'0'1095,"0"0"-191,0 0 220,0 0 43,0 0-164,0 0-100,20 21-90,68 65-97,-82-81-627,-1 0-1,1-1 0,1 0 1,-1 0-1,0 0 1,1-1-1,0 0 0,0-1 1,0 1-1,0-1 0,0-1 1,0 1-1,1-1 0,5 0-88,9 2 236,139 14 742,2-7 0,126-9-978,-144-2-1542,-139 1 1031,0 1 0,-1-1 0,1 0 0,0-1 0,-1 0 0,1 0 0,0 0 0,-1 0-1,1-1 1,-1 0 0,1 0 0,-1 0 0,0-1 0,0 0 0,0 0 0,1-1 511,7-12-4172</inkml:trace>
  <inkml:trace contextRef="#ctx0" brushRef="#br1" timeOffset="313450.6978">29965 18249 400,'0'0'3924,"0"0"-2685,0 0-413,0 0 223,24 8-32,161 54 430,-158-54-1194,-11-4-132,0 0 1,0 1-1,-1 0 0,0 1 1,0 1-1,0 1 0,-1 0 0,0 0 1,0 2-1,-1 0 0,0 0 0,0 2-121,-11-10 3,-1 0 0,0 0 0,1 0 0,-1 0 0,0 0 0,0 0 0,0 0 0,-1 0-1,1 0 1,0 1 0,-1-1 0,0 0 0,1 0 0,-1 1 0,0-1 0,0 0-1,0 0 1,0 1 0,-1-1 0,1 0 0,-1 0 0,1 1 0,-1-1 0,0 0 0,0 0-1,0 0 1,0 0 0,0 0 0,0 0 0,-1 0 0,1 0 0,-1-1 0,1 1-1,-1 0 1,1-1 0,-3 2-3,-69 43-2839,70-45 2586,-29 13-3368</inkml:trace>
  <inkml:trace contextRef="#ctx0" brushRef="#br1" timeOffset="313939.933">30729 17965 3833,'0'0'2564,"0"0"-1541,0 0 52,0 0 140,0 0-509,0 0-389,0 26 218,-2 180 1302,2 261 664,6-427-3550,-6-39 984,0-1 0,0 1 1,0 0-1,0-1 0,0 1 0,0-1 1,0 1-1,0-1 0,0 1 0,1-1 1,-1 1-1,0-1 0,0 1 0,0-1 1,1 1-1,-1-1 0,0 1 0,1-1 1,-1 1-1,0-1 0,1 1 0,-1-1 1,1 0-1,-1 1 0,0-1 1,1 0-1,-1 1 0,1-1 0,-1 0 1,1 0-1,-1 1 0,1-1 0,0 0 1,-1 0-1,1 0 0,-1 0 0,1 0 1,-1 0-1,1 0 0,-1 0 0,1 0 1,0 0-1,-1 0 0,1 0 0,-1 0 1,1 0-1,-1 0 0,1 0 0,-1-1 1,1 1-1,-1 0 0,1-1 0,-1 1 1,1 0-1,-1-1 0,1 1 0,-1 0 1,0-1-1,1 1 0,-1-1 1,0 1-1,1 0 0,-1-1 0,0 1 1,1-1-1,-1 1 0,0-1 0,0 1 1,0-1-1,0 0 65,57-150-5491,-37 73 2917</inkml:trace>
  <inkml:trace contextRef="#ctx0" brushRef="#br1" timeOffset="314298.817">31035 17789 1512,'0'0'347,"0"0"1105,0 0-602,0 0-37,0 0-38,27-2-260,87-4-239,-106 5-209,0-1 0,0 2 0,0-1 1,0 1-1,0 0 0,0 1 0,0 0 0,0 0 0,0 1 0,0 0 0,-1 0 1,1 1-1,-1 0 0,0 0 0,0 1 0,0 0 0,0 0 0,2 2-67,-7-1 306,1 0 1,-1 0-1,0 0 0,0 1 0,-1-1 0,0 1 1,0-1-1,0 1 0,0 0 0,-1-1 0,0 1 0,0 0 1,-1-1-1,1 1 0,-2 5-306,0 13 514,6 30 550,2-1 1,2 0-1,3 0 0,10 29-1064,3 19 1164,34 220 488,-44-105-6481,-19-226-501,-7-11 586</inkml:trace>
  <inkml:trace contextRef="#ctx0" brushRef="#br1" timeOffset="314547.898">30658 18733 3961,'0'0'4913,"0"0"-4345,0 0 1016,0 0 633,149 60-361,-67-50-704,12-3-519,3 0-329,-5-2-168,-10-2-136,-16-1-264,-9 0-1033,-8-2-1119,-12-4-1801,-14-13 56</inkml:trace>
  <inkml:trace contextRef="#ctx0" brushRef="#br1" timeOffset="315153.8618">31603 17534 2753,'0'0'3807,"0"0"-2131,0 0-469,0 0-121,0 0-465,0 0-118,0 19 9,0 141 215,2-134-688,1-18 1,0-19-12,0-14-510,1 1 0,2 0 0,0 1 0,1-1 0,1 1 0,1 1 0,8-13 482,-16 33 5,0 0-1,1 1 1,-1-1 0,0 1 0,1-1-1,-1 1 1,1-1 0,0 1 0,-1 0 0,1 0-1,0 0 1,0 0 0,-1 0 0,1 0-1,0 1 1,0-1 0,0 0 0,0 1 0,0 0-1,0-1 1,0 1 0,0 0 0,0 0-1,1 0 1,-1 0 0,0 1 0,0-1 0,0 0-1,0 1 1,0-1 0,0 1 0,0 0-1,-1 0 1,1 0 0,0 0 0,0 0 0,-1 0-1,1 0 1,0 1 0,-1-1 0,1 0-1,-1 1 1,0 0 0,1-1 0,-1 1 0,0 0-1,0-1 1,0 1 0,0 0 0,0 0-1,-1 0 1,1 0 0,-1 0 0,1 0 0,-1 0-1,1 0 1,-1 0 0,0 0 0,0 0-1,0 2-4,27 108 1691,-26-111-1743,1-1-1,0 1 0,-1-1 1,1 0-1,0 1 1,0-1-1,-1 0 0,1 0 1,0 0-1,0 0 0,-1-1 1,1 1-1,0 0 0,-1-1 1,1 1-1,0-1 0,-1 0 1,1 1-1,-1-1 0,1 0 1,-1 0-1,1 0 0,-1 0 1,0 0-1,1 0 0,-1-1 1,0 1-1,0 0 0,0-1 1,0 1-1,0-1 0,1 0 53,5-4-227,-7 5 224,1-1-1,0 1 1,0 0-1,-1 0 1,1 0-1,0 0 1,0 0 0,0 0-1,0 1 1,0-1-1,0 0 1,1 0-1,-1 1 1,0-1 0,0 0-1,0 1 1,1 0-1,-1-1 1,0 1-1,1 0 1,-1-1-1,0 1 1,1 0 0,-1 0-1,0 0 1,1 0-1,-1 0 1,0 1-1,1-1 1,-1 0 0,0 0-1,1 1 1,-1-1-1,0 1 1,0-1-1,0 1 1,1 0-1,-1 0 1,0-1 0,0 1-1,0 0 1,0 0-1,0 0 1,0 0-1,-1 0 1,1 0 0,0 0-1,0 0 1,-1 1-1,1-1 1,0 0-1,-1 1 4,26 32-3000,-15-31-270</inkml:trace>
  <inkml:trace contextRef="#ctx0" brushRef="#br1" timeOffset="315559.11">32210 17459 3521,'0'0'1671,"0"0"-346,0 0 154,0 0-217,0 0-563,0 0-423,-13-1-209,-44-2-62,55 4-30,0-1 1,1 1-1,-1 0 1,0-1-1,1 1 1,-1 0 0,1 0-1,-1 0 1,1 0-1,0 1 1,-1-1-1,1 0 1,0 0-1,0 1 1,0-1-1,0 1 1,0-1-1,0 1 1,0-1-1,1 1 1,-1 0-1,0-1 1,1 1-1,0 0 1,-1 0 0,1-1-1,0 1 1,0 0-1,0 0 1,0-1-1,0 1 1,0 0-1,0 0 1,1 0-1,-1-1 1,1 1-1,-1 0 1,1-1-1,0 1 1,-1-1-1,1 1 1,0 0-1,0-1 1,0 0 0,0 1-1,1-1 1,-1 0-1,0 1 1,0-1-1,1 0 1,-1 0-1,1 0 1,-1 0-1,2 0 25,5 6 80,-4-5-51,0 0-1,0 1 0,-1 0 1,1-1-1,-1 1 0,0 0 1,0 1-1,0-1 1,0 0-1,0 1 0,-1 0 1,0 0-1,1 0 0,-1 0 1,-1 0-1,1 0 1,-1 0-1,1 0 0,-1 1 1,-1-1-1,1 0 0,0 1-28,-64 5 104,59-10-368,-23-8-4775,27-6 735</inkml:trace>
  <inkml:trace contextRef="#ctx0" brushRef="#br1" timeOffset="315776.87">32436 17269 1544,'0'0'3585,"0"0"-2401,0 0-568,0 0 585,0 0-73,0 0-552,0 0-288,-14 132-144,11-98-56,3 0-88,0-3-120,0 3-816,11-10-1120,6-7-1089</inkml:trace>
  <inkml:trace contextRef="#ctx0" brushRef="#br1" timeOffset="316048.989">32610 17546 4745,'0'0'2136,"0"0"-919,0 0 59,0 0-408,0 0-660,-9-12-589,-29-35-218,37 46 570,1-1-1,-1 1 1,0 0-1,0 0 1,0 0-1,0 0 1,0 0-1,-1 0 1,1 0 0,0 0-1,0 0 1,-1 1-1,1-1 1,-1 0-1,1 1 1,0-1-1,-1 1 1,1 0 0,-1-1-1,1 1 1,-1 0-1,1 0 1,-1 0-1,1 0 1,-1 0-1,1 0 1,-1 0 0,1 1-1,-1-1 1,1 1-1,0-1 1,-1 1-1,1-1 1,-1 1-1,1 0 1,0-1-1,0 1 1,-1 0 0,1 0-1,0 0 1,0 0-1,0 0 1,0 0-1,0 1 1,0-1-1,0 0 1,1 0 0,-1 1-1,0-1 1,1 0-1,-1 1 1,1-1-1,-1 1 1,1-1-1,0 1 1,-1-1 0,1 1-1,0-1 1,0 1-1,0-1 1,0 1-1,1-1 30,-2 1-4,0-1-1,0 1 1,0 0 0,0 0-1,1-1 1,-1 1-1,1 0 1,-1 0 0,1 0-1,0-1 1,0 1-1,0 0 1,0 0 0,0 0-1,0 0 1,0-1-1,1 1 1,-1 0 0,0 0-1,1 0 1,0-1-1,-1 1 1,1 0 0,0-1-1,0 1 1,0 0-1,0-1 1,0 0 0,1 1-1,-1-1 1,0 1-1,0-1 1,1 0 0,-1 0-1,1 0 1,0 0-1,-1 0 1,1 0 0,-1 0-1,1-1 1,0 1-1,0-1 1,-1 1 0,1-1-1,0 1 1,0-1-1,0 0 1,0 0 0,0 0-1,1 0 5,4 0-258,1 0 0,-1-1 0,0 0 0,0 0 0,0-1 0,0 1 1,0-2-1,0 1 0,0-1 0,0 0 0,-1 0 0,1-1 0,-1 0 0,4-2 258,24-20-3677</inkml:trace>
  <inkml:trace contextRef="#ctx0" brushRef="#br1" timeOffset="316289.219">32858 17233 2593,'0'0'1517,"0"0"-526,0 0-279,0 0-30,0 0 193,0 0 26,-3 26 10,-22 152 845,10 36 126,15-214-1964,0 1 0,0-1-1,0 1 1,0 0 0,0-1 0,1 1 0,-1 0 0,0-1-1,0 1 1,0-1 0,0 1 0,1 0 0,-1-1-1,0 1 1,1-1 0,-1 1 0,0-1 0,1 1-1,-1-1 1,1 1 0,-1-1 0,1 0 0,-1 1-1,1-1 1,-1 0 0,1 1 0,-1-1 0,1 0-1,-1 1 1,1-1 0,0 0 0,-1 0 0,1 0-1,0 0 1,-1 0 0,1 1 0,-1-1 0,1 0 0,0 0-1,-1-1 1,1 1 0,0 0 0,-1 0 0,1 0-1,-1 0 1,1 0 0,0-1 0,-1 1 0,1 0-1,-1-1 1,1 1 0,-1 0 0,1-1 0,-1 1-1,1 0 1,-1-1 0,1 1 0,-1-1 0,0 1-1,1-1 1,-1 1 0,0-1 0,1 0 0,-1 1-1,0-1 1,0 1 0,1-1 0,-1 0 82,11-17-3990</inkml:trace>
  <inkml:trace contextRef="#ctx0" brushRef="#br1" timeOffset="316506.2578">32661 17481 1248,'0'0'3913,"0"0"-3121,0 0 617,0 0-81,0 0-1064,163-3-264,-106 3-1640,-11-2-2185</inkml:trace>
  <inkml:trace contextRef="#ctx0" brushRef="#br1" timeOffset="316721.1018">33064 17729 5809,'0'0'3041,"0"0"-1681,0 0 521,0 0-1177,0 0-704,0 0-2921,0 0-6033</inkml:trace>
  <inkml:trace contextRef="#ctx0" brushRef="#br1" timeOffset="317338.945">30815 18083 408,'0'0'3353,"0"0"-2433,0 0-272,0 0 512,0 0-423,0 0-193,194 17-200,-131-15-24,0-2-160,-9 0-160,-6 0-64,-11 0-640,-11-2-449,-12-3-519,-11-2-1633</inkml:trace>
  <inkml:trace contextRef="#ctx0" brushRef="#br1" timeOffset="317579.164">30772 18283 2080,'0'0'3137,"0"0"-1769,0 0-735,0 0 439,0 0 120,0 0-456,169 0-272,-104 0-48,1-3-216,-6 1-200,-9-1 0,-11 3-272,-6 0-592,-14 3-848,-11 9-1297,-9-5-592</inkml:trace>
  <inkml:trace contextRef="#ctx0" brushRef="#br1" timeOffset="317797.6488">30712 18468 720,'0'0'4793,"0"0"-3409,0 0-1167,0 0 1215,0 0-24,0 0-496,197 0-336,-123 0-311,1 0-169,-4-5-96,6 5-425,-17 0-1399,-17 0-2001</inkml:trace>
  <inkml:trace contextRef="#ctx0" brushRef="#br1" timeOffset="318533.46">30904 18569 1560,'0'0'1633,"0"0"127,0 0-816,0 0 120,0 0 297,0 0-593,0 0 56,54 0-104,-9 0-312,7 0-384,5 0-24,20 0-1376,-14 0-2097,-15 0-2016</inkml:trace>
  <inkml:trace contextRef="#ctx0" brushRef="#br1" timeOffset="320981.6468">23781 17086 208,'0'0'5186,"0"0"-3477,0 0-1277,0 0 89,4 23 2,29 184-73,-24-135-360,12-149 2159,-15 51-2442,2 1 1,0 0-1,2 0 1,0 1-1,2 0 1,1 1-1,0 0 0,17-19 193,-27 40-75,1 0 0,0 0-1,0 0 1,0 0 0,0 1 0,0-1-1,1 1 1,-1 0 0,0 1-1,1-1 1,-1 1 0,0-1-1,1 1 1,-1 1 0,1-1-1,-1 1 1,0-1 0,0 1 0,1 0-1,-1 1 1,0-1 0,0 1-1,0 0 1,0 0 0,0 0-1,-1 0 1,1 1 0,-1 0-1,1-1 1,-1 1 0,0 0-1,0 1 1,0-1 0,0 1-1,-1-1 1,0 1 0,1 0 75,-2-3-192,23 20-4176</inkml:trace>
  <inkml:trace contextRef="#ctx0" brushRef="#br1" timeOffset="322356.3618">24058 17168 3113,'0'0'160,"0"0"-104,0 0 48,0 0-96,0 0-8,0 0-528,0 0-657</inkml:trace>
  <inkml:trace contextRef="#ctx0" brushRef="#br1" timeOffset="322603.491">24058 17168 120,'49'-104'672,"-49"104"2505,0 0-1961,0-2-152,-6-5 25,0 2 279,3 2-24,3 1-168,-3 2-63,1 0 39,2 0-264,0 0-184,0 0-400,0 0-304,0 0-248,0-2-1456,0-3-2953,2 2-3945</inkml:trace>
  <inkml:trace contextRef="#ctx0" brushRef="#br1" timeOffset="323502.532">24184 17194 3593,'0'0'4441,"0"0"-3441,0 0 376,0 0 337,0 0-441,0 0-648,0 0-400,3 12-144,-3-9-80,0 4-8,0 3-392,-18-1-808,4-2-1665,0-4-2288</inkml:trace>
  <inkml:trace contextRef="#ctx0" brushRef="#br1" timeOffset="323901.92">24926 16807 2361,'0'0'5085,"0"0"-2866,0 0-886,0 0 152,-29-2-350,-93-2-462,116 4-656,0 0 0,1 1 0,-1-1 0,0 1 0,1 0 0,-1 0 0,1 1 0,-1 0 1,1 0-1,0 0 0,0 1 0,0-1 0,0 1 0,0 0 0,1 1 0,-1-1 0,1 1 0,0 0 0,0 0 0,0 0 0,-1 3-17,-1-1 7,3-4-75,1 1-1,-1 0 0,0 0 0,1 0 0,0 0 1,-1 0-1,1 0 0,0 1 0,1-1 0,-1 1 1,1-1-1,-1 1 0,1-1 0,0 1 0,1 0 0,-1 0 1,1 0-1,-1-1 0,1 1 0,0 0 0,0 0 1,1 0-1,-1 0 0,1-1 0,0 1 0,0 0 0,0 0 1,1-1-1,-1 1 0,1-1 0,0 1 0,0-1 1,0 0-1,0 0 0,0 0 0,1 0 0,-1 0 1,1 0-1,0-1 0,2 2 69,200 80-1600,-204-84 1624,0 0 1,0 0 0,0 0 0,0 1 0,0-1 0,0 0-1,0 0 1,0 0 0,-1 1 0,1-1 0,0 0 0,0 1-1,0-1 1,0 1 0,0-1 0,-1 1 0,1-1 0,0 1-1,-1 0 1,1-1 0,0 1 0,-1 0 0,1 0 0,-1-1 0,1 1-1,-1 0 1,1 0 0,-1 0 0,1 0 0,-1 0 0,0 0-1,0-1 1,1 1 0,-1 0 0,0 0 0,0 0 0,0 0-1,0 0 1,0 0 0,0 0 0,0 0 0,-1 0 0,1 0-1,0 0 1,0 0 0,-1 0 0,1-1 0,-1 1 0,1 0 0,0 0-1,-1 0-24,-45 25 683,-143 33-5549,123-46-48</inkml:trace>
  <inkml:trace contextRef="#ctx0" brushRef="#br1" timeOffset="324352.596">23593 16987 5665,'0'0'2817,"0"0"-2193,0 0 328,0 0 80,0 0-263,0 0 207,23 137-312,-9-76-280,0 1-232,1-2-72,-4-4-80,-2-10-312,-1-13-552,6-13-793,9-20-799,-3-15-881,0-19-2152</inkml:trace>
  <inkml:trace contextRef="#ctx0" brushRef="#br1" timeOffset="324758.396">24138 16624 4089,'0'0'2532,"0"0"-1301,38-1-164,242-6 254,270 5-1396,-488 12-72,-61 5 4129,0 0-3983,105 176 1399,-99-178-1503,-1-1 0,-1 1 0,0 0 1,0 1-1,-1-1 0,-1 1 0,-1-1 0,0 1 1,0 0-1,-1 0 0,-1 0 0,-1 5 105,0-12-446,0 0 0,-1 0 0,0-1 0,0 1-1,0 0 1,-1-1 0,0 1 0,-1-1 0,1 0-1,-1 0 1,0 0 0,-1-1 0,1 0 0,-1 1-1,0-2 1,-3 3 446,-31 24-4880</inkml:trace>
  <inkml:trace contextRef="#ctx0" brushRef="#br1" timeOffset="324999.467">23781 17553 2120,'0'0'7386,"0"0"-6434,0 0-72,177-12 833,-65-7-241,16-3-368,9-4-608,3 2-376,5 4-120,41-4-1160,-35 7-1664,-28 3-3618</inkml:trace>
  <inkml:trace contextRef="#ctx0" brushRef="#br1" timeOffset="325583.123">30721 15783 1024,'0'0'6714,"0"0"-5274,0 0-672,0 0 736,0 0-199,0 0-657,0 0-376,17 15-272,-17-8-1184,0 0-2497,0 0-2368</inkml:trace>
  <inkml:trace contextRef="#ctx0" brushRef="#br1" timeOffset="325795.024">30738 16515 5641,'0'0'5361,"0"0"-4400,0 0 271,0 0-1016,0 0-216,0 0-4009,0 0-848</inkml:trace>
  <inkml:trace contextRef="#ctx0" brushRef="#br1" timeOffset="325928.805">31115 17214 5489,'0'0'1408,"0"0"-447,0 0 855,0 0-1816,0 0-632,0 0-3153</inkml:trace>
  <inkml:trace contextRef="#ctx0" brushRef="#br1" timeOffset="326153.399">31223 17763 3865,'0'0'5041,"0"0"-4321,0 0-400,0 0-320,0 0-160,0 0-2793,0 0-2144</inkml:trace>
  <inkml:trace contextRef="#ctx0" brushRef="#br1" timeOffset="326367.253">31138 18309 6089,'0'0'3713,"0"0"-3233,0 0-192,0 0-288,0 0-1440,0 0-2201</inkml:trace>
  <inkml:trace contextRef="#ctx0" brushRef="#br1" timeOffset="326368.253">31138 18309 208,'-58'53'7242,"53"-48"-5530,-1 2-248,0 0 417,6-2-817,0 0-1064,0-5-1328,0 0-2897,0 0-1096</inkml:trace>
  <inkml:trace contextRef="#ctx0" brushRef="#br1" timeOffset="326588.54">31095 18422 1080,'0'0'5393,"0"0"-1960,0 0-2649,0 0 1017,0 0-25,0 0-1048,0 0-728,3-24-2136,-1 10-3978</inkml:trace>
  <inkml:trace contextRef="#ctx0" brushRef="#br1" timeOffset="338649.663">6113 15239 2713,'0'0'2827,"0"0"-1642,0 0-524,0 0 291,0 0 141,-27-12 4202,-169-3-3668,144 15-1546,-13 4-46,0 3 0,0 3 0,1 2 0,0 3 0,1 3 0,1 3 0,1 2 0,1 3-1,1 3 1,2 2 0,-46 33-35,-5 3 142,4 4 1,2 5-1,4 4 0,4 5 0,-38 47-142,107-105 61,2 2-1,1 1 1,1 1-1,2 0 1,1 2-1,1 0 0,2 1 1,2 0-1,1 1 1,1 1-1,2 0 1,2 0-1,1 1 1,1 17-61,1-2 61,2 0 0,3 0 0,2 0 0,2 0-1,3-1 1,11 42-61,-8-52 39,1 0-1,2-1 0,2-1 0,1 0 0,3-1 1,1-2-1,1 0 0,2-1 0,1-1 0,2-1 1,2-1-1,0-2 0,2-1 0,2-2 0,0-1 1,2-1-1,5 2-38,5-6 23,0-1 0,1-3 0,1-1 0,1-3 0,0-1 0,0-3 0,1-2 0,0-2 0,0-2 0,1-2 0,-1-2 0,11-4-23,-5-7 8,-1-3 0,-1-1 0,0-3-1,-1-3 1,-1-1 0,-1-3 0,-2-2 0,0-2 0,-2-2 0,-2-2 0,0-3-8,15-5-84,-2-3 0,-1-2 0,-3-2 0,-3-3 0,-1-2 0,-3-2 1,-2-1-1,16-33 84,-42 46 14,-2 0 0,-3-1 1,-1-1-1,-2 0 0,-2 0 0,-3-1 1,-1 0-1,-2 0 0,-3 0 0,-1 0 1,-3 0-1,-1 0 0,-3-2-14,-4-30-29,-3 1 1,-4 0-1,-3 1 0,-20-42 29,33 93 9,-2 1 0,0 0 0,-2 0 0,-1 1-1,-1 1 1,-1 0 0,-1 2 0,0 0-1,-2 1 1,-1 0 0,0 2 0,-1 1 0,-1 0-1,0 2 1,-2 1 0,1 0 0,-2 2-1,0 1 1,0 1 0,-1 2 0,0 0 0,0 2-1,-1 0 1,-22 0-9,18 4 25,1 2 0,0 0 1,-1 3-1,1 0 0,0 2 0,1 1 0,-12 5-25,-153 73-1053,154-38-2164,37 44-5962,19-50 4304</inkml:trace>
  <inkml:trace contextRef="#ctx0" brushRef="#br1" timeOffset="338883.044">5833 17529 10682,'0'0'4137,"0"0"-3593,0 0-168,0 0 80,0 0-416,0 0-40,0 0-1920,-11 19-3473,11-9-744</inkml:trace>
  <inkml:trace contextRef="#ctx0" brushRef="#br1" timeOffset="339096.777">5833 17529 6409,'131'128'10011,"-131"-124"-7563,0 4-1816,0-1-264,-2 5-296,2 7-72,-6 15-1256,-3-3-2009,-2-4-3872</inkml:trace>
  <inkml:trace contextRef="#ctx0" brushRef="#br1" timeOffset="342873.684">8481 17091 272,'0'0'642,"0"0"-232,0 0-216,0 0 131,0 0 650,0 0 173,-20-14-365,-65-43-274,21 36 3384,52 15-2485,12 2 6472,26 4-8082,523-48 5969,121 22-3531,-249 6-1145,134 21-1091,-440 8 10,-206-16 2013,-67-16-2693,0 7 0,-1 7 0,-104 10 670,91 10-76,1 7 1,0 8-1,-72 24 76,43-10 124,-12-15 312,209-25-402,3 0-8,0 0-56,35 0-823,1324-17 2981,-331 10-1916,-998 10 383,-89-3 3,-400-42-767,-980-4-1474,1173 46 1756,265 0-322,24 6-1172,375 36 989,598-20 710,92-10-22,-1087-12-136,-1 0-207,-53-13-8593,20 7-337</inkml:trace>
  <inkml:trace contextRef="#ctx0" brushRef="#br1" timeOffset="353463.06">20497 18085 7738,'0'0'1557,"0"0"-853,0 0-229,0 0 101,0 0 107,-28-12 53,-139-64 243,152 71-774,0 1 0,0 0 1,-1 1-1,1 1 0,-1 1 0,0 0 0,1 1 0,-1 1 0,-6 1-205,8-2 55,-17 5 10,-1 1 0,1 2 0,1 1 0,0 1 0,0 1 0,1 2 0,0 1 1,1 1-1,1 2 0,1 1 0,0 0 0,-11 12-65,4-5 1,0 1 0,2 2 0,1 0 0,2 3 0,0 0 0,2 1 0,2 2 0,1 1 0,2 0 0,1 2 0,1 0 0,3 1 0,1 1 0,2 1 0,1 0 0,2 0 0,2 1 0,2 0 0,2 0 0,1 1-1,2-1 1,4 27-1,0-54 13,0 0 0,1 0-1,1 0 1,0-1-1,1 1 1,0-1 0,1-1-1,1 1 1,0-1 0,0 0-1,2-1 1,-1 0-1,1-1 1,1 0 0,-1 0-1,2-1 1,-1 0-1,1-1 1,1-1 0,0 0-13,26 13 43,0-1 0,1-2 1,1-3-1,0 0 0,1-3 1,10 0-44,128 20 305,2-9 1,0-7 0,0-9-1,66-9-305,-178 1 22,0-3 1,0-3-1,-1-3 0,0-3 0,-1-3 0,-1-3 0,0-3 0,-2-3 0,-1-3 0,-1-2 0,-2-3 0,-1-3 0,-2-2 0,15-16-22,-49 36-59,0-2 1,-2 0 0,0-2 0,-2 0 0,0-1 0,-2-1-1,0-1 1,-2 0 0,-1-2 0,-1 1 0,-2-2 0,0 0-1,-2 0 1,-1-1 0,-2 0 0,-1-1 0,-1 1 0,-1-1 58,-5 15 13,1 1 1,-2-1 0,0 1-1,-1-1 1,0 1-1,-1 0 1,-1 0 0,0 1-1,-1-1 1,-1 1 0,0 1-1,-1-1 1,0 1 0,-1 0-1,-1 1 1,0 0-1,0 1 1,-1 0 0,-1 0-1,-7-5-13,-15-9 24,-1 1-1,0 1 0,-2 2 1,-1 2-1,0 1 0,-1 2 1,-10-1-24,-48-12-10,-1 5 1,-1 4-1,-2 4 0,1 5 1,-1 4-1,-1 4 0,1 5 1,0 4-1,-99 19 10,85-2-10,0 4 0,2 5 0,2 5 0,1 5 0,2 5 0,-98 58 10,180-94-70,1 2 0,0 0 0,1 1 0,1 2-1,0 0 1,1 2 0,0 0 0,2 1 0,0 1 0,2 1 0,0 1-1,1 1 1,1 0 0,2 1 0,0 1 0,1 0 0,-5 17 70,14-30-209,1 0 1,0 1-1,1-1 0,1 1 1,0 0-1,0 0 1,1-1-1,1 1 1,0 0-1,1-1 0,0 1 1,1-1-1,0 1 1,1-1-1,5 9 209,15 14-1166,2-2 0,1 0 0,1-2 0,2-1 0,1-2 0,26 19 1166,66 42-5360</inkml:trace>
  <inkml:trace contextRef="#ctx0" brushRef="#br1" timeOffset="353846.832">21213 19200 5657,'0'0'856,"0"0"-856,0 0-2832,0 0 1800</inkml:trace>
  <inkml:trace contextRef="#ctx0" brushRef="#br1" timeOffset="353980.614">21213 19200 10218,'191'-12'2793,"-191"12"-2793,0 0-576,12 0 440,5 7-1425,-3-2-3008</inkml:trace>
  <inkml:trace contextRef="#ctx0" brushRef="#br1" timeOffset="363388.079">7445 1118 2112,'0'0'4873,"0"0"-2636,0 0-806,0 0 36,0 0-45,-3 1-436,1 2-945,-1 0-1,1 0 0,0 0 0,0 0 0,1 0 0,-1 1 0,1-1 0,-1 1 0,1-1 0,0 1 1,0-1-1,1 1 0,-1 0 0,1-1 0,0 1 0,0 0 0,0 0 0,0-1 0,1 1 0,-1 0 1,1-1-1,1 2-40,-2 17 223,-12 279 1268,-1 1-3662,21-240-996,-6-60 2878,-1 1 1,0-1 0,1-1 0,-1 1-1,1 0 1,-1 0 0,1-1 0,0 1-1,0-1 1,0 1 0,0-1 0,0 0 0,0 1-1,0-1 1,1 0 0,-1-1 0,0 1-1,0 0 1,1-1 0,-1 1 0,1-1-1,-1 0 1,0 0 0,3 0 288,26 1-4573</inkml:trace>
  <inkml:trace contextRef="#ctx0" brushRef="#br1" timeOffset="363870.09">7696 906 6433,'0'0'1402,"0"0"-612,0 0-321,0 0-60,0 0 177,38-5 295,449-64 718,-169 48-1209,0 14-1,252 28-389,421-4 7,-912-15-603,1 3 0,-1 5 0,-1 2 0,0 4 1,59 21 595,-105-22 533,-32-15 533,-12-1 689,1-3-1356,10 3-389,1 0 0,0 1 0,-1-1 0,0 1-1,1 0 1,-1-1 0,1 1 0,-1-1 0,1 1 0,-1 0 0,0-1 0,1 1 0,-1 0 0,0 0-1,1 0 1,-1-1 0,0 1 0,1 0 0,-1 0 0,0 0 0,1 0 0,-1 0 0,0 0 0,0 0 0,1 0-1,-1 1 1,0-1 0,1 0 0,-1 0 0,0 0 0,1 1 0,-1-1 0,1 0 0,-1 1 0,0-1-1,1 1 1,-1-1 0,1 1 0,-1-1 0,1 1 0,-1-1 0,1 1 0,0-1 0,-1 1 0,1-1-1,0 1 1,-1 0 0,1-1 0,0 1 0,0 0 0,-1-1 0,1 1 0,0 0 0,0-1 0,0 1 0,0 0-1,0 0 1,0-1 0,0 1 0,0 0-10,-4 181-157,6-141 21,-2 0-1,-1 0 0,-3-1 1,-1 1-1,-1-1 0,-3 0 1,-5 14 136,6-36-593,0-1 1,-2-1-1,1 0 1,-2 0-1,0-1 1,-1 0-1,0-1 1,-2 0-1,1-1 1,-1-1-1,-9 5 593,-36 25-4043</inkml:trace>
  <inkml:trace contextRef="#ctx0" brushRef="#br1" timeOffset="364289.985">7542 1443 4561,'0'0'898,"0"0"-568,0 0-194,0 0 234,0 0 283,0 0 149,0 5 159,2-3-780,1 1 0,-1 0 0,0-1 0,1 0 0,-1 1 0,1-1 0,0 0 0,0 0-1,0 0 1,0-1 0,0 1 0,0-1 0,0 0 0,1 1 0,-1-2 0,0 1 0,1 0 0,-1-1 0,1 1 0,-1-1-1,1 0 1,-1 0 0,1 0 0,-1-1 0,0 1 0,1-1 0,-1 0 0,1 0 0,2-1-181,22 1 705,314-7 3155,170-22-2186,-162 8-1164,880-11 444,-966 32-5689,0 1-5175,-262 0 4470</inkml:trace>
  <inkml:trace contextRef="#ctx0" brushRef="#br1" timeOffset="364974.0418">7802 2045 2985,'0'0'1313,"0"0"-682,0 0-236,0 0 434,-3 29 202,-13 191 940,17 239 1975,6-417-4323,0-56-1518,-3-13-508,2-6-1662</inkml:trace>
  <inkml:trace contextRef="#ctx0" brushRef="#br1" timeOffset="365432.8518">8079 2088 5545,'0'0'1291,"0"0"-349,35-1 205,392-8 1724,978-4-1283,-581 77-2517,-807-63 703,6 0 3595,-23 26-2926,36 324-717,-35-232-1329,-1-114 1329,0 0-1,0 0 0,-1 0 0,1-1 1,-1 1-1,0 0 0,-1-1 1,1 1-1,-1-1 0,0 1 0,0-1 1,0 0-1,0 1 0,-1-1 0,0 0 1,1-1-1,-2 1 0,1 0 1,-2 1 274,-25 24-3200</inkml:trace>
  <inkml:trace contextRef="#ctx0" brushRef="#br1" timeOffset="365874.23">7585 2505 4553,'0'0'1375,"0"0"-792,0 0 292,0 0 421,0 0 19,34 0-160,234 2 576,1632-26 3722,-1062 39-5240,-477 9-2464,-313-20 1380,8 1-4902,-88-5 3314,-14 0-2151</inkml:trace>
  <inkml:trace contextRef="#ctx0" brushRef="#br1" timeOffset="370350.833">9049 1260 2264,'0'0'2097,"0"0"-625,0 0-496,0 0-39,0-166-89,0 103-120,0-7-424,0-7-192,17-2-112,0-1-144,3 10-616,0 0-376,-6 20-1297,-8 16-1608</inkml:trace>
  <inkml:trace contextRef="#ctx0" brushRef="#br1" timeOffset="370625.587">9137 376 4601,'0'0'976,"0"0"-456,0 0-112,0 0-304,0 0-104,0 0-48,-188 178-536,145-120-400,6-10-680</inkml:trace>
  <inkml:trace contextRef="#ctx0" brushRef="#br1" timeOffset="370839.891">9055 472 4449,'0'0'904,"0"0"-672,0 0 376,0 0-280,0 0-328,120 166-464,-101-122-2456</inkml:trace>
  <inkml:trace contextRef="#ctx0" brushRef="#br1" timeOffset="371386.264">9289 2312 2961,'0'0'2640,"0"0"-1536,0 0 225,0 0-17,0 0 136,0 0-319,-3-166-385,3 108-160,0-7-184,0-7-224,0-5-176,0 5-544,17-6-1457,-3 21-2135,-2 16-978</inkml:trace>
  <inkml:trace contextRef="#ctx0" brushRef="#br1" timeOffset="371604.023">9303 1575 5289,'0'0'2641,"0"0"-2153,0 0 216,0 0-288,0 0-336,0 0-80,0 0-376,-134 145-752,111-92-585,0-10-935</inkml:trace>
  <inkml:trace contextRef="#ctx0" brushRef="#br1" timeOffset="371783.71">9349 1676 248,'0'0'4601,"0"0"-3953,0 0 128,0 0-208,0 0-295,0 0-273,0 0-1097,99 135-2327</inkml:trace>
  <inkml:trace contextRef="#ctx0" brushRef="#br1" timeOffset="372301.395">9634 1520 5961,'0'0'1305,"0"0"-777,0 0 696,0 0 64,0 0-368,0 154-576,0-120-344,0 2-664,11-10-1408,1-11-1761</inkml:trace>
  <inkml:trace contextRef="#ctx0" brushRef="#br1" timeOffset="372669.74">9463 0 5913,'0'0'1545,"0"0"-929,0 0 32,0 0 184,0 0-552,-12 135-280,7-70-1880,-4-7-3449</inkml:trace>
  <inkml:trace contextRef="#ctx0" brushRef="#br1" timeOffset="373471.925">9243 109 3745,'0'0'1409,"0"0"-135,0 0 6,0 0-126,0 0-201,0 0-290,11-12-179,-2 1-372,-6 7-81,1-1 1,-1 1 0,1 0-1,0 0 1,0 0 0,0 0-1,0 1 1,1 0 0,0 0-1,-1 0 1,1 0 0,0 1-1,0 0 1,1 0-1,-1 0 1,0 0 0,5 0-32,-10 2 4,4-1-11,0-1 0,0 1 0,0 0 0,0 0 0,0 1 0,0-1 0,0 1 0,0 0 0,0 0 0,0 0-1,0 0 1,0 1 0,0 0 0,0 0 0,0 0 0,-1 0 0,1 0 0,0 1 0,0 0 0,-1 0 0,1 0-1,-1 0 1,0 0 0,0 1 0,0-1 0,0 1 0,0 0 0,0 0 0,0 0 0,-1 0 0,0 1 0,0-1-1,1 3 8,0 3-108,0 0 0,-1 1 0,0 0 0,-1-1-1,0 1 1,-1 0 0,0 0 0,0-1 0,-1 1-1,0 0 1,-1-1 0,0 1 0,-1-1 0,0 1-1,0-1 1,-1 0 0,0 0 0,-1-1 0,1 1-1,-2-1 1,1 0 0,-5 5 108,5-8-26,0 0 0,-1 0 1,1 0-1,-1-1 0,0 0 0,0 0 0,0 0 1,-1-1-1,1 0 0,-1 0 0,1-1 1,-1 0-1,0 0 0,0 0 0,0-1 0,-1 0 1,1 0-1,-1-1 26,11-8 796,105-39-507,78 0-2253,-136 41-1174</inkml:trace>
  <inkml:trace contextRef="#ctx0" brushRef="#br1" timeOffset="373659.924">9782 610 7250,'0'0'0,"0"0"-833,0 0-2855</inkml:trace>
  <inkml:trace contextRef="#ctx0" brushRef="#br1" timeOffset="375846.223">12995 1763 6705,'0'0'1270,"0"0"-250,0 0 108,0 0-25,0 0-161,0 0-405,-14-20-327,-63-89-74,77 108-138,-1 0 1,1 0 0,-1 0-1,0 0 1,1 0-1,-1 0 1,0 1 0,1-1-1,-1 0 1,0 0-1,0 1 1,0-1-1,0 0 1,0 1 0,0-1-1,1 1 1,-1-1-1,0 1 1,-1 0 0,1-1-1,0 1 1,0 0-1,0 0 1,0 0 0,0 0-1,0 0 1,0 0-1,0 0 1,0 0 0,0 0-1,0 0 1,0 0-1,0 1 1,0-1 0,0 0-1,0 1 1,0-1-1,0 1 1,0-1 0,0 1-1,0 0 1,0-1-1,0 1 1,1 0-1,-1 0 1,0-1 0,0 1-1,1 0 1,-1 0-1,1 0 1,-1 0 0,1 0-1,-1 0 1,0 1 1,-28 54-372,8 103-883,22-157 1251,-1 1 0,0-1 1,1 1-1,0-1 0,-1 0 0,1 1 1,0-1-1,0 0 0,0 0 0,1 1 1,-1-1-1,1 0 0,-1 0 0,1 0 1,-1-1-1,1 1 0,0 0 1,0-1-1,0 1 0,0-1 0,0 1 1,0-1-1,0 0 0,1 0 0,-1 0 1,0 0-1,1-1 0,-1 1 0,0 0 1,1-1-1,-1 0 0,1 0 1,-1 1-1,1-1 0,-1-1 0,1 1 1,-1 0-1,1-1 0,-1 1 0,1-1 4,29-54-1212,-19 43-1805,-4 4-1944</inkml:trace>
  <inkml:trace contextRef="#ctx0" brushRef="#br1" timeOffset="376295.964">13047 2611 6937,'0'0'1538,"0"0"-15,0 0 28,0 0-93,0 0-309,0 0-458,-1-16-347,-4-79-66,5 93-310,0 0 0,0 0-1,-1 0 1,1 0 0,-1 0 0,1 0 0,-1 0 0,1 1 0,-1-1 0,0 0 0,0 0 0,0 1 0,0-1 0,0 1 0,0-1 0,-1 1 0,1-1-1,0 1 1,-1 0 0,1-1 0,-1 1 0,1 0 0,-1 0 0,0 0 0,1 0 0,-1 1 0,0-1 0,0 0 0,0 1 0,0-1 0,1 1 0,-1 0 0,0-1-1,0 1 1,0 0 0,0 0 0,0 0 0,0 1 0,0-1 0,0 0 0,0 1 0,1-1 0,-1 1 0,0 0 0,0-1 0,0 1 0,0 0 32,-6 8-142,0-1-1,1 1 1,0 1 0,0 0 0,1-1 0,0 2 0,0-1 0,2 1-1,-1 0 1,1 0 0,1 0 0,0 1 142,-5 13-253,2 1 1,1 0-1,1 0 0,1 0 1,1 1-1,2-1 1,1 12 252,0-35 15,0 1 1,0-1 0,1 1 0,-1-1 0,1 0 0,0 0 0,0 0-1,0 0 1,0 0 0,0 0 0,1 0 0,-1-1 0,1 1 0,0-1 0,-1 0-1,1 0 1,0 0 0,1 0 0,-1 0 0,0-1 0,0 1 0,1-1-1,-1 0 1,1 0 0,-1 0 0,1 0 0,-1-1 0,1 0 0,0 1 0,-1-1-1,1-1 1,-1 1 0,1 0 0,0-1 0,-1 0 0,1 0 0,-1 0-1,1 0 1,-1 0 0,0-1 0,0 1 0,1-1 0,-1 0 0,0 0-1,-1 0 1,1-1 0,0 1 0,1-2-16,12-13-375,-1 0 1,0-2-1,-2 1 1,0-2-1,-1 0 0,-1 0 1,5-14 374,-14 31-225,17-37-3640</inkml:trace>
  <inkml:trace contextRef="#ctx0" brushRef="#br1" timeOffset="376738.32">12884 1811 2200,'0'0'4425,"0"0"-3512,0 0-505,0 0 264,0 0-40,0 0-16,0 0-200,-11 101-272,11-62-96,0 4-48,0-2-480,0 12-752,0-12-737,0-10-1023</inkml:trace>
  <inkml:trace contextRef="#ctx0" brushRef="#br1" timeOffset="377122.081">12898 1821 4305,'0'0'1528,"0"0"-856,0 0-79,0 0-153,0 0-96,0 0-136,0 0-64,-97 149-144,74-98-104,3 2-832,3-12-1681,14-17-1640</inkml:trace>
  <inkml:trace contextRef="#ctx0" brushRef="#br1" timeOffset="377334.296">12944 1859 6025,'0'0'1417,"0"0"-1089,0 0 80,0 0-88,0 0-320,26 123-72,-15-87-1256,-5-9-2129</inkml:trace>
  <inkml:trace contextRef="#ctx0" brushRef="#br1" timeOffset="377564.3078">12893 1980 3697,'0'0'944,"0"0"-144,0 0 32,0 0-31,0 149-177,0-115-384,0-3-152,0 0-88,0-2-704,0-7-945,0-8-1776</inkml:trace>
  <inkml:trace contextRef="#ctx0" brushRef="#br1" timeOffset="377811.891">12813 2240 2353,'0'0'3472,"0"0"-2920,0 0 481,0 0 47,0 0 64,0 0-248,0 0-288,82 132-80,-64-127 73,4-5-145,-2 0-160,3-14-104,0-13-192,14-23-1408,-8 6-2281,-7 3-1912</inkml:trace>
  <inkml:trace contextRef="#ctx0" brushRef="#br1" timeOffset="382130.402">9260 99 1832,'0'0'693,"0"0"-120,0 0 531,0 0 43,0 0-289,0 0-349,7-5-201,35-25-2,48 24-86,-88 5-223,0 1 1,0 0-1,0-1 1,0 1 0,-1 0-1,1 0 1,0 0-1,0 0 1,0 0 0,0 0-1,0 1 1,0-1 0,0 1-1,0-1 1,0 1-1,0 0 1,-1-1 0,1 1-1,0 0 1,-1 0-1,1 0 1,0 1 0,-1-1-1,1 0 1,-1 1-1,0-1 1,0 1 0,1-1-1,-1 1 1,0-1 0,0 1-1,0 0 1,0 0-1,-1-1 1,1 1 0,0 0-1,-1 0 1,0 0-1,1 0 1,-1 0 0,0 0-1,0 0 1,0 0-1,0 0 1,0 0 0,0 0-1,-1 0 1,1-1 2,0 6-2,0-1 0,0 1 1,0-1-1,-1 0 0,0 1 0,0-1 0,-1 0 1,0 0-1,0 0 0,0 0 0,-1 0 0,1 0 1,-2-1-1,1 1 0,0-1 0,-1 0 0,0 0 1,0 0-1,-1-1 0,0 1 0,1-1 0,-1 0 1,-3 1 1,9-5 12,0 0 1,-1 1-1,1-1 1,-1 0-1,1 0 0,-1 1 1,1-1-1,0 1 1,-1-1-1,1 0 1,-1 1-1,0-1 1,1 1-1,-1-1 1,1 1-1,-1-1 1,0 1-1,1-1 1,-1 1-1,0-1 1,1 1-1,-1 0 1,0-1-1,0 1 1,0-1-1,0 1 1,0 0-1,0-1 1,1 1-1,-1 0 1,0-1-1,-1 1 1,1 0-1,0-1 0,0 1 1,0-1-1,0 1 1,0 0-1,-1 0-12,20-2 74,17-1-376,0-2 0,0-2 0,-1-1 0,0-2 0,27-10 302,-35 11-2403</inkml:trace>
  <inkml:trace contextRef="#ctx0" brushRef="#br1" timeOffset="382342.3018">9622 412 5537,'0'0'0,"0"0"-1208</inkml:trace>
  <inkml:trace contextRef="#ctx0" brushRef="#br1" timeOffset="400985.6058">9945 15863 3929,'0'0'721,"0"0"-273,0 0-134,0 0 107,0 0 181,1-8-228,1 1-725,-1 4 506,0 0 0,0 1-1,0-1 1,-1 0 0,1 1 0,-1-1 0,1 0 0,-1 1 0,0-1 0,0 0 0,0 0 0,-1 1 0,1-1 0,-1 0 0,1 0 0,-1 1 0,0-1 0,0 1 0,0-1 0,-1 1 0,1-1-1,0 1 1,-1 0 0,0 0 0,1-1 0,-2 1-155,-16-10 215,-2 0 0,0 2 0,0 0 0,-1 1 0,0 2 0,0 0 0,-1 1 0,0 1 0,0 2 0,0 0 0,0 1 0,-1 1 0,1 2 0,-10 1-215,16 0 5,1 2-1,0-1 1,0 2 0,1 0-1,-1 1 1,1 0-1,0 2 1,1 0-1,0 0 1,-2 2-5,-26 14 57,-18 6 101,-129 85 2238,169-94-2365,1 2 0,1 0 0,2 1 0,0 0 0,1 2 0,2-1 0,0 2 0,2 0 0,-2 10-31,3-6-9,2-1 1,2 2-1,1-1 1,1 0-1,1 1 1,2 0-1,2 0 0,1 6 9,-1-27 1,0 0-1,2 0 0,-1-1 0,1 1 0,0-1 0,1 1 0,1-1 0,-1-1 0,1 1 0,1 0 1,0-1-1,0 0 0,1-1 0,0 1 0,1-2 0,0 1 0,0-1 0,0 0 0,1 0 0,9 5 0,207 95 69,-187-93-57,-9 1-39,2-2-1,0-1 0,1-1 1,0-2-1,0-1 1,1-1-1,0-2 0,0-2 1,0-1-1,0-1 1,0-2-1,1-1 1,-1-2-1,0-1 0,-1-2 1,1-1 27,1-4-101,-1-1 1,0-2 0,-1-2-1,-1 0 1,-1-2-1,-1-2 1,0 0-1,-1-2 1,-2-1 0,0-1-1,-2-1 1,-1-2-1,-1 0 1,-1-1 0,-2-1-1,-1-1 1,14-32 100,-24 34-46,-2 1 0,0-1 1,-2 0-1,-2-1 0,0 1 1,-2 0-1,-1-1 46,1 15-27,-1-2 15,0 0 0,-1 0 1,0 0-1,-1 0 0,-1 1 0,-1-1 0,-1 1 0,0 1 1,-1-1-1,0 1 0,-1 0 0,-1 0 0,-1 1 0,0 0 1,0 1-1,-2 0 0,1 1 0,-2 0 0,0 1 0,0 0 1,-1 1-1,0 1 0,-5-3 12,-22 0 105,0 1 1,0 2-1,-1 2 0,0 2 1,0 1-1,0 3 0,0 1 1,-3 2-106,-8-2 137,20 0-94,-1 2-1,0 1 1,1 1 0,0 2 0,0 1-1,1 1 1,-1 2 0,2 2-1,0 1 1,0 1 0,1 1-1,1 2 1,1 1 0,0 1-1,1 2 1,-11 12-43,19-8 14,1 2 1,1 1-1,1 0 0,2 1 0,0 0 1,3 1-1,0 0 0,2 1 0,1 0 1,1 1-1,2 0 0,2 0 1,0 0-1,2 0 0,2 0 0,1 1 1,2 5-15,-2-24-7,0 0 0,1 0 1,0 0-1,1-1 1,0 1-1,2-1 0,-1 0 1,2 0-1,0-1 0,0 0 1,1 0-1,0-1 1,1 0-1,0 0 0,1-1 1,1 0-1,-1-1 0,1 0 1,1-1-1,-1 0 1,2 0-1,-1-2 0,1 1 1,0-2-1,0 0 0,0 0 1,1-1-1,0-1 1,0 0-1,9 0 7,65 9 17,0-5 1,0-3-1,85-8-17,-128 2-153,0-2-1,-1-3 1,0-1 0,0-2-1,-1-2 1,0-2-1,-1-2 1,-1-2 0,0-1-1,16-12 154,-40 20-38,-1 0 0,0-1-1,-1 0 1,0-2 0,-1 0 0,0 0-1,-1-1 1,-1-1 0,-1 0-1,0 0 1,-1-1 0,0-1-1,-2 0 1,0 0 0,-1-1 0,-1 1-1,-1-2 1,0 1 0,-2 0-1,0-1 1,0-17 38,0 13-28,-1 0 1,-2 0-1,0 0 0,-2-1 1,0 1-1,-2 0 0,0 1 1,-2-1-1,-1 1 0,0 0 1,-2 0-1,-1 0 28,0 5 15,-1 2 0,0-1 0,-1 1 0,-1 1 0,-1 0 0,0 1 0,-1 0 0,0 1 0,-1 1 0,0 1 0,-1 0 0,-1 1 0,1 0 0,-2 2 0,1 0 0,-1 1 0,0 1 0,0 1 0,-1 1 0,0 0-1,0 1 1,-2 1-15,-6 0 37,-1 1-1,1 1 0,0 2 1,0 0-1,0 2 0,0 1 1,0 2-1,1 0 0,-26 12-36,32-12-73,1 1 0,0 1 0,0 1 0,1 1 0,0 1 0,1 0 0,0 1 0,1 2 0,0-1 0,1 2 0,1 0-1,1 1 1,0 0 0,1 1 0,1 1 0,1 0 0,0 0 0,2 1 0,0 0 0,1 1 0,1 0 0,1 0 0,-1 13 73,9 106-5547,14-82 982</inkml:trace>
  <inkml:trace contextRef="#ctx0" brushRef="#br1" timeOffset="401178.819">10122 17079 9666,'0'0'2817,"0"0"-1873,0 0-304,0 0-264,0 0-376,0 0-4513,0 0-4833</inkml:trace>
  <inkml:trace contextRef="#ctx0" brushRef="#br1" timeOffset="416431.8">7014 18516 2953,'0'0'2936,"0"0"-1719,0 0-341,0 0 229,0 0-67,0 0-314,-27-21-391,-86-66-153,43 57-66,56 31-85,6-1-19,-1 2-1,0-1 0,1 1 1,-1 1-1,1 0 1,0 0-1,0 0 1,0 1-1,0 0 1,0 1-1,1-1 0,0 2 1,0-1-1,0 1 1,1 0-1,0 0 1,0 1-1,0 0 1,1 0-1,-4 7-9,-75 164 27,67-47-128,17-126 76,0 0 0,1 1 0,0-1 1,0 1-1,0-1 0,0 0 0,1 1 0,0-1 0,0 0 1,0 0-1,1 0 0,-1-1 0,1 1 0,0-1 1,1 1-1,-1-1 0,1 0 0,0 0 0,0-1 1,0 1-1,0-1 0,1 0 0,-1 0 0,1 0 0,0 0 1,0-1-1,0 0 0,0 0 0,0 0 0,0-1 1,1 0-1,-1 0 0,5 0 25,1 1-30,0-2 0,0 1 0,0-1 0,1-1 0,-1 0 1,0-1-1,0 0 0,0 0 0,0-1 0,-1-1 0,1 1 0,-1-2 0,0 0 0,0 0 1,0-1-1,-1 0 0,0 0 0,0-1 0,0 0 0,-1-1 0,0 0 0,-1 0 0,0-1 0,0 0 30,99-137-325,-105 145 285,1 0-1,0 1 1,0 0 0,-1-1 0,1 1-1,0 0 1,0-1 0,-1 1-1,1 0 1,0 1 0,0-1 0,0 0-1,-1 0 1,1 1 0,0-1-1,0 1 1,-1-1 0,1 1-1,0 0 1,-1 0 0,1 0 0,-1 0-1,1 0 1,-1 0 0,0 0-1,1 0 1,-1 0 0,0 1-1,0-1 1,0 1 0,0-1 0,0 1-1,0-1 1,0 1 0,0-1-1,0 1 1,-1 0 0,1 0-1,-1-1 1,1 1 0,-1 0 0,0 0-1,0-1 1,0 1 40,9 13-189,43 54-2286,-29-43-245</inkml:trace>
  <inkml:trace contextRef="#ctx0" brushRef="#br1" timeOffset="416645.428">7579 18728 5929,'0'0'1409,"0"0"-1409,0 0-16,0 0-232,0 0-945,0 0-1647</inkml:trace>
  <inkml:trace contextRef="#ctx0" brushRef="#br1" timeOffset="417010.196">7879 18075 5881,'0'0'1549,"0"0"-995,0 0-430,0 0 10,0 0 175,8 25-51,38 157-82,-29 28-850,5-213 62,10-32 295,-28 29 303,0 0 0,0 1-1,1-1 1,0 1-1,0 0 1,0 1-1,1 0 1,-1-1 0,1 1-1,0 1 1,0 0-1,1-1 1,-1 2 0,1-1-1,-1 1 1,1 0-1,0 0 1,1 1 14,-5 0-26,0 0 0,0 1 0,1-1 0,-1 1 1,0 0-1,1 0 0,-1 0 0,0 1 0,1-1 0,-1 1 1,0 0-1,0 0 0,1 0 0,-1 0 0,0 0 0,0 1 0,0-1 1,0 1-1,-1 0 0,1 0 0,0 0 0,-1 0 0,1 0 1,-1 1-1,0-1 0,0 1 0,0-1 0,0 1 0,0 0 0,-1 0 1,1 0-1,-1 0 0,1 0 0,-1 0 0,0 0 0,-1 1 1,1-1-1,0 0 0,-1 1 0,0-1 0,0 0 0,0 3 26,-2 8-6,-1 0-1,-1 0 1,0 0-1,-1 0 1,0 0-1,-1-1 1,-1 0 0,0-1-1,-1 1 1,0-1-1,0-1 1,-2 1-1,1-2 1,-1 1-1,-1-1 1,0-1-1,0 0 1,-1 0-1,0-1 1,-10 4 6,-23 16-1756,6-11-1524</inkml:trace>
  <inkml:trace contextRef="#ctx0" brushRef="#br1" timeOffset="417567.664">7885 17724 4073,'0'0'843,"-36"-6"-171,-34-4-138,-1 3 0,0 3 1,0 3-1,0 4 0,-18 4-534,-32 18 388,1 6-1,2 5 0,1 5 1,-23 16-388,61-24 59,1 4 0,1 3-1,2 3 1,3 4 0,1 3 0,-9 12-59,67-51-7,0 0 0,1 1-1,0 1 1,1 0-1,0 0 1,1 1 0,0 1-1,2-1 1,-1 2 0,2-1-1,0 1 1,1 0 0,1 0-1,-1 6 8,3-10-20,1 0 0,0 0 0,1 0-1,0 0 1,1 0 0,0 0 0,1 0-1,1 0 1,0 0 0,0 0 0,1 0-1,1 0 1,0-1 0,0 0-1,1 0 1,1 0 0,-1 0 0,2-1-1,0 0 1,4 4 20,14 10-37,2-2 0,0-1 0,2-2-1,0 0 1,1-2 0,1-1 0,0-2 0,1-1 0,1-1 0,0-2-1,0-1 1,1-2 0,0-1 0,21 1 37,85 12-20,0-5-1,2-7 1,-1-6 0,73-11 20,-98-2 7,-1-5 0,0-6 0,-1-4 0,-2-5 0,-1-5 0,-2-5 0,49-28-7,-117 50-177,-1-2-1,-1-2 1,-1-1 0,-1-2 0,-1-1-1,-2-2 1,3-5 177,-24 21-36,0 1 0,-1-2 0,-1 0 0,0 0-1,-1-1 1,0 0 0,-2-1 0,0 0 0,-1 0 0,0-1 0,-1 0 0,-2 0-1,0 0 1,0-1 0,-2 0 0,0 1 0,-2-1 0,0-3 36,-2 10-90,-1 0 0,0 0 0,-1 1 1,0-1-1,-1 1 0,0 0 0,-1 0 0,0 0 0,-1 1 1,0 0-1,-1 0 0,0 1 0,0 0 0,-1 1 0,0-1 1,-1 2-1,0-1 0,0 1 0,0 1 0,-1 0 0,0 0 1,0 1-1,0 1 0,-1 0 0,0 0 0,0 1 0,0 1 1,-2-1 89,-47-11-4632</inkml:trace>
  <inkml:trace contextRef="#ctx0" brushRef="#br1" timeOffset="417780.452">8752 18355 8266,'0'0'472,"0"0"-472,0 0-1496,0 0-57,0 0-2056</inkml:trace>
  <inkml:trace contextRef="#ctx0" brushRef="#br1" timeOffset="487749.121">5300 14704 120,'0'0'581,"0"0"1387,0 0-975,0 0-581,0 0 128,-15-5 34,-46-15-127,12-11 3161,48 31-2750,1 3-43,-1 27 539,0-25-1221,0 0 0,0 0 0,0 1 0,1-1 1,-1 0-1,1 0 0,1 1 0,-1-1 0,1 0 0,-1 1 1,2-1-1,-1 0 0,1 0 0,-1 0 0,1 0 1,1 0-1,-1-1 0,1 1 0,-1 0 0,1-1 0,1 0 1,-1 0-1,1 0 0,-1 0 0,1 0 0,0-1 1,0 0-1,1 0 0,-1 0 0,1 0 0,0-1 1,2 2-134,135 10 153,-107-15-116,10-2-128,0-3 1,0-1-1,-1-2 0,0-2 0,-1-3 1,10-5 90,102-27-583,-134 38 632,2 2-1,-1 0 1,1 1 0,0 1-1,0 1 1,0 1-1,1 2 1,-1 0-1,0 1 1,0 1-1,1 1 1,-2 2 0,1 0-1,0 1 1,-1 1-1,0 1 1,8 5-49,84 98 1290,-104-98-1187,0 1 0,2-1 0,0-1 0,0 0 0,1-1 1,0 0-1,1-1 0,0 0 0,1-1 0,0-1 1,0 0-1,1-1 0,0-1 0,0 0 0,1-2 0,8 2-103,35-4 32,0-2 0,0-3-1,0-3 1,0-2 0,-1-3-1,0-3 1,-1-2-1,-1-3 1,49-23-32,34-5 17,-112 35-23,1 1 0,1 1-1,-1 2 1,1 1 0,0 2 0,1 0 0,0 2 0,-1 2-1,1 1 1,0 1 0,-1 1 0,1 2 0,-1 1 0,0 1-1,0 2 1,10 4 6,-3 7 197,6 5 121,1-2 0,1-2 0,0-1 0,2-3 0,0-2 0,1-2 0,4-1-318,60-4 8,1-4-1,0-6 0,0-4 0,-1-5 0,36-12-7,210-18-440,-290 37 405,0 4 0,1 2 0,-1 3 1,0 3-1,7 4 35,124 28 284,2-10 1,74-3-285,86-18 71,185-25-71,-324 5-14,0 11 0,-1 9 0,137 26 14,-258-20-9,265 38 724,202-3-715,445-44-172,-863 2 146,-1 8 1,-1 6 0,70 21 25,-22-6 234,0-9-1,2-9 1,96-7-234,-278-11 16,179 1 86,-1-8 0,14-10-102,137-38-449,-4-14 0,-3-15 0,157-69 449,-450 139-149,-26 10 21,0-1 1,-1-1-1,0-1 0,0-1 0,0 0 0,-1-1 0,0-1 0,6-5 128,-17 8-28,0 0 0,0 0 0,-1 0 0,0-1 0,-1 1-1,0-1 1,0 0 0,0 0 0,-1-1 0,-1 1 0,1 0 0,-1 0 0,-1-1 0,1 1-1,-1-1 1,-1 1 0,0-1 0,-1-4 28,2-16-29,0-51-18,3 0 25,-4 1 0,-3-1 0,-4 1 0,-3 0 0,-15-50 22,2 64-16,-4 1 0,-1 1 0,-4 1 0,-2 2 1,-3 1-1,-2 2 0,-3 2 0,-2 2 0,-3 2 0,-1 2 0,-3 2 0,-42-28 16,35 33 34,-1 3 1,-2 2-1,-2 3 0,-1 3 0,-1 3 0,-2 3 1,0 2-1,-2 4 0,0 3 0,-1 3 0,-29-1-34,-207-16 147,-1 13 0,-33 15-147,-207-10 125,424 5-111,0-6 0,0-4 0,2-7 0,-81-27-14,-732-266-105,709 248 133,-40-19-20,-4 11 0,-3 12 0,-3 13 0,-205-11-8,232 58-58,0 10 0,-237 37 58,-287 50-24,-636-11 24,591-87 24,658-5-14,22 0 79,-1 5 1,0 7-1,-84 12-89,36 3 571,0-8 0,-15-8-571,-160 4 276,180 16-261,0 8 1,2 8-1,2 7 0,-36 21-15,-974 262 100,1101-303-83,2 3 0,1 4 0,2 3 0,1 4 0,-71 45-17,137-74-14,1 1 1,0 0-1,1 0 1,0 2-1,0 0 1,1 0-1,1 1 1,0 0-1,0 1 1,2 1-1,-1-1 1,2 1-1,0 1 1,0 0-1,2 0 1,0 0 0,0 1-1,2 0 1,0 0-1,-2 13 14,1 14 3,2 0 0,2 0-1,2 1 1,1-1 0,3 0 0,1 0 0,2 0-1,2-1 1,2 0 0,2-1 0,1-1 0,3 0-1,1-1 1,1-1 0,3-1 0,0 0-1,3-2 1,1-1 0,1-1 0,2-2 0,1-1-1,2-1 1,18 12-3,21 0 15,1-3-1,2-3 1,1-4 0,2-3-1,0-3 1,2-4 0,1-3-1,3-3-14,97 14-391,0-7 0,66-4 391,160-10-6604,-251-8-2912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8T03:38:19.57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FF0066"/>
    </inkml:brush>
    <inkml:brush xml:id="br2">
      <inkml:brushProperty name="width" value="0.05" units="cm"/>
      <inkml:brushProperty name="height" value="0.05" units="cm"/>
      <inkml:brushProperty name="color" value="#008C3A"/>
    </inkml:brush>
    <inkml:brush xml:id="br3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15215 6835 15315,'0'0'3409,"0"0"-3401,0 0-16,0 0-72,0 0-2769,0 0-5376</inkml:trace>
  <inkml:trace contextRef="#ctx0" brushRef="#br0" timeOffset="2806.858">15775 5610 3129,'0'0'884,"0"0"-419,0 0-141,0 0 230,0 0 474,0 0 23,-11 7-62,-105 93 2378,92-70-3187,1 1 1,2 1 0,1 1 0,2 1 0,1 0 0,1 1 0,2 1 0,2 1 0,2 0 0,1 0 0,1 1 0,2 0 0,2 0 0,2 0-1,2 23-180,0-58-1,-1 4-49,0-1 0,1 1 0,0 0 0,0 0 0,1 0-1,0 0 1,0 0 0,0 0 0,1-1 0,0 1 0,1-1 0,0 1 0,-1-1-1,2 0 1,-1 0 0,1 0 0,0 0 0,0-1 0,4 5 50,10 3-704,0 0 0,1 0 0,1-2 0,-1 0 0,2-2 0,-1 0 0,21 5 704,55 9-4094</inkml:trace>
  <inkml:trace contextRef="#ctx0" brushRef="#br0" timeOffset="3152.743">18868 5887 5049,'0'0'896,"0"0"-168,0 0-63,94 137 31,-71-87 152,-6 3-168,-6 0-296,-8 0-200,-3-5-48,-11-2-128,-29-5-8,-20 0-200,-66 12-632,12-10-784,-3-6-1673</inkml:trace>
  <inkml:trace contextRef="#ctx0" brushRef="#br0" timeOffset="3685.912">16108 6676 6017,'0'0'1522,"0"0"-610,0 0-102,0 0 263,0 0-45,0 0-41,21 0 23,230-19 956,-25 3-698,198 12-1268,-237 5 43,734 0-1364,-738 16-1595,-74 17-2131,-94-24 1888</inkml:trace>
  <inkml:trace contextRef="#ctx0" brushRef="#br1" timeOffset="10592.327">16163 4023 3897,'0'0'3593,"0"0"-3161,0 0 152,0 0 1024,214-41-344,-106 12-695,9 0-345,0 2-224,-6 6-56,-17 6-585,-2 8-887,-27 5-688,-22-1-985</inkml:trace>
  <inkml:trace contextRef="#ctx0" brushRef="#br1" timeOffset="11307.433">16716 3869 4641,'0'0'1083,"-10"32"2,-21 71 446,4 0 0,-9 88-1531,17 275-773,20-467 688,-1 1-1,0 0 1,1 0 0,-1 0 0,0 0 0,1 0-1,-1 0 1,0 1 0,1-1 0,-1 0 0,0 0-1,1 0 1,-1 0 0,0 0 0,1 0-1,-1 1 1,0-1 0,0 0 0,1 0-1,-1 0 1,0 1 0,0-1 0,1 0 0,-1 0-1,0 1 1,0-1 0,0 0 0,1 0-1,-1 1 1,0-1 0,0 0 85,26-130-2501,-19 84 2461,1 1-1,3 0 0,1 1 1,3 1-1,1 0 0,21-38 41,-35 76 70,0 0 0,0 1 0,1-1 0,0 1 0,0 0 0,0 0 0,0 0 0,0 0 0,1 1 0,0-1 0,0 1 0,0 0 0,0 0 0,0 0-1,1 1 1,-1-1 0,1 1 0,0 0 0,0 0 0,-1 1 0,1 0 0,0-1 0,0 2 0,0-1 0,1 1 0,-1-1 0,0 1 0,0 1-1,0-1 1,0 1 0,0 0 0,4 1-70,-1 4 146,-1 1 1,-1 0-1,0 0 0,0 1 0,0-1 0,-1 1 0,0 1 1,0-1-1,-1 1 0,0-1 0,-1 1 0,0 1 0,0-1 1,-1 0-1,1 10-146,2 5 104,-1 1 0,-1 0 0,-1 1 0,-2-1 0,0 0 0,-1 0 0,-2 0 0,-5 20-104,8-40-98,-1 0 1,-1 0-1,1 0 1,-1 0-1,0 0 1,0 0-1,0-1 1,-1 1-1,1-1 1,-1 1-1,0-1 1,0 0-1,-1 0 1,0 0-1,1-1 1,-1 1-1,0-1 1,0 0-1,-1 0 1,1-1-1,-1 1 1,1-1-1,-1 0 1,0 0-1,0 0 1,0-1-1,0 0 1,0 0-1,0 0 1,0 0-1,0-1 1,-1 0-1,1 0 1,0 0 97,-1-5-106,1 0 0,0-1 0,0 1 0,0-1 0,1 0 0,0 0 0,0-1 0,0 1 0,1-1 0,0 1 0,1-1 0,-1 0 0,1 0 1,0-1-1,1 1 0,0 0 0,0-1 0,1 1 0,0 0 0,0-1 0,1-3 106,-2-3-112,-1 10 152,1 1 0,-1-1 0,1 0 0,0 0 0,0 0 0,1 0 0,-1 0 0,1 0 0,0 0 0,0 0 0,0 0 0,1-1 0,-1 1 1,1 0-1,0 0 0,0 1 0,1-1 0,-1 0 0,1 0 0,0 1 0,0-1 0,0 0 0,0 1 0,0 0 0,1 0 0,0 0 0,-1 0 0,1 0 0,0 0 0,1 1 0,-1-1 0,0 1 0,1 0 1,-1 0-1,1 0 0,0 0 0,3 0-40,-4 3 75,-1 2 1,0-1-1,0 0 0,0 0 1,0 1-1,0-1 1,0 1-1,-1-1 0,1 1 1,-1 0-1,0-1 1,0 1-1,0 0 1,0 0-1,0 0 0,-1 0 1,1 0-1,-1 0 1,0 0-1,0 0 1,0 0-1,0 0 0,0 1 1,-1-1-1,1 0 1,-1 0-1,-1 1-75,2 2 161,-1 3-81,0-1-1,-1 0 0,-1 0 0,1 0 0,-1 0 0,0 0 0,-1 0 0,0-1 1,0 1-1,0-1 0,-1 0 0,-4 4-79,-27 51-551,41-58-932,139-33-345,-142 30 1866,0 0 1,0-1-1,0 2 1,0-1-1,0 0 0,0 0 1,0 1-1,-1-1 1,1 1-1,0-1 0,-1 1 1,1 0-1,-1-1 1,0 1-1,1 0 1,-1 0-1,0 0 0,0 0 1,0 0-1,-1 0 1,1 1-1,0-1 0,-1 0 1,1 0-1,-1 0 1,0 1-1,0-1 1,0 0-1,0 1 0,0-1 1,0 0-1,-1 0 1,1 1-1,-1-1 0,1 0 1,-1 0-1,-1 2-38,2 13 350,-8 89 1420,9-106-1762,-1 0 1,1 0-1,-1 0 1,0 0-1,1-1 1,-1 1 0,0 0-1,1 0 1,-1 0-1,1 0 1,-1 0-1,0 0 1,1 0-1,-1 0 1,1 0 0,-1 0-1,0 0 1,1 1-1,-1-1 1,1 0-1,-1 0 1,0 0 0,1 0-1,-1 1 1,0-1-1,1 0 1,-1 0-1,0 0 1,1 1-1,-1-1 1,0 0 0,0 1-1,1-1 1,-1 0-1,0 1 1,0-1-1,0 0 1,1 1-1,-1-1 1,0 0 0,0 1-1,0-1 1,0 1-1,0-1 1,0 0-1,0 1 1,0-1 0,0 1-1,0-1 1,0 0-1,0 1 1,0-1-1,0 1 1,0-1-1,0 0 1,0 1 0,-1-1-1,1 0 1,0 1-1,0-1 1,0 1-9,28-30 129,-25 26-86,62-78-768,-3-2-1,-4-3 0,9-26 726,5-11-1573,-13 12-624</inkml:trace>
  <inkml:trace contextRef="#ctx0" brushRef="#br1" timeOffset="11697.0558">17547 3878 320,'0'0'2717,"0"0"-1410,0 0-285,0 0 39,0 0-158,0 0-281,25 11-315,79 34-222,-100-44-126,-1 1-1,1 1 1,0-1-1,-1 0 0,0 1 1,1 0-1,-1 0 1,0 0-1,-1 0 0,1 0 1,0 1-1,-1-1 1,0 1-1,0 0 0,0-1 1,0 1-1,-1 0 0,1 0 1,-1 0-1,0 0 1,0 1-1,0-1 0,-1 0 1,0 0-1,1 0 1,-2 1-1,1-1 0,0 0 1,-1 0-1,0 0 1,0 1-1,0-1 0,0 0 1,-1 0-1,1 0 1,-1-1-1,0 1 0,0 0 1,-1-1-1,1 1 0,-1-1 1,0 0-1,0 0 1,0 0-1,0 0 42,-256 297 2163,252-286-2002,15-17-428,-8 3 262,154-79-3297,-152 79 3316,1 1-1,0-1 0,-1 1 0,1 0 0,-1 0 0,1 0 0,-1 0 0,1 0 0,-1 1 0,0-1 0,1 1 0,-1-1 0,0 1 0,0 0 0,0 0 0,0 0 0,-1 0 0,1 0 0,0 0 1,-1 1-1,1-1 0,-1 1 0,0-1 0,0 1 0,0-1 0,0 1 0,-1-1 0,1 1 0,-1 0 0,1-1 0,-1 1 0,0 0 0,0 0 0,0-1 0,0 1 0,-1 0 0,1-1 0,-1 1 1,1 0-1,-1-1 0,0 1 0,0-1 0,0 1 0,-1 1-13,1 9 240,-53 227 1437,55-238-1696,0-1 0,-1 0 1,1 0-1,0 0 0,0 1 0,0-1 1,0 0-1,0 0 0,0 0 1,0 0-1,0 0 0,0-1 1,0 1-1,0 0 0,1 0 0,-1-1 1,0 1-1,0-1 0,1 1 1,-1-1-1,1 1 0,-1-1 1,0 0-1,1 0 0,-1 0 0,1 0 1,-1 0-1,0 0 0,1 0 1,-1 0-1,1-1 0,-1 1 0,0 0 1,1-1-1,-1 1 0,0-1 1,1 1-1,-1-1 0,0 0 1,0 0-1,0 1 0,0-1 0,1-1 19,11-7-52,-1-2-1,0 0 0,-1 0 0,0-1 0,0 0 0,-1-1 0,-1 0 1,0-1-1,-1 0 0,-1 0 0,0 0 0,-1-1 0,0-1 0,0-4 53,19-53-382,-4-2-1,-3 1 0,1-27 383,-11 54-551,10-47-1046</inkml:trace>
  <inkml:trace contextRef="#ctx0" brushRef="#br1" timeOffset="11910.4949">18029 3657 64,'0'0'5737,"0"0"-4408,0 0-177,0 0-216,0 0-248,0 0-376,182 48-168,-102-48-144,-3 0-184,-8 0-520,-29 12-1416,-20 17-257,-20 9-1104</inkml:trace>
  <inkml:trace contextRef="#ctx0" brushRef="#br1" timeOffset="12216.2549">18146 4088 1792,'0'0'2293,"-34"21"-449,-109 70 93,125-79-1600,-50 52 2682,68-63-2999,0-1-1,0 1 0,0 0 0,0 0 0,0 0 0,1-1 0,-1 1 0,0 0 1,1 0-1,-1-1 0,0 1 0,1 0 0,-1-1 0,1 1 0,-1-1 1,1 1-1,-1 0 0,1-1 0,-1 1 0,1-1 0,0 1 0,-1-1 1,1 0-1,0 1 0,0-1 0,-1 0 0,1 1 0,0-1 0,0 0 0,-1 0 1,1 0-1,0 1 0,0-1 0,-1 0 0,1 0 0,0 0 0,0 0 1,0 0-1,-1-1 0,1 1 0,0 0 0,0 0 0,-1 0 0,1-1 1,0 1-1,0 0 0,-1-1 0,1 1 0,0-1-19,7 1 125,22-2-180,0-1-1,-1-2 0,0 0 0,0-2 0,0-2 1,-1 0-1,0-2 0,-1-1 0,0-1 1,-1-1-1,0-1 0,-2-2 0,1-1 1,-2 0-1,-1-2 0,11-12 56,-27 25-84,0 0-1,0-1 1,-1 0-1,0-1 1,-1 1 0,0-1-1,0 0 1,0 0-1,-1 0 1,-1 0-1,0 0 1,0-1-1,-1 1 1,0-1 0,0 1-1,-1-1 1,0 0-1,-1 1 1,0-1-1,-1 1 1,0 0 0,0-1-1,-1 1 1,0 0-1,-1 0 1,0 0-1,0 1 1,-1-1 0,-1 1 84,-218-254 940,201 239-375,22 22-548,1 2-5,1-1 1,-1 0-1,0 1 1,0-1-1,0 0 1,0 1-1,0-1 1,0 0-1,0 1 1,0-1-1,0 0 1,0 1-1,0-1 1,-1 0-1,1 1 1,0-1-1,0 0 1,0 1-1,0-1 1,0 0-1,-1 0 1,1 1-1,0-1 1,0 0-1,0 0 1,-1 1-1,1-1 1,0 0-1,0 0 1,-1 1-1,1-1 1,0 0-1,-1 0 1,1 0-1,0 0 1,0 0-1,-1 0 1,1 1-1,0-1 1,-1 0-1,1 0 1,0 0-1,-1 0 1,1 0-1,0 0 1,-1 0-1,1 0 1,0 0-1,-1 0 1,1-1-1,0 1 1,-1 0-1,1 0-12,35 159 1048,23 4 365,8-2 0,6-4 1,7-2-1,7-5 0,76 99-1413,-79-128-622,-32-40-3824,-50-90 2587,-15-121-4325,0 45 3109</inkml:trace>
  <inkml:trace contextRef="#ctx0" brushRef="#br1" timeOffset="12381.146">18765 4177 6865,'0'0'1233,"-69"130"-449,18-46 304,-9 8 112,-3-11-639,9-11-561,9-31-993,13-18-1239,18-21-2177</inkml:trace>
  <inkml:trace contextRef="#ctx0" brushRef="#br1" timeOffset="12604.294">18799 3620 8754,'0'0'3433,"0"0"-3121,0 0-144,0 0 200,0 0-368,43 126 0,-40-49-1945,-3 5-3048</inkml:trace>
  <inkml:trace contextRef="#ctx0" brushRef="#br1" timeOffset="12845.491">15943 4991 4753,'0'0'2945,"0"0"-1873,0 0-128,0 0 1185,208-22 295,-17 0 33,80-11-337,46-3-752,11-3-503,-17 12-489,-37 11-56,-17 11-272,-26 5-48,-28 14-544,-32 18-1713,-57-4-2128,-37-6-4225</inkml:trace>
  <inkml:trace contextRef="#ctx0" brushRef="#br0" timeOffset="-45237.716">3642 2807 8546,'0'0'3801,"0"0"-3369,0 0-432,0 0-224,0 0-2001,0 0-4592</inkml:trace>
  <inkml:trace contextRef="#ctx0" brushRef="#br0" timeOffset="-46650.2328">714 1444 4473,'0'0'1435,"0"0"-320,0 0 12,0 0 68,0 0 1,-4-4-72,-13-13-273,12 13-378,5 4-265,0 0-110,15 12 70,-11-2-132,1-1 0,-1 1 0,0 1-1,-1-1 1,-1 0 0,1 1 0,-2 0 0,1-1 0,-2 1 0,1 0 0,-1 0 0,-1-1-1,0 1 1,0 0 0,-2 0-36,3-10 3,-8 40 31,-2 0 0,-2-1 0,-1 0 0,-2-1 0,-2-1 0,-2 0 0,-1-2 0,-24 33-34,38-59 0,-213 332 38,185-254-60,64-75-175,17-11 206,-1-2 0,0-2-1,0-2 1,0-3 0,25-6-9,73-23 46,16-4-147,2 7 0,8 6 101,-160 22-2396,-32 0-699,18 4 2725,-29-6-4463</inkml:trace>
  <inkml:trace contextRef="#ctx0" brushRef="#br0" timeOffset="-46200.2169">1616 1499 5489,'0'0'2058,"0"0"-1079,0 0 313,0 0 392,0 0-369,0 0-518,-19 0-396,-1-1-331,-98 18 91,99-9-159,0 0-1,1 2 1,0 0 0,0 2 0,2 0 0,-1 0 0,1 2 0,1 0 0,1 0-1,-1 2-1,14-14-10,-1-1 1,0 1-1,1-1 0,-1 1 0,1 0 0,-1-1 0,1 1 0,0 0 0,0 0 0,0 0 0,0 0 1,0 0-1,0 0 0,1 0 0,-1 1 0,1-1 0,-1 0 0,1 0 0,0 0 0,0 1 0,0-1 1,0 0-1,0 0 0,1 0 0,-1 1 0,0-1 0,1 0 0,0 0 0,0 0 0,-1 0 0,1 0 1,0 0-1,1 0 0,-1 0 0,0 0 0,0-1 0,1 1 0,-1 0 0,1-1 0,0 1 10,17 6-26,0-2 1,1-1-1,-1 0 0,1-1 0,0-1 0,0-1 0,0-1 0,0 0 1,15-3 25,-9 3 2,21-2 3,-31 0-3,0 0 0,1 1 0,-1 0-1,1 2 1,-1 0 0,0 0 0,0 2 0,0 0-1,0 1 1,-1 0 0,12 7-2,-23-9 0,0 0-1,0 0 1,-1 1-1,0-1 1,1 1 0,-1 0-1,-1 0 1,1 0 0,0 0-1,-1 0 1,0 1-1,0-1 1,0 1 0,-1 0-1,0-1 1,0 1 0,0 0-1,0 0 1,-1 0-1,1-1 1,-1 1 0,0 0-1,-1 0 1,1 0 0,-1 0-1,0 0 1,-1 1 0,-54 120 165,32-94-124,-1 0 1,-2-1 0,-1-2 0,-2-1 0,-1-1-1,-31 21-41,74-77-3407,115-137-2701,-62 74 2331</inkml:trace>
  <inkml:trace contextRef="#ctx0" brushRef="#br0" timeOffset="-45998.08">2169 1383 1224,'0'0'2777,"0"0"-1107,0 0-846,0 0-159,0 0 359,0 25 558,-17 182 1356,12-179-2577,-24 130 837,6 2 0,0 151-1198,23-305-103,0-5 45,-1 0-1,1 0 1,-1 0 0,1 0 0,-1 0 0,1 0 0,0 1 0,-1-1 0,1 0-1,0 0 1,0 0 0,0 0 0,0 0 0,0 0 0,0 1 0,0-1-1,1 0 1,-1 0 0,0 0 0,1 0 0,-1 0 0,0 0 0,1 0-1,-1 0 1,1 0 0,0 0 0,-1 0 0,1 0 0,0 0 0,0 0 0,-1 0-1,1-1 1,0 1 0,0 0 0,0-1 0,0 1 0,0-1 0,0 1-1,0-1 1,0 1 0,0-1 0,0 1 0,0-1 0,0 0 0,1 0 0,-1 0-1,1 0 59,6-6-455,-1-1 0,1 0 0,-1-1 0,0 1 0,-1-1 0,0-1 0,0 1 0,-1-1 0,0 0 0,-1-1 0,2-4 455,31-70-3747</inkml:trace>
  <inkml:trace contextRef="#ctx0" brushRef="#br0" timeOffset="-45816.7938">2634 1292 2809,'0'0'1256,"0"0"-184,0 0 528,77 205 105,-57-104-33,-5 9-264,-7 4-463,-8-1-425,0-10-344,0-11-176,-3-18 0,-19-16-1096,-30-31-881,7-18-1432,-4-9-1432</inkml:trace>
  <inkml:trace contextRef="#ctx0" brushRef="#br0" timeOffset="-45666.414">2144 1843 48,'0'0'6201,"0"0"-5072,0 0-649,0 0 736,0 0 104,188 0-312,-105 0-583,5 0-265,18 0-160,-18 0-1505,-28 0-2336</inkml:trace>
  <inkml:trace contextRef="#ctx0" brushRef="#br0" timeOffset="-44195.922">6395 1210 4817,'0'0'2489,"0"0"-2113,0 0-288,0 0 416,0 0 240,0 0-264,83 53-280,-57-36-104,-1 4-96,-8 4-296,-17 8-912,-5-4-1793,-27-2-1792</inkml:trace>
  <inkml:trace contextRef="#ctx0" brushRef="#br0" timeOffset="-43705.75">5904 1790 3129,'0'0'3655,"0"0"-2120,0 0-1116,0 0 102,40-10 664,272-86 688,153-97-1550,-300 123-4863,-162 68 3490,-8 4 764,-15 8 454,1 1 1,0 0-1,1 2 0,1 0 0,0 0 1,1 2-1,0 0 0,1 1 0,1 1 1,0 0-1,2 1 0,0 0 0,-4 9-168,3-7 162,1 1-1,1 1 1,0 0-1,2 0 1,1 1 0,0 1-1,2-1 1,1 1-1,0 0 1,2 0-1,1 0 1,1 1-1,1-1 1,1 0-1,2 6-161,-3-27-80,0 0 0,0 0 0,0 0 0,0 0 0,1 0 0,-1 0-1,1 1 1,0-1 0,0 0 0,0-1 0,1 1 0,-1 0 0,1 0 0,-1 0-1,1-1 1,0 1 0,0-1 0,0 0 0,0 1 0,0-1 0,1 0-1,-1 0 1,1 0 0,-1-1 0,1 1 0,0-1 0,0 1 0,0-1 0,0 0-1,0 0 1,0 0 0,0 0 0,0-1 0,0 1 0,0-1 0,0 0-1,0 0 1,0 0 0,0 0 0,1 0 0,-1-1 0,0 1 0,0-1 0,0 0-1,0 0 1,0-1 80,60-91-2447,-37 49 2101,-2-1-1,-2-1 1,-2-1-1,6-25 347,-37 94 312,-1-2 0,-1 1 0,-1-2 0,0 0 0,-2 0 0,0-2 0,-1 0 0,-18 13-312,21-18-291,-2-1-1,1-1 1,-2 0 0,1-2 0,-1 0 0,-1 0-1,1-2 1,-6 2 291,17-6-140,-1 0 0,1-1-1,-1 1 1,0-1 0,1 0-1,-1-1 1,0 0 0,0 0-1,1 0 1,-1-1 0,0 0-1,0 0 1,1-1 0,-1 0-1,1 0 1,0 0 0,-1-1-1,1 0 1,0 0 0,0 0-1,1-1 1,-1 0 0,-4-4 140,-20-30-778</inkml:trace>
  <inkml:trace contextRef="#ctx0" brushRef="#br0" timeOffset="-43466.492">6324 1858 744,'0'0'1427,"0"0"-420,0 0 69,1 29-21,6 97-148,-5-115-829,-1 0 0,1 0 0,1 0 1,0 0-1,0 0 0,1-1 0,0 1 0,1-1 0,0 0 0,1 0 0,0-1 1,1 1-1,0-1 0,0-1 0,1 0 0,0 0 0,2 2-78,-2-5-8,-1-1 0,2 0 0,-1 0 0,0 0 0,1-1 0,0-1 0,-1 1-1,1-1 1,0-1 0,0 0 0,0 0 0,1-1 0,-1 0 0,0 0 0,0-1 0,0 0 0,0-1-1,0 0 1,0 0 0,-1-1 0,1 0 0,-1-1 0,1 0 0,-1 0 0,0 0 0,-1-1 0,8-6 8,164-156-1605,-53 42 1000,-80 100 847,-38 51 839,-13-9-958,0 0 1,0-1-1,-2 0 0,0-1 1,0 1-1,-2-1 1,0-1-1,-1 0 1,0 0-1,-1-1 1,0 0-1,-1-1 0,-1 0 1,0-1-1,0 0 1,-7 3-124,-7 6-492,-1 0 1,0-2-1,-2-1 1,0-1 0,-1-2-1,-15 5 492,-21 5-2832</inkml:trace>
  <inkml:trace contextRef="#ctx0" brushRef="#br0" timeOffset="-42852.2698">6284 2443 1264,'0'0'2117,"-2"20"-1081,-8 226 1851,10-244-2863,0 1 0,0 0 0,1 0 0,0-1 0,-1 1 0,1 0 0,0-1 0,0 1 0,1-1 0,-1 1 0,0-1 0,1 0 0,-1 1 0,1-1 0,0 0-1,0 0 1,0 0 0,0 0 0,0-1 0,0 1 0,1 0 0,-1-1 0,0 0 0,1 1 0,-1-1 0,1 0 0,0 0 0,-1 0 0,1-1 0,0 1 0,-1-1 0,1 1 0,0-1 0,0 0 0,0 0-1,-1 0 1,1-1 0,0 1 0,0-1 0,-1 1 0,1-1 0,0 0 0,-1 0 0,1 0 0,-1 0 0,1-1 0,-1 1 0,0 0 0,1-1 0,-1 0-24,153-195-111,-140 176 70,1 1 0,1 1 0,0 0 0,1 2 0,1 0 0,1 1 0,1 0-1,0 2 1,0 1 0,2 0 0,-1 2 0,2 1 0,-1 0 0,1 2 0,1 1 0,-1 0 0,1 2 0,0 1-1,1 1 1,-1 1 0,23 2 41,-40 1 34,0 1 0,-1-1-1,1 2 1,0-1 0,0 1-1,-1 0 1,0 1 0,0-1-1,0 2 1,0-1 0,0 1 0,-1 0-1,0 0 1,0 1 0,0-1-1,-1 1 1,0 1 0,0-1-1,0 1 1,-1 0 0,0 0-1,0 0 1,1 5-34,3 8 123,-2 1 1,0-1-1,-2 1 0,0 0 0,-1 0 0,-1 0 0,-1 0 1,-1 8-124,-1-28-55,0 1 0,1-1-1,-2 1 1,1-1 0,0 0 0,0 0 0,0 1 0,0-1 0,-1 0 0,1 0 0,-1 0 0,1 0 0,-1 0 0,1-1 0,-1 1 0,1 0-1,-1-1 1,0 1 0,1-1 0,-1 0 0,0 1 0,1-1 0,-1 0 0,0 0 0,0 0 0,1 0 0,-1 0 0,0-1 0,1 1 0,-1 0-1,0-1 1,1 1 0,-1-1 0,0 0 0,1 1 0,-1-1 0,1 0 0,-1 0 0,1 0 0,0 0 0,-1 0 0,1-1 0,0 1 0,0 0-1,0 0 1,0-1 0,0 1 0,0-1 0,0 1 0,0-1 0,0-1 55,-125-179-4987,75 98 3931,44 72 967,2 1 267,-1 0 0,0 1 0,0-1-1,-1 1 1,0 1 0,-1-1 0,0 1 0,-1 1-1,0-1 1,0 1 0,-1 1 0,0 0-1,0 0 1,0 1 0,-1 0 0,0 1 0,0 0-1,-1 1 1,-3-1-178,11 6 71,0-1-1,-1 1 1,1 0-1,0 0 1,0 0 0,0 0-1,0 1 1,0 0-1,0 0 1,1 0-1,-1 0 1,1 0-1,-1 1 1,1-1 0,0 1-1,0 0 1,0 0-1,0 0 1,0 1-1,1-1 1,0 1 0,-1-1-1,1 1 1,1 0-1,-1 0-70,-39 106 1274,27 73-44,13-180-1220,1-1 1,0 1 0,0 0 0,0-1-1,0 1 1,0 0 0,0-1-1,1 1 1,-1-1 0,1 1-1,0 0 1,0-1 0,0 1-1,0-1 1,0 0 0,0 1 0,1-1-1,-1 0 1,1 0 0,0 0-1,-1 0 1,1 0 0,0 0-1,0 0 1,0-1 0,1 1 0,-1-1-1,0 1 1,0-1 0,1 0-1,-1 0 1,1 0 0,-1 0-1,1-1 1,-1 1 0,1-1 0,0 1-1,-1-1 1,1 0 0,0 0-1,-1 0 1,1 0 0,0 0-1,-1-1 1,1 0-11,6-2-54,0 0-1,-1-1 1,0 0 0,0-1-1,0 1 1,-1-2 0,1 1-1,-1-1 1,0 0 0,-1-1-1,0 1 1,0-1 0,0-1-1,-1 1 1,0-1 0,0 0-1,-1 0 1,0 0 54,12-15-483,83-117-2631,-87 153 3151,-17 275 5053,6-287-5115,-1 1-1,0-1 0,0 0 1,0 0-1,0 0 0,0 1 1,0-1-1,0 0 0,0 0 1,0 1-1,0-1 0,-1 0 1,1 0-1,0 0 0,-1 0 1,1 0-1,-1 0 0,0 1 0,1-1 1,-1 0-1,0 0 0,1-1 1,-1 1-1,0 0 0,0 0 1,0 0-1,0 0 0,0-1 1,0 1-1,0 0 0,0-1 1,0 1-1,0-1 0,0 1 1,0-1-1,-1 0 0,1 1 1,0-1-1,0 0 0,0 0 1,-1 0-1,1 0 0,0 0 1,0 0-1,0 0 0,-1 0 1,1-1-1,0 1 0,0 0 1,0-1-1,0 1 0,-1-1 26,-22-1-2619</inkml:trace>
  <inkml:trace contextRef="#ctx0" brushRef="#br0" timeOffset="-42257.6248">5374 1588 2657,'0'0'2269,"0"0"-1494,0 0-503,0 0 134,0 0 192,0 0 131,18 22-11,54 80-173,-68-94-512,0 0 0,-1 1 0,0-1 0,-1 1 0,0 0 0,0 0 0,-1 0 0,0 0 0,-1 0 0,0 0 0,0 0 0,-1 0 0,0 0 1,-1 3-34,0 9 41,-55 356 104,56-359-151,0-8-19,-1-1-1,2 0 1,-1 0 0,1 1 0,1-1-1,0 0 1,0 1 0,1-1 0,0 0 0,0 0-1,1 0 1,1-1 0,-1 1 0,1-1-1,1 1 1,-1-1 0,1-1 0,1 1 0,2 2 25,184 94-902,-187-99 905,-1-1 0,1 1 0,-1 0 0,0 1 1,0-1-1,-1 1 0,1 0 0,-1-1 0,-1 1 0,1 1 0,-1-1 0,0 0 0,0 1 0,-1-1 0,0 1 0,0-1 1,0 1-1,-1-1 0,0 1 0,-1-1 0,1 1 0,-1 0 0,0-1 0,-1 1 0,1-1 0,-2 0 0,1 0 1,0 1-1,-1-1 0,0-1 0,-1 1 0,1 0 0,-1-1 0,0 0 0,-1 1-3,-53 66 314,57-70-327,0 0 0,0 1 0,0-1 0,0 1 1,1-1-1,0 1 0,-1-1 0,1 1 1,0-1-1,0 1 0,0 0 0,0-1 1,1 1-1,-1-1 0,1 1 0,-1-1 1,1 1-1,0-1 0,0 0 0,0 1 1,0-1-1,0 0 0,1 0 0,-1 0 1,1 0-1,-1 0 0,1 0 0,0 0 1,0 0-1,2 1 13,8 14 33,10 32 256,-2 1 1,-2 0-1,-2 2 0,-2 0 0,-3 0 0,-2 1 1,-3 1-1,0 15-289,11 209 1397,-15 172-1397,-3-223-23,0-227-13,1 1 0,0 0 0,-1 0 0,1-1 0,0 1 0,0 0 0,0 0 0,0-1 0,-1 1 0,1 0 0,0 0 0,0 0 1,1-1-1,-1 1 0,0 0 0,0 0 0,0-1 0,0 1 0,1 0 0,-1 0 0,0-1 0,1 1 0,-1 0 0,0-1 0,1 1 0,-1 0 1,1-1-1,-1 1 0,1-1 0,0 1 0,-1-1 0,1 1 0,-1-1 0,1 1 0,0-1 0,-1 1 0,1-1 0,0 0 0,0 0 0,-1 1 1,1-1-1,0 0 0,0 0 0,-1 0 0,1 0 0,0 0 0,0 0 0,0 0 0,-1 0 0,1 0 0,0 0 0,0 0 36,35-32-2943,-10-13-483</inkml:trace>
  <inkml:trace contextRef="#ctx0" brushRef="#br0" timeOffset="-41902.868">6418 3341 4705,'0'0'3521,"0"0"-2817,0 0-448,0 0-24,0 0 56,0 0 200,143-10-104,-61-16-232,13-5-96,-4-8-56,-8 1-232,-9-8-856,-26 10-1040,-19 4-1729</inkml:trace>
  <inkml:trace contextRef="#ctx0" brushRef="#br0" timeOffset="-41398.417">6886 3064 5081,'0'0'966,"0"0"-440,0 0 4,-3 28 178,-17 171 599,-45 143 540,62-281-1656,3-60-185,0-11 9,56-142-159,-56 151 141,0 0-1,0 0 1,1 0 0,-1 0-1,0 0 1,0 0 0,1 0-1,-1 0 1,0 0 0,1 0-1,-1 0 1,1 0 0,-1 0-1,1 0 1,0 1 0,-1-1-1,1 0 1,0 0 0,-1 1-1,1-1 1,0 0 0,0 1-1,0-1 1,0 1 0,0-1-1,-1 1 1,1-1 0,0 1-1,0 0 1,0 0 0,0-1-1,0 1 1,0 0 0,0 0-1,0 0 1,0 0 0,0 0-1,0 0 1,0 0 0,0 0-1,0 1 1,0-1 0,0 0-1,0 1 1,0-1 0,0 0-1,0 1 1,0-1 0,0 1-1,0 0 1,-1-1 0,1 1-1,0 0 1,0 0 3,10 24 108,-2 0 0,0 1 0,-1 0 0,-2 1 0,-1-1 0,-1 1 0,-1 0 0,-1 14-108,0-23 52,24 311 362,-29-333-250,-101-143-260,103 145 90,0 1 0,0-1 1,0 0-1,0 0 0,0 0 0,0 0 1,1 0-1,-1 0 0,1 0 1,-1 0-1,1 0 0,0-1 1,0 1-1,0 0 0,0 0 0,0 0 1,0 0-1,1 0 0,-1-1 1,1 1-1,-1 0 0,1 0 1,0 0-1,0 0 0,0 0 0,0 1 1,0-1-1,0 0 0,0 0 1,1 1-1,-1-1 0,1 0 1,-1 1-1,1 0 0,0-1 1,-1 1-1,1 0 0,0 0 0,0 0 1,0 0-1,0 0 0,0 0 1,0 1-1,0-1 0,0 1 1,0-1-1,0 1 0,0 0 0,2 0 6,10-6 16,92-45-1563,-84 20-2213,-22 16 665</inkml:trace>
  <inkml:trace contextRef="#ctx0" brushRef="#br0" timeOffset="-40943.0709">6235 3539 4785,'0'0'1651,"0"0"-952,0 0-163,0 0 333,0 0 40,28 8-170,191 56 114,-215-63-868,1 0 0,-1 0 0,0 0 1,0 1-1,0 0 0,-1 0 0,1 0 0,0 0 0,-1 0 0,1 1 1,-1-1-1,0 1 0,0 0 0,0 0 0,0 1 0,0-1 0,-1 0 1,1 1-1,-1 0 0,0-1 0,0 1 0,0 0 0,-1 0 1,0 0-1,1 0 0,-1 0 0,-1 1 0,1-1 0,0 0 0,-1 0 1,0 1-1,0-1 0,-1 0 0,1 0 0,-1 1 0,0 2 15,-4 3-36,0 0 1,-1 1-1,0-2 0,0 1 1,-1-1-1,0 0 0,-1 0 0,0-1 1,0 0-1,-1 0 0,0-1 0,0 0 1,-1-1-1,0 0 0,0-1 0,0 0 1,-1 0-1,-1 0 36,9-4 0,-34 18 34,-2-1-1,0-2 0,-1-2 0,0-2 0,-1-1 0,-18 1-33,62 6 563,141 48 446,-66-42-621,1-3 0,1-4 0,0-3 0,1-3 0,1-4 0,-1-4 0,1-3 0,2-4-388,-51 4-43,0-2 1,-1-1 0,1-2-1,-1 0 1,29-11 42,168-81-4253,-142 45-563</inkml:trace>
  <inkml:trace contextRef="#ctx0" brushRef="#br0" timeOffset="-40333.5989">7525 3110 1904,'0'0'4933,"0"0"-3316,0 0-1330,0 0-133,0 0 116,0 0 136,4 6-79,29 31 368,-33-37-454,0 0 69,0 0 31,0 0-31,0 0-105,1 0-154,2 2-54,-1 0 1,1 0 0,0 0 0,-1 0 0,1 0-1,-1 0 1,0 1 0,0-1 0,0 1-1,0 0 1,0-1 0,-1 1 0,1 0 0,-1 0-1,0 0 1,0 0 0,0 0 0,0 0 0,0 1-1,-1-1 1,1 0 0,-1 0 0,0 1 0,0-1-1,0 0 1,0 0 0,-1 1 0,1-1 0,-1 1 2,1 4 6,1 11 4,-2 1 1,0-1-1,0 1 0,-2-1 0,-1 0 0,0 0 0,-1 0 1,-4 8-11,-69 158-1278,77-181 1229,1 0 0,0 0 0,0 0 0,0 0-1,0 1 1,1-1 0,-1 0 0,1 0 0,0 0 0,0 0 0,1 0 0,-1-1-1,1 1 1,0 0 0,0-1 0,0 1 0,0-1 0,1 0 0,-1 1 0,1-1 0,0 0-1,0-1 1,0 1 0,0 0 0,1-1 0,-1 0 0,3 2 49,11 13-109,-1-1 156,5 3 36,-1 2 0,-1 0 0,-1 1 0,0 1 0,-2 0 0,-1 1 0,-1 1 0,-1 1 0,-1 0 0,-1 0 0,7 26-83,-16-152-1088,-4-115-2993,-10 86 1385</inkml:trace>
  <inkml:trace contextRef="#ctx0" brushRef="#br0" timeOffset="-40120.7318">7762 2992 2505,'0'0'984,"0"0"-608,0 0 184,0 0 48,0 0 152,174-29-264,-148 29-104,-6 5-240,-6 4-88,-3 6-64,-5-3-48,-3 5-152,-3-3-472,0 6-272,-3-4-328,-20 6-969</inkml:trace>
  <inkml:trace contextRef="#ctx0" brushRef="#br0" timeOffset="-39599.2809">7982 3141 96,'3'0'119,"1"1"1,0-1-1,0 1 1,-1 0-1,1 0 1,-1 0-1,1 1 1,-1-1-1,1 1 0,-1 0 1,0-1-1,0 1 1,0 1-1,0-1 1,0 0-1,0 1 1,-1 0-1,1 0 0,-1-1 1,0 1-1,0 1 1,0-1-1,0 0 1,0 0-1,-1 1 1,1-1-1,-1 1 0,0-1 1,0 1-1,-1 0 1,1-1-1,-1 1 1,1 0-1,-1-1 1,0 1-1,-1 0 0,1 0 1,0-1-1,-1 2-119,-2 8 91,-1 1 0,0-1-1,0 0 1,-2 0-1,1-1 1,-2 1 0,0-1-1,0-1 1,-1 1-1,0-1 1,-1-1-1,0 1 1,-1-1 0,0-1-1,-1 0 1,0-1-1,0 0 1,-4 2-91,-6 7 140,15-10-74,13-7-254,141-49-172,-142 92 534,-7-33-176,0 0 0,-1 0 0,0 0 0,-1 0-1,0-1 1,-1 0 0,0 1 0,0-1 0,-1 0-1,0-1 1,-1 1 0,0-1 0,0 0 0,-2 1 2,-28 42-24,42-47-82,129-43 226,-134 55-126,-119 126 294,117-141-267,1 0 0,0 0 0,-1 0 1,1-1-1,0 1 0,0 0 0,-1 0 1,1 0-1,0 0 0,0 0 0,0 0 0,0-1 1,0 1-1,0 0 0,1 0 0,-1 0 1,0 0-1,0 0 0,1 0 0,-1-1 0,0 1 1,1 0-1,-1 0 0,1 0 0,-1-1 1,1 1-1,-1 0 0,1-1 0,0 1 0,-1 0 1,1-1-1,0 1 0,-1-1 0,1 1 1,0-1-1,0 1 0,-1-1 0,1 0 0,0 1 1,0-1-1,0 0 0,0 0 0,0 0 1,0 1-1,-1-1 0,1 0 0,0 0 0,0 0 1,0 0-1,0-1 0,0 1 0,0 0 1,0 0-1,0-1-21,55-4 405,-43 2-389,-1-2 0,-1 1 0,1-2-1,-1 1 1,0-2 0,0 1 0,0-1 0,-1-1 0,0 0 0,-1-1 0,0 0 0,0 0 0,-1 0 0,0-1 0,-1-1 0,5-8-16,48-116-2709,-49 79-318</inkml:trace>
  <inkml:trace contextRef="#ctx0" brushRef="#br0" timeOffset="-39386.7198">8139 3322 1184,'0'0'2809,"0"0"-1553,0 0-464,-46 168 96,37-91 145,4 3-17,5-1-216,0-4-360,0 0-432,-9 2-8,4-17-1584,-4-19-2217</inkml:trace>
  <inkml:trace contextRef="#ctx0" brushRef="#br0" timeOffset="-39255.459">8470 3936 3425,'0'0'6689,"0"0"-5665,0 0-439,0 0 343,0 0-344,0 0-584,28 137-576,-28-125-3657</inkml:trace>
  <inkml:trace contextRef="#ctx0" brushRef="#br0" timeOffset="-45395.916">454 3059 7426,'0'0'2288,"0"0"-1912,0 0-256,206-12 664,-32-14 273,57-10-209,23-5-160,-11 2-336,-18 8-192,-31 7-56,-6 7-104,-5-2-800,-49 4-2089,-37 1-3536</inkml:trace>
  <inkml:trace contextRef="#ctx0" brushRef="#br0" timeOffset="-25631.969">491 2939 3305,'0'0'2218,"0"0"-1152,0 0-256,0 0 169,0 0-31,0 0-232,3 1-280,112 5 786,367-45 2083,584-75-154,-863 106-2750,-223-5 2743,-155-41-4607,137 47-748,-2 2-1,1 2 1,-1 1-1,1 2 1,-1 2-1,-2 1 2212,-41 13-4801</inkml:trace>
  <inkml:trace contextRef="#ctx0" brushRef="#br0" timeOffset="-24643.031">21 3782 16,'0'0'3323,"0"0"-1570,0 0-260,0 0 318,0 0 159,0 0-351,-10-3-468,2 2-950,8 0-174,0 1 0,1-1 0,-1 1-1,1-1 1,-1 1 0,0-1 0,1 1 0,-1-1-1,0 1 1,1-1 0,-1 0 0,0 1 0,0-1 0,0 0-1,0 1 1,1-1 0,-1 1 0,0-1 0,0 0-1,0 1 1,0-1 0,-1 0 0,1 1 0,0-1-1,0 1 1,0-1 0,0 0 0,-1 1 0,1-1 0,0 1-1,0-1 1,-1 0 0,1 1 0,-1-1 0,1 1-1,0-1 1,-1 1 0,1 0 0,-1-1 0,1 1-1,-1-1-26,608-259 1458,-539 242-4153,-67 18 1197,-1 0 442,-24 2 530,12 2 529,0 0 0,1 1 0,-1 0 0,1 1-1,0 0 1,1 1 0,-1 0 0,1 1 0,1 0-1,-1 1 1,1 0 0,1 0 0,0 1 0,0 0-1,1 0 1,0 0 0,1 1 0,-3 8-3,-81 219 339,83-212-312,-32 156 99,35-101-4965,4-83 1545</inkml:trace>
  <inkml:trace contextRef="#ctx0" brushRef="#br0" timeOffset="-24429.3089">574 3486 4649,'0'0'1504,"0"0"-1096,0 0 713,43 151 7,-20-69-72,-3 10-24,3 4-312,-3 0-215,-3-4-249,-6-10-152,-5-15-104,-6-16 0,0-15-464,0-14-777,-37-22-655,3-3-1369,-4-26-904</inkml:trace>
  <inkml:trace contextRef="#ctx0" brushRef="#br0" timeOffset="-23868.961">392 3818 1256,'0'0'918,"0"0"182,0 0-413,0 0-52,0 0 66,0 0 10,23 2-123,70 12-34,-91-12-534,0-1 1,0 0 0,0 1 0,0 0 0,0-1 0,-1 1 0,1 0 0,-1 0 0,1 0 0,-1 0 0,0 0 0,1 0 0,-1 0 0,0 0 0,-1 1 0,1-1 0,0 0 0,-1 1 0,1-1 0,-1 0-1,1 1 1,-1-1 0,0 1 0,0-1 0,0 1 0,-1-1 0,1 0 0,-1 1 0,1-1 0,-1 0 0,0 1 0,0-1-21,0 9 43,-3 7-71,-1 1 0,0-1 0,-2 0 0,0-1 1,-1 0-1,0 0 0,-2 0 0,0-1 0,-1-1 0,0 1 0,-1-2 0,-2 1 28,13-14-24,10-8-428,19-18 214,106-69-448,-133 95 651,1-1-1,-1 0 1,1 1 0,-1-1 0,1 1 0,-1 0-1,1-1 1,-1 1 0,0 0 0,1 0-1,-1 0 1,0 0 0,0 0 0,0 0-1,1 0 1,-1 0 0,0 1 0,-1-1-1,1 0 1,0 1 0,0-1 0,0 0-1,-1 1 1,1-1 0,-1 1 0,1-1-1,-1 1 1,0 0 0,1-1 0,-1 1 0,0-1-1,0 1 1,0-1 0,0 1 0,-1 0-1,1-1 1,0 1 0,-1-1 0,1 1-1,-1-1 1,1 1 0,-1-1 0,1 1-1,-1-1 1,0 0 0,0 1 0,0-1-1,0 0 1,0 0 0,-1 1 35,2-1 0,-11 33 121,-2 0 0,-1-1-1,-2 0 1,-1-1-1,-8 8-120,-18 37 445,-43 85 490,238-477-6169,-54 133 4654,-81 156 1225,1 1 0,1 1 0,2 1 0,0 0 0,1 1 1,1 2-1,1 0 0,26-15-645,43 4 1538,-91 31-1527,-1 1 1,0 0-1,1-1 1,-1 1-1,0 0 1,0 0 0,0 0-1,1-1 1,-1 1-1,0 1 1,0-1-1,-1 0 1,1 0-1,0 0 1,0 0 0,0 1-1,-1-1 1,1 0-1,-1 1 1,1-1-1,-1 0 1,1 1 0,-1-1-1,0 1 1,0-1-1,0 1 1,0-1-1,0 0 1,0 1 0,0-1-1,0 1 1,0-1-1,-1 1 1,1-1-1,-1 0 1,1 1 0,-1-1-12,1 6 34,-3 11-34,-1 0 0,-1 0 0,0-1 0,-2 0 0,0 0 0,0-1 0,-2 1 0,0-2 0,-1 1 0,0-1 0,-7 6 0,5-4-90,4-3-267,0-1 0,0-1 0,-1 0 0,-1 0 0,0-1 1,-1 0-1,0 0 0,-1-1 0,0-1 0,0 0 1,-1-1-1,0 0 0,0-1 0,-1 0 0,0-1 0,-3 0 357,-19-3-1816</inkml:trace>
  <inkml:trace contextRef="#ctx0" brushRef="#br0" timeOffset="-23660.006">840 3962 3369,'0'0'456,"0"0"-416,0 0-40,0 0-2185</inkml:trace>
  <inkml:trace contextRef="#ctx0" brushRef="#br0" timeOffset="-23530.14">631 4422 4417,'0'0'2833,"0"0"-2457,-125 147-288,76-94-32,9-12-56,9-10-360,-3-21-1409,17-7-2152</inkml:trace>
  <inkml:trace contextRef="#ctx0" brushRef="#br0" timeOffset="-23386.585">885 4348 2889,'0'0'3000,"0"0"-1815,0 176 39,-3-95 312,-5 1-368,-1-7-560,4-10-439,5-12-169,0-17-289,0-19-847,0-17-904,-12-15-801,-2-18-127</inkml:trace>
  <inkml:trace contextRef="#ctx0" brushRef="#br0" timeOffset="-22966.815">646 4560 1504,'0'0'2330,"-10"23"-1528,-77 198 233,113-242-2101,43-68-1422,44-46 1112,-106 128 1551,1 0 1,-1 1-1,1 1 0,1-1 0,-1 1 0,1 1 0,0-1 0,0 2 1,0-1-1,0 1 0,1 1 0,-1-1 0,1 1 0,0 1 0,0 0 0,2 1-175,-11-1-1,1 1-1,-1-1 1,1 1-1,-1 0 1,1-1-1,-1 1 1,1 0-1,-1 0 1,1 0-1,-1 0 1,1 1-1,-1-1 1,1 0-1,-1 1 1,1-1-1,-1 0 1,1 1-1,-1 0 1,0-1-1,1 1 1,-1 0-1,0 0 1,0 0-1,1 0 1,-1 0 0,0 0-1,0 0 1,0 0-1,0 0 1,0 0-1,-1 1 1,1-1-1,0 0 1,0 1-1,-1-1 1,1 1-1,-1-1 1,1 1-1,-1-1 1,0 1-1,0-1 1,1 1-1,-1-1 1,0 1-1,0-1 1,-1 1-1,1-1 1,0 1-1,0 0 2,5 22 776,8-49 419,-2 2-1467,-2 5 238,0-3-8,1 1-1,1 0 0,1 0 1,0 2-1,1-1 0,1 2 1,1 0-1,1 0 1,0 1-1,14-9 43,18 16 579,-42 4-775,5-24-762,-1-9-1336</inkml:trace>
  <inkml:trace contextRef="#ctx0" brushRef="#br0" timeOffset="-22753.997">1482 3866 288,'0'0'3953,"0"0"-3449,0 0-144,0 0 416,0 0-416,162 43-344,-119-43-16,8-19-344,-8-17-848,-6-34 224,-14 8-1873</inkml:trace>
  <inkml:trace contextRef="#ctx0" brushRef="#br0" timeOffset="-22592.37">1676 3469 768,'0'0'3113,"0"0"-2473,0 0-192,-17 130 336,17-82-16,2 0-87,15 3-145,3-1-296,-5 1-152,-4-5-48,-5-10-40,-6-10-152,0-11-304,0-11-81,-12-4-399,-30-21-1328,2-13-177</inkml:trace>
  <inkml:trace contextRef="#ctx0" brushRef="#br0" timeOffset="-22395.8989">1336 3486 32,'0'0'4385,"0"0"-3081,0 0-904,0 0 240,0 0 705,0 0-257,91 132-560,-51-98-248,9-10-256,2-17-24,9-7-896,0-10-800,0-26-1065,-9-2-168,-11 4 1369</inkml:trace>
  <inkml:trace contextRef="#ctx0" brushRef="#br0" timeOffset="-22066.786">1890 3541 496,'0'0'2053,"-7"21"-640,-64 147 432,-123 110-1307,199-272-3156,30-12 2056,110-20 2777,-141 43-2415,-7-3 128,0-1 1,-1 1-1,-1-1 0,0 0 1,-1-1-1,0 1 0,-1-1 1,0 0-1,-1-1 1,0 0-1,-3 2 72,-7 14-43,-79 118 322,82-95 868,50-44 134,-10-12-903,-1-1 0,1-2-1,-1 0 1,-1-1 0,0-2 0,-1 0 0,0-1-1,-1-2 1,17-13-378,-14 12 118,347-237-2204,-292 199-2737</inkml:trace>
  <inkml:trace contextRef="#ctx0" brushRef="#br0" timeOffset="-5533.352">2087 3844 4161,'0'0'2084,"0"0"-1227,0 0-252,0 0 132,0 0-120,-7 4-115,-37 15 1564,39-16-1897,1 1 0,0-1 0,1 1 0,-1 0 0,0 0 0,1 1 0,0-1 0,0 1 0,1 0 0,-1-1 0,1 1 0,0 0 0,0 0 0,0 1 0,1-1 0,0 3-169,-3 3 131,-99 346 958,41-164-1819,39-111-5151,20-70 1012</inkml:trace>
  <inkml:trace contextRef="#ctx0" brushRef="#br0" timeOffset="-5322.224">2195 4092 7610,'0'0'3856,"0"0"-3223,0 0 671,0 0 720,0 0-663,83 155-801,-52-127-560,15 11-1353,-9-8-2367,-9-7-5162</inkml:trace>
  <inkml:trace contextRef="#ctx0" brushRef="#br0" timeOffset="-36895.672">4344 6303 1528,'0'0'567,"0"0"-168,0 0-52,0 0 41,0 0 220,0 14 155,0 220 1450,25 848 1390,-9-570-1882,23-1 1,77 343-1722,-58-455 35,2 308-35,-49-481 158,26 872 201,-37-1005-405,22 994 858,39-283-563,-50-722-1138,-6-69-889,-5-53 11,-7-23-1306,-11-10-493</inkml:trace>
  <inkml:trace contextRef="#ctx0" brushRef="#br0" timeOffset="-36333.206">4284 6419 728,'0'0'3601,"0"0"-3129,0 0-272,-74 137 392,54-72 136,-3 12-184,6 7-335,-1 1-185,4 1-24,8-21-833,1-31-919</inkml:trace>
  <inkml:trace contextRef="#ctx0" brushRef="#br0" timeOffset="-36120.326">4438 6306 5329,'0'0'992,"0"0"-664,0 0 385,0 0-1,131 178-392,-57-72-320,-11-15-192,-3-4-2705</inkml:trace>
  <inkml:trace contextRef="#ctx0" brushRef="#br0" timeOffset="-35109.0948">4261 13511 4353,'0'0'1126,"0"0"-630,0 0-84,0 0 409,0 0-82,0 0-260,12 0 36,157-12 1010,853-102 84,-250 37-1453,989-113-16,515-46 1044,-950 142-977,-1082 69-469,769-68 540,-341 64-4254,-580 27 295</inkml:trace>
  <inkml:trace contextRef="#ctx0" brushRef="#br0" timeOffset="-34724.7308">13189 12374 2272,'0'0'3633,"0"0"-2379,30 9-395,189 54 1178,-84-36-304,-77-17-1491,-1 2 0,0 3 0,0 2 0,19 11-242,-73-28 11,0 0-1,1 1 1,-1 0 0,0-1-1,0 1 1,0 1-1,0-1 1,0 0 0,0 1-1,0-1 1,0 1-1,-1 0 1,1 0 0,-1 0-1,1 0 1,-1 1-1,0-1 1,1 1 0,-2-1-1,1 1 1,0 0 0,0 0-1,-1 0 1,1-1-1,-1 2 1,0-1 0,0 0-1,0 0 1,-1 0-1,1 0 1,-1 1 0,1-1-1,-1 0 1,0 0-1,0 1 1,-1-1 0,1 0-1,-1 0 1,1 1 0,-1-1-1,0 0 1,0 0-1,-1 0 1,1 0 0,0 0-1,-2 0-10,-155 89 203,-183 74-2461,168-88-2106</inkml:trace>
  <inkml:trace contextRef="#ctx0" brushRef="#br0" timeOffset="-31707.163">6013 7110 320,'0'0'3581,"0"0"-1915,0 0-757,0 0-65,0 0-28,4 1-79,11 8-344,-1 1 1,-1 0 0,0 1 0,0 0 0,-1 1-1,0 1 1,-1-1 0,-1 2 0,0 0 0,6 11-394,9 9 274,74 97-1160,-79-131-4829,-19-18 2024</inkml:trace>
  <inkml:trace contextRef="#ctx0" brushRef="#br0" timeOffset="-31495.1989">6312 7059 6377,'0'0'1265,"0"0"-577,0 0 568,0 0-40,-131 174-504,86-109-608,-21 21-104,6-13-2192,9-16-4041</inkml:trace>
  <inkml:trace contextRef="#ctx0" brushRef="#br0" timeOffset="-31055.259">5536 9166 4449,'0'0'2408,"0"0"-1751,0 0-1,0 0 240,0 0 160,0 0 144,0 0-583,132 24-425,-90-9-112,1 4-64,-3-2-16,-6 0-488,-8-3-1017,-12-14-799,-8 0-1057,-6 0 128</inkml:trace>
  <inkml:trace contextRef="#ctx0" brushRef="#br0" timeOffset="-30841.868">5830 9111 1288,'0'0'3129,"0"0"-1273,0 0-1200,0 0-39,0 0 215,0 0-208,-108 157-376,88-105-248,3 16-488,2-15-1232,10-15-1913</inkml:trace>
  <inkml:trace contextRef="#ctx0" brushRef="#br0" timeOffset="-30567.1">6832 8246 5265,'0'0'1480,"0"0"-1111,0 0 55,0 0 240,0 0-88,177 58-176,-132-38-256,1-4-144,5 4-168,-8-4-1104,-17-11-1633</inkml:trace>
  <inkml:trace contextRef="#ctx0" brushRef="#br0" timeOffset="-30409.334">7246 8126 6241,'0'0'1065,"0"0"-337,0 0 280,-135 169-528,98-109-480,-3 24-312,9-16-1897,5-13-3656</inkml:trace>
  <inkml:trace contextRef="#ctx0" brushRef="#br0" timeOffset="-29732.985">10587 9780 4249,'0'0'1664,"0"0"-1152,0 0 441,0 0 151,0 0-280,157 73-304,-120-56-304,0-1-216,-6-1-56,1-15-1200,-9 0-1473,-15-7-1160</inkml:trace>
  <inkml:trace contextRef="#ctx0" brushRef="#br0" timeOffset="-29548.167">10881 9588 1968,'0'0'4241,"0"0"-3625,0 0-175,-114 154 95,85-96-128,4 2-224,7 15-184,1-15-1112,14-19-1857</inkml:trace>
  <inkml:trace contextRef="#ctx0" brushRef="#br0" timeOffset="-29297.043">11811 9313 2945,'0'0'4169,"0"0"-3673,0 0-288,0 0 168,160 75 40,-109-61-80,-5 1-312,8-1-24,-17-2-1096,-8-7-1841</inkml:trace>
  <inkml:trace contextRef="#ctx0" brushRef="#br0" timeOffset="-29125.507">12076 9212 1736,'0'0'5177,"0"0"-4464,0 0-249,-114 145 0,83-85-256,-12 17-208,9-15-1280,5-11-3489</inkml:trace>
  <inkml:trace contextRef="#ctx0" brushRef="#br0" timeOffset="-28710.864">11412 10464 1472,'0'0'3145,"0"0"-1785,0 0-856,0 0 465,0 0 79,0 0-128,185 51-360,-131-41-328,-2-1-144,-7 1-88,4 4-656,-18-4-1208,-11-5-1905</inkml:trace>
  <inkml:trace contextRef="#ctx0" brushRef="#br0" timeOffset="-28561.442">11714 10411 7098,'0'0'1240,"0"0"-752,-140 157 160,83-90-312,-26 15-336,24-17-1024,-1-17-3561</inkml:trace>
  <inkml:trace contextRef="#ctx0" brushRef="#br0" timeOffset="-27854.415">5542 8429 1368,'0'0'1617,"0"0"735,0 0-1424,0 0-232,0 0 1,0 0 207,0 0 72,83-7-232,-46 7 56,0 0-360,0 3-280,3 11-71,-6 5-89,9 13-585,-12-3-1535,-11-10-2249</inkml:trace>
  <inkml:trace contextRef="#ctx0" brushRef="#br0" timeOffset="-27698.176">5822 8285 5297,'0'0'1753,"0"0"-1217,0 0-104,-80 125-32,51-55-400,6-7-64,3-15-2353</inkml:trace>
  <inkml:trace contextRef="#ctx0" brushRef="#br0" timeOffset="-26909.151">11098 8555 2393,'0'0'3720,"0"0"-3232,0 0 1,0 0 399,0 0 112,0 0-144,0 0-336,171 123-312,-125-109-96,-12-2-112,-3 0-344,-14-10-944,-5 1-793,-12-3-1687</inkml:trace>
  <inkml:trace contextRef="#ctx0" brushRef="#br0" timeOffset="-26697.1289">11406 8403 2192,'0'0'4785,"0"0"-3992,0 0-121,-97 135 256,48-73-400,-25 23-528,14-13-688,0-19-3033</inkml:trace>
  <inkml:trace contextRef="#ctx0" brushRef="#br0" timeOffset="-20684.714">12191 10072 2304,'0'0'4866,"0"0"-3970,0 0-736,0 0 392,0 0 448,0 0-56,0 0-320,194 67-183,-143-45-265,-8-5-128,-3 2-48,-12-5-841,-8-4-1479,-11-7-2345</inkml:trace>
  <inkml:trace contextRef="#ctx0" brushRef="#br0" timeOffset="-20535.3118">12410 9992 7554,'0'0'1232,"0"0"-152,-151 207-280,63-81-800,19-23-800,4-16-4185</inkml:trace>
  <inkml:trace contextRef="#ctx0" brushRef="#br0" timeOffset="-19311.1128">6484 8815 2633,'0'0'2671,"0"0"-1378,0 0-130,0 0 332,0 0-64,0 0-316,0 0-175,0 0-89,9 0 159,96 32-135,-42 4-3328,-57-33 1888,9 7-3139,-8-5-1226</inkml:trace>
  <inkml:trace contextRef="#ctx0" brushRef="#br0" timeOffset="-19152.909">6661 8687 2601,'0'0'4465,"0"0"-3529,0 0-136,-89 130 216,35-38-1016,5-13-400,1-11-3985</inkml:trace>
  <inkml:trace contextRef="#ctx0" brushRef="#br0" timeOffset="-1885.622">12425 5265 4145,'0'0'2652,"0"0"-1709,0 0-609,0 0 136,0 0 71,0 17 5,-18 253 1508,6-159-1714,-14 134-352,7 131 12,19-375-56,0 0 0,0-1 0,-1 1 1,1 0-1,0 0 0,0-1 0,0 1 0,0 0 0,0 0 0,0 0 0,0-1 0,0 1 0,0 0 0,1 0 0,-1-1 0,0 1 0,0 0 0,1-1 1,-1 1-1,0 0 0,1 0 0,-1-1 0,0 1 0,1-1 0,-1 1 0,1 0 0,0-1 0,-1 1 0,1-1 0,-1 1 0,1-1 0,0 0 1,-1 1-1,1-1 0,0 0 0,-1 1 0,1-1 0,0 0 0,0 0 0,-1 1 0,1-1 0,0 0 0,0 0 0,-1 0 0,1 0 0,0 0 1,0 0-1,-1 0 0,1 0 0,0-1 0,0 1 0,-1 0 0,1 0 0,0-1 0,0 1 0,-1 0 0,1-1 0,0 1 0,-1-1 0,1 1 56,39-37-2728,-8-17 808</inkml:trace>
  <inkml:trace contextRef="#ctx0" brushRef="#br0" timeOffset="-1704.962">12853 5299 2288,'0'0'2881,"0"0"-1489,8 137-127,-8-50 79,0 7 16,0 5-480,0-1-575,0-1-305,-8-11-49,-4-16-1047,-16-17-784,2-22-1345,-3-23-1200</inkml:trace>
  <inkml:trace contextRef="#ctx0" brushRef="#br0" timeOffset="-1547.746">12348 5771 5625,'0'0'1072,"0"0"-671,0 0 447,0 0-176,174 22-328,-89-22-344,61 0-952,-21 0-2041,-8-15-1152</inkml:trace>
  <inkml:trace contextRef="#ctx0" brushRef="#br0" timeOffset="-1143.547">13463 5805 7202,'0'0'1088,"0"0"-368,0 0 77,0 0-12,0 0-164,-26-16-361,-83-48-200,62 43-17,29 59-263,-7 211 354,24-247-140,1 0 0,0 1-1,-1-1 1,1 0 0,0 0-1,0 1 1,1-1 0,-1 0 0,0 0-1,1 1 1,-1-1 0,1 0-1,0 0 1,0 0 0,-1 0-1,2 0 1,-1 0 0,0 0-1,0 0 1,1 0 0,-1 0-1,1 0 1,-1-1 0,1 1-1,0-1 1,-1 1 0,1-1-1,0 0 1,0 0 0,0 0-1,0 0 1,0 0 0,0 0-1,1 0 1,-1-1 0,0 1-1,0-1 1,1 1 0,-1-1-1,0 0 1,0 0 0,1 0-1,-1 0 1,0-1 0,0 1-1,1 0 1,0-2 6,10-2-87,-1-1 0,0-1-1,0 0 1,0-1 0,-1-1-1,0 1 1,-1-2 0,1 1 0,-2-1-1,1-1 1,-1 0 0,-1 0 0,6-9 87,5-3-362,80-84-1017,-98 105 1402,0 0 1,-1 1-1,1-1 1,0 1-1,0-1 1,0 1-1,0-1 1,0 1-1,0 0 1,0-1-1,0 1 1,0 0-1,0 0 1,0 0-1,1 0 1,-1 0-1,0 0 0,0 0 1,0 0-1,0 0 1,0 0-1,0 1 1,0-1-1,0 0 1,0 1-1,0-1 1,0 1-1,0-1 1,0 1-1,-1 0 1,1-1-1,0 1 1,0 0-1,0-1 1,-1 1-1,1 0 1,0 0-1,-1 0 1,1 0-1,-1-1 1,1 1-1,-1 0 1,1 0-1,-1 0 0,0 0 1,1 0-1,-1 0 1,0 1-1,0-1 1,0 0-1,0 0 1,0 0-1,0 0 1,0 0-1,0 0 1,0 0-1,-1 0 1,1 0-1,0 0 1,-1 0-1,1 0 1,0 0-1,-1 0 1,1 0-1,-1 0-23,3 18 350,-1-17-390,-1 1-1,1 0 1,-1 0 0,1-1-1,0 1 1,0 0-1,0-1 1,0 1 0,0-1-1,1 1 1,-1-1 0,1 0-1,-1 1 1,1-1-1,0 0 1,0 0 0,0 0-1,0-1 1,1 1-1,-1 0 1,0-1 0,1 1-1,-1-1 1,1 0 0,-1 0-1,1 0 1,-1 0-1,1 0 1,0-1 0,0 1-1,-1-1 1,1 0-1,0 1 1,0-1 0,0-1-1,-1 1 1,1 0 0,0-1-1,0 1 1,-1-1-1,1 0 1,0 0 0,-1 0-1,1 0 1,-1 0-1,3-2 41,38-24-2547,-3-10-938</inkml:trace>
  <inkml:trace contextRef="#ctx0" brushRef="#br0" timeOffset="-857.502">13917 5619 5889,'0'0'910,"0"0"-17,0 0 61,0 0-167,0 0-283,-20 19-296,-60 60-266,79-79 42,0 1 0,-1 0-1,1 0 1,0 0-1,0-1 1,0 1-1,0 0 1,0 0-1,0 0 1,0 1-1,1-1 1,-1 0-1,0 0 1,1 0-1,-1 1 1,0-1-1,1 0 1,0 1 0,-1-1-1,1 0 1,0 1-1,0-1 1,-1 0-1,1 1 1,0-1-1,0 1 1,1-1-1,-1 0 1,0 1-1,0-1 1,1 1-1,-1-1 1,1 0-1,-1 0 1,1 1 0,-1-1-1,1 0 1,0 0-1,0 0 1,0 1-1,-1-1 1,1 0-1,0 0 1,0 0-1,1-1 1,-1 1-1,0 0 1,0 0-1,0 0 1,0-1-1,1 1 1,-1-1 0,0 1-1,1-1 1,-1 1-1,0-1 1,1 0-1,-1 0 1,2 0 16,4 3-125,24 10-295,-26-12 424,-1 0 0,0 0 0,1 0 0,-1 0 1,0 1-1,0 0 0,0 0 0,0 0 0,0 0 0,-1 0 0,1 1 0,0 0 0,-1 0 0,0 0 1,0 0-1,0 0 0,0 1 0,0-1 0,-1 1 0,1 0 0,-1 0 0,0 0 0,0 0 1,-1 0-1,1 0 0,-1 0 0,1 4-4,-2-3 42,0-1 0,0 0 0,0 1 0,-1-1 0,0 1 0,0-1 0,0 0 0,0 0 0,0 1 1,-1-1-1,0 0 0,0 0 0,0-1 0,-1 1 0,1 0 0,-1-1 0,0 1 0,1-1 0,-2 0 0,1 0 0,0 0 0,-3 2-42,-44 29-381,50-34 334,-1 0 0,0 0-1,1 1 1,-1-1 0,0 0 0,1 0 0,-1 0 0,0 0-1,1 0 1,-1 0 0,0 0 0,1 0 0,-1 0 0,0-1 0,1 1-1,-1 0 1,0 0 0,1-1 0,-1 1 0,1 0 0,-1-1-1,0 1 1,1 0 0,-1-1 0,1 1 0,-1-1 0,1 1-1,-1-1 1,1 1 0,0-1 0,-1 1 0,1-1 0,-1 1-1,1-1 1,0 0 0,0 1 0,-1-1 0,1 0 0,0 1-1,0-1 1,0 0 0,0 1 0,0-1 0,0 0 0,0 1-1,0-1 1,0 0 0,0 1 0,0-1 0,0 0 0,0 1-1,1-1 48,-2-32-3476</inkml:trace>
  <inkml:trace contextRef="#ctx0" brushRef="#br0" timeOffset="-504.669">14182 5244 4497,'0'0'2407,"0"0"-1347,0 0 315,2 29 286,5 193 845,-7 188-1380,7-392-2552,4-46 777,74-267-803,-85 293 1450,0 0 1,0 0-1,1 0 0,-1 0 1,1 0-1,-1 0 0,1 0 1,0 0-1,-1 0 0,1 0 1,0 1-1,0-1 0,1 0 1,-1 0-1,0 1 0,0-1 1,1 1-1,-1-1 0,1 1 1,-1 0-1,1-1 1,0 1-1,0 0 0,-1 0 1,1 0-1,0 0 0,0 1 1,0-1-1,0 0 0,0 1 1,0-1-1,0 1 0,0 0 1,0 0-1,0 0 0,0 0 1,0 0-1,1 0 0,-1 0 1,0 1-1,0-1 0,0 1 1,0 0-1,0-1 0,0 1 2,5 10 106,0-1 0,0 1-1,-1 1 1,-1-1 0,0 1-1,0 0 1,-2 0 0,1 0-1,-1 1 1,-1 0-106,4 9 138,38 255 841,-39-157-3231,-8-88-385,-9-13-1325</inkml:trace>
  <inkml:trace contextRef="#ctx0" brushRef="#br0" timeOffset="-211.139">12037 6443 1192,'0'0'6970,"0"0"-6058,0 0-32,211 19 921,-37-5-201,68 1 128,41-8-159,14-4 239,-15-3-712,-31 0-600,-8 0-464,-18 0-32,-17 0-1392,-56 0-2401,-44 0-5233</inkml:trace>
  <inkml:trace contextRef="#ctx0" brushRef="#br1" timeOffset="15362.119">1827 15591 4529,'0'0'1251,"0"0"-667,0 0-187,0 0-24,0 0-108,0 0-113,2-6 19,73-97 2916,177-157-1433,-139 123-1369,758-885 785,-565 688-533,974-1096 1215,-912 995-1425,51-69-32,62-82-16,76-79 245,75-81 39,70-72-453,67-58-336,64-55-884,1959-1963-6984,-1863 2011 4745,-186 196 1642,-135 145 653</inkml:trace>
  <inkml:trace contextRef="#ctx0" brushRef="#br0" timeOffset="21263.748">7151 8413 880,'0'0'3864,"0"0"-2291,0 0-551,0 0 216,0 0-96,0 0-165,-3 0-159,-9 5 2674,35 9-1694,249 109 1118,-50 13-1756,-209-132-1052,-13-6-7698,-12-9-31</inkml:trace>
  <inkml:trace contextRef="#ctx0" brushRef="#br0" timeOffset="22106.05">7106 8364 2641,'0'0'896,"0"0"-284,0 0 56,0 0 15,0 0 13,0 0-92,-5-6-77,-16-18 29,15 18 9,6 6 140,0 0 249,109 98 6440,64 33-4703,121 105-1004,-237-174-1689,-64-62-5617,-8-11-1677</inkml:trace>
  <inkml:trace contextRef="#ctx0" brushRef="#br0" timeOffset="22757.576">6643 8853 3193,'0'0'1577,"0"0"-584,0 0 41,0 0 44,0 0-115,0 0-158,-10 9 2395,88 75 341,-11-32-2804,2-3 1,3-2 0,1-4 0,31 11-738,147 89 607,-251-143-727,1-1 0,0 1 1,-1 0-1,1-1 1,-1 1-1,1 0 0,-1-1 1,1 1-1,-1 0 0,1-1 1,-1 1-1,1-1 1,-1 1-1,0-1 0,1 1 1,-1-1-1,0 1 0,1-1 1,-1 1-1,0-1 1,0 0-1,1 1 0,-1-1 1,0 1-1,0-1 1,0 0-1,0 1 0,0-1 1,0 0-1,0 1 0,0-1 1,0 1-1,0-1 1,0 0-1,-1 1 0,1-1 1,0 1-1,0-1 1,-1 0-1,1 1 0,0-1 1,0 1-1,-1-1 0,1 1 1,-1-1-1,1 1 1,-1-1-1,1 1 0,0 0 1,-1-1-1,0 1 1,1 0-1,-1-1 0,1 1 1,-1 0-1,1 0 0,-1-1 1,0 1-1,1 0 1,-1 0-1,1 0 0,-1 0 120,-20-26-7012</inkml:trace>
  <inkml:trace contextRef="#ctx0" brushRef="#br0" timeOffset="23793.804">6287 7276 2873,'0'0'1000,"0"0"-191,0 0 89,0 0 38,0 0-181,0 0-236,-4 1 1826,18 16-1878,1-1 0,1 0 0,0-1 0,1-1 0,1-1 0,0 0-1,0-1 1,1-1 0,1-1 0,15 6-467,-20-8 195,149 82 1480,-5 7 0,51 45-1675,-113-72 408,-4 4 0,-3 4-1,64 73-407,-122-114 110,2-1 0,2-1 0,1-3-1,1 0 1,2-3 0,19 11-110,26 13-3,-82-29-8611,-7-19 2217</inkml:trace>
  <inkml:trace contextRef="#ctx0" brushRef="#br0" timeOffset="24493.6708">5833 8617 1920,'0'0'1537,"0"0"-634,0 0-223,0 0 93,0 0 29,0 0 38,14 14-12,204 194 3797,337 298-153,-488-433-4472,-51-51 9,0-1 0,1 0 0,0-1 0,2-1 0,1-1 0,0-1-1,1-1 1,1 0 0,0-2 0,1 0 0,1-2 0,0 0 0,0-2-1,1-1 1,1-1 0,-1 0 0,1-2 0,8 0-9,-56-21-3024,-11 3-1164,-6 2-755</inkml:trace>
  <inkml:trace contextRef="#ctx0" brushRef="#br0" timeOffset="24935.046">5836 9251 3865,'0'0'925,"0"0"86,0 0 139,0 0 63,0 0 157,31 19-11,101 63-63,381 259 7917,-217-209-8464,-292-130-859,28 14-416,-19 3-4140,-12-9-1293</inkml:trace>
  <inkml:trace contextRef="#ctx0" brushRef="#br0" timeOffset="26017.654">9568 7168 3433,'0'0'1427,"0"0"-191,0 0 170,0 0 93,0 0-91,0 0-305,-4-2-222,-13-6-139,13 6-202,16 4 687,109 91 2746,89 66-1947,6-8 1,61 22-2027,405 295 888,-330-245-1092,-394-262-10093,3 10 3079</inkml:trace>
  <inkml:trace contextRef="#ctx0" brushRef="#br0" timeOffset="26685.573">9038 7225 3665,'0'0'1229,"0"0"-32,0 0 23,0 0-57,0 0-303,0 0-299,4 6 218,14 11-250,0-1-1,0 0 0,2-2 0,0 0 0,0-2 1,2 0-1,3 1-528,53 32 1153,380 300 3219,-75-51-3633,-125-128-258,6-12-1,43 6-480,-296-155 15,367 207 819,-339-186-763,-2 1 0,-1 2 0,-1 2 0,-1 1-1,-2 1 1,-2 2 0,-1 1 0,6 12-71,-14-8 192,-7-18-2711,-38-132-6371,0 49 2223</inkml:trace>
  <inkml:trace contextRef="#ctx0" brushRef="#br0" timeOffset="27361.929">9015 7430 3649,'0'0'949,"0"0"-225,0 0-22,0 0-19,0 0-76,0 0 85,3 7 200,15 25-199,2 0-1,1-2 1,1 0 0,2-2-1,1 0 1,1-2 0,1-1-1,1-1 1,1-1 0,1-2-1,7 2-692,45 39 683,150 122 609,112 90 1099,220 124-2391,-241-211 505,-184-112-397,-2 7 1,-5 5-1,9 15-108,-97-61 113,-1 2 0,-3 1 1,-1 2-1,-3 2 0,-1 2 1,-3 1-1,11 24-113,-24-43 96,2 0 0,2-2 0,0-1-1,2 0 1,1-2 0,2-1 0,7 4-96,153 145-652,-188-176 492,-1 1 0,1-1 0,0 0 0,0 1 0,-1-1 0,1 1 1,0-1-1,0 0 0,0 1 0,0-1 0,0 1 0,0-1 0,0 0 0,0 1 0,0-1 1,0 1-1,1-1 0,-1 1 0,0-1 0,0 0 0,0 1 0,1-1 0,-1 1 0,0-1 1,1 1-1,-1-1 0,0 1 0,1-1 0,-1 1 0,1 0 0,-1-1 0,1 1 0,-1-1 0,1 1 1,-1 0-1,1-1 0,-1 1 0,1 0 0,-1 0 0,1 0 0,-1-1 0,1 1 0,0 0 1,-1 0-1,1 0 0,-1 0 0,1 0 0,0 0 0,-1 0 0,1 0 0,-1 0 0,1 0 1,0 1-1,-1-1 0,1 0 0,-1 0 0,1 0 0,-1 1 0,1-1 0,-1 0 0,1 1 160,-1-5-248,0-26-6618</inkml:trace>
  <inkml:trace contextRef="#ctx0" brushRef="#br0" timeOffset="28435.621">8641 7895 1968,'0'0'546,"0"0"-109,0 0 29,0 0 91,0 0 315,0 0 74,-4-1-131,-9 1 1659,131 57 873,-6 0-2462,-3 5 0,-2 5 0,-3 4 0,-4 5 0,61 61-885,468 366 1519,-539-433-552,-3 3 0,73 82-967,36 37 1557,-148-151-1428,2-3 1,1-1-1,2-3 0,2-2 0,20 6-129,127 80 317,-132-71-92,-3 2-1,-1 4 0,-4 2 1,10 15-225,29 36 923,4-4 1,52 34-924,-120-107-1392,-38-50-3887,-9-9-828,-10-3-2189</inkml:trace>
  <inkml:trace contextRef="#ctx0" brushRef="#br0" timeOffset="29079.35">8727 8131 3425,'0'0'1201,"0"0"-497,0 0 66,0 0 204,0 0 154,0 0 121,-13 0-10,-49 0 2030,88 21-2211,499 391 5250,302 345-3935,-687-646-2705,5-6 0,73 35 332,-133-90-2372,-27-22-3626,-39-22-2593</inkml:trace>
  <inkml:trace contextRef="#ctx0" brushRef="#br0" timeOffset="30079.629">8532 8044 2232,'0'0'1194,"0"0"-52,0 0-129,0 0-78,0 0 75,0 0-32,-8-5-71,-32-21 392,52 49-471,106 123 2787,-35-47-3478,-12 2-6618,-55-73-376</inkml:trace>
  <inkml:trace contextRef="#ctx0" brushRef="#br1" timeOffset="33201.6288">2418 14272 3993,'0'0'2127,"0"0"-989,0 0-190,0 0 153,0 0 110,0 0-232,0 1 348,155 125 2237,-81-57-3801,-24-41-2105,-11-27-3700,-24-5 1100</inkml:trace>
  <inkml:trace contextRef="#ctx0" brushRef="#br1" timeOffset="33547.869">3040 13749 5841,'0'0'1697,"0"0"-1313,0 0 400,0 0 720,0 0 241,0 0-497,0 0-416,117 67-144,-86-45-200,0 0-416,1-3-72,5 5-1072,-9-7-1801,-11-7-2912</inkml:trace>
  <inkml:trace contextRef="#ctx0" brushRef="#br1" timeOffset="33953.6349">3910 12894 6817,'0'0'3001,"0"0"-2465,0 0 768,0 0 193,0 0-633,0 0-616,0 0-168,31 24 208,-11-12-72,9 3-200,-4 2-16,4 9-592,-3-4-1328,-9-3-2433</inkml:trace>
  <inkml:trace contextRef="#ctx0" brushRef="#br1" timeOffset="34869.136">4560 12150 1664,'0'0'4841,"0"0"-3880,0 0-377,0 0 1016,0 0-32,0 0-271,0 0-361,100 111-240,-71-90-112,-1-1-184,-2-3-224,3-3-176,-7-2-272,7-2-872,5-3-1024,-8-5-2089,-9-2-1409</inkml:trace>
  <inkml:trace contextRef="#ctx0" brushRef="#br1" timeOffset="35185.89">5137 11623 6025,'0'0'1929,"0"0"-1353,0 0 320,0 0 296,0 0-192,0 0 289,0 0-369,88 43-392,-51-24-280,-5-2-144,-4-2-88,-2-1-16,-6-4-760,3-3-1152,-6-2-1897,-8-5-1920</inkml:trace>
  <inkml:trace contextRef="#ctx0" brushRef="#br1" timeOffset="35589.1928">5662 10866 4753,'0'0'1232,"0"0"-992,0 0 633,0 0 47,0 0-80,0 0-128,0 0-256,131 109-200,-108-97-192,-3-2-64,3-1-832,-3-2-952,-12-2-1777</inkml:trace>
  <inkml:trace contextRef="#ctx0" brushRef="#br1" timeOffset="35935.907">6059 10517 3625,'0'0'3569,"0"0"-3089,0 0 480,0 0 648,0 0-248,0 0-415,0 0-481,148 73-272,-125-66-192,8 2-352,-8-1-1825,-6-4-2416</inkml:trace>
  <inkml:trace contextRef="#ctx0" brushRef="#br1" timeOffset="36671.553">6524 9954 4057,'0'0'3105,"0"0"-2497,0 0-8,0 0 536,0 0 160,0 0-175,0 0-321,131 14-120,-88-14-328,-3 0-352,5 0-40,-13 0-1560,-9 3-2785</inkml:trace>
  <inkml:trace contextRef="#ctx0" brushRef="#br1" timeOffset="37203.5369">7057 9431 5009,'0'0'1528,"0"0"-343,0 0 263,0 0-32,0 0-320,0 0 9,0 0-137,23 0-160,0 10-288,5 4-264,4 1-176,2 2-80,9 14-800,-3-5-1720,-12-6-3186</inkml:trace>
  <inkml:trace contextRef="#ctx0" brushRef="#br1" timeOffset="37874.055">7388 8836 5913,'0'0'1377,"0"0"-489,0 0 784,0 0-120,0 0-287,0 0-449,0 0-400,106 80-256,-86-68-160,8 0-864,-8-5-1601,-5-2-2152</inkml:trace>
  <inkml:trace contextRef="#ctx0" brushRef="#br1" timeOffset="38307.185">7865 8189 3961,'0'0'2664,"0"0"-2023,0 0 687,0 0 432,0 0-231,0 0-361,0 0-232,151 67-408,-114-50-352,17 9-176,-11-4-1264,-9-3-3337</inkml:trace>
  <inkml:trace contextRef="#ctx0" brushRef="#br1" timeOffset="39292.028">8287 7555 5713,'0'0'1144,"0"0"41,0 0 583,0 0-80,0 0-223,146 46-433,-95-36-472,-3 2-352,1-3-208,-3 3-488,-4 5-1192,-4-5-2593,-18-4-2281</inkml:trace>
  <inkml:trace contextRef="#ctx0" brushRef="#br1" timeOffset="39667.911">8718 7081 168,'0'0'5609,"0"0"-4809,0 0-7,0 0 447,0 0 16,0 0-208,0 0-312,160 91-391,-129-74-177,-2-2-168,-1-1-336,6-4-1065,-8-3-695,-3-7-2153</inkml:trace>
  <inkml:trace contextRef="#ctx0" brushRef="#br1" timeOffset="39997.9669">9366 6561 5937,'0'0'1441,"0"0"-1017,0 0 552,0 0 496,0 0-256,0 0-263,0 0-321,142 101-288,-116-82-208,0 0-136,5 3-816,-2-5-1889,-9-7-2760</inkml:trace>
  <inkml:trace contextRef="#ctx0" brushRef="#br1" timeOffset="40591.6789">10139 5573 1448,'0'0'6146,"0"0"-5058,0 0-1008,0 0 216,0 0 344,0 0-112,0 0-256,106 68-272,-75-54-144,12 6-736,-9-6-736,-8-2-1441</inkml:trace>
  <inkml:trace contextRef="#ctx0" brushRef="#br1" timeOffset="40899.7658">10744 5135 4849,'0'0'2561,"0"0"-2361,0 0 112,0 0 488,0 0-104,0 0-336,0 0-304,140 63-56,-109-58-672,6-5-400,-8 0-417,-6 0-983</inkml:trace>
  <inkml:trace contextRef="#ctx0" brushRef="#br1" timeOffset="41119.594">11220 4651 6073,'0'0'1193,"0"0"-585,0 0 688,0 0-88,0 0-432,0 0-424,117 123-352,-85-75-1712,-7-2-3009</inkml:trace>
  <inkml:trace contextRef="#ctx0" brushRef="#br1" timeOffset="44450.389">5693 8059 1032,'0'0'2665,"0"0"-1768,0 0-423,0 0 166,0 0 12,0 0-189,-22 26-144,-68 88-10,38 3 219,45-85-379,-48 207 2180,-13 156-2329,61-345 114,2 0-1,1 0 1,3 1-1,3-1 1,2 5-114,-3-47-2,1 1 0,1 0 0,-1-1 0,1 0 0,1 1-1,0-1 1,0-1 0,1 1 0,-1 0 0,2-1 0,-1 0 0,1 0 0,0-1 0,0 0-1,1 0 1,0 0 0,0-1 0,0 0 0,1 0 0,0-1 0,0 0 0,0 0 0,0-1 0,0 0-1,1 0 1,-1-1 0,1 0 0,0-1 0,0 0 0,0 0 0,0-1 0,-1 0 0,10-1 2,-7-3 17,0-1 1,0 0 0,0-1-1,-1 0 1,1-1 0,-2 0 0,1 0-1,-1-1 1,0-1 0,0 1-1,-1-1 1,-1-1 0,1 1-1,-2-1 1,1-1 0,-1 1 0,-1-1-1,0 0 1,0 0 0,-1-1-1,-1 1 1,1-5-18,20-62-66,-3-1 1,-3-1-1,-4-1 0,-4 0 1,-3 0-1,-4-1 0,-3 0 1,-5-9 65,6 70 6,-2 0 0,0-1 0,-1 1-1,-1 0 1,-1 0 0,-1 0 0,-1 0 0,-1 1 0,-1 0 0,0 0 0,-2 1 0,0 0 0,-1 1 0,-1 0 0,-11-14-6,21 30 1,0 0 0,-1 0 0,1 0 0,0 0 0,-1 0 0,1 0 0,-1 0 1,0 1-1,1 0 0,-1-1 0,0 1 0,0 0 0,0 0 0,0 1 0,0-1 0,0 1 0,0-1 0,0 1 0,0 0 0,0 0 0,0 0 0,0 0 1,-1 1-1,1 0 0,0-1 0,1 1 0,-1 0 0,0 0 0,0 0 0,0 1 0,0-1 0,1 1 0,-1 0 0,1-1 0,-1 1 0,1 0 0,0 0 1,0 1-1,0-1 0,0 0 0,0 1 0,0-1 0,1 1 0,-1 0 0,0 0-1,-55 154-3122,38-77 224</inkml:trace>
  <inkml:trace contextRef="#ctx0" brushRef="#br1" timeOffset="45720.754">6977 9422 2481,'0'0'1256,"0"0"-283,0 0 58,0 0-39,0 0-171,0 0-263,-18 0-230,-60 6-133,74-5-188,1 0-1,-1 0 0,1 1 1,-1-1-1,1 1 1,0 0-1,-1 0 1,1 0-1,0 0 0,0 1 1,1-1-1,-1 1 1,0 0-1,1 0 1,0 0-1,-1 0 0,1 0 1,0 0-1,0 2-6,-6 8 18,-23 30 70,1 2-1,3 1 1,2 1-1,2 1 1,-5 19-88,24-60 30,1 0 1,0-1 0,0 1-1,1 0 1,0 0 0,0 1-1,1-1 1,0 0 0,0 1-1,1-1 1,0 0 0,0 1-1,0-1 1,1 0 0,1 1-1,-1-1 1,1 0 0,0 0-1,0 0 1,1 0 0,0 0-1,1-1 1,-1 1 0,1-1-1,0 0 1,1 0 0,3 4-31,-2-6 9,2 0 1,-1 0-1,0 0 1,1-1-1,0 0 1,-1 0-1,1-1 1,0 0-1,1 0 1,-1-1-1,0 0 1,0 0-1,1-1 1,-1 0-1,0-1 1,0 0-1,1 0 1,-1-1-1,0 0 1,0 0-1,0-1 1,-1 0-1,1 0 1,0-1-1,2-2-9,8-12-98,-1 0 0,-1-2 0,-1 0 0,-1-1 0,-1 0 0,0-1 0,-2-1 0,-1 1 0,0-2 1,-2 0-1,-1 0 0,0 0 0,1-22 98,-4-59-228,-6 102 254,-1 0-1,1 0 1,-1 0 0,0 0 0,0 1 0,0-1 0,0 1 0,-1 0 0,1 0 0,-1 0 0,1 0 0,-1 1 0,0-1 0,1 1 0,-1 0 0,0 0 0,0 1 0,0-1 0,0 1 0,0-1 0,0 1 0,1 1 0,-1-1 0,0 0 0,0 1 0,0 0 0,0 0 0,0 0 0,1 0 0,-1 1-1,0 0 1,1-1 0,0 1 0,-1 1-26,-17 9-77,0 0 1,1 2-1,1 1 0,0 0 0,1 1 0,1 1 0,0 1 0,1 1 0,1 0 0,1 0 0,1 2 1,-3 5 76,-16 34-2073,5-7-2126</inkml:trace>
  <inkml:trace contextRef="#ctx0" brushRef="#br1" timeOffset="48421.684">8607 7734 2865,'0'0'705,"0"0"38,0 0 13,0 0-13,0 0-147,0 0-187,-8-1-139,-2 0-211,5 0-32,1 1 0,-1-1 1,0 1-1,1 0 0,-1 0 0,0 0 1,1 1-1,-1-1 0,0 1 0,1 0 1,-1 1-1,1-1 0,0 1 0,-1 0 1,1 0-1,0 0 0,0 1 0,-1 0-27,-15 19 14,1 2 0,0 0 0,2 1 0,1 1-1,2 0 1,0 1 0,1 0 0,2 1 0,1 1 0,1 0-1,2 0 1,0 1 0,3-1 0,0 1 0,2 0 0,1 23-14,1-45 9,-1-4-17,0 0 1,0 0-1,0 0 1,1-1 0,0 1-1,0 0 1,0 0-1,0 0 1,1 0 0,-1 0-1,1 0 1,0 0-1,0 0 1,0-1 0,1 1-1,0-1 1,-1 1-1,1-1 1,0 1 0,1-1-1,-1 0 1,0 0-1,1 0 1,0 0 0,0 0-1,0-1 1,0 1-1,0-1 1,0 0 0,1 0-1,-1 0 1,1 0-1,-1-1 1,5 2 7,1-1 30,0-1 0,0 0 0,0 0 0,0-1 0,1 0 0,-1-1 0,0 1 0,0-2 0,1 0 0,-1 0 0,-1 0 0,1-1 1,0-1-1,-1 1 0,1-1 0,-1-1 0,0 1 0,0-2 0,-1 1 0,0-1 0,0 0 0,2-2-30,7-7 23,-2 0 0,1-1 0,-2-1-1,0 0 1,-1 0 0,-1-2 0,0 1 0,-2-1 0,2-6-23,-5 7-1,-1 0 0,0 0 1,-1-1-1,-2 1 0,1-1 0,-2 0 1,-1 0-1,0 0 0,-3-13 1,3 28-43,0-1 1,-1 1-1,1-1 0,-1 1 1,0 0-1,0-1 0,-1 1 0,1 0 1,-1 0-1,0 0 0,0 0 0,-1 0 1,1 0-1,-1 0 0,1 1 1,-1 0-1,0-1 0,-1 1 0,1 0 1,0 0-1,-1 1 0,0-1 1,0 1-1,0 0 0,0 0 0,0 0 1,0 0-1,0 1 0,-3-1 43,-108 7-2223,61 22-5</inkml:trace>
  <inkml:trace contextRef="#ctx0" brushRef="#br1" timeOffset="49240.188">8949 7148 2505,'0'0'1078,"0"0"-96,0 0 84,0 0-100,0 0-196,0 0-287,-12 12-161,-68 79 97,69-69-360,1 0 0,2 1-1,0 0 1,1 0 0,1 1-1,1 0 1,1 0 0,1 0-1,2 0 1,0 1 0,1-1-1,3 11-58,0-32 7,0 0 0,0 0 0,1 0 0,-1 0 0,1-1 1,0 0-1,-1 0 0,1 0 0,0 0 0,0 0 0,1-1 0,-1 0 0,0 0 0,0 0 0,0 0 0,1-1 0,-1 1 0,1-1 0,-1 0 0,0-1 0,1 1 0,-1-1 0,0 0 0,0 0 0,1 0 0,-1 0 0,0-1 0,0 0 0,2-1-7,6-3-6,-1-1 1,0-1-1,0 1 0,0-2 0,-1 0 0,-1 0 0,1-1 0,-1 0 1,-1 0-1,0-1 0,0 0 0,-1-1 0,-1 1 0,0-1 0,1-3 6,-5 12-5,-1 0 0,1 0 0,0 1-1,-1-1 1,0 0 0,1 0 0,-1 0-1,0 0 1,-1-1 0,1 1 0,-1 0-1,1 0 1,-1 0 0,0-1 0,0 1-1,0 0 1,-1 0 0,1 0 0,-1-1-1,1 1 1,-1 0 0,0 0 0,-1 0-1,1 0 1,0 0 0,-1 0 0,0 1-1,1-1 1,-1 0 0,0 1 0,0-1-1,-1 1 1,1 0 0,0 0 0,-1 0-1,0 0 1,1 0 0,-1 0 0,0 1 0,0-1-1,0 1 1,0 0 0,0 0 0,0 0-1,-1 0 6,0 0-158,1 0-1,0 1 1,-1-1 0,1 1-1,0 0 1,-1 0-1,1 0 1,0 0-1,0 1 1,-1-1-1,1 1 1,0 0 0,0 0-1,-1 0 1,1 0-1,0 0 1,0 1-1,0 0 1,1-1-1,-1 1 1,0 0 0,1 1-1,-1-1 1,1 0-1,-1 1 1,1-1 158,-5 15-2567</inkml:trace>
  <inkml:trace contextRef="#ctx0" brushRef="#br1" timeOffset="49676.185">9394 6920 4601,'0'0'919,"0"0"-18,0 0 37,0 0-142,0 0-140,-25 22-98,-82 73-98,100-89-406,1 0-1,0 1 1,0 0 0,1 0 0,0 0 0,0 0-1,0 1 1,1 0 0,0 0 0,1 0 0,0 0 0,0 1-1,0-1 1,1 1 0,0 2-54,-1 6 84,1-14-88,1 0 0,-1-1 0,1 1 0,0 0 1,0 0-1,0 0 0,0 0 0,0 0 0,1 0 1,-1 0-1,1 0 0,0 0 0,0 0 0,0 0 1,0 0-1,1 0 0,-1 0 0,1 0 0,-1 0 1,1 0-1,0 0 0,1 0 0,-1-1 0,0 1 0,1 0 1,-1-1-1,1 1 0,0-1 0,0 1 0,0-1 1,0 0-1,0 0 0,1 0 0,-1 0 0,1 0 1,-1-1-1,1 1 0,0-1 0,-1 1 0,1-1 1,1 0 3,5 0-10,0 0 0,0-1 0,-1-1 0,1 1 0,0-1 0,-1-1 0,1 0 0,-1 0 0,1 0 0,-1-1 1,0 0-1,0-1 0,0 0 0,-1 0 0,1-1 0,-1 0 0,0 0 0,0-1 0,-1 0 0,1 0 0,-2 0 1,1-1-1,0 0 0,-1 0 0,-1 0 0,1-1 0,-1 1 0,0-1 0,-1 0 0,0-1 10,24-114-512,-29 121 463,0 0 0,0 0 0,0 0 0,0 0 0,0 1 0,0-1 0,0 1 0,-1 0 0,1 0 0,0 0 0,-1 0 0,1 0 0,-1 0 0,1 0 0,-1 1 0,1-1 0,-1 1 0,1 0 0,-1 0 0,0 0 0,1 0 0,-1 0 0,1 1 0,-1-1 0,0 1 0,1-1 0,-1 1 0,1 0 0,0 0 0,-1 0 0,1 1 0,-2 0 49,-168 91-4324,84-34 462</inkml:trace>
  <inkml:trace contextRef="#ctx0" brushRef="#br1" timeOffset="54615.561">2012 15635 5769,'0'0'1032,"0"0"-968,0 0-8,0 0-56,0 0-8,0 0-344,12-5 64,-1-5 288,-2 0 16,-1-2 16,-2 5 16,0 0 40,-3 5-8,-1-1-80,-2-2-128,3 1-1088,-3-1-2041</inkml:trace>
  <inkml:trace contextRef="#ctx0" brushRef="#br1" timeOffset="56733.1249">6755 9814 7450,'0'0'1712,"0"0"-1088,0 0 640,0 0 249,0 0-321,0 0-496,0 0-400,0 0-8,0 0-48,0 0-40,0 0-104,0 0-96,0 0-576,3 0-1560,2 5-4394</inkml:trace>
  <inkml:trace contextRef="#ctx0" brushRef="#br1" timeOffset="57581.712">6375 9797 5513,'0'0'1084,"0"0"-159,0 0 410,0 0 180,0 0-273,0 0-452,6-9 348,1 11-807,1 0 1,-1 1-1,0 1 1,0-1-1,0 1 1,0 0-1,-1 1 0,1-1 1,-1 1-1,0 0 1,-1 1-1,1 0 1,-1 0-1,0 0 1,3 6-332,5 3 538,14 15 409,-9-7-493,2-1 0,0-1 0,1-1 1,0-1-1,2-1 0,0-1 0,25 14-454,-40-32 4640,-15-9-9899,4 5-502,1 5-2459</inkml:trace>
  <inkml:trace contextRef="#ctx0" brushRef="#br1" timeOffset="58672.148">6994 9554 3065,'0'0'1916,"0"0"-852,0 0 121,0 0 4,0 0-206,0 0-240,-9-4-240,4 2-519,2 0 61,0 0 0,0 0 0,0 0 0,0 1 0,-1-1 0,1 1 0,-1 0 0,1 0 0,-1 0 0,1 1 0,-1-1 0,0 1 0,1 0 0,-1 0 0,1 0 0,-1 0 0,0 1 0,1 0 0,-1-1 0,1 1 0,-1 0 1,1 1-1,0-1 0,-1 1 0,1-1 0,-3 3-45,-4 5 10,0 1 1,1 0 0,0 1 0,0 0 0,1 0-1,0 1 1,1 0 0,1 0 0,0 0 0,1 1-1,0 0 1,1 0 0,0 1 0,1-1 0,0 1-1,1 0 1,1-1 0,0 1 0,2 13-11,1-24 16,0 1 0,1-1 0,-1 0 0,1 0 0,0 0 0,0 0 0,0 0 0,0-1 0,1 1 0,-1-1 0,1 0 0,0 0 0,-1 0 0,1 0 0,0-1 0,0 0 0,0 1 0,0-1 0,0-1 0,0 1 0,0-1 0,0 1 0,1-1 0,-1 0 0,0-1 0,0 1 0,0-1 0,0 0 0,0 0 0,0 0 0,0 0 0,0-1 0,0 0 0,0 1 0,2-3-16,4-7 10,-1-1 0,0 1 0,0-2 0,-1 1 0,-1-1 0,0 0-1,-1-1 1,0 0 0,-1 0 0,-1 0 0,0 0 0,-1-1 0,0 0 0,-1 1 0,-1-1 0,0-4-10,-1 9-59,1 9 71,-1 0-1,1-1 0,-1 1 0,1 0 0,-1 0 0,0 0 0,0 0 1,1-1-1,-1 1 0,0 0 0,0 0 0,0-1 0,0 1 1,-1 0-1,1 0 0,0 0 0,0-1 0,-1 1 0,1 0 0,-1 0 1,1 0-1,-1 0 0,1 0 0,-1 0 0,0 0 0,0 0 0,1 0 1,-1 0-1,0 0 0,0 0 0,0 1 0,0-1 0,0 0 0,0 0 1,0 1-1,0-1 0,0 1 0,0-1 0,0 1 0,-1 0 0,0-1-11,-6 1 37,0 0-1,0 1 0,-1 0 1,1 0-1,0 1 0,0 0 1,0 0-1,0 1 0,0 0 1,0 0-1,1 1 0,0 0 1,0 0-1,0 1 0,0 0 0,1 0 1,-6 6-37,-57 71-3283,51-57-1336</inkml:trace>
  <inkml:trace contextRef="#ctx0" brushRef="#br1" timeOffset="59947.717">5716 8201 3161,'0'0'668,"0"0"56,0 0 37,0 0-42,0 0-125,0 0-126,-5-10-27,-17-27 170,-15 25 4680,18 20-5077,-4 18-84,1 0-1,2 1 1,0 2 0,2 0-1,-11 25-129,21-40 130,-10 30 147,2 1-1,2 0 1,2 1 0,2 0 0,3 1 0,1 0-1,2 1 1,2-1 0,4 26-277,-3 183 1662,3-245-1636,0 0 0,1 1 1,0-1-1,0 0 1,1-1-1,1 1 0,0-1 1,1 1-1,-1-1 0,2-1 1,0 1-1,0-1 1,0-1-1,1 1 0,1-1 1,-1 0-1,1-1 0,0 0 1,1-1-1,0 0 1,0 0-1,0-1 0,1 0 1,-1-1-1,1 0 0,0-1 1,4 1-27,-12-4 10,0 1 0,0-1-1,-1 0 1,1 0 0,0 0 0,0 0 0,0-1 0,-1 1 0,1-1 0,0 1 0,-1-1 0,1 0 0,-1 0-1,1 0 1,-1-1 0,1 1 0,-1 0 0,0-1 0,1 0 0,-1 0 0,0 1 0,0-1 0,0 0-1,0-1 1,-1 1 0,1 0 0,-1 0 0,1-1 0,-1 1 0,0-1 0,0 1 0,0-1 0,0 0-1,0 1 1,-1-1 0,1 0 0,-1-2-10,9-14 31,44-77-210,-42 80 87,0-1 0,-1-1 0,-1 0 0,0 0 0,-2-1 0,0 0 0,-1 0 0,-1 0 0,0-1 0,0-19 92,-10-576-691,5 594 524,0 9 47,0 0-1,0-1 0,-1 1 0,0 0 1,-1 0-1,-1 0 0,0 0 1,0 0-1,-2 0 0,1 1 1,-5-8 120,7 18-193,0 0 0,-1 1 0,1-1 1,0 1-1,0 0 0,-1 0 1,1 0-1,0 0 0,-1 0 0,1 0 1,0 0-1,0 1 0,-1-1 1,1 1-1,0 0 0,0-1 1,0 1-1,0 0 0,0 0 0,0 1 1,0-1-1,0 0 0,0 1 1,0-1-1,1 1 0,-1-1 1,1 1-1,-1 0 0,1 0 0,-1 0 1,1 0-1,0 0 0,0 0 1,0 0-1,0 0 0,1 0 1,-1 0-1,0 2 193,0-2-567,-22 34-5230</inkml:trace>
  <inkml:trace contextRef="#ctx0" brushRef="#br1" timeOffset="63723.039">8764 7741 1824,'0'0'789,"0"0"301,0 0-76,0 0-118,-26-8 48,-83-25-115,-55 19 2178,115 16-2072,28-2-593,15-1-243,-1 0 0,0 1 1,0-1-1,0 2 0,0-1 0,0 1 0,0 0 1,0 1-1,1-1 0,-1 1 0,0 1 0,1-1 1,0 1-1,-1 0 0,1 1 0,0-1 0,1 1 1,-1 0-1,-4 5-99,-4 11 202,1 2-1,1-1 1,1 2-1,1 0 1,1 0 0,1 0-1,1 1 1,1 1 0,1-1-1,1 1 1,1 0 0,2 0-1,0 0 1,2-1 0,3 24-202,-4-41 76,-2-1-55,1 0 1,0 0-1,1 0 0,0 1 0,0-1 0,0 0 0,0 1 0,1-1 0,0 0 0,1 0 0,-1 0 0,1 0 0,0 0 0,1 0 0,0 0 0,-1-1 0,2 1 0,-1-1 0,1 0 0,-1 0 0,2 0 0,-1 0 0,0-1 0,1 0 0,0 0 0,0 0 0,0 0 0,0-1 0,2 1-21,0-1 4,1-1-1,0 1 1,0-1 0,0-1-1,0 0 1,0 0-1,1 0 1,-1-1-1,0 0 1,0-1 0,0 0-1,0 0 1,0 0-1,0-1 1,0-1-1,0 1 1,0-1-1,-1-1 1,0 1 0,1-1-1,-1 0 1,-1-1-1,1 0 1,-1 0-1,1 0 1,-1-1 0,4-5-4,7-8-44,-1-1 1,-1 0 0,0-1 0,-2 0 0,0-1-1,-2-1 1,0 0 0,2-12 43,-5 12-56,-1 0-1,-1 0 1,-1-1-1,-1 1 1,-1-1-1,-1 0 1,-1 0 0,-1 0-1,-2 0 1,0-2 56,1 23-35,1 0 0,-1 0 1,0-1-1,0 1 0,0 0 1,0 0-1,0 0 0,-1 0 1,0 0-1,1 0 0,-1 0 0,0 1 1,0-1-1,-1 1 0,1-1 1,0 1-1,-1 0 0,0 0 1,1 0-1,-1 0 0,0 0 0,0 1 1,0-1-1,0 1 0,0 0 1,0 0-1,-1 0 0,1 0 1,0 0-1,0 1 0,-1-1 0,1 1 1,-1 0-1,1 0 0,0 1 1,-1-1-1,1 1 0,0-1 1,0 1-1,-1 0 0,1 0 0,0 0 1,0 1-1,0-1 0,0 1 1,0 0-1,1 0 0,-1 0 0,0 0 1,-1 2 34,-65 116-6224,40-58 50</inkml:trace>
  <inkml:trace contextRef="#ctx0" brushRef="#br1" timeOffset="65316.319">10947 9715 2825,'0'0'2159,"0"0"-1168,0 0 66,0 0 237,0 0-29,0 0-254,-3-11-267,1 5-682,0-6 131,-1 0-1,0 1 0,0-1 1,-1 1-1,-1 0 0,0 0 1,-1 1-1,0-1 0,0 1 0,-1 1 1,0-1-1,-1 1 0,-3-3-192,-5 1 83,-1 0-1,0 2 0,0 0 0,-1 1 1,0 0-1,-1 2 0,1 0 0,-1 1 0,0 1 1,-1 1-1,1 0 0,0 2 0,-1 0 1,0 1-1,-3 1-82,16 2 0,0 1 0,1-1-1,-1 1 1,1 0 0,0 1 0,0-1 0,0 1 0,1 1-1,-1-1 1,1 1 0,0 0 0,1 0 0,0 0 0,0 0-1,0 1 1,1 0 0,0 0 0,0 0 0,0 0 0,1 0-1,0 0 1,1 1 0,0-1 0,0 2 0,-3 201 9,3-187 157,2 0 0,0 0 0,2 0 0,0-1 0,2 1 0,0-1 0,1 0 0,2 0 0,0-1 0,1 0-1,2 0 1,0-1 0,0-1 0,2 0 0,1 0 0,0-1 0,1-1 0,1 0 0,13 9-166,266 232 875,-272-241-855,1-1 1,1-1-1,0-1 1,1-2 0,1 0-1,3 0-20,-6-4-42,0 2 1,-1 1-1,0 1 0,-1 1 0,0 0 0,-1 2 0,15 15 42,-6 1-59,-24-24 60,-1 0-1,1-1 1,0 1-1,1-1 1,-1 0-1,1-1 1,0 1-1,1-1 0,-1-1 1,1 1-1,0-1 1,0-1-1,0 0 1,1 0-1,-1 0 0,1-1 1,-1 0-1,1-1 1,5 1-1,156-3 257,-161-2-194,-1 0 0,0-1-1,1 0 1,-2-1 0,1 0-1,0 0 1,-1 0 0,0-1-1,0 0 1,-1-1 0,0 1 0,0-1-1,0 0 1,-1-1 0,4-7-63,9-8 41,-13 18 7,-1 0 1,0-1-1,0 1 1,0-1-1,-1 1 1,0-1 0,0 0-1,0 0 1,-1 0-1,0-1 1,0 1-1,0-1 1,-1 1-1,0-1 1,-1 1 0,1-1-1,-1-6-48,0 12 6,0-13 92,1-1 0,-2 1 0,0 0 0,-1-1 0,0 1-1,-1 0 1,0 0 0,-2 1 0,-3-11-98,-20-25 92,-3 1 0,-1 1 1,-3 2-1,-1 1 0,-3 2 0,-1 1 1,-2 2-1,-1 3 0,-2 1 0,-2 2 0,-1 2 1,-1 2-1,-6 0-92,-349-204 117,312 205-2034,26 28-4438,20 6-2930</inkml:trace>
  <inkml:trace contextRef="#ctx0" brushRef="#br2" timeOffset="73320.68">10056 656 2361,'0'0'533,"0"0"-142,0 0-146,0 0 92,0 0 165,0 0 83,1-4-282,1-9-68,-2 30 28,1 25 291,-2 0-1,-1-1 1,-3 1 0,-1 0-1,-7 20-553,-133 549 3258,9 186-1966,91-434-319,11 95-973,21-185 134,-31 154-134,-96 351 1723,83-306 841,-22 434-307,-14-184-476,-20 91-924,-40-44 486,-57 536-949,156-737-597,12-343 219,5-38 170,8 2 0,8 1-1,8 12-185,0 96-108,-13 0 0,-33 123 108,-37 196 581,26 7-498,-48 525-34,81-592-164,-5 80-3144,9-215-5051,11-188-1483</inkml:trace>
  <inkml:trace contextRef="#ctx0" brushRef="#br2" timeOffset="76061.4488">6840 8979 696,'0'0'0</inkml:trace>
  <inkml:trace contextRef="#ctx0" brushRef="#br2" timeOffset="76272.658">6840 8979 1152,'-60'-75'664,"55"68"-264,-1-1-231,0 1-169,1 2-153,2 1-207,3 1-320,0 3-368</inkml:trace>
  <inkml:trace contextRef="#ctx0" brushRef="#br2" timeOffset="77614.4259">6743 8863 1992,'0'0'761,"0"0"-292,0 0 6,0 0-100,0 0 63,0 0 314,8 6-251,75 33 1948,83 9 2626,49-9-4406,129 24-3,-135-5 71,113 43 75,-62-7-761,-155-62 99,167 35 352,27-17-115,64 6-84,6 11-27,-202-44 32,-131-21-283,0 2 0,0 2 0,0 1 0,0 1 1,-1 2-1,1 3-25,95 65 1084,-131-77-1682,0-1-1187,0 0-1889,0 0-2691</inkml:trace>
  <inkml:trace contextRef="#ctx0" brushRef="#br2" timeOffset="79170.709">6561 8844 1240,'0'0'1974,"0"0"-1024,0 0-340,0 0-35,0 0-57,0 0-188,0-10-127,0-45 1896,25 55 516,152 57 4427,229 16-2584,-112-1-1881,193 19-2577,-115-50 1119,-16 34-1118,-328-64-576,100 32 959,-84-35-3252,1-5-3678,-11-3-22,-2 0-1458</inkml:trace>
  <inkml:trace contextRef="#ctx0" brushRef="#br2" timeOffset="80236.789">8901 9460 2040,'0'0'838,"0"0"-26,0 0 242,0 0 315,0 0 116,0 0-29,-12-1-14,-36-6-105,36-3 3525,9 4 2045,-62-16-5484,194 30-327,-2 5-1,0 6 0,115 32-1095,-125-26 493,133 56 69,-219-68-536,-2 2 0,0 0 1,0 2-1,-2 1 0,21 18-26,110 63 120,-85-68 5,-67-31-154,-4 0-202,-2 0-824,-4-58-13768,-12 27 4260</inkml:trace>
  <inkml:trace contextRef="#ctx0" brushRef="#br2" timeOffset="80738.722">8701 9010 3489,'0'0'1092,"0"0"-283,0 0 273,0 0 157,0 0-119,0 0-297,3-5-95,5 2-540,0-1 0,0 1 1,0 1-1,0 0 0,0 0 0,1 0 0,-1 1 0,0 0 0,1 1 0,-1 0 1,1 0-1,-1 1 0,1 0 0,-1 0 0,0 1 0,1 0 0,-1 0 0,0 1 1,0 0-1,-1 1 0,1 0 0,-1 0 0,3 2-188,7 0 217,-6-2-252,71 32-230,-37 1-4159,-32-17-73</inkml:trace>
  <inkml:trace contextRef="#ctx0" brushRef="#br2" timeOffset="80941.874">8718 9672 7186,'0'0'3848,"0"0"-3752,0 0 72,0 0 465,0 0 119,0 0-752,194 51-880,-143-35-3321</inkml:trace>
  <inkml:trace contextRef="#ctx0" brushRef="#br2" timeOffset="82961.511">5773 9231 3489,'0'0'1447,"0"0"-566,0 0-181,0 0 73,0 0 11,0 0-155,5 0-37,26-3-4,1 1-1,-1 2 1,0 1 0,0 1-1,0 2 1,-1 1-1,5 2-587,516 121 1469,-29-15-1384,-242-57 403,204 40 329,-450-86-805,95 25 292,0-5-1,70 4-303,-145-27 58,-1 2-1,0 3 0,-1 2 1,24 11-58,40 25-5335,-92-40-989</inkml:trace>
  <inkml:trace contextRef="#ctx0" brushRef="#br2" timeOffset="84125.235">8712 10144 1976,'0'0'1046,"0"0"-446,0 0 74,0 0 130,0 0 108,0 0-64,0-4-176,0 4-579,0-1-1,0 0 1,0 0-1,0 1 1,0-1-1,0 0 1,0 0-1,0 0 0,0 1 1,0-1-1,1 0 1,-1 0-1,0 1 1,1-1-1,-1 0 1,0 1-1,1-1 1,-1 0-1,1 1 1,-1-1-1,1 1 0,-1-1 1,1 0-1,0 1 1,-1-1-1,1 1 1,0 0-1,-1-1 1,1 1-1,0 0 1,-1-1-1,1 1 1,0 0-1,0 0 0,-1 0 1,1-1-1,0 1 1,0 0-1,0 0 1,-1 0-1,1 0 1,0 0-1,0 1 1,0-1-1,-1 0 1,1 0-1,0 0 0,0 1 1,-1-1-1,1 0 1,0 1-1,0-1-92,6 0-256,139-1 2721,-56-4-2034,0 5-1,0 3 1,-1 4-1,1 4 1,-2 4-1,0 4 0,19 9-430,245 62 2604,215 54-1043,-162-75-2101,-413-69-6361,-12-4 897</inkml:trace>
  <inkml:trace contextRef="#ctx0" brushRef="#br2" timeOffset="84643.339">8581 10053 2553,'0'0'761,"0"0"-38,0 0 81,0 0 74,0 0-61,0 0-142,10 0-36,57 0 1118,-38 28 696,-19-13-3444,4-6-3314,-10-8 1062</inkml:trace>
  <inkml:trace contextRef="#ctx0" brushRef="#br2" timeOffset="84944.395">8581 10053 4641,'155'28'1395,"-125"-23"-416,-15 0 3195,5 7-3323,0-1 1,1-2-1,1 0 1,-1-1-1,1-1 0,1-2 1,-1 0-1,5 0-851,68 18 773,-36-1-275,-36-12-1713,1-2-3357,-19-7-496,-4-1-891</inkml:trace>
  <inkml:trace contextRef="#ctx0" brushRef="#br2" timeOffset="85695.276">8704 10289 1704,'0'0'3386,"0"0"-1965,0 0-297,0 0 154,0 0-3,0 0-293,-3-3-417,3 2-533,0 1 1,0-1 0,0 0 0,-1 1-1,1-1 1,0 0 0,0 1 0,0-1-1,0 1 1,0-1 0,0 0 0,0 1-1,1-1 1,-1 0 0,0 1 0,0-1-1,0 1 1,1-1 0,-1 0 0,0 1-1,0-1 1,1 1 0,-1-1 0,1 1 0,-1-1-1,0 1 1,1-1 0,-1 1 0,1 0-1,-1-1 1,1 1 0,-1 0 0,1-1-1,0 1 1,-1 0 0,1 0 0,-1-1-1,1 1 1,0 0 0,-1 0 0,1 0-1,-1 0 1,1 0 0,0 0 0,-1 0 0,1 0-1,0 0 1,-1 0 0,1 0 0,-1 0-1,1 0 1,0 0 0,-1 1 0,1-1-1,-1 0 1,1 1 0,-1-1 0,1 0-33,67 1 1558,-44-1-973,193 38 2680,79 13-675,-88-34-710,226 46-576,140 54-385,-476-98-2249,-46-9-2958,-11-2-3235</inkml:trace>
  <inkml:trace contextRef="#ctx0" brushRef="#br2" timeOffset="90084.57">10213 321 1696,'0'0'3121,"0"0"-1417,0 0-663,0 0-9,0 0-280,0 0-360,-57 85 32,37-13 272,-3 19 0,-2 13 9,-4 26-249,3-12-408,-2 38-48,11-30-1641,5-42-3432</inkml:trace>
  <inkml:trace contextRef="#ctx0" brushRef="#br2" timeOffset="90760.857">10242 117 4049,'0'0'2264,"0"0"-1050,0 0 297,-26-14 296,-83-41-333,105 53-1404,0 0 1,0 0-1,-1 0 1,1 1-1,-1-1 1,1 1-1,-1 0 1,1 1-1,-1-1 1,0 1 0,1-1-1,-1 1 1,0 1-1,1-1 1,-1 1-1,0 0 1,1 0-1,-1 0 1,1 0-1,0 1 1,-1 0-1,1 0 1,0 0 0,0 1-1,0-1 1,0 1-1,1 0 1,-1 0-1,-2 2-70,-50 104 234,55-107-224,-9 32 47,2-1 0,1 1-1,2 0 1,2 1 0,0-1 0,3 28-57,0-52-11,-1 0 0,2 0 0,-1 0 0,1 1 0,1-1 0,0 0 0,0 0 0,1 0 0,1-1 0,-1 1 1,1-1-1,1 0 0,0 0 0,0 0 0,1 0 0,0-1 0,1 0 0,-1-1 0,1 1 0,1-1 0,-1 0 1,1-1-1,1 0 0,-1 0 0,1-1 0,0 0 0,0 0 0,6 1 11,-1-3-27,0 0 0,0-1 1,0-1-1,0 0 0,0-1 0,0 0 0,0-1 0,0-1 1,0 0-1,0-1 0,0 0 0,-1-1 0,0-1 0,1 0 0,-2-1 1,1 0-1,-1-1 0,1 0 0,-2-1 0,1 0 0,-1-1 1,-1-1-1,0 1 0,0-2 0,-1 1 0,0-1 0,-1-1 1,0 0-1,-1 0 0,0 0 0,-1-1 0,0 0 0,-1 0 0,0 0 1,-2-1-1,1 0 0,-2 1 0,1-1 0,-1-9 27,1 9 33,0 1 1,0-1-1,-1 0 0,-1 1 0,-1-1 1,0 0-1,0 0 0,-1 0 0,-1 1 1,0-1-1,-1 0 0,-1 1 0,0 0 1,-1 0-1,0 0 0,-1 0 0,0 1 1,-1 0-1,-1 0 0,1 1 0,-2 0 0,0 0 1,0 1-1,-1 0 0,0 1 0,-7-5-33,9 8 32,-1 1 0,1 0 1,-1 0-1,0 1 0,-1 0 0,1 0 0,-1 1 0,1 1 0,-1 0 0,0 0 0,0 1 0,0 0 0,0 0 0,0 1 0,0 1 0,0 0 0,0 0 0,0 1 0,0 0 0,0 0 0,1 1 0,-1 1 0,1 0 0,0 0 0,0 0 0,0 2 0,1-1 0,0 1 1,0 0-1,0 0 0,1 1 0,0 0 0,0 0 0,0 1 0,1 0 0,1 0 0,-1 1 0,1-1 0,0 1 0,1 0 0,0 1 0,1-1 0,0 1 0,-1 3-32,3-8-45,0 0 0,0 0 0,0 0 1,1 0-1,0 0 0,0 0 0,0 0 0,0 0 0,1 0 0,0 0 0,0 0 1,0 0-1,0 0 0,1-1 0,0 1 0,0-1 0,0 1 0,1-1 0,0 1 0,-1-1 1,1 0-1,1 0 0,1 1 45,15 8-619,1-2 1,0 0 0,1-1-1,0-2 1,0 0-1,1-1 1,20 3 618,65 5-5308</inkml:trace>
  <inkml:trace contextRef="#ctx0" brushRef="#br2" timeOffset="91338.9458">14388 1773 3249,'0'0'1292,"0"0"-220,0 0 238,0 0 5,-28-8-6,-91-25-196,114 32-1082,0 1 1,1 0 0,-1 0 0,0 0 0,0 0-1,0 1 1,0 0 0,0 0 0,0 0 0,1 1-1,-1 0 1,1 0 0,-1 0 0,1 0 0,-1 0-1,1 1 1,0 0 0,0 0 0,1 0 0,-1 1-1,1-1 1,-1 1 0,1 0 0,0 0 0,0 0-1,1 0 1,-1 0 0,1 1 0,0-1 0,0 1-1,1-1 1,-1 1 0,1 0 0,0 0 0,0-1-1,0 1 1,1 0 0,0 0 0,0 0 0,0 0-1,1 0 1,-1 0 0,1 0 0,0 0 0,1 0-32,-3 0 2,1 0 0,1 0 0,-1 0 0,1 0 0,0-1 0,0 1 0,0 0 0,1 0 0,-1 0 0,1-1 0,0 1 0,1-1 0,-1 1 0,1-1 1,0 0-1,0 0 0,0 0 0,0-1 0,1 1 0,0-1 0,-1 0 0,1 0 0,0 0 0,1 0 0,-1 0 0,0-1 0,1 0 0,0 0 0,-1 0 0,1-1 0,0 0 1,0 0-1,4 1-2,-3 0-28,1-1 1,0 1 0,-1-1 0,1 0 0,0-1-1,0 1 1,0-2 0,0 1 0,0-1 0,-1 0-1,1 0 1,0 0 0,0-1 0,-1 0 0,1-1-1,-1 0 1,0 0 0,0 0 0,0 0 0,0-1-1,0 0 1,-1 0 0,0-1 0,0 0 0,0 0-1,0 0 1,-1 0 0,0-1 0,0 1 0,0-1-1,-1 0 1,0 0 0,0-1 0,0 1 0,-1-1-1,0 1 1,0-1 0,0-6 27,0 9 22,0 0 0,-1 0 0,0 0 0,0 0 0,0-1 0,0 1 0,0 0 0,-1-1 0,0 1 0,0-1 0,0 1 0,0 0 0,-1-1 0,0 1 0,1 0 0,-2-1 0,1 1 0,0 0 0,-1 0 0,0 0 0,0 0 0,0 0 0,0 1 0,-1-1 0,0 1 0,1-1 0,-1 1 0,-1 0 0,1 0 0,0 0 0,-1 0 0,1 1 0,-1-1 0,0 1 0,0 0 0,0 0 0,0 1 0,0-1-22,-30 24-4953,19-1-463</inkml:trace>
  <inkml:trace contextRef="#ctx0" brushRef="#br2" timeOffset="96055.058">12293 9554 7001,'0'0'1769,"0"0"-1185,0 0 1024,0 0 393,0 0-33,0 0-303,0 0-233,0 41-360,0-41-368,0 0-480,0 0-224,0 5-1440,0 2-2329,0-2-3640</inkml:trace>
  <inkml:trace contextRef="#ctx0" brushRef="#br2" timeOffset="96692.775">13517 2616 7146,'0'0'2120,"0"0"-992,0 0 481,0 0 583,0 0 1,0 0-649,0 0-304,-5 3-376,2-3-152,0 0-183,-6 0-457,-2 0-72,-3-10-2337,2-4-3376,1-1-3537</inkml:trace>
  <inkml:trace contextRef="#ctx0" brushRef="#br2" timeOffset="132794.476">10110 302 2264,'0'0'1441,"0"0"-773,0 0-429,0 0 13,0 0 28,3-20-75,28-132 1086,-28 155 1808,6 40-2416,-5 182 1550,-20-14-1328,-30 76-325,-32 73-580,40-185-596,-8 39-2938</inkml:trace>
  <inkml:trace contextRef="#ctx0" brushRef="#br3" timeOffset="140144.693">4729 2794 2753,'0'0'2876,"0"0"-1624,0 0-586,0 0 362,0 0 402,0 0 47,-4 7 3762,46 124-4526,-31-88-4341,2-2-4118,-12-36 1918</inkml:trace>
  <inkml:trace contextRef="#ctx0" brushRef="#br3" timeOffset="141842.022">4404 3356 2625,'0'0'1593,"0"0"-527,0 0 85,0 0 256,0 0-70,0 0-327,-6-6-339,-17-15-215,17 16-155,18 13 522,17 11-109,-2 1 0,0 2 0,-2 1-1,0 1 1,-1 0 0,-2 2 0,1 4-714,38 41 1360,2-3 0,3-3 1,52 38-1361,82 81 1356,-127-101-530,-4 3 1,-4 3-1,18 35-826,38 55 973,462 572 3087,-421-568-3058,162 138-1002,-232-233 128,96 85 224,-79-76-66,-4 4 1,-5 5-1,15 27-286,418 606 40,71 176-40,-321-546 0,269 264 0,-347-404 0,514 622 0,166 238 0,200 438 0,301 394 0,-1360-1888 0,820 1016 0,-680-868-396,130 107 396,-133-142-4491,2-5-6445,-109-92-303</inkml:trace>
  <inkml:trace contextRef="#ctx0" brushRef="#br2" timeOffset="147307.616">7996 9077 3897,'0'0'544,"0"0"-496,0 0 16,0 0-64,0 0-16,0 0-888,0 0-184,-14-5 479,14 13-527,0-4 336</inkml:trace>
  <inkml:trace contextRef="#ctx0" brushRef="#br2" timeOffset="147623.5809">7996 9077 1400,'-31'5'4429,"31"-5"-3575,0 0-169,1 2 351,9 7-589,1-1-1,0 0 0,1-1 0,0-1 1,0 1-1,0-2 0,0 0 0,1 0 1,0-1-1,0-1 0,0 0 0,1-1 1,10 1-447,516 67 2760,-537-70-2862,29 8-915,-18 7-3676,-13-9-28</inkml:trace>
  <inkml:trace contextRef="#ctx0" brushRef="#br2" timeOffset="147854.8518">8572 9017 7826,'0'0'1672,"0"0"-984,0 0 32,0 0-248,0 0 1,0 0-473,140 123-921,-106-87-4832</inkml:trace>
  <inkml:trace contextRef="#ctx0" brushRef="#br2" timeOffset="149395.707">14539 15011 3041,'0'0'781,"0"0"-407,0 0 91,0 0 582,0 0 405,0 0 98,-7-7 2704,-71 80-484,-11-5-2215,-2-5-1,-67 35-1554,-110 74-612,35 13-5926,147-112-746</inkml:trace>
  <inkml:trace contextRef="#ctx0" brushRef="#br2" timeOffset="150588.9229">6966 15769 816,'0'0'4081,"0"0"-3273,151 27 601,-62-10 1263,13 2-1248,10-2 313,10 2-169,7-2-816,2-5-520,0 0-160,-8-5-72,3 10-592,-35-2-1656,-31-3-3081</inkml:trace>
  <inkml:trace contextRef="#ctx0" brushRef="#br2" timeOffset="151181.3909">1059 14840 5025,'0'0'5425,"0"0"-4481,0 0-599,0 0 719,120 144 384,-71-91-344,2 5-648,15 7-368,14 5-88,42 43-744,-16-19-3577,-12-5-2768</inkml:trace>
  <inkml:trace contextRef="#ctx0" brushRef="#br2" timeOffset="152827.492">2129 15972 6865,'0'0'2857,"0"0"-2193,0 0-328,0 0 16,0 0-16,0 0 145,237-51-257,-134 34-224,0 3-64,5 9-1121,-25 5-2503,-32 0-3490</inkml:trace>
  <inkml:trace contextRef="#ctx0" brushRef="#br2" timeOffset="153217.259">2500 16232 7066,'0'0'2847,"0"0"-2108,0 0-602,0 0 18,29-9-63,88-28-375,-68 34-889,-46 26 404,-4-12 814,-2 6-56,-1 0-1,0-1 0,-2 1 1,0-1-1,-1 0 0,0-1 1,-1 1-1,-1-2 0,0 1 1,-1-1-1,-12 12 11,1 4-11,-2 2 559,22-30-137,1-2-252,3-1-102,-2-1-14,0 1 0,1 0 1,-1 0-1,1 0 0,-1 1 0,1-1 0,-1 0 0,1 1 0,0-1 1,-1 1-1,1-1 0,0 1 0,-1-1 0,1 1 0,0 0 0,-1 0 0,1 0 1,0 0-1,0 0 0,-1 1 0,1-1 0,0 0 0,-1 1 0,1-1 1,-1 1-1,1 0 0,0 0 0,-1-1 0,1 1 0,-1 0 0,0 0 1,1 0-1,-1 0 0,0 1 0,1-1 0,-1 0 0,0 0 0,0 1 1,0-1-1,0 1 0,-1-1 0,1 1 0,0-1 0,0 1 0,-1 0 1,1 0-44,-4 101 1504,2-100-1589,1 0 1,-1-1-1,1 1 0,-1 0 0,0 0 1,0-1-1,0 1 0,0 0 0,0-1 1,-1 1-1,1-1 0,-1 0 1,0 1-1,0-1 0,0 0 0,0 0 1,0 0-1,0 0 0,0 0 0,0-1 1,-1 1-1,1-1 0,-1 1 1,0-1-1,1 0 0,-1 0 0,0 0 1,1 0-1,-1-1 0,0 1 0,0-1 1,0 0-1,0 0 0,0 0 85,-22-14-3067,-48-131-3092,40 62 4887</inkml:trace>
  <inkml:trace contextRef="#ctx0" brushRef="#br2" timeOffset="153430.126">2472 15204 4113,'0'0'1032,"0"0"208,37 139-23,-20-26-553,6 44-664,-3-25-512,0-18-5738</inkml:trace>
  <inkml:trace contextRef="#ctx0" brushRef="#br2" timeOffset="153809.008">8455 16297 10114,'0'0'2841,"0"0"-2177,0 0-664,0 0 144,0 0 312,175-29-56,-87-2-328,-2-3-72,2-5-1336,-22 13-2969,-29 7-1168</inkml:trace>
  <inkml:trace contextRef="#ctx0" brushRef="#br2" timeOffset="154171.289">8752 16562 6609,'0'0'2398,"0"0"-1871,0 0-406,0 0 306,27 0 33,193 5-877,-219-6 337,0 1-1,1-1 1,-1 1 0,1 0-1,-1 0 1,1-1 0,-1 1 0,1 0-1,-1 1 1,1-1 0,-1 0-1,1 0 1,-1 1 0,1-1-1,-1 0 1,0 1 0,1 0 0,-1-1-1,1 1 1,-1 0 0,0 0-1,0-1 1,0 1 0,1 0 0,-1 0-1,0 1 1,0-1 0,0 0-1,0 0 1,-1 0 0,1 1 0,0-1-1,0 0 1,-1 1 0,1-1-1,-1 0 1,1 1 0,-1-1 0,0 1-1,1-1 1,-1 1 0,0-1-1,0 1 1,0-1 0,0 1 0,0-1-1,-1 1 1,1-1 0,-1 2 80,0 9-71,-2-1 1,1 1 0,-1-1 0,-1 1 0,0-1-1,-1-1 1,0 1 0,0 0 0,-1-1-1,-1 0 1,1-1 0,-2 1 0,1-1 0,-1-1-1,-4 3 71,-68 114 1646,80-123-1634,0 0 1,0 1-1,0-1 0,0 0 1,0 0-1,1 0 1,-1 0-1,1 1 1,-1-1-1,1 0 0,0 0 1,0 0-1,0 0 1,0 0-1,0 0 0,0-1 1,0 1-1,1 0 1,-1 0-1,1-1 1,-1 1-1,1-1 0,0 0 1,-1 1-1,1-1 1,0 0-1,0 0 0,0 0 1,0 0-1,0 0 1,0-1-1,0 1 1,0 0-1,1-1 0,-1 0 1,0 0-1,0 1 1,0-1-1,1 0 0,-1-1 1,0 1-1,0 0 1,2-1-13,27 8 83,-29-6-27,1 0 0,-1 0 0,1 0 0,-1 0 0,0 1-1,1-1 1,-1 1 0,0-1 0,0 1 0,0 0 0,0 0 0,-1 0-1,1 0 1,0 0 0,-1 0 0,1 0 0,-1 0 0,0 1 0,0-1 0,0 1-1,0-1 1,0 1 0,0-1 0,-1 1 0,1-1 0,-1 1 0,0 0-1,0-1 1,0 1 0,0-1 0,0 1 0,0 0 0,-1-1 0,1 1-1,-1-1 1,0 2-56,-1-3-51,1 0-1,-1 0 1,1 0-1,-1 0 0,0-1 1,0 1-1,1 0 1,-1-1-1,0 1 0,0-1 1,0 1-1,0-1 1,1 0-1,-1 0 0,0 0 1,0 0-1,0 0 1,0 0-1,0-1 0,0 1 1,1-1-1,-1 1 1,0-1-1,0 0 0,1 1 1,-1-1-1,0 0 1,1 0-1,-2-1 52,-81-98-3913,46 32 1775</inkml:trace>
  <inkml:trace contextRef="#ctx0" brushRef="#br2" timeOffset="154384.2">8684 15206 1664,'0'0'6034,"0"0"-4546,0 0-808,0 0-40,0 0 1065,40 219-241,-6-50-1256,9 6-208,-9-40-2953,0-43-5488</inkml:trace>
  <inkml:trace contextRef="#ctx0" brushRef="#br2" timeOffset="154724.766">15934 15719 9602,'0'0'2793,"0"0"-2169,0 0-336,0 0 176,0 0 264,0 0-376,172 38-352,-135-21-1120,-15 5-1681,-13-5-1728,-9 0-40</inkml:trace>
  <inkml:trace contextRef="#ctx0" brushRef="#br2" timeOffset="155057.664">15971 15938 720,'0'0'5048,"0"0"-3280,0 0-1229,0 0-76,0 0 320,0 0-62,25 3-367,79 10-224,-99-13-241,1 1-1,0-1 0,-1 2 1,1-1-1,-1 0 1,1 1-1,-1 0 0,0 0 1,0 1-1,0 0 1,0 0-1,0 0 0,-1 0 1,1 1-1,-1-1 1,0 1-1,3 4 112,-6-6-146,1 1-1,-1 0 1,0 0 0,0 0-1,0 0 1,0 0 0,-1 0 0,1 0-1,-1 1 1,0-1 0,0 0-1,0 0 1,0 0 0,-1 0 0,1 0-1,-1 0 1,0 1 0,0-1-1,0 0 1,0-1 0,0 1 0,-1 0-1,1 0 1,-1 0 0,-1 1 146,-17 28-111,14-24 305,0 0 0,1 1 0,0 0 0,0 0 0,1 0 0,0 1 0,1-1 0,0 1 0,0 0 0,1 0 0,0 0 0,1 1 0,0 1-194,1-5 163,1 6 63,-1 0-1,0-1 0,0 1 0,-2 0 0,0 0 0,0-1 0,-1 0 0,0 1 0,-1-1 0,-1 0 0,-4 8-225,8-19-32,0-1-1,-1 1 1,1 0 0,0-1-1,-1 1 1,1-1 0,-1 1-1,1-1 1,-1 1-1,1-1 1,-1 0 0,1 0-1,-1 0 1,1 0 0,-1 0-1,0 0 1,1-1-1,-1 1 1,1 0 0,-1-1-1,1 1 1,0-1 0,-1 1-1,1-1 1,-1 0-1,1 0 1,0 0 0,0 1-1,-1-1 1,1 0 0,0-1-1,0 1 1,0 0-1,0 0 1,0 0 0,0-1-1,1 1 1,-1 0 0,0-1-1,0 1 1,1-1-1,-1 1 1,1 0 0,0-1-1,-1-1 33,0 1-83,-25-41-1720,0-6-507</inkml:trace>
  <inkml:trace contextRef="#ctx0" brushRef="#br2" timeOffset="155270.639">16163 14917 4777,'0'0'2265,"0"0"-1505,0 0 376,0 0-208,57 171-88,-52-89-464,-5 43-376,0-19-1256,-8-19-3449</inkml:trace>
  <inkml:trace contextRef="#ctx0" brushRef="#br2" timeOffset="155453.245">15541 15755 7114,'0'0'4120,"0"0"-3391,0 0-265,0 0 880,291-92 216,-137 47-680,-9 6-495,-16 15-385,-4 12-48,-16 5-2385,-15 2-5657</inkml:trace>
  <inkml:trace contextRef="#ctx0" brushRef="#br2" timeOffset="161649.8809">6312 6838 3401,'0'0'925,"-25"0"-493,-267 17 1497,264-12-1591,-159 44 1832,180-46-2093,-1 0 1,0 1-1,1 0 1,0 0-1,0 1 0,0 0 1,0 0-1,1 1 0,0 0 1,0 0-1,1 0 0,-1 0 1,1 1-1,1 0 0,-1 0 1,1 1-1,1-1 1,-1 1-1,1 0 0,0-1 1,1 4-78,-2 6 20,1 1-1,1 0 1,1 0 0,1 0 0,0 0 0,1 0 0,1 0 0,1 0 0,0 0 0,2-1-1,0 1 1,0-1 0,2 0 0,0-1 0,1 0 0,1 0 0,0 0 0,1-1 0,1-1-1,0 1 1,1-2 0,1 0 0,0 0 0,0-1 0,1-1 0,1 0 0,0-1 0,0-1-1,1 0 1,0-1 0,1-1 0,0 0 0,0-2 0,0 1 0,18 1-20,-15-3-33,1-2 1,0-1 0,0 0-1,0-1 1,0-2 0,0 0-1,0-1 1,0-1 0,-1-1-1,1-1 1,-1 0-1,-1-2 1,1 0 0,-1-1-1,15-11 33,-9 4-541,0-2-1,-1-1 0,-1-1 0,0-1 0,-2 0 1,-1-2-1,0-1 0,13-22 542,-7 1-3311</inkml:trace>
  <inkml:trace contextRef="#ctx0" brushRef="#br2" timeOffset="162414.8789">11905 10315 6217,'0'0'835,"0"0"-363,0 0-33,0 0 121,-26-15 143,-131-74 72,151 86-757,0-1 0,0 1 0,-1 0 0,1 0 0,-1 1 0,0 0 0,0 0 0,0 1 0,0-1 0,0 2 0,0-1 0,0 1 0,0 0 0,0 0 0,0 1-1,0 0 1,0 0 0,0 1 0,0 0 0,0 0 0,0 0 0,1 1 0,-1 0 0,1 0 0,0 1 0,0 0 0,0 0 0,1 0 0,-2 2-18,-5 8 36,0 0 0,1 1-1,0 0 1,1 1 0,1 0 0,0 1-1,1 0 1,1 0 0,1 1-1,0 0 1,1 0 0,1 0 0,1 1-1,1-1 1,0 1 0,2 0-1,0-1 1,1 3-36,-1-16 11,0 1 1,1-1-1,0 0 0,0 0 0,0 0 0,0 0 1,1 0-1,0 0 0,0-1 0,0 1 1,1 0-1,0-1 0,0 0 0,0 0 0,0 0 1,0 0-1,1 0 0,0 0 0,0-1 1,0 0-1,0 0 0,0 0 0,1 0 1,-1-1-1,1 1 0,0-1 0,-1-1 0,1 1 1,0 0-1,0-1 0,2 0-11,10 3-4,0-1 0,0-1-1,0-1 1,0 0 0,0-1 0,1-1-1,-1 0 1,0-2 0,0 0 0,-1 0-1,1-2 1,-1 0 0,0-1 0,0 0-1,0-2 1,-1 0 0,0 0-1,-1-2 1,0 1 0,0-2 0,-1 0-1,0-1 1,-1 0 0,-1 0 0,0-2-1,0 1 1,-1-1 0,-1-1 0,-1 0-1,0 0 1,2-6 4,-8 19-159,-1-1 1,1 0-1,-1 1 0,0-1 0,0 0 1,0 0-1,0 0 0,0 0 0,-1 0 1,1-1-1,-1 1 0,0 0 1,0 0-1,0 0 0,0 0 0,-1 0 1,1 0-1,-1 0 0,1 0 0,-1 0 1,0 0-1,-1 0 0,1 0 0,0 0 1,-1 0-1,0 1 0,1-1 1,-1 1-1,0-1 0,0 1 0,0 0 1,-1-1-1,1 1 0,-1 1 0,1-1 1,-1 0-1,0 0 0,0 1 159,-38-11-4621</inkml:trace>
  <inkml:trace contextRef="#ctx0" brushRef="#br2" timeOffset="163974.992">8778 15468 584,'0'0'319,"0"0"249,0 0 1196,0 0-847,0 0-403,-19-21-22,-62-66-1,78 82-390,-1 0 0,-1 1 0,1-1-1,-1 1 1,0 0 0,0 1 0,0-1-1,0 1 1,0 0 0,-1 0 0,0 1 0,1 0-1,-1 0 1,0 0 0,0 0 0,0 1-1,0 0 1,0 0 0,-1 1 0,1 0 0,0 0-1,-2 1-100,-4-1 280,6 0-222,0 0-1,0 1 1,1 0 0,-1 0 0,0 0 0,1 1 0,-1 0-1,1 0 1,0 0 0,0 1 0,0 0 0,0 0 0,0 0-1,0 1 1,1-1 0,0 1 0,-1 0 0,2 0 0,-2 1-58,-34 43 120,1 1 0,2 2 1,3 2-1,2 1 0,3 1 0,2 1 1,2 2-1,3 0 0,2 1 1,-5 40-121,7-26 401,4 1 0,3 0 0,4 0 0,2 46-401,4-76 269,3 1 0,1-1-1,2 0 1,3 0 0,1-1 0,2 0 0,2-1 0,2 0 0,1-1-1,13 19-268,6 10 239,3-1-1,3-3 0,4-1 0,2-2 0,2-2 0,24 18-238,-53-60 10,1-2 1,1 0 0,1-2-1,0 0 1,1-2-1,0-1 1,1-1-1,0 0 1,1-3 0,0 0-1,1-1 1,-1-2-1,1-1 1,24 0-11,-40-3 22,-1 0 1,1-2 0,0 1-1,0-2 1,-1 1 0,1-2-1,-1 1 1,0-1-1,1-1 1,-1 0 0,-1-1-1,1 0 1,-1-1-1,0 0 1,0 0 0,0-1-1,-1 0 1,0-1 0,-1 0-1,0-1 1,0 1-1,-1-1 1,0-1 0,0 0-1,4-8-22,23-39 75,-3-1 0,-2-1-1,-3-1 1,-2-2 0,7-34-75,17-73-343,-7-3-1,-8-1 1,-8-1 0,-7-2 0,-7 0 0,-9-2 343,-1 155-186,0 14 53,0 0 0,-1 0 0,0 0 1,0 0-1,-1 0 0,0 0 0,-1 0 1,0 0-1,0 0 0,-1 1 0,0-1 1,0 1-1,-1-1 0,0 1 0,-1 0 1,-2-2 132,2 5-186,-1 1 1,0 0-1,0 0 1,-1 0-1,1 1 1,-1 0-1,0 1 1,1-1-1,-1 1 0,0 0 1,0 1-1,-1 0 1,1 0-1,0 1 1,0-1-1,0 1 1,-1 1-1,1 0 1,-2 0 185,-17 0-764,-85-2-3124,0 1-822</inkml:trace>
  <inkml:trace contextRef="#ctx0" brushRef="#br2" timeOffset="164984.213">10441 418 1744,'0'0'1521,"0"0"-945,0 0-208,0 0 224,0 0 136,0 0-120,0 0-384,0 0-224,0-58-600,0 41-400,0-17-384,-2 3-817</inkml:trace>
  <inkml:trace contextRef="#ctx0" brushRef="#br2" timeOffset="165124.8199">10373 302 128,'-26'234'3097,"-71"98"-2297,6-21-456,-17-15-344</inkml:trace>
  <inkml:trace contextRef="#ctx0" brushRef="#br2" timeOffset="168310.3789">5767 8124 2304,'0'0'3077,"0"0"-1958,0 0-612,0 0 261,0 0 63,0-5-187,1-2-521,-1 5-83,1 0 0,-1 0 0,0 0 1,0 0-1,0 0 0,0 0 1,0 0-1,0 0 0,0 0 0,-1 0 1,1 0-1,-1 0 0,1 0 0,-1 1 1,0-1-1,1 0 0,-1 0 1,0 0-1,-1 1 0,1-1 0,0 1 1,0-1-1,-1 1 0,1-1 1,0 1-1,-1 0 0,0-1 0,1 1 1,-1 0-1,0 0 0,1 0 0,-1 0 1,0 1-1,0-1 0,-1 0-40,-10 1 37,0 1-1,1 1 1,-1 0-1,1 0 1,0 1-1,0 1 1,0 0-1,0 1 1,0 0-1,1 1 1,0 0-1,0 0 1,1 1-1,-1 1 1,2 0-1,-1 0 1,1 1-1,0 0 1,1 1-1,0 0 1,1 0-1,0 1 1,0 0-1,-2 5-36,-1 0 17,0 0 0,0 0 0,2 1-1,0 0 1,0 0 0,2 1-1,0 0 1,1 0 0,1 0 0,1 1-1,1 0 1,0-1 0,1 1-1,1 0 1,1 1-17,0-16 0,0 1 1,1 0-1,-1 0 0,1 0 0,0-1 1,0 1-1,0-1 0,1 1 0,0-1 0,-1 0 1,2 0-1,-1 0 0,0 0 0,1-1 1,-1 1-1,1-1 0,0 0 0,0 0 0,1-1 1,-1 1-1,1-1 0,-1 0 0,1 0 1,0 0-1,-1-1 0,3 1 0,131 13 0,-117-16-88,0-2 1,0-1 0,-1 0-1,1-2 1,-1 0 0,0-2-1,-1 0 1,0-1 0,0-1-1,0 0 1,-2-2 0,1 0-1,-1-1 1,-1 0 0,-1-2-1,0 0 1,0 0 0,-2-1 0,1-3 87,-10 16-29,-1-1 1,0 1 0,1-1 0,-2 0 0,1 0 0,0-1 0,-1 1 0,0 0 0,0-1 0,0 0-1,0 1 1,-1-1 0,0 0 0,0 0 0,0 0 0,0 0 0,-1 0 0,0 0 0,0 0 0,0 0 0,-1 1-1,1-1 1,-1 0 0,-1 0 0,1 0 0,-1 0 0,1 1 0,-1-1 0,-1 1 0,1-1 28,-4 1-31,-1 1 1,1-1 0,-1 1-1,1 1 1,-1-1-1,0 1 1,0 0 0,0 1-1,0 0 1,-1 0 0,1 0-1,0 1 1,-5 0 30,-77-1-1644,-1 1-1801</inkml:trace>
  <inkml:trace contextRef="#ctx0" brushRef="#br2" timeOffset="168773.917">5482 9092 888,'0'0'1331,"0"0"739,0 0-1142,0 0-260,0 0 16,-26 10-118,-81 36-161,103-44-384,0 1 0,-1-1 0,1 1 0,0 0 0,1 0 0,-1 0 0,0 1 0,1-1-1,0 1 1,0 0 0,0 0 0,0 0 0,0 0 0,1 0 0,0 1 0,0-1 0,0 1 0,0-1 0,0 3-21,-2 5 49,-1 6 27,0 1 0,1-1 0,1 1-1,0 0 1,2 0 0,0 1 0,1-1 0,2 11-76,-1-25 16,0 1 1,0-1-1,0 0 0,0 0 1,1 0-1,0 0 0,0 0 1,0 0-1,1 0 0,0-1 1,0 1-1,0-1 0,0 1 1,1-1-1,-1 0 0,1-1 1,0 1-1,0-1 0,1 0 1,-1 0-1,1 0 0,-1 0 1,1-1-1,0 0 0,0 0 1,0 0-1,3 0-16,146 17 392,-148-19-390,0-1 0,1 0 0,-1-1-1,0 1 1,0-1 0,0 0-1,0-1 1,-1 1 0,1-1 0,-1 0-1,1-1 1,-1 1 0,0-1-1,0 0 1,0 0 0,-1-1 0,0 1-1,0-1 1,0 0 0,0 0 0,1-3-2,-4 5-112,1 0 1,-1 0-1,0-1 1,0 1 0,0 0-1,0-1 1,0 1 0,-1-1-1,1 1 1,-1-1 0,0 1-1,0-1 1,-1 1-1,1-1 1,-1 1 0,1-1-1,-1 1 1,0 0 0,0-1-1,-1 1 1,1 0 0,-1 0-1,0 0 1,1 0-1,-1 0 1,-1 0 111,-27-27-3831</inkml:trace>
  <inkml:trace contextRef="#ctx0" brushRef="#br1" timeOffset="171267.3909">10667 9826 5825,'0'0'952,"0"0"-439,0 0 375,0 0 176,0 0-248,0 0-416,-100-7-184,63 24-8,-9 4 24,-8 4-120,-6 6-112,-6 5-64,7 5-680,-10 17-920,23-8-1433,9-9-1912</inkml:trace>
  <inkml:trace contextRef="#ctx0" brushRef="#br1" timeOffset="171611.3548">11352 10708 5265,'0'0'3697,"0"0"-3129,0 0 416,-217 120 273,120-62-657,-72 48-600,21-15-1817,5-9-4960</inkml:trace>
  <inkml:trace contextRef="#ctx0" brushRef="#br1" timeOffset="173896.0339">5728 8328 96,'0'0'3371,"0"0"-1813,0 0-682,0 0 0,0 0 54,0 0-115,1-3-196,95-75 1190,630-515 76,-540 453-2241,7 8 1,135-66 355,-20 18-5309,-252 141 1671</inkml:trace>
  <inkml:trace contextRef="#ctx0" brushRef="#br1" timeOffset="174219.915">5379 9359 576,'0'0'856,"0"0"-856,0 0-1248</inkml:trace>
  <inkml:trace contextRef="#ctx0" brushRef="#br1" timeOffset="174444.133">5379 9359 880,'88'-2'4186,"-70"2"-2543,-18 0-872,13-4 2343,78-94-1469,206-206-863,13 12 0,225-155-782,17-18-3776,-464 387-434</inkml:trace>
  <inkml:trace contextRef="#ctx0" brushRef="#br1" timeOffset="178172.63">17398 8793 1264,'0'0'5697,"0"0"-3765,0 0-1498,-25 24-68,-83 81 279,-4 41 805,-334 367-907,372-433-544,-158 199-5,230-278-2,0 0 0,0 1 0,1-1 0,-1 1 0,1-1 0,-1 1 0,1 0 0,-1-1 0,1 1 0,0 0 0,0 0 0,0 0 0,0 0 0,0 0 0,1 0 0,-1 1 0,0-1 0,1 0 0,0 0 0,-1 0 0,1 0 0,0 1 0,0-1 0,0 0 0,1 0 0,-1 1 0,0-1 0,1 0 0,0 0 0,-1 0 0,1 0 0,0 0 0,0 0 0,0 0 0,0 0 0,0 0 0,1 0 0,-1 0 0,1-1 0,-1 1 0,1-1 0,0 1 8,148 8 82,-125-11-55,144-15 132,-2-7 0,165-45-159,-313 63 2,22-4-53,107-25-476,-55 5-2722,-44 11-276</inkml:trace>
  <inkml:trace contextRef="#ctx0" brushRef="#br1" timeOffset="178526.122">18066 9229 1936,'0'0'4272,"0"0"-2572,0 0-734,-26-15 122,-87-46-130,102 55-863,-1 0 1,0 1 0,0 0-1,-1 1 1,1 1 0,-1 0-1,0 1 1,0 0 0,0 1-1,0 0 1,0 1 0,-3 1-96,-6-1 5,19 0-25,-1 0 0,1 0 0,0 1 0,0-1 1,0 1-1,0 0 0,0 0 0,0 0 0,0 0 0,1 1 0,-1-1 0,0 1 0,1 0 0,-1-1 0,1 1 0,-1 0 0,1 1 0,0-1 0,0 0 0,0 1 0,0-1 0,0 1 1,1-1-1,-1 1 0,1 0 0,0 0 0,-1 0 0,1-1 0,1 1 0,-1 0 0,0 1 0,1-1 0,-1 0 0,1 0 0,0 0 0,0 0 0,0 0 0,1 0 0,-1 0 0,1 0 1,-1 0-1,1 0 0,0 0 0,0 0 0,2 3 20,2 6-79,1 0 1,0 0 0,0 0-1,2-1 1,-1 0 0,1 0 0,1-1-1,0 0 1,0-1 0,6 5 78,27 30-148,-36-38 142,1 0 0,-1 0 0,-1 0 0,1 1 1,-1 0-1,0 0 0,-1 0 0,0 0 0,0 1 0,0 0 0,-1 0 1,0 0-1,-1 0 0,1 0 0,-2 1 0,1-1 0,-1 1 0,-1-1 1,1 1-1,-1-1 0,-1 1 0,0 0 0,0-1 0,0 0 0,-1 1 0,-1-1 1,1 0-1,-1 0 0,-1 0 0,1 0 0,-1-1 0,-1 1 0,0 0 6,-8 5 5,-1-1 0,-1 0 0,0-1-1,0-1 1,-1-1 0,0 0 0,-1 0-1,0-2 1,-16 5-5,32-11-51,1-1 1,-1 0-1,1 1 0,-1-1 0,1 0 0,-1 1 0,1-1 1,-1 0-1,1 0 0,-1 0 0,1 0 0,-1 0 1,1 1-1,-1-1 0,0 0 0,1 0 0,-1 0 1,1 0-1,-1 0 0,1-1 0,-1 1 0,1 0 0,-1 0 1,0 0-1,1 0 0,-1-1 0,1 1 0,-1 0 1,1 0-1,-1-1 0,1 1 0,0 0 0,-1-1 1,1 1-1,-1-1 0,1 1 0,0 0 0,-1-1 0,1 1 1,0-1-1,-1 1 0,1-1 0,0 1 0,0-1 1,0 1-1,-1-1 0,1 0 0,0 1 0,0-1 1,0 1-1,0-1 0,0 1 0,0-1 0,0 0 0,0 1 1,0-1-1,0 1 0,1-1 0,-1 1 51,-1-32-3703</inkml:trace>
  <inkml:trace contextRef="#ctx0" brushRef="#br1" timeOffset="178739.001">18451 8877 2200,'0'0'3689,"0"0"-2969,0 0 777,0 123 231,-17-39-152,-17 20-159,-9 7-593,-6 2-440,1-2-280,5-10-104,12-17-240,14-19-744,17-24-945,0-26-1287,48-47 671,6-26-95</inkml:trace>
  <inkml:trace contextRef="#ctx0" brushRef="#br1" timeOffset="178879.249">18691 9036 384,'0'0'2961,"0"0"-2137,0 0-8,0 0 416,0 0 193,97 142-73,-111-36-480,-21 8-256,-2-1-336,-3-5-280,3-14-104,0-17-1240,-11-17-544,8-24-1153</inkml:trace>
  <inkml:trace contextRef="#ctx0" brushRef="#br1" timeOffset="179021.8279">18331 9402 6561,'0'0'1729,"0"0"-569,0 0-408,0 0 360,0 0-599,234 56-513,-151-30-1881,-15-2-5224</inkml:trace>
  <inkml:trace contextRef="#ctx0" brushRef="#br1" timeOffset="180298.179">12761 3144 2168,'0'0'4492,"0"0"-2781,0 0-1137,0 0 170,0 0 253,0 0-111,15-12-166,553-370 3321,804-543-1909,-1333 899-2597,110-77-1810,-48 27-3615,-42 27-1705</inkml:trace>
  <inkml:trace contextRef="#ctx0" brushRef="#br1" timeOffset="218874.072">7106 9658 2369,'0'0'732,"0"0"-284,0 0 4,0 0 120,0 0 320,0 0-237,2-6-96,6-16 193,4 5 4521,-10 12-5195,-1 0 1,1-1-1,-1 0 1,-1 1-1,1-1 0,-1 0 1,0 1-1,0-1 1,-1 0-1,1 0 0,-1 1 1,-1-1-1,1 1 0,-1-1 1,0 1-1,0 0 1,0-1-1,-1 1 0,0 0 1,0 1-1,0-1 1,-1 0-1,1 1 0,-1 0 1,0 0-1,0 0 1,-2-1-79,-24-8 35,0 2 0,-1 1 1,-1 1-1,1 2 1,-1 1-1,0 1 0,-1 2 1,1 1-1,-26 2-35,48 0-3,0 0 0,0 0 1,-1 1-1,1 0 0,0 0 0,1 2 0,-1-1 0,0 1 0,1 0 0,-1 1 1,1 0-1,0 1 0,0 0 0,1 0 0,-1 1 0,1 0 0,0 0 0,1 1 1,-3 2 2,-7 10 50,1 0 0,0 1 0,2 1 0,0 0 0,2 1 0,0 0 0,2 1 0,0 0 0,1 1 0,2 0 0,0 0 0,2 1 1,0-1-1,2 1 0,1 0 0,1 1 0,1-1 0,1 0 0,1 0 0,2 2-50,1-8 91,1 0-1,0-1 0,2 0 1,0 0-1,1-1 1,1 0-1,0 0 1,2-1-1,0 0 1,0-1-1,1-1 0,1 0 1,1 0-1,0-2 1,0 0-1,1 0 1,1-2-1,0 0 1,0-1-1,1-1 1,0 0-1,1-1 0,-1-1 1,1-1-1,1-1 1,-1 0-1,0-2 1,10 0-91,-7 2-16,-1-2 0,1-1 1,-1 0-1,1-2 1,-1 0-1,1-2 1,-1 0-1,0-1 0,0-2 1,0 0-1,-1-1 1,1-1-1,-2 0 1,1-2-1,-2 0 0,1-2 1,-1 0-1,-1 0 1,14-14 15,-20 15-161,0-1 1,-1 0 0,0 0 0,-1-1 0,-1-1 0,0 1 0,-1-1 0,0 0 0,-1-1-1,0 0 1,-2 0 0,1 0 0,-2 0 0,0-1 0,-1 0 0,-1 1 0,0-15 160,-2 23-173,-1 0 0,0 1 0,0-1 0,0 1 0,-1-1 0,0 1 0,0 0 0,-1 0 1,0 0-1,0 1 0,0-1 0,-1 1 0,1 0 0,-1 0 0,0 1 0,-1 0 0,1-1 1,-1 2-1,0-1 0,0 1 0,0-1 0,0 2 0,-1-1 0,1 1 0,-1 0 0,0 0 0,1 1 1,-1 0-1,0 0 0,0 0 0,0 1 173,-75-17-5448</inkml:trace>
  <inkml:trace contextRef="#ctx0" brushRef="#br1" timeOffset="232220.896">5043 7832 712,'0'0'540,"0"0"-154,0 0-184,0 0 128,0 0 369,-28-12-138,-85-38 306,52 26 4485,110 78-2558,204 285-2301,-231-314-1840,-3-17-4758,-15-8 1013</inkml:trace>
  <inkml:trace contextRef="#ctx0" brushRef="#br1" timeOffset="232386.922">5131 7685 6217,'0'0'1705,"0"0"-1161,0 0 272,0 0 408,-117 126-328,89-73-423,-1 4-473,-5 28-681,0-13-2527,11-17-2129</inkml:trace>
  <inkml:trace contextRef="#ctx0" brushRef="#br1" timeOffset="233017.042">12074 8730 6721,'0'0'3049,"0"0"-2121,0 0-168,0 0 273,0 0-89,0 0 672,0 0-247,122 121-441,-70-75-272,-4-1-344,-2-1-152,-6-6-160,-3-4-144,-11-8-880,11-11-1209,-12-10-1360,-5-5-1928</inkml:trace>
  <inkml:trace contextRef="#ctx0" brushRef="#br1" timeOffset="233229.9209">12553 8608 4353,'0'0'4529,"0"0"-3553,0 0 0,0 0 585,-166 113-177,127-51-1048,-16 40-336,10-13-2657,2-12-5496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ADBD7-68AA-4983-AD12-C489B7CDB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66BD92-23B0-45FB-9E3E-A957228F2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F0970-7F26-498E-9CE5-422E73D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0EA4-987D-45A3-AA8A-DAD0D0CDA1E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007AC-E738-4C43-A8BA-98661039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F0BB7-C531-421C-8B0E-6AE57F53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AE28-0054-442E-BF31-17D7BE86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4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4A0FC-E7FD-4999-9433-2EFF14AF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E3787B-1A80-4A1C-B55A-C46D00F15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E6F54-D330-4E69-AAED-CBE40CC0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0EA4-987D-45A3-AA8A-DAD0D0CDA1E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F5A3D-47FE-4740-A5BC-4BA45EBF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5A46B-15A4-4C0E-AEDF-0D53CE4B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AE28-0054-442E-BF31-17D7BE86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5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517616-9668-4EEF-B018-321E48353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430C19-736B-48B5-8783-788F8E8D2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827AD-C559-4927-A0CD-2CA32E89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0EA4-987D-45A3-AA8A-DAD0D0CDA1E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75B6D-26E9-4D17-A5B3-F081FFFB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AD227-9C8B-4B3A-81DD-20AB13A1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AE28-0054-442E-BF31-17D7BE86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ED33B-983C-490F-8A18-49D0A1AE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C510A-C961-4724-A3DF-46200C618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652D9-E110-4D18-A6A2-F864E232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0EA4-987D-45A3-AA8A-DAD0D0CDA1E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3705E-2512-45B6-AD2A-A36A4C40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0400E-2C85-4373-9383-B40D16D1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AE28-0054-442E-BF31-17D7BE86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1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70FC0-6259-4C80-8DC8-B757928D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B18E5-58CD-4D56-83E0-01BCAB9E2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578FC-477A-4C75-B58C-7AF2C39D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0EA4-987D-45A3-AA8A-DAD0D0CDA1E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87403-DB94-49D4-B5CE-4FF83C50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75BC4-1F38-4CFA-827A-B9148FDA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AE28-0054-442E-BF31-17D7BE86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3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EABC0-37B7-4795-9204-AD6350BB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BDE28-D9F0-4A14-908E-734A48F2B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C762AB-5BA2-4098-8598-C04D408C4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BD747-E79E-43F6-9678-073015B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0EA4-987D-45A3-AA8A-DAD0D0CDA1E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1DB83-5B7C-404A-BAD4-8746D8F5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3FA75-1835-425A-96F2-82D82662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AE28-0054-442E-BF31-17D7BE86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5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EF0FA-239A-4A1F-A8DE-6714F70A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7DB13-C7BF-40C7-BCB6-9A9B95E7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AB865F-DB78-40B7-8579-F6BD6BC6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DAFACA-9AD3-4B31-888B-E6781BD6C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55E129-AE2F-4915-9BFF-B216C8349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96CE9E-C9A6-4969-BC01-44E47F2F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0EA4-987D-45A3-AA8A-DAD0D0CDA1E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6DF673-9A40-4BCB-ABE5-796A405B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DDAA1C-8683-400B-AFE9-12BE82F5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AE28-0054-442E-BF31-17D7BE86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24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1F52F-C579-4EDF-B695-5FC1725E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6BA927-F925-411E-BAB7-DAFBB64A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0EA4-987D-45A3-AA8A-DAD0D0CDA1E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923542-5EB8-4410-8F5A-6DFD4FC6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3BD124-A2F1-497B-8A36-D748D803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AE28-0054-442E-BF31-17D7BE86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2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98834C-EDAF-46F7-8697-4BFF3154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0EA4-987D-45A3-AA8A-DAD0D0CDA1E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1FBA73-0E77-4CD5-8233-464C4840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A870F9-E308-488B-8429-7D2C142D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AE28-0054-442E-BF31-17D7BE86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6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6B835-DC8C-48E4-BB2A-C8BFC003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2D04F-68C2-499F-92E7-0EFB4A0C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CC3BC-F6A4-44DC-ACBE-24D2A5544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F86A9-5150-40CD-8241-13FBEB7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0EA4-987D-45A3-AA8A-DAD0D0CDA1E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C4BEE-3843-45E6-AE23-57D099B9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CDE73C-ECEA-46E7-AD31-4ECCBC6C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AE28-0054-442E-BF31-17D7BE86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5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214BA-F455-4D4E-855E-A0EDB3C5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DCF0A1-F62C-4B36-8EC9-CD7E90AF6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429F3E-74AB-4467-B6CA-84FA6D306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16C3D-69D2-486B-94B2-6C11D87B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0EA4-987D-45A3-AA8A-DAD0D0CDA1E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3DA30-2F1E-4732-80BB-B31B456A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3C255-3531-4DDC-9448-032A0872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AE28-0054-442E-BF31-17D7BE86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62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AC9302-4372-4F37-8A7C-4F2775A4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85EE38-41C4-4CD2-9BA8-40867113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90A58-6F71-490C-8FBE-A4B9F1C5D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10EA4-987D-45A3-AA8A-DAD0D0CDA1E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24265-EAB4-4391-8767-F101612B4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317CF-5D55-461C-A436-359AF9448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AE28-0054-442E-BF31-17D7BE86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8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5" name="墨迹 314">
                <a:extLst>
                  <a:ext uri="{FF2B5EF4-FFF2-40B4-BE49-F238E27FC236}">
                    <a16:creationId xmlns:a16="http://schemas.microsoft.com/office/drawing/2014/main" id="{748A564D-B778-45A7-B8B7-D5C21A03E6CD}"/>
                  </a:ext>
                </a:extLst>
              </p14:cNvPr>
              <p14:cNvContentPartPr/>
              <p14:nvPr/>
            </p14:nvContentPartPr>
            <p14:xfrm>
              <a:off x="-19632" y="70272"/>
              <a:ext cx="157680" cy="2880"/>
            </p14:xfrm>
          </p:contentPart>
        </mc:Choice>
        <mc:Fallback xmlns="">
          <p:pic>
            <p:nvPicPr>
              <p:cNvPr id="315" name="墨迹 314">
                <a:extLst>
                  <a:ext uri="{FF2B5EF4-FFF2-40B4-BE49-F238E27FC236}">
                    <a16:creationId xmlns:a16="http://schemas.microsoft.com/office/drawing/2014/main" id="{748A564D-B778-45A7-B8B7-D5C21A03E6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632" y="61272"/>
                <a:ext cx="1753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5" name="墨迹 614">
                <a:extLst>
                  <a:ext uri="{FF2B5EF4-FFF2-40B4-BE49-F238E27FC236}">
                    <a16:creationId xmlns:a16="http://schemas.microsoft.com/office/drawing/2014/main" id="{00491666-BBC1-43D6-A7D5-71E614BA55C4}"/>
                  </a:ext>
                </a:extLst>
              </p14:cNvPr>
              <p14:cNvContentPartPr/>
              <p14:nvPr/>
            </p14:nvContentPartPr>
            <p14:xfrm>
              <a:off x="-4152" y="173232"/>
              <a:ext cx="12112920" cy="6404400"/>
            </p14:xfrm>
          </p:contentPart>
        </mc:Choice>
        <mc:Fallback xmlns="">
          <p:pic>
            <p:nvPicPr>
              <p:cNvPr id="615" name="墨迹 614">
                <a:extLst>
                  <a:ext uri="{FF2B5EF4-FFF2-40B4-BE49-F238E27FC236}">
                    <a16:creationId xmlns:a16="http://schemas.microsoft.com/office/drawing/2014/main" id="{00491666-BBC1-43D6-A7D5-71E614BA5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152" y="155592"/>
                <a:ext cx="12130559" cy="64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6" name="墨迹 615">
                <a:extLst>
                  <a:ext uri="{FF2B5EF4-FFF2-40B4-BE49-F238E27FC236}">
                    <a16:creationId xmlns:a16="http://schemas.microsoft.com/office/drawing/2014/main" id="{80FFE16B-38E1-4373-9DEA-E923D785E16F}"/>
                  </a:ext>
                </a:extLst>
              </p14:cNvPr>
              <p14:cNvContentPartPr/>
              <p14:nvPr/>
            </p14:nvContentPartPr>
            <p14:xfrm>
              <a:off x="791088" y="4211712"/>
              <a:ext cx="7043400" cy="439920"/>
            </p14:xfrm>
          </p:contentPart>
        </mc:Choice>
        <mc:Fallback xmlns="">
          <p:pic>
            <p:nvPicPr>
              <p:cNvPr id="616" name="墨迹 615">
                <a:extLst>
                  <a:ext uri="{FF2B5EF4-FFF2-40B4-BE49-F238E27FC236}">
                    <a16:creationId xmlns:a16="http://schemas.microsoft.com/office/drawing/2014/main" id="{80FFE16B-38E1-4373-9DEA-E923D785E1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088" y="4104072"/>
                <a:ext cx="7151040" cy="6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408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C2707-35ED-47C9-BC99-53DDABD81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6" y="399161"/>
            <a:ext cx="10515600" cy="1795399"/>
          </a:xfrm>
        </p:spPr>
        <p:txBody>
          <a:bodyPr/>
          <a:lstStyle/>
          <a:p>
            <a:r>
              <a:rPr lang="zh-CN" altLang="en-US" dirty="0"/>
              <a:t>随机算法：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拉斯维加斯算法 </a:t>
            </a:r>
            <a:r>
              <a:rPr lang="en-US" altLang="zh-CN" dirty="0"/>
              <a:t>Las Vegas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蒙特卡洛算法 </a:t>
            </a:r>
            <a:r>
              <a:rPr lang="en-US" altLang="zh-CN" dirty="0"/>
              <a:t>Monte Carlo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BF9628-DC1F-4237-A4AE-3E6AF522D1A7}"/>
              </a:ext>
            </a:extLst>
          </p:cNvPr>
          <p:cNvSpPr txBox="1"/>
          <p:nvPr/>
        </p:nvSpPr>
        <p:spPr>
          <a:xfrm>
            <a:off x="774192" y="2325624"/>
            <a:ext cx="22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随机化快速排序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3" name="墨迹 652">
                <a:extLst>
                  <a:ext uri="{FF2B5EF4-FFF2-40B4-BE49-F238E27FC236}">
                    <a16:creationId xmlns:a16="http://schemas.microsoft.com/office/drawing/2014/main" id="{4908E21B-59E5-4F13-B840-325D8416B342}"/>
                  </a:ext>
                </a:extLst>
              </p14:cNvPr>
              <p14:cNvContentPartPr/>
              <p14:nvPr/>
            </p14:nvContentPartPr>
            <p14:xfrm>
              <a:off x="347928" y="99360"/>
              <a:ext cx="11610360" cy="6784200"/>
            </p14:xfrm>
          </p:contentPart>
        </mc:Choice>
        <mc:Fallback xmlns="">
          <p:pic>
            <p:nvPicPr>
              <p:cNvPr id="653" name="墨迹 652">
                <a:extLst>
                  <a:ext uri="{FF2B5EF4-FFF2-40B4-BE49-F238E27FC236}">
                    <a16:creationId xmlns:a16="http://schemas.microsoft.com/office/drawing/2014/main" id="{4908E21B-59E5-4F13-B840-325D8416B3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288" y="90720"/>
                <a:ext cx="11628000" cy="68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132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5" name="墨迹 564">
                <a:extLst>
                  <a:ext uri="{FF2B5EF4-FFF2-40B4-BE49-F238E27FC236}">
                    <a16:creationId xmlns:a16="http://schemas.microsoft.com/office/drawing/2014/main" id="{E9FD8355-2B3C-48F7-9D4D-2D5ADFC328A0}"/>
                  </a:ext>
                </a:extLst>
              </p14:cNvPr>
              <p14:cNvContentPartPr/>
              <p14:nvPr/>
            </p14:nvContentPartPr>
            <p14:xfrm>
              <a:off x="449448" y="499392"/>
              <a:ext cx="11770920" cy="6561360"/>
            </p14:xfrm>
          </p:contentPart>
        </mc:Choice>
        <mc:Fallback xmlns="">
          <p:pic>
            <p:nvPicPr>
              <p:cNvPr id="565" name="墨迹 564">
                <a:extLst>
                  <a:ext uri="{FF2B5EF4-FFF2-40B4-BE49-F238E27FC236}">
                    <a16:creationId xmlns:a16="http://schemas.microsoft.com/office/drawing/2014/main" id="{E9FD8355-2B3C-48F7-9D4D-2D5ADFC32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808" y="490392"/>
                <a:ext cx="11788561" cy="65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35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0" name="墨迹 139">
                <a:extLst>
                  <a:ext uri="{FF2B5EF4-FFF2-40B4-BE49-F238E27FC236}">
                    <a16:creationId xmlns:a16="http://schemas.microsoft.com/office/drawing/2014/main" id="{D3A71E56-41AE-4F44-AC2A-15DBC92DE258}"/>
                  </a:ext>
                </a:extLst>
              </p14:cNvPr>
              <p14:cNvContentPartPr/>
              <p14:nvPr/>
            </p14:nvContentPartPr>
            <p14:xfrm>
              <a:off x="464208" y="1626192"/>
              <a:ext cx="134280" cy="247680"/>
            </p14:xfrm>
          </p:contentPart>
        </mc:Choice>
        <mc:Fallback xmlns="">
          <p:pic>
            <p:nvPicPr>
              <p:cNvPr id="140" name="墨迹 139">
                <a:extLst>
                  <a:ext uri="{FF2B5EF4-FFF2-40B4-BE49-F238E27FC236}">
                    <a16:creationId xmlns:a16="http://schemas.microsoft.com/office/drawing/2014/main" id="{D3A71E56-41AE-4F44-AC2A-15DBC92DE2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208" y="1617539"/>
                <a:ext cx="151920" cy="265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94" name="墨迹 793">
                <a:extLst>
                  <a:ext uri="{FF2B5EF4-FFF2-40B4-BE49-F238E27FC236}">
                    <a16:creationId xmlns:a16="http://schemas.microsoft.com/office/drawing/2014/main" id="{2C74DDAF-9791-4FF5-8443-434CC291F03A}"/>
                  </a:ext>
                </a:extLst>
              </p14:cNvPr>
              <p14:cNvContentPartPr/>
              <p14:nvPr/>
            </p14:nvContentPartPr>
            <p14:xfrm>
              <a:off x="896208" y="22392"/>
              <a:ext cx="11425896" cy="6693120"/>
            </p14:xfrm>
          </p:contentPart>
        </mc:Choice>
        <mc:Fallback xmlns="">
          <p:pic>
            <p:nvPicPr>
              <p:cNvPr id="794" name="墨迹 793">
                <a:extLst>
                  <a:ext uri="{FF2B5EF4-FFF2-40B4-BE49-F238E27FC236}">
                    <a16:creationId xmlns:a16="http://schemas.microsoft.com/office/drawing/2014/main" id="{2C74DDAF-9791-4FF5-8443-434CC291F0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568" y="13752"/>
                <a:ext cx="11443536" cy="67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418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2" name="墨迹 611">
                <a:extLst>
                  <a:ext uri="{FF2B5EF4-FFF2-40B4-BE49-F238E27FC236}">
                    <a16:creationId xmlns:a16="http://schemas.microsoft.com/office/drawing/2014/main" id="{2A5C0DA0-B59D-420D-B4C9-A6AEA0C6A3CF}"/>
                  </a:ext>
                </a:extLst>
              </p14:cNvPr>
              <p14:cNvContentPartPr/>
              <p14:nvPr/>
            </p14:nvContentPartPr>
            <p14:xfrm>
              <a:off x="208248" y="9720"/>
              <a:ext cx="11922480" cy="6991992"/>
            </p14:xfrm>
          </p:contentPart>
        </mc:Choice>
        <mc:Fallback xmlns="">
          <p:pic>
            <p:nvPicPr>
              <p:cNvPr id="612" name="墨迹 611">
                <a:extLst>
                  <a:ext uri="{FF2B5EF4-FFF2-40B4-BE49-F238E27FC236}">
                    <a16:creationId xmlns:a16="http://schemas.microsoft.com/office/drawing/2014/main" id="{2A5C0DA0-B59D-420D-B4C9-A6AEA0C6A3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608" y="720"/>
                <a:ext cx="11940120" cy="70096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94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7" name="墨迹 226">
                <a:extLst>
                  <a:ext uri="{FF2B5EF4-FFF2-40B4-BE49-F238E27FC236}">
                    <a16:creationId xmlns:a16="http://schemas.microsoft.com/office/drawing/2014/main" id="{A786BDD0-9080-46AD-AC96-7F31E7730343}"/>
                  </a:ext>
                </a:extLst>
              </p14:cNvPr>
              <p14:cNvContentPartPr/>
              <p14:nvPr/>
            </p14:nvContentPartPr>
            <p14:xfrm>
              <a:off x="1042368" y="224352"/>
              <a:ext cx="6846120" cy="6314760"/>
            </p14:xfrm>
          </p:contentPart>
        </mc:Choice>
        <mc:Fallback xmlns="">
          <p:pic>
            <p:nvPicPr>
              <p:cNvPr id="227" name="墨迹 226">
                <a:extLst>
                  <a:ext uri="{FF2B5EF4-FFF2-40B4-BE49-F238E27FC236}">
                    <a16:creationId xmlns:a16="http://schemas.microsoft.com/office/drawing/2014/main" id="{A786BDD0-9080-46AD-AC96-7F31E7730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728" y="215352"/>
                <a:ext cx="6863761" cy="63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13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</Words>
  <Application>Microsoft Office PowerPoint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Jianyu Zhou</dc:creator>
  <cp:lastModifiedBy>Windows 用户</cp:lastModifiedBy>
  <cp:revision>9</cp:revision>
  <dcterms:created xsi:type="dcterms:W3CDTF">2022-05-08T02:46:40Z</dcterms:created>
  <dcterms:modified xsi:type="dcterms:W3CDTF">2022-05-14T01:08:27Z</dcterms:modified>
</cp:coreProperties>
</file>