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62" r:id="rId2"/>
    <p:sldId id="257" r:id="rId3"/>
    <p:sldId id="258" r:id="rId4"/>
    <p:sldId id="261" r:id="rId5"/>
  </p:sldIdLst>
  <p:sldSz cx="9907588" cy="6858000"/>
  <p:notesSz cx="6796088" cy="99250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797675" cy="9925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796087" cy="9925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2600" cy="59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7" cy="2954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6220911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39925" y="382588"/>
            <a:ext cx="4270375" cy="29559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847725" y="3416300"/>
            <a:ext cx="5564188" cy="5922963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2197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4147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1287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48236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2778125" y="-271463"/>
            <a:ext cx="4351337" cy="854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4211638" y="987425"/>
            <a:ext cx="50165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82625" y="2057400"/>
            <a:ext cx="31956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211638" y="987425"/>
            <a:ext cx="50165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82625" y="2057400"/>
            <a:ext cx="31956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5016500" y="1681163"/>
            <a:ext cx="421163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5016500" y="2505075"/>
            <a:ext cx="421163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029200" y="1825625"/>
            <a:ext cx="41973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551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551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6248400"/>
            <a:ext cx="7162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1400">
                <a:solidFill>
                  <a:srgbClr val="0F228B"/>
                </a:solidFill>
              </a:rPr>
              <a:t>Кафедра ИУ4 «Проектирование и технология производства ЭС» http://nanotech.iu4.bmstu.ru</a:t>
            </a: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46075" y="260350"/>
            <a:ext cx="864235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GB" altLang="en-US" sz="1600" dirty="0">
                <a:solidFill>
                  <a:srgbClr val="0F228B"/>
                </a:solidFill>
              </a:rPr>
              <a:t>МИНИСТЕРСТВО ОБРАЗОВАНИЯ И НАУКИ РОССИЙСКОЙ ФЕДЕРАЦИИ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МОСКОВСКИЙ ГОСУДАРСТВЕННЫЙ ТЕХНИЧЕСКИЙ УНИВЕРСИТЕТ им. Н.Э.Баумана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КАФЕДРА </a:t>
            </a:r>
            <a:r>
              <a:rPr lang="en-GB" altLang="en-US" sz="1600" dirty="0" smtClean="0">
                <a:solidFill>
                  <a:srgbClr val="0F228B"/>
                </a:solidFill>
              </a:rPr>
              <a:t>КОНСТРУИРОВАНИЯ И ПРИЗВОДСТВА ЭЛЕКТРОННОЙ АППАРАТУРЫ </a:t>
            </a: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Отчет о выполнении практического задания №1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«Исследование на ЭВМ влияния выбора различных материалов на результаты проектирования на междисциплинарном уровне»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Выполнил: студент группы </a:t>
            </a:r>
            <a:r>
              <a:rPr lang="ru-RU" altLang="en-US" sz="1600" dirty="0" smtClean="0">
                <a:solidFill>
                  <a:srgbClr val="0F228B"/>
                </a:solidFill>
              </a:rPr>
              <a:t>ИУ4-32Б</a:t>
            </a:r>
            <a:r>
              <a:rPr lang="en-GB" altLang="en-US" sz="1600" dirty="0" smtClean="0">
                <a:solidFill>
                  <a:srgbClr val="0F228B"/>
                </a:solidFill>
              </a:rPr>
              <a:t> </a:t>
            </a: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ru-RU" altLang="en-US" sz="1600" dirty="0" err="1" smtClean="0">
                <a:solidFill>
                  <a:srgbClr val="0F228B"/>
                </a:solidFill>
              </a:rPr>
              <a:t>Апаков</a:t>
            </a:r>
            <a:r>
              <a:rPr lang="ru-RU" altLang="en-US" sz="1600" dirty="0" smtClean="0">
                <a:solidFill>
                  <a:srgbClr val="0F228B"/>
                </a:solidFill>
              </a:rPr>
              <a:t> М. Э.</a:t>
            </a:r>
          </a:p>
          <a:p>
            <a:pPr algn="ctr" eaLnBrk="1" hangingPunct="1">
              <a:lnSpc>
                <a:spcPct val="100000"/>
              </a:lnSpc>
            </a:pPr>
            <a:r>
              <a:rPr lang="en-GB" altLang="en-US" sz="1600" dirty="0" smtClean="0">
                <a:solidFill>
                  <a:srgbClr val="0F228B"/>
                </a:solidFill>
              </a:rPr>
              <a:t>Проверил</a:t>
            </a:r>
            <a:r>
              <a:rPr lang="en-GB" altLang="en-US" sz="1600" dirty="0">
                <a:solidFill>
                  <a:srgbClr val="0F228B"/>
                </a:solidFill>
              </a:rPr>
              <a:t>: д.т.н., профессор, профессор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каф. ИУ-4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Л.А.Зинченко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Москва, </a:t>
            </a:r>
            <a:r>
              <a:rPr lang="en-GB" altLang="en-US" sz="1600" dirty="0" smtClean="0">
                <a:solidFill>
                  <a:srgbClr val="0F228B"/>
                </a:solidFill>
              </a:rPr>
              <a:t>201</a:t>
            </a:r>
            <a:r>
              <a:rPr lang="ru-RU" altLang="en-US" sz="1600" dirty="0">
                <a:solidFill>
                  <a:srgbClr val="0F228B"/>
                </a:solidFill>
              </a:rPr>
              <a:t>9</a:t>
            </a:r>
            <a:r>
              <a:rPr lang="en-GB" altLang="en-US" sz="1600" dirty="0" smtClean="0">
                <a:solidFill>
                  <a:srgbClr val="0F228B"/>
                </a:solidFill>
              </a:rPr>
              <a:t> </a:t>
            </a:r>
            <a:r>
              <a:rPr lang="en-GB" altLang="en-US" sz="1600" dirty="0">
                <a:solidFill>
                  <a:srgbClr val="0F228B"/>
                </a:solidFill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xmlns="" val="2590261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Функциональная логика и теория алгоритмов»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04800" y="990600"/>
            <a:ext cx="8904300" cy="2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работы: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Написать на языке С и отладить программу, реализующую следующие функции.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двух множеств</a:t>
            </a:r>
            <a:endParaRPr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их редактировать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элементов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двух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множеств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  <p:pic>
        <p:nvPicPr>
          <p:cNvPr id="1026" name="Picture 2" descr="C:\Users\79852\Desktop\Снимок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847" y="1431706"/>
            <a:ext cx="3761898" cy="3956219"/>
          </a:xfrm>
          <a:prstGeom prst="rect">
            <a:avLst/>
          </a:prstGeom>
          <a:noFill/>
        </p:spPr>
      </p:pic>
      <p:pic>
        <p:nvPicPr>
          <p:cNvPr id="1027" name="Picture 3" descr="C:\Users\79852\Desktop\Снимок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8006" y="2954215"/>
            <a:ext cx="5228093" cy="3322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04800" y="990600"/>
            <a:ext cx="8904287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Выводы: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данной работы были изучены массивы данных, написана программа и  было выполнено первое домашнее задание по  функциональной логике и теории алгоритмов</a:t>
            </a:r>
            <a:endParaRPr sz="18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dirty="0"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113</Words>
  <Application>Microsoft Office PowerPoint</Application>
  <PresentationFormat>Произвольный</PresentationFormat>
  <Paragraphs>15</Paragraphs>
  <Slides>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Слайд 1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79852</cp:lastModifiedBy>
  <cp:revision>3</cp:revision>
  <dcterms:modified xsi:type="dcterms:W3CDTF">2019-10-10T05:19:12Z</dcterms:modified>
</cp:coreProperties>
</file>