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2" r:id="rId6"/>
    <p:sldId id="259" r:id="rId7"/>
    <p:sldId id="261" r:id="rId8"/>
    <p:sldId id="260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4358D-FAB0-4A8B-869C-41E95F844E58}" v="10" dt="2022-04-12T21:58:45.112"/>
    <p1510:client id="{C02D5739-996E-7A81-E223-5E46DE3EF191}" v="7" dt="2022-04-12T21:58:01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na Tafoya" userId="S::itafoya33@unm.edu::400f03be-bddf-40ee-bb73-bce63bf535ff" providerId="AD" clId="Web-{1D7A32ED-0514-6CFB-4ECF-E3EAF48E38D6}"/>
    <pc:docChg chg="modSld">
      <pc:chgData name="Iliana Tafoya" userId="S::itafoya33@unm.edu::400f03be-bddf-40ee-bb73-bce63bf535ff" providerId="AD" clId="Web-{1D7A32ED-0514-6CFB-4ECF-E3EAF48E38D6}" dt="2022-04-05T04:23:16.169" v="5" actId="1076"/>
      <pc:docMkLst>
        <pc:docMk/>
      </pc:docMkLst>
      <pc:sldChg chg="addSp delSp modSp">
        <pc:chgData name="Iliana Tafoya" userId="S::itafoya33@unm.edu::400f03be-bddf-40ee-bb73-bce63bf535ff" providerId="AD" clId="Web-{1D7A32ED-0514-6CFB-4ECF-E3EAF48E38D6}" dt="2022-04-05T04:23:16.169" v="5" actId="1076"/>
        <pc:sldMkLst>
          <pc:docMk/>
          <pc:sldMk cId="142279523" sldId="256"/>
        </pc:sldMkLst>
        <pc:spChg chg="mod">
          <ac:chgData name="Iliana Tafoya" userId="S::itafoya33@unm.edu::400f03be-bddf-40ee-bb73-bce63bf535ff" providerId="AD" clId="Web-{1D7A32ED-0514-6CFB-4ECF-E3EAF48E38D6}" dt="2022-04-05T04:23:16.169" v="5" actId="1076"/>
          <ac:spMkLst>
            <pc:docMk/>
            <pc:sldMk cId="142279523" sldId="256"/>
            <ac:spMk id="6" creationId="{DC79B6C2-F1D8-467B-A024-00F9943A58DD}"/>
          </ac:spMkLst>
        </pc:spChg>
        <pc:spChg chg="add del">
          <ac:chgData name="Iliana Tafoya" userId="S::itafoya33@unm.edu::400f03be-bddf-40ee-bb73-bce63bf535ff" providerId="AD" clId="Web-{1D7A32ED-0514-6CFB-4ECF-E3EAF48E38D6}" dt="2022-04-05T04:21:44.387" v="1"/>
          <ac:spMkLst>
            <pc:docMk/>
            <pc:sldMk cId="142279523" sldId="256"/>
            <ac:spMk id="8" creationId="{05AC2B5B-A61F-4CD4-9958-102A7EC7B4E3}"/>
          </ac:spMkLst>
        </pc:spChg>
        <pc:cxnChg chg="mod">
          <ac:chgData name="Iliana Tafoya" userId="S::itafoya33@unm.edu::400f03be-bddf-40ee-bb73-bce63bf535ff" providerId="AD" clId="Web-{1D7A32ED-0514-6CFB-4ECF-E3EAF48E38D6}" dt="2022-04-05T04:23:16.169" v="5" actId="1076"/>
          <ac:cxnSpMkLst>
            <pc:docMk/>
            <pc:sldMk cId="142279523" sldId="256"/>
            <ac:cxnSpMk id="30" creationId="{C8C698C3-216B-4624-95A0-B820531A44BE}"/>
          </ac:cxnSpMkLst>
        </pc:cxnChg>
        <pc:cxnChg chg="mod">
          <ac:chgData name="Iliana Tafoya" userId="S::itafoya33@unm.edu::400f03be-bddf-40ee-bb73-bce63bf535ff" providerId="AD" clId="Web-{1D7A32ED-0514-6CFB-4ECF-E3EAF48E38D6}" dt="2022-04-05T04:23:16.169" v="5" actId="1076"/>
          <ac:cxnSpMkLst>
            <pc:docMk/>
            <pc:sldMk cId="142279523" sldId="256"/>
            <ac:cxnSpMk id="32" creationId="{BC1EAD5F-CEEB-46CF-A2F4-D57DE479CF11}"/>
          </ac:cxnSpMkLst>
        </pc:cxnChg>
        <pc:cxnChg chg="mod">
          <ac:chgData name="Iliana Tafoya" userId="S::itafoya33@unm.edu::400f03be-bddf-40ee-bb73-bce63bf535ff" providerId="AD" clId="Web-{1D7A32ED-0514-6CFB-4ECF-E3EAF48E38D6}" dt="2022-04-05T04:23:16.169" v="5" actId="1076"/>
          <ac:cxnSpMkLst>
            <pc:docMk/>
            <pc:sldMk cId="142279523" sldId="256"/>
            <ac:cxnSpMk id="35" creationId="{48E49AA0-9AEE-468E-BD2B-DFFF80FE2CAC}"/>
          </ac:cxnSpMkLst>
        </pc:cxnChg>
        <pc:cxnChg chg="mod">
          <ac:chgData name="Iliana Tafoya" userId="S::itafoya33@unm.edu::400f03be-bddf-40ee-bb73-bce63bf535ff" providerId="AD" clId="Web-{1D7A32ED-0514-6CFB-4ECF-E3EAF48E38D6}" dt="2022-04-05T04:23:16.169" v="5" actId="1076"/>
          <ac:cxnSpMkLst>
            <pc:docMk/>
            <pc:sldMk cId="142279523" sldId="256"/>
            <ac:cxnSpMk id="38" creationId="{62A79F28-0578-43AE-AB62-2A3538521084}"/>
          </ac:cxnSpMkLst>
        </pc:cxnChg>
        <pc:cxnChg chg="mod">
          <ac:chgData name="Iliana Tafoya" userId="S::itafoya33@unm.edu::400f03be-bddf-40ee-bb73-bce63bf535ff" providerId="AD" clId="Web-{1D7A32ED-0514-6CFB-4ECF-E3EAF48E38D6}" dt="2022-04-05T04:23:16.169" v="5" actId="1076"/>
          <ac:cxnSpMkLst>
            <pc:docMk/>
            <pc:sldMk cId="142279523" sldId="256"/>
            <ac:cxnSpMk id="54" creationId="{B8F7D579-C6C2-49D3-A4C8-88479CF0C587}"/>
          </ac:cxnSpMkLst>
        </pc:cxnChg>
      </pc:sldChg>
    </pc:docChg>
  </pc:docChgLst>
  <pc:docChgLst>
    <pc:chgData name="Zinah Alsaad" userId="S::zalsaad@unm.edu::cd6bcb3c-ca6f-4369-8560-d982df232a28" providerId="AD" clId="Web-{DC70851B-8EDD-33D4-DB51-7FDF3C53FBA8}"/>
    <pc:docChg chg="modSld">
      <pc:chgData name="Zinah Alsaad" userId="S::zalsaad@unm.edu::cd6bcb3c-ca6f-4369-8560-d982df232a28" providerId="AD" clId="Web-{DC70851B-8EDD-33D4-DB51-7FDF3C53FBA8}" dt="2022-03-01T22:30:28.840" v="16" actId="14100"/>
      <pc:docMkLst>
        <pc:docMk/>
      </pc:docMkLst>
      <pc:sldChg chg="delSp modSp">
        <pc:chgData name="Zinah Alsaad" userId="S::zalsaad@unm.edu::cd6bcb3c-ca6f-4369-8560-d982df232a28" providerId="AD" clId="Web-{DC70851B-8EDD-33D4-DB51-7FDF3C53FBA8}" dt="2022-03-01T22:30:28.840" v="16" actId="14100"/>
        <pc:sldMkLst>
          <pc:docMk/>
          <pc:sldMk cId="491688050" sldId="265"/>
        </pc:sldMkLst>
        <pc:grpChg chg="del">
          <ac:chgData name="Zinah Alsaad" userId="S::zalsaad@unm.edu::cd6bcb3c-ca6f-4369-8560-d982df232a28" providerId="AD" clId="Web-{DC70851B-8EDD-33D4-DB51-7FDF3C53FBA8}" dt="2022-03-01T22:29:05.526" v="4"/>
          <ac:grpSpMkLst>
            <pc:docMk/>
            <pc:sldMk cId="491688050" sldId="265"/>
            <ac:grpSpMk id="17" creationId="{219260A0-67D0-4584-99E1-3BA3E20B45BC}"/>
          </ac:grpSpMkLst>
        </pc:grpChg>
        <pc:cxnChg chg="mod">
          <ac:chgData name="Zinah Alsaad" userId="S::zalsaad@unm.edu::cd6bcb3c-ca6f-4369-8560-d982df232a28" providerId="AD" clId="Web-{DC70851B-8EDD-33D4-DB51-7FDF3C53FBA8}" dt="2022-03-01T22:29:36.558" v="8" actId="14100"/>
          <ac:cxnSpMkLst>
            <pc:docMk/>
            <pc:sldMk cId="491688050" sldId="265"/>
            <ac:cxnSpMk id="23" creationId="{6B9B134C-273B-4333-9C3F-6C9A7D644F4E}"/>
          </ac:cxnSpMkLst>
        </pc:cxnChg>
        <pc:cxnChg chg="mod">
          <ac:chgData name="Zinah Alsaad" userId="S::zalsaad@unm.edu::cd6bcb3c-ca6f-4369-8560-d982df232a28" providerId="AD" clId="Web-{DC70851B-8EDD-33D4-DB51-7FDF3C53FBA8}" dt="2022-03-01T22:30:18.199" v="15" actId="14100"/>
          <ac:cxnSpMkLst>
            <pc:docMk/>
            <pc:sldMk cId="491688050" sldId="265"/>
            <ac:cxnSpMk id="27" creationId="{223A069E-A11C-43D2-BD0A-246C2D9D802B}"/>
          </ac:cxnSpMkLst>
        </pc:cxnChg>
        <pc:cxnChg chg="mod">
          <ac:chgData name="Zinah Alsaad" userId="S::zalsaad@unm.edu::cd6bcb3c-ca6f-4369-8560-d982df232a28" providerId="AD" clId="Web-{DC70851B-8EDD-33D4-DB51-7FDF3C53FBA8}" dt="2022-03-01T22:30:28.840" v="16" actId="14100"/>
          <ac:cxnSpMkLst>
            <pc:docMk/>
            <pc:sldMk cId="491688050" sldId="265"/>
            <ac:cxnSpMk id="33" creationId="{FD4D8D1F-58C5-429A-8353-B26F16235924}"/>
          </ac:cxnSpMkLst>
        </pc:cxnChg>
        <pc:cxnChg chg="mod">
          <ac:chgData name="Zinah Alsaad" userId="S::zalsaad@unm.edu::cd6bcb3c-ca6f-4369-8560-d982df232a28" providerId="AD" clId="Web-{DC70851B-8EDD-33D4-DB51-7FDF3C53FBA8}" dt="2022-03-01T22:29:43.183" v="10" actId="1076"/>
          <ac:cxnSpMkLst>
            <pc:docMk/>
            <pc:sldMk cId="491688050" sldId="265"/>
            <ac:cxnSpMk id="165" creationId="{AA1128CF-13AC-48A9-ADAD-7C1B7489667D}"/>
          </ac:cxnSpMkLst>
        </pc:cxnChg>
      </pc:sldChg>
    </pc:docChg>
  </pc:docChgLst>
  <pc:docChgLst>
    <pc:chgData name="Anna Janicek" userId="S::ajanicek@unm.edu::a6e9b1fe-a531-4ab6-827e-01abb0ea720e" providerId="AD" clId="Web-{C02D5739-996E-7A81-E223-5E46DE3EF191}"/>
    <pc:docChg chg="modSld">
      <pc:chgData name="Anna Janicek" userId="S::ajanicek@unm.edu::a6e9b1fe-a531-4ab6-827e-01abb0ea720e" providerId="AD" clId="Web-{C02D5739-996E-7A81-E223-5E46DE3EF191}" dt="2022-04-12T21:58:01.885" v="6"/>
      <pc:docMkLst>
        <pc:docMk/>
      </pc:docMkLst>
      <pc:sldChg chg="addSp delSp modSp">
        <pc:chgData name="Anna Janicek" userId="S::ajanicek@unm.edu::a6e9b1fe-a531-4ab6-827e-01abb0ea720e" providerId="AD" clId="Web-{C02D5739-996E-7A81-E223-5E46DE3EF191}" dt="2022-04-12T21:58:01.885" v="6"/>
        <pc:sldMkLst>
          <pc:docMk/>
          <pc:sldMk cId="142279523" sldId="256"/>
        </pc:sldMkLst>
        <pc:spChg chg="del">
          <ac:chgData name="Anna Janicek" userId="S::ajanicek@unm.edu::a6e9b1fe-a531-4ab6-827e-01abb0ea720e" providerId="AD" clId="Web-{C02D5739-996E-7A81-E223-5E46DE3EF191}" dt="2022-04-12T21:57:53.807" v="0"/>
          <ac:spMkLst>
            <pc:docMk/>
            <pc:sldMk cId="142279523" sldId="256"/>
            <ac:spMk id="11" creationId="{F976A9B9-FD9F-4D63-A090-8612547246C0}"/>
          </ac:spMkLst>
        </pc:spChg>
        <pc:spChg chg="del">
          <ac:chgData name="Anna Janicek" userId="S::ajanicek@unm.edu::a6e9b1fe-a531-4ab6-827e-01abb0ea720e" providerId="AD" clId="Web-{C02D5739-996E-7A81-E223-5E46DE3EF191}" dt="2022-04-12T21:58:00.229" v="2"/>
          <ac:spMkLst>
            <pc:docMk/>
            <pc:sldMk cId="142279523" sldId="256"/>
            <ac:spMk id="209" creationId="{C63329CB-1AEE-4E4B-A41B-E1C0D2A6934B}"/>
          </ac:spMkLst>
        </pc:spChg>
        <pc:spChg chg="del">
          <ac:chgData name="Anna Janicek" userId="S::ajanicek@unm.edu::a6e9b1fe-a531-4ab6-827e-01abb0ea720e" providerId="AD" clId="Web-{C02D5739-996E-7A81-E223-5E46DE3EF191}" dt="2022-04-12T21:57:57.260" v="1"/>
          <ac:spMkLst>
            <pc:docMk/>
            <pc:sldMk cId="142279523" sldId="256"/>
            <ac:spMk id="210" creationId="{C6B3D726-2A4E-4201-86A0-8A7C582E35C6}"/>
          </ac:spMkLst>
        </pc:spChg>
        <pc:cxnChg chg="add del mod">
          <ac:chgData name="Anna Janicek" userId="S::ajanicek@unm.edu::a6e9b1fe-a531-4ab6-827e-01abb0ea720e" providerId="AD" clId="Web-{C02D5739-996E-7A81-E223-5E46DE3EF191}" dt="2022-04-12T21:58:01.885" v="6"/>
          <ac:cxnSpMkLst>
            <pc:docMk/>
            <pc:sldMk cId="142279523" sldId="256"/>
            <ac:cxnSpMk id="26" creationId="{7F68FCF5-8796-4D4B-9B99-4D3F2663D722}"/>
          </ac:cxnSpMkLst>
        </pc:cxnChg>
        <pc:cxnChg chg="del mod">
          <ac:chgData name="Anna Janicek" userId="S::ajanicek@unm.edu::a6e9b1fe-a531-4ab6-827e-01abb0ea720e" providerId="AD" clId="Web-{C02D5739-996E-7A81-E223-5E46DE3EF191}" dt="2022-04-12T21:58:00.792" v="4"/>
          <ac:cxnSpMkLst>
            <pc:docMk/>
            <pc:sldMk cId="142279523" sldId="256"/>
            <ac:cxnSpMk id="151" creationId="{704399D6-BD58-4638-9E6A-C41ED5695581}"/>
          </ac:cxnSpMkLst>
        </pc:cxnChg>
        <pc:cxnChg chg="del mod">
          <ac:chgData name="Anna Janicek" userId="S::ajanicek@unm.edu::a6e9b1fe-a531-4ab6-827e-01abb0ea720e" providerId="AD" clId="Web-{C02D5739-996E-7A81-E223-5E46DE3EF191}" dt="2022-04-12T21:58:00.745" v="3"/>
          <ac:cxnSpMkLst>
            <pc:docMk/>
            <pc:sldMk cId="142279523" sldId="256"/>
            <ac:cxnSpMk id="159" creationId="{5667010A-7ACC-4CA1-A813-B59A379D5229}"/>
          </ac:cxnSpMkLst>
        </pc:cxnChg>
        <pc:cxnChg chg="mod">
          <ac:chgData name="Anna Janicek" userId="S::ajanicek@unm.edu::a6e9b1fe-a531-4ab6-827e-01abb0ea720e" providerId="AD" clId="Web-{C02D5739-996E-7A81-E223-5E46DE3EF191}" dt="2022-04-12T21:57:53.807" v="0"/>
          <ac:cxnSpMkLst>
            <pc:docMk/>
            <pc:sldMk cId="142279523" sldId="256"/>
            <ac:cxnSpMk id="165" creationId="{AA1128CF-13AC-48A9-ADAD-7C1B7489667D}"/>
          </ac:cxnSpMkLst>
        </pc:cxnChg>
      </pc:sldChg>
    </pc:docChg>
  </pc:docChgLst>
  <pc:docChgLst>
    <pc:chgData name="Anna Janicek" userId="S::ajanicek@unm.edu::a6e9b1fe-a531-4ab6-827e-01abb0ea720e" providerId="AD" clId="Web-{28163FE8-BB46-EBDD-F499-479887D4A8E2}"/>
    <pc:docChg chg="modSld">
      <pc:chgData name="Anna Janicek" userId="S::ajanicek@unm.edu::a6e9b1fe-a531-4ab6-827e-01abb0ea720e" providerId="AD" clId="Web-{28163FE8-BB46-EBDD-F499-479887D4A8E2}" dt="2022-02-09T16:45:13.602" v="22" actId="20577"/>
      <pc:docMkLst>
        <pc:docMk/>
      </pc:docMkLst>
      <pc:sldChg chg="modSp">
        <pc:chgData name="Anna Janicek" userId="S::ajanicek@unm.edu::a6e9b1fe-a531-4ab6-827e-01abb0ea720e" providerId="AD" clId="Web-{28163FE8-BB46-EBDD-F499-479887D4A8E2}" dt="2022-02-09T16:45:13.602" v="22" actId="20577"/>
        <pc:sldMkLst>
          <pc:docMk/>
          <pc:sldMk cId="142279523" sldId="256"/>
        </pc:sldMkLst>
        <pc:spChg chg="mod">
          <ac:chgData name="Anna Janicek" userId="S::ajanicek@unm.edu::a6e9b1fe-a531-4ab6-827e-01abb0ea720e" providerId="AD" clId="Web-{28163FE8-BB46-EBDD-F499-479887D4A8E2}" dt="2022-02-09T16:45:13.602" v="22" actId="20577"/>
          <ac:spMkLst>
            <pc:docMk/>
            <pc:sldMk cId="142279523" sldId="256"/>
            <ac:spMk id="15" creationId="{DD083166-CE74-4C2E-90D0-AD74DD3BFFEB}"/>
          </ac:spMkLst>
        </pc:spChg>
      </pc:sldChg>
    </pc:docChg>
  </pc:docChgLst>
  <pc:docChgLst>
    <pc:chgData name="Anna Janicek" userId="S::ajanicek@unm.edu::a6e9b1fe-a531-4ab6-827e-01abb0ea720e" providerId="AD" clId="Web-{D1168383-337B-B07A-B1A3-0C95CAE69815}"/>
    <pc:docChg chg="modSld">
      <pc:chgData name="Anna Janicek" userId="S::ajanicek@unm.edu::a6e9b1fe-a531-4ab6-827e-01abb0ea720e" providerId="AD" clId="Web-{D1168383-337B-B07A-B1A3-0C95CAE69815}" dt="2022-04-06T20:36:13.434" v="36"/>
      <pc:docMkLst>
        <pc:docMk/>
      </pc:docMkLst>
      <pc:sldChg chg="delSp modSp">
        <pc:chgData name="Anna Janicek" userId="S::ajanicek@unm.edu::a6e9b1fe-a531-4ab6-827e-01abb0ea720e" providerId="AD" clId="Web-{D1168383-337B-B07A-B1A3-0C95CAE69815}" dt="2022-04-06T20:36:13.434" v="36"/>
        <pc:sldMkLst>
          <pc:docMk/>
          <pc:sldMk cId="142279523" sldId="256"/>
        </pc:sldMkLst>
        <pc:spChg chg="mod">
          <ac:chgData name="Anna Janicek" userId="S::ajanicek@unm.edu::a6e9b1fe-a531-4ab6-827e-01abb0ea720e" providerId="AD" clId="Web-{D1168383-337B-B07A-B1A3-0C95CAE69815}" dt="2022-04-06T20:36:08.621" v="35" actId="20577"/>
          <ac:spMkLst>
            <pc:docMk/>
            <pc:sldMk cId="142279523" sldId="256"/>
            <ac:spMk id="12" creationId="{F6E907C7-7CC5-4E93-B635-9DDE15F01C91}"/>
          </ac:spMkLst>
        </pc:spChg>
        <pc:spChg chg="del">
          <ac:chgData name="Anna Janicek" userId="S::ajanicek@unm.edu::a6e9b1fe-a531-4ab6-827e-01abb0ea720e" providerId="AD" clId="Web-{D1168383-337B-B07A-B1A3-0C95CAE69815}" dt="2022-04-06T20:36:13.434" v="36"/>
          <ac:spMkLst>
            <pc:docMk/>
            <pc:sldMk cId="142279523" sldId="256"/>
            <ac:spMk id="230" creationId="{AC1D72CB-730C-4612-A40C-CD37142ADD26}"/>
          </ac:spMkLst>
        </pc:spChg>
      </pc:sldChg>
    </pc:docChg>
  </pc:docChgLst>
  <pc:docChgLst>
    <pc:chgData name="Iliana Tafoya" userId="400f03be-bddf-40ee-bb73-bce63bf535ff" providerId="ADAL" clId="{45966C15-E6F1-E045-8463-F0CFFE157A8B}"/>
    <pc:docChg chg="modSld">
      <pc:chgData name="Iliana Tafoya" userId="400f03be-bddf-40ee-bb73-bce63bf535ff" providerId="ADAL" clId="{45966C15-E6F1-E045-8463-F0CFFE157A8B}" dt="2022-02-10T19:51:00.868" v="4" actId="931"/>
      <pc:docMkLst>
        <pc:docMk/>
      </pc:docMkLst>
      <pc:sldChg chg="addSp delSp modSp">
        <pc:chgData name="Iliana Tafoya" userId="400f03be-bddf-40ee-bb73-bce63bf535ff" providerId="ADAL" clId="{45966C15-E6F1-E045-8463-F0CFFE157A8B}" dt="2022-02-10T19:51:00.868" v="4" actId="931"/>
        <pc:sldMkLst>
          <pc:docMk/>
          <pc:sldMk cId="622354831" sldId="261"/>
        </pc:sldMkLst>
        <pc:spChg chg="del">
          <ac:chgData name="Iliana Tafoya" userId="400f03be-bddf-40ee-bb73-bce63bf535ff" providerId="ADAL" clId="{45966C15-E6F1-E045-8463-F0CFFE157A8B}" dt="2022-02-10T19:51:00.868" v="4" actId="931"/>
          <ac:spMkLst>
            <pc:docMk/>
            <pc:sldMk cId="622354831" sldId="261"/>
            <ac:spMk id="3" creationId="{C267B4DA-7F77-4C71-A3B2-96DD4A1A45F8}"/>
          </ac:spMkLst>
        </pc:spChg>
        <pc:picChg chg="add mod ord">
          <ac:chgData name="Iliana Tafoya" userId="400f03be-bddf-40ee-bb73-bce63bf535ff" providerId="ADAL" clId="{45966C15-E6F1-E045-8463-F0CFFE157A8B}" dt="2022-02-10T19:51:00.868" v="4" actId="931"/>
          <ac:picMkLst>
            <pc:docMk/>
            <pc:sldMk cId="622354831" sldId="261"/>
            <ac:picMk id="5" creationId="{9566282D-12F7-9145-8888-877801E47124}"/>
          </ac:picMkLst>
        </pc:picChg>
      </pc:sldChg>
      <pc:sldChg chg="addSp delSp modSp">
        <pc:chgData name="Iliana Tafoya" userId="400f03be-bddf-40ee-bb73-bce63bf535ff" providerId="ADAL" clId="{45966C15-E6F1-E045-8463-F0CFFE157A8B}" dt="2022-02-10T19:50:53.561" v="3" actId="14826"/>
        <pc:sldMkLst>
          <pc:docMk/>
          <pc:sldMk cId="6342710" sldId="262"/>
        </pc:sldMkLst>
        <pc:spChg chg="del">
          <ac:chgData name="Iliana Tafoya" userId="400f03be-bddf-40ee-bb73-bce63bf535ff" providerId="ADAL" clId="{45966C15-E6F1-E045-8463-F0CFFE157A8B}" dt="2022-02-10T19:44:02.512" v="0" actId="931"/>
          <ac:spMkLst>
            <pc:docMk/>
            <pc:sldMk cId="6342710" sldId="262"/>
            <ac:spMk id="3" creationId="{84E6FF52-FC56-49B3-89EA-0743FF10642B}"/>
          </ac:spMkLst>
        </pc:spChg>
        <pc:picChg chg="add mod ord">
          <ac:chgData name="Iliana Tafoya" userId="400f03be-bddf-40ee-bb73-bce63bf535ff" providerId="ADAL" clId="{45966C15-E6F1-E045-8463-F0CFFE157A8B}" dt="2022-02-10T19:50:53.561" v="3" actId="14826"/>
          <ac:picMkLst>
            <pc:docMk/>
            <pc:sldMk cId="6342710" sldId="262"/>
            <ac:picMk id="5" creationId="{CEB3113E-8C36-E045-86E0-241C2C3630B4}"/>
          </ac:picMkLst>
        </pc:picChg>
      </pc:sldChg>
      <pc:sldChg chg="addSp delSp modSp">
        <pc:chgData name="Iliana Tafoya" userId="400f03be-bddf-40ee-bb73-bce63bf535ff" providerId="ADAL" clId="{45966C15-E6F1-E045-8463-F0CFFE157A8B}" dt="2022-02-10T19:44:14.763" v="2" actId="931"/>
        <pc:sldMkLst>
          <pc:docMk/>
          <pc:sldMk cId="989739826" sldId="263"/>
        </pc:sldMkLst>
        <pc:spChg chg="del">
          <ac:chgData name="Iliana Tafoya" userId="400f03be-bddf-40ee-bb73-bce63bf535ff" providerId="ADAL" clId="{45966C15-E6F1-E045-8463-F0CFFE157A8B}" dt="2022-02-10T19:44:14.763" v="2" actId="931"/>
          <ac:spMkLst>
            <pc:docMk/>
            <pc:sldMk cId="989739826" sldId="263"/>
            <ac:spMk id="3" creationId="{43B1E1B1-834C-44DF-8AF4-7B7FF9F835EE}"/>
          </ac:spMkLst>
        </pc:spChg>
        <pc:picChg chg="add mod ord">
          <ac:chgData name="Iliana Tafoya" userId="400f03be-bddf-40ee-bb73-bce63bf535ff" providerId="ADAL" clId="{45966C15-E6F1-E045-8463-F0CFFE157A8B}" dt="2022-02-10T19:44:14.763" v="2" actId="931"/>
          <ac:picMkLst>
            <pc:docMk/>
            <pc:sldMk cId="989739826" sldId="263"/>
            <ac:picMk id="5" creationId="{C0979F7D-C2C3-CC49-ABB4-47C73CC25B5A}"/>
          </ac:picMkLst>
        </pc:picChg>
      </pc:sldChg>
    </pc:docChg>
  </pc:docChgLst>
  <pc:docChgLst>
    <pc:chgData name="Anna Janicek" userId="a6e9b1fe-a531-4ab6-827e-01abb0ea720e" providerId="ADAL" clId="{A8CC6279-3A35-447E-85B7-8D376C4E5167}"/>
    <pc:docChg chg="undo custSel addSld delSld modSld">
      <pc:chgData name="Anna Janicek" userId="a6e9b1fe-a531-4ab6-827e-01abb0ea720e" providerId="ADAL" clId="{A8CC6279-3A35-447E-85B7-8D376C4E5167}" dt="2022-02-24T23:00:27.526" v="221" actId="20577"/>
      <pc:docMkLst>
        <pc:docMk/>
      </pc:docMkLst>
      <pc:sldChg chg="modSp mod">
        <pc:chgData name="Anna Janicek" userId="a6e9b1fe-a531-4ab6-827e-01abb0ea720e" providerId="ADAL" clId="{A8CC6279-3A35-447E-85B7-8D376C4E5167}" dt="2022-02-10T20:34:13.001" v="4" actId="20577"/>
        <pc:sldMkLst>
          <pc:docMk/>
          <pc:sldMk cId="142279523" sldId="256"/>
        </pc:sldMkLst>
        <pc:spChg chg="mod">
          <ac:chgData name="Anna Janicek" userId="a6e9b1fe-a531-4ab6-827e-01abb0ea720e" providerId="ADAL" clId="{A8CC6279-3A35-447E-85B7-8D376C4E5167}" dt="2022-02-10T20:34:13.001" v="4" actId="20577"/>
          <ac:spMkLst>
            <pc:docMk/>
            <pc:sldMk cId="142279523" sldId="256"/>
            <ac:spMk id="232" creationId="{CAB3712D-68D7-4AA1-9337-7982B34F2D5D}"/>
          </ac:spMkLst>
        </pc:spChg>
      </pc:sldChg>
      <pc:sldChg chg="addSp delSp modSp add mod">
        <pc:chgData name="Anna Janicek" userId="a6e9b1fe-a531-4ab6-827e-01abb0ea720e" providerId="ADAL" clId="{A8CC6279-3A35-447E-85B7-8D376C4E5167}" dt="2022-02-24T23:00:27.526" v="221" actId="20577"/>
        <pc:sldMkLst>
          <pc:docMk/>
          <pc:sldMk cId="491688050" sldId="265"/>
        </pc:sldMkLst>
        <pc:spChg chg="mod">
          <ac:chgData name="Anna Janicek" userId="a6e9b1fe-a531-4ab6-827e-01abb0ea720e" providerId="ADAL" clId="{A8CC6279-3A35-447E-85B7-8D376C4E5167}" dt="2022-02-24T23:00:27.526" v="221" actId="20577"/>
          <ac:spMkLst>
            <pc:docMk/>
            <pc:sldMk cId="491688050" sldId="265"/>
            <ac:spMk id="13" creationId="{3DC0C499-CE6E-4D7B-A6FE-1987A924EF5E}"/>
          </ac:spMkLst>
        </pc:spChg>
        <pc:spChg chg="add mod">
          <ac:chgData name="Anna Janicek" userId="a6e9b1fe-a531-4ab6-827e-01abb0ea720e" providerId="ADAL" clId="{A8CC6279-3A35-447E-85B7-8D376C4E5167}" dt="2022-02-10T21:19:30.347" v="61" actId="1076"/>
          <ac:spMkLst>
            <pc:docMk/>
            <pc:sldMk cId="491688050" sldId="265"/>
            <ac:spMk id="68" creationId="{56722690-1138-49C6-8E6C-6AA4F737C0E4}"/>
          </ac:spMkLst>
        </pc:spChg>
        <pc:spChg chg="add mod">
          <ac:chgData name="Anna Janicek" userId="a6e9b1fe-a531-4ab6-827e-01abb0ea720e" providerId="ADAL" clId="{A8CC6279-3A35-447E-85B7-8D376C4E5167}" dt="2022-02-10T21:18:58.426" v="37" actId="164"/>
          <ac:spMkLst>
            <pc:docMk/>
            <pc:sldMk cId="491688050" sldId="265"/>
            <ac:spMk id="69" creationId="{6C403291-A8E1-4C67-9717-F60DF657B347}"/>
          </ac:spMkLst>
        </pc:spChg>
        <pc:spChg chg="add mod">
          <ac:chgData name="Anna Janicek" userId="a6e9b1fe-a531-4ab6-827e-01abb0ea720e" providerId="ADAL" clId="{A8CC6279-3A35-447E-85B7-8D376C4E5167}" dt="2022-02-10T21:18:58.426" v="37" actId="164"/>
          <ac:spMkLst>
            <pc:docMk/>
            <pc:sldMk cId="491688050" sldId="265"/>
            <ac:spMk id="70" creationId="{5D94DD0C-ADC1-49ED-B4F1-2032808EF234}"/>
          </ac:spMkLst>
        </pc:spChg>
        <pc:spChg chg="mod">
          <ac:chgData name="Anna Janicek" userId="a6e9b1fe-a531-4ab6-827e-01abb0ea720e" providerId="ADAL" clId="{A8CC6279-3A35-447E-85B7-8D376C4E5167}" dt="2022-02-10T21:18:08.568" v="28" actId="1076"/>
          <ac:spMkLst>
            <pc:docMk/>
            <pc:sldMk cId="491688050" sldId="265"/>
            <ac:spMk id="199" creationId="{510F2592-6C3D-4E0B-A9B3-03EB00ACE1E9}"/>
          </ac:spMkLst>
        </pc:spChg>
        <pc:spChg chg="mod">
          <ac:chgData name="Anna Janicek" userId="a6e9b1fe-a531-4ab6-827e-01abb0ea720e" providerId="ADAL" clId="{A8CC6279-3A35-447E-85B7-8D376C4E5167}" dt="2022-02-10T21:22:42.648" v="183" actId="1076"/>
          <ac:spMkLst>
            <pc:docMk/>
            <pc:sldMk cId="491688050" sldId="265"/>
            <ac:spMk id="230" creationId="{AC1D72CB-730C-4612-A40C-CD37142ADD26}"/>
          </ac:spMkLst>
        </pc:spChg>
        <pc:spChg chg="mod">
          <ac:chgData name="Anna Janicek" userId="a6e9b1fe-a531-4ab6-827e-01abb0ea720e" providerId="ADAL" clId="{A8CC6279-3A35-447E-85B7-8D376C4E5167}" dt="2022-02-10T20:34:09.573" v="2" actId="20577"/>
          <ac:spMkLst>
            <pc:docMk/>
            <pc:sldMk cId="491688050" sldId="265"/>
            <ac:spMk id="232" creationId="{CAB3712D-68D7-4AA1-9337-7982B34F2D5D}"/>
          </ac:spMkLst>
        </pc:spChg>
        <pc:grpChg chg="add mod">
          <ac:chgData name="Anna Janicek" userId="a6e9b1fe-a531-4ab6-827e-01abb0ea720e" providerId="ADAL" clId="{A8CC6279-3A35-447E-85B7-8D376C4E5167}" dt="2022-02-10T21:21:24.616" v="169" actId="1076"/>
          <ac:grpSpMkLst>
            <pc:docMk/>
            <pc:sldMk cId="491688050" sldId="265"/>
            <ac:grpSpMk id="17" creationId="{219260A0-67D0-4584-99E1-3BA3E20B45BC}"/>
          </ac:grpSpMkLst>
        </pc:grpChg>
        <pc:cxnChg chg="add mod">
          <ac:chgData name="Anna Janicek" userId="a6e9b1fe-a531-4ab6-827e-01abb0ea720e" providerId="ADAL" clId="{A8CC6279-3A35-447E-85B7-8D376C4E5167}" dt="2022-02-10T21:21:40.700" v="173" actId="13822"/>
          <ac:cxnSpMkLst>
            <pc:docMk/>
            <pc:sldMk cId="491688050" sldId="265"/>
            <ac:cxnSpMk id="23" creationId="{6B9B134C-273B-4333-9C3F-6C9A7D644F4E}"/>
          </ac:cxnSpMkLst>
        </pc:cxnChg>
        <pc:cxnChg chg="add mod">
          <ac:chgData name="Anna Janicek" userId="a6e9b1fe-a531-4ab6-827e-01abb0ea720e" providerId="ADAL" clId="{A8CC6279-3A35-447E-85B7-8D376C4E5167}" dt="2022-02-10T21:21:55.128" v="177" actId="13822"/>
          <ac:cxnSpMkLst>
            <pc:docMk/>
            <pc:sldMk cId="491688050" sldId="265"/>
            <ac:cxnSpMk id="27" creationId="{223A069E-A11C-43D2-BD0A-246C2D9D802B}"/>
          </ac:cxnSpMkLst>
        </pc:cxnChg>
        <pc:cxnChg chg="add mod">
          <ac:chgData name="Anna Janicek" userId="a6e9b1fe-a531-4ab6-827e-01abb0ea720e" providerId="ADAL" clId="{A8CC6279-3A35-447E-85B7-8D376C4E5167}" dt="2022-02-10T21:22:26.920" v="181" actId="13822"/>
          <ac:cxnSpMkLst>
            <pc:docMk/>
            <pc:sldMk cId="491688050" sldId="265"/>
            <ac:cxnSpMk id="33" creationId="{FD4D8D1F-58C5-429A-8353-B26F16235924}"/>
          </ac:cxnSpMkLst>
        </pc:cxnChg>
        <pc:cxnChg chg="add del mod">
          <ac:chgData name="Anna Janicek" userId="a6e9b1fe-a531-4ab6-827e-01abb0ea720e" providerId="ADAL" clId="{A8CC6279-3A35-447E-85B7-8D376C4E5167}" dt="2022-02-10T21:20:56.944" v="165" actId="1076"/>
          <ac:cxnSpMkLst>
            <pc:docMk/>
            <pc:sldMk cId="491688050" sldId="265"/>
            <ac:cxnSpMk id="50" creationId="{2CBC3FCF-561B-4FAF-A2E9-D4B95C38E816}"/>
          </ac:cxnSpMkLst>
        </pc:cxnChg>
        <pc:cxnChg chg="mod">
          <ac:chgData name="Anna Janicek" userId="a6e9b1fe-a531-4ab6-827e-01abb0ea720e" providerId="ADAL" clId="{A8CC6279-3A35-447E-85B7-8D376C4E5167}" dt="2022-02-10T21:18:00.258" v="27" actId="14100"/>
          <ac:cxnSpMkLst>
            <pc:docMk/>
            <pc:sldMk cId="491688050" sldId="265"/>
            <ac:cxnSpMk id="54" creationId="{B8F7D579-C6C2-49D3-A4C8-88479CF0C587}"/>
          </ac:cxnSpMkLst>
        </pc:cxnChg>
        <pc:cxnChg chg="del mod">
          <ac:chgData name="Anna Janicek" userId="a6e9b1fe-a531-4ab6-827e-01abb0ea720e" providerId="ADAL" clId="{A8CC6279-3A35-447E-85B7-8D376C4E5167}" dt="2022-02-10T21:18:36.725" v="34" actId="478"/>
          <ac:cxnSpMkLst>
            <pc:docMk/>
            <pc:sldMk cId="491688050" sldId="265"/>
            <ac:cxnSpMk id="66" creationId="{92067BAF-F591-4E3C-9C81-670FE8D6D502}"/>
          </ac:cxnSpMkLst>
        </pc:cxnChg>
      </pc:sldChg>
      <pc:sldChg chg="modSp new add del mod">
        <pc:chgData name="Anna Janicek" userId="a6e9b1fe-a531-4ab6-827e-01abb0ea720e" providerId="ADAL" clId="{A8CC6279-3A35-447E-85B7-8D376C4E5167}" dt="2022-02-10T21:23:15.636" v="208" actId="20577"/>
        <pc:sldMkLst>
          <pc:docMk/>
          <pc:sldMk cId="266749538" sldId="266"/>
        </pc:sldMkLst>
        <pc:spChg chg="mod">
          <ac:chgData name="Anna Janicek" userId="a6e9b1fe-a531-4ab6-827e-01abb0ea720e" providerId="ADAL" clId="{A8CC6279-3A35-447E-85B7-8D376C4E5167}" dt="2022-02-10T21:23:15.636" v="208" actId="20577"/>
          <ac:spMkLst>
            <pc:docMk/>
            <pc:sldMk cId="266749538" sldId="266"/>
            <ac:spMk id="2" creationId="{F2C01448-402E-4A9B-A109-E1E451904899}"/>
          </ac:spMkLst>
        </pc:spChg>
      </pc:sldChg>
    </pc:docChg>
  </pc:docChgLst>
  <pc:docChgLst>
    <pc:chgData name="Anna Janicek" userId="a6e9b1fe-a531-4ab6-827e-01abb0ea720e" providerId="ADAL" clId="{A324358D-FAB0-4A8B-869C-41E95F844E58}"/>
    <pc:docChg chg="undo custSel modSld">
      <pc:chgData name="Anna Janicek" userId="a6e9b1fe-a531-4ab6-827e-01abb0ea720e" providerId="ADAL" clId="{A324358D-FAB0-4A8B-869C-41E95F844E58}" dt="2022-04-12T21:58:45.112" v="445" actId="1076"/>
      <pc:docMkLst>
        <pc:docMk/>
      </pc:docMkLst>
      <pc:sldChg chg="addSp delSp modSp mod">
        <pc:chgData name="Anna Janicek" userId="a6e9b1fe-a531-4ab6-827e-01abb0ea720e" providerId="ADAL" clId="{A324358D-FAB0-4A8B-869C-41E95F844E58}" dt="2022-04-12T21:58:45.112" v="445" actId="1076"/>
        <pc:sldMkLst>
          <pc:docMk/>
          <pc:sldMk cId="142279523" sldId="256"/>
        </pc:sldMkLst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6" creationId="{DC79B6C2-F1D8-467B-A024-00F9943A58DD}"/>
          </ac:spMkLst>
        </pc:spChg>
        <pc:spChg chg="mod">
          <ac:chgData name="Anna Janicek" userId="a6e9b1fe-a531-4ab6-827e-01abb0ea720e" providerId="ADAL" clId="{A324358D-FAB0-4A8B-869C-41E95F844E58}" dt="2022-04-12T21:58:45.112" v="445" actId="1076"/>
          <ac:spMkLst>
            <pc:docMk/>
            <pc:sldMk cId="142279523" sldId="256"/>
            <ac:spMk id="8" creationId="{05AC2B5B-A61F-4CD4-9958-102A7EC7B4E3}"/>
          </ac:spMkLst>
        </pc:spChg>
        <pc:spChg chg="mod">
          <ac:chgData name="Anna Janicek" userId="a6e9b1fe-a531-4ab6-827e-01abb0ea720e" providerId="ADAL" clId="{A324358D-FAB0-4A8B-869C-41E95F844E58}" dt="2022-04-06T21:02:50.715" v="438" actId="1076"/>
          <ac:spMkLst>
            <pc:docMk/>
            <pc:sldMk cId="142279523" sldId="256"/>
            <ac:spMk id="9" creationId="{0D1CD577-6CD1-4791-A7E2-EFCD3792CDDF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10" creationId="{9CE57DCC-7BE0-4A1B-9F20-E41707A6E79D}"/>
          </ac:spMkLst>
        </pc:spChg>
        <pc:spChg chg="mod">
          <ac:chgData name="Anna Janicek" userId="a6e9b1fe-a531-4ab6-827e-01abb0ea720e" providerId="ADAL" clId="{A324358D-FAB0-4A8B-869C-41E95F844E58}" dt="2022-04-06T20:36:48.177" v="5" actId="20577"/>
          <ac:spMkLst>
            <pc:docMk/>
            <pc:sldMk cId="142279523" sldId="256"/>
            <ac:spMk id="12" creationId="{F6E907C7-7CC5-4E93-B635-9DDE15F01C91}"/>
          </ac:spMkLst>
        </pc:spChg>
        <pc:spChg chg="del">
          <ac:chgData name="Anna Janicek" userId="a6e9b1fe-a531-4ab6-827e-01abb0ea720e" providerId="ADAL" clId="{A324358D-FAB0-4A8B-869C-41E95F844E58}" dt="2022-04-06T20:36:33.666" v="0" actId="478"/>
          <ac:spMkLst>
            <pc:docMk/>
            <pc:sldMk cId="142279523" sldId="256"/>
            <ac:spMk id="13" creationId="{3DC0C499-CE6E-4D7B-A6FE-1987A924EF5E}"/>
          </ac:spMkLst>
        </pc:spChg>
        <pc:spChg chg="mod">
          <ac:chgData name="Anna Janicek" userId="a6e9b1fe-a531-4ab6-827e-01abb0ea720e" providerId="ADAL" clId="{A324358D-FAB0-4A8B-869C-41E95F844E58}" dt="2022-04-06T20:52:11.197" v="311" actId="1037"/>
          <ac:spMkLst>
            <pc:docMk/>
            <pc:sldMk cId="142279523" sldId="256"/>
            <ac:spMk id="14" creationId="{A4F0B757-F271-4A93-ACBD-2FC757D4A52A}"/>
          </ac:spMkLst>
        </pc:spChg>
        <pc:spChg chg="add mod">
          <ac:chgData name="Anna Janicek" userId="a6e9b1fe-a531-4ab6-827e-01abb0ea720e" providerId="ADAL" clId="{A324358D-FAB0-4A8B-869C-41E95F844E58}" dt="2022-04-06T20:55:44.245" v="384" actId="20577"/>
          <ac:spMkLst>
            <pc:docMk/>
            <pc:sldMk cId="142279523" sldId="256"/>
            <ac:spMk id="72" creationId="{95A0B795-0F2E-49DB-BA8D-0E76EE5552E0}"/>
          </ac:spMkLst>
        </pc:spChg>
        <pc:spChg chg="add mod">
          <ac:chgData name="Anna Janicek" userId="a6e9b1fe-a531-4ab6-827e-01abb0ea720e" providerId="ADAL" clId="{A324358D-FAB0-4A8B-869C-41E95F844E58}" dt="2022-04-06T20:59:52.080" v="422" actId="1076"/>
          <ac:spMkLst>
            <pc:docMk/>
            <pc:sldMk cId="142279523" sldId="256"/>
            <ac:spMk id="73" creationId="{3219E799-AF5C-4C84-8D0C-7B5782087F8E}"/>
          </ac:spMkLst>
        </pc:spChg>
        <pc:spChg chg="add mod">
          <ac:chgData name="Anna Janicek" userId="a6e9b1fe-a531-4ab6-827e-01abb0ea720e" providerId="ADAL" clId="{A324358D-FAB0-4A8B-869C-41E95F844E58}" dt="2022-04-06T20:59:52.080" v="422" actId="1076"/>
          <ac:spMkLst>
            <pc:docMk/>
            <pc:sldMk cId="142279523" sldId="256"/>
            <ac:spMk id="75" creationId="{64D77E30-E204-4093-9933-E17862889182}"/>
          </ac:spMkLst>
        </pc:spChg>
        <pc:spChg chg="add mod">
          <ac:chgData name="Anna Janicek" userId="a6e9b1fe-a531-4ab6-827e-01abb0ea720e" providerId="ADAL" clId="{A324358D-FAB0-4A8B-869C-41E95F844E58}" dt="2022-04-06T20:59:36.229" v="421" actId="1076"/>
          <ac:spMkLst>
            <pc:docMk/>
            <pc:sldMk cId="142279523" sldId="256"/>
            <ac:spMk id="76" creationId="{884F2A04-1CA9-4661-9F54-C4853BF409BB}"/>
          </ac:spMkLst>
        </pc:spChg>
        <pc:spChg chg="add mod">
          <ac:chgData name="Anna Janicek" userId="a6e9b1fe-a531-4ab6-827e-01abb0ea720e" providerId="ADAL" clId="{A324358D-FAB0-4A8B-869C-41E95F844E58}" dt="2022-04-06T20:59:52.080" v="422" actId="1076"/>
          <ac:spMkLst>
            <pc:docMk/>
            <pc:sldMk cId="142279523" sldId="256"/>
            <ac:spMk id="77" creationId="{80F7D773-AA82-498E-B4E0-43260B853C26}"/>
          </ac:spMkLst>
        </pc:spChg>
        <pc:spChg chg="add del mod">
          <ac:chgData name="Anna Janicek" userId="a6e9b1fe-a531-4ab6-827e-01abb0ea720e" providerId="ADAL" clId="{A324358D-FAB0-4A8B-869C-41E95F844E58}" dt="2022-04-06T20:55:27.618" v="345"/>
          <ac:spMkLst>
            <pc:docMk/>
            <pc:sldMk cId="142279523" sldId="256"/>
            <ac:spMk id="84" creationId="{F2029DD9-74ED-44D4-9E0B-E476C472DB95}"/>
          </ac:spMkLst>
        </pc:spChg>
        <pc:spChg chg="add del mod">
          <ac:chgData name="Anna Janicek" userId="a6e9b1fe-a531-4ab6-827e-01abb0ea720e" providerId="ADAL" clId="{A324358D-FAB0-4A8B-869C-41E95F844E58}" dt="2022-04-06T20:55:27.618" v="345"/>
          <ac:spMkLst>
            <pc:docMk/>
            <pc:sldMk cId="142279523" sldId="256"/>
            <ac:spMk id="85" creationId="{1CA6E17D-1CAB-4EF2-88A5-1A4ACC73D91B}"/>
          </ac:spMkLst>
        </pc:spChg>
        <pc:spChg chg="add del mod">
          <ac:chgData name="Anna Janicek" userId="a6e9b1fe-a531-4ab6-827e-01abb0ea720e" providerId="ADAL" clId="{A324358D-FAB0-4A8B-869C-41E95F844E58}" dt="2022-04-06T20:55:27.618" v="345"/>
          <ac:spMkLst>
            <pc:docMk/>
            <pc:sldMk cId="142279523" sldId="256"/>
            <ac:spMk id="86" creationId="{E1F078C8-2B95-4E14-BB8D-53313D6BFA75}"/>
          </ac:spMkLst>
        </pc:spChg>
        <pc:spChg chg="add del mod">
          <ac:chgData name="Anna Janicek" userId="a6e9b1fe-a531-4ab6-827e-01abb0ea720e" providerId="ADAL" clId="{A324358D-FAB0-4A8B-869C-41E95F844E58}" dt="2022-04-06T20:55:27.618" v="345"/>
          <ac:spMkLst>
            <pc:docMk/>
            <pc:sldMk cId="142279523" sldId="256"/>
            <ac:spMk id="87" creationId="{20DD2416-E187-4E27-907F-20259548DA52}"/>
          </ac:spMkLst>
        </pc:spChg>
        <pc:spChg chg="add del mod">
          <ac:chgData name="Anna Janicek" userId="a6e9b1fe-a531-4ab6-827e-01abb0ea720e" providerId="ADAL" clId="{A324358D-FAB0-4A8B-869C-41E95F844E58}" dt="2022-04-06T20:55:27.618" v="345"/>
          <ac:spMkLst>
            <pc:docMk/>
            <pc:sldMk cId="142279523" sldId="256"/>
            <ac:spMk id="88" creationId="{CEC17ACD-05AD-45F6-A805-EEF4E8B0BAA5}"/>
          </ac:spMkLst>
        </pc:spChg>
        <pc:spChg chg="add del mod">
          <ac:chgData name="Anna Janicek" userId="a6e9b1fe-a531-4ab6-827e-01abb0ea720e" providerId="ADAL" clId="{A324358D-FAB0-4A8B-869C-41E95F844E58}" dt="2022-04-06T20:55:27.306" v="344"/>
          <ac:spMkLst>
            <pc:docMk/>
            <pc:sldMk cId="142279523" sldId="256"/>
            <ac:spMk id="90" creationId="{B3B39453-6F3E-49BA-A2C0-DD3DCEE23601}"/>
          </ac:spMkLst>
        </pc:spChg>
        <pc:spChg chg="add del mod">
          <ac:chgData name="Anna Janicek" userId="a6e9b1fe-a531-4ab6-827e-01abb0ea720e" providerId="ADAL" clId="{A324358D-FAB0-4A8B-869C-41E95F844E58}" dt="2022-04-06T20:55:27.306" v="344"/>
          <ac:spMkLst>
            <pc:docMk/>
            <pc:sldMk cId="142279523" sldId="256"/>
            <ac:spMk id="91" creationId="{E8F6BEFC-D2C2-4FA1-BE80-69B936B1C748}"/>
          </ac:spMkLst>
        </pc:spChg>
        <pc:spChg chg="add del mod">
          <ac:chgData name="Anna Janicek" userId="a6e9b1fe-a531-4ab6-827e-01abb0ea720e" providerId="ADAL" clId="{A324358D-FAB0-4A8B-869C-41E95F844E58}" dt="2022-04-06T20:55:27.306" v="344"/>
          <ac:spMkLst>
            <pc:docMk/>
            <pc:sldMk cId="142279523" sldId="256"/>
            <ac:spMk id="92" creationId="{13359EE0-6484-475C-BAF5-101C629276A3}"/>
          </ac:spMkLst>
        </pc:spChg>
        <pc:spChg chg="add del mod">
          <ac:chgData name="Anna Janicek" userId="a6e9b1fe-a531-4ab6-827e-01abb0ea720e" providerId="ADAL" clId="{A324358D-FAB0-4A8B-869C-41E95F844E58}" dt="2022-04-06T20:55:27.306" v="344"/>
          <ac:spMkLst>
            <pc:docMk/>
            <pc:sldMk cId="142279523" sldId="256"/>
            <ac:spMk id="93" creationId="{351990D5-26DA-4547-BD81-99B7941FAF37}"/>
          </ac:spMkLst>
        </pc:spChg>
        <pc:spChg chg="add del mod">
          <ac:chgData name="Anna Janicek" userId="a6e9b1fe-a531-4ab6-827e-01abb0ea720e" providerId="ADAL" clId="{A324358D-FAB0-4A8B-869C-41E95F844E58}" dt="2022-04-06T20:55:27.306" v="344"/>
          <ac:spMkLst>
            <pc:docMk/>
            <pc:sldMk cId="142279523" sldId="256"/>
            <ac:spMk id="94" creationId="{AD1B99FB-3164-4D47-8929-37738C8E3066}"/>
          </ac:spMkLst>
        </pc:spChg>
        <pc:spChg chg="del">
          <ac:chgData name="Anna Janicek" userId="a6e9b1fe-a531-4ab6-827e-01abb0ea720e" providerId="ADAL" clId="{A324358D-FAB0-4A8B-869C-41E95F844E58}" dt="2022-04-12T21:58:24.675" v="441" actId="478"/>
          <ac:spMkLst>
            <pc:docMk/>
            <pc:sldMk cId="142279523" sldId="256"/>
            <ac:spMk id="193" creationId="{9D677047-FF99-4276-AAB5-23EF27C85B51}"/>
          </ac:spMkLst>
        </pc:spChg>
        <pc:spChg chg="del">
          <ac:chgData name="Anna Janicek" userId="a6e9b1fe-a531-4ab6-827e-01abb0ea720e" providerId="ADAL" clId="{A324358D-FAB0-4A8B-869C-41E95F844E58}" dt="2022-04-12T21:58:26.189" v="442" actId="478"/>
          <ac:spMkLst>
            <pc:docMk/>
            <pc:sldMk cId="142279523" sldId="256"/>
            <ac:spMk id="194" creationId="{D0CCA927-7066-4012-9E89-8D5604652817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195" creationId="{E662262F-8260-4392-B6F2-437D1EDAB7CD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196" creationId="{2536D406-7C5E-466D-94F7-0A84ADA7D235}"/>
          </ac:spMkLst>
        </pc:spChg>
        <pc:spChg chg="mod">
          <ac:chgData name="Anna Janicek" userId="a6e9b1fe-a531-4ab6-827e-01abb0ea720e" providerId="ADAL" clId="{A324358D-FAB0-4A8B-869C-41E95F844E58}" dt="2022-04-06T20:52:11.197" v="311" actId="1037"/>
          <ac:spMkLst>
            <pc:docMk/>
            <pc:sldMk cId="142279523" sldId="256"/>
            <ac:spMk id="197" creationId="{18C30C15-CA0B-489D-B995-F44FEB581945}"/>
          </ac:spMkLst>
        </pc:spChg>
        <pc:spChg chg="mod">
          <ac:chgData name="Anna Janicek" userId="a6e9b1fe-a531-4ab6-827e-01abb0ea720e" providerId="ADAL" clId="{A324358D-FAB0-4A8B-869C-41E95F844E58}" dt="2022-04-06T21:03:13.265" v="440" actId="1076"/>
          <ac:spMkLst>
            <pc:docMk/>
            <pc:sldMk cId="142279523" sldId="256"/>
            <ac:spMk id="198" creationId="{58AC514D-6B78-4AEA-B3D1-302A26BCA47D}"/>
          </ac:spMkLst>
        </pc:spChg>
        <pc:spChg chg="del mod">
          <ac:chgData name="Anna Janicek" userId="a6e9b1fe-a531-4ab6-827e-01abb0ea720e" providerId="ADAL" clId="{A324358D-FAB0-4A8B-869C-41E95F844E58}" dt="2022-04-06T20:38:23.913" v="130" actId="478"/>
          <ac:spMkLst>
            <pc:docMk/>
            <pc:sldMk cId="142279523" sldId="256"/>
            <ac:spMk id="199" creationId="{510F2592-6C3D-4E0B-A9B3-03EB00ACE1E9}"/>
          </ac:spMkLst>
        </pc:spChg>
        <pc:spChg chg="mod">
          <ac:chgData name="Anna Janicek" userId="a6e9b1fe-a531-4ab6-827e-01abb0ea720e" providerId="ADAL" clId="{A324358D-FAB0-4A8B-869C-41E95F844E58}" dt="2022-04-06T21:01:51.060" v="434" actId="1076"/>
          <ac:spMkLst>
            <pc:docMk/>
            <pc:sldMk cId="142279523" sldId="256"/>
            <ac:spMk id="200" creationId="{73A43F78-D76D-4524-AEC1-B51C4CB7201E}"/>
          </ac:spMkLst>
        </pc:spChg>
        <pc:spChg chg="mod">
          <ac:chgData name="Anna Janicek" userId="a6e9b1fe-a531-4ab6-827e-01abb0ea720e" providerId="ADAL" clId="{A324358D-FAB0-4A8B-869C-41E95F844E58}" dt="2022-04-12T21:58:45.112" v="445" actId="1076"/>
          <ac:spMkLst>
            <pc:docMk/>
            <pc:sldMk cId="142279523" sldId="256"/>
            <ac:spMk id="201" creationId="{6C5239E6-B769-4324-AD05-CF31E266E668}"/>
          </ac:spMkLst>
        </pc:spChg>
        <pc:spChg chg="mod">
          <ac:chgData name="Anna Janicek" userId="a6e9b1fe-a531-4ab6-827e-01abb0ea720e" providerId="ADAL" clId="{A324358D-FAB0-4A8B-869C-41E95F844E58}" dt="2022-04-12T21:58:45.112" v="445" actId="1076"/>
          <ac:spMkLst>
            <pc:docMk/>
            <pc:sldMk cId="142279523" sldId="256"/>
            <ac:spMk id="202" creationId="{4E281255-40C2-4673-8C88-0A06D9E6FC69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03" creationId="{59CF434A-377F-4EF0-919A-8ABB4522B24D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04" creationId="{DD2DFF18-6100-4386-878D-5998F2890541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05" creationId="{E3ADBAC8-FA80-4D1C-9EDD-70C1BA843DE6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06" creationId="{BC068354-07DB-49D9-8EA3-44E09AAC934C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07" creationId="{BE4C8E18-3B52-494A-ACCF-BDF2054CCA3A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08" creationId="{D66B214D-7672-4A92-A8E0-D8045D8F2A37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11" creationId="{5CDE7DA9-E2B6-42A1-8B70-DE511757BC27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12" creationId="{69E2612F-4535-4A48-825F-0FD1C13F19C4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13" creationId="{4C914D25-08F5-4B8A-8851-D8ECE4C2C478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14" creationId="{37CED2D8-1411-4866-A602-06090AAB72EB}"/>
          </ac:spMkLst>
        </pc:spChg>
        <pc:spChg chg="mod">
          <ac:chgData name="Anna Janicek" userId="a6e9b1fe-a531-4ab6-827e-01abb0ea720e" providerId="ADAL" clId="{A324358D-FAB0-4A8B-869C-41E95F844E58}" dt="2022-04-06T20:52:11.197" v="311" actId="1037"/>
          <ac:spMkLst>
            <pc:docMk/>
            <pc:sldMk cId="142279523" sldId="256"/>
            <ac:spMk id="215" creationId="{4C16F57E-F668-4062-BD4B-896C422B7D81}"/>
          </ac:spMkLst>
        </pc:spChg>
        <pc:spChg chg="mod">
          <ac:chgData name="Anna Janicek" userId="a6e9b1fe-a531-4ab6-827e-01abb0ea720e" providerId="ADAL" clId="{A324358D-FAB0-4A8B-869C-41E95F844E58}" dt="2022-04-06T20:52:11.197" v="311" actId="1037"/>
          <ac:spMkLst>
            <pc:docMk/>
            <pc:sldMk cId="142279523" sldId="256"/>
            <ac:spMk id="216" creationId="{CEC58F0B-EDCB-4F33-84C5-D44F5FBC012F}"/>
          </ac:spMkLst>
        </pc:spChg>
        <pc:spChg chg="mod">
          <ac:chgData name="Anna Janicek" userId="a6e9b1fe-a531-4ab6-827e-01abb0ea720e" providerId="ADAL" clId="{A324358D-FAB0-4A8B-869C-41E95F844E58}" dt="2022-04-06T21:02:18.410" v="436" actId="1076"/>
          <ac:spMkLst>
            <pc:docMk/>
            <pc:sldMk cId="142279523" sldId="256"/>
            <ac:spMk id="227" creationId="{38E01AC8-CFCF-4ECC-9F13-513FD2220EC5}"/>
          </ac:spMkLst>
        </pc:spChg>
        <pc:spChg chg="del">
          <ac:chgData name="Anna Janicek" userId="a6e9b1fe-a531-4ab6-827e-01abb0ea720e" providerId="ADAL" clId="{A324358D-FAB0-4A8B-869C-41E95F844E58}" dt="2022-04-12T21:58:31.742" v="444" actId="478"/>
          <ac:spMkLst>
            <pc:docMk/>
            <pc:sldMk cId="142279523" sldId="256"/>
            <ac:spMk id="228" creationId="{782CFD75-E74D-42DE-8EC4-652A27F281A1}"/>
          </ac:spMkLst>
        </pc:spChg>
        <pc:spChg chg="del">
          <ac:chgData name="Anna Janicek" userId="a6e9b1fe-a531-4ab6-827e-01abb0ea720e" providerId="ADAL" clId="{A324358D-FAB0-4A8B-869C-41E95F844E58}" dt="2022-04-06T20:52:18.819" v="312" actId="478"/>
          <ac:spMkLst>
            <pc:docMk/>
            <pc:sldMk cId="142279523" sldId="256"/>
            <ac:spMk id="229" creationId="{AFF9B613-5053-4A10-A782-4BFA58CA7921}"/>
          </ac:spMkLst>
        </pc:spChg>
        <pc:spChg chg="mod">
          <ac:chgData name="Anna Janicek" userId="a6e9b1fe-a531-4ab6-827e-01abb0ea720e" providerId="ADAL" clId="{A324358D-FAB0-4A8B-869C-41E95F844E58}" dt="2022-04-06T20:59:18.835" v="416" actId="1076"/>
          <ac:spMkLst>
            <pc:docMk/>
            <pc:sldMk cId="142279523" sldId="256"/>
            <ac:spMk id="231" creationId="{CDDB6C91-B312-4602-A9C3-786C1D86747C}"/>
          </ac:spMkLst>
        </pc:spChg>
        <pc:spChg chg="mod">
          <ac:chgData name="Anna Janicek" userId="a6e9b1fe-a531-4ab6-827e-01abb0ea720e" providerId="ADAL" clId="{A324358D-FAB0-4A8B-869C-41E95F844E58}" dt="2022-04-06T20:54:45.146" v="331" actId="20577"/>
          <ac:spMkLst>
            <pc:docMk/>
            <pc:sldMk cId="142279523" sldId="256"/>
            <ac:spMk id="232" creationId="{CAB3712D-68D7-4AA1-9337-7982B34F2D5D}"/>
          </ac:spMkLst>
        </pc:spChg>
        <pc:cxnChg chg="add mod">
          <ac:chgData name="Anna Janicek" userId="a6e9b1fe-a531-4ab6-827e-01abb0ea720e" providerId="ADAL" clId="{A324358D-FAB0-4A8B-869C-41E95F844E58}" dt="2022-04-12T21:58:45.112" v="445" actId="1076"/>
          <ac:cxnSpMkLst>
            <pc:docMk/>
            <pc:sldMk cId="142279523" sldId="256"/>
            <ac:cxnSpMk id="22" creationId="{90185C1B-8003-4EF1-92E9-18A3FD885D30}"/>
          </ac:cxnSpMkLst>
        </pc:cxnChg>
        <pc:cxnChg chg="add mod">
          <ac:chgData name="Anna Janicek" userId="a6e9b1fe-a531-4ab6-827e-01abb0ea720e" providerId="ADAL" clId="{A324358D-FAB0-4A8B-869C-41E95F844E58}" dt="2022-04-12T21:58:45.112" v="445" actId="1076"/>
          <ac:cxnSpMkLst>
            <pc:docMk/>
            <pc:sldMk cId="142279523" sldId="256"/>
            <ac:cxnSpMk id="26" creationId="{7F68FCF5-8796-4D4B-9B99-4D3F2663D722}"/>
          </ac:cxnSpMkLst>
        </pc:cxnChg>
        <pc:cxnChg chg="add del mod">
          <ac:chgData name="Anna Janicek" userId="a6e9b1fe-a531-4ab6-827e-01abb0ea720e" providerId="ADAL" clId="{A324358D-FAB0-4A8B-869C-41E95F844E58}" dt="2022-04-06T20:56:36.295" v="393" actId="11529"/>
          <ac:cxnSpMkLst>
            <pc:docMk/>
            <pc:sldMk cId="142279523" sldId="256"/>
            <ac:cxnSpMk id="29" creationId="{142CE037-5AAB-4CE9-841D-3AB5ACEB9250}"/>
          </ac:cxnSpMkLst>
        </pc:cxnChg>
        <pc:cxnChg chg="del mod">
          <ac:chgData name="Anna Janicek" userId="a6e9b1fe-a531-4ab6-827e-01abb0ea720e" providerId="ADAL" clId="{A324358D-FAB0-4A8B-869C-41E95F844E58}" dt="2022-04-06T20:52:49.918" v="319" actId="478"/>
          <ac:cxnSpMkLst>
            <pc:docMk/>
            <pc:sldMk cId="142279523" sldId="256"/>
            <ac:cxnSpMk id="30" creationId="{C8C698C3-216B-4624-95A0-B820531A44BE}"/>
          </ac:cxnSpMkLst>
        </pc:cxnChg>
        <pc:cxnChg chg="del mod">
          <ac:chgData name="Anna Janicek" userId="a6e9b1fe-a531-4ab6-827e-01abb0ea720e" providerId="ADAL" clId="{A324358D-FAB0-4A8B-869C-41E95F844E58}" dt="2022-04-06T20:52:50.908" v="320" actId="478"/>
          <ac:cxnSpMkLst>
            <pc:docMk/>
            <pc:sldMk cId="142279523" sldId="256"/>
            <ac:cxnSpMk id="32" creationId="{BC1EAD5F-CEEB-46CF-A2F4-D57DE479CF11}"/>
          </ac:cxnSpMkLst>
        </pc:cxnChg>
        <pc:cxnChg chg="add del mod">
          <ac:chgData name="Anna Janicek" userId="a6e9b1fe-a531-4ab6-827e-01abb0ea720e" providerId="ADAL" clId="{A324358D-FAB0-4A8B-869C-41E95F844E58}" dt="2022-04-06T20:58:38.826" v="409" actId="478"/>
          <ac:cxnSpMkLst>
            <pc:docMk/>
            <pc:sldMk cId="142279523" sldId="256"/>
            <ac:cxnSpMk id="34" creationId="{1858E87C-6A9D-4E32-B931-8BC614B90E9F}"/>
          </ac:cxnSpMkLst>
        </pc:cxnChg>
        <pc:cxnChg chg="mod">
          <ac:chgData name="Anna Janicek" userId="a6e9b1fe-a531-4ab6-827e-01abb0ea720e" providerId="ADAL" clId="{A324358D-FAB0-4A8B-869C-41E95F844E58}" dt="2022-04-06T20:59:18.835" v="416" actId="1076"/>
          <ac:cxnSpMkLst>
            <pc:docMk/>
            <pc:sldMk cId="142279523" sldId="256"/>
            <ac:cxnSpMk id="35" creationId="{48E49AA0-9AEE-468E-BD2B-DFFF80FE2CAC}"/>
          </ac:cxnSpMkLst>
        </pc:cxnChg>
        <pc:cxnChg chg="mod">
          <ac:chgData name="Anna Janicek" userId="a6e9b1fe-a531-4ab6-827e-01abb0ea720e" providerId="ADAL" clId="{A324358D-FAB0-4A8B-869C-41E95F844E58}" dt="2022-04-06T20:59:18.835" v="416" actId="1076"/>
          <ac:cxnSpMkLst>
            <pc:docMk/>
            <pc:sldMk cId="142279523" sldId="256"/>
            <ac:cxnSpMk id="38" creationId="{62A79F28-0578-43AE-AB62-2A3538521084}"/>
          </ac:cxnSpMkLst>
        </pc:cxnChg>
        <pc:cxnChg chg="mod">
          <ac:chgData name="Anna Janicek" userId="a6e9b1fe-a531-4ab6-827e-01abb0ea720e" providerId="ADAL" clId="{A324358D-FAB0-4A8B-869C-41E95F844E58}" dt="2022-04-06T21:02:50.715" v="438" actId="1076"/>
          <ac:cxnSpMkLst>
            <pc:docMk/>
            <pc:sldMk cId="142279523" sldId="256"/>
            <ac:cxnSpMk id="41" creationId="{565DBD7B-4B56-4940-9B72-304EC10F7D38}"/>
          </ac:cxnSpMkLst>
        </pc:cxnChg>
        <pc:cxnChg chg="add del mod">
          <ac:chgData name="Anna Janicek" userId="a6e9b1fe-a531-4ab6-827e-01abb0ea720e" providerId="ADAL" clId="{A324358D-FAB0-4A8B-869C-41E95F844E58}" dt="2022-04-06T20:58:39.727" v="410" actId="478"/>
          <ac:cxnSpMkLst>
            <pc:docMk/>
            <pc:sldMk cId="142279523" sldId="256"/>
            <ac:cxnSpMk id="42" creationId="{014B1B00-0FF7-4B3E-805B-0E15615070F8}"/>
          </ac:cxnSpMkLst>
        </pc:cxnChg>
        <pc:cxnChg chg="mod">
          <ac:chgData name="Anna Janicek" userId="a6e9b1fe-a531-4ab6-827e-01abb0ea720e" providerId="ADAL" clId="{A324358D-FAB0-4A8B-869C-41E95F844E58}" dt="2022-04-06T20:59:18.835" v="416" actId="1076"/>
          <ac:cxnSpMkLst>
            <pc:docMk/>
            <pc:sldMk cId="142279523" sldId="256"/>
            <ac:cxnSpMk id="44" creationId="{576FAC72-4CF8-495C-8E95-30A27D79B616}"/>
          </ac:cxnSpMkLst>
        </pc:cxnChg>
        <pc:cxnChg chg="del mod">
          <ac:chgData name="Anna Janicek" userId="a6e9b1fe-a531-4ab6-827e-01abb0ea720e" providerId="ADAL" clId="{A324358D-FAB0-4A8B-869C-41E95F844E58}" dt="2022-04-06T20:38:25.262" v="131" actId="478"/>
          <ac:cxnSpMkLst>
            <pc:docMk/>
            <pc:sldMk cId="142279523" sldId="256"/>
            <ac:cxnSpMk id="50" creationId="{2CBC3FCF-561B-4FAF-A2E9-D4B95C38E816}"/>
          </ac:cxnSpMkLst>
        </pc:cxnChg>
        <pc:cxnChg chg="mod">
          <ac:chgData name="Anna Janicek" userId="a6e9b1fe-a531-4ab6-827e-01abb0ea720e" providerId="ADAL" clId="{A324358D-FAB0-4A8B-869C-41E95F844E58}" dt="2022-04-06T20:59:18.835" v="416" actId="1076"/>
          <ac:cxnSpMkLst>
            <pc:docMk/>
            <pc:sldMk cId="142279523" sldId="256"/>
            <ac:cxnSpMk id="54" creationId="{B8F7D579-C6C2-49D3-A4C8-88479CF0C587}"/>
          </ac:cxnSpMkLst>
        </pc:cxnChg>
        <pc:cxnChg chg="add mod">
          <ac:chgData name="Anna Janicek" userId="a6e9b1fe-a531-4ab6-827e-01abb0ea720e" providerId="ADAL" clId="{A324358D-FAB0-4A8B-869C-41E95F844E58}" dt="2022-04-06T20:59:18.835" v="416" actId="1076"/>
          <ac:cxnSpMkLst>
            <pc:docMk/>
            <pc:sldMk cId="142279523" sldId="256"/>
            <ac:cxnSpMk id="56" creationId="{50A1978A-C23D-4AE6-B776-F73ABC42B906}"/>
          </ac:cxnSpMkLst>
        </pc:cxnChg>
        <pc:cxnChg chg="add mod">
          <ac:chgData name="Anna Janicek" userId="a6e9b1fe-a531-4ab6-827e-01abb0ea720e" providerId="ADAL" clId="{A324358D-FAB0-4A8B-869C-41E95F844E58}" dt="2022-04-06T20:59:18.835" v="416" actId="1076"/>
          <ac:cxnSpMkLst>
            <pc:docMk/>
            <pc:sldMk cId="142279523" sldId="256"/>
            <ac:cxnSpMk id="58" creationId="{78C2EA89-919B-4816-9F15-6EFD12C998D3}"/>
          </ac:cxnSpMkLst>
        </pc:cxnChg>
        <pc:cxnChg chg="mod">
          <ac:chgData name="Anna Janicek" userId="a6e9b1fe-a531-4ab6-827e-01abb0ea720e" providerId="ADAL" clId="{A324358D-FAB0-4A8B-869C-41E95F844E58}" dt="2022-04-06T21:01:45.368" v="433" actId="14100"/>
          <ac:cxnSpMkLst>
            <pc:docMk/>
            <pc:sldMk cId="142279523" sldId="256"/>
            <ac:cxnSpMk id="62" creationId="{F7DA22D2-62C1-461E-8263-5B369C200709}"/>
          </ac:cxnSpMkLst>
        </pc:cxnChg>
        <pc:cxnChg chg="del mod">
          <ac:chgData name="Anna Janicek" userId="a6e9b1fe-a531-4ab6-827e-01abb0ea720e" providerId="ADAL" clId="{A324358D-FAB0-4A8B-869C-41E95F844E58}" dt="2022-04-06T20:36:37.551" v="1" actId="478"/>
          <ac:cxnSpMkLst>
            <pc:docMk/>
            <pc:sldMk cId="142279523" sldId="256"/>
            <ac:cxnSpMk id="66" creationId="{92067BAF-F591-4E3C-9C81-670FE8D6D502}"/>
          </ac:cxnSpMkLst>
        </pc:cxnChg>
        <pc:cxnChg chg="mod">
          <ac:chgData name="Anna Janicek" userId="a6e9b1fe-a531-4ab6-827e-01abb0ea720e" providerId="ADAL" clId="{A324358D-FAB0-4A8B-869C-41E95F844E58}" dt="2022-04-06T21:03:00.924" v="439" actId="14100"/>
          <ac:cxnSpMkLst>
            <pc:docMk/>
            <pc:sldMk cId="142279523" sldId="256"/>
            <ac:cxnSpMk id="74" creationId="{476013D6-E1B7-4A3E-8357-0CD9DC241677}"/>
          </ac:cxnSpMkLst>
        </pc:cxnChg>
        <pc:cxnChg chg="mod">
          <ac:chgData name="Anna Janicek" userId="a6e9b1fe-a531-4ab6-827e-01abb0ea720e" providerId="ADAL" clId="{A324358D-FAB0-4A8B-869C-41E95F844E58}" dt="2022-04-06T21:01:12.349" v="432" actId="14100"/>
          <ac:cxnSpMkLst>
            <pc:docMk/>
            <pc:sldMk cId="142279523" sldId="256"/>
            <ac:cxnSpMk id="83" creationId="{722C3FF5-E391-4BE3-8C0A-33E328613486}"/>
          </ac:cxnSpMkLst>
        </pc:cxnChg>
        <pc:cxnChg chg="mod">
          <ac:chgData name="Anna Janicek" userId="a6e9b1fe-a531-4ab6-827e-01abb0ea720e" providerId="ADAL" clId="{A324358D-FAB0-4A8B-869C-41E95F844E58}" dt="2022-04-06T20:52:46.649" v="318" actId="14100"/>
          <ac:cxnSpMkLst>
            <pc:docMk/>
            <pc:sldMk cId="142279523" sldId="256"/>
            <ac:cxnSpMk id="89" creationId="{92F5EC24-0B37-4055-B08F-CE4531F00E75}"/>
          </ac:cxnSpMkLst>
        </pc:cxnChg>
        <pc:cxnChg chg="del mod">
          <ac:chgData name="Anna Janicek" userId="a6e9b1fe-a531-4ab6-827e-01abb0ea720e" providerId="ADAL" clId="{A324358D-FAB0-4A8B-869C-41E95F844E58}" dt="2022-04-12T21:58:28.055" v="443" actId="478"/>
          <ac:cxnSpMkLst>
            <pc:docMk/>
            <pc:sldMk cId="142279523" sldId="256"/>
            <ac:cxnSpMk id="165" creationId="{AA1128CF-13AC-48A9-ADAD-7C1B7489667D}"/>
          </ac:cxnSpMkLst>
        </pc:cxnChg>
        <pc:cxnChg chg="mod">
          <ac:chgData name="Anna Janicek" userId="a6e9b1fe-a531-4ab6-827e-01abb0ea720e" providerId="ADAL" clId="{A324358D-FAB0-4A8B-869C-41E95F844E58}" dt="2022-04-06T21:03:13.265" v="440" actId="1076"/>
          <ac:cxnSpMkLst>
            <pc:docMk/>
            <pc:sldMk cId="142279523" sldId="256"/>
            <ac:cxnSpMk id="180" creationId="{830E9C81-E4F3-4DF7-B7DC-E1341D3741B4}"/>
          </ac:cxnSpMkLst>
        </pc:cxnChg>
      </pc:sldChg>
    </pc:docChg>
  </pc:docChgLst>
  <pc:docChgLst>
    <pc:chgData name="Anna Janicek" userId="S::ajanicek@unm.edu::a6e9b1fe-a531-4ab6-827e-01abb0ea720e" providerId="AD" clId="Web-{FFE7679E-B57E-F503-E446-9A94253630B4}"/>
    <pc:docChg chg="modSld">
      <pc:chgData name="Anna Janicek" userId="S::ajanicek@unm.edu::a6e9b1fe-a531-4ab6-827e-01abb0ea720e" providerId="AD" clId="Web-{FFE7679E-B57E-F503-E446-9A94253630B4}" dt="2022-02-24T22:58:38.169" v="16"/>
      <pc:docMkLst>
        <pc:docMk/>
      </pc:docMkLst>
      <pc:sldChg chg="modNotes">
        <pc:chgData name="Anna Janicek" userId="S::ajanicek@unm.edu::a6e9b1fe-a531-4ab6-827e-01abb0ea720e" providerId="AD" clId="Web-{FFE7679E-B57E-F503-E446-9A94253630B4}" dt="2022-02-24T22:58:38.169" v="16"/>
        <pc:sldMkLst>
          <pc:docMk/>
          <pc:sldMk cId="142279523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B58D7-12D2-4CC1-A490-B6769A08CF5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AD53E-8D68-4699-AAC9-83739818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INA 219 did not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D53E-8D68-4699-AAC9-83739818D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993C-8701-4C4E-A614-86B47A26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F478A-7FDD-4003-9400-63EE8A58A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86CD-5C30-48B8-8478-9402B5BA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7538-D8A5-40F6-BCCB-F78C213E63BF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D479-EA7F-469A-B0AC-117FF8EE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65DF-1603-4CFD-8219-E251EF15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1CD1-5E1E-40F6-A709-DAF47C70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5445B-239F-43B3-A7C9-706C6CAA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B31B-1194-4879-8F17-FD74A1EF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1BD-4019-4528-8E61-AC31C4101071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B95D-7D71-4B6D-B384-EC2168C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906E-97BB-43B4-A4D8-F3848AC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D0BC6-2767-4F5D-BB8C-77072C319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FFFC7-FBA5-4FE9-97D2-45296DB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E816-B166-4878-A748-76B78489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2535-F7D1-43DB-A170-343981186114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8E5D-9A59-4E41-A23E-1AD83492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4F09E-B3FC-4F4A-BFB5-0FBBCF4F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D013-BDA9-4358-BDAF-22B9D040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F2E4-89B6-49F8-813B-36C64714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C82D-5F94-471F-B6C4-16FB8929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33C0-8C85-4EFF-AB51-271C2822B20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70E1-83C3-46E7-9FBC-915660A8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B10F-49D4-45DF-A719-FBE1C3DA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ADF8-FCAB-4B60-B010-1A16E0DF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D279-7833-4EB8-9E5D-132B310F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CEC1-A2B6-470D-B9CD-C6FDEE1D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49C0-8A52-4D69-9E64-E7CB58012DD4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AAD6-ED8E-4C2B-BC39-5B973D36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1BDA-9DA4-494D-AA0F-B35D7359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9E41-52F5-481B-AEEA-E7E11C7D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CF16-B8AF-427C-8158-164BCCCA2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0F452-4025-4B87-8C94-B3B35574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01D45-0FA7-404F-A629-44B1EAD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1C23-2DC2-4194-BA12-9949F6BBC2F7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DE3CE-5A8D-42F8-AE47-F8B046E7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C4E6-0A2C-450E-BD06-D057694F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89C-1DC9-45D2-9E84-8BDF15A8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158F-6325-4046-93DA-A6DDC1AC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B66E9-6BED-4D5C-B766-81339C75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321C9-9138-45C7-97C0-263861864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81206-30EC-4D1C-B372-430A712FE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B484D-5FCB-4FA3-B49C-A0075959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54E8-0BE2-418E-A19D-754D9B5485C5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D54EB-32C3-44D2-A3CC-E46BD60C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C14B3-FE40-42B2-A419-3E3901AB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4EFD-8F50-4626-AEC9-1B94DF95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21404-FA4A-437D-8D48-DE181E72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C49-1A6E-4300-B490-04DBE2E6F02B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4B71F-D25C-45E1-8DAB-60D7788B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A0F87-8FE4-4128-8B97-30A8F18E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3E8D0-8FF3-43AE-9C3E-5921ADBD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2DE-9C2D-42A0-B377-391E09998AA0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7E5FA-DF25-44FE-860B-F9338798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E9073-C091-4A03-B5F2-EDCB3B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9BB9-313B-4B6E-B702-D799E25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AE25-D3EF-46C9-9A4B-B2511B5C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947EB-F506-4555-97F7-747F82BD0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FA69-0534-4B59-A4A6-35F71BDD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B04F-40EC-4981-B22B-599B97D39F9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E7DA9-AFF6-4AD3-8054-D77F711E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1A50-7D7E-440C-8B75-DCDF6ADD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846-4B85-472D-B074-A772944D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BD412-ACB0-4FE9-8D0C-9C5CE9388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3E8B-AFDA-4701-A514-59E14E2A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A1B3-BF4A-4008-83E3-95797613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855B-D5AF-47C1-AD60-CB87B7283357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1C83-42BC-4D8A-A6CC-6178F76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25FB-5FBB-4560-8ED9-0B2034B4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1589A-41ED-490B-8038-D0FCB31B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30CE7-F8A5-4321-B20B-34E5BDE8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3F0C-2515-4BEA-9ABE-09B8FD543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2152-567B-4B85-9672-6A76F0C90BCE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FB70-CF0F-4EA7-912A-E262FC1F9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BF71-9255-4472-9241-6438C445C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8BD4-A29A-4BAF-8106-7446987C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5BB7-2115-43AA-ADBE-06C6458BA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Wind Generator Charge Controller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7C38-5DEE-4307-AE48-F29E626AF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Zinah</a:t>
            </a:r>
            <a:r>
              <a:rPr lang="en-US"/>
              <a:t> </a:t>
            </a:r>
            <a:r>
              <a:rPr lang="en-US" err="1"/>
              <a:t>Alsaad</a:t>
            </a:r>
            <a:endParaRPr lang="en-US"/>
          </a:p>
          <a:p>
            <a:r>
              <a:rPr lang="en-US"/>
              <a:t>Iliana Tafoya</a:t>
            </a:r>
          </a:p>
          <a:p>
            <a:r>
              <a:rPr lang="en-US"/>
              <a:t>Anna Janicek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C070E-1ADD-40C1-9DCE-F4514703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1448-402E-4A9B-A109-E1E4519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Follower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23A3-CA17-4DB3-909B-40F4E85B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80B0B-B160-42DD-9112-A216B10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dirty="0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4BBC-4CFB-48B9-9A06-92753028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Follower 2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0979F7D-C2C3-CC49-ABB4-47C73CC2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75" y="1825625"/>
            <a:ext cx="651584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C5EDE-50F5-4614-A9E9-031C959F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C79B6C2-F1D8-467B-A024-00F9943A58DD}"/>
              </a:ext>
            </a:extLst>
          </p:cNvPr>
          <p:cNvSpPr/>
          <p:nvPr/>
        </p:nvSpPr>
        <p:spPr>
          <a:xfrm>
            <a:off x="4517020" y="2966672"/>
            <a:ext cx="1828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Buck Converter (BC)</a:t>
            </a:r>
          </a:p>
          <a:p>
            <a:pPr algn="ctr"/>
            <a:r>
              <a:rPr lang="en-US" sz="1000" i="1">
                <a:solidFill>
                  <a:schemeClr val="tx1"/>
                </a:solidFill>
              </a:rPr>
              <a:t>(Keep voltage constant at 13.6 V)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AC2B5B-A61F-4CD4-9958-102A7EC7B4E3}"/>
              </a:ext>
            </a:extLst>
          </p:cNvPr>
          <p:cNvSpPr/>
          <p:nvPr/>
        </p:nvSpPr>
        <p:spPr>
          <a:xfrm>
            <a:off x="562921" y="2988163"/>
            <a:ext cx="1828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Generator (G)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1CD577-6CD1-4791-A7E2-EFCD3792CDDF}"/>
              </a:ext>
            </a:extLst>
          </p:cNvPr>
          <p:cNvSpPr/>
          <p:nvPr/>
        </p:nvSpPr>
        <p:spPr>
          <a:xfrm>
            <a:off x="8919655" y="2966672"/>
            <a:ext cx="13716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Current Limiter (CL)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E57DCC-7BE0-4A1B-9F20-E41707A6E79D}"/>
              </a:ext>
            </a:extLst>
          </p:cNvPr>
          <p:cNvSpPr/>
          <p:nvPr/>
        </p:nvSpPr>
        <p:spPr>
          <a:xfrm>
            <a:off x="6949427" y="2966672"/>
            <a:ext cx="13716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Voltage Divider (VD)</a:t>
            </a:r>
          </a:p>
          <a:p>
            <a:pPr algn="ctr"/>
            <a:r>
              <a:rPr lang="en-US" sz="1000" i="1"/>
              <a:t>(Supply CL with 3.3 V)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E907C7-7CC5-4E93-B635-9DDE15F01C91}"/>
              </a:ext>
            </a:extLst>
          </p:cNvPr>
          <p:cNvSpPr/>
          <p:nvPr/>
        </p:nvSpPr>
        <p:spPr>
          <a:xfrm>
            <a:off x="8542786" y="138182"/>
            <a:ext cx="1828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INA219 </a:t>
            </a:r>
          </a:p>
          <a:p>
            <a:pPr algn="ctr"/>
            <a:r>
              <a:rPr lang="en-US" sz="1000" i="1"/>
              <a:t>(Read battery current and voltage)</a:t>
            </a:r>
            <a:endParaRPr lang="en-US" sz="1000" i="1">
              <a:cs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F0B757-F271-4A93-ACBD-2FC757D4A52A}"/>
              </a:ext>
            </a:extLst>
          </p:cNvPr>
          <p:cNvSpPr/>
          <p:nvPr/>
        </p:nvSpPr>
        <p:spPr>
          <a:xfrm>
            <a:off x="8844637" y="1667760"/>
            <a:ext cx="1371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Battery (B)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083166-CE74-4C2E-90D0-AD74DD3BFFEB}"/>
              </a:ext>
            </a:extLst>
          </p:cNvPr>
          <p:cNvSpPr/>
          <p:nvPr/>
        </p:nvSpPr>
        <p:spPr>
          <a:xfrm>
            <a:off x="10602923" y="376460"/>
            <a:ext cx="1371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ESP32</a:t>
            </a:r>
          </a:p>
          <a:p>
            <a:pPr algn="ctr"/>
            <a:r>
              <a:rPr lang="en-US" sz="1000" i="1"/>
              <a:t>(Transmit data via Wi-Fi)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E49AA0-9AEE-468E-BD2B-DFFF80FE2CAC}"/>
              </a:ext>
            </a:extLst>
          </p:cNvPr>
          <p:cNvCxnSpPr>
            <a:cxnSpLocks/>
            <a:stCxn id="6" idx="7"/>
            <a:endCxn id="10" idx="1"/>
          </p:cNvCxnSpPr>
          <p:nvPr/>
        </p:nvCxnSpPr>
        <p:spPr>
          <a:xfrm>
            <a:off x="6077998" y="3167538"/>
            <a:ext cx="107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A79F28-0578-43AE-AB62-2A3538521084}"/>
              </a:ext>
            </a:extLst>
          </p:cNvPr>
          <p:cNvCxnSpPr>
            <a:cxnSpLocks/>
            <a:stCxn id="6" idx="5"/>
            <a:endCxn id="10" idx="3"/>
          </p:cNvCxnSpPr>
          <p:nvPr/>
        </p:nvCxnSpPr>
        <p:spPr>
          <a:xfrm>
            <a:off x="6077998" y="4137406"/>
            <a:ext cx="107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5DBD7B-4B56-4940-9B72-304EC10F7D38}"/>
              </a:ext>
            </a:extLst>
          </p:cNvPr>
          <p:cNvCxnSpPr>
            <a:cxnSpLocks/>
            <a:stCxn id="10" idx="7"/>
            <a:endCxn id="9" idx="1"/>
          </p:cNvCxnSpPr>
          <p:nvPr/>
        </p:nvCxnSpPr>
        <p:spPr>
          <a:xfrm>
            <a:off x="8120161" y="3167538"/>
            <a:ext cx="1000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6FAC72-4CF8-495C-8E95-30A27D79B616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8120161" y="4137406"/>
            <a:ext cx="1005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8F7D579-C6C2-49D3-A4C8-88479CF0C587}"/>
              </a:ext>
            </a:extLst>
          </p:cNvPr>
          <p:cNvCxnSpPr>
            <a:cxnSpLocks/>
            <a:endCxn id="6" idx="4"/>
          </p:cNvCxnSpPr>
          <p:nvPr/>
        </p:nvCxnSpPr>
        <p:spPr>
          <a:xfrm rot="5400000">
            <a:off x="7520927" y="2248765"/>
            <a:ext cx="12700" cy="417901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DA22D2-62C1-461E-8263-5B369C200709}"/>
              </a:ext>
            </a:extLst>
          </p:cNvPr>
          <p:cNvCxnSpPr>
            <a:cxnSpLocks/>
          </p:cNvCxnSpPr>
          <p:nvPr/>
        </p:nvCxnSpPr>
        <p:spPr>
          <a:xfrm flipV="1">
            <a:off x="6365425" y="2966672"/>
            <a:ext cx="3245009" cy="198090"/>
          </a:xfrm>
          <a:prstGeom prst="bentConnector4">
            <a:avLst>
              <a:gd name="adj1" fmla="val -369"/>
              <a:gd name="adj2" fmla="val 1980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76013D6-E1B7-4A3E-8357-0CD9DC241677}"/>
              </a:ext>
            </a:extLst>
          </p:cNvPr>
          <p:cNvCxnSpPr>
            <a:cxnSpLocks/>
            <a:stCxn id="200" idx="0"/>
            <a:endCxn id="14" idx="1"/>
          </p:cNvCxnSpPr>
          <p:nvPr/>
        </p:nvCxnSpPr>
        <p:spPr>
          <a:xfrm rot="5400000" flipH="1" flipV="1">
            <a:off x="7243601" y="927177"/>
            <a:ext cx="927408" cy="2676396"/>
          </a:xfrm>
          <a:prstGeom prst="bentConnector3">
            <a:avLst>
              <a:gd name="adj1" fmla="val 1010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22C3FF5-E391-4BE3-8C0A-33E328613486}"/>
              </a:ext>
            </a:extLst>
          </p:cNvPr>
          <p:cNvCxnSpPr>
            <a:cxnSpLocks/>
            <a:stCxn id="196" idx="0"/>
            <a:endCxn id="14" idx="3"/>
          </p:cNvCxnSpPr>
          <p:nvPr/>
        </p:nvCxnSpPr>
        <p:spPr>
          <a:xfrm rot="5400000" flipH="1" flipV="1">
            <a:off x="7100296" y="2146479"/>
            <a:ext cx="1643436" cy="2246977"/>
          </a:xfrm>
          <a:prstGeom prst="bentConnector3">
            <a:avLst>
              <a:gd name="adj1" fmla="val 1005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2F5EC24-0B37-4055-B08F-CE4531F00E75}"/>
              </a:ext>
            </a:extLst>
          </p:cNvPr>
          <p:cNvCxnSpPr>
            <a:cxnSpLocks/>
            <a:stCxn id="197" idx="0"/>
            <a:endCxn id="12" idx="1"/>
          </p:cNvCxnSpPr>
          <p:nvPr/>
        </p:nvCxnSpPr>
        <p:spPr>
          <a:xfrm rot="5400000" flipH="1" flipV="1">
            <a:off x="7600573" y="547649"/>
            <a:ext cx="1418636" cy="1001434"/>
          </a:xfrm>
          <a:prstGeom prst="bentConnector3">
            <a:avLst>
              <a:gd name="adj1" fmla="val 1001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CC037BF-C641-4282-8845-6A2207F069A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0371586" y="823982"/>
            <a:ext cx="231337" cy="9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30E9C81-E4F3-4DF7-B7DC-E1341D3741B4}"/>
              </a:ext>
            </a:extLst>
          </p:cNvPr>
          <p:cNvCxnSpPr>
            <a:cxnSpLocks/>
            <a:stCxn id="198" idx="7"/>
          </p:cNvCxnSpPr>
          <p:nvPr/>
        </p:nvCxnSpPr>
        <p:spPr>
          <a:xfrm rot="5400000" flipH="1" flipV="1">
            <a:off x="7786666" y="1560455"/>
            <a:ext cx="1262483" cy="465152"/>
          </a:xfrm>
          <a:prstGeom prst="bentConnector3">
            <a:avLst>
              <a:gd name="adj1" fmla="val 1004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E662262F-8260-4392-B6F2-437D1EDAB7CD}"/>
              </a:ext>
            </a:extLst>
          </p:cNvPr>
          <p:cNvSpPr/>
          <p:nvPr/>
        </p:nvSpPr>
        <p:spPr>
          <a:xfrm>
            <a:off x="6309903" y="31305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536D406-7C5E-466D-94F7-0A84ADA7D235}"/>
              </a:ext>
            </a:extLst>
          </p:cNvPr>
          <p:cNvSpPr/>
          <p:nvPr/>
        </p:nvSpPr>
        <p:spPr>
          <a:xfrm>
            <a:off x="6752806" y="40916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8C30C15-CA0B-489D-B995-F44FEB581945}"/>
              </a:ext>
            </a:extLst>
          </p:cNvPr>
          <p:cNvSpPr/>
          <p:nvPr/>
        </p:nvSpPr>
        <p:spPr>
          <a:xfrm>
            <a:off x="7763454" y="175768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8AC514D-6B78-4AEA-B3D1-302A26BCA47D}"/>
              </a:ext>
            </a:extLst>
          </p:cNvPr>
          <p:cNvSpPr/>
          <p:nvPr/>
        </p:nvSpPr>
        <p:spPr>
          <a:xfrm>
            <a:off x="8107282" y="241088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3A43F78-D76D-4524-AEC1-B51C4CB7201E}"/>
              </a:ext>
            </a:extLst>
          </p:cNvPr>
          <p:cNvSpPr/>
          <p:nvPr/>
        </p:nvSpPr>
        <p:spPr>
          <a:xfrm>
            <a:off x="6323387" y="272907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Plus Sign 200">
            <a:extLst>
              <a:ext uri="{FF2B5EF4-FFF2-40B4-BE49-F238E27FC236}">
                <a16:creationId xmlns:a16="http://schemas.microsoft.com/office/drawing/2014/main" id="{6C5239E6-B769-4324-AD05-CF31E266E668}"/>
              </a:ext>
            </a:extLst>
          </p:cNvPr>
          <p:cNvSpPr/>
          <p:nvPr/>
        </p:nvSpPr>
        <p:spPr>
          <a:xfrm>
            <a:off x="2123899" y="2929381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Minus Sign 201">
            <a:extLst>
              <a:ext uri="{FF2B5EF4-FFF2-40B4-BE49-F238E27FC236}">
                <a16:creationId xmlns:a16="http://schemas.microsoft.com/office/drawing/2014/main" id="{4E281255-40C2-4673-8C88-0A06D9E6FC69}"/>
              </a:ext>
            </a:extLst>
          </p:cNvPr>
          <p:cNvSpPr/>
          <p:nvPr/>
        </p:nvSpPr>
        <p:spPr>
          <a:xfrm>
            <a:off x="2097409" y="4188241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Plus Sign 202">
            <a:extLst>
              <a:ext uri="{FF2B5EF4-FFF2-40B4-BE49-F238E27FC236}">
                <a16:creationId xmlns:a16="http://schemas.microsoft.com/office/drawing/2014/main" id="{59CF434A-377F-4EF0-919A-8ABB4522B24D}"/>
              </a:ext>
            </a:extLst>
          </p:cNvPr>
          <p:cNvSpPr/>
          <p:nvPr/>
        </p:nvSpPr>
        <p:spPr>
          <a:xfrm>
            <a:off x="4611174" y="2925072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Plus Sign 203">
            <a:extLst>
              <a:ext uri="{FF2B5EF4-FFF2-40B4-BE49-F238E27FC236}">
                <a16:creationId xmlns:a16="http://schemas.microsoft.com/office/drawing/2014/main" id="{DD2DFF18-6100-4386-878D-5998F2890541}"/>
              </a:ext>
            </a:extLst>
          </p:cNvPr>
          <p:cNvSpPr/>
          <p:nvPr/>
        </p:nvSpPr>
        <p:spPr>
          <a:xfrm>
            <a:off x="6921693" y="2902399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Plus Sign 204">
            <a:extLst>
              <a:ext uri="{FF2B5EF4-FFF2-40B4-BE49-F238E27FC236}">
                <a16:creationId xmlns:a16="http://schemas.microsoft.com/office/drawing/2014/main" id="{E3ADBAC8-FA80-4D1C-9EDD-70C1BA843DE6}"/>
              </a:ext>
            </a:extLst>
          </p:cNvPr>
          <p:cNvSpPr/>
          <p:nvPr/>
        </p:nvSpPr>
        <p:spPr>
          <a:xfrm>
            <a:off x="8884528" y="2911959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inus Sign 205">
            <a:extLst>
              <a:ext uri="{FF2B5EF4-FFF2-40B4-BE49-F238E27FC236}">
                <a16:creationId xmlns:a16="http://schemas.microsoft.com/office/drawing/2014/main" id="{BC068354-07DB-49D9-8EA3-44E09AAC934C}"/>
              </a:ext>
            </a:extLst>
          </p:cNvPr>
          <p:cNvSpPr/>
          <p:nvPr/>
        </p:nvSpPr>
        <p:spPr>
          <a:xfrm>
            <a:off x="4611174" y="4161460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inus Sign 206">
            <a:extLst>
              <a:ext uri="{FF2B5EF4-FFF2-40B4-BE49-F238E27FC236}">
                <a16:creationId xmlns:a16="http://schemas.microsoft.com/office/drawing/2014/main" id="{BE4C8E18-3B52-494A-ACCF-BDF2054CCA3A}"/>
              </a:ext>
            </a:extLst>
          </p:cNvPr>
          <p:cNvSpPr/>
          <p:nvPr/>
        </p:nvSpPr>
        <p:spPr>
          <a:xfrm>
            <a:off x="6922839" y="4164385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inus Sign 207">
            <a:extLst>
              <a:ext uri="{FF2B5EF4-FFF2-40B4-BE49-F238E27FC236}">
                <a16:creationId xmlns:a16="http://schemas.microsoft.com/office/drawing/2014/main" id="{D66B214D-7672-4A92-A8E0-D8045D8F2A37}"/>
              </a:ext>
            </a:extLst>
          </p:cNvPr>
          <p:cNvSpPr/>
          <p:nvPr/>
        </p:nvSpPr>
        <p:spPr>
          <a:xfrm>
            <a:off x="8924634" y="4164385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Plus Sign 210">
            <a:extLst>
              <a:ext uri="{FF2B5EF4-FFF2-40B4-BE49-F238E27FC236}">
                <a16:creationId xmlns:a16="http://schemas.microsoft.com/office/drawing/2014/main" id="{5CDE7DA9-E2B6-42A1-8B70-DE511757BC27}"/>
              </a:ext>
            </a:extLst>
          </p:cNvPr>
          <p:cNvSpPr/>
          <p:nvPr/>
        </p:nvSpPr>
        <p:spPr>
          <a:xfrm>
            <a:off x="6094787" y="2907768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Minus Sign 211">
            <a:extLst>
              <a:ext uri="{FF2B5EF4-FFF2-40B4-BE49-F238E27FC236}">
                <a16:creationId xmlns:a16="http://schemas.microsoft.com/office/drawing/2014/main" id="{69E2612F-4535-4A48-825F-0FD1C13F19C4}"/>
              </a:ext>
            </a:extLst>
          </p:cNvPr>
          <p:cNvSpPr/>
          <p:nvPr/>
        </p:nvSpPr>
        <p:spPr>
          <a:xfrm>
            <a:off x="6094787" y="4144156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4C914D25-08F5-4B8A-8851-D8ECE4C2C478}"/>
              </a:ext>
            </a:extLst>
          </p:cNvPr>
          <p:cNvSpPr/>
          <p:nvPr/>
        </p:nvSpPr>
        <p:spPr>
          <a:xfrm>
            <a:off x="8119808" y="2925072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Minus Sign 213">
            <a:extLst>
              <a:ext uri="{FF2B5EF4-FFF2-40B4-BE49-F238E27FC236}">
                <a16:creationId xmlns:a16="http://schemas.microsoft.com/office/drawing/2014/main" id="{37CED2D8-1411-4866-A602-06090AAB72EB}"/>
              </a:ext>
            </a:extLst>
          </p:cNvPr>
          <p:cNvSpPr/>
          <p:nvPr/>
        </p:nvSpPr>
        <p:spPr>
          <a:xfrm>
            <a:off x="8119808" y="4161460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4C16F57E-F668-4062-BD4B-896C422B7D81}"/>
              </a:ext>
            </a:extLst>
          </p:cNvPr>
          <p:cNvSpPr/>
          <p:nvPr/>
        </p:nvSpPr>
        <p:spPr>
          <a:xfrm>
            <a:off x="8588302" y="1852126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Minus Sign 215">
            <a:extLst>
              <a:ext uri="{FF2B5EF4-FFF2-40B4-BE49-F238E27FC236}">
                <a16:creationId xmlns:a16="http://schemas.microsoft.com/office/drawing/2014/main" id="{CEC58F0B-EDCB-4F33-84C5-D44F5FBC012F}"/>
              </a:ext>
            </a:extLst>
          </p:cNvPr>
          <p:cNvSpPr/>
          <p:nvPr/>
        </p:nvSpPr>
        <p:spPr>
          <a:xfrm>
            <a:off x="8588302" y="2250171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6C8FE484-FC0F-4949-82D0-CB755A86F659}"/>
              </a:ext>
            </a:extLst>
          </p:cNvPr>
          <p:cNvSpPr/>
          <p:nvPr/>
        </p:nvSpPr>
        <p:spPr>
          <a:xfrm>
            <a:off x="8314186" y="390364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Minus Sign 217">
            <a:extLst>
              <a:ext uri="{FF2B5EF4-FFF2-40B4-BE49-F238E27FC236}">
                <a16:creationId xmlns:a16="http://schemas.microsoft.com/office/drawing/2014/main" id="{31A2BD74-E0F1-409A-A563-2A3AF95CE58B}"/>
              </a:ext>
            </a:extLst>
          </p:cNvPr>
          <p:cNvSpPr/>
          <p:nvPr/>
        </p:nvSpPr>
        <p:spPr>
          <a:xfrm>
            <a:off x="8314186" y="918065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8E01AC8-CFCF-4ECC-9F13-513FD2220EC5}"/>
              </a:ext>
            </a:extLst>
          </p:cNvPr>
          <p:cNvSpPr txBox="1"/>
          <p:nvPr/>
        </p:nvSpPr>
        <p:spPr>
          <a:xfrm>
            <a:off x="6245421" y="4613598"/>
            <a:ext cx="2714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Feedback (Output of CL connected to pin 5 of BC)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DDB6C91-B312-4602-A9C3-786C1D86747C}"/>
              </a:ext>
            </a:extLst>
          </p:cNvPr>
          <p:cNvSpPr txBox="1"/>
          <p:nvPr/>
        </p:nvSpPr>
        <p:spPr>
          <a:xfrm>
            <a:off x="9605455" y="271357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CL Input</a:t>
            </a:r>
          </a:p>
        </p:txBody>
      </p:sp>
      <p:sp>
        <p:nvSpPr>
          <p:cNvPr id="232" name="Title 1">
            <a:extLst>
              <a:ext uri="{FF2B5EF4-FFF2-40B4-BE49-F238E27FC236}">
                <a16:creationId xmlns:a16="http://schemas.microsoft.com/office/drawing/2014/main" id="{CAB3712D-68D7-4AA1-9337-7982B34F2D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  <a:p>
            <a:r>
              <a:rPr lang="en-US"/>
              <a:t>High-Level </a:t>
            </a:r>
          </a:p>
          <a:p>
            <a:r>
              <a:rPr lang="en-US"/>
              <a:t>Overview</a:t>
            </a:r>
          </a:p>
        </p:txBody>
      </p:sp>
      <p:sp>
        <p:nvSpPr>
          <p:cNvPr id="233" name="Slide Number Placeholder 232">
            <a:extLst>
              <a:ext uri="{FF2B5EF4-FFF2-40B4-BE49-F238E27FC236}">
                <a16:creationId xmlns:a16="http://schemas.microsoft.com/office/drawing/2014/main" id="{349BF07E-255F-4F62-99ED-169284EA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2</a:t>
            </a:fld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A0B795-0F2E-49DB-BA8D-0E76EE5552E0}"/>
              </a:ext>
            </a:extLst>
          </p:cNvPr>
          <p:cNvSpPr/>
          <p:nvPr/>
        </p:nvSpPr>
        <p:spPr>
          <a:xfrm>
            <a:off x="2815027" y="2970447"/>
            <a:ext cx="13716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Rectifier</a:t>
            </a:r>
          </a:p>
          <a:p>
            <a:pPr algn="ctr"/>
            <a:r>
              <a:rPr lang="en-US" sz="1000" i="1"/>
              <a:t>(Convert AC to DC)</a:t>
            </a:r>
          </a:p>
        </p:txBody>
      </p:sp>
      <p:sp>
        <p:nvSpPr>
          <p:cNvPr id="73" name="Plus Sign 72">
            <a:extLst>
              <a:ext uri="{FF2B5EF4-FFF2-40B4-BE49-F238E27FC236}">
                <a16:creationId xmlns:a16="http://schemas.microsoft.com/office/drawing/2014/main" id="{3219E799-AF5C-4C84-8D0C-7B5782087F8E}"/>
              </a:ext>
            </a:extLst>
          </p:cNvPr>
          <p:cNvSpPr/>
          <p:nvPr/>
        </p:nvSpPr>
        <p:spPr>
          <a:xfrm>
            <a:off x="2779146" y="2913574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inus Sign 74">
            <a:extLst>
              <a:ext uri="{FF2B5EF4-FFF2-40B4-BE49-F238E27FC236}">
                <a16:creationId xmlns:a16="http://schemas.microsoft.com/office/drawing/2014/main" id="{64D77E30-E204-4093-9933-E17862889182}"/>
              </a:ext>
            </a:extLst>
          </p:cNvPr>
          <p:cNvSpPr/>
          <p:nvPr/>
        </p:nvSpPr>
        <p:spPr>
          <a:xfrm>
            <a:off x="2780292" y="4175560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884F2A04-1CA9-4661-9F54-C4853BF409BB}"/>
              </a:ext>
            </a:extLst>
          </p:cNvPr>
          <p:cNvSpPr/>
          <p:nvPr/>
        </p:nvSpPr>
        <p:spPr>
          <a:xfrm>
            <a:off x="3995149" y="2911959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inus Sign 76">
            <a:extLst>
              <a:ext uri="{FF2B5EF4-FFF2-40B4-BE49-F238E27FC236}">
                <a16:creationId xmlns:a16="http://schemas.microsoft.com/office/drawing/2014/main" id="{80F7D773-AA82-498E-B4E0-43260B853C26}"/>
              </a:ext>
            </a:extLst>
          </p:cNvPr>
          <p:cNvSpPr/>
          <p:nvPr/>
        </p:nvSpPr>
        <p:spPr>
          <a:xfrm>
            <a:off x="3977261" y="4172635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185C1B-8003-4EF1-92E9-18A3FD885D30}"/>
              </a:ext>
            </a:extLst>
          </p:cNvPr>
          <p:cNvCxnSpPr>
            <a:cxnSpLocks/>
            <a:stCxn id="8" idx="7"/>
            <a:endCxn id="72" idx="1"/>
          </p:cNvCxnSpPr>
          <p:nvPr/>
        </p:nvCxnSpPr>
        <p:spPr>
          <a:xfrm flipV="1">
            <a:off x="2123899" y="3171313"/>
            <a:ext cx="891994" cy="17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68FCF5-8796-4D4B-9B99-4D3F2663D722}"/>
              </a:ext>
            </a:extLst>
          </p:cNvPr>
          <p:cNvCxnSpPr>
            <a:cxnSpLocks/>
            <a:stCxn id="8" idx="5"/>
            <a:endCxn id="72" idx="3"/>
          </p:cNvCxnSpPr>
          <p:nvPr/>
        </p:nvCxnSpPr>
        <p:spPr>
          <a:xfrm flipV="1">
            <a:off x="2123899" y="4141181"/>
            <a:ext cx="891994" cy="17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A1978A-C23D-4AE6-B776-F73ABC42B906}"/>
              </a:ext>
            </a:extLst>
          </p:cNvPr>
          <p:cNvCxnSpPr>
            <a:stCxn id="72" idx="7"/>
            <a:endCxn id="6" idx="1"/>
          </p:cNvCxnSpPr>
          <p:nvPr/>
        </p:nvCxnSpPr>
        <p:spPr>
          <a:xfrm flipV="1">
            <a:off x="3985761" y="3167538"/>
            <a:ext cx="799081" cy="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C2EA89-919B-4816-9F15-6EFD12C998D3}"/>
              </a:ext>
            </a:extLst>
          </p:cNvPr>
          <p:cNvCxnSpPr>
            <a:stCxn id="72" idx="5"/>
            <a:endCxn id="6" idx="3"/>
          </p:cNvCxnSpPr>
          <p:nvPr/>
        </p:nvCxnSpPr>
        <p:spPr>
          <a:xfrm flipV="1">
            <a:off x="3985761" y="4137406"/>
            <a:ext cx="799081" cy="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C79B6C2-F1D8-467B-A024-00F9943A58DD}"/>
              </a:ext>
            </a:extLst>
          </p:cNvPr>
          <p:cNvSpPr/>
          <p:nvPr/>
        </p:nvSpPr>
        <p:spPr>
          <a:xfrm>
            <a:off x="2830530" y="2971800"/>
            <a:ext cx="1828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Buck Converter (BC)</a:t>
            </a:r>
          </a:p>
          <a:p>
            <a:pPr algn="ctr"/>
            <a:r>
              <a:rPr lang="en-US" sz="1000" i="1">
                <a:solidFill>
                  <a:schemeClr val="tx1"/>
                </a:solidFill>
              </a:rPr>
              <a:t>(Keep voltage constant at 13.6 V)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AC2B5B-A61F-4CD4-9958-102A7EC7B4E3}"/>
              </a:ext>
            </a:extLst>
          </p:cNvPr>
          <p:cNvSpPr/>
          <p:nvPr/>
        </p:nvSpPr>
        <p:spPr>
          <a:xfrm>
            <a:off x="149305" y="2971800"/>
            <a:ext cx="1828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Generator (G)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1CD577-6CD1-4791-A7E2-EFCD3792CDDF}"/>
              </a:ext>
            </a:extLst>
          </p:cNvPr>
          <p:cNvSpPr/>
          <p:nvPr/>
        </p:nvSpPr>
        <p:spPr>
          <a:xfrm>
            <a:off x="7238144" y="2971800"/>
            <a:ext cx="13716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Current Limiter (CL)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E57DCC-7BE0-4A1B-9F20-E41707A6E79D}"/>
              </a:ext>
            </a:extLst>
          </p:cNvPr>
          <p:cNvSpPr/>
          <p:nvPr/>
        </p:nvSpPr>
        <p:spPr>
          <a:xfrm>
            <a:off x="5262937" y="2971800"/>
            <a:ext cx="13716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Voltage Divider (VD)</a:t>
            </a:r>
          </a:p>
          <a:p>
            <a:pPr algn="ctr"/>
            <a:r>
              <a:rPr lang="en-US" sz="1000" i="1"/>
              <a:t>(Supply CL with 3.3 V)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76A9B9-FD9F-4D63-A090-8612547246C0}"/>
              </a:ext>
            </a:extLst>
          </p:cNvPr>
          <p:cNvSpPr/>
          <p:nvPr/>
        </p:nvSpPr>
        <p:spPr>
          <a:xfrm>
            <a:off x="2789918" y="5017353"/>
            <a:ext cx="1828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Voltage Follower (VF 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(Convert G voltage to 3.3 V)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E907C7-7CC5-4E93-B635-9DDE15F01C91}"/>
              </a:ext>
            </a:extLst>
          </p:cNvPr>
          <p:cNvSpPr/>
          <p:nvPr/>
        </p:nvSpPr>
        <p:spPr>
          <a:xfrm>
            <a:off x="8542786" y="138182"/>
            <a:ext cx="1828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Voltage Follower (VF 2)</a:t>
            </a:r>
          </a:p>
          <a:p>
            <a:pPr algn="ctr"/>
            <a:r>
              <a:rPr lang="en-US" sz="1000" i="1"/>
              <a:t>(Convert 13.6 V to 3.3 V)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0C499-CE6E-4D7B-A6FE-1987A924EF5E}"/>
              </a:ext>
            </a:extLst>
          </p:cNvPr>
          <p:cNvSpPr/>
          <p:nvPr/>
        </p:nvSpPr>
        <p:spPr>
          <a:xfrm>
            <a:off x="8930283" y="2972350"/>
            <a:ext cx="13716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Resistor </a:t>
            </a:r>
            <a:r>
              <a:rPr lang="en-US" sz="1000" i="1"/>
              <a:t>(Read regulated current)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F0B757-F271-4A93-ACBD-2FC757D4A52A}"/>
              </a:ext>
            </a:extLst>
          </p:cNvPr>
          <p:cNvSpPr/>
          <p:nvPr/>
        </p:nvSpPr>
        <p:spPr>
          <a:xfrm>
            <a:off x="6780943" y="1248310"/>
            <a:ext cx="1371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Battery (B)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083166-CE74-4C2E-90D0-AD74DD3BFFEB}"/>
              </a:ext>
            </a:extLst>
          </p:cNvPr>
          <p:cNvSpPr/>
          <p:nvPr/>
        </p:nvSpPr>
        <p:spPr>
          <a:xfrm>
            <a:off x="10602923" y="376460"/>
            <a:ext cx="1371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ESP32</a:t>
            </a:r>
          </a:p>
          <a:p>
            <a:pPr algn="ctr"/>
            <a:r>
              <a:rPr lang="en-US" sz="1000" i="1"/>
              <a:t>(Transmit data via Wi-Fi)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C698C3-216B-4624-95A0-B820531A44BE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>
            <a:off x="1710283" y="3172666"/>
            <a:ext cx="1388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1EAD5F-CEEB-46CF-A2F4-D57DE479CF11}"/>
              </a:ext>
            </a:extLst>
          </p:cNvPr>
          <p:cNvCxnSpPr>
            <a:cxnSpLocks/>
            <a:stCxn id="8" idx="5"/>
            <a:endCxn id="6" idx="3"/>
          </p:cNvCxnSpPr>
          <p:nvPr/>
        </p:nvCxnSpPr>
        <p:spPr>
          <a:xfrm>
            <a:off x="1710283" y="4142534"/>
            <a:ext cx="1388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E49AA0-9AEE-468E-BD2B-DFFF80FE2CAC}"/>
              </a:ext>
            </a:extLst>
          </p:cNvPr>
          <p:cNvCxnSpPr>
            <a:cxnSpLocks/>
            <a:stCxn id="6" idx="7"/>
            <a:endCxn id="10" idx="1"/>
          </p:cNvCxnSpPr>
          <p:nvPr/>
        </p:nvCxnSpPr>
        <p:spPr>
          <a:xfrm>
            <a:off x="4391508" y="3172666"/>
            <a:ext cx="107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A79F28-0578-43AE-AB62-2A3538521084}"/>
              </a:ext>
            </a:extLst>
          </p:cNvPr>
          <p:cNvCxnSpPr>
            <a:cxnSpLocks/>
            <a:stCxn id="6" idx="5"/>
            <a:endCxn id="10" idx="3"/>
          </p:cNvCxnSpPr>
          <p:nvPr/>
        </p:nvCxnSpPr>
        <p:spPr>
          <a:xfrm>
            <a:off x="4391508" y="4142534"/>
            <a:ext cx="107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5DBD7B-4B56-4940-9B72-304EC10F7D38}"/>
              </a:ext>
            </a:extLst>
          </p:cNvPr>
          <p:cNvCxnSpPr>
            <a:cxnSpLocks/>
            <a:stCxn id="10" idx="7"/>
            <a:endCxn id="9" idx="1"/>
          </p:cNvCxnSpPr>
          <p:nvPr/>
        </p:nvCxnSpPr>
        <p:spPr>
          <a:xfrm>
            <a:off x="6433671" y="3172666"/>
            <a:ext cx="1005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6FAC72-4CF8-495C-8E95-30A27D79B616}"/>
              </a:ext>
            </a:extLst>
          </p:cNvPr>
          <p:cNvCxnSpPr>
            <a:cxnSpLocks/>
            <a:stCxn id="10" idx="5"/>
            <a:endCxn id="9" idx="3"/>
          </p:cNvCxnSpPr>
          <p:nvPr/>
        </p:nvCxnSpPr>
        <p:spPr>
          <a:xfrm>
            <a:off x="6433671" y="4142534"/>
            <a:ext cx="1005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BC3FCF-561B-4FAF-A2E9-D4B95C38E816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8609744" y="3657600"/>
            <a:ext cx="320539" cy="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8F7D579-C6C2-49D3-A4C8-88479CF0C587}"/>
              </a:ext>
            </a:extLst>
          </p:cNvPr>
          <p:cNvCxnSpPr>
            <a:cxnSpLocks/>
            <a:endCxn id="6" idx="4"/>
          </p:cNvCxnSpPr>
          <p:nvPr/>
        </p:nvCxnSpPr>
        <p:spPr>
          <a:xfrm rot="10800000" flipV="1">
            <a:off x="3744931" y="3657600"/>
            <a:ext cx="5166617" cy="685800"/>
          </a:xfrm>
          <a:prstGeom prst="bentConnector4">
            <a:avLst>
              <a:gd name="adj1" fmla="val 4093"/>
              <a:gd name="adj2" fmla="val 1701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DA22D2-62C1-461E-8263-5B369C200709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678935" y="2971800"/>
            <a:ext cx="3245009" cy="198090"/>
          </a:xfrm>
          <a:prstGeom prst="bentConnector4">
            <a:avLst>
              <a:gd name="adj1" fmla="val -369"/>
              <a:gd name="adj2" fmla="val 2911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76013D6-E1B7-4A3E-8357-0CD9DC24167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678935" y="1382221"/>
            <a:ext cx="2302874" cy="1787669"/>
          </a:xfrm>
          <a:prstGeom prst="bentConnector4">
            <a:avLst>
              <a:gd name="adj1" fmla="val -768"/>
              <a:gd name="adj2" fmla="val 999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22C3FF5-E391-4BE3-8C0A-33E328613486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4984139" y="2144863"/>
            <a:ext cx="2113734" cy="1881606"/>
          </a:xfrm>
          <a:prstGeom prst="bentConnector3">
            <a:avLst>
              <a:gd name="adj1" fmla="val 1002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2F5EC24-0B37-4055-B08F-CE4531F00E75}"/>
              </a:ext>
            </a:extLst>
          </p:cNvPr>
          <p:cNvCxnSpPr>
            <a:cxnSpLocks/>
            <a:stCxn id="197" idx="0"/>
            <a:endCxn id="12" idx="1"/>
          </p:cNvCxnSpPr>
          <p:nvPr/>
        </p:nvCxnSpPr>
        <p:spPr>
          <a:xfrm rot="5400000" flipH="1" flipV="1">
            <a:off x="6778451" y="-693923"/>
            <a:ext cx="999186" cy="3065128"/>
          </a:xfrm>
          <a:prstGeom prst="bentConnector3">
            <a:avLst>
              <a:gd name="adj1" fmla="val 999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704399D6-BD58-4638-9E6A-C41ED569558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567949" y="3728427"/>
            <a:ext cx="2048327" cy="931256"/>
          </a:xfrm>
          <a:prstGeom prst="bentConnector3">
            <a:avLst>
              <a:gd name="adj1" fmla="val 1001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667010A-7ACC-4CA1-A813-B59A379D5229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1770456" y="4900803"/>
            <a:ext cx="2045554" cy="529014"/>
          </a:xfrm>
          <a:prstGeom prst="bentConnector3">
            <a:avLst>
              <a:gd name="adj1" fmla="val 997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A1128CF-13AC-48A9-ADAD-7C1B7489667D}"/>
              </a:ext>
            </a:extLst>
          </p:cNvPr>
          <p:cNvCxnSpPr>
            <a:cxnSpLocks/>
          </p:cNvCxnSpPr>
          <p:nvPr/>
        </p:nvCxnSpPr>
        <p:spPr>
          <a:xfrm flipV="1">
            <a:off x="4634931" y="1290860"/>
            <a:ext cx="6670005" cy="441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CC037BF-C641-4282-8845-6A2207F069A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0371586" y="823982"/>
            <a:ext cx="231337" cy="9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30E9C81-E4F3-4DF7-B7DC-E1341D3741B4}"/>
              </a:ext>
            </a:extLst>
          </p:cNvPr>
          <p:cNvCxnSpPr>
            <a:cxnSpLocks/>
          </p:cNvCxnSpPr>
          <p:nvPr/>
        </p:nvCxnSpPr>
        <p:spPr>
          <a:xfrm flipV="1">
            <a:off x="6095999" y="1159652"/>
            <a:ext cx="2560320" cy="866371"/>
          </a:xfrm>
          <a:prstGeom prst="bentConnector3">
            <a:avLst>
              <a:gd name="adj1" fmla="val 3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9D677047-FF99-4276-AAB5-23EF27C85B51}"/>
              </a:ext>
            </a:extLst>
          </p:cNvPr>
          <p:cNvSpPr/>
          <p:nvPr/>
        </p:nvSpPr>
        <p:spPr>
          <a:xfrm>
            <a:off x="2095119" y="314856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0CCA927-7066-4012-9E89-8D5604652817}"/>
              </a:ext>
            </a:extLst>
          </p:cNvPr>
          <p:cNvSpPr/>
          <p:nvPr/>
        </p:nvSpPr>
        <p:spPr>
          <a:xfrm>
            <a:off x="2482736" y="40804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662262F-8260-4392-B6F2-437D1EDAB7CD}"/>
              </a:ext>
            </a:extLst>
          </p:cNvPr>
          <p:cNvSpPr/>
          <p:nvPr/>
        </p:nvSpPr>
        <p:spPr>
          <a:xfrm>
            <a:off x="4623413" y="3135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536D406-7C5E-466D-94F7-0A84ADA7D235}"/>
              </a:ext>
            </a:extLst>
          </p:cNvPr>
          <p:cNvSpPr/>
          <p:nvPr/>
        </p:nvSpPr>
        <p:spPr>
          <a:xfrm>
            <a:off x="5066316" y="409681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8C30C15-CA0B-489D-B995-F44FEB581945}"/>
              </a:ext>
            </a:extLst>
          </p:cNvPr>
          <p:cNvSpPr/>
          <p:nvPr/>
        </p:nvSpPr>
        <p:spPr>
          <a:xfrm>
            <a:off x="5699760" y="13382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8AC514D-6B78-4AEA-B3D1-302A26BCA47D}"/>
              </a:ext>
            </a:extLst>
          </p:cNvPr>
          <p:cNvSpPr/>
          <p:nvPr/>
        </p:nvSpPr>
        <p:spPr>
          <a:xfrm>
            <a:off x="6049423" y="1989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10F2592-6C3D-4E0B-A9B3-03EB00ACE1E9}"/>
              </a:ext>
            </a:extLst>
          </p:cNvPr>
          <p:cNvSpPr/>
          <p:nvPr/>
        </p:nvSpPr>
        <p:spPr>
          <a:xfrm>
            <a:off x="8656319" y="36224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3A43F78-D76D-4524-AEC1-B51C4CB7201E}"/>
              </a:ext>
            </a:extLst>
          </p:cNvPr>
          <p:cNvSpPr/>
          <p:nvPr/>
        </p:nvSpPr>
        <p:spPr>
          <a:xfrm>
            <a:off x="4633215" y="256670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Plus Sign 200">
            <a:extLst>
              <a:ext uri="{FF2B5EF4-FFF2-40B4-BE49-F238E27FC236}">
                <a16:creationId xmlns:a16="http://schemas.microsoft.com/office/drawing/2014/main" id="{6C5239E6-B769-4324-AD05-CF31E266E668}"/>
              </a:ext>
            </a:extLst>
          </p:cNvPr>
          <p:cNvSpPr/>
          <p:nvPr/>
        </p:nvSpPr>
        <p:spPr>
          <a:xfrm>
            <a:off x="1710283" y="2913018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Minus Sign 201">
            <a:extLst>
              <a:ext uri="{FF2B5EF4-FFF2-40B4-BE49-F238E27FC236}">
                <a16:creationId xmlns:a16="http://schemas.microsoft.com/office/drawing/2014/main" id="{4E281255-40C2-4673-8C88-0A06D9E6FC69}"/>
              </a:ext>
            </a:extLst>
          </p:cNvPr>
          <p:cNvSpPr/>
          <p:nvPr/>
        </p:nvSpPr>
        <p:spPr>
          <a:xfrm>
            <a:off x="1683793" y="4171878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Plus Sign 202">
            <a:extLst>
              <a:ext uri="{FF2B5EF4-FFF2-40B4-BE49-F238E27FC236}">
                <a16:creationId xmlns:a16="http://schemas.microsoft.com/office/drawing/2014/main" id="{59CF434A-377F-4EF0-919A-8ABB4522B24D}"/>
              </a:ext>
            </a:extLst>
          </p:cNvPr>
          <p:cNvSpPr/>
          <p:nvPr/>
        </p:nvSpPr>
        <p:spPr>
          <a:xfrm>
            <a:off x="2924684" y="2930200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Plus Sign 203">
            <a:extLst>
              <a:ext uri="{FF2B5EF4-FFF2-40B4-BE49-F238E27FC236}">
                <a16:creationId xmlns:a16="http://schemas.microsoft.com/office/drawing/2014/main" id="{DD2DFF18-6100-4386-878D-5998F2890541}"/>
              </a:ext>
            </a:extLst>
          </p:cNvPr>
          <p:cNvSpPr/>
          <p:nvPr/>
        </p:nvSpPr>
        <p:spPr>
          <a:xfrm>
            <a:off x="5235203" y="2907527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Plus Sign 204">
            <a:extLst>
              <a:ext uri="{FF2B5EF4-FFF2-40B4-BE49-F238E27FC236}">
                <a16:creationId xmlns:a16="http://schemas.microsoft.com/office/drawing/2014/main" id="{E3ADBAC8-FA80-4D1C-9EDD-70C1BA843DE6}"/>
              </a:ext>
            </a:extLst>
          </p:cNvPr>
          <p:cNvSpPr/>
          <p:nvPr/>
        </p:nvSpPr>
        <p:spPr>
          <a:xfrm>
            <a:off x="7198038" y="2917087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inus Sign 205">
            <a:extLst>
              <a:ext uri="{FF2B5EF4-FFF2-40B4-BE49-F238E27FC236}">
                <a16:creationId xmlns:a16="http://schemas.microsoft.com/office/drawing/2014/main" id="{BC068354-07DB-49D9-8EA3-44E09AAC934C}"/>
              </a:ext>
            </a:extLst>
          </p:cNvPr>
          <p:cNvSpPr/>
          <p:nvPr/>
        </p:nvSpPr>
        <p:spPr>
          <a:xfrm>
            <a:off x="2924684" y="4166588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inus Sign 206">
            <a:extLst>
              <a:ext uri="{FF2B5EF4-FFF2-40B4-BE49-F238E27FC236}">
                <a16:creationId xmlns:a16="http://schemas.microsoft.com/office/drawing/2014/main" id="{BE4C8E18-3B52-494A-ACCF-BDF2054CCA3A}"/>
              </a:ext>
            </a:extLst>
          </p:cNvPr>
          <p:cNvSpPr/>
          <p:nvPr/>
        </p:nvSpPr>
        <p:spPr>
          <a:xfrm>
            <a:off x="5236349" y="4169513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inus Sign 207">
            <a:extLst>
              <a:ext uri="{FF2B5EF4-FFF2-40B4-BE49-F238E27FC236}">
                <a16:creationId xmlns:a16="http://schemas.microsoft.com/office/drawing/2014/main" id="{D66B214D-7672-4A92-A8E0-D8045D8F2A37}"/>
              </a:ext>
            </a:extLst>
          </p:cNvPr>
          <p:cNvSpPr/>
          <p:nvPr/>
        </p:nvSpPr>
        <p:spPr>
          <a:xfrm>
            <a:off x="7238144" y="4169513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inus Sign 208">
            <a:extLst>
              <a:ext uri="{FF2B5EF4-FFF2-40B4-BE49-F238E27FC236}">
                <a16:creationId xmlns:a16="http://schemas.microsoft.com/office/drawing/2014/main" id="{C63329CB-1AEE-4E4B-A41B-E1C0D2A6934B}"/>
              </a:ext>
            </a:extLst>
          </p:cNvPr>
          <p:cNvSpPr/>
          <p:nvPr/>
        </p:nvSpPr>
        <p:spPr>
          <a:xfrm>
            <a:off x="2943441" y="6226301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Plus Sign 209">
            <a:extLst>
              <a:ext uri="{FF2B5EF4-FFF2-40B4-BE49-F238E27FC236}">
                <a16:creationId xmlns:a16="http://schemas.microsoft.com/office/drawing/2014/main" id="{C6B3D726-2A4E-4201-86A0-8A7C582E35C6}"/>
              </a:ext>
            </a:extLst>
          </p:cNvPr>
          <p:cNvSpPr/>
          <p:nvPr/>
        </p:nvSpPr>
        <p:spPr>
          <a:xfrm>
            <a:off x="2924684" y="4954841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Plus Sign 210">
            <a:extLst>
              <a:ext uri="{FF2B5EF4-FFF2-40B4-BE49-F238E27FC236}">
                <a16:creationId xmlns:a16="http://schemas.microsoft.com/office/drawing/2014/main" id="{5CDE7DA9-E2B6-42A1-8B70-DE511757BC27}"/>
              </a:ext>
            </a:extLst>
          </p:cNvPr>
          <p:cNvSpPr/>
          <p:nvPr/>
        </p:nvSpPr>
        <p:spPr>
          <a:xfrm>
            <a:off x="4408297" y="2912896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Minus Sign 211">
            <a:extLst>
              <a:ext uri="{FF2B5EF4-FFF2-40B4-BE49-F238E27FC236}">
                <a16:creationId xmlns:a16="http://schemas.microsoft.com/office/drawing/2014/main" id="{69E2612F-4535-4A48-825F-0FD1C13F19C4}"/>
              </a:ext>
            </a:extLst>
          </p:cNvPr>
          <p:cNvSpPr/>
          <p:nvPr/>
        </p:nvSpPr>
        <p:spPr>
          <a:xfrm>
            <a:off x="4408297" y="4149284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4C914D25-08F5-4B8A-8851-D8ECE4C2C478}"/>
              </a:ext>
            </a:extLst>
          </p:cNvPr>
          <p:cNvSpPr/>
          <p:nvPr/>
        </p:nvSpPr>
        <p:spPr>
          <a:xfrm>
            <a:off x="6433318" y="2930200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Minus Sign 213">
            <a:extLst>
              <a:ext uri="{FF2B5EF4-FFF2-40B4-BE49-F238E27FC236}">
                <a16:creationId xmlns:a16="http://schemas.microsoft.com/office/drawing/2014/main" id="{37CED2D8-1411-4866-A602-06090AAB72EB}"/>
              </a:ext>
            </a:extLst>
          </p:cNvPr>
          <p:cNvSpPr/>
          <p:nvPr/>
        </p:nvSpPr>
        <p:spPr>
          <a:xfrm>
            <a:off x="6433318" y="4166588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4C16F57E-F668-4062-BD4B-896C422B7D81}"/>
              </a:ext>
            </a:extLst>
          </p:cNvPr>
          <p:cNvSpPr/>
          <p:nvPr/>
        </p:nvSpPr>
        <p:spPr>
          <a:xfrm>
            <a:off x="6524608" y="1432676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Minus Sign 215">
            <a:extLst>
              <a:ext uri="{FF2B5EF4-FFF2-40B4-BE49-F238E27FC236}">
                <a16:creationId xmlns:a16="http://schemas.microsoft.com/office/drawing/2014/main" id="{CEC58F0B-EDCB-4F33-84C5-D44F5FBC012F}"/>
              </a:ext>
            </a:extLst>
          </p:cNvPr>
          <p:cNvSpPr/>
          <p:nvPr/>
        </p:nvSpPr>
        <p:spPr>
          <a:xfrm>
            <a:off x="6524608" y="1830721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6C8FE484-FC0F-4949-82D0-CB755A86F659}"/>
              </a:ext>
            </a:extLst>
          </p:cNvPr>
          <p:cNvSpPr/>
          <p:nvPr/>
        </p:nvSpPr>
        <p:spPr>
          <a:xfrm>
            <a:off x="8314186" y="390364"/>
            <a:ext cx="228600" cy="2286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Minus Sign 217">
            <a:extLst>
              <a:ext uri="{FF2B5EF4-FFF2-40B4-BE49-F238E27FC236}">
                <a16:creationId xmlns:a16="http://schemas.microsoft.com/office/drawing/2014/main" id="{31A2BD74-E0F1-409A-A563-2A3AF95CE58B}"/>
              </a:ext>
            </a:extLst>
          </p:cNvPr>
          <p:cNvSpPr/>
          <p:nvPr/>
        </p:nvSpPr>
        <p:spPr>
          <a:xfrm>
            <a:off x="8314186" y="918065"/>
            <a:ext cx="228600" cy="2286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8E01AC8-CFCF-4ECC-9F13-513FD2220EC5}"/>
              </a:ext>
            </a:extLst>
          </p:cNvPr>
          <p:cNvSpPr txBox="1"/>
          <p:nvPr/>
        </p:nvSpPr>
        <p:spPr>
          <a:xfrm>
            <a:off x="5157756" y="4582111"/>
            <a:ext cx="2714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Feedback (Output of CL connected to pin 5 of BC)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82CFD75-E74D-42DE-8EC4-652A27F281A1}"/>
              </a:ext>
            </a:extLst>
          </p:cNvPr>
          <p:cNvSpPr txBox="1"/>
          <p:nvPr/>
        </p:nvSpPr>
        <p:spPr>
          <a:xfrm>
            <a:off x="6786749" y="5450198"/>
            <a:ext cx="2129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Voltage reading 1 on ESP32  ADC Pins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FF9B613-5053-4A10-A782-4BFA58CA7921}"/>
              </a:ext>
            </a:extLst>
          </p:cNvPr>
          <p:cNvSpPr txBox="1"/>
          <p:nvPr/>
        </p:nvSpPr>
        <p:spPr>
          <a:xfrm>
            <a:off x="8491124" y="1583639"/>
            <a:ext cx="21002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Voltage reading 2 on ESP32 ADC Pins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C1D72CB-730C-4612-A40C-CD37142ADD26}"/>
              </a:ext>
            </a:extLst>
          </p:cNvPr>
          <p:cNvSpPr txBox="1"/>
          <p:nvPr/>
        </p:nvSpPr>
        <p:spPr>
          <a:xfrm>
            <a:off x="9026438" y="4407784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Current reading (Calculate from </a:t>
            </a:r>
          </a:p>
          <a:p>
            <a:r>
              <a:rPr lang="en-US" sz="1000" i="1"/>
              <a:t>voltage reading and shunt resistivity)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DDB6C91-B312-4602-A9C3-786C1D86747C}"/>
              </a:ext>
            </a:extLst>
          </p:cNvPr>
          <p:cNvSpPr txBox="1"/>
          <p:nvPr/>
        </p:nvSpPr>
        <p:spPr>
          <a:xfrm>
            <a:off x="7918965" y="271870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CL Input</a:t>
            </a:r>
          </a:p>
        </p:txBody>
      </p:sp>
      <p:sp>
        <p:nvSpPr>
          <p:cNvPr id="232" name="Title 1">
            <a:extLst>
              <a:ext uri="{FF2B5EF4-FFF2-40B4-BE49-F238E27FC236}">
                <a16:creationId xmlns:a16="http://schemas.microsoft.com/office/drawing/2014/main" id="{CAB3712D-68D7-4AA1-9337-7982B34F2D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  <a:p>
            <a:r>
              <a:rPr lang="en-US"/>
              <a:t>High-Level </a:t>
            </a:r>
          </a:p>
          <a:p>
            <a:r>
              <a:rPr lang="en-US"/>
              <a:t>Overview B</a:t>
            </a:r>
          </a:p>
        </p:txBody>
      </p:sp>
      <p:sp>
        <p:nvSpPr>
          <p:cNvPr id="233" name="Slide Number Placeholder 232">
            <a:extLst>
              <a:ext uri="{FF2B5EF4-FFF2-40B4-BE49-F238E27FC236}">
                <a16:creationId xmlns:a16="http://schemas.microsoft.com/office/drawing/2014/main" id="{349BF07E-255F-4F62-99ED-169284EA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3</a:t>
            </a:fld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9B134C-273B-4333-9C3F-6C9A7D644F4E}"/>
              </a:ext>
            </a:extLst>
          </p:cNvPr>
          <p:cNvCxnSpPr>
            <a:cxnSpLocks/>
          </p:cNvCxnSpPr>
          <p:nvPr/>
        </p:nvCxnSpPr>
        <p:spPr>
          <a:xfrm flipV="1">
            <a:off x="8820209" y="871192"/>
            <a:ext cx="1656103" cy="2788406"/>
          </a:xfrm>
          <a:prstGeom prst="bentConnector3">
            <a:avLst>
              <a:gd name="adj1" fmla="val 1012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23A069E-A11C-43D2-BD0A-246C2D9D802B}"/>
              </a:ext>
            </a:extLst>
          </p:cNvPr>
          <p:cNvCxnSpPr>
            <a:cxnSpLocks/>
          </p:cNvCxnSpPr>
          <p:nvPr/>
        </p:nvCxnSpPr>
        <p:spPr>
          <a:xfrm flipV="1">
            <a:off x="3691569" y="2840847"/>
            <a:ext cx="8341169" cy="253810"/>
          </a:xfrm>
          <a:prstGeom prst="bentConnector3">
            <a:avLst>
              <a:gd name="adj1" fmla="val 6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D8D1F-58C5-429A-8353-B26F1623592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11969119" y="822852"/>
            <a:ext cx="30342" cy="1916763"/>
          </a:xfrm>
          <a:prstGeom prst="bentConnector3">
            <a:avLst>
              <a:gd name="adj1" fmla="val 37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8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48EC-E5BA-484E-957A-72B1CDAA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 Work Bench</a:t>
            </a:r>
          </a:p>
        </p:txBody>
      </p:sp>
      <p:pic>
        <p:nvPicPr>
          <p:cNvPr id="5" name="Content Placeholder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ADA0B02A-F5C9-4094-9244-0181C88D1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4" t="13246" r="3472" b="24496"/>
          <a:stretch/>
        </p:blipFill>
        <p:spPr>
          <a:xfrm>
            <a:off x="7626824" y="2543671"/>
            <a:ext cx="4196686" cy="2709082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18B7FF-48A8-4284-8EB4-BF0C2277F666}"/>
              </a:ext>
            </a:extLst>
          </p:cNvPr>
          <p:cNvGrpSpPr/>
          <p:nvPr/>
        </p:nvGrpSpPr>
        <p:grpSpPr>
          <a:xfrm>
            <a:off x="86436" y="2066000"/>
            <a:ext cx="7642747" cy="3869141"/>
            <a:chOff x="-361666" y="1856095"/>
            <a:chExt cx="7642747" cy="3869141"/>
          </a:xfrm>
        </p:grpSpPr>
        <p:pic>
          <p:nvPicPr>
            <p:cNvPr id="7" name="Picture 6" descr="Diagram, schematic&#10;&#10;Description automatically generated">
              <a:extLst>
                <a:ext uri="{FF2B5EF4-FFF2-40B4-BE49-F238E27FC236}">
                  <a16:creationId xmlns:a16="http://schemas.microsoft.com/office/drawing/2014/main" id="{72CB6AEE-5638-4235-9E13-9B64315B1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0" t="19104" r="17291" b="25472"/>
            <a:stretch/>
          </p:blipFill>
          <p:spPr>
            <a:xfrm>
              <a:off x="-361666" y="1856095"/>
              <a:ext cx="7540388" cy="38009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704957-98B4-4749-9376-BC9F1CE556FA}"/>
                </a:ext>
              </a:extLst>
            </p:cNvPr>
            <p:cNvSpPr/>
            <p:nvPr/>
          </p:nvSpPr>
          <p:spPr>
            <a:xfrm>
              <a:off x="3650776" y="5520519"/>
              <a:ext cx="3630305" cy="2047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AD19E7-EDB5-4B76-B51F-19CAEA7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8F0D-1226-4607-BE19-29436367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Follower 1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EB3113E-8C36-E045-86E0-241C2C363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27361" y="1371236"/>
            <a:ext cx="6350013" cy="48057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C7669-89ED-4608-8AD5-195F4693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0D69-49CD-4035-AEC9-65AEDCDA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 Converter IC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1849101-E82A-4DF9-9042-40157DA75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34" y="2259362"/>
            <a:ext cx="8371332" cy="348386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5DA2-6C93-4B1B-A179-8AECD628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8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96F9-D547-4AD2-BA81-33E766E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Divider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566282D-12F7-9145-8888-877801E47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5" y="1825625"/>
            <a:ext cx="574960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5285-8ADD-43B3-AC09-31D2DB9F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86D2-F888-455C-8C33-29E7753F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Limiter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D4F163-70CB-4A6C-ABAB-462B0B8EF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62" y="1825625"/>
            <a:ext cx="6662876" cy="4351338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35E411-9626-4F6B-A818-050AC977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8A7A-9D1E-4865-848A-B9473C27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INA219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08D4DC-F6A2-43A0-80E8-C9F947CAD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34261" r="32205" b="35276"/>
          <a:stretch/>
        </p:blipFill>
        <p:spPr bwMode="auto">
          <a:xfrm>
            <a:off x="460762" y="1690688"/>
            <a:ext cx="11270475" cy="43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D4424-A414-45D7-8622-257B0F30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8BD4-A29A-4BAF-8106-7446987CA3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1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Wind Generator Charge Controller Hardware</vt:lpstr>
      <vt:lpstr>PowerPoint Presentation</vt:lpstr>
      <vt:lpstr>PowerPoint Presentation</vt:lpstr>
      <vt:lpstr>Generator Work Bench</vt:lpstr>
      <vt:lpstr>Voltage Follower 1</vt:lpstr>
      <vt:lpstr>Buck Converter IC</vt:lpstr>
      <vt:lpstr>Voltage Divider</vt:lpstr>
      <vt:lpstr>Current Limiter</vt:lpstr>
      <vt:lpstr>INA219</vt:lpstr>
      <vt:lpstr>Voltage Follower 3</vt:lpstr>
      <vt:lpstr>Voltage Follower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Janicek</dc:creator>
  <cp:revision>1</cp:revision>
  <dcterms:created xsi:type="dcterms:W3CDTF">2022-02-09T14:29:55Z</dcterms:created>
  <dcterms:modified xsi:type="dcterms:W3CDTF">2022-04-12T21:58:55Z</dcterms:modified>
</cp:coreProperties>
</file>