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319" r:id="rId3"/>
    <p:sldId id="378" r:id="rId4"/>
    <p:sldId id="379" r:id="rId5"/>
    <p:sldId id="380" r:id="rId6"/>
    <p:sldId id="381" r:id="rId8"/>
    <p:sldId id="364" r:id="rId9"/>
    <p:sldId id="340" r:id="rId10"/>
    <p:sldId id="261" r:id="rId11"/>
    <p:sldId id="32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51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8D99F8-2109-4508-B89D-C5654C3CD0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ACD33D-4843-4BCC-BBB3-AB1B0AC6E60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219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220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fld id="{E0374A29-9B89-4C1D-8DC0-11964A57A592}" type="slidenum">
              <a:rPr lang="en-US" altLang="zh-CN" b="0" i="0" smtClean="0"/>
            </a:fld>
            <a:endParaRPr lang="en-US" altLang="zh-CN" b="0" i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219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220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fld id="{E0374A29-9B89-4C1D-8DC0-11964A57A592}" type="slidenum">
              <a:rPr lang="en-US" altLang="zh-CN" b="0" i="0" smtClean="0"/>
            </a:fld>
            <a:endParaRPr lang="en-US" altLang="zh-CN" b="0" i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267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1268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fld id="{86FB6ED0-3201-493E-B87B-A38C0B839945}" type="slidenum">
              <a:rPr lang="en-US" altLang="zh-CN" b="0" i="0" smtClean="0"/>
            </a:fld>
            <a:endParaRPr lang="en-US" altLang="zh-CN" b="0" i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3C79AEB-7568-4B2D-A287-3BB200D9C6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C0EC0D7-905B-4E79-824C-A226C0EE1D2F}" type="slidenum">
              <a:rPr lang="zh-CN" altLang="en-US" smtClean="0"/>
            </a:fld>
            <a:endParaRPr lang="zh-CN" alt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79AEB-7568-4B2D-A287-3BB200D9C6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EC0D7-905B-4E79-824C-A226C0EE1D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79AEB-7568-4B2D-A287-3BB200D9C6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EC0D7-905B-4E79-824C-A226C0EE1D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79AEB-7568-4B2D-A287-3BB200D9C6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EC0D7-905B-4E79-824C-A226C0EE1D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3C79AEB-7568-4B2D-A287-3BB200D9C6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C0EC0D7-905B-4E79-824C-A226C0EE1D2F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79AEB-7568-4B2D-A287-3BB200D9C6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EC0D7-905B-4E79-824C-A226C0EE1D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79AEB-7568-4B2D-A287-3BB200D9C6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EC0D7-905B-4E79-824C-A226C0EE1D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79AEB-7568-4B2D-A287-3BB200D9C6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EC0D7-905B-4E79-824C-A226C0EE1D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79AEB-7568-4B2D-A287-3BB200D9C6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EC0D7-905B-4E79-824C-A226C0EE1D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43C79AEB-7568-4B2D-A287-3BB200D9C6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DC0EC0D7-905B-4E79-824C-A226C0EE1D2F}" type="slidenum">
              <a:rPr lang="zh-CN" altLang="en-US" smtClean="0"/>
            </a:fld>
            <a:endParaRPr lang="zh-CN" alt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43C79AEB-7568-4B2D-A287-3BB200D9C6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DC0EC0D7-905B-4E79-824C-A226C0EE1D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3C79AEB-7568-4B2D-A287-3BB200D9C6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C0EC0D7-905B-4E79-824C-A226C0EE1D2F}" type="slidenum">
              <a:rPr lang="zh-CN" altLang="en-US" smtClean="0"/>
            </a:fld>
            <a:endParaRPr lang="zh-CN" alt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hyperlink" Target="https://github.com/MaximeCordeil/IATK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ftp://121.192.180.66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6"/>
          <p:cNvSpPr>
            <a:spLocks noGrp="1" noChangeArrowheads="1"/>
          </p:cNvSpPr>
          <p:nvPr>
            <p:ph type="ctrTitle"/>
          </p:nvPr>
        </p:nvSpPr>
        <p:spPr>
          <a:xfrm>
            <a:off x="1992314" y="1989139"/>
            <a:ext cx="8207375" cy="960437"/>
          </a:xfrm>
        </p:spPr>
        <p:txBody>
          <a:bodyPr/>
          <a:lstStyle/>
          <a:p>
            <a:pPr eaLnBrk="1" hangingPunct="1"/>
            <a:r>
              <a:rPr lang="zh-CN" altLang="en-US" dirty="0"/>
              <a:t>信息可视化</a:t>
            </a:r>
            <a:endParaRPr lang="zh-CN" altLang="en-US" dirty="0"/>
          </a:p>
        </p:txBody>
      </p:sp>
      <p:sp>
        <p:nvSpPr>
          <p:cNvPr id="6146" name="Rectangle 15"/>
          <p:cNvSpPr>
            <a:spLocks noGrp="1" noChangeArrowheads="1"/>
          </p:cNvSpPr>
          <p:nvPr>
            <p:ph type="subTitle" idx="1"/>
          </p:nvPr>
        </p:nvSpPr>
        <p:spPr>
          <a:xfrm>
            <a:off x="1992314" y="2949575"/>
            <a:ext cx="8207375" cy="407988"/>
          </a:xfrm>
        </p:spPr>
        <p:txBody>
          <a:bodyPr>
            <a:normAutofit fontScale="70000" lnSpcReduction="20000"/>
          </a:bodyPr>
          <a:lstStyle/>
          <a:p>
            <a:pPr eaLnBrk="1" hangingPunct="1"/>
            <a:r>
              <a:rPr lang="zh-CN" altLang="en-US"/>
              <a:t>实验四：</a:t>
            </a:r>
            <a:r>
              <a:rPr lang="en-US" altLang="zh-CN"/>
              <a:t>IATK 1.1 (Mala): Immersive Analytics Toolkit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简介</a:t>
            </a:r>
            <a:r>
              <a:rPr lang="en-US" altLang="zh-CN">
                <a:latin typeface="Times New Roman Regular" panose="02020603050405020304" charset="0"/>
                <a:cs typeface="Times New Roman Regular" panose="02020603050405020304" charset="0"/>
              </a:rPr>
              <a:t>-</a:t>
            </a:r>
            <a:r>
              <a:rPr lang="en-US" altLang="zh-CN">
                <a:latin typeface="PingFang SC Regular" panose="020B0400000000000000" charset="-122"/>
                <a:ea typeface="PingFang SC Regular" panose="020B0400000000000000" charset="-122"/>
                <a:cs typeface="Times New Roman Regular" panose="02020603050405020304" charset="0"/>
              </a:rPr>
              <a:t>unity</a:t>
            </a:r>
            <a:endParaRPr lang="en-US" altLang="zh-CN">
              <a:latin typeface="PingFang SC Regular" panose="020B0400000000000000" charset="-122"/>
              <a:ea typeface="PingFang SC Regular" panose="020B0400000000000000" charset="-122"/>
              <a:cs typeface="Times New Roman Regular" panose="02020603050405020304" charset="0"/>
            </a:endParaRPr>
          </a:p>
        </p:txBody>
      </p:sp>
      <p:sp>
        <p:nvSpPr>
          <p:cNvPr id="7171" name="内容占位符 2"/>
          <p:cNvSpPr>
            <a:spLocks noGrp="1" noChangeArrowheads="1"/>
          </p:cNvSpPr>
          <p:nvPr>
            <p:ph idx="1"/>
          </p:nvPr>
        </p:nvSpPr>
        <p:spPr>
          <a:xfrm>
            <a:off x="1251269" y="1154748"/>
            <a:ext cx="8207375" cy="5181600"/>
          </a:xfrm>
        </p:spPr>
        <p:txBody>
          <a:bodyPr/>
          <a:lstStyle/>
          <a:p>
            <a:pPr eaLnBrk="1" hangingPunct="1"/>
            <a:r>
              <a:rPr lang="zh-CN" altLang="en-US" dirty="0"/>
              <a:t>简介</a:t>
            </a:r>
            <a:r>
              <a:rPr lang="en-US" altLang="zh-CN" dirty="0"/>
              <a:t>-Unity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1585" y="1623060"/>
            <a:ext cx="10397490" cy="471360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简介</a:t>
            </a:r>
            <a:r>
              <a:rPr lang="en-US" altLang="zh-CN">
                <a:latin typeface="PingFang SC Regular" panose="020B0400000000000000" charset="-122"/>
                <a:ea typeface="PingFang SC Regular" panose="020B0400000000000000" charset="-122"/>
              </a:rPr>
              <a:t>-iATK</a:t>
            </a:r>
            <a:endParaRPr lang="en-US" altLang="zh-CN">
              <a:latin typeface="PingFang SC Regular" panose="020B0400000000000000" charset="-122"/>
              <a:ea typeface="PingFang SC Regular" panose="020B0400000000000000" charset="-122"/>
            </a:endParaRPr>
          </a:p>
        </p:txBody>
      </p:sp>
      <p:sp>
        <p:nvSpPr>
          <p:cNvPr id="7171" name="内容占位符 2"/>
          <p:cNvSpPr>
            <a:spLocks noGrp="1" noChangeArrowheads="1"/>
          </p:cNvSpPr>
          <p:nvPr>
            <p:ph idx="1"/>
          </p:nvPr>
        </p:nvSpPr>
        <p:spPr>
          <a:xfrm>
            <a:off x="1251269" y="1135063"/>
            <a:ext cx="8207375" cy="5181600"/>
          </a:xfrm>
        </p:spPr>
        <p:txBody>
          <a:bodyPr/>
          <a:lstStyle/>
          <a:p>
            <a:pPr eaLnBrk="1" hangingPunct="1"/>
            <a:r>
              <a:rPr lang="zh-CN" altLang="en-US" dirty="0"/>
              <a:t>简介</a:t>
            </a:r>
            <a:r>
              <a:rPr lang="en-US" altLang="zh-CN" dirty="0"/>
              <a:t>-IATK</a:t>
            </a: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1585" y="1627505"/>
            <a:ext cx="8218170" cy="496506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简介</a:t>
            </a:r>
            <a:r>
              <a:rPr lang="en-US" altLang="zh-CN">
                <a:latin typeface="PingFang SC Regular" panose="020B0400000000000000" charset="-122"/>
                <a:ea typeface="PingFang SC Regular" panose="020B0400000000000000" charset="-122"/>
                <a:sym typeface="+mn-ea"/>
              </a:rPr>
              <a:t>-iATK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简介</a:t>
            </a:r>
            <a:r>
              <a:rPr lang="en-US" altLang="zh-CN">
                <a:latin typeface="PingFang SC Regular" panose="020B0400000000000000" charset="-122"/>
                <a:ea typeface="PingFang SC Regular" panose="020B0400000000000000" charset="-122"/>
                <a:sym typeface="+mn-ea"/>
              </a:rPr>
              <a:t>-iATK</a:t>
            </a:r>
            <a:r>
              <a:rPr lang="zh-CN" altLang="en-US">
                <a:latin typeface="宋体" charset="0"/>
                <a:ea typeface="宋体" charset="0"/>
                <a:sym typeface="+mn-ea"/>
              </a:rPr>
              <a:t>安装</a:t>
            </a:r>
            <a:endParaRPr lang="zh-CN" altLang="en-US">
              <a:latin typeface="宋体" charset="0"/>
              <a:ea typeface="宋体" charset="0"/>
              <a:sym typeface="+mn-ea"/>
            </a:endParaRPr>
          </a:p>
        </p:txBody>
      </p:sp>
      <p:sp>
        <p:nvSpPr>
          <p:cNvPr id="8195" name="内容占位符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eaLnBrk="1" hangingPunct="1"/>
            <a:r>
              <a:rPr lang="zh-CN" altLang="en-US" dirty="0"/>
              <a:t>要求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工具包：</a:t>
            </a:r>
            <a:r>
              <a:rPr lang="en-US" altLang="zh-CN" dirty="0">
                <a:hlinkClick r:id="rId1"/>
              </a:rPr>
              <a:t>https://github.com/MaximeCordeil/IATK</a:t>
            </a:r>
            <a:r>
              <a:rPr lang="en-US" altLang="zh-CN" dirty="0"/>
              <a:t> 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Unity</a:t>
            </a:r>
            <a:r>
              <a:rPr lang="zh-CN" altLang="en-US" dirty="0"/>
              <a:t>：</a:t>
            </a:r>
            <a:r>
              <a:rPr lang="en-US" altLang="zh-CN" dirty="0"/>
              <a:t>Unity 2021.3.4f1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插件：</a:t>
            </a:r>
            <a:r>
              <a:rPr lang="en-US" altLang="zh-CN" dirty="0" err="1"/>
              <a:t>MapBox</a:t>
            </a:r>
            <a:r>
              <a:rPr lang="en-US" altLang="zh-CN" dirty="0"/>
              <a:t> Unity Plugin v2.1.1</a:t>
            </a:r>
            <a:endParaRPr lang="en-US" altLang="zh-CN" dirty="0"/>
          </a:p>
          <a:p>
            <a:pPr lvl="2" eaLnBrk="1" hangingPunct="1"/>
            <a:r>
              <a:rPr lang="zh-CN" altLang="en-US" dirty="0"/>
              <a:t>除非直接操作</a:t>
            </a:r>
            <a:r>
              <a:rPr lang="en-US" altLang="zh-CN" dirty="0"/>
              <a:t>map visualizations</a:t>
            </a:r>
            <a:r>
              <a:rPr lang="zh-CN" altLang="en-US" dirty="0"/>
              <a:t>，否则不需要</a:t>
            </a:r>
            <a:r>
              <a:rPr lang="en-US" altLang="zh-CN" dirty="0" err="1"/>
              <a:t>MapBox</a:t>
            </a:r>
            <a:r>
              <a:rPr lang="en-US" altLang="zh-CN" dirty="0"/>
              <a:t> </a:t>
            </a:r>
            <a:r>
              <a:rPr lang="zh-CN" altLang="en-US" dirty="0"/>
              <a:t>账号密码</a:t>
            </a:r>
            <a:endParaRPr lang="en-US" altLang="zh-CN" dirty="0"/>
          </a:p>
          <a:p>
            <a:pPr lvl="2" eaLnBrk="1" hangingPunct="1"/>
            <a:r>
              <a:rPr lang="zh-CN" altLang="en-US" dirty="0"/>
              <a:t>只需要</a:t>
            </a:r>
            <a:r>
              <a:rPr lang="en-US" altLang="zh-CN" dirty="0"/>
              <a:t>main package</a:t>
            </a:r>
            <a:endParaRPr lang="en-US" altLang="zh-CN" dirty="0"/>
          </a:p>
          <a:p>
            <a:pPr lvl="1" eaLnBrk="1" hangingPunct="1"/>
            <a:endParaRPr lang="en-US" altLang="zh-CN" dirty="0"/>
          </a:p>
          <a:p>
            <a:pPr lvl="1" eaLnBrk="1" hangingPunct="1"/>
            <a:endParaRPr lang="en-US" altLang="zh-CN" dirty="0"/>
          </a:p>
          <a:p>
            <a:pPr lvl="1" eaLnBrk="1" hangingPunct="1"/>
            <a:endParaRPr lang="en-US" altLang="zh-CN" dirty="0"/>
          </a:p>
          <a:p>
            <a:pPr lvl="1" eaLnBrk="1" hangingPunct="1"/>
            <a:endParaRPr lang="en-US" altLang="zh-CN" dirty="0"/>
          </a:p>
          <a:p>
            <a:pPr lvl="1" eaLnBrk="1" hangingPunct="1"/>
            <a:endParaRPr lang="en-US" altLang="zh-CN" dirty="0"/>
          </a:p>
          <a:p>
            <a:pPr lvl="1" eaLnBrk="1" hangingPunct="1"/>
            <a:endParaRPr lang="en-US" altLang="zh-CN" dirty="0"/>
          </a:p>
          <a:p>
            <a:pPr lvl="1" eaLnBrk="1" hangingPunct="1"/>
            <a:r>
              <a:rPr lang="zh-CN" altLang="en-US" dirty="0"/>
              <a:t>操作系统：</a:t>
            </a:r>
            <a:r>
              <a:rPr lang="en-US" altLang="zh-CN" dirty="0"/>
              <a:t>Windows</a:t>
            </a:r>
            <a:r>
              <a:rPr lang="zh-CN" altLang="en-US" dirty="0"/>
              <a:t>，</a:t>
            </a:r>
            <a:r>
              <a:rPr lang="en-US" altLang="zh-CN" dirty="0"/>
              <a:t>Mac</a:t>
            </a:r>
            <a:r>
              <a:rPr lang="zh-CN" altLang="en-US" dirty="0"/>
              <a:t>需要安装</a:t>
            </a:r>
            <a:r>
              <a:rPr lang="en-US" altLang="zh-CN" dirty="0"/>
              <a:t>bootcamp</a:t>
            </a:r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zh-CN" altLang="en-US" dirty="0"/>
          </a:p>
        </p:txBody>
      </p:sp>
      <p:pic>
        <p:nvPicPr>
          <p:cNvPr id="8196" name="Picture 2" descr="https://user-images.githubusercontent.com/1362512/169925401-44bfc78f-205d-4830-9be3-da257ec8836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026" y="3068638"/>
            <a:ext cx="2327275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教程</a:t>
            </a:r>
            <a:r>
              <a:rPr lang="en-US" altLang="zh-CN">
                <a:latin typeface="Times New Roman Regular" panose="02020603050405020304" charset="0"/>
                <a:cs typeface="Times New Roman Regular" panose="02020603050405020304" charset="0"/>
              </a:rPr>
              <a:t>-IATK</a:t>
            </a:r>
            <a:endParaRPr lang="en-US" altLang="zh-CN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实验任务</a:t>
            </a:r>
            <a:endParaRPr lang="zh-CN" altLang="en-US"/>
          </a:p>
        </p:txBody>
      </p:sp>
      <p:sp>
        <p:nvSpPr>
          <p:cNvPr id="16387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详见实验四</a:t>
            </a:r>
            <a:r>
              <a:rPr lang="zh-CN" altLang="en-US"/>
              <a:t>文档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 noChangeArrowheads="1"/>
          </p:cNvSpPr>
          <p:nvPr>
            <p:ph type="title"/>
          </p:nvPr>
        </p:nvSpPr>
        <p:spPr>
          <a:xfrm>
            <a:off x="2438400" y="-26988"/>
            <a:ext cx="7772400" cy="1143001"/>
          </a:xfrm>
        </p:spPr>
        <p:txBody>
          <a:bodyPr/>
          <a:lstStyle/>
          <a:p>
            <a:r>
              <a:rPr lang="zh-CN" altLang="en-US"/>
              <a:t>提交事项</a:t>
            </a:r>
            <a:endParaRPr lang="zh-CN" altLang="en-US"/>
          </a:p>
        </p:txBody>
      </p:sp>
      <p:sp>
        <p:nvSpPr>
          <p:cNvPr id="17411" name="内容占位符 2"/>
          <p:cNvSpPr>
            <a:spLocks noGrp="1" noChangeArrowheads="1"/>
          </p:cNvSpPr>
          <p:nvPr>
            <p:ph idx="1"/>
          </p:nvPr>
        </p:nvSpPr>
        <p:spPr>
          <a:xfrm>
            <a:off x="2438400" y="1196975"/>
            <a:ext cx="7772400" cy="4572000"/>
          </a:xfrm>
        </p:spPr>
        <p:txBody>
          <a:bodyPr/>
          <a:lstStyle/>
          <a:p>
            <a:r>
              <a:rPr lang="zh-CN" altLang="en-US"/>
              <a:t>材料</a:t>
            </a:r>
            <a:endParaRPr lang="en-US" altLang="zh-CN"/>
          </a:p>
          <a:p>
            <a:pPr lvl="1"/>
            <a:r>
              <a:rPr lang="zh-CN" altLang="en-US"/>
              <a:t>项目</a:t>
            </a:r>
            <a:endParaRPr lang="en-US" altLang="zh-CN"/>
          </a:p>
          <a:p>
            <a:pPr lvl="1"/>
            <a:r>
              <a:rPr lang="zh-CN" altLang="en-US"/>
              <a:t>报告</a:t>
            </a:r>
            <a:endParaRPr lang="en-US" altLang="zh-CN"/>
          </a:p>
          <a:p>
            <a:pPr lvl="1"/>
            <a:r>
              <a:rPr lang="zh-CN" altLang="en-US"/>
              <a:t>格式：实验</a:t>
            </a:r>
            <a:r>
              <a:rPr lang="en-US" altLang="zh-CN"/>
              <a:t>X_</a:t>
            </a:r>
            <a:r>
              <a:rPr lang="zh-CN" altLang="en-US"/>
              <a:t>学号</a:t>
            </a:r>
            <a:r>
              <a:rPr lang="en-US" altLang="zh-CN"/>
              <a:t>_</a:t>
            </a:r>
            <a:r>
              <a:rPr lang="zh-CN" altLang="en-US"/>
              <a:t>姓名</a:t>
            </a:r>
            <a:endParaRPr lang="en-US" altLang="zh-CN"/>
          </a:p>
          <a:p>
            <a:r>
              <a:rPr lang="zh-CN" altLang="en-US"/>
              <a:t>期限</a:t>
            </a:r>
            <a:endParaRPr lang="en-US" altLang="zh-CN"/>
          </a:p>
          <a:p>
            <a:pPr lvl="1"/>
            <a:r>
              <a:rPr lang="zh-CN" altLang="en-US"/>
              <a:t>下次实验前提交</a:t>
            </a:r>
            <a:endParaRPr lang="en-US" altLang="zh-CN"/>
          </a:p>
          <a:p>
            <a:r>
              <a:rPr lang="zh-CN" altLang="en-US"/>
              <a:t>方式</a:t>
            </a:r>
            <a:endParaRPr lang="en-US" altLang="zh-CN"/>
          </a:p>
          <a:p>
            <a:pPr lvl="1"/>
            <a:r>
              <a:rPr lang="zh-CN" altLang="en-US"/>
              <a:t>地址：</a:t>
            </a:r>
            <a:r>
              <a:rPr lang="en-US" altLang="zh-CN">
                <a:hlinkClick r:id="rId1"/>
              </a:rPr>
              <a:t>FTP://121.192.180.66</a:t>
            </a:r>
            <a:r>
              <a:rPr lang="en-US" altLang="zh-CN"/>
              <a:t>  </a:t>
            </a:r>
            <a:endParaRPr lang="en-US" altLang="zh-CN"/>
          </a:p>
          <a:p>
            <a:pPr lvl="1"/>
            <a:r>
              <a:rPr lang="zh-CN" altLang="en-US"/>
              <a:t>账号：</a:t>
            </a:r>
            <a:r>
              <a:rPr lang="en-US" altLang="zh-CN"/>
              <a:t>student/software	</a:t>
            </a:r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ChangeArrowheads="1"/>
          </p:cNvSpPr>
          <p:nvPr/>
        </p:nvSpPr>
        <p:spPr bwMode="auto">
          <a:xfrm>
            <a:off x="3001963" y="4652964"/>
            <a:ext cx="61849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2800">
                <a:ea typeface="黑体" panose="02010609060101010101" pitchFamily="49" charset="-122"/>
              </a:rPr>
              <a:t>感谢您的关注</a:t>
            </a:r>
            <a:r>
              <a:rPr lang="en-US" altLang="zh-CN" sz="2800">
                <a:ea typeface="黑体" panose="02010609060101010101" pitchFamily="49" charset="-122"/>
              </a:rPr>
              <a:t>!</a:t>
            </a:r>
            <a:endParaRPr lang="zh-CN" altLang="en-US" sz="1600" b="0" i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徽章">
  <a:themeElements>
    <a:clrScheme name="徽章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徽章">
      <a:majorFont>
        <a:latin typeface="Impact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徽章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TM10001106[[fn=徽章]]</Template>
  <TotalTime>0</TotalTime>
  <Words>381</Words>
  <Application>WPS 演示</Application>
  <PresentationFormat>宽屏</PresentationFormat>
  <Paragraphs>59</Paragraphs>
  <Slides>9</Slides>
  <Notes>3</Notes>
  <HiddenSlides>0</HiddenSlides>
  <MMClips>2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30" baseType="lpstr">
      <vt:lpstr>Arial</vt:lpstr>
      <vt:lpstr>宋体</vt:lpstr>
      <vt:lpstr>Wingdings</vt:lpstr>
      <vt:lpstr>Gill Sans MT</vt:lpstr>
      <vt:lpstr>苹方-简</vt:lpstr>
      <vt:lpstr>Times New Roman Regular</vt:lpstr>
      <vt:lpstr>PingFang SC Regular</vt:lpstr>
      <vt:lpstr>华文细黑</vt:lpstr>
      <vt:lpstr>黑体-简</vt:lpstr>
      <vt:lpstr>宋体</vt:lpstr>
      <vt:lpstr>汉仪书宋二KW</vt:lpstr>
      <vt:lpstr>黑体</vt:lpstr>
      <vt:lpstr>汉仪中黑KW</vt:lpstr>
      <vt:lpstr>Impact</vt:lpstr>
      <vt:lpstr>华文中宋</vt:lpstr>
      <vt:lpstr>微软雅黑</vt:lpstr>
      <vt:lpstr>汉仪旗黑</vt:lpstr>
      <vt:lpstr>Arial Unicode MS</vt:lpstr>
      <vt:lpstr>等线</vt:lpstr>
      <vt:lpstr>汉仪中等线KW</vt:lpstr>
      <vt:lpstr>徽章</vt:lpstr>
      <vt:lpstr>信息可视化</vt:lpstr>
      <vt:lpstr>简介-unity</vt:lpstr>
      <vt:lpstr>简介-iATK</vt:lpstr>
      <vt:lpstr>简介-iATK</vt:lpstr>
      <vt:lpstr>简介-iATK安装</vt:lpstr>
      <vt:lpstr>教程-IATK</vt:lpstr>
      <vt:lpstr>实验任务</vt:lpstr>
      <vt:lpstr>提交事项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信息可视化</dc:title>
  <dc:creator>JuncongLin</dc:creator>
  <cp:lastModifiedBy>稚乘</cp:lastModifiedBy>
  <cp:revision>10</cp:revision>
  <dcterms:created xsi:type="dcterms:W3CDTF">2022-10-05T12:49:43Z</dcterms:created>
  <dcterms:modified xsi:type="dcterms:W3CDTF">2022-10-05T12:49:43Z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D30F0E8D444755DD79433D631864B92F</vt:lpwstr>
  </property>
  <property fmtid="{D5CDD505-2E9C-101B-9397-08002B2CF9AE}" pid="3" name="KSOProductBuildVer">
    <vt:lpwstr>2052-4.5.0.7405</vt:lpwstr>
  </property>
</Properties>
</file>