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83" r:id="rId5"/>
    <p:sldId id="292" r:id="rId6"/>
    <p:sldId id="287" r:id="rId7"/>
    <p:sldId id="285" r:id="rId8"/>
    <p:sldId id="286" r:id="rId9"/>
    <p:sldId id="288" r:id="rId10"/>
    <p:sldId id="282" r:id="rId11"/>
  </p:sldIdLst>
  <p:sldSz cx="9144000" cy="6858000" type="screen4x3"/>
  <p:notesSz cx="6858000" cy="9144000"/>
  <p:custDataLst>
    <p:tags r:id="rId17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4" name="Huang Wei" initials="HW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191214" y="262787"/>
            <a:ext cx="8761576" cy="63324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 anchor="b" anchorCtr="0">
            <a:normAutofit/>
          </a:bodyPr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二级</a:t>
            </a:r>
            <a:endParaRPr lang="zh-CN" altLang="en-US" noProof="0" dirty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三级</a:t>
            </a:r>
            <a:endParaRPr lang="zh-CN" altLang="en-US" noProof="0" dirty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四级</a:t>
            </a:r>
            <a:endParaRPr lang="zh-CN" altLang="en-US" noProof="0" dirty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9B18AD-D544-4EBF-AB42-B5F32C18D86D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78945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191215" y="26278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191214" y="262787"/>
            <a:ext cx="8761576" cy="20726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192025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622" y="1435607"/>
            <a:ext cx="8237348" cy="466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4622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79A0490-1116-406A-8FD9-E02973A777E9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软件工程</a:t>
            </a:r>
            <a:r>
              <a:rPr lang="en-US" altLang="zh-CN" noProof="0"/>
              <a:t>2020</a:t>
            </a:r>
            <a:r>
              <a:rPr lang="zh-CN" altLang="en-US" noProof="0"/>
              <a:t>级　张三</a:t>
            </a:r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281928" y="62039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Tx/>
        <a:buNone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blog.csdn.net/denghuajing/article/details/121318869" TargetMode="External"/><Relationship Id="rId1" Type="http://schemas.openxmlformats.org/officeDocument/2006/relationships/hyperlink" Target="https://learn.microsoft.com/zh-cn/dotnet/api/system.io.ports.serialport?redirectedfrom=MSDN&amp;view=dotnet-plat-ext-6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alphaModFix amt="29000"/>
            <a:lum bright="70000" contrast="-70000"/>
          </a:blip>
          <a:stretch>
            <a:fillRect/>
          </a:stretch>
        </p:blipFill>
        <p:spPr>
          <a:xfrm>
            <a:off x="6383163" y="352292"/>
            <a:ext cx="2483188" cy="24831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5625" y="2053590"/>
            <a:ext cx="8310245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dirty="0">
                <a:solidFill>
                  <a:schemeClr val="bg1"/>
                </a:solidFill>
              </a:rPr>
              <a:t>实验二　</a:t>
            </a:r>
            <a:r>
              <a:rPr lang="en-US" altLang="zh-CN" sz="4800" dirty="0">
                <a:solidFill>
                  <a:schemeClr val="bg1"/>
                </a:solidFill>
              </a:rPr>
              <a:t>RS-232</a:t>
            </a:r>
            <a:r>
              <a:rPr lang="zh-CN" altLang="en-US" sz="4800" dirty="0">
                <a:solidFill>
                  <a:schemeClr val="bg1"/>
                </a:solidFill>
              </a:rPr>
              <a:t>通讯程序设计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73190" y="3822342"/>
            <a:ext cx="7790634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22920202202877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陈鑫蕾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3067" y="590010"/>
            <a:ext cx="1583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计算机网络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学习准备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lang="zh-CN" altLang="en-US" dirty="0"/>
              <a:t>首先学习SerialPort类的用法与示例：</a:t>
            </a:r>
            <a:r>
              <a:rPr lang="zh-CN" altLang="en-US" dirty="0">
                <a:hlinkClick r:id="rId1" action="ppaction://hlinkfile"/>
              </a:rPr>
              <a:t>https://learn.microsoft.com/zh-cn/dotnet/api/system.io.ports.serialport?redirectedfrom=MSDN&amp;view=dotnet-plat-ext-6.0</a:t>
            </a:r>
            <a:endParaRPr lang="zh-CN" altLang="en-US" dirty="0">
              <a:hlinkClick r:id="rId1" action="ppaction://hlinkfile"/>
            </a:endParaRPr>
          </a:p>
          <a:p>
            <a:r>
              <a:rPr lang="zh-CN" altLang="en-US" dirty="0">
                <a:hlinkClick r:id="rId1" action="ppaction://hlinkfile"/>
              </a:rPr>
              <a:t>https://blog.csdn.net/xiaoshihd/article/details/115246773</a:t>
            </a:r>
            <a:endParaRPr lang="zh-CN" altLang="en-US" dirty="0">
              <a:hlinkClick r:id="rId1" action="ppaction://hlinkfile"/>
            </a:endParaRPr>
          </a:p>
          <a:p>
            <a:r>
              <a:rPr lang="zh-CN" altLang="en-US" dirty="0"/>
              <a:t>Virtual Serial Port Driver 虚拟串口工具软件：</a:t>
            </a:r>
            <a:r>
              <a:rPr lang="zh-CN" altLang="en-US" dirty="0">
                <a:hlinkClick r:id="rId2" action="ppaction://hlinkfile"/>
              </a:rPr>
              <a:t>https://blog.csdn.net/denghuajing/article/details/121318869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628900" cy="365125"/>
          </a:xfrm>
        </p:spPr>
        <p:txBody>
          <a:bodyPr/>
          <a:lstStyle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628900" cy="365125"/>
          </a:xfrm>
        </p:spPr>
        <p:txBody>
          <a:bodyPr/>
          <a:lstStyle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 descr="K2B`KXQZLSJ~B8YJNSY01_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2056130"/>
            <a:ext cx="8405495" cy="3085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lang="zh-CN" altLang="en-US" dirty="0"/>
              <a:t>数据发送：定义一个datetime实例now，在发送text_</a:t>
            </a:r>
            <a:r>
              <a:rPr altLang="zh-CN" dirty="0"/>
              <a:t>s</a:t>
            </a:r>
            <a:r>
              <a:rPr lang="zh-CN" altLang="en-US" dirty="0"/>
              <a:t>end的内容时，按照所要求的格式加入时间信息，当出现故障返回错误信息。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628900" cy="365125"/>
          </a:xfrm>
        </p:spPr>
        <p:txBody>
          <a:bodyPr/>
          <a:lstStyle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10" name="图片 9" descr="7U8T@JKVQB11F[UVKZR@[WE"/>
          <p:cNvPicPr>
            <a:picLocks noChangeAspect="1"/>
          </p:cNvPicPr>
          <p:nvPr/>
        </p:nvPicPr>
        <p:blipFill>
          <a:blip r:embed="rId1"/>
          <a:srcRect r="7215"/>
          <a:stretch>
            <a:fillRect/>
          </a:stretch>
        </p:blipFill>
        <p:spPr>
          <a:xfrm>
            <a:off x="329565" y="2453640"/>
            <a:ext cx="8484235" cy="354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主要代码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4622" y="1435607"/>
            <a:ext cx="8237348" cy="4562519"/>
          </a:xfrm>
        </p:spPr>
        <p:txBody>
          <a:bodyPr/>
          <a:lstStyle/>
          <a:p>
            <a:r>
              <a:rPr lang="zh-CN" altLang="en-US" dirty="0"/>
              <a:t>数据接收：用委托将该方法加到SerialPort</a:t>
            </a:r>
            <a:r>
              <a:rPr altLang="zh-CN" dirty="0"/>
              <a:t>1</a:t>
            </a:r>
            <a:r>
              <a:rPr lang="zh-CN" altLang="en-US" dirty="0"/>
              <a:t>的DataReceive事件委托器上，将接受到的信息加上时间显示在text_</a:t>
            </a:r>
            <a:r>
              <a:rPr altLang="zh-CN" dirty="0"/>
              <a:t>r</a:t>
            </a:r>
            <a:r>
              <a:rPr lang="zh-CN" altLang="en-US" dirty="0"/>
              <a:t>eceive文本框里。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628900" cy="365125"/>
          </a:xfrm>
        </p:spPr>
        <p:txBody>
          <a:bodyPr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6135" y="2429510"/>
            <a:ext cx="7492365" cy="343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561590" cy="365125"/>
          </a:xfrm>
        </p:spPr>
        <p:txBody>
          <a:bodyPr/>
          <a:lstStyle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pic>
        <p:nvPicPr>
          <p:cNvPr id="2" name="图片 1" descr="{GDL]L[D~F`7H%YO{AFM$D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1748790"/>
            <a:ext cx="4197350" cy="3360420"/>
          </a:xfrm>
          <a:prstGeom prst="rect">
            <a:avLst/>
          </a:prstGeom>
        </p:spPr>
      </p:pic>
      <p:pic>
        <p:nvPicPr>
          <p:cNvPr id="5" name="图片 4" descr="14P22EMJ8UV6%G49135Y9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1748790"/>
            <a:ext cx="4197985" cy="336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0907" y="448056"/>
            <a:ext cx="5157839" cy="640080"/>
          </a:xfrm>
        </p:spPr>
        <p:txBody>
          <a:bodyPr rtlCol="0">
            <a:noAutofit/>
          </a:bodyPr>
          <a:lstStyle/>
          <a:p>
            <a:r>
              <a:rPr lang="zh-CN" altLang="en-US" dirty="0"/>
              <a:t>问题与解决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B568A0-350F-48CC-9F97-F2B6778D07CE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3486150" y="6203950"/>
            <a:ext cx="2561590" cy="365125"/>
          </a:xfrm>
        </p:spPr>
        <p:txBody>
          <a:bodyPr/>
          <a:lstStyle/>
          <a:p>
            <a:r>
              <a:rPr lang="zh-CN" altLang="en-US" noProof="0"/>
              <a:t>数字媒体技术</a:t>
            </a:r>
            <a:r>
              <a:rPr lang="en-US" altLang="zh-CN" noProof="0"/>
              <a:t>2020</a:t>
            </a:r>
            <a:r>
              <a:rPr lang="zh-CN" altLang="en-US" noProof="0"/>
              <a:t>级　陈鑫蕾</a:t>
            </a:r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3" name="文本框 2"/>
          <p:cNvSpPr txBox="1"/>
          <p:nvPr/>
        </p:nvSpPr>
        <p:spPr>
          <a:xfrm>
            <a:off x="546735" y="1568450"/>
            <a:ext cx="41954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Open()打开串口的时候会创建一个监听线程ListenThread，DataReceived事件就是在这个线程进行处理的，与此同时还有一个主线程即UIThread，这个时候要注意线程同步问题。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在DataReceived事件处理函数中，是调用Read()方法读取串口缓存区数据后更新UI。然而在监听线程中是无法更新主线程的UI的，因此必须调用Invoke方法回到主线程更新UI。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7DCAAF558A105866C99698D0D3EF90C8"/>
          <p:cNvPicPr>
            <a:picLocks noChangeAspect="1"/>
          </p:cNvPicPr>
          <p:nvPr/>
        </p:nvPicPr>
        <p:blipFill>
          <a:blip r:embed="rId1"/>
          <a:srcRect t="11759" r="30181" b="26741"/>
          <a:stretch>
            <a:fillRect/>
          </a:stretch>
        </p:blipFill>
        <p:spPr>
          <a:xfrm>
            <a:off x="4678045" y="1943735"/>
            <a:ext cx="4222115" cy="278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1160" y="1536065"/>
            <a:ext cx="6004560" cy="64008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实验二　</a:t>
            </a:r>
            <a:r>
              <a:rPr lang="en-US" altLang="zh-CN" dirty="0">
                <a:sym typeface="+mn-ea"/>
              </a:rPr>
              <a:t>RS-232</a:t>
            </a:r>
            <a:r>
              <a:rPr lang="zh-CN" altLang="en-US" dirty="0">
                <a:sym typeface="+mn-ea"/>
              </a:rPr>
              <a:t>通讯程序设计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/>
        </p:nvSpPr>
        <p:spPr>
          <a:xfrm>
            <a:off x="555770" y="2053559"/>
            <a:ext cx="7719273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</a:lstStyle>
          <a:p>
            <a:r>
              <a:rPr lang="zh-CN" altLang="en-US" sz="4800">
                <a:solidFill>
                  <a:schemeClr val="accent1">
                    <a:lumMod val="50000"/>
                  </a:schemeClr>
                </a:solidFill>
              </a:rPr>
              <a:t>谢谢大家！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573190" y="3822342"/>
            <a:ext cx="7790634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22920202202877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　陈鑫蕾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620,&quot;width&quot;:10090}"/>
</p:tagLst>
</file>

<file path=ppt/tags/tag2.xml><?xml version="1.0" encoding="utf-8"?>
<p:tagLst xmlns:p="http://schemas.openxmlformats.org/presentationml/2006/main">
  <p:tag name="COMMONDATA" val="eyJoZGlkIjoiMjQxMWJmNWZmOWU3N2YyYzlkYmUzZjgxMDA1M2NkMDEifQ=="/>
  <p:tag name="KSO_WPP_MARK_KEY" val="8d2387f5-0795-46e6-8908-d84e63cc1f70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{43808D0D-77E4-4314-A791-81287324AAF7}tf10001108_win32</Template>
  <TotalTime>0</TotalTime>
  <Words>826</Words>
  <Application>WPS 演示</Application>
  <PresentationFormat>全屏显示(4:3)</PresentationFormat>
  <Paragraphs>71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Microsoft YaHei UI</vt:lpstr>
      <vt:lpstr>Microsoft YaHei UI Light</vt:lpstr>
      <vt:lpstr>微软雅黑</vt:lpstr>
      <vt:lpstr>Segoe UI</vt:lpstr>
      <vt:lpstr>Arial Unicode MS</vt:lpstr>
      <vt:lpstr>欢迎文档</vt:lpstr>
      <vt:lpstr>实验二　RS-232通讯程序设计</vt:lpstr>
      <vt:lpstr>学习准备</vt:lpstr>
      <vt:lpstr>主要代码</vt:lpstr>
      <vt:lpstr>主要代码</vt:lpstr>
      <vt:lpstr>主要代码</vt:lpstr>
      <vt:lpstr>成果展示</vt:lpstr>
      <vt:lpstr>问题与解决</vt:lpstr>
      <vt:lpstr>实验二　RS-232通讯程序设计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　实验主题</dc:title>
  <dc:creator>Huang Wei</dc:creator>
  <cp:lastModifiedBy>Apt.</cp:lastModifiedBy>
  <cp:revision>19</cp:revision>
  <dcterms:created xsi:type="dcterms:W3CDTF">2022-02-23T14:30:00Z</dcterms:created>
  <dcterms:modified xsi:type="dcterms:W3CDTF">2022-10-18T11:25:58Z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B07C4CF168484AB6BF7F498983061117</vt:lpwstr>
  </property>
  <property fmtid="{D5CDD505-2E9C-101B-9397-08002B2CF9AE}" pid="3" name="KSOProductBuildVer">
    <vt:lpwstr>2052-11.1.0.12598</vt:lpwstr>
  </property>
</Properties>
</file>