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71" r:id="rId3"/>
    <p:sldId id="283" r:id="rId4"/>
    <p:sldId id="282" r:id="rId5"/>
  </p:sldIdLst>
  <p:sldSz cx="9144000" cy="6858000" type="screen4x3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  <p:cmAuthor id="4" name="Huang Wei" initials="HW" lastIdx="1" clrIdx="3">
    <p:extLst>
      <p:ext uri="{19B8F6BF-5375-455C-9EA6-DF929625EA0E}">
        <p15:presenceInfo xmlns:p15="http://schemas.microsoft.com/office/powerpoint/2012/main" userId="b093a23df39b3e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361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A071E02-3F1A-4B0B-8EE9-4F1B741D960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2022-02-23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1DCBD32-5E35-4514-9815-F3DDD3668777}" type="datetime1">
              <a:rPr lang="zh-CN" altLang="en-US" smtClean="0"/>
              <a:t>2022-02-23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540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7823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191214" y="262787"/>
            <a:ext cx="8761576" cy="63324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192025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​(S)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 anchor="b" anchorCtr="0">
            <a:normAutofit/>
          </a:bodyPr>
          <a:lstStyle>
            <a:lvl1pPr>
              <a:defRPr sz="2800" b="1">
                <a:solidFill>
                  <a:schemeClr val="accent1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7"/>
            <a:ext cx="8237348" cy="4562519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04622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49B18AD-D544-4EBF-AB42-B5F32C18D86D}" type="datetime1">
              <a:rPr lang="zh-CN" altLang="en-US" noProof="0" smtClean="0"/>
              <a:t>2022-02-23</a:t>
            </a:fld>
            <a:endParaRPr lang="zh-CN" altLang="en-US" noProof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2039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张三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78945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191215" y="26278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191214" y="262787"/>
            <a:ext cx="8761576" cy="207264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906" y="1536192"/>
            <a:ext cx="5157216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04622" y="2560320"/>
            <a:ext cx="70843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192025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21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4622" y="1435607"/>
            <a:ext cx="8237348" cy="466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4622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79A0490-1116-406A-8FD9-E02973A777E9}" type="datetime1">
              <a:rPr lang="zh-CN" altLang="en-US" noProof="0" smtClean="0"/>
              <a:t>2022-02-23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2039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张三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1928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8" name="直接连接符​​(S) 7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/>
  <p:txStyles>
    <p:titleStyle>
      <a:lvl1pPr algn="l" defTabSz="914377" rtl="0" eaLnBrk="1" latinLnBrk="0" hangingPunct="1">
        <a:spcBef>
          <a:spcPct val="0"/>
        </a:spcBef>
        <a:buNone/>
        <a:defRPr sz="2800" b="1" kern="1200">
          <a:solidFill>
            <a:schemeClr val="accent1">
              <a:lumMod val="50000"/>
            </a:schemeClr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j-cs"/>
        </a:defRPr>
      </a:lvl1pPr>
    </p:titleStyle>
    <p:bodyStyle>
      <a:lvl1pPr marL="0" indent="0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Tx/>
        <a:buNone/>
        <a:defRPr lang="en-US" sz="18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28594" indent="-228594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783" indent="-228594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42971" indent="-228594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160" indent="-228594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57349" indent="-228594" algn="l" defTabSz="914377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537" indent="-228594" algn="l" defTabSz="914377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726" indent="-228594" algn="l" defTabSz="914377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8914" indent="-228594" algn="l" defTabSz="914377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EDC2040-42B8-4C05-845A-AEA8E3C3850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alphaModFix amt="29000"/>
          </a:blip>
          <a:stretch>
            <a:fillRect/>
          </a:stretch>
        </p:blipFill>
        <p:spPr>
          <a:xfrm>
            <a:off x="6383163" y="352292"/>
            <a:ext cx="2483188" cy="24831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5770" y="2053559"/>
            <a:ext cx="7719273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zh-CN" altLang="en-US" sz="4800" dirty="0">
                <a:solidFill>
                  <a:schemeClr val="bg1"/>
                </a:solidFill>
              </a:rPr>
              <a:t>实验一　实验主题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573190" y="3822342"/>
            <a:ext cx="7790634" cy="1137793"/>
          </a:xfrm>
        </p:spPr>
        <p:txBody>
          <a:bodyPr rtlCol="0">
            <a:norm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22920202200000</a:t>
            </a:r>
            <a:r>
              <a:rPr lang="zh-CN" altLang="en-US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　张三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64B943-38C1-4F0D-AFE4-376B0B0DB2F1}"/>
              </a:ext>
            </a:extLst>
          </p:cNvPr>
          <p:cNvSpPr txBox="1"/>
          <p:nvPr/>
        </p:nvSpPr>
        <p:spPr>
          <a:xfrm>
            <a:off x="483067" y="590010"/>
            <a:ext cx="15834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计算机网络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/>
              <a:t>内容概要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850A3C5-F390-435F-BC90-FD7BD0CB01B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建议特殊标记颜色使用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深蓝色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和</a:t>
            </a:r>
            <a:r>
              <a:rPr lang="zh-CN" altLang="en-US" sz="20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枣红色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。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cs typeface="Segoe UI" panose="020B0502040204020203" pitchFamily="34" charset="0"/>
              </a:rPr>
              <a:t>不要使用低于</a:t>
            </a:r>
            <a:r>
              <a:rPr lang="en-US" altLang="zh-CN" dirty="0">
                <a:cs typeface="Segoe UI" panose="020B0502040204020203" pitchFamily="34" charset="0"/>
              </a:rPr>
              <a:t>18</a:t>
            </a:r>
            <a:r>
              <a:rPr lang="zh-CN" altLang="en-US" dirty="0">
                <a:cs typeface="Segoe UI" panose="020B0502040204020203" pitchFamily="34" charset="0"/>
              </a:rPr>
              <a:t>磅的字，不要使用冷门字体，笔划过细的字体应加粗。</a:t>
            </a:r>
            <a:endParaRPr lang="en-US" altLang="zh-CN" dirty="0"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cs typeface="Segoe UI" panose="020B0502040204020203" pitchFamily="34" charset="0"/>
              </a:rPr>
              <a:t>讲演提纲多设核心短语，勿列大段句子，影响阅读。</a:t>
            </a:r>
            <a:endParaRPr lang="en-US" altLang="zh-CN" dirty="0"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图文并茂，适当截图和标注。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cs typeface="Segoe UI" panose="020B0502040204020203" pitchFamily="34" charset="0"/>
              </a:rPr>
              <a:t>每页控制在</a:t>
            </a:r>
            <a:r>
              <a:rPr lang="en-US" altLang="zh-CN" dirty="0">
                <a:cs typeface="Segoe UI" panose="020B0502040204020203" pitchFamily="34" charset="0"/>
              </a:rPr>
              <a:t>30</a:t>
            </a:r>
            <a:r>
              <a:rPr lang="zh-CN" altLang="en-US" dirty="0">
                <a:cs typeface="Segoe UI" panose="020B0502040204020203" pitchFamily="34" charset="0"/>
              </a:rPr>
              <a:t>秒以上，即</a:t>
            </a:r>
            <a:r>
              <a:rPr lang="en-US" altLang="zh-CN" dirty="0">
                <a:cs typeface="Segoe UI" panose="020B0502040204020203" pitchFamily="34" charset="0"/>
              </a:rPr>
              <a:t>5</a:t>
            </a:r>
            <a:r>
              <a:rPr lang="zh-CN" altLang="en-US" dirty="0">
                <a:cs typeface="Segoe UI" panose="020B0502040204020203" pitchFamily="34" charset="0"/>
              </a:rPr>
              <a:t>分钟内勿超过</a:t>
            </a:r>
            <a:r>
              <a:rPr lang="en-US" altLang="zh-CN" dirty="0">
                <a:cs typeface="Segoe UI" panose="020B0502040204020203" pitchFamily="34" charset="0"/>
              </a:rPr>
              <a:t>10</a:t>
            </a:r>
            <a:r>
              <a:rPr lang="zh-CN" altLang="en-US" dirty="0">
                <a:cs typeface="Segoe UI" panose="020B0502040204020203" pitchFamily="34" charset="0"/>
              </a:rPr>
              <a:t>张</a:t>
            </a:r>
            <a:r>
              <a:rPr lang="en-US" altLang="zh-CN" dirty="0">
                <a:cs typeface="Segoe UI" panose="020B0502040204020203" pitchFamily="34" charset="0"/>
              </a:rPr>
              <a:t>PPT</a:t>
            </a:r>
            <a:r>
              <a:rPr lang="zh-CN" altLang="en-US" dirty="0">
                <a:cs typeface="Segoe UI" panose="020B0502040204020203" pitchFamily="34" charset="0"/>
              </a:rPr>
              <a:t>。</a:t>
            </a:r>
            <a:endParaRPr lang="en-US" altLang="zh-CN" dirty="0"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cs typeface="Segoe UI" panose="020B0502040204020203" pitchFamily="34" charset="0"/>
              </a:rPr>
              <a:t>非必要勿滥用动画、音效浪费时间。</a:t>
            </a:r>
            <a:endParaRPr lang="en-US" altLang="zh-CN" dirty="0"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生成为“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E1-1234-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张三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.pdf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”（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E1</a:t>
            </a:r>
            <a:r>
              <a:rPr lang="zh-CN" altLang="en-US" dirty="0">
                <a:cs typeface="Segoe UI" panose="020B0502040204020203" pitchFamily="34" charset="0"/>
              </a:rPr>
              <a:t>为</a:t>
            </a:r>
            <a:r>
              <a:rPr lang="en-US" altLang="zh-CN" dirty="0">
                <a:cs typeface="Segoe UI" panose="020B0502040204020203" pitchFamily="34" charset="0"/>
              </a:rPr>
              <a:t>Experiment 1</a:t>
            </a:r>
            <a:r>
              <a:rPr lang="zh-CN" altLang="en-US" dirty="0">
                <a:cs typeface="Segoe UI" panose="020B0502040204020203" pitchFamily="34" charset="0"/>
              </a:rPr>
              <a:t>）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发到群文件。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34150C0-0A46-4792-BBFA-F4A516B3F66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20E8F2-7143-4771-BB48-92A68A3B6E5D}" type="datetime1">
              <a:rPr lang="zh-CN" altLang="en-US" noProof="0" smtClean="0"/>
              <a:t>2022-02-23</a:t>
            </a:fld>
            <a:endParaRPr lang="zh-CN" altLang="en-US" noProof="0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7B760C1E-467C-4530-8135-303AF4166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张三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3F3E96B6-449F-41D4-B7ED-94775FA78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2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遇到的问题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0A0C1-65FE-4078-A273-23D98CCF8D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4622" y="1435607"/>
            <a:ext cx="8237348" cy="4562519"/>
          </a:xfrm>
        </p:spPr>
        <p:txBody>
          <a:bodyPr/>
          <a:lstStyle/>
          <a:p>
            <a:r>
              <a:rPr lang="zh-CN" altLang="en-US" dirty="0"/>
              <a:t>标题和内容可以根据自身需要修改为具体问题。</a:t>
            </a:r>
            <a:endParaRPr lang="en-US" altLang="zh-CN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4046B1CA-D4B7-40EE-8A77-8266E2D045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B568A0-350F-48CC-9F97-F2B6778D07CE}" type="datetime1">
              <a:rPr lang="zh-CN" altLang="en-US" noProof="0" smtClean="0"/>
              <a:t>2022-02-23</a:t>
            </a:fld>
            <a:endParaRPr lang="zh-CN" altLang="en-US" noProof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7BBB8E01-57D2-4C6E-B894-911479542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张三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3FBB3E-F3C4-433B-9975-B38B95217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3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75971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EBDF32B-C711-49AE-A70E-784A44DB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实验一　实验主题</a:t>
            </a:r>
            <a:endParaRPr lang="en-US" altLang="zh-CN" sz="36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836C331-E653-4911-838E-14D0647E2525}"/>
              </a:ext>
            </a:extLst>
          </p:cNvPr>
          <p:cNvSpPr txBox="1">
            <a:spLocks/>
          </p:cNvSpPr>
          <p:nvPr/>
        </p:nvSpPr>
        <p:spPr>
          <a:xfrm>
            <a:off x="555770" y="2053559"/>
            <a:ext cx="7719273" cy="2387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j-cs"/>
              </a:defRPr>
            </a:lvl1pPr>
          </a:lstStyle>
          <a:p>
            <a:r>
              <a:rPr lang="zh-CN" altLang="en-US" sz="4800">
                <a:solidFill>
                  <a:schemeClr val="accent1">
                    <a:lumMod val="50000"/>
                  </a:schemeClr>
                </a:solidFill>
              </a:rPr>
              <a:t>谢谢大家！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副标题 2">
            <a:extLst>
              <a:ext uri="{FF2B5EF4-FFF2-40B4-BE49-F238E27FC236}">
                <a16:creationId xmlns:a16="http://schemas.microsoft.com/office/drawing/2014/main" id="{728C2FA4-2C76-4E75-9D73-928600F5D87C}"/>
              </a:ext>
            </a:extLst>
          </p:cNvPr>
          <p:cNvSpPr txBox="1">
            <a:spLocks/>
          </p:cNvSpPr>
          <p:nvPr/>
        </p:nvSpPr>
        <p:spPr>
          <a:xfrm>
            <a:off x="573190" y="3822342"/>
            <a:ext cx="7790634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lang="en-US" sz="18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28594" indent="-228594" algn="l" defTabSz="914377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685783" indent="-228594" algn="l" defTabSz="914377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142971" indent="-228594" algn="l" defTabSz="914377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00160" indent="-228594" algn="l" defTabSz="914377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057349" indent="-228594" algn="l" defTabSz="914377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537" indent="-228594" algn="l" defTabSz="914377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726" indent="-228594" algn="l" defTabSz="914377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8914" indent="-228594" algn="l" defTabSz="914377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22920202200000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　张三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07_TF10001108_Win32" id="{DDD6289A-B149-4983-BD16-17C7F9BA4746}" vid="{D63F4E8F-BBE1-453F-A9A8-66EB479E39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{43808D0D-77E4-4314-A791-81287324AAF7}tf10001108_win32</Template>
  <TotalTime>26</TotalTime>
  <Words>156</Words>
  <Application>Microsoft Office PowerPoint</Application>
  <PresentationFormat>全屏显示(4:3)</PresentationFormat>
  <Paragraphs>26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Microsoft YaHei UI</vt:lpstr>
      <vt:lpstr>Microsoft YaHei UI Light</vt:lpstr>
      <vt:lpstr>Arial</vt:lpstr>
      <vt:lpstr>Segoe UI</vt:lpstr>
      <vt:lpstr>欢迎文档</vt:lpstr>
      <vt:lpstr>实验一　实验主题</vt:lpstr>
      <vt:lpstr>内容概要</vt:lpstr>
      <vt:lpstr>遇到的问题</vt:lpstr>
      <vt:lpstr>实验一　实验主题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　实验主题</dc:title>
  <dc:creator>Huang Wei</dc:creator>
  <cp:keywords/>
  <cp:lastModifiedBy>Huang Wei</cp:lastModifiedBy>
  <cp:revision>9</cp:revision>
  <dcterms:created xsi:type="dcterms:W3CDTF">2022-02-23T14:30:08Z</dcterms:created>
  <dcterms:modified xsi:type="dcterms:W3CDTF">2022-02-23T14:57:26Z</dcterms:modified>
  <cp:version/>
</cp:coreProperties>
</file>