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E7A7660-B1B3-4913-B1EE-329681AAA52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586604F-AF92-4D5D-8103-FCA8F46DF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7660-B1B3-4913-B1EE-329681AAA52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604F-AF92-4D5D-8103-FCA8F46DF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7660-B1B3-4913-B1EE-329681AAA52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604F-AF92-4D5D-8103-FCA8F46DF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7660-B1B3-4913-B1EE-329681AAA52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604F-AF92-4D5D-8103-FCA8F46DF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7660-B1B3-4913-B1EE-329681AAA52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604F-AF92-4D5D-8103-FCA8F46DF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7660-B1B3-4913-B1EE-329681AAA52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604F-AF92-4D5D-8103-FCA8F46DF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7660-B1B3-4913-B1EE-329681AAA52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604F-AF92-4D5D-8103-FCA8F46DF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7660-B1B3-4913-B1EE-329681AAA52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604F-AF92-4D5D-8103-FCA8F46DF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7660-B1B3-4913-B1EE-329681AAA52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604F-AF92-4D5D-8103-FCA8F46DF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7660-B1B3-4913-B1EE-329681AAA52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604F-AF92-4D5D-8103-FCA8F46DF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7660-B1B3-4913-B1EE-329681AAA52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604F-AF92-4D5D-8103-FCA8F46DF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3E7A7660-B1B3-4913-B1EE-329681AAA52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586604F-AF92-4D5D-8103-FCA8F46DF2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80185"/>
            <a:ext cx="9144000" cy="2030095"/>
          </a:xfrm>
        </p:spPr>
        <p:txBody>
          <a:bodyPr/>
          <a:lstStyle/>
          <a:p>
            <a:r>
              <a:rPr lang="en-IN" alt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SPEAK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0001" y="4534535"/>
            <a:ext cx="4053840" cy="2799080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 LEENA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99220040371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 1, S-27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 B. Tech (CSE)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klu 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65" cy="12490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BD6B7-B0F6-A134-36EE-527274F75768}"/>
              </a:ext>
            </a:extLst>
          </p:cNvPr>
          <p:cNvSpPr txBox="1"/>
          <p:nvPr/>
        </p:nvSpPr>
        <p:spPr>
          <a:xfrm>
            <a:off x="457200" y="4198775"/>
            <a:ext cx="6848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Mr. V.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Maruthu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M.E,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Assisstant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Professor CSE,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Computer Science and Engineering,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Kalasalingam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Academy of Research and Education,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Krishnan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kovil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- 626126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Dataset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and Preprocessing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detection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representation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4" name="Content Placeholder 3" descr="WhatsApp Image 2024-02-28 at 20.38.27_c766fcfc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7705" t="10231" r="62700" b="51821"/>
          <a:stretch>
            <a:fillRect/>
          </a:stretch>
        </p:blipFill>
        <p:spPr>
          <a:xfrm>
            <a:off x="609600" y="2679700"/>
            <a:ext cx="4418471" cy="2485390"/>
          </a:xfrm>
          <a:prstGeom prst="rect">
            <a:avLst/>
          </a:prstGeom>
        </p:spPr>
      </p:pic>
      <p:pic>
        <p:nvPicPr>
          <p:cNvPr id="7" name="Content Placeholder 6" descr="WhatsApp Image 2024-02-28 at 20.38.27_d730398f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20399" t="12429" r="61585" b="44854"/>
          <a:stretch>
            <a:fillRect/>
          </a:stretch>
        </p:blipFill>
        <p:spPr>
          <a:xfrm>
            <a:off x="5176520" y="1780540"/>
            <a:ext cx="2943225" cy="3925570"/>
          </a:xfrm>
          <a:prstGeom prst="rect">
            <a:avLst/>
          </a:prstGeom>
        </p:spPr>
      </p:pic>
      <p:pic>
        <p:nvPicPr>
          <p:cNvPr id="3" name="Content Placeholder 3" descr="WhatsApp Image 2024-02-28 at 20.38.27_b2e12424">
            <a:extLst>
              <a:ext uri="{FF2B5EF4-FFF2-40B4-BE49-F238E27FC236}">
                <a16:creationId xmlns:a16="http://schemas.microsoft.com/office/drawing/2014/main" id="{A2C0FFCF-B695-7DCE-D452-C665E1CED1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395" t="6962" r="59765" b="41654"/>
          <a:stretch>
            <a:fillRect/>
          </a:stretch>
        </p:blipFill>
        <p:spPr>
          <a:xfrm>
            <a:off x="8401685" y="2092007"/>
            <a:ext cx="2512695" cy="366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we were successfully able to develop a practical and meaningful system that can able to understand sign language and translate that to the corresponding text.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hand detection and tracking to gesture recognition and post-processing, each step in the process contributes to the overall accuracy and reliability of the system. 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essence, sign language detection represents not only a technological achievement but also a testament to the power of innovation in fostering communication, understanding, and connection across linguistic and cultural barriers.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9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Songyao</a:t>
            </a:r>
            <a:r>
              <a:rPr lang="en-US" sz="2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Jiang, Bin Sun, Lichen Wang, Yue Bai, </a:t>
            </a:r>
            <a:r>
              <a:rPr lang="en-US" sz="259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Kunpeng</a:t>
            </a:r>
            <a:r>
              <a:rPr lang="en-US" sz="2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and Yun Raymond Fu. 2021. Skeleton aware multi-modal sign language recognition. IEEE/CVF Conference on Computer Vision and Pattern Recognition Workshops (CVPRW).</a:t>
            </a:r>
          </a:p>
          <a:p>
            <a:pPr algn="just"/>
            <a:r>
              <a:rPr lang="en-US" sz="259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Ninoslava</a:t>
            </a:r>
            <a:r>
              <a:rPr lang="en-US" sz="2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Kuhn, Tamara </a:t>
            </a:r>
            <a:r>
              <a:rPr lang="en-US" sz="259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Ciciliani</a:t>
            </a:r>
            <a:r>
              <a:rPr lang="en-US" sz="2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Ronnie Wilbur. 2006. Phonological parameters in </a:t>
            </a:r>
            <a:r>
              <a:rPr lang="en-US" sz="259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croatian</a:t>
            </a:r>
            <a:r>
              <a:rPr lang="en-US" sz="2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 language. Sign Language &amp; Linguistics.</a:t>
            </a:r>
          </a:p>
          <a:p>
            <a:pPr algn="just"/>
            <a:r>
              <a:rPr lang="en-US" sz="2595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Sruthi </a:t>
            </a:r>
            <a:r>
              <a:rPr lang="en-US" sz="2595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Upendran</a:t>
            </a:r>
            <a:r>
              <a:rPr lang="en-US" sz="2595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95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Thamizharasi</a:t>
            </a:r>
            <a:r>
              <a:rPr lang="en-US" sz="2595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A,” American Sign Language Interpreter System for Deaf and Dumb Individuals”, 2014 International Conference on Control, Instrumentation, Communication and </a:t>
            </a:r>
            <a:r>
              <a:rPr lang="en-US" sz="2595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</a:t>
            </a:r>
            <a:r>
              <a:rPr lang="en-US" sz="2595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322CB-ED45-D979-3429-DC4B8980E680}"/>
              </a:ext>
            </a:extLst>
          </p:cNvPr>
          <p:cNvSpPr txBox="1"/>
          <p:nvPr/>
        </p:nvSpPr>
        <p:spPr>
          <a:xfrm>
            <a:off x="3048000" y="2514600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IN" sz="8000" dirty="0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118265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is mainly used by deaf (hard hearing) and dumb people to exchange information between their own community and with other people. </a:t>
            </a:r>
          </a:p>
          <a:p>
            <a:pPr algn="just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language where people use their hand gestures to communicate as they can’t speak or hear. </a:t>
            </a:r>
          </a:p>
          <a:p>
            <a:pPr algn="just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Recognition (SLR) deals with recognizing the hand gestures acquisition and continues till text or speech is generated for corresponding hand gestures</a:t>
            </a:r>
          </a:p>
          <a:p>
            <a:pPr algn="just"/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translation, also known as sign language interpretation, plays a crucial role in facilitating communication between sign language users and non-signers.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SOFTWARE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software for sign language recognition involves a combination of techniques from computer vision, machine learning, and signal processing. 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popular software tools and libraries used for sign language recognition:</a:t>
            </a:r>
          </a:p>
          <a:p>
            <a:pPr lvl="7" algn="just"/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OpenPose</a:t>
            </a:r>
          </a:p>
          <a:p>
            <a:pPr lvl="7" algn="just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</a:p>
          <a:p>
            <a:pPr lvl="7" algn="just"/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 and PyTorch</a:t>
            </a:r>
          </a:p>
          <a:p>
            <a:pPr lvl="7" algn="just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</a:p>
          <a:p>
            <a:pPr lvl="7" algn="just"/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  <a:p>
            <a:pPr lvl="7" algn="just"/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Deepsign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 algn="just"/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MNIST Dataset</a:t>
            </a:r>
          </a:p>
          <a:p>
            <a:pPr lvl="7" algn="just"/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Kinect SDK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tools used in this project is</a:t>
            </a:r>
          </a:p>
          <a:p>
            <a:pPr marL="3143250" lvl="6" indent="-400050" algn="just">
              <a:buFont typeface="+mj-lt"/>
              <a:buAutoNum type="romanLcPeriod"/>
            </a:pP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</a:p>
          <a:p>
            <a:pPr marL="3143250" lvl="6" indent="-400050" algn="just">
              <a:buFont typeface="+mj-lt"/>
              <a:buAutoNum type="romanLcPeriod"/>
            </a:pP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43250" lvl="6" indent="-400050" algn="just">
              <a:buFont typeface="+mj-lt"/>
              <a:buAutoNum type="romanLcPeriod"/>
            </a:pP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</a:p>
          <a:p>
            <a:pPr marL="3143250" lvl="6" indent="-400050" algn="just">
              <a:buFont typeface="+mj-lt"/>
              <a:buAutoNum type="romanLcPeriod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MediaPipe, developed by Google, is a framework for building cross-platform applied ML pipelines. </a:t>
            </a:r>
          </a:p>
          <a:p>
            <a:pPr lvl="1" algn="just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offers solutions for various perception tasks, including hand tracking, gesture recognition, and facial landmark detection, which are useful for sign language recognition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 deep learning frameworks that provide tools for building and training neural networks. </a:t>
            </a:r>
          </a:p>
          <a:p>
            <a:pPr lvl="1" algn="just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offer pre-trained models and APIs for tasks such as image classification, object detection, and pose estimation, which can be adapted for sign language recognition tasks.</a:t>
            </a:r>
            <a:endParaRPr lang="en-US" sz="24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 (Open Source Computer Vision Library) is a popular library for computer vision tasks. </a:t>
            </a:r>
          </a:p>
          <a:p>
            <a:pPr lvl="1" algn="just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wide range of functions and algorithms for image and video processing, including feature detection, object tracking, and motion analysis, which are useful for sign language recognition systems.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sign language fingerspelling recognition using convolutional neural networks from depth map:</a:t>
            </a:r>
          </a:p>
          <a:p>
            <a:pPr marL="0" indent="0" algn="just">
              <a:buNone/>
            </a:pP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works focuses on static fingerspelling in American Sign Language.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method for implementing a sign language to text/voice conversion system without using handheld gloves and sensors, by capturing the gesture continuously. 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method, only a few images were captured for recognition. 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design of a communication aid for the physically challenged.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objectives of this project are to contribute to the field of automatic sign language recognition and translation to text.</a:t>
            </a:r>
          </a:p>
          <a:p>
            <a:pPr algn="just"/>
            <a:r>
              <a:rPr lang="en-US" sz="2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our project, we focus on static sign language hand gestures. This work focused on recognizing the hand gestures which includes alphabets and numbers.</a:t>
            </a:r>
          </a:p>
          <a:p>
            <a:pPr algn="just"/>
            <a:r>
              <a:rPr lang="en-US" sz="2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created a convolution neural networks classifier that can classify the hand gestures into English alphabets and digits.</a:t>
            </a:r>
          </a:p>
          <a:p>
            <a:pPr algn="just"/>
            <a:endParaRPr lang="en-US" sz="2800" i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OF WORK PROPOSAL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850009"/>
              </p:ext>
            </p:extLst>
          </p:nvPr>
        </p:nvGraphicFramePr>
        <p:xfrm>
          <a:off x="838200" y="1825625"/>
          <a:ext cx="10515600" cy="390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1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Week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Selecting the problem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2800" dirty="0">
                          <a:solidFill>
                            <a:srgbClr val="0070C0"/>
                          </a:solidFill>
                          <a:highlight>
                            <a:srgbClr val="0000FF"/>
                          </a:highlight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</a:rPr>
                        <a:t>Working on the problem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2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  <a:highlight>
                            <a:srgbClr val="0000FF"/>
                          </a:highlight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Debugging the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2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  <a:highlight>
                            <a:srgbClr val="0000FF"/>
                          </a:highlight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Completing the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2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  <a:highlight>
                            <a:srgbClr val="0000FF"/>
                          </a:highlight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detection involves several algorithms and techniques from computer vision and machine learning to recognize and interpret sign language gestures. </a:t>
            </a:r>
          </a:p>
          <a:p>
            <a:pPr algn="just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common algorithms and approaches used in sign language detection: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/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 Detection and Tracking,</a:t>
            </a:r>
          </a:p>
          <a:p>
            <a:pPr lvl="3" algn="just"/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 algn="just"/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 algn="just"/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Gesture Classification.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804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SimSun</vt:lpstr>
      <vt:lpstr>Arial</vt:lpstr>
      <vt:lpstr>Calibri</vt:lpstr>
      <vt:lpstr>Times New Roman</vt:lpstr>
      <vt:lpstr>Blue Waves</vt:lpstr>
      <vt:lpstr>SIGN SPEAK</vt:lpstr>
      <vt:lpstr>INTRODUCTION</vt:lpstr>
      <vt:lpstr>ABOUT SOFTWARE TOOL</vt:lpstr>
      <vt:lpstr>USAGE TOOL</vt:lpstr>
      <vt:lpstr>Contd..</vt:lpstr>
      <vt:lpstr>LITERATURE REVIEW</vt:lpstr>
      <vt:lpstr>OBJECTIVE OF PROJECT</vt:lpstr>
      <vt:lpstr>TIMELINE OF WORK PROPOSAL</vt:lpstr>
      <vt:lpstr>USED ALGORITHM</vt:lpstr>
      <vt:lpstr>WORKDONE</vt:lpstr>
      <vt:lpstr>RESULTS 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Leena T</dc:creator>
  <cp:lastModifiedBy>Arun Gowtham</cp:lastModifiedBy>
  <cp:revision>8</cp:revision>
  <dcterms:created xsi:type="dcterms:W3CDTF">2024-02-25T06:20:00Z</dcterms:created>
  <dcterms:modified xsi:type="dcterms:W3CDTF">2024-02-29T12:46:33Z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4F19A9D5785B4FEBA8FC427B83BEE0FC</vt:lpwstr>
  </property>
  <property fmtid="{D5CDD505-2E9C-101B-9397-08002B2CF9AE}" pid="3" name="KSOProductBuildVer">
    <vt:lpwstr>1033-11.2.0.11225</vt:lpwstr>
  </property>
</Properties>
</file>