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D1BA-7478-E8A0-5216-1ECD2B61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E0B7-CB59-104F-6EF3-215B037E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07E79-12FB-392A-F30E-86CF94EB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23602-7448-084C-BBC5-081B2A41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A0FF2-E816-E25A-3E91-C0E4E459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88B82-514C-7692-709C-A80555D0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C0AB8-AD34-4E44-646C-DB8EC0866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0EBF5-C2E1-DB45-134F-9385515B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8CB40-7796-7082-F8AE-B9D9B707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D9AF1-8E66-7D86-3E7E-1C97F18A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CFD43A-3DF0-357A-5E8C-8B42611F8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8E537-A0C5-A18A-8379-C15BC005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3514C-24AB-7622-82B4-6110AE70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3ECFD-B8D5-843A-6F9D-8E922149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E6D94-A2D3-83DC-F45D-7834361F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A8B1-8C4E-18A6-026B-4288623B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E768-E89D-B483-1B9F-927067AF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B4426-923C-292A-1E0B-BB9C4B00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451A8-A6C4-023B-2E2B-7FA672E4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7047E-2E60-2D2A-400C-C65CDC47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A303E-2E83-E7CA-CAAA-84DB17D9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6DCB5-103B-839C-225A-809DDC21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7C125-36DA-34A0-8022-0C244020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71CD3-6D93-DD11-E7BF-BE199D6C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995DA-6440-E3CA-728A-4143C45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65ED3-EB23-4053-203F-48E98B14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9BFB0-6FE6-DB3A-D45C-EEC3F2665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4FCE0-0009-26DD-0E27-0BB675F03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4DD4C-C8D0-7E3A-49AF-50E0972D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5D6E2-43CF-9A2C-BFE3-56FF4D94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4B5BC-B18E-9B32-B6D9-EC3FDA34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5CEE5-57FB-F2C1-1BEA-E8D3D880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22EAC-099B-4A2D-5F4F-91EA77A0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A906F-4C70-9751-B2AD-07A351E49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7865EC-4175-A658-DFF6-9DF4FDDAF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C2448-ADE0-15F9-7C91-299CEB7D9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F9CA4-60FA-6813-D032-2DB9582D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A4DE0-EEBC-60FE-94A0-FFE0A7BE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BC67C-AB90-89C1-59C7-26C4FB3B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5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4DC85-F7AF-E2BF-E378-51918C8F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19DE9-25B9-BCAD-10D5-65F43272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4DA13-02C3-0BEF-70DE-A7FC802E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7284FD-2810-7B6B-2C9D-74F5A761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8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20EC64-866D-467D-A21B-522FF7D4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36C33-764F-0603-8573-69C57B99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453C9-7445-0F4E-AF8B-938CD265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944C4-EA19-3E2F-27EF-1C899B80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61B34-566D-B5C4-B903-E41EB568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BA003-7C4F-C39A-4C9F-54A983F2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AB59D-F203-9AF3-6307-DFC65DE1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AB3DB-4EF5-91C1-9FEF-D582CDA3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F017F-97DD-1355-9250-5AA1829C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D269B-8988-EC10-86C4-EC8299DA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1C088F-F811-1277-A1C9-9C25BD458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B7011-8931-168D-40A1-685FC1A8A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8B28C-7A9A-C2DA-E003-79FACEDF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5A01E-77A8-680E-E65B-E4260486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6A25D-BC6D-0FF2-0721-F3750069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1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FE509-8B44-9AAD-7A49-9525720E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2B723-FF73-5A8E-E431-09F851B4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D5A7B-EB72-4C20-B1D7-501046788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0B5A-262D-4020-BB8C-EFA8BAF949D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5D1F1-18FE-5D5B-147E-D2DE478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434F9-EA85-15FF-DC36-F9DF5B9D9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3E2C-D46E-4061-B4F2-7750CF49D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3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6F9C80-A837-EE4C-7A8C-4368D3DC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21742"/>
              </p:ext>
            </p:extLst>
          </p:nvPr>
        </p:nvGraphicFramePr>
        <p:xfrm>
          <a:off x="1946275" y="2872316"/>
          <a:ext cx="8128003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334925969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245770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51741422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890731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36117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899842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523049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8919230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1571229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18301247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77177212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09906133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41474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2992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82291965-FB33-3F8B-A1BD-5323EA515ED4}"/>
              </a:ext>
            </a:extLst>
          </p:cNvPr>
          <p:cNvGrpSpPr/>
          <p:nvPr/>
        </p:nvGrpSpPr>
        <p:grpSpPr>
          <a:xfrm>
            <a:off x="8313751" y="1921320"/>
            <a:ext cx="763574" cy="873007"/>
            <a:chOff x="2028825" y="1927343"/>
            <a:chExt cx="923924" cy="87300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F29F55C-57D4-A952-C2A0-C4BE850F234C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75" y="2381250"/>
              <a:ext cx="0" cy="419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77ADD96-BAD1-8D8F-0D0A-5509E6C8FE31}"/>
                </a:ext>
              </a:extLst>
            </p:cNvPr>
            <p:cNvSpPr txBox="1"/>
            <p:nvPr/>
          </p:nvSpPr>
          <p:spPr>
            <a:xfrm>
              <a:off x="2028825" y="1927343"/>
              <a:ext cx="923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fast</a:t>
              </a:r>
              <a:endPara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136DE15-D112-DF55-50FA-F3D27DF67BCE}"/>
              </a:ext>
            </a:extLst>
          </p:cNvPr>
          <p:cNvGrpSpPr/>
          <p:nvPr/>
        </p:nvGrpSpPr>
        <p:grpSpPr>
          <a:xfrm>
            <a:off x="2578258" y="3376506"/>
            <a:ext cx="673100" cy="845795"/>
            <a:chOff x="1946275" y="3305175"/>
            <a:chExt cx="673100" cy="84579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3DD29B3-CE95-69AD-A213-48DF9FB2A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7900" y="3305175"/>
              <a:ext cx="0" cy="4144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86D6DC7-1682-FFA1-69F6-79B93467EC54}"/>
                </a:ext>
              </a:extLst>
            </p:cNvPr>
            <p:cNvSpPr txBox="1"/>
            <p:nvPr/>
          </p:nvSpPr>
          <p:spPr>
            <a:xfrm>
              <a:off x="1946275" y="3781638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slow</a:t>
              </a:r>
              <a:endPara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39B3D33-C8F0-F0AF-960D-43C53D32C74C}"/>
              </a:ext>
            </a:extLst>
          </p:cNvPr>
          <p:cNvSpPr txBox="1"/>
          <p:nvPr/>
        </p:nvSpPr>
        <p:spPr>
          <a:xfrm>
            <a:off x="3562508" y="2005895"/>
            <a:ext cx="114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= 3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2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Tokyo guy</dc:creator>
  <cp:lastModifiedBy>Tokyo guy</cp:lastModifiedBy>
  <cp:revision>1</cp:revision>
  <dcterms:created xsi:type="dcterms:W3CDTF">2024-08-22T12:00:36Z</dcterms:created>
  <dcterms:modified xsi:type="dcterms:W3CDTF">2024-08-22T12:48:31Z</dcterms:modified>
</cp:coreProperties>
</file>