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5062147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5062147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📣 This is Slido interaction slide, please don't delete it.</a:t>
            </a:r>
            <a:br>
              <a:rPr lang="zh-TW"/>
            </a:br>
            <a:r>
              <a:rPr lang="zh-TW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50621472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50621472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📣 This is Slido interaction slide, please don't delete it.</a:t>
            </a:r>
            <a:br>
              <a:rPr lang="zh-TW"/>
            </a:br>
            <a:r>
              <a:rPr lang="zh-TW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cmVzZW50YXRpb25JZCI6IjF0ZklwM19tNFhLSGdMZ1VLUGpiRlNoNHZvbl9mY1pUUHMyR0RBM2Y3NmVJIiwic2xpZGVJZCI6IlNMSURFU19BUEkxNTA2MjE0NzI2XzAifQ%3D%3D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cmVzZW50YXRpb25JZCI6IjF0ZklwM19tNFhLSGdMZ1VLUGpiRlNoNHZvbl9mY1pUUHMyR0RBM2Y3NmVJIiwic2xpZGVJZCI6IlNMSURFU19BUEkxNTA2MjE0NzI2XzcifQ%3D%3D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55" name="Google Shape;55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56" name="Google Shape;56;p1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Common points???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7" name="Google Shape;57;p13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zh-TW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3" name="Google Shape;63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4" name="Google Shape;64;p14"/>
          <p:cNvSpPr txBox="1"/>
          <p:nvPr/>
        </p:nvSpPr>
        <p:spPr>
          <a:xfrm>
            <a:off x="2810250" y="1928850"/>
            <a:ext cx="5860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剛剛所提到的common points細節探討</a:t>
            </a:r>
            <a:endParaRPr b="1" sz="3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5" name="Google Shape;65;p1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zh-TW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