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0854540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0854540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📣 This is Slido interaction slide, please don't delete it.</a:t>
            </a:r>
            <a:br>
              <a:rPr lang="zh-TW"/>
            </a:br>
            <a:r>
              <a:rPr lang="zh-TW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13796244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13796244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📣 This is Slido interaction slide, please don't delete it.</a:t>
            </a:r>
            <a:br>
              <a:rPr lang="zh-TW"/>
            </a:br>
            <a:r>
              <a:rPr lang="zh-TW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37962444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37962444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📣 This is Slido interaction slide, please don't delete it.</a:t>
            </a:r>
            <a:br>
              <a:rPr lang="zh-TW"/>
            </a:br>
            <a:r>
              <a:rPr lang="zh-TW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EzOW1zTm9UUTZCMXRXN2g2T3Y3UFJfdU9fTUdzUG1zbTAwWW5zTEdVb2ZRIiwic2xpZGVJZCI6IlNMSURFU19BUEkxMDg1NDU0MDkyXzAifQ%3D%3D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EzOW1zTm9UUTZCMXRXN2g2T3Y3UFJfdU9fTUdzUG1zbTAwWW5zTEdVb2ZRIiwic2xpZGVJZCI6IlNMSURFU19BUEkxMzc5NjI0NDQ0XzAifQ%3D%3D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EzOW1zTm9UUTZCMXRXN2g2T3Y3UFJfdU9fTUdzUG1zbTAwWW5zTEdVb2ZRIiwic2xpZGVJZCI6IlNMSURFU19BUEkxMzc5NjI0NDQ0XzcifQ%3D%3D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55" name="Google Shape;55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56" name="Google Shape;56;p13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Common points of 餐廳、美食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7" name="Google Shape;57;p13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zh-TW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3" name="Google Shape;63;p1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4" name="Google Shape;64;p1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Common points of weather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5" name="Google Shape;65;p14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zh-TW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0" name="Google Shape;70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1" name="Google Shape;71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2" name="Google Shape;72;p1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Common points of overly-retouched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3" name="Google Shape;73;p15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zh-TW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