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5" r:id="rId6"/>
    <p:sldId id="262" r:id="rId7"/>
    <p:sldId id="261" r:id="rId8"/>
    <p:sldId id="264" r:id="rId9"/>
    <p:sldId id="266" r:id="rId10"/>
    <p:sldId id="263" r:id="rId11"/>
    <p:sldId id="267" r:id="rId12"/>
    <p:sldId id="268" r:id="rId13"/>
    <p:sldId id="270" r:id="rId14"/>
    <p:sldId id="269" r:id="rId15"/>
    <p:sldId id="275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6AAC5-C16E-7848-87DF-AD6A12298333}" v="7" dt="2017-06-14T20:47:0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691E-0A5A-4686-84D8-4A3B7117B400}" type="datetimeFigureOut">
              <a:rPr lang="es-ES"/>
              <a:t>14/06/2017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675B5-CDE9-481B-BBA4-4A3916B139F5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0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01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55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86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43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934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46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45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1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05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03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7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3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34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675B5-CDE9-481B-BBA4-4A3916B139F5}" type="slidenum">
              <a:rPr lang="es-ES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CA6B2-E4F3-473C-BB32-D4BE1821C6F6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08EA0-053E-4A2F-B272-37535B885668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1230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7BB8-3E0B-4DED-BEE2-552BB8DA8B85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18DE1-ADE5-47EC-923B-204ACBF84A3A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5387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BB8C98-B8D0-48FE-9938-DDDBD978E9D5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D7AAC-C04B-4BB2-8116-28273FA73F0B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99745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E31867-CCA5-4C4C-94AF-4803A96C434B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751F5-63DC-440D-82A1-652FE9D654E9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0384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2414D2-3A0F-4C8C-BA3A-A57FB80BB7EA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0D20C-BAE6-4CD7-9778-AC543FD6AD09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86801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E52996-F37A-4957-B4A1-B6E66A6AAE23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ECF10-4C9C-4B71-B39B-E92C0BFD673C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01213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F4173-55B3-4DEE-9019-DEC1F6508442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AB913-D382-4A97-9B54-760526B60277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3201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33FA6D-FAA6-473A-9F33-6CF220405AFA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762E-22A2-4DBF-8EC1-11F9BD0BAF6B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27036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9ED480-EB0B-4155-A566-E35627B5A673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CF38F-011A-428E-894A-18D8BAD740AA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9797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D97B6-87F8-4ACC-BD07-452A2E0C4E00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38C0B-7F82-4597-B7F2-37153F20E810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34699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2D855-2F96-4BD2-AA31-1565357FF860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3487B-65E8-49B9-B6CC-44280C37BE69}" type="slidenum">
              <a:rPr lang="en-US" altLang="es-CL"/>
              <a:pPr/>
              <a:t>‹#›</a:t>
            </a:fld>
            <a:endParaRPr lang="en-US" altLang="es-CL"/>
          </a:p>
        </p:txBody>
      </p:sp>
    </p:spTree>
    <p:extLst>
      <p:ext uri="{BB962C8B-B14F-4D97-AF65-F5344CB8AC3E}">
        <p14:creationId xmlns:p14="http://schemas.microsoft.com/office/powerpoint/2010/main" val="16147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title style</a:t>
            </a:r>
            <a:endParaRPr lang="en-US" altLang="es-C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CL"/>
              <a:t>Click to edit Master text styles</a:t>
            </a:r>
          </a:p>
          <a:p>
            <a:pPr lvl="1"/>
            <a:r>
              <a:rPr lang="es-ES_tradnl" altLang="es-CL"/>
              <a:t>Second level</a:t>
            </a:r>
          </a:p>
          <a:p>
            <a:pPr lvl="2"/>
            <a:r>
              <a:rPr lang="es-ES_tradnl" altLang="es-CL"/>
              <a:t>Third level</a:t>
            </a:r>
          </a:p>
          <a:p>
            <a:pPr lvl="3"/>
            <a:r>
              <a:rPr lang="es-ES_tradnl" altLang="es-CL"/>
              <a:t>Fourth level</a:t>
            </a:r>
          </a:p>
          <a:p>
            <a:pPr lvl="4"/>
            <a:r>
              <a:rPr lang="es-ES_tradnl" altLang="es-CL"/>
              <a:t>Fifth level</a:t>
            </a:r>
            <a:endParaRPr lang="en-US" alt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97498B23-7269-43CF-A67C-B3C15E90581F}" type="datetimeFigureOut">
              <a:rPr lang="en-US" altLang="es-CL"/>
              <a:pPr/>
              <a:t>6/14/2017</a:t>
            </a:fld>
            <a:endParaRPr lang="en-US" alt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4A1680-E15C-406A-9F18-26C2A07498E0}" type="slidenum">
              <a:rPr lang="en-US" altLang="es-CL"/>
              <a:pPr/>
              <a:t>‹#›</a:t>
            </a:fld>
            <a:endParaRPr lang="en-U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581275"/>
            <a:ext cx="2675466" cy="26602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905000" y="647700"/>
            <a:ext cx="6355644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>
                <a:latin typeface="Calibri"/>
              </a:rPr>
              <a:t>Desarrollo de Software I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429000" y="1423811"/>
            <a:ext cx="2743200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>
                <a:solidFill>
                  <a:srgbClr val="4F6128"/>
                </a:solidFill>
                <a:latin typeface="Calibri"/>
              </a:rPr>
              <a:t>"Diseño" 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724525" y="3048000"/>
            <a:ext cx="2743200" cy="33855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latin typeface="Calibri"/>
              </a:rPr>
              <a:t>Integrantes:</a:t>
            </a:r>
            <a:r>
              <a:rPr lang="en-US" sz="2800">
                <a:latin typeface="Calibri"/>
              </a:rPr>
              <a:t> </a:t>
            </a:r>
            <a:endParaRPr lang="en-US" sz="2800">
              <a:solidFill>
                <a:srgbClr val="000000"/>
              </a:solidFill>
              <a:latin typeface="Calibri"/>
            </a:endParaRPr>
          </a:p>
          <a:p>
            <a:r>
              <a:rPr lang="es-ES" sz="2800">
                <a:latin typeface="Calibri"/>
              </a:rPr>
              <a:t>       Danilo </a:t>
            </a:r>
            <a:r>
              <a:rPr lang="es-ES" sz="2800" err="1">
                <a:latin typeface="Calibri"/>
              </a:rPr>
              <a:t>Abellá</a:t>
            </a:r>
            <a:r>
              <a:rPr lang="es-ES" sz="2800">
                <a:latin typeface="Calibri"/>
              </a:rPr>
              <a:t> </a:t>
            </a:r>
          </a:p>
          <a:p>
            <a:r>
              <a:rPr lang="es-ES" sz="2800">
                <a:latin typeface="Calibri"/>
              </a:rPr>
              <a:t>      Sergio Salinas</a:t>
            </a:r>
            <a:r>
              <a:rPr lang="en-US" sz="2800">
                <a:latin typeface="Calibri"/>
              </a:rPr>
              <a:t> </a:t>
            </a:r>
          </a:p>
          <a:p>
            <a:r>
              <a:rPr lang="es-ES" sz="2800" b="1">
                <a:latin typeface="Calibri"/>
              </a:rPr>
              <a:t>Profesor:</a:t>
            </a:r>
            <a:r>
              <a:rPr lang="en-US" sz="2800">
                <a:latin typeface="Calibri"/>
              </a:rPr>
              <a:t> </a:t>
            </a:r>
          </a:p>
          <a:p>
            <a:r>
              <a:rPr lang="es-ES" sz="2800">
                <a:latin typeface="Calibri"/>
              </a:rPr>
              <a:t>    Dino Araya</a:t>
            </a:r>
            <a:r>
              <a:rPr lang="en-US" sz="2800">
                <a:latin typeface="Calibri"/>
              </a:rPr>
              <a:t> </a:t>
            </a:r>
          </a:p>
          <a:p>
            <a:r>
              <a:rPr lang="es-ES" sz="2800" b="1">
                <a:latin typeface="Calibri"/>
              </a:rPr>
              <a:t>Fecha:</a:t>
            </a:r>
            <a:r>
              <a:rPr lang="en-US" sz="2800">
                <a:latin typeface="Calibri"/>
              </a:rPr>
              <a:t> </a:t>
            </a:r>
          </a:p>
          <a:p>
            <a:r>
              <a:rPr lang="es-ES" sz="2800">
                <a:latin typeface="Calibri"/>
              </a:rPr>
              <a:t>    14/06/2017</a:t>
            </a:r>
          </a:p>
          <a:p>
            <a:pPr algn="ctr"/>
            <a:endParaRPr lang="es-E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619250" y="4119880"/>
            <a:ext cx="5099755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400" b="1" err="1">
                <a:solidFill>
                  <a:srgbClr val="632423"/>
                </a:solidFill>
                <a:latin typeface="Book Antiqua"/>
              </a:rPr>
              <a:t>Mis</a:t>
            </a:r>
            <a:r>
              <a:rPr lang="es-ES" sz="4400" b="1" err="1">
                <a:solidFill>
                  <a:srgbClr val="4F6128"/>
                </a:solidFill>
                <a:latin typeface="Book Antiqua"/>
              </a:rPr>
              <a:t>Aves</a:t>
            </a:r>
            <a:endParaRPr lang="es-ES" sz="4400" b="1" err="1">
              <a:latin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139710" y="1466850"/>
            <a:ext cx="8229600" cy="1143000"/>
          </a:xfrm>
        </p:spPr>
        <p:txBody>
          <a:bodyPr/>
          <a:lstStyle/>
          <a:p>
            <a:r>
              <a:rPr lang="es-ES"/>
              <a:t>Registro </a:t>
            </a:r>
            <a:br>
              <a:rPr lang="es-ES"/>
            </a:br>
            <a:r>
              <a:rPr lang="es-ES"/>
              <a:t>del Control</a:t>
            </a:r>
          </a:p>
        </p:txBody>
      </p:sp>
      <p:pic>
        <p:nvPicPr>
          <p:cNvPr id="8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58" y="284195"/>
            <a:ext cx="4405664" cy="6473481"/>
          </a:xfrm>
          <a:prstGeom prst="rect">
            <a:avLst/>
          </a:prstGeom>
        </p:spPr>
      </p:pic>
      <p:pic>
        <p:nvPicPr>
          <p:cNvPr id="10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028950"/>
            <a:ext cx="3214546" cy="21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9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974806"/>
                </a:solidFill>
              </a:rPr>
              <a:t>Reporte</a:t>
            </a: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075"/>
            <a:ext cx="9144000" cy="51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5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28080"/>
            <a:ext cx="8229600" cy="1143000"/>
          </a:xfrm>
        </p:spPr>
        <p:txBody>
          <a:bodyPr/>
          <a:lstStyle/>
          <a:p>
            <a:r>
              <a:rPr lang="es-ES"/>
              <a:t>Aves por controlar en un turno</a:t>
            </a:r>
            <a:endParaRPr lang="es-ES" err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5" y="1971080"/>
            <a:ext cx="8892349" cy="4481322"/>
          </a:xfrm>
          <a:prstGeom prst="rect">
            <a:avLst/>
          </a:prstGeom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27815"/>
            <a:ext cx="2060290" cy="23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3095625"/>
            <a:ext cx="4425696" cy="3209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5" y="1581150"/>
            <a:ext cx="8339327" cy="1143000"/>
          </a:xfrm>
        </p:spPr>
        <p:txBody>
          <a:bodyPr/>
          <a:lstStyle/>
          <a:p>
            <a:r>
              <a:rPr lang="es-ES"/>
              <a:t>Diseño de interfaz hombre/máquina (H/M) </a:t>
            </a:r>
          </a:p>
        </p:txBody>
      </p:sp>
    </p:spTree>
    <p:extLst>
      <p:ext uri="{BB962C8B-B14F-4D97-AF65-F5344CB8AC3E}">
        <p14:creationId xmlns:p14="http://schemas.microsoft.com/office/powerpoint/2010/main" val="78119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16" y="714375"/>
            <a:ext cx="6817384" cy="5992862"/>
          </a:xfrm>
          <a:prstGeom prst="rect">
            <a:avLst/>
          </a:prstGeom>
        </p:spPr>
      </p:pic>
      <p:pic>
        <p:nvPicPr>
          <p:cNvPr id="6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" y="1809750"/>
            <a:ext cx="2154862" cy="1201991"/>
          </a:xfrm>
          <a:prstGeom prst="rect">
            <a:avLst/>
          </a:prstGeom>
        </p:spPr>
      </p:pic>
      <p:pic>
        <p:nvPicPr>
          <p:cNvPr id="8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6" y="4419600"/>
            <a:ext cx="181000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37FB43A1-7309-2D47-B6C2-83DBF25A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38" y="992816"/>
            <a:ext cx="6247655" cy="55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9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E809589-D345-ED4D-92F8-9C41F885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25" y="1358359"/>
            <a:ext cx="6835928" cy="51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8" y="1042497"/>
            <a:ext cx="7918954" cy="54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88" y="161925"/>
            <a:ext cx="3471735" cy="2295175"/>
          </a:xfrm>
          <a:prstGeom prst="rect">
            <a:avLst/>
          </a:prstGeom>
        </p:spPr>
      </p:pic>
      <p:pic>
        <p:nvPicPr>
          <p:cNvPr id="8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918" y="57330"/>
            <a:ext cx="3046692" cy="2252281"/>
          </a:xfrm>
          <a:prstGeom prst="rect">
            <a:avLst/>
          </a:prstGeom>
        </p:spPr>
      </p:pic>
      <p:pic>
        <p:nvPicPr>
          <p:cNvPr id="2" name="Imagen 2">
            <a:extLst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76" y="2561695"/>
            <a:ext cx="8163183" cy="39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250" y="2543175"/>
            <a:ext cx="8229600" cy="1143000"/>
          </a:xfrm>
        </p:spPr>
        <p:txBody>
          <a:bodyPr/>
          <a:lstStyle/>
          <a:p>
            <a:r>
              <a:rPr lang="es-ES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22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250" y="971550"/>
            <a:ext cx="8229600" cy="1143000"/>
          </a:xfrm>
        </p:spPr>
        <p:txBody>
          <a:bodyPr/>
          <a:lstStyle/>
          <a:p>
            <a:r>
              <a:rPr lang="es-ES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9100" y="2657475"/>
            <a:ext cx="8229600" cy="4525963"/>
          </a:xfrm>
        </p:spPr>
        <p:txBody>
          <a:bodyPr/>
          <a:lstStyle/>
          <a:p>
            <a:r>
              <a:rPr lang="es-ES"/>
              <a:t>Diagrama de estructura del sistema (DES)</a:t>
            </a:r>
          </a:p>
          <a:p>
            <a:r>
              <a:rPr lang="es-ES"/>
              <a:t>Especificación de Módulos</a:t>
            </a:r>
          </a:p>
          <a:p>
            <a:r>
              <a:rPr lang="es-ES"/>
              <a:t>Diseño de interfaz hombre/máquina (H/M)</a:t>
            </a:r>
          </a:p>
          <a:p>
            <a:r>
              <a:rPr lang="es-ES"/>
              <a:t>Conclusiones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248025"/>
            <a:ext cx="9010650" cy="2454275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19125" y="14859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4000"/>
              <a:t>Diagrama de estructura del sistema</a:t>
            </a:r>
            <a:endParaRPr lang="es-ES" sz="400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s-ES" sz="4000"/>
              <a:t>                   </a:t>
            </a:r>
            <a:r>
              <a:rPr lang="es-ES" sz="4000">
                <a:solidFill>
                  <a:srgbClr val="0070C0"/>
                </a:solidFill>
              </a:rPr>
              <a:t>    </a:t>
            </a:r>
            <a:r>
              <a:rPr lang="es-ES" sz="4000">
                <a:solidFill>
                  <a:srgbClr val="17365D"/>
                </a:solidFill>
              </a:rPr>
              <a:t>    ( DES )</a:t>
            </a:r>
          </a:p>
        </p:txBody>
      </p:sp>
    </p:spTree>
    <p:extLst>
      <p:ext uri="{BB962C8B-B14F-4D97-AF65-F5344CB8AC3E}">
        <p14:creationId xmlns:p14="http://schemas.microsoft.com/office/powerpoint/2010/main" val="5258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775" y="152400"/>
            <a:ext cx="8229600" cy="1143000"/>
          </a:xfrm>
        </p:spPr>
        <p:txBody>
          <a:bodyPr/>
          <a:lstStyle/>
          <a:p>
            <a:r>
              <a:rPr lang="es-ES">
                <a:solidFill>
                  <a:srgbClr val="1F497D"/>
                </a:solidFill>
                <a:latin typeface="Calibri"/>
              </a:rPr>
              <a:t>Módulos</a:t>
            </a:r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80298" cy="52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904875"/>
            <a:ext cx="7623133" cy="55181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750" y="190500"/>
            <a:ext cx="8229600" cy="1143000"/>
          </a:xfrm>
        </p:spPr>
        <p:txBody>
          <a:bodyPr/>
          <a:lstStyle/>
          <a:p>
            <a:r>
              <a:rPr lang="es-ES">
                <a:solidFill>
                  <a:srgbClr val="4F81BD"/>
                </a:solidFill>
              </a:rPr>
              <a:t>Módulos Principales</a:t>
            </a:r>
          </a:p>
        </p:txBody>
      </p:sp>
    </p:spTree>
    <p:extLst>
      <p:ext uri="{BB962C8B-B14F-4D97-AF65-F5344CB8AC3E}">
        <p14:creationId xmlns:p14="http://schemas.microsoft.com/office/powerpoint/2010/main" val="38823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375" y="1038225"/>
            <a:ext cx="8229600" cy="1143000"/>
          </a:xfrm>
        </p:spPr>
        <p:txBody>
          <a:bodyPr/>
          <a:lstStyle/>
          <a:p>
            <a:r>
              <a:rPr lang="es-ES">
                <a:solidFill>
                  <a:srgbClr val="00B050"/>
                </a:solidFill>
              </a:rPr>
              <a:t>Tablas Básicas</a:t>
            </a:r>
            <a:r>
              <a:rPr lang="es-ES"/>
              <a:t> y </a:t>
            </a:r>
            <a:r>
              <a:rPr lang="es-ES">
                <a:solidFill>
                  <a:srgbClr val="974806"/>
                </a:solidFill>
              </a:rPr>
              <a:t>Reportes</a:t>
            </a:r>
          </a:p>
        </p:txBody>
      </p:sp>
      <p:pic>
        <p:nvPicPr>
          <p:cNvPr id="4" name="Imagen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" y="2552700"/>
            <a:ext cx="9001126" cy="38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050" y="2876550"/>
            <a:ext cx="8229600" cy="1143000"/>
          </a:xfrm>
        </p:spPr>
        <p:txBody>
          <a:bodyPr/>
          <a:lstStyle/>
          <a:p>
            <a:r>
              <a:rPr lang="es-ES"/>
              <a:t>Especificación de</a:t>
            </a:r>
            <a:r>
              <a:rPr lang="es-ES">
                <a:solidFill>
                  <a:srgbClr val="17365D"/>
                </a:solidFill>
              </a:rPr>
              <a:t> Módulos</a:t>
            </a:r>
          </a:p>
        </p:txBody>
      </p:sp>
    </p:spTree>
    <p:extLst>
      <p:ext uri="{BB962C8B-B14F-4D97-AF65-F5344CB8AC3E}">
        <p14:creationId xmlns:p14="http://schemas.microsoft.com/office/powerpoint/2010/main" val="413212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219075"/>
            <a:ext cx="8229600" cy="1143000"/>
          </a:xfrm>
        </p:spPr>
        <p:txBody>
          <a:bodyPr/>
          <a:lstStyle/>
          <a:p>
            <a:r>
              <a:rPr lang="es-ES">
                <a:solidFill>
                  <a:srgbClr val="4F6128"/>
                </a:solidFill>
              </a:rPr>
              <a:t>Control Ave</a:t>
            </a:r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" y="1477786"/>
            <a:ext cx="9029116" cy="52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1875" y="-28575"/>
            <a:ext cx="1831722" cy="1143000"/>
          </a:xfrm>
        </p:spPr>
        <p:txBody>
          <a:bodyPr/>
          <a:lstStyle/>
          <a:p>
            <a:r>
              <a:rPr lang="es-ES"/>
              <a:t>Nota</a:t>
            </a:r>
          </a:p>
        </p:txBody>
      </p:sp>
      <p:pic>
        <p:nvPicPr>
          <p:cNvPr id="6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049547"/>
            <a:ext cx="7305861" cy="5806688"/>
          </a:xfrm>
          <a:prstGeom prst="rect">
            <a:avLst/>
          </a:prstGeom>
        </p:spPr>
      </p:pic>
      <p:pic>
        <p:nvPicPr>
          <p:cNvPr id="8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1743075"/>
            <a:ext cx="1679026" cy="14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3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Índice</vt:lpstr>
      <vt:lpstr>PowerPoint Presentation</vt:lpstr>
      <vt:lpstr>Módulos</vt:lpstr>
      <vt:lpstr>Módulos Principales</vt:lpstr>
      <vt:lpstr>Tablas Básicas y Reportes</vt:lpstr>
      <vt:lpstr>Especificación de Módulos</vt:lpstr>
      <vt:lpstr>Control Ave</vt:lpstr>
      <vt:lpstr>Nota</vt:lpstr>
      <vt:lpstr>Registro  del Control</vt:lpstr>
      <vt:lpstr>Reporte</vt:lpstr>
      <vt:lpstr>Aves por controlar en un turno</vt:lpstr>
      <vt:lpstr>Diseño de interfaz hombre/máquina (H/M)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2017-06-14T22:22:02Z</dcterms:modified>
</cp:coreProperties>
</file>