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Barlow Semi Condensed Medium" panose="020B0604020202020204" charset="0"/>
      <p:regular r:id="rId19"/>
      <p:bold r:id="rId20"/>
      <p:italic r:id="rId21"/>
      <p:boldItalic r:id="rId22"/>
    </p:embeddedFont>
    <p:embeddedFont>
      <p:font typeface="Barlow Semi Condensed"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tnPKJaFNXjFHNUWXa2DeETSGV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A5D732-F693-4C36-9664-2C1D77BD53D4}">
  <a:tblStyle styleId="{66A5D732-F693-4C36-9664-2C1D77BD53D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7" name="Google Shape;16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9" name="Google Shape;24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3"/>
        <p:cNvGrpSpPr/>
        <p:nvPr/>
      </p:nvGrpSpPr>
      <p:grpSpPr>
        <a:xfrm>
          <a:off x="0" y="0"/>
          <a:ext cx="0" cy="0"/>
          <a:chOff x="0" y="0"/>
          <a:chExt cx="0" cy="0"/>
        </a:xfrm>
      </p:grpSpPr>
      <p:sp>
        <p:nvSpPr>
          <p:cNvPr id="2444" name="Google Shape;244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5" name="Google Shape;244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9"/>
        <p:cNvGrpSpPr/>
        <p:nvPr/>
      </p:nvGrpSpPr>
      <p:grpSpPr>
        <a:xfrm>
          <a:off x="0" y="0"/>
          <a:ext cx="0" cy="0"/>
          <a:chOff x="0" y="0"/>
          <a:chExt cx="0" cy="0"/>
        </a:xfrm>
      </p:grpSpPr>
      <p:sp>
        <p:nvSpPr>
          <p:cNvPr id="2450" name="Google Shape;24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1" name="Google Shape;24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6"/>
        <p:cNvGrpSpPr/>
        <p:nvPr/>
      </p:nvGrpSpPr>
      <p:grpSpPr>
        <a:xfrm>
          <a:off x="0" y="0"/>
          <a:ext cx="0" cy="0"/>
          <a:chOff x="0" y="0"/>
          <a:chExt cx="0" cy="0"/>
        </a:xfrm>
      </p:grpSpPr>
      <p:sp>
        <p:nvSpPr>
          <p:cNvPr id="2467" name="Google Shape;24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8" name="Google Shape;24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3"/>
        <p:cNvGrpSpPr/>
        <p:nvPr/>
      </p:nvGrpSpPr>
      <p:grpSpPr>
        <a:xfrm>
          <a:off x="0" y="0"/>
          <a:ext cx="0" cy="0"/>
          <a:chOff x="0" y="0"/>
          <a:chExt cx="0" cy="0"/>
        </a:xfrm>
      </p:grpSpPr>
      <p:sp>
        <p:nvSpPr>
          <p:cNvPr id="2484" name="Google Shape;24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5" name="Google Shape;24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9"/>
        <p:cNvGrpSpPr/>
        <p:nvPr/>
      </p:nvGrpSpPr>
      <p:grpSpPr>
        <a:xfrm>
          <a:off x="0" y="0"/>
          <a:ext cx="0" cy="0"/>
          <a:chOff x="0" y="0"/>
          <a:chExt cx="0" cy="0"/>
        </a:xfrm>
      </p:grpSpPr>
      <p:sp>
        <p:nvSpPr>
          <p:cNvPr id="2490" name="Google Shape;24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1" name="Google Shape;24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1" name="Google Shape;25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5" name="Google Shape;18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2" name="Google Shape;20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2" name="Google Shape;2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0" name="Google Shape;215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5" name="Google Shape;24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1" name="Google Shape;24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9"/>
        <p:cNvGrpSpPr/>
        <p:nvPr/>
      </p:nvGrpSpPr>
      <p:grpSpPr>
        <a:xfrm>
          <a:off x="0" y="0"/>
          <a:ext cx="0" cy="0"/>
          <a:chOff x="0" y="0"/>
          <a:chExt cx="0" cy="0"/>
        </a:xfrm>
      </p:grpSpPr>
      <p:sp>
        <p:nvSpPr>
          <p:cNvPr id="2420" name="Google Shape;24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1" name="Google Shape;24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5"/>
        <p:cNvGrpSpPr/>
        <p:nvPr/>
      </p:nvGrpSpPr>
      <p:grpSpPr>
        <a:xfrm>
          <a:off x="0" y="0"/>
          <a:ext cx="0" cy="0"/>
          <a:chOff x="0" y="0"/>
          <a:chExt cx="0" cy="0"/>
        </a:xfrm>
      </p:grpSpPr>
      <p:sp>
        <p:nvSpPr>
          <p:cNvPr id="2426" name="Google Shape;24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7" name="Google Shape;24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9"/>
        <p:cNvGrpSpPr/>
        <p:nvPr/>
      </p:nvGrpSpPr>
      <p:grpSpPr>
        <a:xfrm>
          <a:off x="0" y="0"/>
          <a:ext cx="0" cy="0"/>
          <a:chOff x="0" y="0"/>
          <a:chExt cx="0" cy="0"/>
        </a:xfrm>
      </p:grpSpPr>
      <p:sp>
        <p:nvSpPr>
          <p:cNvPr id="10" name="Google Shape;10;p19"/>
          <p:cNvSpPr txBox="1">
            <a:spLocks noGrp="1"/>
          </p:cNvSpPr>
          <p:nvPr>
            <p:ph type="body" idx="1"/>
          </p:nvPr>
        </p:nvSpPr>
        <p:spPr>
          <a:xfrm>
            <a:off x="242647" y="300354"/>
            <a:ext cx="8679900" cy="543300"/>
          </a:xfrm>
          <a:prstGeom prst="rect">
            <a:avLst/>
          </a:prstGeom>
          <a:noFill/>
          <a:ln>
            <a:noFill/>
          </a:ln>
        </p:spPr>
        <p:txBody>
          <a:bodyPr spcFirstLastPara="1" wrap="square" lIns="68575" tIns="34275" rIns="68575" bIns="34275" anchor="ctr" anchorCtr="0">
            <a:normAutofit/>
          </a:bodyPr>
          <a:lstStyle>
            <a:lvl1pPr marL="457200" marR="0" lvl="0" indent="-228600" algn="ctr">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a:lnSpc>
                <a:spcPct val="90000"/>
              </a:lnSpc>
              <a:spcBef>
                <a:spcPts val="12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grpSp>
        <p:nvGrpSpPr>
          <p:cNvPr id="11" name="Google Shape;11;p19"/>
          <p:cNvGrpSpPr/>
          <p:nvPr/>
        </p:nvGrpSpPr>
        <p:grpSpPr>
          <a:xfrm>
            <a:off x="4241347" y="158296"/>
            <a:ext cx="661261" cy="102825"/>
            <a:chOff x="5215346" y="150098"/>
            <a:chExt cx="881682" cy="137100"/>
          </a:xfrm>
        </p:grpSpPr>
        <p:sp>
          <p:nvSpPr>
            <p:cNvPr id="12" name="Google Shape;12;p19"/>
            <p:cNvSpPr/>
            <p:nvPr/>
          </p:nvSpPr>
          <p:spPr>
            <a:xfrm>
              <a:off x="5215346" y="150098"/>
              <a:ext cx="137100" cy="13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 name="Google Shape;13;p19"/>
            <p:cNvSpPr/>
            <p:nvPr/>
          </p:nvSpPr>
          <p:spPr>
            <a:xfrm>
              <a:off x="5463540" y="150098"/>
              <a:ext cx="137100" cy="137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 name="Google Shape;14;p19"/>
            <p:cNvSpPr/>
            <p:nvPr/>
          </p:nvSpPr>
          <p:spPr>
            <a:xfrm>
              <a:off x="5711734" y="150098"/>
              <a:ext cx="137100" cy="137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 name="Google Shape;15;p19"/>
            <p:cNvSpPr/>
            <p:nvPr/>
          </p:nvSpPr>
          <p:spPr>
            <a:xfrm>
              <a:off x="5959928" y="150098"/>
              <a:ext cx="137100" cy="137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6" name="Google Shape;16;p19"/>
          <p:cNvGrpSpPr/>
          <p:nvPr/>
        </p:nvGrpSpPr>
        <p:grpSpPr>
          <a:xfrm>
            <a:off x="4241347" y="4882334"/>
            <a:ext cx="661261" cy="102825"/>
            <a:chOff x="5215346" y="150098"/>
            <a:chExt cx="881682" cy="137100"/>
          </a:xfrm>
        </p:grpSpPr>
        <p:sp>
          <p:nvSpPr>
            <p:cNvPr id="17" name="Google Shape;17;p19"/>
            <p:cNvSpPr/>
            <p:nvPr/>
          </p:nvSpPr>
          <p:spPr>
            <a:xfrm>
              <a:off x="5215346" y="150098"/>
              <a:ext cx="137100" cy="13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 name="Google Shape;18;p19"/>
            <p:cNvSpPr/>
            <p:nvPr/>
          </p:nvSpPr>
          <p:spPr>
            <a:xfrm>
              <a:off x="5463540" y="150098"/>
              <a:ext cx="137100" cy="137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 name="Google Shape;19;p19"/>
            <p:cNvSpPr/>
            <p:nvPr/>
          </p:nvSpPr>
          <p:spPr>
            <a:xfrm>
              <a:off x="5711734" y="150098"/>
              <a:ext cx="137100" cy="137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 name="Google Shape;20;p19"/>
            <p:cNvSpPr/>
            <p:nvPr/>
          </p:nvSpPr>
          <p:spPr>
            <a:xfrm>
              <a:off x="5959928" y="150098"/>
              <a:ext cx="137100" cy="137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1"/>
        <p:cNvGrpSpPr/>
        <p:nvPr/>
      </p:nvGrpSpPr>
      <p:grpSpPr>
        <a:xfrm>
          <a:off x="0" y="0"/>
          <a:ext cx="0" cy="0"/>
          <a:chOff x="0" y="0"/>
          <a:chExt cx="0" cy="0"/>
        </a:xfrm>
      </p:grpSpPr>
      <p:sp>
        <p:nvSpPr>
          <p:cNvPr id="422" name="Google Shape;422;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23" name="Google Shape;423;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24" name="Google Shape;4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5"/>
        <p:cNvGrpSpPr/>
        <p:nvPr/>
      </p:nvGrpSpPr>
      <p:grpSpPr>
        <a:xfrm>
          <a:off x="0" y="0"/>
          <a:ext cx="0" cy="0"/>
          <a:chOff x="0" y="0"/>
          <a:chExt cx="0" cy="0"/>
        </a:xfrm>
      </p:grpSpPr>
      <p:sp>
        <p:nvSpPr>
          <p:cNvPr id="426" name="Google Shape;426;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27" name="Google Shape;4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8"/>
        <p:cNvGrpSpPr/>
        <p:nvPr/>
      </p:nvGrpSpPr>
      <p:grpSpPr>
        <a:xfrm>
          <a:off x="0" y="0"/>
          <a:ext cx="0" cy="0"/>
          <a:chOff x="0" y="0"/>
          <a:chExt cx="0" cy="0"/>
        </a:xfrm>
      </p:grpSpPr>
      <p:sp>
        <p:nvSpPr>
          <p:cNvPr id="429" name="Google Shape;42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0" name="Google Shape;430;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1" name="Google Shape;4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2"/>
        <p:cNvGrpSpPr/>
        <p:nvPr/>
      </p:nvGrpSpPr>
      <p:grpSpPr>
        <a:xfrm>
          <a:off x="0" y="0"/>
          <a:ext cx="0" cy="0"/>
          <a:chOff x="0" y="0"/>
          <a:chExt cx="0" cy="0"/>
        </a:xfrm>
      </p:grpSpPr>
      <p:sp>
        <p:nvSpPr>
          <p:cNvPr id="433" name="Google Shape;433;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4" name="Google Shape;434;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5" name="Google Shape;435;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6" name="Google Shape;43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7"/>
        <p:cNvGrpSpPr/>
        <p:nvPr/>
      </p:nvGrpSpPr>
      <p:grpSpPr>
        <a:xfrm>
          <a:off x="0" y="0"/>
          <a:ext cx="0" cy="0"/>
          <a:chOff x="0" y="0"/>
          <a:chExt cx="0" cy="0"/>
        </a:xfrm>
      </p:grpSpPr>
      <p:sp>
        <p:nvSpPr>
          <p:cNvPr id="438" name="Google Shape;438;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9" name="Google Shape;43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sp>
        <p:nvSpPr>
          <p:cNvPr id="441" name="Google Shape;441;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2" name="Google Shape;442;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43" name="Google Shape;4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4"/>
        <p:cNvGrpSpPr/>
        <p:nvPr/>
      </p:nvGrpSpPr>
      <p:grpSpPr>
        <a:xfrm>
          <a:off x="0" y="0"/>
          <a:ext cx="0" cy="0"/>
          <a:chOff x="0" y="0"/>
          <a:chExt cx="0" cy="0"/>
        </a:xfrm>
      </p:grpSpPr>
      <p:sp>
        <p:nvSpPr>
          <p:cNvPr id="445" name="Google Shape;445;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6" name="Google Shape;446;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7"/>
        <p:cNvGrpSpPr/>
        <p:nvPr/>
      </p:nvGrpSpPr>
      <p:grpSpPr>
        <a:xfrm>
          <a:off x="0" y="0"/>
          <a:ext cx="0" cy="0"/>
          <a:chOff x="0" y="0"/>
          <a:chExt cx="0" cy="0"/>
        </a:xfrm>
      </p:grpSpPr>
      <p:sp>
        <p:nvSpPr>
          <p:cNvPr id="448" name="Google Shape;448;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50" name="Google Shape;450;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1" name="Google Shape;451;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2" name="Google Shape;45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3"/>
        <p:cNvGrpSpPr/>
        <p:nvPr/>
      </p:nvGrpSpPr>
      <p:grpSpPr>
        <a:xfrm>
          <a:off x="0" y="0"/>
          <a:ext cx="0" cy="0"/>
          <a:chOff x="0" y="0"/>
          <a:chExt cx="0" cy="0"/>
        </a:xfrm>
      </p:grpSpPr>
      <p:sp>
        <p:nvSpPr>
          <p:cNvPr id="454" name="Google Shape;454;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5" name="Google Shape;455;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6"/>
        <p:cNvGrpSpPr/>
        <p:nvPr/>
      </p:nvGrpSpPr>
      <p:grpSpPr>
        <a:xfrm>
          <a:off x="0" y="0"/>
          <a:ext cx="0" cy="0"/>
          <a:chOff x="0" y="0"/>
          <a:chExt cx="0" cy="0"/>
        </a:xfrm>
      </p:grpSpPr>
      <p:sp>
        <p:nvSpPr>
          <p:cNvPr id="457" name="Google Shape;457;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8" name="Google Shape;458;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59" name="Google Shape;459;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3" name="Google Shape;23;p20"/>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24" name="Google Shape;24;p20"/>
          <p:cNvCxnSpPr/>
          <p:nvPr/>
        </p:nvCxnSpPr>
        <p:spPr>
          <a:xfrm rot="10800000">
            <a:off x="303000" y="3359375"/>
            <a:ext cx="151800" cy="957300"/>
          </a:xfrm>
          <a:prstGeom prst="straightConnector1">
            <a:avLst/>
          </a:prstGeom>
          <a:noFill/>
          <a:ln w="9525" cap="flat" cmpd="sng">
            <a:solidFill>
              <a:schemeClr val="dk1"/>
            </a:solidFill>
            <a:prstDash val="solid"/>
            <a:round/>
            <a:headEnd type="none" w="sm" len="sm"/>
            <a:tailEnd type="none" w="sm" len="sm"/>
          </a:ln>
        </p:spPr>
      </p:cxnSp>
      <p:cxnSp>
        <p:nvCxnSpPr>
          <p:cNvPr id="25" name="Google Shape;25;p20"/>
          <p:cNvCxnSpPr/>
          <p:nvPr/>
        </p:nvCxnSpPr>
        <p:spPr>
          <a:xfrm rot="10800000" flipH="1">
            <a:off x="0" y="4332550"/>
            <a:ext cx="446700" cy="663900"/>
          </a:xfrm>
          <a:prstGeom prst="straightConnector1">
            <a:avLst/>
          </a:prstGeom>
          <a:noFill/>
          <a:ln w="9525" cap="flat" cmpd="sng">
            <a:solidFill>
              <a:schemeClr val="dk1"/>
            </a:solidFill>
            <a:prstDash val="solid"/>
            <a:round/>
            <a:headEnd type="none" w="sm" len="sm"/>
            <a:tailEnd type="none" w="sm" len="sm"/>
          </a:ln>
        </p:spPr>
      </p:cxnSp>
      <p:grpSp>
        <p:nvGrpSpPr>
          <p:cNvPr id="26" name="Google Shape;26;p20"/>
          <p:cNvGrpSpPr/>
          <p:nvPr/>
        </p:nvGrpSpPr>
        <p:grpSpPr>
          <a:xfrm flipH="1">
            <a:off x="300738" y="4167800"/>
            <a:ext cx="292025" cy="292575"/>
            <a:chOff x="7353050" y="316275"/>
            <a:chExt cx="292025" cy="292575"/>
          </a:xfrm>
        </p:grpSpPr>
        <p:sp>
          <p:nvSpPr>
            <p:cNvPr id="27" name="Google Shape;27;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Google Shape;31;p20"/>
          <p:cNvGrpSpPr/>
          <p:nvPr/>
        </p:nvGrpSpPr>
        <p:grpSpPr>
          <a:xfrm>
            <a:off x="148789" y="3224300"/>
            <a:ext cx="293111" cy="293388"/>
            <a:chOff x="3164039" y="430875"/>
            <a:chExt cx="293111" cy="293388"/>
          </a:xfrm>
        </p:grpSpPr>
        <p:sp>
          <p:nvSpPr>
            <p:cNvPr id="32" name="Google Shape;32;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8" name="Google Shape;38;p20"/>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39" name="Google Shape;39;p20"/>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40" name="Google Shape;40;p20"/>
          <p:cNvGrpSpPr/>
          <p:nvPr/>
        </p:nvGrpSpPr>
        <p:grpSpPr>
          <a:xfrm>
            <a:off x="8064275" y="526925"/>
            <a:ext cx="581800" cy="582350"/>
            <a:chOff x="8064275" y="887850"/>
            <a:chExt cx="581800" cy="582350"/>
          </a:xfrm>
        </p:grpSpPr>
        <p:sp>
          <p:nvSpPr>
            <p:cNvPr id="41" name="Google Shape;41;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 name="Google Shape;47;p20"/>
          <p:cNvGrpSpPr/>
          <p:nvPr/>
        </p:nvGrpSpPr>
        <p:grpSpPr>
          <a:xfrm>
            <a:off x="7033875" y="170875"/>
            <a:ext cx="292025" cy="292575"/>
            <a:chOff x="7353050" y="316275"/>
            <a:chExt cx="292025" cy="292575"/>
          </a:xfrm>
        </p:grpSpPr>
        <p:sp>
          <p:nvSpPr>
            <p:cNvPr id="48" name="Google Shape;48;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20"/>
          <p:cNvGrpSpPr/>
          <p:nvPr/>
        </p:nvGrpSpPr>
        <p:grpSpPr>
          <a:xfrm>
            <a:off x="8757950" y="229650"/>
            <a:ext cx="175000" cy="175000"/>
            <a:chOff x="8792300" y="321275"/>
            <a:chExt cx="175000" cy="175000"/>
          </a:xfrm>
        </p:grpSpPr>
        <p:sp>
          <p:nvSpPr>
            <p:cNvPr id="53" name="Google Shape;53;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57;p20"/>
          <p:cNvGrpSpPr/>
          <p:nvPr/>
        </p:nvGrpSpPr>
        <p:grpSpPr>
          <a:xfrm>
            <a:off x="8490050" y="170875"/>
            <a:ext cx="175013" cy="27000"/>
            <a:chOff x="5662375" y="212375"/>
            <a:chExt cx="175013" cy="27000"/>
          </a:xfrm>
        </p:grpSpPr>
        <p:sp>
          <p:nvSpPr>
            <p:cNvPr id="58" name="Google Shape;58;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0"/>
          <p:cNvGrpSpPr/>
          <p:nvPr/>
        </p:nvGrpSpPr>
        <p:grpSpPr>
          <a:xfrm>
            <a:off x="7916350" y="1124600"/>
            <a:ext cx="175013" cy="27000"/>
            <a:chOff x="5662375" y="212375"/>
            <a:chExt cx="175013" cy="27000"/>
          </a:xfrm>
        </p:grpSpPr>
        <p:sp>
          <p:nvSpPr>
            <p:cNvPr id="62" name="Google Shape;62;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spTree>
      <p:nvGrpSpPr>
        <p:cNvPr id="1" name="Shape 460"/>
        <p:cNvGrpSpPr/>
        <p:nvPr/>
      </p:nvGrpSpPr>
      <p:grpSpPr>
        <a:xfrm>
          <a:off x="0" y="0"/>
          <a:ext cx="0" cy="0"/>
          <a:chOff x="0" y="0"/>
          <a:chExt cx="0" cy="0"/>
        </a:xfrm>
      </p:grpSpPr>
      <p:sp>
        <p:nvSpPr>
          <p:cNvPr id="461" name="Google Shape;461;p38"/>
          <p:cNvSpPr txBox="1">
            <a:spLocks noGrp="1"/>
          </p:cNvSpPr>
          <p:nvPr>
            <p:ph type="body" idx="1"/>
          </p:nvPr>
        </p:nvSpPr>
        <p:spPr>
          <a:xfrm>
            <a:off x="242647" y="300354"/>
            <a:ext cx="8679900" cy="543300"/>
          </a:xfrm>
          <a:prstGeom prst="rect">
            <a:avLst/>
          </a:prstGeom>
          <a:noFill/>
          <a:ln>
            <a:noFill/>
          </a:ln>
        </p:spPr>
        <p:txBody>
          <a:bodyPr spcFirstLastPara="1" wrap="square" lIns="68575" tIns="34275" rIns="68575" bIns="34275" anchor="ctr" anchorCtr="0">
            <a:normAutofit/>
          </a:bodyPr>
          <a:lstStyle>
            <a:lvl1pPr marL="457200" marR="0" lvl="0" indent="-228600" algn="ctr">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a:lnSpc>
                <a:spcPct val="90000"/>
              </a:lnSpc>
              <a:spcBef>
                <a:spcPts val="12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grpSp>
        <p:nvGrpSpPr>
          <p:cNvPr id="462" name="Google Shape;462;p38"/>
          <p:cNvGrpSpPr/>
          <p:nvPr/>
        </p:nvGrpSpPr>
        <p:grpSpPr>
          <a:xfrm>
            <a:off x="4241347" y="158296"/>
            <a:ext cx="661261" cy="102825"/>
            <a:chOff x="5215346" y="150098"/>
            <a:chExt cx="881682" cy="137100"/>
          </a:xfrm>
        </p:grpSpPr>
        <p:sp>
          <p:nvSpPr>
            <p:cNvPr id="463" name="Google Shape;463;p38"/>
            <p:cNvSpPr/>
            <p:nvPr/>
          </p:nvSpPr>
          <p:spPr>
            <a:xfrm>
              <a:off x="5215346" y="150098"/>
              <a:ext cx="137100" cy="13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4" name="Google Shape;464;p38"/>
            <p:cNvSpPr/>
            <p:nvPr/>
          </p:nvSpPr>
          <p:spPr>
            <a:xfrm>
              <a:off x="5463540" y="150098"/>
              <a:ext cx="137100" cy="137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5" name="Google Shape;465;p38"/>
            <p:cNvSpPr/>
            <p:nvPr/>
          </p:nvSpPr>
          <p:spPr>
            <a:xfrm>
              <a:off x="5711734" y="150098"/>
              <a:ext cx="137100" cy="137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6" name="Google Shape;466;p38"/>
            <p:cNvSpPr/>
            <p:nvPr/>
          </p:nvSpPr>
          <p:spPr>
            <a:xfrm>
              <a:off x="5959928" y="150098"/>
              <a:ext cx="137100" cy="137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Image slide layout">
  <p:cSld name="1_Image slide layout">
    <p:spTree>
      <p:nvGrpSpPr>
        <p:cNvPr id="1" name="Shape 467"/>
        <p:cNvGrpSpPr/>
        <p:nvPr/>
      </p:nvGrpSpPr>
      <p:grpSpPr>
        <a:xfrm>
          <a:off x="0" y="0"/>
          <a:ext cx="0" cy="0"/>
          <a:chOff x="0" y="0"/>
          <a:chExt cx="0" cy="0"/>
        </a:xfrm>
      </p:grpSpPr>
      <p:grpSp>
        <p:nvGrpSpPr>
          <p:cNvPr id="468" name="Google Shape;468;p39"/>
          <p:cNvGrpSpPr/>
          <p:nvPr/>
        </p:nvGrpSpPr>
        <p:grpSpPr>
          <a:xfrm>
            <a:off x="6681338" y="1082030"/>
            <a:ext cx="1955912" cy="3650782"/>
            <a:chOff x="3501573" y="3178068"/>
            <a:chExt cx="1341043" cy="2738771"/>
          </a:xfrm>
        </p:grpSpPr>
        <p:sp>
          <p:nvSpPr>
            <p:cNvPr id="469" name="Google Shape;469;p39"/>
            <p:cNvSpPr/>
            <p:nvPr/>
          </p:nvSpPr>
          <p:spPr>
            <a:xfrm>
              <a:off x="3504728" y="3612346"/>
              <a:ext cx="62960" cy="220361"/>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70" name="Google Shape;470;p39"/>
            <p:cNvSpPr/>
            <p:nvPr/>
          </p:nvSpPr>
          <p:spPr>
            <a:xfrm>
              <a:off x="3501573" y="3832632"/>
              <a:ext cx="62960" cy="220361"/>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71" name="Google Shape;471;p39"/>
            <p:cNvSpPr/>
            <p:nvPr/>
          </p:nvSpPr>
          <p:spPr>
            <a:xfrm>
              <a:off x="4776089" y="3829487"/>
              <a:ext cx="62960" cy="220361"/>
            </a:xfrm>
            <a:custGeom>
              <a:avLst/>
              <a:gdLst/>
              <a:ahLst/>
              <a:cxnLst/>
              <a:rect l="l" t="t" r="r" b="b"/>
              <a:pathLst>
                <a:path w="19050" h="66675" extrusionOk="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72" name="Google Shape;472;p39"/>
            <p:cNvSpPr/>
            <p:nvPr/>
          </p:nvSpPr>
          <p:spPr>
            <a:xfrm>
              <a:off x="3520451" y="3178068"/>
              <a:ext cx="1322165" cy="2738771"/>
            </a:xfrm>
            <a:custGeom>
              <a:avLst/>
              <a:gdLst/>
              <a:ahLst/>
              <a:cxnLst/>
              <a:rect l="l" t="t" r="r" b="b"/>
              <a:pathLst>
                <a:path w="400050" h="828675" extrusionOk="0">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73" name="Google Shape;473;p39"/>
            <p:cNvSpPr/>
            <p:nvPr/>
          </p:nvSpPr>
          <p:spPr>
            <a:xfrm>
              <a:off x="3529897" y="3190651"/>
              <a:ext cx="1290685" cy="2707291"/>
            </a:xfrm>
            <a:custGeom>
              <a:avLst/>
              <a:gdLst/>
              <a:ahLst/>
              <a:cxnLst/>
              <a:rect l="l" t="t" r="r" b="b"/>
              <a:pathLst>
                <a:path w="390525" h="819150" extrusionOk="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74" name="Google Shape;474;p39"/>
            <p:cNvSpPr/>
            <p:nvPr/>
          </p:nvSpPr>
          <p:spPr>
            <a:xfrm>
              <a:off x="3627447" y="3596610"/>
              <a:ext cx="1101804" cy="1951768"/>
            </a:xfrm>
            <a:custGeom>
              <a:avLst/>
              <a:gdLst/>
              <a:ahLst/>
              <a:cxnLst/>
              <a:rect l="l" t="t" r="r" b="b"/>
              <a:pathLst>
                <a:path w="333375" h="590550" extrusionOk="0">
                  <a:moveTo>
                    <a:pt x="7144" y="7144"/>
                  </a:moveTo>
                  <a:lnTo>
                    <a:pt x="331946" y="7144"/>
                  </a:lnTo>
                  <a:lnTo>
                    <a:pt x="331946" y="586264"/>
                  </a:lnTo>
                  <a:lnTo>
                    <a:pt x="7144" y="586264"/>
                  </a:lnTo>
                  <a:close/>
                </a:path>
              </a:pathLst>
            </a:custGeom>
            <a:solidFill>
              <a:srgbClr val="F2F2F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475" name="Google Shape;475;p39"/>
            <p:cNvGrpSpPr/>
            <p:nvPr/>
          </p:nvGrpSpPr>
          <p:grpSpPr>
            <a:xfrm>
              <a:off x="4092679" y="5635777"/>
              <a:ext cx="164577" cy="172999"/>
              <a:chOff x="6772303" y="6038214"/>
              <a:chExt cx="140700" cy="147900"/>
            </a:xfrm>
          </p:grpSpPr>
          <p:sp>
            <p:nvSpPr>
              <p:cNvPr id="476" name="Google Shape;476;p39"/>
              <p:cNvSpPr/>
              <p:nvPr/>
            </p:nvSpPr>
            <p:spPr>
              <a:xfrm>
                <a:off x="6772303" y="6038214"/>
                <a:ext cx="140700" cy="1479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7" name="Google Shape;477;p39"/>
              <p:cNvSpPr/>
              <p:nvPr/>
            </p:nvSpPr>
            <p:spPr>
              <a:xfrm>
                <a:off x="6807465" y="6071635"/>
                <a:ext cx="70200" cy="81300"/>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78" name="Google Shape;478;p39"/>
            <p:cNvSpPr/>
            <p:nvPr/>
          </p:nvSpPr>
          <p:spPr>
            <a:xfrm>
              <a:off x="3821102" y="3628406"/>
              <a:ext cx="906484" cy="1887588"/>
            </a:xfrm>
            <a:custGeom>
              <a:avLst/>
              <a:gdLst/>
              <a:ahLst/>
              <a:cxnLst/>
              <a:rect l="l" t="t" r="r" b="b"/>
              <a:pathLst>
                <a:path w="1119116" h="2330356" extrusionOk="0">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79" name="Google Shape;479;p39"/>
            <p:cNvSpPr/>
            <p:nvPr/>
          </p:nvSpPr>
          <p:spPr>
            <a:xfrm>
              <a:off x="4058661" y="3449093"/>
              <a:ext cx="254400" cy="58500"/>
            </a:xfrm>
            <a:prstGeom prst="roundRect">
              <a:avLst>
                <a:gd name="adj" fmla="val 50000"/>
              </a:avLst>
            </a:prstGeom>
            <a:solidFill>
              <a:srgbClr val="7F7F7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0" name="Google Shape;480;p39"/>
            <p:cNvSpPr/>
            <p:nvPr/>
          </p:nvSpPr>
          <p:spPr>
            <a:xfrm>
              <a:off x="3922825" y="3449093"/>
              <a:ext cx="58500" cy="585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81" name="Google Shape;481;p39"/>
          <p:cNvSpPr txBox="1">
            <a:spLocks noGrp="1"/>
          </p:cNvSpPr>
          <p:nvPr>
            <p:ph type="body" idx="1"/>
          </p:nvPr>
        </p:nvSpPr>
        <p:spPr>
          <a:xfrm>
            <a:off x="242647" y="300354"/>
            <a:ext cx="8679900" cy="543300"/>
          </a:xfrm>
          <a:prstGeom prst="rect">
            <a:avLst/>
          </a:prstGeom>
          <a:noFill/>
          <a:ln>
            <a:noFill/>
          </a:ln>
        </p:spPr>
        <p:txBody>
          <a:bodyPr spcFirstLastPara="1" wrap="square" lIns="68575" tIns="34275" rIns="68575" bIns="34275" anchor="ctr" anchorCtr="0">
            <a:normAutofit/>
          </a:bodyPr>
          <a:lstStyle>
            <a:lvl1pPr marL="457200" marR="0" lvl="0" indent="-228600" algn="ctr">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a:lnSpc>
                <a:spcPct val="90000"/>
              </a:lnSpc>
              <a:spcBef>
                <a:spcPts val="12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grpSp>
        <p:nvGrpSpPr>
          <p:cNvPr id="482" name="Google Shape;482;p39"/>
          <p:cNvGrpSpPr/>
          <p:nvPr/>
        </p:nvGrpSpPr>
        <p:grpSpPr>
          <a:xfrm>
            <a:off x="4241347" y="158296"/>
            <a:ext cx="661261" cy="102825"/>
            <a:chOff x="5215346" y="150098"/>
            <a:chExt cx="881682" cy="137100"/>
          </a:xfrm>
        </p:grpSpPr>
        <p:sp>
          <p:nvSpPr>
            <p:cNvPr id="483" name="Google Shape;483;p39"/>
            <p:cNvSpPr/>
            <p:nvPr/>
          </p:nvSpPr>
          <p:spPr>
            <a:xfrm>
              <a:off x="5215346" y="150098"/>
              <a:ext cx="137100" cy="13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4" name="Google Shape;484;p39"/>
            <p:cNvSpPr/>
            <p:nvPr/>
          </p:nvSpPr>
          <p:spPr>
            <a:xfrm>
              <a:off x="5463540" y="150098"/>
              <a:ext cx="137100" cy="137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5" name="Google Shape;485;p39"/>
            <p:cNvSpPr/>
            <p:nvPr/>
          </p:nvSpPr>
          <p:spPr>
            <a:xfrm>
              <a:off x="5711734" y="150098"/>
              <a:ext cx="137100" cy="137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6" name="Google Shape;486;p39"/>
            <p:cNvSpPr/>
            <p:nvPr/>
          </p:nvSpPr>
          <p:spPr>
            <a:xfrm>
              <a:off x="5959928" y="150098"/>
              <a:ext cx="137100" cy="137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87" name="Google Shape;487;p39"/>
          <p:cNvGrpSpPr/>
          <p:nvPr/>
        </p:nvGrpSpPr>
        <p:grpSpPr>
          <a:xfrm>
            <a:off x="4241347" y="4882334"/>
            <a:ext cx="661261" cy="102825"/>
            <a:chOff x="5215346" y="150098"/>
            <a:chExt cx="881682" cy="137100"/>
          </a:xfrm>
        </p:grpSpPr>
        <p:sp>
          <p:nvSpPr>
            <p:cNvPr id="488" name="Google Shape;488;p39"/>
            <p:cNvSpPr/>
            <p:nvPr/>
          </p:nvSpPr>
          <p:spPr>
            <a:xfrm>
              <a:off x="5215346" y="150098"/>
              <a:ext cx="137100" cy="13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9" name="Google Shape;489;p39"/>
            <p:cNvSpPr/>
            <p:nvPr/>
          </p:nvSpPr>
          <p:spPr>
            <a:xfrm>
              <a:off x="5463540" y="150098"/>
              <a:ext cx="137100" cy="137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0" name="Google Shape;490;p39"/>
            <p:cNvSpPr/>
            <p:nvPr/>
          </p:nvSpPr>
          <p:spPr>
            <a:xfrm>
              <a:off x="5711734" y="150098"/>
              <a:ext cx="137100" cy="137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1" name="Google Shape;491;p39"/>
            <p:cNvSpPr/>
            <p:nvPr/>
          </p:nvSpPr>
          <p:spPr>
            <a:xfrm>
              <a:off x="5959928" y="150098"/>
              <a:ext cx="137100" cy="137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92" name="Google Shape;492;p39"/>
          <p:cNvSpPr>
            <a:spLocks noGrp="1"/>
          </p:cNvSpPr>
          <p:nvPr>
            <p:ph type="pic" idx="2"/>
          </p:nvPr>
        </p:nvSpPr>
        <p:spPr>
          <a:xfrm>
            <a:off x="6881802" y="1614656"/>
            <a:ext cx="1626600" cy="26259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slide layout">
  <p:cSld name="Image slide layout">
    <p:spTree>
      <p:nvGrpSpPr>
        <p:cNvPr id="1" name="Shape 493"/>
        <p:cNvGrpSpPr/>
        <p:nvPr/>
      </p:nvGrpSpPr>
      <p:grpSpPr>
        <a:xfrm>
          <a:off x="0" y="0"/>
          <a:ext cx="0" cy="0"/>
          <a:chOff x="0" y="0"/>
          <a:chExt cx="0" cy="0"/>
        </a:xfrm>
      </p:grpSpPr>
      <p:sp>
        <p:nvSpPr>
          <p:cNvPr id="494" name="Google Shape;494;p40"/>
          <p:cNvSpPr>
            <a:spLocks noGrp="1"/>
          </p:cNvSpPr>
          <p:nvPr>
            <p:ph type="pic" idx="2"/>
          </p:nvPr>
        </p:nvSpPr>
        <p:spPr>
          <a:xfrm>
            <a:off x="679142" y="1142995"/>
            <a:ext cx="2077200" cy="3381000"/>
          </a:xfrm>
          <a:prstGeom prst="rect">
            <a:avLst/>
          </a:prstGeom>
          <a:solidFill>
            <a:srgbClr val="F2F2F2"/>
          </a:solidFill>
          <a:ln>
            <a:noFill/>
          </a:ln>
        </p:spPr>
      </p:sp>
      <p:sp>
        <p:nvSpPr>
          <p:cNvPr id="495" name="Google Shape;495;p40"/>
          <p:cNvSpPr txBox="1">
            <a:spLocks noGrp="1"/>
          </p:cNvSpPr>
          <p:nvPr>
            <p:ph type="body" idx="1"/>
          </p:nvPr>
        </p:nvSpPr>
        <p:spPr>
          <a:xfrm>
            <a:off x="242647" y="300354"/>
            <a:ext cx="8679900" cy="543300"/>
          </a:xfrm>
          <a:prstGeom prst="rect">
            <a:avLst/>
          </a:prstGeom>
          <a:noFill/>
          <a:ln>
            <a:noFill/>
          </a:ln>
        </p:spPr>
        <p:txBody>
          <a:bodyPr spcFirstLastPara="1" wrap="square" lIns="68575" tIns="34275" rIns="68575" bIns="34275" anchor="ctr" anchorCtr="0">
            <a:normAutofit/>
          </a:bodyPr>
          <a:lstStyle>
            <a:lvl1pPr marL="457200" marR="0" lvl="0" indent="-228600" algn="ctr">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a:lnSpc>
                <a:spcPct val="90000"/>
              </a:lnSpc>
              <a:spcBef>
                <a:spcPts val="12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grpSp>
        <p:nvGrpSpPr>
          <p:cNvPr id="496" name="Google Shape;496;p40"/>
          <p:cNvGrpSpPr/>
          <p:nvPr/>
        </p:nvGrpSpPr>
        <p:grpSpPr>
          <a:xfrm>
            <a:off x="4241347" y="158296"/>
            <a:ext cx="661261" cy="102825"/>
            <a:chOff x="5215346" y="150098"/>
            <a:chExt cx="881682" cy="137100"/>
          </a:xfrm>
        </p:grpSpPr>
        <p:sp>
          <p:nvSpPr>
            <p:cNvPr id="497" name="Google Shape;497;p40"/>
            <p:cNvSpPr/>
            <p:nvPr/>
          </p:nvSpPr>
          <p:spPr>
            <a:xfrm>
              <a:off x="5215346" y="150098"/>
              <a:ext cx="137100" cy="13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8" name="Google Shape;498;p40"/>
            <p:cNvSpPr/>
            <p:nvPr/>
          </p:nvSpPr>
          <p:spPr>
            <a:xfrm>
              <a:off x="5463540" y="150098"/>
              <a:ext cx="137100" cy="137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9" name="Google Shape;499;p40"/>
            <p:cNvSpPr/>
            <p:nvPr/>
          </p:nvSpPr>
          <p:spPr>
            <a:xfrm>
              <a:off x="5711734" y="150098"/>
              <a:ext cx="137100" cy="137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0" name="Google Shape;500;p40"/>
            <p:cNvSpPr/>
            <p:nvPr/>
          </p:nvSpPr>
          <p:spPr>
            <a:xfrm>
              <a:off x="5959928" y="150098"/>
              <a:ext cx="137100" cy="137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501" name="Google Shape;501;p40"/>
          <p:cNvGrpSpPr/>
          <p:nvPr/>
        </p:nvGrpSpPr>
        <p:grpSpPr>
          <a:xfrm>
            <a:off x="4241347" y="4882334"/>
            <a:ext cx="661261" cy="102825"/>
            <a:chOff x="5215346" y="150098"/>
            <a:chExt cx="881682" cy="137100"/>
          </a:xfrm>
        </p:grpSpPr>
        <p:sp>
          <p:nvSpPr>
            <p:cNvPr id="502" name="Google Shape;502;p40"/>
            <p:cNvSpPr/>
            <p:nvPr/>
          </p:nvSpPr>
          <p:spPr>
            <a:xfrm>
              <a:off x="5215346" y="150098"/>
              <a:ext cx="137100" cy="137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3" name="Google Shape;503;p40"/>
            <p:cNvSpPr/>
            <p:nvPr/>
          </p:nvSpPr>
          <p:spPr>
            <a:xfrm>
              <a:off x="5463540" y="150098"/>
              <a:ext cx="137100" cy="137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4" name="Google Shape;504;p40"/>
            <p:cNvSpPr/>
            <p:nvPr/>
          </p:nvSpPr>
          <p:spPr>
            <a:xfrm>
              <a:off x="5711734" y="150098"/>
              <a:ext cx="137100" cy="1371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5" name="Google Shape;505;p40"/>
            <p:cNvSpPr/>
            <p:nvPr/>
          </p:nvSpPr>
          <p:spPr>
            <a:xfrm>
              <a:off x="5959928" y="150098"/>
              <a:ext cx="137100" cy="137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orient="horz" pos="1782">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Image slide layout">
  <p:cSld name="9_Image slide layout">
    <p:spTree>
      <p:nvGrpSpPr>
        <p:cNvPr id="1" name="Shape 506"/>
        <p:cNvGrpSpPr/>
        <p:nvPr/>
      </p:nvGrpSpPr>
      <p:grpSpPr>
        <a:xfrm>
          <a:off x="0" y="0"/>
          <a:ext cx="0" cy="0"/>
          <a:chOff x="0" y="0"/>
          <a:chExt cx="0" cy="0"/>
        </a:xfrm>
      </p:grpSpPr>
      <p:sp>
        <p:nvSpPr>
          <p:cNvPr id="507" name="Google Shape;507;p41"/>
          <p:cNvSpPr>
            <a:spLocks noGrp="1"/>
          </p:cNvSpPr>
          <p:nvPr>
            <p:ph type="pic" idx="2"/>
          </p:nvPr>
        </p:nvSpPr>
        <p:spPr>
          <a:xfrm>
            <a:off x="0" y="958337"/>
            <a:ext cx="3153300" cy="3246000"/>
          </a:xfrm>
          <a:prstGeom prst="rect">
            <a:avLst/>
          </a:prstGeom>
          <a:solidFill>
            <a:srgbClr val="F2F2F2"/>
          </a:solidFill>
          <a:ln>
            <a:noFill/>
          </a:ln>
        </p:spPr>
      </p:sp>
      <p:sp>
        <p:nvSpPr>
          <p:cNvPr id="508" name="Google Shape;508;p41"/>
          <p:cNvSpPr>
            <a:spLocks noGrp="1"/>
          </p:cNvSpPr>
          <p:nvPr>
            <p:ph type="pic" idx="3"/>
          </p:nvPr>
        </p:nvSpPr>
        <p:spPr>
          <a:xfrm>
            <a:off x="6001884" y="954103"/>
            <a:ext cx="3146100" cy="3250200"/>
          </a:xfrm>
          <a:prstGeom prst="rect">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êu đề mục 1">
  <p:cSld name="SECTION_HEADER_1">
    <p:spTree>
      <p:nvGrpSpPr>
        <p:cNvPr id="1" name="Shape 509"/>
        <p:cNvGrpSpPr/>
        <p:nvPr/>
      </p:nvGrpSpPr>
      <p:grpSpPr>
        <a:xfrm>
          <a:off x="0" y="0"/>
          <a:ext cx="0" cy="0"/>
          <a:chOff x="0" y="0"/>
          <a:chExt cx="0" cy="0"/>
        </a:xfrm>
      </p:grpSpPr>
      <p:grpSp>
        <p:nvGrpSpPr>
          <p:cNvPr id="510" name="Google Shape;510;p42"/>
          <p:cNvGrpSpPr/>
          <p:nvPr/>
        </p:nvGrpSpPr>
        <p:grpSpPr>
          <a:xfrm>
            <a:off x="2132649" y="713253"/>
            <a:ext cx="4878702" cy="3717004"/>
            <a:chOff x="399425" y="238125"/>
            <a:chExt cx="6810025" cy="5187000"/>
          </a:xfrm>
        </p:grpSpPr>
        <p:sp>
          <p:nvSpPr>
            <p:cNvPr id="511" name="Google Shape;511;p42"/>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2"/>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3" name="Google Shape;513;p42"/>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14" name="Google Shape;514;p42"/>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515" name="Google Shape;515;p42"/>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16" name="Google Shape;516;p42"/>
          <p:cNvGrpSpPr/>
          <p:nvPr/>
        </p:nvGrpSpPr>
        <p:grpSpPr>
          <a:xfrm>
            <a:off x="432850" y="0"/>
            <a:ext cx="8278300" cy="5165700"/>
            <a:chOff x="432850" y="0"/>
            <a:chExt cx="8278300" cy="5165700"/>
          </a:xfrm>
        </p:grpSpPr>
        <p:cxnSp>
          <p:nvCxnSpPr>
            <p:cNvPr id="517" name="Google Shape;517;p42"/>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518" name="Google Shape;518;p42"/>
            <p:cNvGrpSpPr/>
            <p:nvPr/>
          </p:nvGrpSpPr>
          <p:grpSpPr>
            <a:xfrm>
              <a:off x="8129350" y="4292175"/>
              <a:ext cx="581800" cy="582350"/>
              <a:chOff x="8064275" y="887850"/>
              <a:chExt cx="581800" cy="582350"/>
            </a:xfrm>
          </p:grpSpPr>
          <p:sp>
            <p:nvSpPr>
              <p:cNvPr id="519" name="Google Shape;519;p4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5" name="Google Shape;525;p42"/>
            <p:cNvGrpSpPr/>
            <p:nvPr/>
          </p:nvGrpSpPr>
          <p:grpSpPr>
            <a:xfrm>
              <a:off x="8274238" y="3720600"/>
              <a:ext cx="292025" cy="292575"/>
              <a:chOff x="7353050" y="316275"/>
              <a:chExt cx="292025" cy="292575"/>
            </a:xfrm>
          </p:grpSpPr>
          <p:sp>
            <p:nvSpPr>
              <p:cNvPr id="526" name="Google Shape;526;p4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0" name="Google Shape;530;p42"/>
            <p:cNvGrpSpPr/>
            <p:nvPr/>
          </p:nvGrpSpPr>
          <p:grpSpPr>
            <a:xfrm>
              <a:off x="8332763" y="3212475"/>
              <a:ext cx="175000" cy="175000"/>
              <a:chOff x="8792300" y="321275"/>
              <a:chExt cx="175000" cy="175000"/>
            </a:xfrm>
          </p:grpSpPr>
          <p:sp>
            <p:nvSpPr>
              <p:cNvPr id="531" name="Google Shape;531;p4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35" name="Google Shape;535;p42"/>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536" name="Google Shape;536;p42"/>
            <p:cNvGrpSpPr/>
            <p:nvPr/>
          </p:nvGrpSpPr>
          <p:grpSpPr>
            <a:xfrm rot="10800000">
              <a:off x="432850" y="291788"/>
              <a:ext cx="581800" cy="582350"/>
              <a:chOff x="8064275" y="887850"/>
              <a:chExt cx="581800" cy="582350"/>
            </a:xfrm>
          </p:grpSpPr>
          <p:sp>
            <p:nvSpPr>
              <p:cNvPr id="537" name="Google Shape;537;p4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42"/>
            <p:cNvGrpSpPr/>
            <p:nvPr/>
          </p:nvGrpSpPr>
          <p:grpSpPr>
            <a:xfrm rot="10800000">
              <a:off x="577738" y="1153138"/>
              <a:ext cx="292025" cy="292575"/>
              <a:chOff x="7353050" y="316275"/>
              <a:chExt cx="292025" cy="292575"/>
            </a:xfrm>
          </p:grpSpPr>
          <p:sp>
            <p:nvSpPr>
              <p:cNvPr id="544" name="Google Shape;544;p4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8" name="Google Shape;548;p42"/>
            <p:cNvGrpSpPr/>
            <p:nvPr/>
          </p:nvGrpSpPr>
          <p:grpSpPr>
            <a:xfrm rot="10800000">
              <a:off x="636238" y="1778838"/>
              <a:ext cx="175000" cy="175000"/>
              <a:chOff x="8792300" y="321275"/>
              <a:chExt cx="175000" cy="175000"/>
            </a:xfrm>
          </p:grpSpPr>
          <p:sp>
            <p:nvSpPr>
              <p:cNvPr id="549" name="Google Shape;549;p4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3" name="Google Shape;553;p42"/>
            <p:cNvGrpSpPr/>
            <p:nvPr/>
          </p:nvGrpSpPr>
          <p:grpSpPr>
            <a:xfrm>
              <a:off x="432850" y="2003163"/>
              <a:ext cx="175013" cy="27000"/>
              <a:chOff x="5662375" y="212375"/>
              <a:chExt cx="175013" cy="27000"/>
            </a:xfrm>
          </p:grpSpPr>
          <p:sp>
            <p:nvSpPr>
              <p:cNvPr id="554" name="Google Shape;554;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7" name="Google Shape;557;p42"/>
            <p:cNvGrpSpPr/>
            <p:nvPr/>
          </p:nvGrpSpPr>
          <p:grpSpPr>
            <a:xfrm>
              <a:off x="788100" y="208488"/>
              <a:ext cx="175013" cy="27000"/>
              <a:chOff x="5662375" y="212375"/>
              <a:chExt cx="175013" cy="27000"/>
            </a:xfrm>
          </p:grpSpPr>
          <p:sp>
            <p:nvSpPr>
              <p:cNvPr id="558" name="Google Shape;558;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1" name="Google Shape;561;p42"/>
            <p:cNvGrpSpPr/>
            <p:nvPr/>
          </p:nvGrpSpPr>
          <p:grpSpPr>
            <a:xfrm>
              <a:off x="8129350" y="4988725"/>
              <a:ext cx="175013" cy="27000"/>
              <a:chOff x="5662375" y="212375"/>
              <a:chExt cx="175013" cy="27000"/>
            </a:xfrm>
          </p:grpSpPr>
          <p:sp>
            <p:nvSpPr>
              <p:cNvPr id="562" name="Google Shape;562;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5" name="Google Shape;565;p42"/>
            <p:cNvGrpSpPr/>
            <p:nvPr/>
          </p:nvGrpSpPr>
          <p:grpSpPr>
            <a:xfrm>
              <a:off x="8497550" y="3429425"/>
              <a:ext cx="175013" cy="27000"/>
              <a:chOff x="5662375" y="212375"/>
              <a:chExt cx="175013" cy="27000"/>
            </a:xfrm>
          </p:grpSpPr>
          <p:sp>
            <p:nvSpPr>
              <p:cNvPr id="566" name="Google Shape;566;p4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4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69" name="Google Shape;569;p42"/>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570" name="Google Shape;570;p42"/>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571" name="Google Shape;571;p4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êu đề và nội dung 1">
  <p:cSld name="TITLE_AND_BODY_2">
    <p:spTree>
      <p:nvGrpSpPr>
        <p:cNvPr id="1" name="Shape 575"/>
        <p:cNvGrpSpPr/>
        <p:nvPr/>
      </p:nvGrpSpPr>
      <p:grpSpPr>
        <a:xfrm>
          <a:off x="0" y="0"/>
          <a:ext cx="0" cy="0"/>
          <a:chOff x="0" y="0"/>
          <a:chExt cx="0" cy="0"/>
        </a:xfrm>
      </p:grpSpPr>
      <p:sp>
        <p:nvSpPr>
          <p:cNvPr id="576" name="Google Shape;576;p43"/>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577" name="Google Shape;577;p43"/>
          <p:cNvGrpSpPr/>
          <p:nvPr/>
        </p:nvGrpSpPr>
        <p:grpSpPr>
          <a:xfrm>
            <a:off x="4484494" y="4433000"/>
            <a:ext cx="175013" cy="27000"/>
            <a:chOff x="5662375" y="212375"/>
            <a:chExt cx="175013" cy="27000"/>
          </a:xfrm>
        </p:grpSpPr>
        <p:sp>
          <p:nvSpPr>
            <p:cNvPr id="578" name="Google Shape;578;p4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4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1" name="Google Shape;581;p43"/>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582" name="Google Shape;582;p43"/>
          <p:cNvGrpSpPr/>
          <p:nvPr/>
        </p:nvGrpSpPr>
        <p:grpSpPr>
          <a:xfrm>
            <a:off x="432850" y="0"/>
            <a:ext cx="8278300" cy="5165700"/>
            <a:chOff x="432850" y="0"/>
            <a:chExt cx="8278300" cy="5165700"/>
          </a:xfrm>
        </p:grpSpPr>
        <p:cxnSp>
          <p:nvCxnSpPr>
            <p:cNvPr id="583" name="Google Shape;583;p43"/>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584" name="Google Shape;584;p43"/>
            <p:cNvGrpSpPr/>
            <p:nvPr/>
          </p:nvGrpSpPr>
          <p:grpSpPr>
            <a:xfrm>
              <a:off x="8129350" y="4292175"/>
              <a:ext cx="581800" cy="582350"/>
              <a:chOff x="8064275" y="887850"/>
              <a:chExt cx="581800" cy="582350"/>
            </a:xfrm>
          </p:grpSpPr>
          <p:sp>
            <p:nvSpPr>
              <p:cNvPr id="585" name="Google Shape;585;p4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4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4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1" name="Google Shape;591;p43"/>
            <p:cNvGrpSpPr/>
            <p:nvPr/>
          </p:nvGrpSpPr>
          <p:grpSpPr>
            <a:xfrm>
              <a:off x="8274238" y="3720600"/>
              <a:ext cx="292025" cy="292575"/>
              <a:chOff x="7353050" y="316275"/>
              <a:chExt cx="292025" cy="292575"/>
            </a:xfrm>
          </p:grpSpPr>
          <p:sp>
            <p:nvSpPr>
              <p:cNvPr id="592" name="Google Shape;592;p4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4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6" name="Google Shape;596;p43"/>
            <p:cNvGrpSpPr/>
            <p:nvPr/>
          </p:nvGrpSpPr>
          <p:grpSpPr>
            <a:xfrm>
              <a:off x="8332763" y="3212475"/>
              <a:ext cx="175000" cy="175000"/>
              <a:chOff x="8792300" y="321275"/>
              <a:chExt cx="175000" cy="175000"/>
            </a:xfrm>
          </p:grpSpPr>
          <p:sp>
            <p:nvSpPr>
              <p:cNvPr id="597" name="Google Shape;597;p4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01" name="Google Shape;601;p43"/>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602" name="Google Shape;602;p43"/>
            <p:cNvGrpSpPr/>
            <p:nvPr/>
          </p:nvGrpSpPr>
          <p:grpSpPr>
            <a:xfrm rot="10800000">
              <a:off x="432850" y="291788"/>
              <a:ext cx="581800" cy="582350"/>
              <a:chOff x="8064275" y="887850"/>
              <a:chExt cx="581800" cy="582350"/>
            </a:xfrm>
          </p:grpSpPr>
          <p:sp>
            <p:nvSpPr>
              <p:cNvPr id="603" name="Google Shape;603;p4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4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4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4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4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9" name="Google Shape;609;p43"/>
            <p:cNvGrpSpPr/>
            <p:nvPr/>
          </p:nvGrpSpPr>
          <p:grpSpPr>
            <a:xfrm rot="10800000">
              <a:off x="577738" y="1153138"/>
              <a:ext cx="292025" cy="292575"/>
              <a:chOff x="7353050" y="316275"/>
              <a:chExt cx="292025" cy="292575"/>
            </a:xfrm>
          </p:grpSpPr>
          <p:sp>
            <p:nvSpPr>
              <p:cNvPr id="610" name="Google Shape;610;p4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4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4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4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4" name="Google Shape;614;p43"/>
            <p:cNvGrpSpPr/>
            <p:nvPr/>
          </p:nvGrpSpPr>
          <p:grpSpPr>
            <a:xfrm rot="10800000">
              <a:off x="636238" y="1778838"/>
              <a:ext cx="175000" cy="175000"/>
              <a:chOff x="8792300" y="321275"/>
              <a:chExt cx="175000" cy="175000"/>
            </a:xfrm>
          </p:grpSpPr>
          <p:sp>
            <p:nvSpPr>
              <p:cNvPr id="615" name="Google Shape;615;p4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4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9" name="Google Shape;619;p43"/>
            <p:cNvGrpSpPr/>
            <p:nvPr/>
          </p:nvGrpSpPr>
          <p:grpSpPr>
            <a:xfrm>
              <a:off x="432850" y="2003163"/>
              <a:ext cx="175013" cy="27000"/>
              <a:chOff x="5662375" y="212375"/>
              <a:chExt cx="175013" cy="27000"/>
            </a:xfrm>
          </p:grpSpPr>
          <p:sp>
            <p:nvSpPr>
              <p:cNvPr id="620" name="Google Shape;620;p4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4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4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3" name="Google Shape;623;p43"/>
            <p:cNvGrpSpPr/>
            <p:nvPr/>
          </p:nvGrpSpPr>
          <p:grpSpPr>
            <a:xfrm>
              <a:off x="788100" y="208488"/>
              <a:ext cx="175013" cy="27000"/>
              <a:chOff x="5662375" y="212375"/>
              <a:chExt cx="175013" cy="27000"/>
            </a:xfrm>
          </p:grpSpPr>
          <p:sp>
            <p:nvSpPr>
              <p:cNvPr id="624" name="Google Shape;624;p4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4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4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7" name="Google Shape;627;p43"/>
            <p:cNvGrpSpPr/>
            <p:nvPr/>
          </p:nvGrpSpPr>
          <p:grpSpPr>
            <a:xfrm>
              <a:off x="8129350" y="4988725"/>
              <a:ext cx="175013" cy="27000"/>
              <a:chOff x="5662375" y="212375"/>
              <a:chExt cx="175013" cy="27000"/>
            </a:xfrm>
          </p:grpSpPr>
          <p:sp>
            <p:nvSpPr>
              <p:cNvPr id="628" name="Google Shape;628;p4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4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43"/>
            <p:cNvGrpSpPr/>
            <p:nvPr/>
          </p:nvGrpSpPr>
          <p:grpSpPr>
            <a:xfrm>
              <a:off x="8497550" y="3429425"/>
              <a:ext cx="175013" cy="27000"/>
              <a:chOff x="5662375" y="212375"/>
              <a:chExt cx="175013" cy="27000"/>
            </a:xfrm>
          </p:grpSpPr>
          <p:sp>
            <p:nvSpPr>
              <p:cNvPr id="632" name="Google Shape;632;p4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4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35" name="Google Shape;635;p43"/>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636" name="Google Shape;636;p43"/>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637" name="Google Shape;637;p4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4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ăn bản trong một cột 1">
  <p:cSld name="ONE_COLUMN_TEXT_1">
    <p:spTree>
      <p:nvGrpSpPr>
        <p:cNvPr id="1" name="Shape 641"/>
        <p:cNvGrpSpPr/>
        <p:nvPr/>
      </p:nvGrpSpPr>
      <p:grpSpPr>
        <a:xfrm>
          <a:off x="0" y="0"/>
          <a:ext cx="0" cy="0"/>
          <a:chOff x="0" y="0"/>
          <a:chExt cx="0" cy="0"/>
        </a:xfrm>
      </p:grpSpPr>
      <p:sp>
        <p:nvSpPr>
          <p:cNvPr id="642" name="Google Shape;642;p44"/>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9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44"/>
          <p:cNvSpPr txBox="1">
            <a:spLocks noGrp="1"/>
          </p:cNvSpPr>
          <p:nvPr>
            <p:ph type="title"/>
          </p:nvPr>
        </p:nvSpPr>
        <p:spPr>
          <a:xfrm>
            <a:off x="804672" y="3319272"/>
            <a:ext cx="3291900" cy="402300"/>
          </a:xfrm>
          <a:prstGeom prst="rect">
            <a:avLst/>
          </a:prstGeom>
          <a:noFill/>
          <a:ln>
            <a:noFill/>
          </a:ln>
        </p:spPr>
        <p:txBody>
          <a:bodyPr spcFirstLastPara="1" wrap="square" lIns="91425" tIns="91425" rIns="91425" bIns="91425" anchor="b" anchorCtr="0">
            <a:norm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644" name="Google Shape;644;p44"/>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645" name="Google Shape;645;p44"/>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646" name="Google Shape;646;p44"/>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647" name="Google Shape;647;p44"/>
          <p:cNvGrpSpPr/>
          <p:nvPr/>
        </p:nvGrpSpPr>
        <p:grpSpPr>
          <a:xfrm flipH="1">
            <a:off x="499400" y="959675"/>
            <a:ext cx="581800" cy="582350"/>
            <a:chOff x="8064275" y="887850"/>
            <a:chExt cx="581800" cy="582350"/>
          </a:xfrm>
        </p:grpSpPr>
        <p:sp>
          <p:nvSpPr>
            <p:cNvPr id="648" name="Google Shape;648;p4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4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4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4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4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4" name="Google Shape;654;p44"/>
          <p:cNvGrpSpPr/>
          <p:nvPr/>
        </p:nvGrpSpPr>
        <p:grpSpPr>
          <a:xfrm flipH="1">
            <a:off x="1500400" y="388100"/>
            <a:ext cx="292025" cy="292575"/>
            <a:chOff x="7353050" y="316275"/>
            <a:chExt cx="292025" cy="292575"/>
          </a:xfrm>
        </p:grpSpPr>
        <p:sp>
          <p:nvSpPr>
            <p:cNvPr id="655" name="Google Shape;655;p4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4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4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9" name="Google Shape;659;p44"/>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4"/>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4"/>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44"/>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44"/>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44"/>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5" name="Google Shape;665;p44"/>
          <p:cNvGrpSpPr/>
          <p:nvPr/>
        </p:nvGrpSpPr>
        <p:grpSpPr>
          <a:xfrm flipH="1">
            <a:off x="3527112" y="361100"/>
            <a:ext cx="175013" cy="27000"/>
            <a:chOff x="5662375" y="212375"/>
            <a:chExt cx="175013" cy="27000"/>
          </a:xfrm>
        </p:grpSpPr>
        <p:sp>
          <p:nvSpPr>
            <p:cNvPr id="666" name="Google Shape;666;p4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4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44"/>
          <p:cNvGrpSpPr/>
          <p:nvPr/>
        </p:nvGrpSpPr>
        <p:grpSpPr>
          <a:xfrm flipH="1">
            <a:off x="480412" y="242700"/>
            <a:ext cx="175013" cy="27000"/>
            <a:chOff x="5662375" y="212375"/>
            <a:chExt cx="175013" cy="27000"/>
          </a:xfrm>
        </p:grpSpPr>
        <p:sp>
          <p:nvSpPr>
            <p:cNvPr id="670" name="Google Shape;670;p4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4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3" name="Google Shape;673;p44"/>
          <p:cNvGrpSpPr/>
          <p:nvPr/>
        </p:nvGrpSpPr>
        <p:grpSpPr>
          <a:xfrm flipH="1">
            <a:off x="901712" y="1653625"/>
            <a:ext cx="175013" cy="27000"/>
            <a:chOff x="5662375" y="212375"/>
            <a:chExt cx="175013" cy="27000"/>
          </a:xfrm>
        </p:grpSpPr>
        <p:sp>
          <p:nvSpPr>
            <p:cNvPr id="674" name="Google Shape;674;p4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4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77" name="Google Shape;677;p44"/>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678" name="Google Shape;678;p44"/>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679" name="Google Shape;679;p44"/>
          <p:cNvGrpSpPr/>
          <p:nvPr/>
        </p:nvGrpSpPr>
        <p:grpSpPr>
          <a:xfrm rot="10800000">
            <a:off x="499400" y="3940925"/>
            <a:ext cx="581800" cy="582350"/>
            <a:chOff x="8064275" y="887850"/>
            <a:chExt cx="581800" cy="582350"/>
          </a:xfrm>
        </p:grpSpPr>
        <p:sp>
          <p:nvSpPr>
            <p:cNvPr id="680" name="Google Shape;680;p4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4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4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4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6" name="Google Shape;686;p44"/>
          <p:cNvGrpSpPr/>
          <p:nvPr/>
        </p:nvGrpSpPr>
        <p:grpSpPr>
          <a:xfrm rot="10800000">
            <a:off x="1819575" y="4586750"/>
            <a:ext cx="292025" cy="292575"/>
            <a:chOff x="7353050" y="316275"/>
            <a:chExt cx="292025" cy="292575"/>
          </a:xfrm>
        </p:grpSpPr>
        <p:sp>
          <p:nvSpPr>
            <p:cNvPr id="687" name="Google Shape;687;p4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4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4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1" name="Google Shape;691;p44"/>
          <p:cNvGrpSpPr/>
          <p:nvPr/>
        </p:nvGrpSpPr>
        <p:grpSpPr>
          <a:xfrm rot="10800000">
            <a:off x="212525" y="4645550"/>
            <a:ext cx="175000" cy="175000"/>
            <a:chOff x="8792300" y="321275"/>
            <a:chExt cx="175000" cy="175000"/>
          </a:xfrm>
        </p:grpSpPr>
        <p:sp>
          <p:nvSpPr>
            <p:cNvPr id="692" name="Google Shape;692;p4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4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4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4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44"/>
          <p:cNvGrpSpPr/>
          <p:nvPr/>
        </p:nvGrpSpPr>
        <p:grpSpPr>
          <a:xfrm rot="10800000">
            <a:off x="480412" y="4852325"/>
            <a:ext cx="175013" cy="27000"/>
            <a:chOff x="5662375" y="212375"/>
            <a:chExt cx="175013" cy="27000"/>
          </a:xfrm>
        </p:grpSpPr>
        <p:sp>
          <p:nvSpPr>
            <p:cNvPr id="697" name="Google Shape;697;p4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4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0" name="Google Shape;700;p44"/>
          <p:cNvGrpSpPr/>
          <p:nvPr/>
        </p:nvGrpSpPr>
        <p:grpSpPr>
          <a:xfrm rot="10800000">
            <a:off x="1054112" y="3898600"/>
            <a:ext cx="175013" cy="27000"/>
            <a:chOff x="5662375" y="212375"/>
            <a:chExt cx="175013" cy="27000"/>
          </a:xfrm>
        </p:grpSpPr>
        <p:sp>
          <p:nvSpPr>
            <p:cNvPr id="701" name="Google Shape;701;p4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4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4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704"/>
        <p:cNvGrpSpPr/>
        <p:nvPr/>
      </p:nvGrpSpPr>
      <p:grpSpPr>
        <a:xfrm>
          <a:off x="0" y="0"/>
          <a:ext cx="0" cy="0"/>
          <a:chOff x="0" y="0"/>
          <a:chExt cx="0" cy="0"/>
        </a:xfrm>
      </p:grpSpPr>
      <p:sp>
        <p:nvSpPr>
          <p:cNvPr id="705" name="Google Shape;705;p45"/>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706" name="Google Shape;706;p45"/>
          <p:cNvCxnSpPr/>
          <p:nvPr/>
        </p:nvCxnSpPr>
        <p:spPr>
          <a:xfrm>
            <a:off x="590450" y="4340600"/>
            <a:ext cx="670200" cy="423000"/>
          </a:xfrm>
          <a:prstGeom prst="straightConnector1">
            <a:avLst/>
          </a:prstGeom>
          <a:noFill/>
          <a:ln w="9525" cap="flat" cmpd="sng">
            <a:solidFill>
              <a:schemeClr val="dk1"/>
            </a:solidFill>
            <a:prstDash val="solid"/>
            <a:round/>
            <a:headEnd type="none" w="sm" len="sm"/>
            <a:tailEnd type="none" w="sm" len="sm"/>
          </a:ln>
        </p:spPr>
      </p:cxnSp>
      <p:cxnSp>
        <p:nvCxnSpPr>
          <p:cNvPr id="707" name="Google Shape;707;p45"/>
          <p:cNvCxnSpPr/>
          <p:nvPr/>
        </p:nvCxnSpPr>
        <p:spPr>
          <a:xfrm rot="10800000" flipH="1">
            <a:off x="0" y="4332550"/>
            <a:ext cx="590700" cy="663900"/>
          </a:xfrm>
          <a:prstGeom prst="straightConnector1">
            <a:avLst/>
          </a:prstGeom>
          <a:noFill/>
          <a:ln w="9525" cap="flat" cmpd="sng">
            <a:solidFill>
              <a:schemeClr val="dk1"/>
            </a:solidFill>
            <a:prstDash val="solid"/>
            <a:round/>
            <a:headEnd type="none" w="sm" len="sm"/>
            <a:tailEnd type="none" w="sm" len="sm"/>
          </a:ln>
        </p:spPr>
      </p:cxnSp>
      <p:grpSp>
        <p:nvGrpSpPr>
          <p:cNvPr id="708" name="Google Shape;708;p45"/>
          <p:cNvGrpSpPr/>
          <p:nvPr/>
        </p:nvGrpSpPr>
        <p:grpSpPr>
          <a:xfrm flipH="1">
            <a:off x="431725" y="4183775"/>
            <a:ext cx="292025" cy="292575"/>
            <a:chOff x="7353050" y="316275"/>
            <a:chExt cx="292025" cy="292575"/>
          </a:xfrm>
        </p:grpSpPr>
        <p:sp>
          <p:nvSpPr>
            <p:cNvPr id="709" name="Google Shape;709;p4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4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4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3" name="Google Shape;713;p45"/>
          <p:cNvGrpSpPr/>
          <p:nvPr/>
        </p:nvGrpSpPr>
        <p:grpSpPr>
          <a:xfrm>
            <a:off x="1075789" y="4604675"/>
            <a:ext cx="293111" cy="293388"/>
            <a:chOff x="3164039" y="430875"/>
            <a:chExt cx="293111" cy="293388"/>
          </a:xfrm>
        </p:grpSpPr>
        <p:sp>
          <p:nvSpPr>
            <p:cNvPr id="714" name="Google Shape;714;p4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4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4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4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4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4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720" name="Google Shape;720;p45"/>
          <p:cNvCxnSpPr/>
          <p:nvPr/>
        </p:nvCxnSpPr>
        <p:spPr>
          <a:xfrm rot="10800000">
            <a:off x="7196975" y="2951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721" name="Google Shape;721;p45"/>
          <p:cNvCxnSpPr/>
          <p:nvPr/>
        </p:nvCxnSpPr>
        <p:spPr>
          <a:xfrm flipH="1">
            <a:off x="8354075" y="-66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722" name="Google Shape;722;p45"/>
          <p:cNvGrpSpPr/>
          <p:nvPr/>
        </p:nvGrpSpPr>
        <p:grpSpPr>
          <a:xfrm>
            <a:off x="8064275" y="526925"/>
            <a:ext cx="581800" cy="582350"/>
            <a:chOff x="8064275" y="887850"/>
            <a:chExt cx="581800" cy="582350"/>
          </a:xfrm>
        </p:grpSpPr>
        <p:sp>
          <p:nvSpPr>
            <p:cNvPr id="723" name="Google Shape;723;p4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4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4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4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4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4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9" name="Google Shape;729;p45"/>
          <p:cNvGrpSpPr/>
          <p:nvPr/>
        </p:nvGrpSpPr>
        <p:grpSpPr>
          <a:xfrm>
            <a:off x="7033875" y="170875"/>
            <a:ext cx="292025" cy="292575"/>
            <a:chOff x="7353050" y="316275"/>
            <a:chExt cx="292025" cy="292575"/>
          </a:xfrm>
        </p:grpSpPr>
        <p:sp>
          <p:nvSpPr>
            <p:cNvPr id="730" name="Google Shape;730;p4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4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4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4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4" name="Google Shape;734;p45"/>
          <p:cNvGrpSpPr/>
          <p:nvPr/>
        </p:nvGrpSpPr>
        <p:grpSpPr>
          <a:xfrm>
            <a:off x="8757950" y="229650"/>
            <a:ext cx="175000" cy="175000"/>
            <a:chOff x="8792300" y="321275"/>
            <a:chExt cx="175000" cy="175000"/>
          </a:xfrm>
        </p:grpSpPr>
        <p:sp>
          <p:nvSpPr>
            <p:cNvPr id="735" name="Google Shape;735;p4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4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4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4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9" name="Google Shape;739;p45"/>
          <p:cNvGrpSpPr/>
          <p:nvPr/>
        </p:nvGrpSpPr>
        <p:grpSpPr>
          <a:xfrm>
            <a:off x="8490050" y="170875"/>
            <a:ext cx="175013" cy="27000"/>
            <a:chOff x="5662375" y="212375"/>
            <a:chExt cx="175013" cy="27000"/>
          </a:xfrm>
        </p:grpSpPr>
        <p:sp>
          <p:nvSpPr>
            <p:cNvPr id="740" name="Google Shape;740;p4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4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4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3" name="Google Shape;743;p45"/>
          <p:cNvGrpSpPr/>
          <p:nvPr/>
        </p:nvGrpSpPr>
        <p:grpSpPr>
          <a:xfrm>
            <a:off x="7916350" y="1124600"/>
            <a:ext cx="175013" cy="27000"/>
            <a:chOff x="5662375" y="212375"/>
            <a:chExt cx="175013" cy="27000"/>
          </a:xfrm>
        </p:grpSpPr>
        <p:sp>
          <p:nvSpPr>
            <p:cNvPr id="744" name="Google Shape;744;p4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4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4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747"/>
        <p:cNvGrpSpPr/>
        <p:nvPr/>
      </p:nvGrpSpPr>
      <p:grpSpPr>
        <a:xfrm>
          <a:off x="0" y="0"/>
          <a:ext cx="0" cy="0"/>
          <a:chOff x="0" y="0"/>
          <a:chExt cx="0" cy="0"/>
        </a:xfrm>
      </p:grpSpPr>
      <p:sp>
        <p:nvSpPr>
          <p:cNvPr id="748" name="Google Shape;748;p46"/>
          <p:cNvSpPr txBox="1">
            <a:spLocks noGrp="1"/>
          </p:cNvSpPr>
          <p:nvPr>
            <p:ph type="title"/>
          </p:nvPr>
        </p:nvSpPr>
        <p:spPr>
          <a:xfrm>
            <a:off x="2825496" y="704088"/>
            <a:ext cx="3483900" cy="567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749" name="Google Shape;749;p46"/>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sp>
        <p:nvSpPr>
          <p:cNvPr id="750" name="Google Shape;750;p46"/>
          <p:cNvSpPr txBox="1">
            <a:spLocks noGrp="1"/>
          </p:cNvSpPr>
          <p:nvPr>
            <p:ph type="title" idx="2"/>
          </p:nvPr>
        </p:nvSpPr>
        <p:spPr>
          <a:xfrm>
            <a:off x="2825496" y="2185416"/>
            <a:ext cx="3483900" cy="567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751" name="Google Shape;751;p46"/>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sp>
        <p:nvSpPr>
          <p:cNvPr id="752" name="Google Shape;752;p46"/>
          <p:cNvSpPr txBox="1">
            <a:spLocks noGrp="1"/>
          </p:cNvSpPr>
          <p:nvPr>
            <p:ph type="title" idx="4"/>
          </p:nvPr>
        </p:nvSpPr>
        <p:spPr>
          <a:xfrm>
            <a:off x="2825496" y="3648456"/>
            <a:ext cx="3483900" cy="567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753" name="Google Shape;753;p46"/>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54" name="Google Shape;754;p46"/>
          <p:cNvCxnSpPr/>
          <p:nvPr/>
        </p:nvCxnSpPr>
        <p:spPr>
          <a:xfrm rot="5400000">
            <a:off x="7269708" y="3324550"/>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755" name="Google Shape;755;p46"/>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756" name="Google Shape;756;p46"/>
          <p:cNvCxnSpPr/>
          <p:nvPr/>
        </p:nvCxnSpPr>
        <p:spPr>
          <a:xfrm rot="5400000">
            <a:off x="7232433" y="736375"/>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757" name="Google Shape;757;p46"/>
          <p:cNvCxnSpPr/>
          <p:nvPr/>
        </p:nvCxnSpPr>
        <p:spPr>
          <a:xfrm rot="5400000">
            <a:off x="8168433" y="-6660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758" name="Google Shape;758;p46"/>
          <p:cNvGrpSpPr/>
          <p:nvPr/>
        </p:nvGrpSpPr>
        <p:grpSpPr>
          <a:xfrm rot="5400000" flipH="1">
            <a:off x="7407333" y="1284925"/>
            <a:ext cx="581800" cy="582350"/>
            <a:chOff x="8064275" y="887850"/>
            <a:chExt cx="581800" cy="582350"/>
          </a:xfrm>
        </p:grpSpPr>
        <p:sp>
          <p:nvSpPr>
            <p:cNvPr id="759" name="Google Shape;759;p4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4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4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4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4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4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46"/>
          <p:cNvGrpSpPr/>
          <p:nvPr/>
        </p:nvGrpSpPr>
        <p:grpSpPr>
          <a:xfrm rot="5400000" flipH="1">
            <a:off x="7869720" y="2754200"/>
            <a:ext cx="292025" cy="292575"/>
            <a:chOff x="7353050" y="316275"/>
            <a:chExt cx="292025" cy="292575"/>
          </a:xfrm>
        </p:grpSpPr>
        <p:sp>
          <p:nvSpPr>
            <p:cNvPr id="766" name="Google Shape;766;p4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4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4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4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0" name="Google Shape;770;p46"/>
          <p:cNvGrpSpPr/>
          <p:nvPr/>
        </p:nvGrpSpPr>
        <p:grpSpPr>
          <a:xfrm rot="5400000" flipH="1">
            <a:off x="8012458" y="178175"/>
            <a:ext cx="175000" cy="175000"/>
            <a:chOff x="8792300" y="321275"/>
            <a:chExt cx="175000" cy="175000"/>
          </a:xfrm>
        </p:grpSpPr>
        <p:sp>
          <p:nvSpPr>
            <p:cNvPr id="771" name="Google Shape;771;p4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4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4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4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5" name="Google Shape;775;p46"/>
          <p:cNvGrpSpPr/>
          <p:nvPr/>
        </p:nvGrpSpPr>
        <p:grpSpPr>
          <a:xfrm rot="5400000">
            <a:off x="7551683" y="3879926"/>
            <a:ext cx="293111" cy="293388"/>
            <a:chOff x="3164039" y="430875"/>
            <a:chExt cx="293111" cy="293388"/>
          </a:xfrm>
        </p:grpSpPr>
        <p:sp>
          <p:nvSpPr>
            <p:cNvPr id="776" name="Google Shape;776;p4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4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4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4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4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4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2" name="Google Shape;782;p46"/>
          <p:cNvGrpSpPr/>
          <p:nvPr/>
        </p:nvGrpSpPr>
        <p:grpSpPr>
          <a:xfrm rot="5400000" flipH="1">
            <a:off x="8259052" y="323144"/>
            <a:ext cx="175013" cy="27000"/>
            <a:chOff x="5662375" y="212375"/>
            <a:chExt cx="175013" cy="27000"/>
          </a:xfrm>
        </p:grpSpPr>
        <p:sp>
          <p:nvSpPr>
            <p:cNvPr id="783" name="Google Shape;783;p4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4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4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786" name="Google Shape;786;p46"/>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787" name="Google Shape;787;p46"/>
          <p:cNvCxnSpPr/>
          <p:nvPr/>
        </p:nvCxnSpPr>
        <p:spPr>
          <a:xfrm rot="-5400000">
            <a:off x="847100" y="355400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788" name="Google Shape;788;p46"/>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789" name="Google Shape;789;p46"/>
          <p:cNvGrpSpPr/>
          <p:nvPr/>
        </p:nvGrpSpPr>
        <p:grpSpPr>
          <a:xfrm rot="5400000">
            <a:off x="621475" y="4062025"/>
            <a:ext cx="581800" cy="582350"/>
            <a:chOff x="8064275" y="887850"/>
            <a:chExt cx="581800" cy="582350"/>
          </a:xfrm>
        </p:grpSpPr>
        <p:sp>
          <p:nvSpPr>
            <p:cNvPr id="790" name="Google Shape;790;p4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4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4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4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6" name="Google Shape;796;p46"/>
          <p:cNvGrpSpPr/>
          <p:nvPr/>
        </p:nvGrpSpPr>
        <p:grpSpPr>
          <a:xfrm rot="5400000">
            <a:off x="1482825" y="3350800"/>
            <a:ext cx="292025" cy="292575"/>
            <a:chOff x="7353050" y="316275"/>
            <a:chExt cx="292025" cy="292575"/>
          </a:xfrm>
        </p:grpSpPr>
        <p:sp>
          <p:nvSpPr>
            <p:cNvPr id="797" name="Google Shape;797;p4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4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4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4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1" name="Google Shape;801;p46"/>
          <p:cNvGrpSpPr/>
          <p:nvPr/>
        </p:nvGrpSpPr>
        <p:grpSpPr>
          <a:xfrm rot="5400000">
            <a:off x="1595125" y="4790325"/>
            <a:ext cx="175000" cy="175000"/>
            <a:chOff x="8792300" y="321275"/>
            <a:chExt cx="175000" cy="175000"/>
          </a:xfrm>
        </p:grpSpPr>
        <p:sp>
          <p:nvSpPr>
            <p:cNvPr id="802" name="Google Shape;802;p4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4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4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4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6" name="Google Shape;806;p46"/>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46"/>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46"/>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6"/>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46"/>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46"/>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2" name="Google Shape;812;p46"/>
          <p:cNvGrpSpPr/>
          <p:nvPr/>
        </p:nvGrpSpPr>
        <p:grpSpPr>
          <a:xfrm rot="5400000">
            <a:off x="1701119" y="1515381"/>
            <a:ext cx="175013" cy="27000"/>
            <a:chOff x="5662375" y="212375"/>
            <a:chExt cx="175013" cy="27000"/>
          </a:xfrm>
        </p:grpSpPr>
        <p:sp>
          <p:nvSpPr>
            <p:cNvPr id="813" name="Google Shape;813;p4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4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6" name="Google Shape;816;p46"/>
          <p:cNvGrpSpPr/>
          <p:nvPr/>
        </p:nvGrpSpPr>
        <p:grpSpPr>
          <a:xfrm rot="5400000">
            <a:off x="1819519" y="4562081"/>
            <a:ext cx="175013" cy="27000"/>
            <a:chOff x="5662375" y="212375"/>
            <a:chExt cx="175013" cy="27000"/>
          </a:xfrm>
        </p:grpSpPr>
        <p:sp>
          <p:nvSpPr>
            <p:cNvPr id="817" name="Google Shape;817;p4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4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0" name="Google Shape;820;p46"/>
          <p:cNvGrpSpPr/>
          <p:nvPr/>
        </p:nvGrpSpPr>
        <p:grpSpPr>
          <a:xfrm rot="5400000">
            <a:off x="408594" y="4140781"/>
            <a:ext cx="175013" cy="27000"/>
            <a:chOff x="5662375" y="212375"/>
            <a:chExt cx="175013" cy="27000"/>
          </a:xfrm>
        </p:grpSpPr>
        <p:sp>
          <p:nvSpPr>
            <p:cNvPr id="821" name="Google Shape;821;p4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824"/>
        <p:cNvGrpSpPr/>
        <p:nvPr/>
      </p:nvGrpSpPr>
      <p:grpSpPr>
        <a:xfrm>
          <a:off x="0" y="0"/>
          <a:ext cx="0" cy="0"/>
          <a:chOff x="0" y="0"/>
          <a:chExt cx="0" cy="0"/>
        </a:xfrm>
      </p:grpSpPr>
      <p:sp>
        <p:nvSpPr>
          <p:cNvPr id="825" name="Google Shape;825;p47"/>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826" name="Google Shape;826;p47"/>
          <p:cNvCxnSpPr/>
          <p:nvPr/>
        </p:nvCxnSpPr>
        <p:spPr>
          <a:xfrm rot="10800000">
            <a:off x="8109000" y="501275"/>
            <a:ext cx="737700" cy="737700"/>
          </a:xfrm>
          <a:prstGeom prst="straightConnector1">
            <a:avLst/>
          </a:prstGeom>
          <a:noFill/>
          <a:ln w="9525" cap="flat" cmpd="sng">
            <a:solidFill>
              <a:schemeClr val="dk2"/>
            </a:solidFill>
            <a:prstDash val="solid"/>
            <a:round/>
            <a:headEnd type="none" w="sm" len="sm"/>
            <a:tailEnd type="none" w="sm" len="sm"/>
          </a:ln>
        </p:spPr>
      </p:cxnSp>
      <p:cxnSp>
        <p:nvCxnSpPr>
          <p:cNvPr id="827" name="Google Shape;827;p47"/>
          <p:cNvCxnSpPr/>
          <p:nvPr/>
        </p:nvCxnSpPr>
        <p:spPr>
          <a:xfrm>
            <a:off x="582475" y="282188"/>
            <a:ext cx="1212900" cy="422700"/>
          </a:xfrm>
          <a:prstGeom prst="straightConnector1">
            <a:avLst/>
          </a:prstGeom>
          <a:noFill/>
          <a:ln w="9525" cap="flat" cmpd="sng">
            <a:solidFill>
              <a:schemeClr val="dk2"/>
            </a:solidFill>
            <a:prstDash val="solid"/>
            <a:round/>
            <a:headEnd type="none" w="sm" len="sm"/>
            <a:tailEnd type="none" w="sm" len="sm"/>
          </a:ln>
        </p:spPr>
      </p:cxnSp>
      <p:cxnSp>
        <p:nvCxnSpPr>
          <p:cNvPr id="828" name="Google Shape;828;p47"/>
          <p:cNvCxnSpPr/>
          <p:nvPr/>
        </p:nvCxnSpPr>
        <p:spPr>
          <a:xfrm rot="10800000" flipH="1">
            <a:off x="0" y="274188"/>
            <a:ext cx="582600" cy="654300"/>
          </a:xfrm>
          <a:prstGeom prst="straightConnector1">
            <a:avLst/>
          </a:prstGeom>
          <a:noFill/>
          <a:ln w="9525" cap="flat" cmpd="sng">
            <a:solidFill>
              <a:schemeClr val="dk2"/>
            </a:solidFill>
            <a:prstDash val="solid"/>
            <a:round/>
            <a:headEnd type="none" w="sm" len="sm"/>
            <a:tailEnd type="none" w="sm" len="sm"/>
          </a:ln>
        </p:spPr>
      </p:cxnSp>
      <p:grpSp>
        <p:nvGrpSpPr>
          <p:cNvPr id="829" name="Google Shape;829;p47"/>
          <p:cNvGrpSpPr/>
          <p:nvPr/>
        </p:nvGrpSpPr>
        <p:grpSpPr>
          <a:xfrm flipH="1">
            <a:off x="423750" y="125363"/>
            <a:ext cx="292025" cy="292575"/>
            <a:chOff x="7353050" y="316275"/>
            <a:chExt cx="292025" cy="292575"/>
          </a:xfrm>
        </p:grpSpPr>
        <p:sp>
          <p:nvSpPr>
            <p:cNvPr id="830" name="Google Shape;830;p4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4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4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4" name="Google Shape;834;p47"/>
          <p:cNvGrpSpPr/>
          <p:nvPr/>
        </p:nvGrpSpPr>
        <p:grpSpPr>
          <a:xfrm>
            <a:off x="1638739" y="558163"/>
            <a:ext cx="293111" cy="293388"/>
            <a:chOff x="3164039" y="430875"/>
            <a:chExt cx="293111" cy="293388"/>
          </a:xfrm>
        </p:grpSpPr>
        <p:sp>
          <p:nvSpPr>
            <p:cNvPr id="835" name="Google Shape;835;p4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4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4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4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4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1" name="Google Shape;841;p47"/>
          <p:cNvGrpSpPr/>
          <p:nvPr/>
        </p:nvGrpSpPr>
        <p:grpSpPr>
          <a:xfrm>
            <a:off x="1591750" y="362600"/>
            <a:ext cx="175013" cy="27000"/>
            <a:chOff x="5662375" y="212375"/>
            <a:chExt cx="175013" cy="27000"/>
          </a:xfrm>
        </p:grpSpPr>
        <p:sp>
          <p:nvSpPr>
            <p:cNvPr id="842" name="Google Shape;842;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45" name="Google Shape;845;p47"/>
          <p:cNvCxnSpPr/>
          <p:nvPr/>
        </p:nvCxnSpPr>
        <p:spPr>
          <a:xfrm flipH="1">
            <a:off x="8151325" y="6875"/>
            <a:ext cx="1002600" cy="494400"/>
          </a:xfrm>
          <a:prstGeom prst="straightConnector1">
            <a:avLst/>
          </a:prstGeom>
          <a:noFill/>
          <a:ln w="9525" cap="flat" cmpd="sng">
            <a:solidFill>
              <a:schemeClr val="dk2"/>
            </a:solidFill>
            <a:prstDash val="solid"/>
            <a:round/>
            <a:headEnd type="none" w="sm" len="sm"/>
            <a:tailEnd type="none" w="sm" len="sm"/>
          </a:ln>
        </p:spPr>
      </p:cxnSp>
      <p:grpSp>
        <p:nvGrpSpPr>
          <p:cNvPr id="846" name="Google Shape;846;p47"/>
          <p:cNvGrpSpPr/>
          <p:nvPr/>
        </p:nvGrpSpPr>
        <p:grpSpPr>
          <a:xfrm>
            <a:off x="7823875" y="202375"/>
            <a:ext cx="581800" cy="582350"/>
            <a:chOff x="8064275" y="887850"/>
            <a:chExt cx="581800" cy="582350"/>
          </a:xfrm>
        </p:grpSpPr>
        <p:sp>
          <p:nvSpPr>
            <p:cNvPr id="847" name="Google Shape;847;p4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4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4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4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4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4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3" name="Google Shape;853;p47"/>
          <p:cNvGrpSpPr/>
          <p:nvPr/>
        </p:nvGrpSpPr>
        <p:grpSpPr>
          <a:xfrm flipH="1">
            <a:off x="8698650" y="1117488"/>
            <a:ext cx="292025" cy="292575"/>
            <a:chOff x="7353050" y="316275"/>
            <a:chExt cx="292025" cy="292575"/>
          </a:xfrm>
        </p:grpSpPr>
        <p:sp>
          <p:nvSpPr>
            <p:cNvPr id="854" name="Google Shape;854;p4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4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4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8" name="Google Shape;858;p47"/>
          <p:cNvGrpSpPr/>
          <p:nvPr/>
        </p:nvGrpSpPr>
        <p:grpSpPr>
          <a:xfrm>
            <a:off x="8678350" y="1581800"/>
            <a:ext cx="175013" cy="27000"/>
            <a:chOff x="5662375" y="212375"/>
            <a:chExt cx="175013" cy="27000"/>
          </a:xfrm>
        </p:grpSpPr>
        <p:sp>
          <p:nvSpPr>
            <p:cNvPr id="859" name="Google Shape;859;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67" name="Google Shape;67;p21"/>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4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8" name="Google Shape;68;p21"/>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2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9" name="Google Shape;69;p21"/>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4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0" name="Google Shape;70;p21"/>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2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71" name="Google Shape;71;p21"/>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4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2" name="Google Shape;72;p21"/>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2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73" name="Google Shape;73;p21"/>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4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4" name="Google Shape;74;p21"/>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2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2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75" name="Google Shape;75;p21"/>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76" name="Google Shape;76;p21"/>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77" name="Google Shape;77;p21"/>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78" name="Google Shape;78;p21"/>
          <p:cNvGrpSpPr/>
          <p:nvPr/>
        </p:nvGrpSpPr>
        <p:grpSpPr>
          <a:xfrm flipH="1">
            <a:off x="423750" y="125363"/>
            <a:ext cx="292025" cy="292575"/>
            <a:chOff x="7353050" y="316275"/>
            <a:chExt cx="292025" cy="292575"/>
          </a:xfrm>
        </p:grpSpPr>
        <p:sp>
          <p:nvSpPr>
            <p:cNvPr id="79" name="Google Shape;79;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21"/>
          <p:cNvGrpSpPr/>
          <p:nvPr/>
        </p:nvGrpSpPr>
        <p:grpSpPr>
          <a:xfrm>
            <a:off x="1638739" y="558163"/>
            <a:ext cx="293111" cy="293388"/>
            <a:chOff x="3164039" y="430875"/>
            <a:chExt cx="293111" cy="293388"/>
          </a:xfrm>
        </p:grpSpPr>
        <p:sp>
          <p:nvSpPr>
            <p:cNvPr id="84" name="Google Shape;84;p2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 name="Google Shape;90;p21"/>
          <p:cNvGrpSpPr/>
          <p:nvPr/>
        </p:nvGrpSpPr>
        <p:grpSpPr>
          <a:xfrm>
            <a:off x="1591750" y="362600"/>
            <a:ext cx="175013" cy="27000"/>
            <a:chOff x="5662375" y="212375"/>
            <a:chExt cx="175013" cy="27000"/>
          </a:xfrm>
        </p:grpSpPr>
        <p:sp>
          <p:nvSpPr>
            <p:cNvPr id="91" name="Google Shape;91;p2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4" name="Google Shape;94;p21"/>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95" name="Google Shape;95;p21"/>
          <p:cNvGrpSpPr/>
          <p:nvPr/>
        </p:nvGrpSpPr>
        <p:grpSpPr>
          <a:xfrm>
            <a:off x="7823875" y="202375"/>
            <a:ext cx="581800" cy="582350"/>
            <a:chOff x="8064275" y="887850"/>
            <a:chExt cx="581800" cy="582350"/>
          </a:xfrm>
        </p:grpSpPr>
        <p:sp>
          <p:nvSpPr>
            <p:cNvPr id="96" name="Google Shape;96;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1"/>
          <p:cNvGrpSpPr/>
          <p:nvPr/>
        </p:nvGrpSpPr>
        <p:grpSpPr>
          <a:xfrm flipH="1">
            <a:off x="8698650" y="1117488"/>
            <a:ext cx="292025" cy="292575"/>
            <a:chOff x="7353050" y="316275"/>
            <a:chExt cx="292025" cy="292575"/>
          </a:xfrm>
        </p:grpSpPr>
        <p:sp>
          <p:nvSpPr>
            <p:cNvPr id="103" name="Google Shape;10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21"/>
          <p:cNvGrpSpPr/>
          <p:nvPr/>
        </p:nvGrpSpPr>
        <p:grpSpPr>
          <a:xfrm>
            <a:off x="8678350" y="1581800"/>
            <a:ext cx="175013" cy="27000"/>
            <a:chOff x="5662375" y="212375"/>
            <a:chExt cx="175013" cy="27000"/>
          </a:xfrm>
        </p:grpSpPr>
        <p:sp>
          <p:nvSpPr>
            <p:cNvPr id="108" name="Google Shape;108;p2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862"/>
        <p:cNvGrpSpPr/>
        <p:nvPr/>
      </p:nvGrpSpPr>
      <p:grpSpPr>
        <a:xfrm>
          <a:off x="0" y="0"/>
          <a:ext cx="0" cy="0"/>
          <a:chOff x="0" y="0"/>
          <a:chExt cx="0" cy="0"/>
        </a:xfrm>
      </p:grpSpPr>
      <p:sp>
        <p:nvSpPr>
          <p:cNvPr id="863" name="Google Shape;863;p48"/>
          <p:cNvSpPr txBox="1">
            <a:spLocks noGrp="1"/>
          </p:cNvSpPr>
          <p:nvPr>
            <p:ph type="title"/>
          </p:nvPr>
        </p:nvSpPr>
        <p:spPr>
          <a:xfrm>
            <a:off x="3090672" y="338328"/>
            <a:ext cx="2962800" cy="576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864" name="Google Shape;864;p48"/>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65" name="Google Shape;865;p48"/>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sp>
        <p:nvSpPr>
          <p:cNvPr id="866" name="Google Shape;866;p48"/>
          <p:cNvSpPr txBox="1">
            <a:spLocks noGrp="1"/>
          </p:cNvSpPr>
          <p:nvPr>
            <p:ph type="subTitle" idx="3"/>
          </p:nvPr>
        </p:nvSpPr>
        <p:spPr>
          <a:xfrm>
            <a:off x="3689552" y="1588336"/>
            <a:ext cx="1764900" cy="4572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67" name="Google Shape;867;p48"/>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a:solidFill>
                  <a:schemeClr val="accent1"/>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accent1"/>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accent1"/>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accent1"/>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accent1"/>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accent1"/>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accent1"/>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accent1"/>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accent1"/>
                </a:solidFill>
                <a:latin typeface="Barlow Semi Condensed"/>
                <a:ea typeface="Barlow Semi Condensed"/>
                <a:cs typeface="Barlow Semi Condensed"/>
                <a:sym typeface="Barlow Semi Condensed"/>
              </a:defRPr>
            </a:lvl9pPr>
          </a:lstStyle>
          <a:p>
            <a:endParaRPr/>
          </a:p>
        </p:txBody>
      </p:sp>
      <p:sp>
        <p:nvSpPr>
          <p:cNvPr id="868" name="Google Shape;868;p48"/>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69" name="Google Shape;869;p48"/>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sp>
        <p:nvSpPr>
          <p:cNvPr id="870" name="Google Shape;870;p48"/>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71" name="Google Shape;871;p48"/>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sp>
        <p:nvSpPr>
          <p:cNvPr id="872" name="Google Shape;872;p48"/>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73" name="Google Shape;873;p48"/>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sp>
        <p:nvSpPr>
          <p:cNvPr id="874" name="Google Shape;874;p48"/>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75" name="Google Shape;875;p48"/>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876" name="Google Shape;876;p48"/>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877" name="Google Shape;877;p4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878" name="Google Shape;878;p48"/>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879" name="Google Shape;879;p48"/>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880" name="Google Shape;880;p48"/>
          <p:cNvGrpSpPr/>
          <p:nvPr/>
        </p:nvGrpSpPr>
        <p:grpSpPr>
          <a:xfrm flipH="1">
            <a:off x="1278333" y="4513075"/>
            <a:ext cx="581800" cy="582350"/>
            <a:chOff x="8064275" y="887850"/>
            <a:chExt cx="581800" cy="582350"/>
          </a:xfrm>
        </p:grpSpPr>
        <p:sp>
          <p:nvSpPr>
            <p:cNvPr id="881" name="Google Shape;881;p4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4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4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4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4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4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7" name="Google Shape;887;p48"/>
          <p:cNvGrpSpPr/>
          <p:nvPr/>
        </p:nvGrpSpPr>
        <p:grpSpPr>
          <a:xfrm flipH="1">
            <a:off x="2747608" y="4340463"/>
            <a:ext cx="292025" cy="292575"/>
            <a:chOff x="7353050" y="316275"/>
            <a:chExt cx="292025" cy="292575"/>
          </a:xfrm>
        </p:grpSpPr>
        <p:sp>
          <p:nvSpPr>
            <p:cNvPr id="888" name="Google Shape;888;p4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4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4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4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2" name="Google Shape;892;p48"/>
          <p:cNvGrpSpPr/>
          <p:nvPr/>
        </p:nvGrpSpPr>
        <p:grpSpPr>
          <a:xfrm flipH="1">
            <a:off x="171308" y="4315025"/>
            <a:ext cx="175000" cy="175000"/>
            <a:chOff x="8792300" y="321275"/>
            <a:chExt cx="175000" cy="175000"/>
          </a:xfrm>
        </p:grpSpPr>
        <p:sp>
          <p:nvSpPr>
            <p:cNvPr id="893" name="Google Shape;893;p4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4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4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4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7" name="Google Shape;897;p48"/>
          <p:cNvGrpSpPr/>
          <p:nvPr/>
        </p:nvGrpSpPr>
        <p:grpSpPr>
          <a:xfrm>
            <a:off x="3873197" y="4657550"/>
            <a:ext cx="293111" cy="293388"/>
            <a:chOff x="3164039" y="430875"/>
            <a:chExt cx="293111" cy="293388"/>
          </a:xfrm>
        </p:grpSpPr>
        <p:sp>
          <p:nvSpPr>
            <p:cNvPr id="898" name="Google Shape;898;p4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4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4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4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4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4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4" name="Google Shape;904;p48"/>
          <p:cNvGrpSpPr/>
          <p:nvPr/>
        </p:nvGrpSpPr>
        <p:grpSpPr>
          <a:xfrm flipH="1">
            <a:off x="242270" y="4142425"/>
            <a:ext cx="175013" cy="27000"/>
            <a:chOff x="5662375" y="212375"/>
            <a:chExt cx="175013" cy="27000"/>
          </a:xfrm>
        </p:grpSpPr>
        <p:sp>
          <p:nvSpPr>
            <p:cNvPr id="905" name="Google Shape;905;p4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4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4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08" name="Google Shape;908;p48"/>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909" name="Google Shape;909;p48"/>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910" name="Google Shape;910;p48"/>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911" name="Google Shape;911;p48"/>
          <p:cNvGrpSpPr/>
          <p:nvPr/>
        </p:nvGrpSpPr>
        <p:grpSpPr>
          <a:xfrm>
            <a:off x="8064275" y="1040250"/>
            <a:ext cx="581800" cy="582350"/>
            <a:chOff x="8064275" y="887850"/>
            <a:chExt cx="581800" cy="582350"/>
          </a:xfrm>
        </p:grpSpPr>
        <p:sp>
          <p:nvSpPr>
            <p:cNvPr id="912" name="Google Shape;912;p4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4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4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4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4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4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8" name="Google Shape;918;p48"/>
          <p:cNvGrpSpPr/>
          <p:nvPr/>
        </p:nvGrpSpPr>
        <p:grpSpPr>
          <a:xfrm>
            <a:off x="7353050" y="316275"/>
            <a:ext cx="292025" cy="292575"/>
            <a:chOff x="7353050" y="316275"/>
            <a:chExt cx="292025" cy="292575"/>
          </a:xfrm>
        </p:grpSpPr>
        <p:sp>
          <p:nvSpPr>
            <p:cNvPr id="919" name="Google Shape;919;p4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4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4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4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3" name="Google Shape;923;p48"/>
          <p:cNvGrpSpPr/>
          <p:nvPr/>
        </p:nvGrpSpPr>
        <p:grpSpPr>
          <a:xfrm>
            <a:off x="8792300" y="321275"/>
            <a:ext cx="175000" cy="175000"/>
            <a:chOff x="8792300" y="321275"/>
            <a:chExt cx="175000" cy="175000"/>
          </a:xfrm>
        </p:grpSpPr>
        <p:sp>
          <p:nvSpPr>
            <p:cNvPr id="924" name="Google Shape;924;p4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4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8" name="Google Shape;928;p4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4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4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4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4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4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4" name="Google Shape;934;p48"/>
          <p:cNvGrpSpPr/>
          <p:nvPr/>
        </p:nvGrpSpPr>
        <p:grpSpPr>
          <a:xfrm>
            <a:off x="8490050" y="170875"/>
            <a:ext cx="175013" cy="27000"/>
            <a:chOff x="5662375" y="212375"/>
            <a:chExt cx="175013" cy="27000"/>
          </a:xfrm>
        </p:grpSpPr>
        <p:sp>
          <p:nvSpPr>
            <p:cNvPr id="935" name="Google Shape;935;p4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4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4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8" name="Google Shape;938;p48"/>
          <p:cNvGrpSpPr/>
          <p:nvPr/>
        </p:nvGrpSpPr>
        <p:grpSpPr>
          <a:xfrm>
            <a:off x="8678350" y="1658000"/>
            <a:ext cx="175013" cy="27000"/>
            <a:chOff x="5662375" y="212375"/>
            <a:chExt cx="175013" cy="27000"/>
          </a:xfrm>
        </p:grpSpPr>
        <p:sp>
          <p:nvSpPr>
            <p:cNvPr id="939" name="Google Shape;939;p4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4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4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942"/>
        <p:cNvGrpSpPr/>
        <p:nvPr/>
      </p:nvGrpSpPr>
      <p:grpSpPr>
        <a:xfrm>
          <a:off x="0" y="0"/>
          <a:ext cx="0" cy="0"/>
          <a:chOff x="0" y="0"/>
          <a:chExt cx="0" cy="0"/>
        </a:xfrm>
      </p:grpSpPr>
      <p:sp>
        <p:nvSpPr>
          <p:cNvPr id="943" name="Google Shape;943;p49"/>
          <p:cNvSpPr txBox="1">
            <a:spLocks noGrp="1"/>
          </p:cNvSpPr>
          <p:nvPr>
            <p:ph type="title"/>
          </p:nvPr>
        </p:nvSpPr>
        <p:spPr>
          <a:xfrm>
            <a:off x="2962656" y="338328"/>
            <a:ext cx="32187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944" name="Google Shape;944;p49"/>
          <p:cNvGrpSpPr/>
          <p:nvPr/>
        </p:nvGrpSpPr>
        <p:grpSpPr>
          <a:xfrm>
            <a:off x="261711" y="-1158"/>
            <a:ext cx="8550327" cy="3981600"/>
            <a:chOff x="261711" y="-1158"/>
            <a:chExt cx="8550327" cy="3981600"/>
          </a:xfrm>
        </p:grpSpPr>
        <p:cxnSp>
          <p:nvCxnSpPr>
            <p:cNvPr id="945" name="Google Shape;945;p49"/>
            <p:cNvCxnSpPr/>
            <p:nvPr/>
          </p:nvCxnSpPr>
          <p:spPr>
            <a:xfrm>
              <a:off x="515925" y="-1158"/>
              <a:ext cx="0" cy="3981600"/>
            </a:xfrm>
            <a:prstGeom prst="straightConnector1">
              <a:avLst/>
            </a:prstGeom>
            <a:noFill/>
            <a:ln w="9525" cap="flat" cmpd="sng">
              <a:solidFill>
                <a:schemeClr val="dk2"/>
              </a:solidFill>
              <a:prstDash val="solid"/>
              <a:round/>
              <a:headEnd type="none" w="sm" len="sm"/>
              <a:tailEnd type="none" w="sm" len="sm"/>
            </a:ln>
          </p:spPr>
        </p:cxnSp>
        <p:cxnSp>
          <p:nvCxnSpPr>
            <p:cNvPr id="946" name="Google Shape;946;p49"/>
            <p:cNvCxnSpPr/>
            <p:nvPr/>
          </p:nvCxnSpPr>
          <p:spPr>
            <a:xfrm>
              <a:off x="8666025" y="-1158"/>
              <a:ext cx="0" cy="1902000"/>
            </a:xfrm>
            <a:prstGeom prst="straightConnector1">
              <a:avLst/>
            </a:prstGeom>
            <a:noFill/>
            <a:ln w="9525" cap="flat" cmpd="sng">
              <a:solidFill>
                <a:schemeClr val="dk2"/>
              </a:solidFill>
              <a:prstDash val="solid"/>
              <a:round/>
              <a:headEnd type="none" w="sm" len="sm"/>
              <a:tailEnd type="none" w="sm" len="sm"/>
            </a:ln>
          </p:spPr>
        </p:cxnSp>
        <p:grpSp>
          <p:nvGrpSpPr>
            <p:cNvPr id="947" name="Google Shape;947;p49"/>
            <p:cNvGrpSpPr/>
            <p:nvPr/>
          </p:nvGrpSpPr>
          <p:grpSpPr>
            <a:xfrm rot="10800000">
              <a:off x="343275" y="3300779"/>
              <a:ext cx="344736" cy="345385"/>
              <a:chOff x="7353050" y="316275"/>
              <a:chExt cx="292025" cy="292575"/>
            </a:xfrm>
          </p:grpSpPr>
          <p:sp>
            <p:nvSpPr>
              <p:cNvPr id="948" name="Google Shape;948;p4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4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4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4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2" name="Google Shape;952;p49"/>
            <p:cNvGrpSpPr/>
            <p:nvPr/>
          </p:nvGrpSpPr>
          <p:grpSpPr>
            <a:xfrm rot="10800000">
              <a:off x="8520013" y="714742"/>
              <a:ext cx="292025" cy="292575"/>
              <a:chOff x="7353050" y="316275"/>
              <a:chExt cx="292025" cy="292575"/>
            </a:xfrm>
          </p:grpSpPr>
          <p:sp>
            <p:nvSpPr>
              <p:cNvPr id="953" name="Google Shape;953;p4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4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4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4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7" name="Google Shape;957;p49"/>
            <p:cNvGrpSpPr/>
            <p:nvPr/>
          </p:nvGrpSpPr>
          <p:grpSpPr>
            <a:xfrm rot="10800000">
              <a:off x="261711" y="465077"/>
              <a:ext cx="507562" cy="507984"/>
              <a:chOff x="8064275" y="887850"/>
              <a:chExt cx="581800" cy="582350"/>
            </a:xfrm>
          </p:grpSpPr>
          <p:sp>
            <p:nvSpPr>
              <p:cNvPr id="958" name="Google Shape;958;p4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4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4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4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4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4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64" name="Google Shape;964;p49"/>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65" name="Google Shape;965;p49"/>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966" name="Google Shape;966;p49"/>
          <p:cNvSpPr txBox="1">
            <a:spLocks noGrp="1"/>
          </p:cNvSpPr>
          <p:nvPr>
            <p:ph type="subTitle" idx="3"/>
          </p:nvPr>
        </p:nvSpPr>
        <p:spPr>
          <a:xfrm>
            <a:off x="1408175" y="2309476"/>
            <a:ext cx="2184000" cy="457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67" name="Google Shape;967;p49"/>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968" name="Google Shape;968;p49"/>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69" name="Google Shape;969;p49"/>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970"/>
        <p:cNvGrpSpPr/>
        <p:nvPr/>
      </p:nvGrpSpPr>
      <p:grpSpPr>
        <a:xfrm>
          <a:off x="0" y="0"/>
          <a:ext cx="0" cy="0"/>
          <a:chOff x="0" y="0"/>
          <a:chExt cx="0" cy="0"/>
        </a:xfrm>
      </p:grpSpPr>
      <p:cxnSp>
        <p:nvCxnSpPr>
          <p:cNvPr id="971" name="Google Shape;971;p50"/>
          <p:cNvCxnSpPr/>
          <p:nvPr/>
        </p:nvCxnSpPr>
        <p:spPr>
          <a:xfrm>
            <a:off x="590450" y="4340600"/>
            <a:ext cx="670200" cy="423000"/>
          </a:xfrm>
          <a:prstGeom prst="straightConnector1">
            <a:avLst/>
          </a:prstGeom>
          <a:noFill/>
          <a:ln w="9525" cap="flat" cmpd="sng">
            <a:solidFill>
              <a:schemeClr val="dk2"/>
            </a:solidFill>
            <a:prstDash val="solid"/>
            <a:round/>
            <a:headEnd type="none" w="sm" len="sm"/>
            <a:tailEnd type="none" w="sm" len="sm"/>
          </a:ln>
        </p:spPr>
      </p:cxnSp>
      <p:sp>
        <p:nvSpPr>
          <p:cNvPr id="972" name="Google Shape;972;p50"/>
          <p:cNvSpPr txBox="1">
            <a:spLocks noGrp="1"/>
          </p:cNvSpPr>
          <p:nvPr>
            <p:ph type="title"/>
          </p:nvPr>
        </p:nvSpPr>
        <p:spPr>
          <a:xfrm>
            <a:off x="2208175" y="342775"/>
            <a:ext cx="47277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973" name="Google Shape;973;p50"/>
          <p:cNvCxnSpPr/>
          <p:nvPr/>
        </p:nvCxnSpPr>
        <p:spPr>
          <a:xfrm rot="10800000" flipH="1">
            <a:off x="0" y="4332550"/>
            <a:ext cx="590700" cy="663900"/>
          </a:xfrm>
          <a:prstGeom prst="straightConnector1">
            <a:avLst/>
          </a:prstGeom>
          <a:noFill/>
          <a:ln w="9525" cap="flat" cmpd="sng">
            <a:solidFill>
              <a:schemeClr val="dk2"/>
            </a:solidFill>
            <a:prstDash val="solid"/>
            <a:round/>
            <a:headEnd type="none" w="sm" len="sm"/>
            <a:tailEnd type="none" w="sm" len="sm"/>
          </a:ln>
        </p:spPr>
      </p:cxnSp>
      <p:grpSp>
        <p:nvGrpSpPr>
          <p:cNvPr id="974" name="Google Shape;974;p50"/>
          <p:cNvGrpSpPr/>
          <p:nvPr/>
        </p:nvGrpSpPr>
        <p:grpSpPr>
          <a:xfrm flipH="1">
            <a:off x="431725" y="4183775"/>
            <a:ext cx="292025" cy="292575"/>
            <a:chOff x="7353050" y="316275"/>
            <a:chExt cx="292025" cy="292575"/>
          </a:xfrm>
        </p:grpSpPr>
        <p:sp>
          <p:nvSpPr>
            <p:cNvPr id="975" name="Google Shape;975;p5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5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5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5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9" name="Google Shape;979;p50"/>
          <p:cNvGrpSpPr/>
          <p:nvPr/>
        </p:nvGrpSpPr>
        <p:grpSpPr>
          <a:xfrm>
            <a:off x="1075789" y="4604675"/>
            <a:ext cx="293111" cy="293388"/>
            <a:chOff x="3164039" y="430875"/>
            <a:chExt cx="293111" cy="293388"/>
          </a:xfrm>
        </p:grpSpPr>
        <p:sp>
          <p:nvSpPr>
            <p:cNvPr id="980" name="Google Shape;980;p5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5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5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5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5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5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86" name="Google Shape;986;p50"/>
          <p:cNvCxnSpPr/>
          <p:nvPr/>
        </p:nvCxnSpPr>
        <p:spPr>
          <a:xfrm rot="10800000">
            <a:off x="7196975" y="2951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987" name="Google Shape;987;p50"/>
          <p:cNvCxnSpPr/>
          <p:nvPr/>
        </p:nvCxnSpPr>
        <p:spPr>
          <a:xfrm flipH="1">
            <a:off x="8354075" y="-66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988" name="Google Shape;988;p50"/>
          <p:cNvGrpSpPr/>
          <p:nvPr/>
        </p:nvGrpSpPr>
        <p:grpSpPr>
          <a:xfrm>
            <a:off x="8064275" y="526925"/>
            <a:ext cx="581800" cy="582350"/>
            <a:chOff x="8064275" y="887850"/>
            <a:chExt cx="581800" cy="582350"/>
          </a:xfrm>
        </p:grpSpPr>
        <p:sp>
          <p:nvSpPr>
            <p:cNvPr id="989" name="Google Shape;989;p5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5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5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5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5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5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5" name="Google Shape;995;p50"/>
          <p:cNvGrpSpPr/>
          <p:nvPr/>
        </p:nvGrpSpPr>
        <p:grpSpPr>
          <a:xfrm>
            <a:off x="7033875" y="170875"/>
            <a:ext cx="292025" cy="292575"/>
            <a:chOff x="7353050" y="316275"/>
            <a:chExt cx="292025" cy="292575"/>
          </a:xfrm>
        </p:grpSpPr>
        <p:sp>
          <p:nvSpPr>
            <p:cNvPr id="996" name="Google Shape;996;p5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5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5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5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0" name="Google Shape;1000;p50"/>
          <p:cNvGrpSpPr/>
          <p:nvPr/>
        </p:nvGrpSpPr>
        <p:grpSpPr>
          <a:xfrm>
            <a:off x="8757950" y="229650"/>
            <a:ext cx="175000" cy="175000"/>
            <a:chOff x="8792300" y="321275"/>
            <a:chExt cx="175000" cy="175000"/>
          </a:xfrm>
        </p:grpSpPr>
        <p:sp>
          <p:nvSpPr>
            <p:cNvPr id="1001" name="Google Shape;1001;p5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5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5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5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5" name="Google Shape;1005;p50"/>
          <p:cNvGrpSpPr/>
          <p:nvPr/>
        </p:nvGrpSpPr>
        <p:grpSpPr>
          <a:xfrm>
            <a:off x="8490050" y="170875"/>
            <a:ext cx="175013" cy="27000"/>
            <a:chOff x="5662375" y="212375"/>
            <a:chExt cx="175013" cy="27000"/>
          </a:xfrm>
        </p:grpSpPr>
        <p:sp>
          <p:nvSpPr>
            <p:cNvPr id="1006" name="Google Shape;1006;p5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5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5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9" name="Google Shape;1009;p50"/>
          <p:cNvGrpSpPr/>
          <p:nvPr/>
        </p:nvGrpSpPr>
        <p:grpSpPr>
          <a:xfrm>
            <a:off x="7916350" y="1124600"/>
            <a:ext cx="175013" cy="27000"/>
            <a:chOff x="5662375" y="212375"/>
            <a:chExt cx="175013" cy="27000"/>
          </a:xfrm>
        </p:grpSpPr>
        <p:sp>
          <p:nvSpPr>
            <p:cNvPr id="1010" name="Google Shape;1010;p5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5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5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3" name="Google Shape;1013;p50"/>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14" name="Google Shape;1014;p50"/>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15" name="Google Shape;1015;p50"/>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16" name="Google Shape;1016;p50"/>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17" name="Google Shape;1017;p50"/>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18" name="Google Shape;1018;p50"/>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ố lớn 1">
  <p:cSld name="BIG_NUMBER_1">
    <p:spTree>
      <p:nvGrpSpPr>
        <p:cNvPr id="1" name="Shape 1019"/>
        <p:cNvGrpSpPr/>
        <p:nvPr/>
      </p:nvGrpSpPr>
      <p:grpSpPr>
        <a:xfrm>
          <a:off x="0" y="0"/>
          <a:ext cx="0" cy="0"/>
          <a:chOff x="0" y="0"/>
          <a:chExt cx="0" cy="0"/>
        </a:xfrm>
      </p:grpSpPr>
      <p:grpSp>
        <p:nvGrpSpPr>
          <p:cNvPr id="1020" name="Google Shape;1020;p51"/>
          <p:cNvGrpSpPr/>
          <p:nvPr/>
        </p:nvGrpSpPr>
        <p:grpSpPr>
          <a:xfrm rot="10800000">
            <a:off x="1954823" y="1124844"/>
            <a:ext cx="5234354" cy="3069144"/>
            <a:chOff x="1098425" y="237675"/>
            <a:chExt cx="5358675" cy="5174750"/>
          </a:xfrm>
        </p:grpSpPr>
        <p:sp>
          <p:nvSpPr>
            <p:cNvPr id="1021" name="Google Shape;1021;p5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5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5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4" name="Google Shape;1024;p5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1025" name="Google Shape;1025;p51"/>
          <p:cNvCxnSpPr/>
          <p:nvPr/>
        </p:nvCxnSpPr>
        <p:spPr>
          <a:xfrm rot="5400000">
            <a:off x="7269708" y="3324550"/>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1026" name="Google Shape;1026;p5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1027" name="Google Shape;1027;p51"/>
          <p:cNvCxnSpPr/>
          <p:nvPr/>
        </p:nvCxnSpPr>
        <p:spPr>
          <a:xfrm rot="5400000">
            <a:off x="7232433" y="736375"/>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1028" name="Google Shape;1028;p51"/>
          <p:cNvCxnSpPr/>
          <p:nvPr/>
        </p:nvCxnSpPr>
        <p:spPr>
          <a:xfrm rot="5400000">
            <a:off x="8168433" y="-6660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1029" name="Google Shape;1029;p51"/>
          <p:cNvGrpSpPr/>
          <p:nvPr/>
        </p:nvGrpSpPr>
        <p:grpSpPr>
          <a:xfrm rot="5400000" flipH="1">
            <a:off x="7407333" y="1284925"/>
            <a:ext cx="581800" cy="582350"/>
            <a:chOff x="8064275" y="887850"/>
            <a:chExt cx="581800" cy="582350"/>
          </a:xfrm>
        </p:grpSpPr>
        <p:sp>
          <p:nvSpPr>
            <p:cNvPr id="1030" name="Google Shape;1030;p5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5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5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5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5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5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6" name="Google Shape;1036;p51"/>
          <p:cNvGrpSpPr/>
          <p:nvPr/>
        </p:nvGrpSpPr>
        <p:grpSpPr>
          <a:xfrm rot="5400000" flipH="1">
            <a:off x="7869720" y="2754200"/>
            <a:ext cx="292025" cy="292575"/>
            <a:chOff x="7353050" y="316275"/>
            <a:chExt cx="292025" cy="292575"/>
          </a:xfrm>
        </p:grpSpPr>
        <p:sp>
          <p:nvSpPr>
            <p:cNvPr id="1037" name="Google Shape;1037;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1" name="Google Shape;1041;p51"/>
          <p:cNvGrpSpPr/>
          <p:nvPr/>
        </p:nvGrpSpPr>
        <p:grpSpPr>
          <a:xfrm rot="5400000" flipH="1">
            <a:off x="8012458" y="178175"/>
            <a:ext cx="175000" cy="175000"/>
            <a:chOff x="8792300" y="321275"/>
            <a:chExt cx="175000" cy="175000"/>
          </a:xfrm>
        </p:grpSpPr>
        <p:sp>
          <p:nvSpPr>
            <p:cNvPr id="1042" name="Google Shape;1042;p5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5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5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5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6" name="Google Shape;1046;p51"/>
          <p:cNvGrpSpPr/>
          <p:nvPr/>
        </p:nvGrpSpPr>
        <p:grpSpPr>
          <a:xfrm rot="5400000">
            <a:off x="7551683" y="3879926"/>
            <a:ext cx="293111" cy="293388"/>
            <a:chOff x="3164039" y="430875"/>
            <a:chExt cx="293111" cy="293388"/>
          </a:xfrm>
        </p:grpSpPr>
        <p:sp>
          <p:nvSpPr>
            <p:cNvPr id="1047" name="Google Shape;1047;p5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5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5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5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5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5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3" name="Google Shape;1053;p51"/>
          <p:cNvGrpSpPr/>
          <p:nvPr/>
        </p:nvGrpSpPr>
        <p:grpSpPr>
          <a:xfrm rot="5400000" flipH="1">
            <a:off x="8259052" y="323144"/>
            <a:ext cx="175013" cy="27000"/>
            <a:chOff x="5662375" y="212375"/>
            <a:chExt cx="175013" cy="27000"/>
          </a:xfrm>
        </p:grpSpPr>
        <p:sp>
          <p:nvSpPr>
            <p:cNvPr id="1054" name="Google Shape;1054;p5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5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5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057" name="Google Shape;1057;p5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058" name="Google Shape;1058;p51"/>
          <p:cNvCxnSpPr/>
          <p:nvPr/>
        </p:nvCxnSpPr>
        <p:spPr>
          <a:xfrm rot="-5400000">
            <a:off x="847100" y="355400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059" name="Google Shape;1059;p5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060" name="Google Shape;1060;p51"/>
          <p:cNvGrpSpPr/>
          <p:nvPr/>
        </p:nvGrpSpPr>
        <p:grpSpPr>
          <a:xfrm rot="5400000">
            <a:off x="621475" y="4062025"/>
            <a:ext cx="581800" cy="582350"/>
            <a:chOff x="8064275" y="887850"/>
            <a:chExt cx="581800" cy="582350"/>
          </a:xfrm>
        </p:grpSpPr>
        <p:sp>
          <p:nvSpPr>
            <p:cNvPr id="1061" name="Google Shape;1061;p5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5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5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5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5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5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7" name="Google Shape;1067;p51"/>
          <p:cNvGrpSpPr/>
          <p:nvPr/>
        </p:nvGrpSpPr>
        <p:grpSpPr>
          <a:xfrm rot="5400000">
            <a:off x="1482825" y="3350800"/>
            <a:ext cx="292025" cy="292575"/>
            <a:chOff x="7353050" y="316275"/>
            <a:chExt cx="292025" cy="292575"/>
          </a:xfrm>
        </p:grpSpPr>
        <p:sp>
          <p:nvSpPr>
            <p:cNvPr id="1068" name="Google Shape;1068;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2" name="Google Shape;1072;p51"/>
          <p:cNvGrpSpPr/>
          <p:nvPr/>
        </p:nvGrpSpPr>
        <p:grpSpPr>
          <a:xfrm rot="5400000">
            <a:off x="1595125" y="4790325"/>
            <a:ext cx="175000" cy="175000"/>
            <a:chOff x="8792300" y="321275"/>
            <a:chExt cx="175000" cy="175000"/>
          </a:xfrm>
        </p:grpSpPr>
        <p:sp>
          <p:nvSpPr>
            <p:cNvPr id="1073" name="Google Shape;1073;p5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5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5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5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7" name="Google Shape;1077;p5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5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5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5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5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5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3" name="Google Shape;1083;p51"/>
          <p:cNvGrpSpPr/>
          <p:nvPr/>
        </p:nvGrpSpPr>
        <p:grpSpPr>
          <a:xfrm rot="5400000">
            <a:off x="1701119" y="1515381"/>
            <a:ext cx="175013" cy="27000"/>
            <a:chOff x="5662375" y="212375"/>
            <a:chExt cx="175013" cy="27000"/>
          </a:xfrm>
        </p:grpSpPr>
        <p:sp>
          <p:nvSpPr>
            <p:cNvPr id="1084" name="Google Shape;1084;p5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5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5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7" name="Google Shape;1087;p51"/>
          <p:cNvGrpSpPr/>
          <p:nvPr/>
        </p:nvGrpSpPr>
        <p:grpSpPr>
          <a:xfrm rot="5400000">
            <a:off x="1819519" y="4562081"/>
            <a:ext cx="175013" cy="27000"/>
            <a:chOff x="5662375" y="212375"/>
            <a:chExt cx="175013" cy="27000"/>
          </a:xfrm>
        </p:grpSpPr>
        <p:sp>
          <p:nvSpPr>
            <p:cNvPr id="1088" name="Google Shape;1088;p5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5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5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1" name="Google Shape;1091;p51"/>
          <p:cNvGrpSpPr/>
          <p:nvPr/>
        </p:nvGrpSpPr>
        <p:grpSpPr>
          <a:xfrm rot="5400000">
            <a:off x="408594" y="4140781"/>
            <a:ext cx="175013" cy="27000"/>
            <a:chOff x="5662375" y="212375"/>
            <a:chExt cx="175013" cy="27000"/>
          </a:xfrm>
        </p:grpSpPr>
        <p:sp>
          <p:nvSpPr>
            <p:cNvPr id="1092" name="Google Shape;1092;p5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5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5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5" name="Google Shape;1095;p51"/>
          <p:cNvSpPr txBox="1">
            <a:spLocks noGrp="1"/>
          </p:cNvSpPr>
          <p:nvPr>
            <p:ph type="title"/>
          </p:nvPr>
        </p:nvSpPr>
        <p:spPr>
          <a:xfrm>
            <a:off x="2624328" y="2057400"/>
            <a:ext cx="3904500" cy="786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1096"/>
        <p:cNvGrpSpPr/>
        <p:nvPr/>
      </p:nvGrpSpPr>
      <p:grpSpPr>
        <a:xfrm>
          <a:off x="0" y="0"/>
          <a:ext cx="0" cy="0"/>
          <a:chOff x="0" y="0"/>
          <a:chExt cx="0" cy="0"/>
        </a:xfrm>
      </p:grpSpPr>
      <p:sp>
        <p:nvSpPr>
          <p:cNvPr id="1097" name="Google Shape;1097;p52"/>
          <p:cNvSpPr txBox="1">
            <a:spLocks noGrp="1"/>
          </p:cNvSpPr>
          <p:nvPr>
            <p:ph type="title"/>
          </p:nvPr>
        </p:nvSpPr>
        <p:spPr>
          <a:xfrm>
            <a:off x="1271016" y="338328"/>
            <a:ext cx="6611100" cy="548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098" name="Google Shape;1098;p52"/>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1099" name="Google Shape;1099;p52"/>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1100" name="Google Shape;1100;p52"/>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1101" name="Google Shape;1101;p52"/>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1102" name="Google Shape;1102;p52"/>
          <p:cNvGrpSpPr/>
          <p:nvPr/>
        </p:nvGrpSpPr>
        <p:grpSpPr>
          <a:xfrm flipH="1">
            <a:off x="423750" y="125363"/>
            <a:ext cx="292025" cy="292575"/>
            <a:chOff x="7353050" y="316275"/>
            <a:chExt cx="292025" cy="292575"/>
          </a:xfrm>
        </p:grpSpPr>
        <p:sp>
          <p:nvSpPr>
            <p:cNvPr id="1103" name="Google Shape;1103;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7" name="Google Shape;1107;p52"/>
          <p:cNvGrpSpPr/>
          <p:nvPr/>
        </p:nvGrpSpPr>
        <p:grpSpPr>
          <a:xfrm>
            <a:off x="1638739" y="558163"/>
            <a:ext cx="293111" cy="293388"/>
            <a:chOff x="3164039" y="430875"/>
            <a:chExt cx="293111" cy="293388"/>
          </a:xfrm>
        </p:grpSpPr>
        <p:sp>
          <p:nvSpPr>
            <p:cNvPr id="1108" name="Google Shape;1108;p5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5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5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5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5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5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52"/>
          <p:cNvGrpSpPr/>
          <p:nvPr/>
        </p:nvGrpSpPr>
        <p:grpSpPr>
          <a:xfrm>
            <a:off x="1591750" y="362600"/>
            <a:ext cx="175013" cy="27000"/>
            <a:chOff x="5662375" y="212375"/>
            <a:chExt cx="175013" cy="27000"/>
          </a:xfrm>
        </p:grpSpPr>
        <p:sp>
          <p:nvSpPr>
            <p:cNvPr id="1115" name="Google Shape;1115;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18" name="Google Shape;1118;p52"/>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1119" name="Google Shape;1119;p52"/>
          <p:cNvGrpSpPr/>
          <p:nvPr/>
        </p:nvGrpSpPr>
        <p:grpSpPr>
          <a:xfrm>
            <a:off x="7823875" y="202375"/>
            <a:ext cx="581800" cy="582350"/>
            <a:chOff x="8064275" y="887850"/>
            <a:chExt cx="581800" cy="582350"/>
          </a:xfrm>
        </p:grpSpPr>
        <p:sp>
          <p:nvSpPr>
            <p:cNvPr id="1120" name="Google Shape;1120;p5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5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5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5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5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5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6" name="Google Shape;1126;p52"/>
          <p:cNvGrpSpPr/>
          <p:nvPr/>
        </p:nvGrpSpPr>
        <p:grpSpPr>
          <a:xfrm flipH="1">
            <a:off x="8698650" y="1117488"/>
            <a:ext cx="292025" cy="292575"/>
            <a:chOff x="7353050" y="316275"/>
            <a:chExt cx="292025" cy="292575"/>
          </a:xfrm>
        </p:grpSpPr>
        <p:sp>
          <p:nvSpPr>
            <p:cNvPr id="1127" name="Google Shape;1127;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1" name="Google Shape;1131;p52"/>
          <p:cNvGrpSpPr/>
          <p:nvPr/>
        </p:nvGrpSpPr>
        <p:grpSpPr>
          <a:xfrm>
            <a:off x="8678350" y="1581800"/>
            <a:ext cx="175013" cy="27000"/>
            <a:chOff x="5662375" y="212375"/>
            <a:chExt cx="175013" cy="27000"/>
          </a:xfrm>
        </p:grpSpPr>
        <p:sp>
          <p:nvSpPr>
            <p:cNvPr id="1132" name="Google Shape;1132;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35" name="Google Shape;1135;p52"/>
          <p:cNvCxnSpPr/>
          <p:nvPr/>
        </p:nvCxnSpPr>
        <p:spPr>
          <a:xfrm flipH="1">
            <a:off x="5101704"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136" name="Google Shape;1136;p52"/>
          <p:cNvCxnSpPr/>
          <p:nvPr/>
        </p:nvCxnSpPr>
        <p:spPr>
          <a:xfrm rot="10800000">
            <a:off x="6234804"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137" name="Google Shape;1137;p52"/>
          <p:cNvCxnSpPr/>
          <p:nvPr/>
        </p:nvCxnSpPr>
        <p:spPr>
          <a:xfrm flipH="1">
            <a:off x="7547529"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138" name="Google Shape;1138;p52"/>
          <p:cNvCxnSpPr/>
          <p:nvPr/>
        </p:nvCxnSpPr>
        <p:spPr>
          <a:xfrm flipH="1">
            <a:off x="8872054"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139" name="Google Shape;1139;p52"/>
          <p:cNvGrpSpPr/>
          <p:nvPr/>
        </p:nvGrpSpPr>
        <p:grpSpPr>
          <a:xfrm>
            <a:off x="7278954" y="4513075"/>
            <a:ext cx="581800" cy="582350"/>
            <a:chOff x="8064275" y="887850"/>
            <a:chExt cx="581800" cy="582350"/>
          </a:xfrm>
        </p:grpSpPr>
        <p:sp>
          <p:nvSpPr>
            <p:cNvPr id="1140" name="Google Shape;1140;p5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5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5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5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5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5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6" name="Google Shape;1146;p52"/>
          <p:cNvGrpSpPr/>
          <p:nvPr/>
        </p:nvGrpSpPr>
        <p:grpSpPr>
          <a:xfrm>
            <a:off x="6099454" y="4340463"/>
            <a:ext cx="292025" cy="292575"/>
            <a:chOff x="7353050" y="316275"/>
            <a:chExt cx="292025" cy="292575"/>
          </a:xfrm>
        </p:grpSpPr>
        <p:sp>
          <p:nvSpPr>
            <p:cNvPr id="1147" name="Google Shape;1147;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1" name="Google Shape;1151;p52"/>
          <p:cNvGrpSpPr/>
          <p:nvPr/>
        </p:nvGrpSpPr>
        <p:grpSpPr>
          <a:xfrm>
            <a:off x="8792779" y="4315025"/>
            <a:ext cx="175000" cy="175000"/>
            <a:chOff x="8792300" y="321275"/>
            <a:chExt cx="175000" cy="175000"/>
          </a:xfrm>
        </p:grpSpPr>
        <p:sp>
          <p:nvSpPr>
            <p:cNvPr id="1152" name="Google Shape;1152;p5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5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5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6" name="Google Shape;1156;p52"/>
          <p:cNvGrpSpPr/>
          <p:nvPr/>
        </p:nvGrpSpPr>
        <p:grpSpPr>
          <a:xfrm flipH="1">
            <a:off x="4972779" y="4657550"/>
            <a:ext cx="293111" cy="293388"/>
            <a:chOff x="3164039" y="430875"/>
            <a:chExt cx="293111" cy="293388"/>
          </a:xfrm>
        </p:grpSpPr>
        <p:sp>
          <p:nvSpPr>
            <p:cNvPr id="1157" name="Google Shape;1157;p5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5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3" name="Google Shape;1163;p52"/>
          <p:cNvGrpSpPr/>
          <p:nvPr/>
        </p:nvGrpSpPr>
        <p:grpSpPr>
          <a:xfrm>
            <a:off x="8721804" y="4142425"/>
            <a:ext cx="175013" cy="27000"/>
            <a:chOff x="5662375" y="212375"/>
            <a:chExt cx="175013" cy="27000"/>
          </a:xfrm>
        </p:grpSpPr>
        <p:sp>
          <p:nvSpPr>
            <p:cNvPr id="1164" name="Google Shape;1164;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167"/>
        <p:cNvGrpSpPr/>
        <p:nvPr/>
      </p:nvGrpSpPr>
      <p:grpSpPr>
        <a:xfrm>
          <a:off x="0" y="0"/>
          <a:ext cx="0" cy="0"/>
          <a:chOff x="0" y="0"/>
          <a:chExt cx="0" cy="0"/>
        </a:xfrm>
      </p:grpSpPr>
      <p:sp>
        <p:nvSpPr>
          <p:cNvPr id="1168" name="Google Shape;1168;p53"/>
          <p:cNvSpPr txBox="1">
            <a:spLocks noGrp="1"/>
          </p:cNvSpPr>
          <p:nvPr>
            <p:ph type="title"/>
          </p:nvPr>
        </p:nvSpPr>
        <p:spPr>
          <a:xfrm>
            <a:off x="896100" y="1984450"/>
            <a:ext cx="3457200" cy="1292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cxnSp>
        <p:nvCxnSpPr>
          <p:cNvPr id="1169" name="Google Shape;1169;p53"/>
          <p:cNvCxnSpPr/>
          <p:nvPr/>
        </p:nvCxnSpPr>
        <p:spPr>
          <a:xfrm>
            <a:off x="1645925" y="5231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1170" name="Google Shape;1170;p53"/>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171" name="Google Shape;1171;p53"/>
          <p:cNvCxnSpPr/>
          <p:nvPr/>
        </p:nvCxnSpPr>
        <p:spPr>
          <a:xfrm>
            <a:off x="0" y="6520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172" name="Google Shape;1172;p53"/>
          <p:cNvGrpSpPr/>
          <p:nvPr/>
        </p:nvGrpSpPr>
        <p:grpSpPr>
          <a:xfrm flipH="1">
            <a:off x="499400" y="959675"/>
            <a:ext cx="581800" cy="582350"/>
            <a:chOff x="8064275" y="887850"/>
            <a:chExt cx="581800" cy="582350"/>
          </a:xfrm>
        </p:grpSpPr>
        <p:sp>
          <p:nvSpPr>
            <p:cNvPr id="1173" name="Google Shape;1173;p5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5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5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5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5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5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9" name="Google Shape;1179;p53"/>
          <p:cNvGrpSpPr/>
          <p:nvPr/>
        </p:nvGrpSpPr>
        <p:grpSpPr>
          <a:xfrm flipH="1">
            <a:off x="1500400" y="388100"/>
            <a:ext cx="292025" cy="292575"/>
            <a:chOff x="7353050" y="316275"/>
            <a:chExt cx="292025" cy="292575"/>
          </a:xfrm>
        </p:grpSpPr>
        <p:sp>
          <p:nvSpPr>
            <p:cNvPr id="1180" name="Google Shape;1180;p5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5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5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4" name="Google Shape;1184;p53"/>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53"/>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3"/>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53"/>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53"/>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3"/>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0" name="Google Shape;1190;p53"/>
          <p:cNvGrpSpPr/>
          <p:nvPr/>
        </p:nvGrpSpPr>
        <p:grpSpPr>
          <a:xfrm flipH="1">
            <a:off x="3527112" y="361100"/>
            <a:ext cx="175013" cy="27000"/>
            <a:chOff x="5662375" y="212375"/>
            <a:chExt cx="175013" cy="27000"/>
          </a:xfrm>
        </p:grpSpPr>
        <p:sp>
          <p:nvSpPr>
            <p:cNvPr id="1191" name="Google Shape;1191;p5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5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5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4" name="Google Shape;1194;p53"/>
          <p:cNvGrpSpPr/>
          <p:nvPr/>
        </p:nvGrpSpPr>
        <p:grpSpPr>
          <a:xfrm flipH="1">
            <a:off x="480412" y="242700"/>
            <a:ext cx="175013" cy="27000"/>
            <a:chOff x="5662375" y="212375"/>
            <a:chExt cx="175013" cy="27000"/>
          </a:xfrm>
        </p:grpSpPr>
        <p:sp>
          <p:nvSpPr>
            <p:cNvPr id="1195" name="Google Shape;1195;p5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5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5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8" name="Google Shape;1198;p53"/>
          <p:cNvGrpSpPr/>
          <p:nvPr/>
        </p:nvGrpSpPr>
        <p:grpSpPr>
          <a:xfrm flipH="1">
            <a:off x="901712" y="1653625"/>
            <a:ext cx="175013" cy="27000"/>
            <a:chOff x="5662375" y="212375"/>
            <a:chExt cx="175013" cy="27000"/>
          </a:xfrm>
        </p:grpSpPr>
        <p:sp>
          <p:nvSpPr>
            <p:cNvPr id="1199" name="Google Shape;1199;p5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5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02" name="Google Shape;1202;p53"/>
          <p:cNvCxnSpPr/>
          <p:nvPr/>
        </p:nvCxnSpPr>
        <p:spPr>
          <a:xfrm>
            <a:off x="791400" y="42124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1203" name="Google Shape;1203;p53"/>
          <p:cNvCxnSpPr/>
          <p:nvPr/>
        </p:nvCxnSpPr>
        <p:spPr>
          <a:xfrm rot="10800000" flipH="1">
            <a:off x="0" y="42204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1204" name="Google Shape;1204;p53"/>
          <p:cNvGrpSpPr/>
          <p:nvPr/>
        </p:nvGrpSpPr>
        <p:grpSpPr>
          <a:xfrm rot="10800000">
            <a:off x="499400" y="3940925"/>
            <a:ext cx="581800" cy="582350"/>
            <a:chOff x="8064275" y="887850"/>
            <a:chExt cx="581800" cy="582350"/>
          </a:xfrm>
        </p:grpSpPr>
        <p:sp>
          <p:nvSpPr>
            <p:cNvPr id="1205" name="Google Shape;1205;p5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5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5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5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5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53"/>
          <p:cNvGrpSpPr/>
          <p:nvPr/>
        </p:nvGrpSpPr>
        <p:grpSpPr>
          <a:xfrm rot="10800000">
            <a:off x="1819575" y="4586750"/>
            <a:ext cx="292025" cy="292575"/>
            <a:chOff x="7353050" y="316275"/>
            <a:chExt cx="292025" cy="292575"/>
          </a:xfrm>
        </p:grpSpPr>
        <p:sp>
          <p:nvSpPr>
            <p:cNvPr id="1212" name="Google Shape;1212;p5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5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5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5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6" name="Google Shape;1216;p53"/>
          <p:cNvGrpSpPr/>
          <p:nvPr/>
        </p:nvGrpSpPr>
        <p:grpSpPr>
          <a:xfrm rot="10800000">
            <a:off x="212525" y="4645550"/>
            <a:ext cx="175000" cy="175000"/>
            <a:chOff x="8792300" y="321275"/>
            <a:chExt cx="175000" cy="175000"/>
          </a:xfrm>
        </p:grpSpPr>
        <p:sp>
          <p:nvSpPr>
            <p:cNvPr id="1217" name="Google Shape;1217;p5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5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5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5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1" name="Google Shape;1221;p53"/>
          <p:cNvGrpSpPr/>
          <p:nvPr/>
        </p:nvGrpSpPr>
        <p:grpSpPr>
          <a:xfrm rot="10800000">
            <a:off x="480412" y="4852325"/>
            <a:ext cx="175013" cy="27000"/>
            <a:chOff x="5662375" y="212375"/>
            <a:chExt cx="175013" cy="27000"/>
          </a:xfrm>
        </p:grpSpPr>
        <p:sp>
          <p:nvSpPr>
            <p:cNvPr id="1222" name="Google Shape;1222;p5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5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5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5" name="Google Shape;1225;p53"/>
          <p:cNvGrpSpPr/>
          <p:nvPr/>
        </p:nvGrpSpPr>
        <p:grpSpPr>
          <a:xfrm rot="10800000">
            <a:off x="1054112" y="3898600"/>
            <a:ext cx="175013" cy="27000"/>
            <a:chOff x="5662375" y="212375"/>
            <a:chExt cx="175013" cy="27000"/>
          </a:xfrm>
        </p:grpSpPr>
        <p:sp>
          <p:nvSpPr>
            <p:cNvPr id="1226" name="Google Shape;1226;p5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5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5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êu đề và hai cột 1">
  <p:cSld name="TITLE_AND_TWO_COLUMNS_1">
    <p:spTree>
      <p:nvGrpSpPr>
        <p:cNvPr id="1" name="Shape 1229"/>
        <p:cNvGrpSpPr/>
        <p:nvPr/>
      </p:nvGrpSpPr>
      <p:grpSpPr>
        <a:xfrm>
          <a:off x="0" y="0"/>
          <a:ext cx="0" cy="0"/>
          <a:chOff x="0" y="0"/>
          <a:chExt cx="0" cy="0"/>
        </a:xfrm>
      </p:grpSpPr>
      <p:sp>
        <p:nvSpPr>
          <p:cNvPr id="1230" name="Google Shape;1230;p54"/>
          <p:cNvSpPr txBox="1">
            <a:spLocks noGrp="1"/>
          </p:cNvSpPr>
          <p:nvPr>
            <p:ph type="title"/>
          </p:nvPr>
        </p:nvSpPr>
        <p:spPr>
          <a:xfrm>
            <a:off x="1807671" y="338325"/>
            <a:ext cx="5528700" cy="61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231" name="Google Shape;1231;p54"/>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232" name="Google Shape;1232;p54"/>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233" name="Google Shape;1233;p54"/>
          <p:cNvSpPr txBox="1">
            <a:spLocks noGrp="1"/>
          </p:cNvSpPr>
          <p:nvPr>
            <p:ph type="subTitle" idx="3"/>
          </p:nvPr>
        </p:nvSpPr>
        <p:spPr>
          <a:xfrm>
            <a:off x="4956048" y="2221992"/>
            <a:ext cx="2084700" cy="2835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defRPr>
            </a:lvl2pPr>
            <a:lvl3pPr lvl="2" algn="ctr">
              <a:lnSpc>
                <a:spcPct val="115000"/>
              </a:lnSpc>
              <a:spcBef>
                <a:spcPts val="1200"/>
              </a:spcBef>
              <a:spcAft>
                <a:spcPts val="0"/>
              </a:spcAft>
              <a:buSzPts val="1400"/>
              <a:buNone/>
              <a:defRPr sz="1600">
                <a:solidFill>
                  <a:schemeClr val="accent1"/>
                </a:solidFill>
              </a:defRPr>
            </a:lvl3pPr>
            <a:lvl4pPr lvl="3" algn="ctr">
              <a:lnSpc>
                <a:spcPct val="115000"/>
              </a:lnSpc>
              <a:spcBef>
                <a:spcPts val="1200"/>
              </a:spcBef>
              <a:spcAft>
                <a:spcPts val="0"/>
              </a:spcAft>
              <a:buSzPts val="1400"/>
              <a:buNone/>
              <a:defRPr sz="1600">
                <a:solidFill>
                  <a:schemeClr val="accent1"/>
                </a:solidFill>
              </a:defRPr>
            </a:lvl4pPr>
            <a:lvl5pPr lvl="4" algn="ctr">
              <a:lnSpc>
                <a:spcPct val="115000"/>
              </a:lnSpc>
              <a:spcBef>
                <a:spcPts val="1200"/>
              </a:spcBef>
              <a:spcAft>
                <a:spcPts val="0"/>
              </a:spcAft>
              <a:buSzPts val="1400"/>
              <a:buNone/>
              <a:defRPr sz="1600">
                <a:solidFill>
                  <a:schemeClr val="accent1"/>
                </a:solidFill>
              </a:defRPr>
            </a:lvl5pPr>
            <a:lvl6pPr lvl="5" algn="ctr">
              <a:lnSpc>
                <a:spcPct val="115000"/>
              </a:lnSpc>
              <a:spcBef>
                <a:spcPts val="1200"/>
              </a:spcBef>
              <a:spcAft>
                <a:spcPts val="0"/>
              </a:spcAft>
              <a:buSzPts val="1400"/>
              <a:buNone/>
              <a:defRPr sz="1600">
                <a:solidFill>
                  <a:schemeClr val="accent1"/>
                </a:solidFill>
              </a:defRPr>
            </a:lvl6pPr>
            <a:lvl7pPr lvl="6" algn="ctr">
              <a:lnSpc>
                <a:spcPct val="115000"/>
              </a:lnSpc>
              <a:spcBef>
                <a:spcPts val="1200"/>
              </a:spcBef>
              <a:spcAft>
                <a:spcPts val="0"/>
              </a:spcAft>
              <a:buSzPts val="1400"/>
              <a:buNone/>
              <a:defRPr sz="1600">
                <a:solidFill>
                  <a:schemeClr val="accent1"/>
                </a:solidFill>
              </a:defRPr>
            </a:lvl7pPr>
            <a:lvl8pPr lvl="7" algn="ctr">
              <a:lnSpc>
                <a:spcPct val="115000"/>
              </a:lnSpc>
              <a:spcBef>
                <a:spcPts val="1200"/>
              </a:spcBef>
              <a:spcAft>
                <a:spcPts val="0"/>
              </a:spcAft>
              <a:buSzPts val="1400"/>
              <a:buNone/>
              <a:defRPr sz="1600">
                <a:solidFill>
                  <a:schemeClr val="accent1"/>
                </a:solidFill>
              </a:defRPr>
            </a:lvl8pPr>
            <a:lvl9pPr lvl="8" algn="ctr">
              <a:lnSpc>
                <a:spcPct val="115000"/>
              </a:lnSpc>
              <a:spcBef>
                <a:spcPts val="1200"/>
              </a:spcBef>
              <a:spcAft>
                <a:spcPts val="1200"/>
              </a:spcAft>
              <a:buSzPts val="1400"/>
              <a:buNone/>
              <a:defRPr sz="1600">
                <a:solidFill>
                  <a:schemeClr val="accent1"/>
                </a:solidFill>
              </a:defRPr>
            </a:lvl9pPr>
          </a:lstStyle>
          <a:p>
            <a:endParaRPr/>
          </a:p>
        </p:txBody>
      </p:sp>
      <p:sp>
        <p:nvSpPr>
          <p:cNvPr id="1234" name="Google Shape;1234;p54"/>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defRPr>
            </a:lvl2pPr>
            <a:lvl3pPr lvl="2" algn="ctr">
              <a:lnSpc>
                <a:spcPct val="115000"/>
              </a:lnSpc>
              <a:spcBef>
                <a:spcPts val="1200"/>
              </a:spcBef>
              <a:spcAft>
                <a:spcPts val="0"/>
              </a:spcAft>
              <a:buSzPts val="1400"/>
              <a:buNone/>
              <a:defRPr sz="1600">
                <a:solidFill>
                  <a:schemeClr val="accent1"/>
                </a:solidFill>
              </a:defRPr>
            </a:lvl3pPr>
            <a:lvl4pPr lvl="3" algn="ctr">
              <a:lnSpc>
                <a:spcPct val="115000"/>
              </a:lnSpc>
              <a:spcBef>
                <a:spcPts val="1200"/>
              </a:spcBef>
              <a:spcAft>
                <a:spcPts val="0"/>
              </a:spcAft>
              <a:buSzPts val="1400"/>
              <a:buNone/>
              <a:defRPr sz="1600">
                <a:solidFill>
                  <a:schemeClr val="accent1"/>
                </a:solidFill>
              </a:defRPr>
            </a:lvl4pPr>
            <a:lvl5pPr lvl="4" algn="ctr">
              <a:lnSpc>
                <a:spcPct val="115000"/>
              </a:lnSpc>
              <a:spcBef>
                <a:spcPts val="1200"/>
              </a:spcBef>
              <a:spcAft>
                <a:spcPts val="0"/>
              </a:spcAft>
              <a:buSzPts val="1400"/>
              <a:buNone/>
              <a:defRPr sz="1600">
                <a:solidFill>
                  <a:schemeClr val="accent1"/>
                </a:solidFill>
              </a:defRPr>
            </a:lvl5pPr>
            <a:lvl6pPr lvl="5" algn="ctr">
              <a:lnSpc>
                <a:spcPct val="115000"/>
              </a:lnSpc>
              <a:spcBef>
                <a:spcPts val="1200"/>
              </a:spcBef>
              <a:spcAft>
                <a:spcPts val="0"/>
              </a:spcAft>
              <a:buSzPts val="1400"/>
              <a:buNone/>
              <a:defRPr sz="1600">
                <a:solidFill>
                  <a:schemeClr val="accent1"/>
                </a:solidFill>
              </a:defRPr>
            </a:lvl6pPr>
            <a:lvl7pPr lvl="6" algn="ctr">
              <a:lnSpc>
                <a:spcPct val="115000"/>
              </a:lnSpc>
              <a:spcBef>
                <a:spcPts val="1200"/>
              </a:spcBef>
              <a:spcAft>
                <a:spcPts val="0"/>
              </a:spcAft>
              <a:buSzPts val="1400"/>
              <a:buNone/>
              <a:defRPr sz="1600">
                <a:solidFill>
                  <a:schemeClr val="accent1"/>
                </a:solidFill>
              </a:defRPr>
            </a:lvl7pPr>
            <a:lvl8pPr lvl="7" algn="ctr">
              <a:lnSpc>
                <a:spcPct val="115000"/>
              </a:lnSpc>
              <a:spcBef>
                <a:spcPts val="1200"/>
              </a:spcBef>
              <a:spcAft>
                <a:spcPts val="0"/>
              </a:spcAft>
              <a:buSzPts val="1400"/>
              <a:buNone/>
              <a:defRPr sz="1600">
                <a:solidFill>
                  <a:schemeClr val="accent1"/>
                </a:solidFill>
              </a:defRPr>
            </a:lvl8pPr>
            <a:lvl9pPr lvl="8" algn="ctr">
              <a:lnSpc>
                <a:spcPct val="115000"/>
              </a:lnSpc>
              <a:spcBef>
                <a:spcPts val="1200"/>
              </a:spcBef>
              <a:spcAft>
                <a:spcPts val="1200"/>
              </a:spcAft>
              <a:buSzPts val="1400"/>
              <a:buNone/>
              <a:defRPr sz="1600">
                <a:solidFill>
                  <a:schemeClr val="accent1"/>
                </a:solidFill>
              </a:defRPr>
            </a:lvl9pPr>
          </a:lstStyle>
          <a:p>
            <a:endParaRPr/>
          </a:p>
        </p:txBody>
      </p:sp>
      <p:sp>
        <p:nvSpPr>
          <p:cNvPr id="1235" name="Google Shape;1235;p54"/>
          <p:cNvSpPr txBox="1">
            <a:spLocks noGrp="1"/>
          </p:cNvSpPr>
          <p:nvPr>
            <p:ph type="title" idx="5"/>
          </p:nvPr>
        </p:nvSpPr>
        <p:spPr>
          <a:xfrm>
            <a:off x="2779776" y="1627632"/>
            <a:ext cx="722400" cy="45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236" name="Google Shape;1236;p54"/>
          <p:cNvSpPr txBox="1">
            <a:spLocks noGrp="1"/>
          </p:cNvSpPr>
          <p:nvPr>
            <p:ph type="title" idx="6"/>
          </p:nvPr>
        </p:nvSpPr>
        <p:spPr>
          <a:xfrm>
            <a:off x="5641848" y="1627632"/>
            <a:ext cx="722400" cy="45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1237" name="Google Shape;1237;p54"/>
          <p:cNvGrpSpPr/>
          <p:nvPr/>
        </p:nvGrpSpPr>
        <p:grpSpPr>
          <a:xfrm>
            <a:off x="432850" y="0"/>
            <a:ext cx="8278300" cy="5165700"/>
            <a:chOff x="432850" y="0"/>
            <a:chExt cx="8278300" cy="5165700"/>
          </a:xfrm>
        </p:grpSpPr>
        <p:cxnSp>
          <p:nvCxnSpPr>
            <p:cNvPr id="1238" name="Google Shape;1238;p54"/>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239" name="Google Shape;1239;p54"/>
            <p:cNvGrpSpPr/>
            <p:nvPr/>
          </p:nvGrpSpPr>
          <p:grpSpPr>
            <a:xfrm>
              <a:off x="8129350" y="4292175"/>
              <a:ext cx="581800" cy="582350"/>
              <a:chOff x="8064275" y="887850"/>
              <a:chExt cx="581800" cy="582350"/>
            </a:xfrm>
          </p:grpSpPr>
          <p:sp>
            <p:nvSpPr>
              <p:cNvPr id="1240" name="Google Shape;1240;p5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5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5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5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5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5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6" name="Google Shape;1246;p54"/>
            <p:cNvGrpSpPr/>
            <p:nvPr/>
          </p:nvGrpSpPr>
          <p:grpSpPr>
            <a:xfrm>
              <a:off x="8274238" y="3720600"/>
              <a:ext cx="292025" cy="292575"/>
              <a:chOff x="7353050" y="316275"/>
              <a:chExt cx="292025" cy="292575"/>
            </a:xfrm>
          </p:grpSpPr>
          <p:sp>
            <p:nvSpPr>
              <p:cNvPr id="1247" name="Google Shape;1247;p5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5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5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5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1" name="Google Shape;1251;p54"/>
            <p:cNvGrpSpPr/>
            <p:nvPr/>
          </p:nvGrpSpPr>
          <p:grpSpPr>
            <a:xfrm>
              <a:off x="8332763" y="3212475"/>
              <a:ext cx="175000" cy="175000"/>
              <a:chOff x="8792300" y="321275"/>
              <a:chExt cx="175000" cy="175000"/>
            </a:xfrm>
          </p:grpSpPr>
          <p:sp>
            <p:nvSpPr>
              <p:cNvPr id="1252" name="Google Shape;1252;p5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5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5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5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56" name="Google Shape;1256;p54"/>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257" name="Google Shape;1257;p54"/>
            <p:cNvGrpSpPr/>
            <p:nvPr/>
          </p:nvGrpSpPr>
          <p:grpSpPr>
            <a:xfrm rot="10800000">
              <a:off x="432850" y="291788"/>
              <a:ext cx="581800" cy="582350"/>
              <a:chOff x="8064275" y="887850"/>
              <a:chExt cx="581800" cy="582350"/>
            </a:xfrm>
          </p:grpSpPr>
          <p:sp>
            <p:nvSpPr>
              <p:cNvPr id="1258" name="Google Shape;1258;p5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5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5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5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5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5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4" name="Google Shape;1264;p54"/>
            <p:cNvGrpSpPr/>
            <p:nvPr/>
          </p:nvGrpSpPr>
          <p:grpSpPr>
            <a:xfrm rot="10800000">
              <a:off x="577738" y="1153138"/>
              <a:ext cx="292025" cy="292575"/>
              <a:chOff x="7353050" y="316275"/>
              <a:chExt cx="292025" cy="292575"/>
            </a:xfrm>
          </p:grpSpPr>
          <p:sp>
            <p:nvSpPr>
              <p:cNvPr id="1265" name="Google Shape;1265;p5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5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5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5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9" name="Google Shape;1269;p54"/>
            <p:cNvGrpSpPr/>
            <p:nvPr/>
          </p:nvGrpSpPr>
          <p:grpSpPr>
            <a:xfrm rot="10800000">
              <a:off x="636238" y="1778838"/>
              <a:ext cx="175000" cy="175000"/>
              <a:chOff x="8792300" y="321275"/>
              <a:chExt cx="175000" cy="175000"/>
            </a:xfrm>
          </p:grpSpPr>
          <p:sp>
            <p:nvSpPr>
              <p:cNvPr id="1270" name="Google Shape;1270;p5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5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5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5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4" name="Google Shape;1274;p54"/>
            <p:cNvGrpSpPr/>
            <p:nvPr/>
          </p:nvGrpSpPr>
          <p:grpSpPr>
            <a:xfrm>
              <a:off x="432850" y="2003163"/>
              <a:ext cx="175013" cy="27000"/>
              <a:chOff x="5662375" y="212375"/>
              <a:chExt cx="175013" cy="27000"/>
            </a:xfrm>
          </p:grpSpPr>
          <p:sp>
            <p:nvSpPr>
              <p:cNvPr id="1275" name="Google Shape;1275;p5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5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5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8" name="Google Shape;1278;p54"/>
            <p:cNvGrpSpPr/>
            <p:nvPr/>
          </p:nvGrpSpPr>
          <p:grpSpPr>
            <a:xfrm>
              <a:off x="788100" y="208488"/>
              <a:ext cx="175013" cy="27000"/>
              <a:chOff x="5662375" y="212375"/>
              <a:chExt cx="175013" cy="27000"/>
            </a:xfrm>
          </p:grpSpPr>
          <p:sp>
            <p:nvSpPr>
              <p:cNvPr id="1279" name="Google Shape;1279;p5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5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5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2" name="Google Shape;1282;p54"/>
            <p:cNvGrpSpPr/>
            <p:nvPr/>
          </p:nvGrpSpPr>
          <p:grpSpPr>
            <a:xfrm>
              <a:off x="8129350" y="4988725"/>
              <a:ext cx="175013" cy="27000"/>
              <a:chOff x="5662375" y="212375"/>
              <a:chExt cx="175013" cy="27000"/>
            </a:xfrm>
          </p:grpSpPr>
          <p:sp>
            <p:nvSpPr>
              <p:cNvPr id="1283" name="Google Shape;1283;p5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5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5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6" name="Google Shape;1286;p54"/>
            <p:cNvGrpSpPr/>
            <p:nvPr/>
          </p:nvGrpSpPr>
          <p:grpSpPr>
            <a:xfrm>
              <a:off x="8497550" y="3429425"/>
              <a:ext cx="175013" cy="27000"/>
              <a:chOff x="5662375" y="212375"/>
              <a:chExt cx="175013" cy="27000"/>
            </a:xfrm>
          </p:grpSpPr>
          <p:sp>
            <p:nvSpPr>
              <p:cNvPr id="1287" name="Google Shape;1287;p5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5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5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90" name="Google Shape;1290;p54"/>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291" name="Google Shape;1291;p54"/>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292" name="Google Shape;1292;p5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5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5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5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hú thích 1">
  <p:cSld name="CAPTION_ONLY_1">
    <p:spTree>
      <p:nvGrpSpPr>
        <p:cNvPr id="1" name="Shape 1296"/>
        <p:cNvGrpSpPr/>
        <p:nvPr/>
      </p:nvGrpSpPr>
      <p:grpSpPr>
        <a:xfrm>
          <a:off x="0" y="0"/>
          <a:ext cx="0" cy="0"/>
          <a:chOff x="0" y="0"/>
          <a:chExt cx="0" cy="0"/>
        </a:xfrm>
      </p:grpSpPr>
      <p:sp>
        <p:nvSpPr>
          <p:cNvPr id="1297" name="Google Shape;1297;p55"/>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98" name="Google Shape;1298;p55"/>
          <p:cNvSpPr txBox="1">
            <a:spLocks noGrp="1"/>
          </p:cNvSpPr>
          <p:nvPr>
            <p:ph type="title"/>
          </p:nvPr>
        </p:nvSpPr>
        <p:spPr>
          <a:xfrm>
            <a:off x="2100600" y="347472"/>
            <a:ext cx="4947000" cy="585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1299" name="Google Shape;1299;p55"/>
          <p:cNvCxnSpPr/>
          <p:nvPr/>
        </p:nvCxnSpPr>
        <p:spPr>
          <a:xfrm>
            <a:off x="590450" y="4340600"/>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1300" name="Google Shape;1300;p55"/>
          <p:cNvCxnSpPr/>
          <p:nvPr/>
        </p:nvCxnSpPr>
        <p:spPr>
          <a:xfrm rot="10800000" flipH="1">
            <a:off x="7975" y="4332600"/>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1301" name="Google Shape;1301;p55"/>
          <p:cNvGrpSpPr/>
          <p:nvPr/>
        </p:nvGrpSpPr>
        <p:grpSpPr>
          <a:xfrm flipH="1">
            <a:off x="431725" y="4183775"/>
            <a:ext cx="292025" cy="292575"/>
            <a:chOff x="7353050" y="316275"/>
            <a:chExt cx="292025" cy="292575"/>
          </a:xfrm>
        </p:grpSpPr>
        <p:sp>
          <p:nvSpPr>
            <p:cNvPr id="1302" name="Google Shape;1302;p5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5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5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5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6" name="Google Shape;1306;p55"/>
          <p:cNvGrpSpPr/>
          <p:nvPr/>
        </p:nvGrpSpPr>
        <p:grpSpPr>
          <a:xfrm>
            <a:off x="1646714" y="4616575"/>
            <a:ext cx="293111" cy="293388"/>
            <a:chOff x="3164039" y="430875"/>
            <a:chExt cx="293111" cy="293388"/>
          </a:xfrm>
        </p:grpSpPr>
        <p:sp>
          <p:nvSpPr>
            <p:cNvPr id="1307" name="Google Shape;1307;p5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5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5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5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5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13" name="Google Shape;1313;p55"/>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1314" name="Google Shape;1314;p55"/>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1315" name="Google Shape;1315;p55"/>
          <p:cNvGrpSpPr/>
          <p:nvPr/>
        </p:nvGrpSpPr>
        <p:grpSpPr>
          <a:xfrm>
            <a:off x="8064275" y="526925"/>
            <a:ext cx="581800" cy="582350"/>
            <a:chOff x="8064275" y="887850"/>
            <a:chExt cx="581800" cy="582350"/>
          </a:xfrm>
        </p:grpSpPr>
        <p:sp>
          <p:nvSpPr>
            <p:cNvPr id="1316" name="Google Shape;1316;p5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5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5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2" name="Google Shape;1322;p55"/>
          <p:cNvGrpSpPr/>
          <p:nvPr/>
        </p:nvGrpSpPr>
        <p:grpSpPr>
          <a:xfrm>
            <a:off x="7033875" y="170875"/>
            <a:ext cx="292025" cy="292575"/>
            <a:chOff x="7353050" y="316275"/>
            <a:chExt cx="292025" cy="292575"/>
          </a:xfrm>
        </p:grpSpPr>
        <p:sp>
          <p:nvSpPr>
            <p:cNvPr id="1323" name="Google Shape;1323;p5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5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5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5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7" name="Google Shape;1327;p55"/>
          <p:cNvGrpSpPr/>
          <p:nvPr/>
        </p:nvGrpSpPr>
        <p:grpSpPr>
          <a:xfrm>
            <a:off x="8757950" y="229650"/>
            <a:ext cx="175000" cy="175000"/>
            <a:chOff x="8792300" y="321275"/>
            <a:chExt cx="175000" cy="175000"/>
          </a:xfrm>
        </p:grpSpPr>
        <p:sp>
          <p:nvSpPr>
            <p:cNvPr id="1328" name="Google Shape;1328;p5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5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2" name="Google Shape;1332;p55"/>
          <p:cNvGrpSpPr/>
          <p:nvPr/>
        </p:nvGrpSpPr>
        <p:grpSpPr>
          <a:xfrm>
            <a:off x="8490050" y="170875"/>
            <a:ext cx="175013" cy="27000"/>
            <a:chOff x="5662375" y="212375"/>
            <a:chExt cx="175013" cy="27000"/>
          </a:xfrm>
        </p:grpSpPr>
        <p:sp>
          <p:nvSpPr>
            <p:cNvPr id="1333" name="Google Shape;1333;p5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5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55"/>
          <p:cNvGrpSpPr/>
          <p:nvPr/>
        </p:nvGrpSpPr>
        <p:grpSpPr>
          <a:xfrm>
            <a:off x="7916350" y="1124600"/>
            <a:ext cx="175013" cy="27000"/>
            <a:chOff x="5662375" y="212375"/>
            <a:chExt cx="175013" cy="27000"/>
          </a:xfrm>
        </p:grpSpPr>
        <p:sp>
          <p:nvSpPr>
            <p:cNvPr id="1337" name="Google Shape;1337;p5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5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340"/>
        <p:cNvGrpSpPr/>
        <p:nvPr/>
      </p:nvGrpSpPr>
      <p:grpSpPr>
        <a:xfrm>
          <a:off x="0" y="0"/>
          <a:ext cx="0" cy="0"/>
          <a:chOff x="0" y="0"/>
          <a:chExt cx="0" cy="0"/>
        </a:xfrm>
      </p:grpSpPr>
      <p:sp>
        <p:nvSpPr>
          <p:cNvPr id="1341" name="Google Shape;1341;p56"/>
          <p:cNvSpPr txBox="1">
            <a:spLocks noGrp="1"/>
          </p:cNvSpPr>
          <p:nvPr>
            <p:ph type="title"/>
          </p:nvPr>
        </p:nvSpPr>
        <p:spPr>
          <a:xfrm>
            <a:off x="2105425" y="384048"/>
            <a:ext cx="4937700" cy="1079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a:endParaRPr/>
          </a:p>
        </p:txBody>
      </p:sp>
      <p:sp>
        <p:nvSpPr>
          <p:cNvPr id="1342" name="Google Shape;1342;p56"/>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a:latin typeface="Barlow Semi Condensed"/>
                <a:ea typeface="Barlow Semi Condensed"/>
                <a:cs typeface="Barlow Semi Condensed"/>
                <a:sym typeface="Barlow Semi Condensed"/>
              </a:defRPr>
            </a:lvl9pPr>
          </a:lstStyle>
          <a:p>
            <a:endParaRPr/>
          </a:p>
        </p:txBody>
      </p:sp>
      <p:sp>
        <p:nvSpPr>
          <p:cNvPr id="1343" name="Google Shape;1343;p56"/>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n-US" sz="1100" b="0" i="0" u="none" strike="noStrike" cap="none">
                <a:solidFill>
                  <a:schemeClr val="accent1"/>
                </a:solidFill>
                <a:latin typeface="Barlow Semi Condensed Medium"/>
                <a:ea typeface="Barlow Semi Condensed Medium"/>
                <a:cs typeface="Barlow Semi Condensed Medium"/>
                <a:sym typeface="Barlow Semi Condensed Medium"/>
              </a:rPr>
              <a:t>CREDITS:</a:t>
            </a:r>
            <a:r>
              <a:rPr lang="en-US" sz="1100" b="0" i="0" u="none" strike="noStrike" cap="none">
                <a:solidFill>
                  <a:schemeClr val="dk2"/>
                </a:solidFill>
                <a:latin typeface="Barlow Semi Condensed"/>
                <a:ea typeface="Barlow Semi Condensed"/>
                <a:cs typeface="Barlow Semi Condensed"/>
                <a:sym typeface="Barlow Semi Condensed"/>
              </a:rPr>
              <a:t> This presentation template was created by </a:t>
            </a:r>
            <a:r>
              <a:rPr lang="en-US"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US" sz="1100" b="0" i="0" u="none" strike="noStrike" cap="none">
                <a:solidFill>
                  <a:schemeClr val="dk2"/>
                </a:solidFill>
                <a:latin typeface="Barlow Semi Condensed"/>
                <a:ea typeface="Barlow Semi Condensed"/>
                <a:cs typeface="Barlow Semi Condensed"/>
                <a:sym typeface="Barlow Semi Condensed"/>
              </a:rPr>
              <a:t>, including icons by </a:t>
            </a:r>
            <a:r>
              <a:rPr lang="en-US"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US" sz="1100" b="0" i="0" u="none" strike="noStrike" cap="none">
                <a:solidFill>
                  <a:schemeClr val="dk2"/>
                </a:solidFill>
                <a:latin typeface="Barlow Semi Condensed"/>
                <a:ea typeface="Barlow Semi Condensed"/>
                <a:cs typeface="Barlow Semi Condensed"/>
                <a:sym typeface="Barlow Semi Condensed"/>
              </a:rPr>
              <a:t>, infographics &amp; images by </a:t>
            </a:r>
            <a:r>
              <a:rPr lang="en-US"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US" sz="1100" b="0" i="0" u="none" strike="noStrike" cap="none">
                <a:solidFill>
                  <a:schemeClr val="dk2"/>
                </a:solidFill>
                <a:latin typeface="Barlow Semi Condensed"/>
                <a:ea typeface="Barlow Semi Condensed"/>
                <a:cs typeface="Barlow Semi Condensed"/>
                <a:sym typeface="Barlow Semi Condensed"/>
              </a:rPr>
              <a:t> and illustrations by </a:t>
            </a:r>
            <a:r>
              <a:rPr lang="en-US"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1400" b="0" i="0" u="none" strike="noStrike" cap="none">
              <a:solidFill>
                <a:schemeClr val="dk2"/>
              </a:solidFill>
              <a:latin typeface="Barlow Semi Condensed Medium"/>
              <a:ea typeface="Barlow Semi Condensed Medium"/>
              <a:cs typeface="Barlow Semi Condensed Medium"/>
              <a:sym typeface="Barlow Semi Condensed Medium"/>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Barlow Semi Condensed"/>
              <a:ea typeface="Barlow Semi Condensed"/>
              <a:cs typeface="Barlow Semi Condensed"/>
              <a:sym typeface="Barlow Semi Condensed"/>
            </a:endParaRPr>
          </a:p>
        </p:txBody>
      </p:sp>
      <p:cxnSp>
        <p:nvCxnSpPr>
          <p:cNvPr id="1344" name="Google Shape;1344;p56"/>
          <p:cNvCxnSpPr/>
          <p:nvPr/>
        </p:nvCxnSpPr>
        <p:spPr>
          <a:xfrm rot="5400000">
            <a:off x="7269708" y="3324550"/>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345" name="Google Shape;1345;p56"/>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346" name="Google Shape;1346;p56"/>
          <p:cNvCxnSpPr/>
          <p:nvPr/>
        </p:nvCxnSpPr>
        <p:spPr>
          <a:xfrm rot="5400000">
            <a:off x="7232433" y="736375"/>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347" name="Google Shape;1347;p56"/>
          <p:cNvCxnSpPr/>
          <p:nvPr/>
        </p:nvCxnSpPr>
        <p:spPr>
          <a:xfrm rot="5400000">
            <a:off x="8168433" y="-6660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348" name="Google Shape;1348;p56"/>
          <p:cNvGrpSpPr/>
          <p:nvPr/>
        </p:nvGrpSpPr>
        <p:grpSpPr>
          <a:xfrm rot="5400000" flipH="1">
            <a:off x="7407333" y="1284925"/>
            <a:ext cx="581800" cy="582350"/>
            <a:chOff x="8064275" y="887850"/>
            <a:chExt cx="581800" cy="582350"/>
          </a:xfrm>
        </p:grpSpPr>
        <p:sp>
          <p:nvSpPr>
            <p:cNvPr id="1349" name="Google Shape;1349;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5" name="Google Shape;1355;p56"/>
          <p:cNvGrpSpPr/>
          <p:nvPr/>
        </p:nvGrpSpPr>
        <p:grpSpPr>
          <a:xfrm rot="5400000" flipH="1">
            <a:off x="7869720" y="2754200"/>
            <a:ext cx="292025" cy="292575"/>
            <a:chOff x="7353050" y="316275"/>
            <a:chExt cx="292025" cy="292575"/>
          </a:xfrm>
        </p:grpSpPr>
        <p:sp>
          <p:nvSpPr>
            <p:cNvPr id="1356" name="Google Shape;1356;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0" name="Google Shape;1360;p56"/>
          <p:cNvGrpSpPr/>
          <p:nvPr/>
        </p:nvGrpSpPr>
        <p:grpSpPr>
          <a:xfrm rot="5400000" flipH="1">
            <a:off x="8012458" y="178175"/>
            <a:ext cx="175000" cy="175000"/>
            <a:chOff x="8792300" y="321275"/>
            <a:chExt cx="175000" cy="175000"/>
          </a:xfrm>
        </p:grpSpPr>
        <p:sp>
          <p:nvSpPr>
            <p:cNvPr id="1361" name="Google Shape;1361;p5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5" name="Google Shape;1365;p56"/>
          <p:cNvGrpSpPr/>
          <p:nvPr/>
        </p:nvGrpSpPr>
        <p:grpSpPr>
          <a:xfrm rot="5400000">
            <a:off x="7551683" y="3879926"/>
            <a:ext cx="293111" cy="293388"/>
            <a:chOff x="3164039" y="430875"/>
            <a:chExt cx="293111" cy="293388"/>
          </a:xfrm>
        </p:grpSpPr>
        <p:sp>
          <p:nvSpPr>
            <p:cNvPr id="1366" name="Google Shape;1366;p5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5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5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2" name="Google Shape;1372;p56"/>
          <p:cNvGrpSpPr/>
          <p:nvPr/>
        </p:nvGrpSpPr>
        <p:grpSpPr>
          <a:xfrm rot="5400000" flipH="1">
            <a:off x="8259052" y="323144"/>
            <a:ext cx="175013" cy="27000"/>
            <a:chOff x="5662375" y="212375"/>
            <a:chExt cx="175013" cy="27000"/>
          </a:xfrm>
        </p:grpSpPr>
        <p:sp>
          <p:nvSpPr>
            <p:cNvPr id="1373" name="Google Shape;1373;p5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5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76" name="Google Shape;1376;p56"/>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1377" name="Google Shape;1377;p56"/>
          <p:cNvCxnSpPr/>
          <p:nvPr/>
        </p:nvCxnSpPr>
        <p:spPr>
          <a:xfrm rot="-5400000">
            <a:off x="847100" y="355400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378" name="Google Shape;1378;p56"/>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379" name="Google Shape;1379;p56"/>
          <p:cNvGrpSpPr/>
          <p:nvPr/>
        </p:nvGrpSpPr>
        <p:grpSpPr>
          <a:xfrm rot="5400000">
            <a:off x="621475" y="4062025"/>
            <a:ext cx="581800" cy="582350"/>
            <a:chOff x="8064275" y="887850"/>
            <a:chExt cx="581800" cy="582350"/>
          </a:xfrm>
        </p:grpSpPr>
        <p:sp>
          <p:nvSpPr>
            <p:cNvPr id="1380" name="Google Shape;1380;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6" name="Google Shape;1386;p56"/>
          <p:cNvGrpSpPr/>
          <p:nvPr/>
        </p:nvGrpSpPr>
        <p:grpSpPr>
          <a:xfrm rot="5400000">
            <a:off x="1482825" y="3350800"/>
            <a:ext cx="292025" cy="292575"/>
            <a:chOff x="7353050" y="316275"/>
            <a:chExt cx="292025" cy="292575"/>
          </a:xfrm>
        </p:grpSpPr>
        <p:sp>
          <p:nvSpPr>
            <p:cNvPr id="1387" name="Google Shape;1387;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1" name="Google Shape;1391;p56"/>
          <p:cNvGrpSpPr/>
          <p:nvPr/>
        </p:nvGrpSpPr>
        <p:grpSpPr>
          <a:xfrm rot="5400000">
            <a:off x="1595125" y="4790325"/>
            <a:ext cx="175000" cy="175000"/>
            <a:chOff x="8792300" y="321275"/>
            <a:chExt cx="175000" cy="175000"/>
          </a:xfrm>
        </p:grpSpPr>
        <p:sp>
          <p:nvSpPr>
            <p:cNvPr id="1392" name="Google Shape;1392;p5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5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5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5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6" name="Google Shape;1396;p56"/>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6"/>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56"/>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56"/>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6"/>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56"/>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2" name="Google Shape;1402;p56"/>
          <p:cNvGrpSpPr/>
          <p:nvPr/>
        </p:nvGrpSpPr>
        <p:grpSpPr>
          <a:xfrm rot="5400000">
            <a:off x="1701119" y="1515381"/>
            <a:ext cx="175013" cy="27000"/>
            <a:chOff x="5662375" y="212375"/>
            <a:chExt cx="175013" cy="27000"/>
          </a:xfrm>
        </p:grpSpPr>
        <p:sp>
          <p:nvSpPr>
            <p:cNvPr id="1403" name="Google Shape;1403;p5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6" name="Google Shape;1406;p56"/>
          <p:cNvGrpSpPr/>
          <p:nvPr/>
        </p:nvGrpSpPr>
        <p:grpSpPr>
          <a:xfrm rot="5400000">
            <a:off x="1819519" y="4562081"/>
            <a:ext cx="175013" cy="27000"/>
            <a:chOff x="5662375" y="212375"/>
            <a:chExt cx="175013" cy="27000"/>
          </a:xfrm>
        </p:grpSpPr>
        <p:sp>
          <p:nvSpPr>
            <p:cNvPr id="1407" name="Google Shape;1407;p5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5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0" name="Google Shape;1410;p56"/>
          <p:cNvGrpSpPr/>
          <p:nvPr/>
        </p:nvGrpSpPr>
        <p:grpSpPr>
          <a:xfrm rot="5400000">
            <a:off x="408594" y="4140781"/>
            <a:ext cx="175013" cy="27000"/>
            <a:chOff x="5662375" y="212375"/>
            <a:chExt cx="175013" cy="27000"/>
          </a:xfrm>
        </p:grpSpPr>
        <p:sp>
          <p:nvSpPr>
            <p:cNvPr id="1411" name="Google Shape;1411;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414"/>
        <p:cNvGrpSpPr/>
        <p:nvPr/>
      </p:nvGrpSpPr>
      <p:grpSpPr>
        <a:xfrm>
          <a:off x="0" y="0"/>
          <a:ext cx="0" cy="0"/>
          <a:chOff x="0" y="0"/>
          <a:chExt cx="0" cy="0"/>
        </a:xfrm>
      </p:grpSpPr>
      <p:sp>
        <p:nvSpPr>
          <p:cNvPr id="1415" name="Google Shape;1415;p57"/>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accent1"/>
              </a:buClr>
              <a:buSzPts val="1800"/>
              <a:buChar char="●"/>
              <a:defRPr sz="1200">
                <a:solidFill>
                  <a:schemeClr val="dk2"/>
                </a:solidFill>
                <a:latin typeface="Barlow Semi Condensed"/>
                <a:ea typeface="Barlow Semi Condensed"/>
                <a:cs typeface="Barlow Semi Condensed"/>
                <a:sym typeface="Barlow Semi Condensed"/>
              </a:defRPr>
            </a:lvl1pPr>
            <a:lvl2pPr marL="914400" lvl="1"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416" name="Google Shape;1416;p57"/>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accent1"/>
              </a:buClr>
              <a:buSzPts val="1800"/>
              <a:buChar char="●"/>
              <a:defRPr sz="1200">
                <a:solidFill>
                  <a:schemeClr val="dk2"/>
                </a:solidFill>
                <a:latin typeface="Barlow Semi Condensed"/>
                <a:ea typeface="Barlow Semi Condensed"/>
                <a:cs typeface="Barlow Semi Condensed"/>
                <a:sym typeface="Barlow Semi Condensed"/>
              </a:defRPr>
            </a:lvl1pPr>
            <a:lvl2pPr marL="914400" lvl="1"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algn="l">
              <a:lnSpc>
                <a:spcPct val="115000"/>
              </a:lnSpc>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417" name="Google Shape;1417;p57"/>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1418" name="Google Shape;1418;p57"/>
          <p:cNvGrpSpPr/>
          <p:nvPr/>
        </p:nvGrpSpPr>
        <p:grpSpPr>
          <a:xfrm>
            <a:off x="432850" y="0"/>
            <a:ext cx="8278300" cy="5165700"/>
            <a:chOff x="432850" y="0"/>
            <a:chExt cx="8278300" cy="5165700"/>
          </a:xfrm>
        </p:grpSpPr>
        <p:cxnSp>
          <p:nvCxnSpPr>
            <p:cNvPr id="1419" name="Google Shape;1419;p57"/>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420" name="Google Shape;1420;p57"/>
            <p:cNvGrpSpPr/>
            <p:nvPr/>
          </p:nvGrpSpPr>
          <p:grpSpPr>
            <a:xfrm>
              <a:off x="8129350" y="4292175"/>
              <a:ext cx="581800" cy="582350"/>
              <a:chOff x="8064275" y="887850"/>
              <a:chExt cx="581800" cy="582350"/>
            </a:xfrm>
          </p:grpSpPr>
          <p:sp>
            <p:nvSpPr>
              <p:cNvPr id="1421" name="Google Shape;1421;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7" name="Google Shape;1427;p57"/>
            <p:cNvGrpSpPr/>
            <p:nvPr/>
          </p:nvGrpSpPr>
          <p:grpSpPr>
            <a:xfrm>
              <a:off x="8274238" y="3720600"/>
              <a:ext cx="292025" cy="292575"/>
              <a:chOff x="7353050" y="316275"/>
              <a:chExt cx="292025" cy="292575"/>
            </a:xfrm>
          </p:grpSpPr>
          <p:sp>
            <p:nvSpPr>
              <p:cNvPr id="1428" name="Google Shape;1428;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2" name="Google Shape;1432;p57"/>
            <p:cNvGrpSpPr/>
            <p:nvPr/>
          </p:nvGrpSpPr>
          <p:grpSpPr>
            <a:xfrm>
              <a:off x="8332763" y="3212475"/>
              <a:ext cx="175000" cy="175000"/>
              <a:chOff x="8792300" y="321275"/>
              <a:chExt cx="175000" cy="175000"/>
            </a:xfrm>
          </p:grpSpPr>
          <p:sp>
            <p:nvSpPr>
              <p:cNvPr id="1433" name="Google Shape;1433;p5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5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5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5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37" name="Google Shape;1437;p57"/>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438" name="Google Shape;1438;p57"/>
            <p:cNvGrpSpPr/>
            <p:nvPr/>
          </p:nvGrpSpPr>
          <p:grpSpPr>
            <a:xfrm rot="10800000">
              <a:off x="432850" y="291788"/>
              <a:ext cx="581800" cy="582350"/>
              <a:chOff x="8064275" y="887850"/>
              <a:chExt cx="581800" cy="582350"/>
            </a:xfrm>
          </p:grpSpPr>
          <p:sp>
            <p:nvSpPr>
              <p:cNvPr id="1439" name="Google Shape;1439;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5" name="Google Shape;1445;p57"/>
            <p:cNvGrpSpPr/>
            <p:nvPr/>
          </p:nvGrpSpPr>
          <p:grpSpPr>
            <a:xfrm rot="10800000">
              <a:off x="577738" y="1153138"/>
              <a:ext cx="292025" cy="292575"/>
              <a:chOff x="7353050" y="316275"/>
              <a:chExt cx="292025" cy="292575"/>
            </a:xfrm>
          </p:grpSpPr>
          <p:sp>
            <p:nvSpPr>
              <p:cNvPr id="1446" name="Google Shape;1446;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0" name="Google Shape;1450;p57"/>
            <p:cNvGrpSpPr/>
            <p:nvPr/>
          </p:nvGrpSpPr>
          <p:grpSpPr>
            <a:xfrm rot="10800000">
              <a:off x="636238" y="1778838"/>
              <a:ext cx="175000" cy="175000"/>
              <a:chOff x="8792300" y="321275"/>
              <a:chExt cx="175000" cy="175000"/>
            </a:xfrm>
          </p:grpSpPr>
          <p:sp>
            <p:nvSpPr>
              <p:cNvPr id="1451" name="Google Shape;1451;p5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5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5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5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5" name="Google Shape;1455;p57"/>
            <p:cNvGrpSpPr/>
            <p:nvPr/>
          </p:nvGrpSpPr>
          <p:grpSpPr>
            <a:xfrm>
              <a:off x="432850" y="2003163"/>
              <a:ext cx="175013" cy="27000"/>
              <a:chOff x="5662375" y="212375"/>
              <a:chExt cx="175013" cy="27000"/>
            </a:xfrm>
          </p:grpSpPr>
          <p:sp>
            <p:nvSpPr>
              <p:cNvPr id="1456" name="Google Shape;1456;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9" name="Google Shape;1459;p57"/>
            <p:cNvGrpSpPr/>
            <p:nvPr/>
          </p:nvGrpSpPr>
          <p:grpSpPr>
            <a:xfrm>
              <a:off x="788100" y="208488"/>
              <a:ext cx="175013" cy="27000"/>
              <a:chOff x="5662375" y="212375"/>
              <a:chExt cx="175013" cy="27000"/>
            </a:xfrm>
          </p:grpSpPr>
          <p:sp>
            <p:nvSpPr>
              <p:cNvPr id="1460" name="Google Shape;1460;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3" name="Google Shape;1463;p57"/>
            <p:cNvGrpSpPr/>
            <p:nvPr/>
          </p:nvGrpSpPr>
          <p:grpSpPr>
            <a:xfrm>
              <a:off x="8129350" y="4988725"/>
              <a:ext cx="175013" cy="27000"/>
              <a:chOff x="5662375" y="212375"/>
              <a:chExt cx="175013" cy="27000"/>
            </a:xfrm>
          </p:grpSpPr>
          <p:sp>
            <p:nvSpPr>
              <p:cNvPr id="1464" name="Google Shape;1464;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7" name="Google Shape;1467;p57"/>
            <p:cNvGrpSpPr/>
            <p:nvPr/>
          </p:nvGrpSpPr>
          <p:grpSpPr>
            <a:xfrm>
              <a:off x="8497550" y="3429425"/>
              <a:ext cx="175013" cy="27000"/>
              <a:chOff x="5662375" y="212375"/>
              <a:chExt cx="175013" cy="27000"/>
            </a:xfrm>
          </p:grpSpPr>
          <p:sp>
            <p:nvSpPr>
              <p:cNvPr id="1468" name="Google Shape;1468;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71" name="Google Shape;1471;p57"/>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472" name="Google Shape;1472;p57"/>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473" name="Google Shape;1473;p57"/>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57"/>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57"/>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57"/>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rm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113" name="Google Shape;113;p22"/>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4" name="Google Shape;114;p22"/>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5" name="Google Shape;115;p22"/>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6" name="Google Shape;116;p22"/>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7" name="Google Shape;117;p22"/>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8" name="Google Shape;118;p22"/>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9" name="Google Shape;119;p22"/>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20" name="Google Shape;120;p22"/>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21" name="Google Shape;121;p22"/>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22" name="Google Shape;122;p22"/>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23" name="Google Shape;123;p22"/>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24" name="Google Shape;124;p22"/>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ố lớn 2">
  <p:cSld name="BIG_NUMBER_2">
    <p:spTree>
      <p:nvGrpSpPr>
        <p:cNvPr id="1" name="Shape 1477"/>
        <p:cNvGrpSpPr/>
        <p:nvPr/>
      </p:nvGrpSpPr>
      <p:grpSpPr>
        <a:xfrm>
          <a:off x="0" y="0"/>
          <a:ext cx="0" cy="0"/>
          <a:chOff x="0" y="0"/>
          <a:chExt cx="0" cy="0"/>
        </a:xfrm>
      </p:grpSpPr>
      <p:grpSp>
        <p:nvGrpSpPr>
          <p:cNvPr id="1478" name="Google Shape;1478;p58"/>
          <p:cNvGrpSpPr/>
          <p:nvPr/>
        </p:nvGrpSpPr>
        <p:grpSpPr>
          <a:xfrm rot="10800000">
            <a:off x="1954823" y="1124844"/>
            <a:ext cx="5234354" cy="3069144"/>
            <a:chOff x="1098425" y="237675"/>
            <a:chExt cx="5358675" cy="5174750"/>
          </a:xfrm>
        </p:grpSpPr>
        <p:sp>
          <p:nvSpPr>
            <p:cNvPr id="1479" name="Google Shape;1479;p58"/>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58"/>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58"/>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2" name="Google Shape;1482;p58"/>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1483" name="Google Shape;1483;p58"/>
          <p:cNvCxnSpPr/>
          <p:nvPr/>
        </p:nvCxnSpPr>
        <p:spPr>
          <a:xfrm rot="5400000">
            <a:off x="7269708" y="3324550"/>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1484" name="Google Shape;1484;p58"/>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1485" name="Google Shape;1485;p58"/>
          <p:cNvCxnSpPr/>
          <p:nvPr/>
        </p:nvCxnSpPr>
        <p:spPr>
          <a:xfrm rot="5400000">
            <a:off x="7232433" y="736375"/>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1486" name="Google Shape;1486;p58"/>
          <p:cNvCxnSpPr/>
          <p:nvPr/>
        </p:nvCxnSpPr>
        <p:spPr>
          <a:xfrm rot="5400000">
            <a:off x="8168433" y="-6660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1487" name="Google Shape;1487;p58"/>
          <p:cNvGrpSpPr/>
          <p:nvPr/>
        </p:nvGrpSpPr>
        <p:grpSpPr>
          <a:xfrm rot="5400000" flipH="1">
            <a:off x="7407333" y="1284925"/>
            <a:ext cx="581800" cy="582350"/>
            <a:chOff x="8064275" y="887850"/>
            <a:chExt cx="581800" cy="582350"/>
          </a:xfrm>
        </p:grpSpPr>
        <p:sp>
          <p:nvSpPr>
            <p:cNvPr id="1488" name="Google Shape;1488;p5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5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5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5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5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5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4" name="Google Shape;1494;p58"/>
          <p:cNvGrpSpPr/>
          <p:nvPr/>
        </p:nvGrpSpPr>
        <p:grpSpPr>
          <a:xfrm rot="5400000" flipH="1">
            <a:off x="7869720" y="2754200"/>
            <a:ext cx="292025" cy="292575"/>
            <a:chOff x="7353050" y="316275"/>
            <a:chExt cx="292025" cy="292575"/>
          </a:xfrm>
        </p:grpSpPr>
        <p:sp>
          <p:nvSpPr>
            <p:cNvPr id="1495" name="Google Shape;1495;p5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5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5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5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9" name="Google Shape;1499;p58"/>
          <p:cNvGrpSpPr/>
          <p:nvPr/>
        </p:nvGrpSpPr>
        <p:grpSpPr>
          <a:xfrm rot="5400000" flipH="1">
            <a:off x="8012458" y="178175"/>
            <a:ext cx="175000" cy="175000"/>
            <a:chOff x="8792300" y="321275"/>
            <a:chExt cx="175000" cy="175000"/>
          </a:xfrm>
        </p:grpSpPr>
        <p:sp>
          <p:nvSpPr>
            <p:cNvPr id="1500" name="Google Shape;1500;p5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5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5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5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4" name="Google Shape;1504;p58"/>
          <p:cNvGrpSpPr/>
          <p:nvPr/>
        </p:nvGrpSpPr>
        <p:grpSpPr>
          <a:xfrm rot="5400000">
            <a:off x="7551683" y="3879926"/>
            <a:ext cx="293111" cy="293388"/>
            <a:chOff x="3164039" y="430875"/>
            <a:chExt cx="293111" cy="293388"/>
          </a:xfrm>
        </p:grpSpPr>
        <p:sp>
          <p:nvSpPr>
            <p:cNvPr id="1505" name="Google Shape;1505;p5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5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5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5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1" name="Google Shape;1511;p58"/>
          <p:cNvGrpSpPr/>
          <p:nvPr/>
        </p:nvGrpSpPr>
        <p:grpSpPr>
          <a:xfrm rot="5400000" flipH="1">
            <a:off x="8259052" y="323144"/>
            <a:ext cx="175013" cy="27000"/>
            <a:chOff x="5662375" y="212375"/>
            <a:chExt cx="175013" cy="27000"/>
          </a:xfrm>
        </p:grpSpPr>
        <p:sp>
          <p:nvSpPr>
            <p:cNvPr id="1512" name="Google Shape;1512;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515" name="Google Shape;1515;p58"/>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516" name="Google Shape;1516;p58"/>
          <p:cNvCxnSpPr/>
          <p:nvPr/>
        </p:nvCxnSpPr>
        <p:spPr>
          <a:xfrm rot="-5400000">
            <a:off x="847100" y="355400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517" name="Google Shape;1517;p58"/>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518" name="Google Shape;1518;p58"/>
          <p:cNvGrpSpPr/>
          <p:nvPr/>
        </p:nvGrpSpPr>
        <p:grpSpPr>
          <a:xfrm rot="5400000">
            <a:off x="621475" y="4062025"/>
            <a:ext cx="581800" cy="582350"/>
            <a:chOff x="8064275" y="887850"/>
            <a:chExt cx="581800" cy="582350"/>
          </a:xfrm>
        </p:grpSpPr>
        <p:sp>
          <p:nvSpPr>
            <p:cNvPr id="1519" name="Google Shape;1519;p5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5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5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5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5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5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5" name="Google Shape;1525;p58"/>
          <p:cNvGrpSpPr/>
          <p:nvPr/>
        </p:nvGrpSpPr>
        <p:grpSpPr>
          <a:xfrm rot="5400000">
            <a:off x="1482825" y="3350800"/>
            <a:ext cx="292025" cy="292575"/>
            <a:chOff x="7353050" y="316275"/>
            <a:chExt cx="292025" cy="292575"/>
          </a:xfrm>
        </p:grpSpPr>
        <p:sp>
          <p:nvSpPr>
            <p:cNvPr id="1526" name="Google Shape;1526;p5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5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5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5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0" name="Google Shape;1530;p58"/>
          <p:cNvGrpSpPr/>
          <p:nvPr/>
        </p:nvGrpSpPr>
        <p:grpSpPr>
          <a:xfrm rot="5400000">
            <a:off x="1595125" y="4790325"/>
            <a:ext cx="175000" cy="175000"/>
            <a:chOff x="8792300" y="321275"/>
            <a:chExt cx="175000" cy="175000"/>
          </a:xfrm>
        </p:grpSpPr>
        <p:sp>
          <p:nvSpPr>
            <p:cNvPr id="1531" name="Google Shape;1531;p5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5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5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5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5" name="Google Shape;1535;p58"/>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58"/>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58"/>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58"/>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58"/>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58"/>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1" name="Google Shape;1541;p58"/>
          <p:cNvGrpSpPr/>
          <p:nvPr/>
        </p:nvGrpSpPr>
        <p:grpSpPr>
          <a:xfrm rot="5400000">
            <a:off x="1701119" y="1515381"/>
            <a:ext cx="175013" cy="27000"/>
            <a:chOff x="5662375" y="212375"/>
            <a:chExt cx="175013" cy="27000"/>
          </a:xfrm>
        </p:grpSpPr>
        <p:sp>
          <p:nvSpPr>
            <p:cNvPr id="1542" name="Google Shape;1542;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5" name="Google Shape;1545;p58"/>
          <p:cNvGrpSpPr/>
          <p:nvPr/>
        </p:nvGrpSpPr>
        <p:grpSpPr>
          <a:xfrm rot="5400000">
            <a:off x="1819519" y="4562081"/>
            <a:ext cx="175013" cy="27000"/>
            <a:chOff x="5662375" y="212375"/>
            <a:chExt cx="175013" cy="27000"/>
          </a:xfrm>
        </p:grpSpPr>
        <p:sp>
          <p:nvSpPr>
            <p:cNvPr id="1546" name="Google Shape;1546;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9" name="Google Shape;1549;p58"/>
          <p:cNvGrpSpPr/>
          <p:nvPr/>
        </p:nvGrpSpPr>
        <p:grpSpPr>
          <a:xfrm rot="5400000">
            <a:off x="408594" y="4140781"/>
            <a:ext cx="175013" cy="27000"/>
            <a:chOff x="5662375" y="212375"/>
            <a:chExt cx="175013" cy="27000"/>
          </a:xfrm>
        </p:grpSpPr>
        <p:sp>
          <p:nvSpPr>
            <p:cNvPr id="1550" name="Google Shape;1550;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3" name="Google Shape;1553;p58"/>
          <p:cNvSpPr txBox="1">
            <a:spLocks noGrp="1"/>
          </p:cNvSpPr>
          <p:nvPr>
            <p:ph type="title"/>
          </p:nvPr>
        </p:nvSpPr>
        <p:spPr>
          <a:xfrm>
            <a:off x="2624328" y="2057400"/>
            <a:ext cx="3904500" cy="786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êu đề và hai cột 2">
  <p:cSld name="TITLE_AND_TWO_COLUMNS_2">
    <p:spTree>
      <p:nvGrpSpPr>
        <p:cNvPr id="1" name="Shape 1554"/>
        <p:cNvGrpSpPr/>
        <p:nvPr/>
      </p:nvGrpSpPr>
      <p:grpSpPr>
        <a:xfrm>
          <a:off x="0" y="0"/>
          <a:ext cx="0" cy="0"/>
          <a:chOff x="0" y="0"/>
          <a:chExt cx="0" cy="0"/>
        </a:xfrm>
      </p:grpSpPr>
      <p:sp>
        <p:nvSpPr>
          <p:cNvPr id="1555" name="Google Shape;1555;p59"/>
          <p:cNvSpPr txBox="1">
            <a:spLocks noGrp="1"/>
          </p:cNvSpPr>
          <p:nvPr>
            <p:ph type="title"/>
          </p:nvPr>
        </p:nvSpPr>
        <p:spPr>
          <a:xfrm>
            <a:off x="1807671" y="338325"/>
            <a:ext cx="5528700" cy="61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56" name="Google Shape;1556;p59"/>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557" name="Google Shape;1557;p59"/>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558" name="Google Shape;1558;p59"/>
          <p:cNvSpPr txBox="1">
            <a:spLocks noGrp="1"/>
          </p:cNvSpPr>
          <p:nvPr>
            <p:ph type="subTitle" idx="3"/>
          </p:nvPr>
        </p:nvSpPr>
        <p:spPr>
          <a:xfrm>
            <a:off x="4956048" y="2221992"/>
            <a:ext cx="2084700" cy="2835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defRPr>
            </a:lvl2pPr>
            <a:lvl3pPr lvl="2" algn="ctr">
              <a:lnSpc>
                <a:spcPct val="115000"/>
              </a:lnSpc>
              <a:spcBef>
                <a:spcPts val="1200"/>
              </a:spcBef>
              <a:spcAft>
                <a:spcPts val="0"/>
              </a:spcAft>
              <a:buSzPts val="1400"/>
              <a:buNone/>
              <a:defRPr sz="1600">
                <a:solidFill>
                  <a:schemeClr val="accent1"/>
                </a:solidFill>
              </a:defRPr>
            </a:lvl3pPr>
            <a:lvl4pPr lvl="3" algn="ctr">
              <a:lnSpc>
                <a:spcPct val="115000"/>
              </a:lnSpc>
              <a:spcBef>
                <a:spcPts val="1200"/>
              </a:spcBef>
              <a:spcAft>
                <a:spcPts val="0"/>
              </a:spcAft>
              <a:buSzPts val="1400"/>
              <a:buNone/>
              <a:defRPr sz="1600">
                <a:solidFill>
                  <a:schemeClr val="accent1"/>
                </a:solidFill>
              </a:defRPr>
            </a:lvl4pPr>
            <a:lvl5pPr lvl="4" algn="ctr">
              <a:lnSpc>
                <a:spcPct val="115000"/>
              </a:lnSpc>
              <a:spcBef>
                <a:spcPts val="1200"/>
              </a:spcBef>
              <a:spcAft>
                <a:spcPts val="0"/>
              </a:spcAft>
              <a:buSzPts val="1400"/>
              <a:buNone/>
              <a:defRPr sz="1600">
                <a:solidFill>
                  <a:schemeClr val="accent1"/>
                </a:solidFill>
              </a:defRPr>
            </a:lvl5pPr>
            <a:lvl6pPr lvl="5" algn="ctr">
              <a:lnSpc>
                <a:spcPct val="115000"/>
              </a:lnSpc>
              <a:spcBef>
                <a:spcPts val="1200"/>
              </a:spcBef>
              <a:spcAft>
                <a:spcPts val="0"/>
              </a:spcAft>
              <a:buSzPts val="1400"/>
              <a:buNone/>
              <a:defRPr sz="1600">
                <a:solidFill>
                  <a:schemeClr val="accent1"/>
                </a:solidFill>
              </a:defRPr>
            </a:lvl6pPr>
            <a:lvl7pPr lvl="6" algn="ctr">
              <a:lnSpc>
                <a:spcPct val="115000"/>
              </a:lnSpc>
              <a:spcBef>
                <a:spcPts val="1200"/>
              </a:spcBef>
              <a:spcAft>
                <a:spcPts val="0"/>
              </a:spcAft>
              <a:buSzPts val="1400"/>
              <a:buNone/>
              <a:defRPr sz="1600">
                <a:solidFill>
                  <a:schemeClr val="accent1"/>
                </a:solidFill>
              </a:defRPr>
            </a:lvl7pPr>
            <a:lvl8pPr lvl="7" algn="ctr">
              <a:lnSpc>
                <a:spcPct val="115000"/>
              </a:lnSpc>
              <a:spcBef>
                <a:spcPts val="1200"/>
              </a:spcBef>
              <a:spcAft>
                <a:spcPts val="0"/>
              </a:spcAft>
              <a:buSzPts val="1400"/>
              <a:buNone/>
              <a:defRPr sz="1600">
                <a:solidFill>
                  <a:schemeClr val="accent1"/>
                </a:solidFill>
              </a:defRPr>
            </a:lvl8pPr>
            <a:lvl9pPr lvl="8" algn="ctr">
              <a:lnSpc>
                <a:spcPct val="115000"/>
              </a:lnSpc>
              <a:spcBef>
                <a:spcPts val="1200"/>
              </a:spcBef>
              <a:spcAft>
                <a:spcPts val="1200"/>
              </a:spcAft>
              <a:buSzPts val="1400"/>
              <a:buNone/>
              <a:defRPr sz="1600">
                <a:solidFill>
                  <a:schemeClr val="accent1"/>
                </a:solidFill>
              </a:defRPr>
            </a:lvl9pPr>
          </a:lstStyle>
          <a:p>
            <a:endParaRPr/>
          </a:p>
        </p:txBody>
      </p:sp>
      <p:sp>
        <p:nvSpPr>
          <p:cNvPr id="1559" name="Google Shape;1559;p59"/>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600">
                <a:solidFill>
                  <a:schemeClr val="accent1"/>
                </a:solidFill>
              </a:defRPr>
            </a:lvl2pPr>
            <a:lvl3pPr lvl="2" algn="ctr">
              <a:lnSpc>
                <a:spcPct val="115000"/>
              </a:lnSpc>
              <a:spcBef>
                <a:spcPts val="1200"/>
              </a:spcBef>
              <a:spcAft>
                <a:spcPts val="0"/>
              </a:spcAft>
              <a:buSzPts val="1400"/>
              <a:buNone/>
              <a:defRPr sz="1600">
                <a:solidFill>
                  <a:schemeClr val="accent1"/>
                </a:solidFill>
              </a:defRPr>
            </a:lvl3pPr>
            <a:lvl4pPr lvl="3" algn="ctr">
              <a:lnSpc>
                <a:spcPct val="115000"/>
              </a:lnSpc>
              <a:spcBef>
                <a:spcPts val="1200"/>
              </a:spcBef>
              <a:spcAft>
                <a:spcPts val="0"/>
              </a:spcAft>
              <a:buSzPts val="1400"/>
              <a:buNone/>
              <a:defRPr sz="1600">
                <a:solidFill>
                  <a:schemeClr val="accent1"/>
                </a:solidFill>
              </a:defRPr>
            </a:lvl4pPr>
            <a:lvl5pPr lvl="4" algn="ctr">
              <a:lnSpc>
                <a:spcPct val="115000"/>
              </a:lnSpc>
              <a:spcBef>
                <a:spcPts val="1200"/>
              </a:spcBef>
              <a:spcAft>
                <a:spcPts val="0"/>
              </a:spcAft>
              <a:buSzPts val="1400"/>
              <a:buNone/>
              <a:defRPr sz="1600">
                <a:solidFill>
                  <a:schemeClr val="accent1"/>
                </a:solidFill>
              </a:defRPr>
            </a:lvl5pPr>
            <a:lvl6pPr lvl="5" algn="ctr">
              <a:lnSpc>
                <a:spcPct val="115000"/>
              </a:lnSpc>
              <a:spcBef>
                <a:spcPts val="1200"/>
              </a:spcBef>
              <a:spcAft>
                <a:spcPts val="0"/>
              </a:spcAft>
              <a:buSzPts val="1400"/>
              <a:buNone/>
              <a:defRPr sz="1600">
                <a:solidFill>
                  <a:schemeClr val="accent1"/>
                </a:solidFill>
              </a:defRPr>
            </a:lvl6pPr>
            <a:lvl7pPr lvl="6" algn="ctr">
              <a:lnSpc>
                <a:spcPct val="115000"/>
              </a:lnSpc>
              <a:spcBef>
                <a:spcPts val="1200"/>
              </a:spcBef>
              <a:spcAft>
                <a:spcPts val="0"/>
              </a:spcAft>
              <a:buSzPts val="1400"/>
              <a:buNone/>
              <a:defRPr sz="1600">
                <a:solidFill>
                  <a:schemeClr val="accent1"/>
                </a:solidFill>
              </a:defRPr>
            </a:lvl7pPr>
            <a:lvl8pPr lvl="7" algn="ctr">
              <a:lnSpc>
                <a:spcPct val="115000"/>
              </a:lnSpc>
              <a:spcBef>
                <a:spcPts val="1200"/>
              </a:spcBef>
              <a:spcAft>
                <a:spcPts val="0"/>
              </a:spcAft>
              <a:buSzPts val="1400"/>
              <a:buNone/>
              <a:defRPr sz="1600">
                <a:solidFill>
                  <a:schemeClr val="accent1"/>
                </a:solidFill>
              </a:defRPr>
            </a:lvl8pPr>
            <a:lvl9pPr lvl="8" algn="ctr">
              <a:lnSpc>
                <a:spcPct val="115000"/>
              </a:lnSpc>
              <a:spcBef>
                <a:spcPts val="1200"/>
              </a:spcBef>
              <a:spcAft>
                <a:spcPts val="1200"/>
              </a:spcAft>
              <a:buSzPts val="1400"/>
              <a:buNone/>
              <a:defRPr sz="1600">
                <a:solidFill>
                  <a:schemeClr val="accent1"/>
                </a:solidFill>
              </a:defRPr>
            </a:lvl9pPr>
          </a:lstStyle>
          <a:p>
            <a:endParaRPr/>
          </a:p>
        </p:txBody>
      </p:sp>
      <p:sp>
        <p:nvSpPr>
          <p:cNvPr id="1560" name="Google Shape;1560;p59"/>
          <p:cNvSpPr txBox="1">
            <a:spLocks noGrp="1"/>
          </p:cNvSpPr>
          <p:nvPr>
            <p:ph type="title" idx="5"/>
          </p:nvPr>
        </p:nvSpPr>
        <p:spPr>
          <a:xfrm>
            <a:off x="2779776" y="1627632"/>
            <a:ext cx="722400" cy="45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561" name="Google Shape;1561;p59"/>
          <p:cNvSpPr txBox="1">
            <a:spLocks noGrp="1"/>
          </p:cNvSpPr>
          <p:nvPr>
            <p:ph type="title" idx="6"/>
          </p:nvPr>
        </p:nvSpPr>
        <p:spPr>
          <a:xfrm>
            <a:off x="5641848" y="1627632"/>
            <a:ext cx="722400" cy="45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1562" name="Google Shape;1562;p59"/>
          <p:cNvGrpSpPr/>
          <p:nvPr/>
        </p:nvGrpSpPr>
        <p:grpSpPr>
          <a:xfrm>
            <a:off x="432850" y="0"/>
            <a:ext cx="8278300" cy="5165700"/>
            <a:chOff x="432850" y="0"/>
            <a:chExt cx="8278300" cy="5165700"/>
          </a:xfrm>
        </p:grpSpPr>
        <p:cxnSp>
          <p:nvCxnSpPr>
            <p:cNvPr id="1563" name="Google Shape;1563;p59"/>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564" name="Google Shape;1564;p59"/>
            <p:cNvGrpSpPr/>
            <p:nvPr/>
          </p:nvGrpSpPr>
          <p:grpSpPr>
            <a:xfrm>
              <a:off x="8129350" y="4292175"/>
              <a:ext cx="581800" cy="582350"/>
              <a:chOff x="8064275" y="887850"/>
              <a:chExt cx="581800" cy="582350"/>
            </a:xfrm>
          </p:grpSpPr>
          <p:sp>
            <p:nvSpPr>
              <p:cNvPr id="1565" name="Google Shape;1565;p5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5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5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5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5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5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1" name="Google Shape;1571;p59"/>
            <p:cNvGrpSpPr/>
            <p:nvPr/>
          </p:nvGrpSpPr>
          <p:grpSpPr>
            <a:xfrm>
              <a:off x="8274238" y="3720600"/>
              <a:ext cx="292025" cy="292575"/>
              <a:chOff x="7353050" y="316275"/>
              <a:chExt cx="292025" cy="292575"/>
            </a:xfrm>
          </p:grpSpPr>
          <p:sp>
            <p:nvSpPr>
              <p:cNvPr id="1572" name="Google Shape;1572;p5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5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5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5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6" name="Google Shape;1576;p59"/>
            <p:cNvGrpSpPr/>
            <p:nvPr/>
          </p:nvGrpSpPr>
          <p:grpSpPr>
            <a:xfrm>
              <a:off x="8332763" y="3212475"/>
              <a:ext cx="175000" cy="175000"/>
              <a:chOff x="8792300" y="321275"/>
              <a:chExt cx="175000" cy="175000"/>
            </a:xfrm>
          </p:grpSpPr>
          <p:sp>
            <p:nvSpPr>
              <p:cNvPr id="1577" name="Google Shape;1577;p5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5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5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5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581" name="Google Shape;1581;p59"/>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582" name="Google Shape;1582;p59"/>
            <p:cNvGrpSpPr/>
            <p:nvPr/>
          </p:nvGrpSpPr>
          <p:grpSpPr>
            <a:xfrm rot="10800000">
              <a:off x="432850" y="291788"/>
              <a:ext cx="581800" cy="582350"/>
              <a:chOff x="8064275" y="887850"/>
              <a:chExt cx="581800" cy="582350"/>
            </a:xfrm>
          </p:grpSpPr>
          <p:sp>
            <p:nvSpPr>
              <p:cNvPr id="1583" name="Google Shape;1583;p5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5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5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5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5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5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9" name="Google Shape;1589;p59"/>
            <p:cNvGrpSpPr/>
            <p:nvPr/>
          </p:nvGrpSpPr>
          <p:grpSpPr>
            <a:xfrm rot="10800000">
              <a:off x="577738" y="1153138"/>
              <a:ext cx="292025" cy="292575"/>
              <a:chOff x="7353050" y="316275"/>
              <a:chExt cx="292025" cy="292575"/>
            </a:xfrm>
          </p:grpSpPr>
          <p:sp>
            <p:nvSpPr>
              <p:cNvPr id="1590" name="Google Shape;1590;p5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5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5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5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4" name="Google Shape;1594;p59"/>
            <p:cNvGrpSpPr/>
            <p:nvPr/>
          </p:nvGrpSpPr>
          <p:grpSpPr>
            <a:xfrm rot="10800000">
              <a:off x="636238" y="1778838"/>
              <a:ext cx="175000" cy="175000"/>
              <a:chOff x="8792300" y="321275"/>
              <a:chExt cx="175000" cy="175000"/>
            </a:xfrm>
          </p:grpSpPr>
          <p:sp>
            <p:nvSpPr>
              <p:cNvPr id="1595" name="Google Shape;1595;p5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5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5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5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9" name="Google Shape;1599;p59"/>
            <p:cNvGrpSpPr/>
            <p:nvPr/>
          </p:nvGrpSpPr>
          <p:grpSpPr>
            <a:xfrm>
              <a:off x="432850" y="2003163"/>
              <a:ext cx="175013" cy="27000"/>
              <a:chOff x="5662375" y="212375"/>
              <a:chExt cx="175013" cy="27000"/>
            </a:xfrm>
          </p:grpSpPr>
          <p:sp>
            <p:nvSpPr>
              <p:cNvPr id="1600" name="Google Shape;1600;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3" name="Google Shape;1603;p59"/>
            <p:cNvGrpSpPr/>
            <p:nvPr/>
          </p:nvGrpSpPr>
          <p:grpSpPr>
            <a:xfrm>
              <a:off x="788100" y="208488"/>
              <a:ext cx="175013" cy="27000"/>
              <a:chOff x="5662375" y="212375"/>
              <a:chExt cx="175013" cy="27000"/>
            </a:xfrm>
          </p:grpSpPr>
          <p:sp>
            <p:nvSpPr>
              <p:cNvPr id="1604" name="Google Shape;1604;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7" name="Google Shape;1607;p59"/>
            <p:cNvGrpSpPr/>
            <p:nvPr/>
          </p:nvGrpSpPr>
          <p:grpSpPr>
            <a:xfrm>
              <a:off x="8129350" y="4988725"/>
              <a:ext cx="175013" cy="27000"/>
              <a:chOff x="5662375" y="212375"/>
              <a:chExt cx="175013" cy="27000"/>
            </a:xfrm>
          </p:grpSpPr>
          <p:sp>
            <p:nvSpPr>
              <p:cNvPr id="1608" name="Google Shape;1608;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1" name="Google Shape;1611;p59"/>
            <p:cNvGrpSpPr/>
            <p:nvPr/>
          </p:nvGrpSpPr>
          <p:grpSpPr>
            <a:xfrm>
              <a:off x="8497550" y="3429425"/>
              <a:ext cx="175013" cy="27000"/>
              <a:chOff x="5662375" y="212375"/>
              <a:chExt cx="175013" cy="27000"/>
            </a:xfrm>
          </p:grpSpPr>
          <p:sp>
            <p:nvSpPr>
              <p:cNvPr id="1612" name="Google Shape;1612;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15" name="Google Shape;1615;p59"/>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616" name="Google Shape;1616;p59"/>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617" name="Google Shape;1617;p59"/>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59"/>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59"/>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59"/>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hú thích 2">
  <p:cSld name="CAPTION_ONLY_2">
    <p:spTree>
      <p:nvGrpSpPr>
        <p:cNvPr id="1" name="Shape 1621"/>
        <p:cNvGrpSpPr/>
        <p:nvPr/>
      </p:nvGrpSpPr>
      <p:grpSpPr>
        <a:xfrm>
          <a:off x="0" y="0"/>
          <a:ext cx="0" cy="0"/>
          <a:chOff x="0" y="0"/>
          <a:chExt cx="0" cy="0"/>
        </a:xfrm>
      </p:grpSpPr>
      <p:sp>
        <p:nvSpPr>
          <p:cNvPr id="1622" name="Google Shape;1622;p6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23" name="Google Shape;1623;p60"/>
          <p:cNvSpPr txBox="1">
            <a:spLocks noGrp="1"/>
          </p:cNvSpPr>
          <p:nvPr>
            <p:ph type="title"/>
          </p:nvPr>
        </p:nvSpPr>
        <p:spPr>
          <a:xfrm>
            <a:off x="2100600" y="347472"/>
            <a:ext cx="4947000" cy="585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1624" name="Google Shape;1624;p60"/>
          <p:cNvCxnSpPr/>
          <p:nvPr/>
        </p:nvCxnSpPr>
        <p:spPr>
          <a:xfrm>
            <a:off x="590450" y="4340600"/>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1625" name="Google Shape;1625;p6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1626" name="Google Shape;1626;p60"/>
          <p:cNvGrpSpPr/>
          <p:nvPr/>
        </p:nvGrpSpPr>
        <p:grpSpPr>
          <a:xfrm flipH="1">
            <a:off x="431725" y="4183775"/>
            <a:ext cx="292025" cy="292575"/>
            <a:chOff x="7353050" y="316275"/>
            <a:chExt cx="292025" cy="292575"/>
          </a:xfrm>
        </p:grpSpPr>
        <p:sp>
          <p:nvSpPr>
            <p:cNvPr id="1627" name="Google Shape;1627;p6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6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6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6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1" name="Google Shape;1631;p60"/>
          <p:cNvGrpSpPr/>
          <p:nvPr/>
        </p:nvGrpSpPr>
        <p:grpSpPr>
          <a:xfrm>
            <a:off x="1646714" y="4616575"/>
            <a:ext cx="293111" cy="293388"/>
            <a:chOff x="3164039" y="430875"/>
            <a:chExt cx="293111" cy="293388"/>
          </a:xfrm>
        </p:grpSpPr>
        <p:sp>
          <p:nvSpPr>
            <p:cNvPr id="1632" name="Google Shape;1632;p6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6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6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6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6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6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38" name="Google Shape;1638;p60"/>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1639" name="Google Shape;1639;p60"/>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1640" name="Google Shape;1640;p60"/>
          <p:cNvGrpSpPr/>
          <p:nvPr/>
        </p:nvGrpSpPr>
        <p:grpSpPr>
          <a:xfrm>
            <a:off x="8064275" y="526925"/>
            <a:ext cx="581800" cy="582350"/>
            <a:chOff x="8064275" y="887850"/>
            <a:chExt cx="581800" cy="582350"/>
          </a:xfrm>
        </p:grpSpPr>
        <p:sp>
          <p:nvSpPr>
            <p:cNvPr id="1641" name="Google Shape;1641;p6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6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6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6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6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6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7" name="Google Shape;1647;p60"/>
          <p:cNvGrpSpPr/>
          <p:nvPr/>
        </p:nvGrpSpPr>
        <p:grpSpPr>
          <a:xfrm>
            <a:off x="7033875" y="170875"/>
            <a:ext cx="292025" cy="292575"/>
            <a:chOff x="7353050" y="316275"/>
            <a:chExt cx="292025" cy="292575"/>
          </a:xfrm>
        </p:grpSpPr>
        <p:sp>
          <p:nvSpPr>
            <p:cNvPr id="1648" name="Google Shape;1648;p6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6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6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6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2" name="Google Shape;1652;p60"/>
          <p:cNvGrpSpPr/>
          <p:nvPr/>
        </p:nvGrpSpPr>
        <p:grpSpPr>
          <a:xfrm>
            <a:off x="8757950" y="229650"/>
            <a:ext cx="175000" cy="175000"/>
            <a:chOff x="8792300" y="321275"/>
            <a:chExt cx="175000" cy="175000"/>
          </a:xfrm>
        </p:grpSpPr>
        <p:sp>
          <p:nvSpPr>
            <p:cNvPr id="1653" name="Google Shape;1653;p6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6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6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6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7" name="Google Shape;1657;p60"/>
          <p:cNvGrpSpPr/>
          <p:nvPr/>
        </p:nvGrpSpPr>
        <p:grpSpPr>
          <a:xfrm>
            <a:off x="8490050" y="170875"/>
            <a:ext cx="175013" cy="27000"/>
            <a:chOff x="5662375" y="212375"/>
            <a:chExt cx="175013" cy="27000"/>
          </a:xfrm>
        </p:grpSpPr>
        <p:sp>
          <p:nvSpPr>
            <p:cNvPr id="1658" name="Google Shape;1658;p6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6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6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1" name="Google Shape;1661;p60"/>
          <p:cNvGrpSpPr/>
          <p:nvPr/>
        </p:nvGrpSpPr>
        <p:grpSpPr>
          <a:xfrm>
            <a:off x="7916350" y="1124600"/>
            <a:ext cx="175013" cy="27000"/>
            <a:chOff x="5662375" y="212375"/>
            <a:chExt cx="175013" cy="27000"/>
          </a:xfrm>
        </p:grpSpPr>
        <p:sp>
          <p:nvSpPr>
            <p:cNvPr id="1662" name="Google Shape;1662;p6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6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6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êu đề mục 2">
  <p:cSld name="SECTION_HEADER_2">
    <p:spTree>
      <p:nvGrpSpPr>
        <p:cNvPr id="1" name="Shape 125"/>
        <p:cNvGrpSpPr/>
        <p:nvPr/>
      </p:nvGrpSpPr>
      <p:grpSpPr>
        <a:xfrm>
          <a:off x="0" y="0"/>
          <a:ext cx="0" cy="0"/>
          <a:chOff x="0" y="0"/>
          <a:chExt cx="0" cy="0"/>
        </a:xfrm>
      </p:grpSpPr>
      <p:grpSp>
        <p:nvGrpSpPr>
          <p:cNvPr id="126" name="Google Shape;126;p23"/>
          <p:cNvGrpSpPr/>
          <p:nvPr/>
        </p:nvGrpSpPr>
        <p:grpSpPr>
          <a:xfrm>
            <a:off x="2132649" y="713253"/>
            <a:ext cx="4878702" cy="3717004"/>
            <a:chOff x="399425" y="238125"/>
            <a:chExt cx="6810025" cy="5187000"/>
          </a:xfrm>
        </p:grpSpPr>
        <p:sp>
          <p:nvSpPr>
            <p:cNvPr id="127" name="Google Shape;127;p2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23"/>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0" name="Google Shape;130;p23"/>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131" name="Google Shape;131;p2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132" name="Google Shape;132;p23"/>
          <p:cNvGrpSpPr/>
          <p:nvPr/>
        </p:nvGrpSpPr>
        <p:grpSpPr>
          <a:xfrm>
            <a:off x="432850" y="0"/>
            <a:ext cx="8278300" cy="5165700"/>
            <a:chOff x="432850" y="0"/>
            <a:chExt cx="8278300" cy="5165700"/>
          </a:xfrm>
        </p:grpSpPr>
        <p:cxnSp>
          <p:nvCxnSpPr>
            <p:cNvPr id="133" name="Google Shape;133;p23"/>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34" name="Google Shape;134;p23"/>
            <p:cNvGrpSpPr/>
            <p:nvPr/>
          </p:nvGrpSpPr>
          <p:grpSpPr>
            <a:xfrm>
              <a:off x="8129350" y="4292175"/>
              <a:ext cx="581800" cy="582350"/>
              <a:chOff x="8064275" y="887850"/>
              <a:chExt cx="581800" cy="582350"/>
            </a:xfrm>
          </p:grpSpPr>
          <p:sp>
            <p:nvSpPr>
              <p:cNvPr id="135" name="Google Shape;135;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 name="Google Shape;141;p23"/>
            <p:cNvGrpSpPr/>
            <p:nvPr/>
          </p:nvGrpSpPr>
          <p:grpSpPr>
            <a:xfrm>
              <a:off x="8274238" y="3720600"/>
              <a:ext cx="292025" cy="292575"/>
              <a:chOff x="7353050" y="316275"/>
              <a:chExt cx="292025" cy="292575"/>
            </a:xfrm>
          </p:grpSpPr>
          <p:sp>
            <p:nvSpPr>
              <p:cNvPr id="142" name="Google Shape;142;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 name="Google Shape;146;p23"/>
            <p:cNvGrpSpPr/>
            <p:nvPr/>
          </p:nvGrpSpPr>
          <p:grpSpPr>
            <a:xfrm>
              <a:off x="8332763" y="3212475"/>
              <a:ext cx="175000" cy="175000"/>
              <a:chOff x="8792300" y="321275"/>
              <a:chExt cx="175000" cy="175000"/>
            </a:xfrm>
          </p:grpSpPr>
          <p:sp>
            <p:nvSpPr>
              <p:cNvPr id="147" name="Google Shape;147;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51" name="Google Shape;151;p23"/>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52" name="Google Shape;152;p23"/>
            <p:cNvGrpSpPr/>
            <p:nvPr/>
          </p:nvGrpSpPr>
          <p:grpSpPr>
            <a:xfrm rot="10800000">
              <a:off x="432850" y="291788"/>
              <a:ext cx="581800" cy="582350"/>
              <a:chOff x="8064275" y="887850"/>
              <a:chExt cx="581800" cy="582350"/>
            </a:xfrm>
          </p:grpSpPr>
          <p:sp>
            <p:nvSpPr>
              <p:cNvPr id="153" name="Google Shape;153;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23"/>
            <p:cNvGrpSpPr/>
            <p:nvPr/>
          </p:nvGrpSpPr>
          <p:grpSpPr>
            <a:xfrm rot="10800000">
              <a:off x="577738" y="1153138"/>
              <a:ext cx="292025" cy="292575"/>
              <a:chOff x="7353050" y="316275"/>
              <a:chExt cx="292025" cy="292575"/>
            </a:xfrm>
          </p:grpSpPr>
          <p:sp>
            <p:nvSpPr>
              <p:cNvPr id="160" name="Google Shape;160;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23"/>
            <p:cNvGrpSpPr/>
            <p:nvPr/>
          </p:nvGrpSpPr>
          <p:grpSpPr>
            <a:xfrm rot="10800000">
              <a:off x="636238" y="1778838"/>
              <a:ext cx="175000" cy="175000"/>
              <a:chOff x="8792300" y="321275"/>
              <a:chExt cx="175000" cy="175000"/>
            </a:xfrm>
          </p:grpSpPr>
          <p:sp>
            <p:nvSpPr>
              <p:cNvPr id="165" name="Google Shape;165;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23"/>
            <p:cNvGrpSpPr/>
            <p:nvPr/>
          </p:nvGrpSpPr>
          <p:grpSpPr>
            <a:xfrm>
              <a:off x="432850" y="2003163"/>
              <a:ext cx="175013" cy="27000"/>
              <a:chOff x="5662375" y="212375"/>
              <a:chExt cx="175013" cy="27000"/>
            </a:xfrm>
          </p:grpSpPr>
          <p:sp>
            <p:nvSpPr>
              <p:cNvPr id="170" name="Google Shape;17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23"/>
            <p:cNvGrpSpPr/>
            <p:nvPr/>
          </p:nvGrpSpPr>
          <p:grpSpPr>
            <a:xfrm>
              <a:off x="788100" y="208488"/>
              <a:ext cx="175013" cy="27000"/>
              <a:chOff x="5662375" y="212375"/>
              <a:chExt cx="175013" cy="27000"/>
            </a:xfrm>
          </p:grpSpPr>
          <p:sp>
            <p:nvSpPr>
              <p:cNvPr id="174" name="Google Shape;174;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 name="Google Shape;177;p23"/>
            <p:cNvGrpSpPr/>
            <p:nvPr/>
          </p:nvGrpSpPr>
          <p:grpSpPr>
            <a:xfrm>
              <a:off x="8129350" y="4988725"/>
              <a:ext cx="175013" cy="27000"/>
              <a:chOff x="5662375" y="212375"/>
              <a:chExt cx="175013" cy="27000"/>
            </a:xfrm>
          </p:grpSpPr>
          <p:sp>
            <p:nvSpPr>
              <p:cNvPr id="178" name="Google Shape;178;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23"/>
            <p:cNvGrpSpPr/>
            <p:nvPr/>
          </p:nvGrpSpPr>
          <p:grpSpPr>
            <a:xfrm>
              <a:off x="8497550" y="3429425"/>
              <a:ext cx="175013" cy="27000"/>
              <a:chOff x="5662375" y="212375"/>
              <a:chExt cx="175013" cy="27000"/>
            </a:xfrm>
          </p:grpSpPr>
          <p:sp>
            <p:nvSpPr>
              <p:cNvPr id="182" name="Google Shape;182;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85" name="Google Shape;185;p23"/>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86" name="Google Shape;186;p23"/>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87" name="Google Shape;187;p2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ăn bản trong một cột 2">
  <p:cSld name="ONE_COLUMN_TEXT_2">
    <p:spTree>
      <p:nvGrpSpPr>
        <p:cNvPr id="1" name="Shape 191"/>
        <p:cNvGrpSpPr/>
        <p:nvPr/>
      </p:nvGrpSpPr>
      <p:grpSpPr>
        <a:xfrm>
          <a:off x="0" y="0"/>
          <a:ext cx="0" cy="0"/>
          <a:chOff x="0" y="0"/>
          <a:chExt cx="0" cy="0"/>
        </a:xfrm>
      </p:grpSpPr>
      <p:sp>
        <p:nvSpPr>
          <p:cNvPr id="192" name="Google Shape;192;p24"/>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800"/>
              <a:buNone/>
              <a:defRPr sz="1900">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193" name="Google Shape;193;p24"/>
          <p:cNvSpPr txBox="1">
            <a:spLocks noGrp="1"/>
          </p:cNvSpPr>
          <p:nvPr>
            <p:ph type="title"/>
          </p:nvPr>
        </p:nvSpPr>
        <p:spPr>
          <a:xfrm>
            <a:off x="804672" y="3319272"/>
            <a:ext cx="3291900" cy="402300"/>
          </a:xfrm>
          <a:prstGeom prst="rect">
            <a:avLst/>
          </a:prstGeom>
          <a:noFill/>
          <a:ln>
            <a:noFill/>
          </a:ln>
        </p:spPr>
        <p:txBody>
          <a:bodyPr spcFirstLastPara="1" wrap="square" lIns="91425" tIns="91425" rIns="91425" bIns="91425" anchor="b" anchorCtr="0">
            <a:norm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94" name="Google Shape;194;p24"/>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95" name="Google Shape;195;p24"/>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96" name="Google Shape;196;p24"/>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97" name="Google Shape;197;p24"/>
          <p:cNvGrpSpPr/>
          <p:nvPr/>
        </p:nvGrpSpPr>
        <p:grpSpPr>
          <a:xfrm flipH="1">
            <a:off x="499400" y="959675"/>
            <a:ext cx="581800" cy="582350"/>
            <a:chOff x="8064275" y="887850"/>
            <a:chExt cx="581800" cy="582350"/>
          </a:xfrm>
        </p:grpSpPr>
        <p:sp>
          <p:nvSpPr>
            <p:cNvPr id="198" name="Google Shape;198;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 name="Google Shape;204;p24"/>
          <p:cNvGrpSpPr/>
          <p:nvPr/>
        </p:nvGrpSpPr>
        <p:grpSpPr>
          <a:xfrm flipH="1">
            <a:off x="1500400" y="388100"/>
            <a:ext cx="292025" cy="292575"/>
            <a:chOff x="7353050" y="316275"/>
            <a:chExt cx="292025" cy="292575"/>
          </a:xfrm>
        </p:grpSpPr>
        <p:sp>
          <p:nvSpPr>
            <p:cNvPr id="205" name="Google Shape;205;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 name="Google Shape;209;p24"/>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4"/>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4"/>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4"/>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4"/>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5" name="Google Shape;215;p24"/>
          <p:cNvGrpSpPr/>
          <p:nvPr/>
        </p:nvGrpSpPr>
        <p:grpSpPr>
          <a:xfrm flipH="1">
            <a:off x="3527112" y="361100"/>
            <a:ext cx="175013" cy="27000"/>
            <a:chOff x="5662375" y="212375"/>
            <a:chExt cx="175013" cy="27000"/>
          </a:xfrm>
        </p:grpSpPr>
        <p:sp>
          <p:nvSpPr>
            <p:cNvPr id="216" name="Google Shape;216;p2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24"/>
          <p:cNvGrpSpPr/>
          <p:nvPr/>
        </p:nvGrpSpPr>
        <p:grpSpPr>
          <a:xfrm flipH="1">
            <a:off x="480412" y="242700"/>
            <a:ext cx="175013" cy="27000"/>
            <a:chOff x="5662375" y="212375"/>
            <a:chExt cx="175013" cy="27000"/>
          </a:xfrm>
        </p:grpSpPr>
        <p:sp>
          <p:nvSpPr>
            <p:cNvPr id="220" name="Google Shape;220;p2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24"/>
          <p:cNvGrpSpPr/>
          <p:nvPr/>
        </p:nvGrpSpPr>
        <p:grpSpPr>
          <a:xfrm flipH="1">
            <a:off x="901712" y="1653625"/>
            <a:ext cx="175013" cy="27000"/>
            <a:chOff x="5662375" y="212375"/>
            <a:chExt cx="175013" cy="27000"/>
          </a:xfrm>
        </p:grpSpPr>
        <p:sp>
          <p:nvSpPr>
            <p:cNvPr id="224" name="Google Shape;224;p2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27" name="Google Shape;227;p24"/>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228" name="Google Shape;228;p24"/>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229" name="Google Shape;229;p24"/>
          <p:cNvGrpSpPr/>
          <p:nvPr/>
        </p:nvGrpSpPr>
        <p:grpSpPr>
          <a:xfrm rot="10800000">
            <a:off x="499400" y="3940925"/>
            <a:ext cx="581800" cy="582350"/>
            <a:chOff x="8064275" y="887850"/>
            <a:chExt cx="581800" cy="582350"/>
          </a:xfrm>
        </p:grpSpPr>
        <p:sp>
          <p:nvSpPr>
            <p:cNvPr id="230" name="Google Shape;230;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24"/>
          <p:cNvGrpSpPr/>
          <p:nvPr/>
        </p:nvGrpSpPr>
        <p:grpSpPr>
          <a:xfrm rot="10800000">
            <a:off x="1819575" y="4586750"/>
            <a:ext cx="292025" cy="292575"/>
            <a:chOff x="7353050" y="316275"/>
            <a:chExt cx="292025" cy="292575"/>
          </a:xfrm>
        </p:grpSpPr>
        <p:sp>
          <p:nvSpPr>
            <p:cNvPr id="237" name="Google Shape;237;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24"/>
          <p:cNvGrpSpPr/>
          <p:nvPr/>
        </p:nvGrpSpPr>
        <p:grpSpPr>
          <a:xfrm rot="10800000">
            <a:off x="212525" y="4645550"/>
            <a:ext cx="175000" cy="175000"/>
            <a:chOff x="8792300" y="321275"/>
            <a:chExt cx="175000" cy="175000"/>
          </a:xfrm>
        </p:grpSpPr>
        <p:sp>
          <p:nvSpPr>
            <p:cNvPr id="242" name="Google Shape;242;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6" name="Google Shape;246;p24"/>
          <p:cNvGrpSpPr/>
          <p:nvPr/>
        </p:nvGrpSpPr>
        <p:grpSpPr>
          <a:xfrm rot="10800000">
            <a:off x="480412" y="4852325"/>
            <a:ext cx="175013" cy="27000"/>
            <a:chOff x="5662375" y="212375"/>
            <a:chExt cx="175013" cy="27000"/>
          </a:xfrm>
        </p:grpSpPr>
        <p:sp>
          <p:nvSpPr>
            <p:cNvPr id="247" name="Google Shape;247;p2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0" name="Google Shape;250;p24"/>
          <p:cNvGrpSpPr/>
          <p:nvPr/>
        </p:nvGrpSpPr>
        <p:grpSpPr>
          <a:xfrm rot="10800000">
            <a:off x="1054112" y="3898600"/>
            <a:ext cx="175013" cy="27000"/>
            <a:chOff x="5662375" y="212375"/>
            <a:chExt cx="175013" cy="27000"/>
          </a:xfrm>
        </p:grpSpPr>
        <p:sp>
          <p:nvSpPr>
            <p:cNvPr id="251" name="Google Shape;251;p2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êu đề và nội dung 2">
  <p:cSld name="TITLE_AND_BODY_3">
    <p:spTree>
      <p:nvGrpSpPr>
        <p:cNvPr id="1" name="Shape 254"/>
        <p:cNvGrpSpPr/>
        <p:nvPr/>
      </p:nvGrpSpPr>
      <p:grpSpPr>
        <a:xfrm>
          <a:off x="0" y="0"/>
          <a:ext cx="0" cy="0"/>
          <a:chOff x="0" y="0"/>
          <a:chExt cx="0" cy="0"/>
        </a:xfrm>
      </p:grpSpPr>
      <p:sp>
        <p:nvSpPr>
          <p:cNvPr id="255" name="Google Shape;255;p25"/>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a:solidFill>
                  <a:schemeClr val="dk2"/>
                </a:solidFill>
                <a:latin typeface="Barlow Semi Condensed"/>
                <a:ea typeface="Barlow Semi Condensed"/>
                <a:cs typeface="Barlow Semi Condensed"/>
                <a:sym typeface="Barlow Semi Condensed"/>
              </a:defRPr>
            </a:lvl1pPr>
            <a:lvl2pPr lvl="1"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l">
              <a:lnSpc>
                <a:spcPct val="115000"/>
              </a:lnSpc>
              <a:spcBef>
                <a:spcPts val="12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l">
              <a:lnSpc>
                <a:spcPct val="115000"/>
              </a:lnSpc>
              <a:spcBef>
                <a:spcPts val="1200"/>
              </a:spcBef>
              <a:spcAft>
                <a:spcPts val="12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256" name="Google Shape;256;p25"/>
          <p:cNvGrpSpPr/>
          <p:nvPr/>
        </p:nvGrpSpPr>
        <p:grpSpPr>
          <a:xfrm>
            <a:off x="4484494" y="4433000"/>
            <a:ext cx="175013" cy="27000"/>
            <a:chOff x="5662375" y="212375"/>
            <a:chExt cx="175013" cy="27000"/>
          </a:xfrm>
        </p:grpSpPr>
        <p:sp>
          <p:nvSpPr>
            <p:cNvPr id="257" name="Google Shape;257;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0" name="Google Shape;260;p25"/>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261" name="Google Shape;261;p25"/>
          <p:cNvGrpSpPr/>
          <p:nvPr/>
        </p:nvGrpSpPr>
        <p:grpSpPr>
          <a:xfrm>
            <a:off x="432850" y="0"/>
            <a:ext cx="8278300" cy="5165700"/>
            <a:chOff x="432850" y="0"/>
            <a:chExt cx="8278300" cy="5165700"/>
          </a:xfrm>
        </p:grpSpPr>
        <p:cxnSp>
          <p:nvCxnSpPr>
            <p:cNvPr id="262" name="Google Shape;262;p25"/>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263" name="Google Shape;263;p25"/>
            <p:cNvGrpSpPr/>
            <p:nvPr/>
          </p:nvGrpSpPr>
          <p:grpSpPr>
            <a:xfrm>
              <a:off x="8129350" y="4292175"/>
              <a:ext cx="581800" cy="582350"/>
              <a:chOff x="8064275" y="887850"/>
              <a:chExt cx="581800" cy="582350"/>
            </a:xfrm>
          </p:grpSpPr>
          <p:sp>
            <p:nvSpPr>
              <p:cNvPr id="264" name="Google Shape;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25"/>
            <p:cNvGrpSpPr/>
            <p:nvPr/>
          </p:nvGrpSpPr>
          <p:grpSpPr>
            <a:xfrm>
              <a:off x="8274238" y="3720600"/>
              <a:ext cx="292025" cy="292575"/>
              <a:chOff x="7353050" y="316275"/>
              <a:chExt cx="292025" cy="292575"/>
            </a:xfrm>
          </p:grpSpPr>
          <p:sp>
            <p:nvSpPr>
              <p:cNvPr id="271" name="Google Shape;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5" name="Google Shape;275;p25"/>
            <p:cNvGrpSpPr/>
            <p:nvPr/>
          </p:nvGrpSpPr>
          <p:grpSpPr>
            <a:xfrm>
              <a:off x="8332763" y="3212475"/>
              <a:ext cx="175000" cy="175000"/>
              <a:chOff x="8792300" y="321275"/>
              <a:chExt cx="175000" cy="175000"/>
            </a:xfrm>
          </p:grpSpPr>
          <p:sp>
            <p:nvSpPr>
              <p:cNvPr id="276" name="Google Shape;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80" name="Google Shape;280;p25"/>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281" name="Google Shape;281;p25"/>
            <p:cNvGrpSpPr/>
            <p:nvPr/>
          </p:nvGrpSpPr>
          <p:grpSpPr>
            <a:xfrm rot="10800000">
              <a:off x="432850" y="291788"/>
              <a:ext cx="581800" cy="582350"/>
              <a:chOff x="8064275" y="887850"/>
              <a:chExt cx="581800" cy="582350"/>
            </a:xfrm>
          </p:grpSpPr>
          <p:sp>
            <p:nvSpPr>
              <p:cNvPr id="282" name="Google Shape;28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8" name="Google Shape;288;p25"/>
            <p:cNvGrpSpPr/>
            <p:nvPr/>
          </p:nvGrpSpPr>
          <p:grpSpPr>
            <a:xfrm rot="10800000">
              <a:off x="577738" y="1153138"/>
              <a:ext cx="292025" cy="292575"/>
              <a:chOff x="7353050" y="316275"/>
              <a:chExt cx="292025" cy="292575"/>
            </a:xfrm>
          </p:grpSpPr>
          <p:sp>
            <p:nvSpPr>
              <p:cNvPr id="289" name="Google Shape;28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3" name="Google Shape;293;p25"/>
            <p:cNvGrpSpPr/>
            <p:nvPr/>
          </p:nvGrpSpPr>
          <p:grpSpPr>
            <a:xfrm rot="10800000">
              <a:off x="636238" y="1778838"/>
              <a:ext cx="175000" cy="175000"/>
              <a:chOff x="8792300" y="321275"/>
              <a:chExt cx="175000" cy="175000"/>
            </a:xfrm>
          </p:grpSpPr>
          <p:sp>
            <p:nvSpPr>
              <p:cNvPr id="294" name="Google Shape;294;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25"/>
            <p:cNvGrpSpPr/>
            <p:nvPr/>
          </p:nvGrpSpPr>
          <p:grpSpPr>
            <a:xfrm>
              <a:off x="432850" y="2003163"/>
              <a:ext cx="175013" cy="27000"/>
              <a:chOff x="5662375" y="212375"/>
              <a:chExt cx="175013" cy="27000"/>
            </a:xfrm>
          </p:grpSpPr>
          <p:sp>
            <p:nvSpPr>
              <p:cNvPr id="299" name="Google Shape;299;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25"/>
            <p:cNvGrpSpPr/>
            <p:nvPr/>
          </p:nvGrpSpPr>
          <p:grpSpPr>
            <a:xfrm>
              <a:off x="788100" y="208488"/>
              <a:ext cx="175013" cy="27000"/>
              <a:chOff x="5662375" y="212375"/>
              <a:chExt cx="175013" cy="27000"/>
            </a:xfrm>
          </p:grpSpPr>
          <p:sp>
            <p:nvSpPr>
              <p:cNvPr id="303" name="Google Shape;303;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6" name="Google Shape;306;p25"/>
            <p:cNvGrpSpPr/>
            <p:nvPr/>
          </p:nvGrpSpPr>
          <p:grpSpPr>
            <a:xfrm>
              <a:off x="8129350" y="4988725"/>
              <a:ext cx="175013" cy="27000"/>
              <a:chOff x="5662375" y="212375"/>
              <a:chExt cx="175013" cy="27000"/>
            </a:xfrm>
          </p:grpSpPr>
          <p:sp>
            <p:nvSpPr>
              <p:cNvPr id="307" name="Google Shape;307;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 name="Google Shape;310;p25"/>
            <p:cNvGrpSpPr/>
            <p:nvPr/>
          </p:nvGrpSpPr>
          <p:grpSpPr>
            <a:xfrm>
              <a:off x="8497550" y="3429425"/>
              <a:ext cx="175013" cy="27000"/>
              <a:chOff x="5662375" y="212375"/>
              <a:chExt cx="175013" cy="27000"/>
            </a:xfrm>
          </p:grpSpPr>
          <p:sp>
            <p:nvSpPr>
              <p:cNvPr id="311" name="Google Shape;311;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14" name="Google Shape;314;p25"/>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15" name="Google Shape;315;p25"/>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16" name="Google Shape;316;p2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320"/>
        <p:cNvGrpSpPr/>
        <p:nvPr/>
      </p:nvGrpSpPr>
      <p:grpSpPr>
        <a:xfrm>
          <a:off x="0" y="0"/>
          <a:ext cx="0" cy="0"/>
          <a:chOff x="0" y="0"/>
          <a:chExt cx="0" cy="0"/>
        </a:xfrm>
      </p:grpSpPr>
      <p:sp>
        <p:nvSpPr>
          <p:cNvPr id="321" name="Google Shape;321;p26"/>
          <p:cNvSpPr txBox="1">
            <a:spLocks noGrp="1"/>
          </p:cNvSpPr>
          <p:nvPr>
            <p:ph type="title"/>
          </p:nvPr>
        </p:nvSpPr>
        <p:spPr>
          <a:xfrm>
            <a:off x="1719072" y="338328"/>
            <a:ext cx="5577900" cy="594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22" name="Google Shape;322;p26"/>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323" name="Google Shape;323;p26"/>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324" name="Google Shape;324;p26"/>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800">
                <a:solidFill>
                  <a:schemeClr val="accent1"/>
                </a:solidFill>
                <a:latin typeface="Barlow Semi Condensed Medium"/>
                <a:ea typeface="Barlow Semi Condensed Medium"/>
                <a:cs typeface="Barlow Semi Condensed Medium"/>
                <a:sym typeface="Barlow Semi Condensed Medium"/>
              </a:defRPr>
            </a:lvl1pPr>
            <a:lvl2pPr lvl="1"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ctr">
              <a:lnSpc>
                <a:spcPct val="115000"/>
              </a:lnSpc>
              <a:spcBef>
                <a:spcPts val="120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ctr">
              <a:lnSpc>
                <a:spcPct val="115000"/>
              </a:lnSpc>
              <a:spcBef>
                <a:spcPts val="1200"/>
              </a:spcBef>
              <a:spcAft>
                <a:spcPts val="120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325" name="Google Shape;325;p26"/>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326" name="Google Shape;326;p26"/>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327" name="Google Shape;327;p26"/>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328" name="Google Shape;328;p26"/>
          <p:cNvGrpSpPr/>
          <p:nvPr/>
        </p:nvGrpSpPr>
        <p:grpSpPr>
          <a:xfrm>
            <a:off x="261711" y="-1158"/>
            <a:ext cx="8550327" cy="3981600"/>
            <a:chOff x="261711" y="-1158"/>
            <a:chExt cx="8550327" cy="3981600"/>
          </a:xfrm>
        </p:grpSpPr>
        <p:cxnSp>
          <p:nvCxnSpPr>
            <p:cNvPr id="329" name="Google Shape;329;p26"/>
            <p:cNvCxnSpPr/>
            <p:nvPr/>
          </p:nvCxnSpPr>
          <p:spPr>
            <a:xfrm>
              <a:off x="515925" y="-1158"/>
              <a:ext cx="0" cy="3981600"/>
            </a:xfrm>
            <a:prstGeom prst="straightConnector1">
              <a:avLst/>
            </a:prstGeom>
            <a:noFill/>
            <a:ln w="9525" cap="flat" cmpd="sng">
              <a:solidFill>
                <a:schemeClr val="dk1"/>
              </a:solidFill>
              <a:prstDash val="solid"/>
              <a:round/>
              <a:headEnd type="none" w="sm" len="sm"/>
              <a:tailEnd type="none" w="sm" len="sm"/>
            </a:ln>
          </p:spPr>
        </p:cxnSp>
        <p:cxnSp>
          <p:nvCxnSpPr>
            <p:cNvPr id="330" name="Google Shape;330;p26"/>
            <p:cNvCxnSpPr/>
            <p:nvPr/>
          </p:nvCxnSpPr>
          <p:spPr>
            <a:xfrm>
              <a:off x="8666025" y="-1158"/>
              <a:ext cx="0" cy="1902000"/>
            </a:xfrm>
            <a:prstGeom prst="straightConnector1">
              <a:avLst/>
            </a:prstGeom>
            <a:noFill/>
            <a:ln w="9525" cap="flat" cmpd="sng">
              <a:solidFill>
                <a:schemeClr val="dk1"/>
              </a:solidFill>
              <a:prstDash val="solid"/>
              <a:round/>
              <a:headEnd type="none" w="sm" len="sm"/>
              <a:tailEnd type="none" w="sm" len="sm"/>
            </a:ln>
          </p:spPr>
        </p:cxnSp>
        <p:grpSp>
          <p:nvGrpSpPr>
            <p:cNvPr id="331" name="Google Shape;331;p26"/>
            <p:cNvGrpSpPr/>
            <p:nvPr/>
          </p:nvGrpSpPr>
          <p:grpSpPr>
            <a:xfrm rot="10800000">
              <a:off x="343275" y="3300779"/>
              <a:ext cx="344736" cy="345385"/>
              <a:chOff x="7353050" y="316275"/>
              <a:chExt cx="292025" cy="292575"/>
            </a:xfrm>
          </p:grpSpPr>
          <p:sp>
            <p:nvSpPr>
              <p:cNvPr id="332" name="Google Shape;332;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6" name="Google Shape;336;p26"/>
            <p:cNvGrpSpPr/>
            <p:nvPr/>
          </p:nvGrpSpPr>
          <p:grpSpPr>
            <a:xfrm rot="10800000">
              <a:off x="8520013" y="714742"/>
              <a:ext cx="292025" cy="292575"/>
              <a:chOff x="7353050" y="316275"/>
              <a:chExt cx="292025" cy="292575"/>
            </a:xfrm>
          </p:grpSpPr>
          <p:sp>
            <p:nvSpPr>
              <p:cNvPr id="337" name="Google Shape;337;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 name="Google Shape;341;p26"/>
            <p:cNvGrpSpPr/>
            <p:nvPr/>
          </p:nvGrpSpPr>
          <p:grpSpPr>
            <a:xfrm rot="10800000">
              <a:off x="261711" y="465077"/>
              <a:ext cx="507562" cy="507984"/>
              <a:chOff x="8064275" y="887850"/>
              <a:chExt cx="581800" cy="582350"/>
            </a:xfrm>
          </p:grpSpPr>
          <p:sp>
            <p:nvSpPr>
              <p:cNvPr id="342" name="Google Shape;342;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348"/>
        <p:cNvGrpSpPr/>
        <p:nvPr/>
      </p:nvGrpSpPr>
      <p:grpSpPr>
        <a:xfrm>
          <a:off x="0" y="0"/>
          <a:ext cx="0" cy="0"/>
          <a:chOff x="0" y="0"/>
          <a:chExt cx="0" cy="0"/>
        </a:xfrm>
      </p:grpSpPr>
      <p:grpSp>
        <p:nvGrpSpPr>
          <p:cNvPr id="349" name="Google Shape;349;p27"/>
          <p:cNvGrpSpPr/>
          <p:nvPr/>
        </p:nvGrpSpPr>
        <p:grpSpPr>
          <a:xfrm>
            <a:off x="1349626" y="598417"/>
            <a:ext cx="6453730" cy="3631136"/>
            <a:chOff x="365750" y="1285025"/>
            <a:chExt cx="6934275" cy="3315500"/>
          </a:xfrm>
        </p:grpSpPr>
        <p:sp>
          <p:nvSpPr>
            <p:cNvPr id="350" name="Google Shape;350;p27"/>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7"/>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2" name="Google Shape;352;p27"/>
          <p:cNvSpPr txBox="1">
            <a:spLocks noGrp="1"/>
          </p:cNvSpPr>
          <p:nvPr>
            <p:ph type="title"/>
          </p:nvPr>
        </p:nvSpPr>
        <p:spPr>
          <a:xfrm>
            <a:off x="2624328" y="1018528"/>
            <a:ext cx="3904500" cy="190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353" name="Google Shape;353;p27"/>
          <p:cNvGrpSpPr/>
          <p:nvPr/>
        </p:nvGrpSpPr>
        <p:grpSpPr>
          <a:xfrm>
            <a:off x="-6867" y="-6625"/>
            <a:ext cx="9152342" cy="5102050"/>
            <a:chOff x="-6867" y="-6625"/>
            <a:chExt cx="9152342" cy="5102050"/>
          </a:xfrm>
        </p:grpSpPr>
        <p:cxnSp>
          <p:nvCxnSpPr>
            <p:cNvPr id="354" name="Google Shape;354;p27"/>
            <p:cNvCxnSpPr/>
            <p:nvPr/>
          </p:nvCxnSpPr>
          <p:spPr>
            <a:xfrm>
              <a:off x="2904283" y="4513075"/>
              <a:ext cx="1133100" cy="306300"/>
            </a:xfrm>
            <a:prstGeom prst="straightConnector1">
              <a:avLst/>
            </a:prstGeom>
            <a:noFill/>
            <a:ln w="9525" cap="flat" cmpd="sng">
              <a:solidFill>
                <a:srgbClr val="595959"/>
              </a:solidFill>
              <a:prstDash val="solid"/>
              <a:round/>
              <a:headEnd type="none" w="sm" len="sm"/>
              <a:tailEnd type="none" w="sm" len="sm"/>
            </a:ln>
          </p:spPr>
        </p:cxnSp>
        <p:cxnSp>
          <p:nvCxnSpPr>
            <p:cNvPr id="355" name="Google Shape;355;p27"/>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sm" len="sm"/>
              <a:tailEnd type="none" w="sm" len="sm"/>
            </a:ln>
          </p:spPr>
        </p:cxnSp>
        <p:cxnSp>
          <p:nvCxnSpPr>
            <p:cNvPr id="356" name="Google Shape;356;p27"/>
            <p:cNvCxnSpPr/>
            <p:nvPr/>
          </p:nvCxnSpPr>
          <p:spPr>
            <a:xfrm>
              <a:off x="259558" y="4408000"/>
              <a:ext cx="1332000" cy="392100"/>
            </a:xfrm>
            <a:prstGeom prst="straightConnector1">
              <a:avLst/>
            </a:prstGeom>
            <a:noFill/>
            <a:ln w="9525" cap="flat" cmpd="sng">
              <a:solidFill>
                <a:srgbClr val="595959"/>
              </a:solidFill>
              <a:prstDash val="solid"/>
              <a:round/>
              <a:headEnd type="none" w="sm" len="sm"/>
              <a:tailEnd type="none" w="sm" len="sm"/>
            </a:ln>
          </p:spPr>
        </p:cxnSp>
        <p:cxnSp>
          <p:nvCxnSpPr>
            <p:cNvPr id="357" name="Google Shape;357;p27"/>
            <p:cNvCxnSpPr/>
            <p:nvPr/>
          </p:nvCxnSpPr>
          <p:spPr>
            <a:xfrm>
              <a:off x="-6867" y="3993550"/>
              <a:ext cx="273900" cy="407100"/>
            </a:xfrm>
            <a:prstGeom prst="straightConnector1">
              <a:avLst/>
            </a:prstGeom>
            <a:noFill/>
            <a:ln w="9525" cap="flat" cmpd="sng">
              <a:solidFill>
                <a:srgbClr val="595959"/>
              </a:solidFill>
              <a:prstDash val="solid"/>
              <a:round/>
              <a:headEnd type="none" w="sm" len="sm"/>
              <a:tailEnd type="none" w="sm" len="sm"/>
            </a:ln>
          </p:spPr>
        </p:cxnSp>
        <p:grpSp>
          <p:nvGrpSpPr>
            <p:cNvPr id="358" name="Google Shape;358;p27"/>
            <p:cNvGrpSpPr/>
            <p:nvPr/>
          </p:nvGrpSpPr>
          <p:grpSpPr>
            <a:xfrm flipH="1">
              <a:off x="1278333" y="4513075"/>
              <a:ext cx="581800" cy="582350"/>
              <a:chOff x="8064275" y="887850"/>
              <a:chExt cx="581800" cy="582350"/>
            </a:xfrm>
          </p:grpSpPr>
          <p:sp>
            <p:nvSpPr>
              <p:cNvPr id="359" name="Google Shape;359;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5" name="Google Shape;365;p27"/>
            <p:cNvGrpSpPr/>
            <p:nvPr/>
          </p:nvGrpSpPr>
          <p:grpSpPr>
            <a:xfrm flipH="1">
              <a:off x="2747608" y="4340463"/>
              <a:ext cx="292025" cy="292575"/>
              <a:chOff x="7353050" y="316275"/>
              <a:chExt cx="292025" cy="292575"/>
            </a:xfrm>
          </p:grpSpPr>
          <p:sp>
            <p:nvSpPr>
              <p:cNvPr id="366" name="Google Shape;366;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0" name="Google Shape;370;p27"/>
            <p:cNvGrpSpPr/>
            <p:nvPr/>
          </p:nvGrpSpPr>
          <p:grpSpPr>
            <a:xfrm flipH="1">
              <a:off x="171308" y="4315025"/>
              <a:ext cx="175000" cy="175000"/>
              <a:chOff x="8792300" y="321275"/>
              <a:chExt cx="175000" cy="175000"/>
            </a:xfrm>
          </p:grpSpPr>
          <p:sp>
            <p:nvSpPr>
              <p:cNvPr id="371" name="Google Shape;371;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5" name="Google Shape;375;p27"/>
            <p:cNvGrpSpPr/>
            <p:nvPr/>
          </p:nvGrpSpPr>
          <p:grpSpPr>
            <a:xfrm>
              <a:off x="3873197" y="4657550"/>
              <a:ext cx="293111" cy="293388"/>
              <a:chOff x="3164039" y="430875"/>
              <a:chExt cx="293111" cy="293388"/>
            </a:xfrm>
          </p:grpSpPr>
          <p:sp>
            <p:nvSpPr>
              <p:cNvPr id="376" name="Google Shape;376;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2" name="Google Shape;382;p27"/>
            <p:cNvGrpSpPr/>
            <p:nvPr/>
          </p:nvGrpSpPr>
          <p:grpSpPr>
            <a:xfrm flipH="1">
              <a:off x="242270" y="4142425"/>
              <a:ext cx="175013" cy="27000"/>
              <a:chOff x="5662375" y="212375"/>
              <a:chExt cx="175013" cy="27000"/>
            </a:xfrm>
          </p:grpSpPr>
          <p:sp>
            <p:nvSpPr>
              <p:cNvPr id="383" name="Google Shape;383;p2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86" name="Google Shape;386;p27"/>
            <p:cNvCxnSpPr/>
            <p:nvPr/>
          </p:nvCxnSpPr>
          <p:spPr>
            <a:xfrm rot="10800000">
              <a:off x="5995050" y="226600"/>
              <a:ext cx="1504500" cy="224700"/>
            </a:xfrm>
            <a:prstGeom prst="straightConnector1">
              <a:avLst/>
            </a:prstGeom>
            <a:noFill/>
            <a:ln w="9525" cap="flat" cmpd="sng">
              <a:solidFill>
                <a:srgbClr val="595959"/>
              </a:solidFill>
              <a:prstDash val="solid"/>
              <a:round/>
              <a:headEnd type="none" w="sm" len="sm"/>
              <a:tailEnd type="none" w="sm" len="sm"/>
            </a:ln>
          </p:spPr>
        </p:cxnSp>
        <p:cxnSp>
          <p:nvCxnSpPr>
            <p:cNvPr id="387" name="Google Shape;387;p27"/>
            <p:cNvCxnSpPr/>
            <p:nvPr/>
          </p:nvCxnSpPr>
          <p:spPr>
            <a:xfrm rot="10800000">
              <a:off x="7512925" y="457850"/>
              <a:ext cx="829500" cy="743400"/>
            </a:xfrm>
            <a:prstGeom prst="straightConnector1">
              <a:avLst/>
            </a:prstGeom>
            <a:noFill/>
            <a:ln w="9525" cap="flat" cmpd="sng">
              <a:solidFill>
                <a:srgbClr val="595959"/>
              </a:solidFill>
              <a:prstDash val="solid"/>
              <a:round/>
              <a:headEnd type="none" w="sm" len="sm"/>
              <a:tailEnd type="none" w="sm" len="sm"/>
            </a:ln>
          </p:spPr>
        </p:cxnSp>
        <p:cxnSp>
          <p:nvCxnSpPr>
            <p:cNvPr id="388" name="Google Shape;388;p27"/>
            <p:cNvCxnSpPr/>
            <p:nvPr/>
          </p:nvCxnSpPr>
          <p:spPr>
            <a:xfrm flipH="1">
              <a:off x="8348975" y="-6625"/>
              <a:ext cx="796500" cy="1188000"/>
            </a:xfrm>
            <a:prstGeom prst="straightConnector1">
              <a:avLst/>
            </a:prstGeom>
            <a:noFill/>
            <a:ln w="9525" cap="flat" cmpd="sng">
              <a:solidFill>
                <a:srgbClr val="595959"/>
              </a:solidFill>
              <a:prstDash val="solid"/>
              <a:round/>
              <a:headEnd type="none" w="sm" len="sm"/>
              <a:tailEnd type="none" w="sm" len="sm"/>
            </a:ln>
          </p:spPr>
        </p:cxnSp>
        <p:grpSp>
          <p:nvGrpSpPr>
            <p:cNvPr id="389" name="Google Shape;389;p27"/>
            <p:cNvGrpSpPr/>
            <p:nvPr/>
          </p:nvGrpSpPr>
          <p:grpSpPr>
            <a:xfrm>
              <a:off x="8064275" y="1040250"/>
              <a:ext cx="581800" cy="582350"/>
              <a:chOff x="8064275" y="887850"/>
              <a:chExt cx="581800" cy="582350"/>
            </a:xfrm>
          </p:grpSpPr>
          <p:sp>
            <p:nvSpPr>
              <p:cNvPr id="390" name="Google Shape;390;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6" name="Google Shape;396;p27"/>
            <p:cNvGrpSpPr/>
            <p:nvPr/>
          </p:nvGrpSpPr>
          <p:grpSpPr>
            <a:xfrm>
              <a:off x="7353050" y="316275"/>
              <a:ext cx="292025" cy="292575"/>
              <a:chOff x="7353050" y="316275"/>
              <a:chExt cx="292025" cy="292575"/>
            </a:xfrm>
          </p:grpSpPr>
          <p:sp>
            <p:nvSpPr>
              <p:cNvPr id="397" name="Google Shape;397;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27"/>
            <p:cNvGrpSpPr/>
            <p:nvPr/>
          </p:nvGrpSpPr>
          <p:grpSpPr>
            <a:xfrm>
              <a:off x="8792300" y="321275"/>
              <a:ext cx="175000" cy="175000"/>
              <a:chOff x="8792300" y="321275"/>
              <a:chExt cx="175000" cy="175000"/>
            </a:xfrm>
          </p:grpSpPr>
          <p:sp>
            <p:nvSpPr>
              <p:cNvPr id="402" name="Google Shape;402;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6" name="Google Shape;406;p2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2" name="Google Shape;412;p27"/>
            <p:cNvGrpSpPr/>
            <p:nvPr/>
          </p:nvGrpSpPr>
          <p:grpSpPr>
            <a:xfrm>
              <a:off x="8490050" y="170875"/>
              <a:ext cx="175013" cy="27000"/>
              <a:chOff x="5662375" y="212375"/>
              <a:chExt cx="175013" cy="27000"/>
            </a:xfrm>
          </p:grpSpPr>
          <p:sp>
            <p:nvSpPr>
              <p:cNvPr id="413" name="Google Shape;413;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6" name="Google Shape;416;p27"/>
            <p:cNvGrpSpPr/>
            <p:nvPr/>
          </p:nvGrpSpPr>
          <p:grpSpPr>
            <a:xfrm>
              <a:off x="8678350" y="1658000"/>
              <a:ext cx="175013" cy="27000"/>
              <a:chOff x="5662375" y="212375"/>
              <a:chExt cx="175013" cy="27000"/>
            </a:xfrm>
          </p:grpSpPr>
          <p:sp>
            <p:nvSpPr>
              <p:cNvPr id="417" name="Google Shape;417;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20" name="Google Shape;420;p27"/>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600">
                <a:solidFill>
                  <a:schemeClr val="dk2"/>
                </a:solidFill>
                <a:latin typeface="Barlow Semi Condensed"/>
                <a:ea typeface="Barlow Semi Condensed"/>
                <a:cs typeface="Barlow Semi Condensed"/>
                <a:sym typeface="Barlow Semi Condensed"/>
              </a:defRPr>
            </a:lvl1pPr>
            <a:lvl2pPr lvl="1"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15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15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8"/>
        <p:cNvGrpSpPr/>
        <p:nvPr/>
      </p:nvGrpSpPr>
      <p:grpSpPr>
        <a:xfrm>
          <a:off x="0" y="0"/>
          <a:ext cx="0" cy="0"/>
          <a:chOff x="0" y="0"/>
          <a:chExt cx="0" cy="0"/>
        </a:xfrm>
      </p:grpSpPr>
      <p:sp>
        <p:nvSpPr>
          <p:cNvPr id="1669" name="Google Shape;1669;p1"/>
          <p:cNvSpPr/>
          <p:nvPr/>
        </p:nvSpPr>
        <p:spPr>
          <a:xfrm>
            <a:off x="3752193" y="126125"/>
            <a:ext cx="1742100" cy="575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0" name="Google Shape;1670;p1"/>
          <p:cNvSpPr/>
          <p:nvPr/>
        </p:nvSpPr>
        <p:spPr>
          <a:xfrm>
            <a:off x="3992618" y="4512880"/>
            <a:ext cx="1742100" cy="575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1" name="Google Shape;1671;p1"/>
          <p:cNvSpPr/>
          <p:nvPr/>
        </p:nvSpPr>
        <p:spPr>
          <a:xfrm>
            <a:off x="0" y="0"/>
            <a:ext cx="9144000" cy="5143500"/>
          </a:xfrm>
          <a:prstGeom prst="rect">
            <a:avLst/>
          </a:prstGeom>
          <a:solidFill>
            <a:srgbClr val="003760"/>
          </a:solidFill>
          <a:ln w="12700" cap="flat" cmpd="sng">
            <a:solidFill>
              <a:srgbClr val="00518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2" name="Google Shape;1672;p1"/>
          <p:cNvSpPr/>
          <p:nvPr/>
        </p:nvSpPr>
        <p:spPr>
          <a:xfrm>
            <a:off x="-60600" y="0"/>
            <a:ext cx="9265200" cy="5143500"/>
          </a:xfrm>
          <a:prstGeom prst="rect">
            <a:avLst/>
          </a:prstGeom>
          <a:solidFill>
            <a:srgbClr val="BFE4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3" name="Google Shape;1673;p1"/>
          <p:cNvSpPr txBox="1">
            <a:spLocks noGrp="1"/>
          </p:cNvSpPr>
          <p:nvPr>
            <p:ph type="body" idx="4294967295"/>
          </p:nvPr>
        </p:nvSpPr>
        <p:spPr>
          <a:xfrm>
            <a:off x="3717725" y="2576348"/>
            <a:ext cx="5046714" cy="1654280"/>
          </a:xfrm>
          <a:prstGeom prst="rect">
            <a:avLst/>
          </a:prstGeom>
          <a:noFill/>
          <a:ln>
            <a:noFill/>
          </a:ln>
        </p:spPr>
        <p:txBody>
          <a:bodyPr spcFirstLastPara="1" wrap="square" lIns="68575" tIns="68575" rIns="68575" bIns="68575" anchor="t" anchorCtr="0">
            <a:noAutofit/>
          </a:bodyPr>
          <a:lstStyle/>
          <a:p>
            <a:pPr marL="0" marR="0" lvl="0" indent="0" algn="l" rtl="0">
              <a:lnSpc>
                <a:spcPct val="150000"/>
              </a:lnSpc>
              <a:spcBef>
                <a:spcPts val="0"/>
              </a:spcBef>
              <a:spcAft>
                <a:spcPts val="0"/>
              </a:spcAft>
              <a:buClr>
                <a:srgbClr val="F2F2F2"/>
              </a:buClr>
              <a:buSzPts val="2100"/>
              <a:buFont typeface="Arial"/>
              <a:buNone/>
            </a:pPr>
            <a:r>
              <a:rPr lang="en-US" sz="2200" b="0" i="0" u="none" strike="noStrike" cap="none" dirty="0">
                <a:solidFill>
                  <a:schemeClr val="dk1"/>
                </a:solidFill>
                <a:latin typeface="Arial"/>
                <a:ea typeface="Arial"/>
                <a:cs typeface="Arial"/>
                <a:sym typeface="Arial"/>
              </a:rPr>
              <a:t>GVHD	: TS. </a:t>
            </a:r>
            <a:r>
              <a:rPr lang="en-US" sz="2200" b="0" i="0" u="none" strike="noStrike" cap="none" dirty="0" err="1" smtClean="0">
                <a:solidFill>
                  <a:schemeClr val="dk1"/>
                </a:solidFill>
                <a:latin typeface="Arial"/>
                <a:ea typeface="Arial"/>
                <a:cs typeface="Arial"/>
                <a:sym typeface="Arial"/>
              </a:rPr>
              <a:t>Trần</a:t>
            </a:r>
            <a:r>
              <a:rPr lang="en-US" sz="2200" b="0" i="0" u="none" strike="noStrike" cap="none" dirty="0" smtClean="0">
                <a:solidFill>
                  <a:schemeClr val="dk1"/>
                </a:solidFill>
                <a:latin typeface="Arial"/>
                <a:ea typeface="Arial"/>
                <a:cs typeface="Arial"/>
                <a:sym typeface="Arial"/>
              </a:rPr>
              <a:t> </a:t>
            </a:r>
            <a:r>
              <a:rPr lang="en-US" sz="2200" b="0" i="0" u="none" strike="noStrike" cap="none" dirty="0" err="1" smtClean="0">
                <a:solidFill>
                  <a:schemeClr val="dk1"/>
                </a:solidFill>
                <a:latin typeface="Arial"/>
                <a:ea typeface="Arial"/>
                <a:cs typeface="Arial"/>
                <a:sym typeface="Arial"/>
              </a:rPr>
              <a:t>Tiến</a:t>
            </a:r>
            <a:r>
              <a:rPr lang="en-US" sz="2200" b="0" i="0" u="none" strike="noStrike" cap="none" dirty="0" smtClean="0">
                <a:solidFill>
                  <a:schemeClr val="dk1"/>
                </a:solidFill>
                <a:latin typeface="Arial"/>
                <a:ea typeface="Arial"/>
                <a:cs typeface="Arial"/>
                <a:sym typeface="Arial"/>
              </a:rPr>
              <a:t> </a:t>
            </a:r>
            <a:r>
              <a:rPr lang="en-US" sz="2200" b="0" i="0" u="none" strike="noStrike" cap="none" dirty="0" err="1" smtClean="0">
                <a:solidFill>
                  <a:schemeClr val="dk1"/>
                </a:solidFill>
                <a:latin typeface="Arial"/>
                <a:ea typeface="Arial"/>
                <a:cs typeface="Arial"/>
                <a:sym typeface="Arial"/>
              </a:rPr>
              <a:t>Dũng</a:t>
            </a:r>
            <a:endParaRPr sz="2200" b="0" i="0" u="none" strike="noStrike" cap="none" dirty="0">
              <a:solidFill>
                <a:schemeClr val="dk1"/>
              </a:solidFill>
              <a:latin typeface="Arial"/>
              <a:ea typeface="Arial"/>
              <a:cs typeface="Arial"/>
              <a:sym typeface="Arial"/>
            </a:endParaRPr>
          </a:p>
          <a:p>
            <a:pPr marL="0" lvl="0" indent="0" algn="l" rtl="0">
              <a:lnSpc>
                <a:spcPct val="150000"/>
              </a:lnSpc>
              <a:spcBef>
                <a:spcPts val="0"/>
              </a:spcBef>
              <a:spcAft>
                <a:spcPts val="0"/>
              </a:spcAft>
              <a:buClr>
                <a:srgbClr val="F2F2F2"/>
              </a:buClr>
              <a:buSzPts val="2100"/>
              <a:buNone/>
            </a:pPr>
            <a:r>
              <a:rPr lang="en-US" sz="2200" b="0" i="0" u="none" strike="noStrike" cap="none" dirty="0" err="1">
                <a:solidFill>
                  <a:schemeClr val="dk1"/>
                </a:solidFill>
                <a:latin typeface="Arial"/>
                <a:ea typeface="Arial"/>
                <a:cs typeface="Arial"/>
                <a:sym typeface="Arial"/>
              </a:rPr>
              <a:t>Sinh</a:t>
            </a:r>
            <a:r>
              <a:rPr lang="en-US" sz="2200" b="0" i="0" u="none" strike="noStrike" cap="none" dirty="0">
                <a:solidFill>
                  <a:schemeClr val="dk1"/>
                </a:solidFill>
                <a:latin typeface="Arial"/>
                <a:ea typeface="Arial"/>
                <a:cs typeface="Arial"/>
                <a:sym typeface="Arial"/>
              </a:rPr>
              <a:t> </a:t>
            </a:r>
            <a:r>
              <a:rPr lang="en-US" sz="2200" b="0" i="0" u="none" strike="noStrike" cap="none" dirty="0" err="1">
                <a:solidFill>
                  <a:schemeClr val="dk1"/>
                </a:solidFill>
                <a:latin typeface="Arial"/>
                <a:ea typeface="Arial"/>
                <a:cs typeface="Arial"/>
                <a:sym typeface="Arial"/>
              </a:rPr>
              <a:t>viên</a:t>
            </a:r>
            <a:r>
              <a:rPr lang="en-US" sz="2200" dirty="0">
                <a:solidFill>
                  <a:schemeClr val="dk1"/>
                </a:solidFill>
              </a:rPr>
              <a:t> </a:t>
            </a:r>
            <a:r>
              <a:rPr lang="en-US" sz="2200" b="0" i="0" u="none" strike="noStrike" cap="none" dirty="0" smtClean="0">
                <a:solidFill>
                  <a:schemeClr val="dk1"/>
                </a:solidFill>
                <a:latin typeface="Arial"/>
                <a:ea typeface="Arial"/>
                <a:cs typeface="Arial"/>
                <a:sym typeface="Arial"/>
              </a:rPr>
              <a:t>: </a:t>
            </a:r>
            <a:r>
              <a:rPr lang="en-US" sz="2200" dirty="0" err="1" smtClean="0">
                <a:solidFill>
                  <a:schemeClr val="dk1"/>
                </a:solidFill>
              </a:rPr>
              <a:t>Đỗ</a:t>
            </a:r>
            <a:r>
              <a:rPr lang="en-US" sz="2200" dirty="0" smtClean="0">
                <a:solidFill>
                  <a:schemeClr val="dk1"/>
                </a:solidFill>
              </a:rPr>
              <a:t> </a:t>
            </a:r>
            <a:r>
              <a:rPr lang="en-US" sz="2200" dirty="0" err="1" smtClean="0">
                <a:solidFill>
                  <a:schemeClr val="dk1"/>
                </a:solidFill>
              </a:rPr>
              <a:t>Mạnh</a:t>
            </a:r>
            <a:r>
              <a:rPr lang="en-US" sz="2200" dirty="0" smtClean="0">
                <a:solidFill>
                  <a:schemeClr val="dk1"/>
                </a:solidFill>
              </a:rPr>
              <a:t> </a:t>
            </a:r>
            <a:r>
              <a:rPr lang="en-US" sz="2200" dirty="0" err="1" smtClean="0">
                <a:solidFill>
                  <a:schemeClr val="dk1"/>
                </a:solidFill>
              </a:rPr>
              <a:t>Cường</a:t>
            </a:r>
            <a:endParaRPr sz="2200" dirty="0">
              <a:solidFill>
                <a:schemeClr val="dk1"/>
              </a:solidFill>
            </a:endParaRPr>
          </a:p>
          <a:p>
            <a:pPr marL="0" marR="0" lvl="0" indent="0" algn="l" rtl="0">
              <a:lnSpc>
                <a:spcPct val="150000"/>
              </a:lnSpc>
              <a:spcBef>
                <a:spcPts val="0"/>
              </a:spcBef>
              <a:spcAft>
                <a:spcPts val="1200"/>
              </a:spcAft>
              <a:buClr>
                <a:srgbClr val="F2F2F2"/>
              </a:buClr>
              <a:buSzPts val="2100"/>
              <a:buFont typeface="Arial"/>
              <a:buNone/>
            </a:pPr>
            <a:r>
              <a:rPr lang="en-US" sz="2200" b="0" i="0" u="none" strike="noStrike" cap="none" dirty="0" err="1">
                <a:solidFill>
                  <a:schemeClr val="dk1"/>
                </a:solidFill>
                <a:latin typeface="Arial"/>
                <a:ea typeface="Arial"/>
                <a:cs typeface="Arial"/>
                <a:sym typeface="Arial"/>
              </a:rPr>
              <a:t>Mã</a:t>
            </a:r>
            <a:r>
              <a:rPr lang="en-US" sz="2200" b="0" i="0" u="none" strike="noStrike" cap="none" dirty="0">
                <a:solidFill>
                  <a:schemeClr val="dk1"/>
                </a:solidFill>
                <a:latin typeface="Arial"/>
                <a:ea typeface="Arial"/>
                <a:cs typeface="Arial"/>
                <a:sym typeface="Arial"/>
              </a:rPr>
              <a:t> </a:t>
            </a:r>
            <a:r>
              <a:rPr lang="en-US" sz="2200" b="0" i="0" u="none" strike="noStrike" cap="none" dirty="0" err="1">
                <a:solidFill>
                  <a:schemeClr val="dk1"/>
                </a:solidFill>
                <a:latin typeface="Arial"/>
                <a:ea typeface="Arial"/>
                <a:cs typeface="Arial"/>
                <a:sym typeface="Arial"/>
              </a:rPr>
              <a:t>sinh</a:t>
            </a:r>
            <a:r>
              <a:rPr lang="en-US" sz="2200" b="0" i="0" u="none" strike="noStrike" cap="none" dirty="0">
                <a:solidFill>
                  <a:schemeClr val="dk1"/>
                </a:solidFill>
                <a:latin typeface="Arial"/>
                <a:ea typeface="Arial"/>
                <a:cs typeface="Arial"/>
                <a:sym typeface="Arial"/>
              </a:rPr>
              <a:t> </a:t>
            </a:r>
            <a:r>
              <a:rPr lang="en-US" sz="2200" b="0" i="0" u="none" strike="noStrike" cap="none" dirty="0" err="1">
                <a:solidFill>
                  <a:schemeClr val="dk1"/>
                </a:solidFill>
                <a:latin typeface="Arial"/>
                <a:ea typeface="Arial"/>
                <a:cs typeface="Arial"/>
                <a:sym typeface="Arial"/>
              </a:rPr>
              <a:t>viên</a:t>
            </a:r>
            <a:r>
              <a:rPr lang="en-US" sz="2200" dirty="0">
                <a:solidFill>
                  <a:schemeClr val="dk1"/>
                </a:solidFill>
              </a:rPr>
              <a:t> </a:t>
            </a:r>
            <a:r>
              <a:rPr lang="en-US" sz="2200" b="0" i="0" u="none" strike="noStrike" cap="none" dirty="0">
                <a:solidFill>
                  <a:schemeClr val="dk1"/>
                </a:solidFill>
                <a:latin typeface="Arial"/>
                <a:ea typeface="Arial"/>
                <a:cs typeface="Arial"/>
                <a:sym typeface="Arial"/>
              </a:rPr>
              <a:t>: </a:t>
            </a:r>
            <a:r>
              <a:rPr lang="en-US" sz="2200" dirty="0" smtClean="0">
                <a:solidFill>
                  <a:schemeClr val="dk1"/>
                </a:solidFill>
              </a:rPr>
              <a:t>2020607195</a:t>
            </a:r>
            <a:endParaRPr sz="2200" b="0" i="0" u="none" strike="noStrike" cap="none" dirty="0">
              <a:solidFill>
                <a:schemeClr val="dk1"/>
              </a:solidFill>
              <a:latin typeface="Arial"/>
              <a:ea typeface="Arial"/>
              <a:cs typeface="Arial"/>
              <a:sym typeface="Arial"/>
            </a:endParaRPr>
          </a:p>
        </p:txBody>
      </p:sp>
      <p:cxnSp>
        <p:nvCxnSpPr>
          <p:cNvPr id="1674" name="Google Shape;1674;p1"/>
          <p:cNvCxnSpPr/>
          <p:nvPr/>
        </p:nvCxnSpPr>
        <p:spPr>
          <a:xfrm>
            <a:off x="930421" y="562962"/>
            <a:ext cx="7315500" cy="10200"/>
          </a:xfrm>
          <a:prstGeom prst="straightConnector1">
            <a:avLst/>
          </a:prstGeom>
          <a:noFill/>
          <a:ln w="9525" cap="flat" cmpd="sng">
            <a:solidFill>
              <a:srgbClr val="BFE4FF"/>
            </a:solidFill>
            <a:prstDash val="solid"/>
            <a:miter lim="800000"/>
            <a:headEnd type="none" w="sm" len="sm"/>
            <a:tailEnd type="none" w="sm" len="sm"/>
          </a:ln>
        </p:spPr>
      </p:cxnSp>
      <p:pic>
        <p:nvPicPr>
          <p:cNvPr id="1675" name="Google Shape;1675;p1" descr="Diagram&#10;&#10;Description automatically generated with low confidence"/>
          <p:cNvPicPr preferRelativeResize="0"/>
          <p:nvPr/>
        </p:nvPicPr>
        <p:blipFill rotWithShape="1">
          <a:blip r:embed="rId3">
            <a:alphaModFix/>
          </a:blip>
          <a:srcRect/>
          <a:stretch/>
        </p:blipFill>
        <p:spPr>
          <a:xfrm>
            <a:off x="448025" y="208325"/>
            <a:ext cx="999625" cy="999625"/>
          </a:xfrm>
          <a:prstGeom prst="rect">
            <a:avLst/>
          </a:prstGeom>
          <a:noFill/>
          <a:ln>
            <a:noFill/>
          </a:ln>
        </p:spPr>
      </p:pic>
      <p:pic>
        <p:nvPicPr>
          <p:cNvPr id="1676" name="Google Shape;1676;p1" descr="Logo, company name&#10;&#10;Description automatically generated"/>
          <p:cNvPicPr preferRelativeResize="0"/>
          <p:nvPr/>
        </p:nvPicPr>
        <p:blipFill rotWithShape="1">
          <a:blip r:embed="rId4">
            <a:alphaModFix/>
          </a:blip>
          <a:srcRect l="5868" t="19045" r="9564" b="27078"/>
          <a:stretch/>
        </p:blipFill>
        <p:spPr>
          <a:xfrm>
            <a:off x="7780474" y="256035"/>
            <a:ext cx="999625" cy="445790"/>
          </a:xfrm>
          <a:prstGeom prst="rect">
            <a:avLst/>
          </a:prstGeom>
          <a:noFill/>
          <a:ln>
            <a:noFill/>
          </a:ln>
        </p:spPr>
      </p:pic>
      <p:sp>
        <p:nvSpPr>
          <p:cNvPr id="1677" name="Google Shape;1677;p1"/>
          <p:cNvSpPr txBox="1"/>
          <p:nvPr/>
        </p:nvSpPr>
        <p:spPr>
          <a:xfrm>
            <a:off x="1677116" y="214808"/>
            <a:ext cx="5739458" cy="1038716"/>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Clr>
                <a:srgbClr val="000000"/>
              </a:buClr>
              <a:buSzPts val="2100"/>
              <a:buFont typeface="Arial"/>
              <a:buNone/>
            </a:pPr>
            <a:r>
              <a:rPr lang="en-US" sz="2100" b="0" i="0" u="none" strike="noStrike" cap="none">
                <a:solidFill>
                  <a:schemeClr val="dk1"/>
                </a:solidFill>
                <a:latin typeface="Arial"/>
                <a:ea typeface="Arial"/>
                <a:cs typeface="Arial"/>
                <a:sym typeface="Arial"/>
              </a:rPr>
              <a:t>TRƯỜNG ĐẠI HỌC CÔNG NGHIỆP HÀ NỘI</a:t>
            </a:r>
            <a:endParaRPr/>
          </a:p>
          <a:p>
            <a:pPr marL="0" marR="0" lvl="0" indent="0" algn="ctr" rtl="0">
              <a:lnSpc>
                <a:spcPct val="150000"/>
              </a:lnSpc>
              <a:spcBef>
                <a:spcPts val="0"/>
              </a:spcBef>
              <a:spcAft>
                <a:spcPts val="0"/>
              </a:spcAft>
              <a:buClr>
                <a:srgbClr val="000000"/>
              </a:buClr>
              <a:buSzPts val="2100"/>
              <a:buFont typeface="Arial"/>
              <a:buNone/>
            </a:pPr>
            <a:r>
              <a:rPr lang="en-US" sz="2100" b="0" i="0" u="none" strike="noStrike" cap="none">
                <a:solidFill>
                  <a:srgbClr val="083C92"/>
                </a:solidFill>
                <a:latin typeface="Arial"/>
                <a:ea typeface="Arial"/>
                <a:cs typeface="Arial"/>
                <a:sym typeface="Arial"/>
              </a:rPr>
              <a:t>KHOA CÔNG NGHỆ THÔNG TIN</a:t>
            </a:r>
            <a:endParaRPr sz="2100" b="0" i="0" u="none" strike="noStrike" cap="none">
              <a:solidFill>
                <a:srgbClr val="083C92"/>
              </a:solidFill>
              <a:latin typeface="Arial"/>
              <a:ea typeface="Arial"/>
              <a:cs typeface="Arial"/>
              <a:sym typeface="Arial"/>
            </a:endParaRPr>
          </a:p>
        </p:txBody>
      </p:sp>
      <p:sp>
        <p:nvSpPr>
          <p:cNvPr id="1678" name="Google Shape;1678;p1"/>
          <p:cNvSpPr txBox="1"/>
          <p:nvPr/>
        </p:nvSpPr>
        <p:spPr>
          <a:xfrm>
            <a:off x="2813172" y="1414480"/>
            <a:ext cx="3792600" cy="946383"/>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Clr>
                <a:srgbClr val="000000"/>
              </a:buClr>
              <a:buSzPts val="1900"/>
              <a:buFont typeface="Arial"/>
              <a:buNone/>
            </a:pPr>
            <a:r>
              <a:rPr lang="en-US" sz="1900" b="0" i="0" u="none" strike="noStrike" cap="none" dirty="0">
                <a:solidFill>
                  <a:srgbClr val="FF0000"/>
                </a:solidFill>
                <a:latin typeface="Arial"/>
                <a:ea typeface="Arial"/>
                <a:cs typeface="Arial"/>
                <a:sym typeface="Arial"/>
              </a:rPr>
              <a:t>ĐỒ ÁN TỐT NGHIỆP ĐẠI HỌC</a:t>
            </a:r>
            <a:endParaRPr sz="1900" b="0" i="0" u="none" strike="noStrike" cap="none" dirty="0">
              <a:solidFill>
                <a:srgbClr val="FF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900"/>
              <a:buFont typeface="Arial"/>
              <a:buNone/>
            </a:pPr>
            <a:r>
              <a:rPr lang="en-US" sz="1900" b="0" i="0" u="none" strike="noStrike" cap="none" dirty="0">
                <a:solidFill>
                  <a:srgbClr val="FF0000"/>
                </a:solidFill>
                <a:latin typeface="Arial"/>
                <a:ea typeface="Arial"/>
                <a:cs typeface="Arial"/>
                <a:sym typeface="Arial"/>
              </a:rPr>
              <a:t>NGÀNH </a:t>
            </a:r>
            <a:r>
              <a:rPr lang="en-US" sz="1900" b="0" i="0" u="none" strike="noStrike" cap="none" dirty="0" smtClean="0">
                <a:solidFill>
                  <a:srgbClr val="FF0000"/>
                </a:solidFill>
                <a:latin typeface="Arial"/>
                <a:ea typeface="Arial"/>
                <a:cs typeface="Arial"/>
                <a:sym typeface="Arial"/>
              </a:rPr>
              <a:t>KỸ THUẬT PHẦN MỀM</a:t>
            </a:r>
            <a:endParaRPr sz="1900" b="0" i="0" u="none" strike="noStrike" cap="none" dirty="0">
              <a:solidFill>
                <a:srgbClr val="FF0000"/>
              </a:solidFill>
              <a:latin typeface="Arial"/>
              <a:ea typeface="Arial"/>
              <a:cs typeface="Arial"/>
              <a:sym typeface="Arial"/>
            </a:endParaRPr>
          </a:p>
        </p:txBody>
      </p:sp>
      <p:grpSp>
        <p:nvGrpSpPr>
          <p:cNvPr id="1679" name="Google Shape;1679;p1"/>
          <p:cNvGrpSpPr/>
          <p:nvPr/>
        </p:nvGrpSpPr>
        <p:grpSpPr>
          <a:xfrm>
            <a:off x="303217" y="2483676"/>
            <a:ext cx="3613569" cy="2659775"/>
            <a:chOff x="469775" y="238125"/>
            <a:chExt cx="6679425" cy="5229600"/>
          </a:xfrm>
        </p:grpSpPr>
        <p:sp>
          <p:nvSpPr>
            <p:cNvPr id="1680" name="Google Shape;1680;p1"/>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41" name="Google Shape;2441;p11"/>
          <p:cNvSpPr txBox="1">
            <a:spLocks noGrp="1"/>
          </p:cNvSpPr>
          <p:nvPr>
            <p:ph type="title"/>
          </p:nvPr>
        </p:nvSpPr>
        <p:spPr>
          <a:xfrm>
            <a:off x="1820005" y="35440"/>
            <a:ext cx="5610300" cy="638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877"/>
              <a:buFont typeface="Arial"/>
              <a:buNone/>
            </a:pPr>
            <a:r>
              <a:rPr lang="en-US" sz="2500"/>
              <a:t>Sơ đồ use case tổng quát</a:t>
            </a:r>
            <a:endParaRPr sz="2500"/>
          </a:p>
          <a:p>
            <a:pPr marL="0" lvl="0" indent="0" algn="ctr" rtl="0">
              <a:lnSpc>
                <a:spcPct val="100000"/>
              </a:lnSpc>
              <a:spcBef>
                <a:spcPts val="0"/>
              </a:spcBef>
              <a:spcAft>
                <a:spcPts val="0"/>
              </a:spcAft>
              <a:buSzPts val="2800"/>
              <a:buNone/>
            </a:pPr>
            <a:endParaRPr sz="2500"/>
          </a:p>
        </p:txBody>
      </p:sp>
      <p:pic>
        <p:nvPicPr>
          <p:cNvPr id="2442" name="Google Shape;2442;p11"/>
          <p:cNvPicPr preferRelativeResize="0"/>
          <p:nvPr/>
        </p:nvPicPr>
        <p:blipFill rotWithShape="1">
          <a:blip r:embed="rId3">
            <a:alphaModFix/>
          </a:blip>
          <a:srcRect/>
          <a:stretch/>
        </p:blipFill>
        <p:spPr>
          <a:xfrm>
            <a:off x="2956137" y="674140"/>
            <a:ext cx="3338035" cy="43655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2"/>
                                        </p:tgtEl>
                                        <p:attrNameLst>
                                          <p:attrName>style.visibility</p:attrName>
                                        </p:attrNameLst>
                                      </p:cBhvr>
                                      <p:to>
                                        <p:strVal val="visible"/>
                                      </p:to>
                                    </p:set>
                                    <p:animEffect transition="in" filter="fade">
                                      <p:cBhvr>
                                        <p:cTn id="7" dur="500"/>
                                        <p:tgtEl>
                                          <p:spTgt spid="2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6"/>
        <p:cNvGrpSpPr/>
        <p:nvPr/>
      </p:nvGrpSpPr>
      <p:grpSpPr>
        <a:xfrm>
          <a:off x="0" y="0"/>
          <a:ext cx="0" cy="0"/>
          <a:chOff x="0" y="0"/>
          <a:chExt cx="0" cy="0"/>
        </a:xfrm>
      </p:grpSpPr>
      <p:sp>
        <p:nvSpPr>
          <p:cNvPr id="2447" name="Google Shape;2447;p12"/>
          <p:cNvSpPr txBox="1">
            <a:spLocks noGrp="1"/>
          </p:cNvSpPr>
          <p:nvPr>
            <p:ph type="title"/>
          </p:nvPr>
        </p:nvSpPr>
        <p:spPr>
          <a:xfrm>
            <a:off x="2509650" y="1592671"/>
            <a:ext cx="3891900" cy="2651045"/>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85106"/>
              <a:buNone/>
            </a:pPr>
            <a:r>
              <a:rPr lang="en-US" sz="4700">
                <a:latin typeface="Barlow Semi Condensed Medium"/>
                <a:ea typeface="Barlow Semi Condensed Medium"/>
                <a:cs typeface="Barlow Semi Condensed Medium"/>
                <a:sym typeface="Barlow Semi Condensed Medium"/>
              </a:rPr>
              <a:t>Những vấn đề đạt được và hướng phát triển</a:t>
            </a:r>
            <a:endParaRPr/>
          </a:p>
        </p:txBody>
      </p:sp>
      <p:sp>
        <p:nvSpPr>
          <p:cNvPr id="2448" name="Google Shape;2448;p12"/>
          <p:cNvSpPr txBox="1">
            <a:spLocks noGrp="1"/>
          </p:cNvSpPr>
          <p:nvPr>
            <p:ph type="title" idx="2"/>
          </p:nvPr>
        </p:nvSpPr>
        <p:spPr>
          <a:xfrm>
            <a:off x="2971800" y="781726"/>
            <a:ext cx="2967600" cy="1069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US">
                <a:latin typeface="Barlow Semi Condensed Medium"/>
                <a:ea typeface="Barlow Semi Condensed Medium"/>
                <a:cs typeface="Barlow Semi Condensed Medium"/>
                <a:sym typeface="Barlow Semi Condensed Medium"/>
              </a:rPr>
              <a:t>03</a:t>
            </a:r>
            <a:endParaRPr>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2"/>
        <p:cNvGrpSpPr/>
        <p:nvPr/>
      </p:nvGrpSpPr>
      <p:grpSpPr>
        <a:xfrm>
          <a:off x="0" y="0"/>
          <a:ext cx="0" cy="0"/>
          <a:chOff x="0" y="0"/>
          <a:chExt cx="0" cy="0"/>
        </a:xfrm>
      </p:grpSpPr>
      <p:grpSp>
        <p:nvGrpSpPr>
          <p:cNvPr id="2453" name="Google Shape;2453;p13"/>
          <p:cNvGrpSpPr/>
          <p:nvPr/>
        </p:nvGrpSpPr>
        <p:grpSpPr>
          <a:xfrm>
            <a:off x="1503592" y="243836"/>
            <a:ext cx="591455" cy="590639"/>
            <a:chOff x="1190625" y="238125"/>
            <a:chExt cx="5238750" cy="5231525"/>
          </a:xfrm>
        </p:grpSpPr>
        <p:sp>
          <p:nvSpPr>
            <p:cNvPr id="2454" name="Google Shape;2454;p13"/>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55" name="Google Shape;2455;p13"/>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56" name="Google Shape;2456;p13"/>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57" name="Google Shape;2457;p13"/>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58" name="Google Shape;2458;p13"/>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59" name="Google Shape;2459;p13"/>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60" name="Google Shape;2460;p13"/>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61" name="Google Shape;2461;p13"/>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62" name="Google Shape;2462;p13"/>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63" name="Google Shape;2463;p13"/>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2464" name="Google Shape;2464;p13"/>
          <p:cNvSpPr txBox="1">
            <a:spLocks noGrp="1"/>
          </p:cNvSpPr>
          <p:nvPr>
            <p:ph type="title"/>
          </p:nvPr>
        </p:nvSpPr>
        <p:spPr>
          <a:xfrm>
            <a:off x="2308478" y="324924"/>
            <a:ext cx="4809600" cy="576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a:t>Những vấn đề đạt được</a:t>
            </a:r>
            <a:endParaRPr/>
          </a:p>
        </p:txBody>
      </p:sp>
      <p:sp>
        <p:nvSpPr>
          <p:cNvPr id="2465" name="Google Shape;2465;p13"/>
          <p:cNvSpPr txBox="1"/>
          <p:nvPr/>
        </p:nvSpPr>
        <p:spPr>
          <a:xfrm>
            <a:off x="1053404" y="1073730"/>
            <a:ext cx="7020921" cy="39703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accent1"/>
              </a:buClr>
              <a:buSzPts val="1800"/>
              <a:buFont typeface="Noto Sans Symbols"/>
              <a:buChar char="⮚"/>
            </a:pPr>
            <a:r>
              <a:rPr lang="en-US" sz="1800" b="0" i="0" u="none" strike="noStrike" cap="none">
                <a:solidFill>
                  <a:srgbClr val="000000"/>
                </a:solidFill>
                <a:latin typeface="Barlow Semi Condensed Medium"/>
                <a:ea typeface="Barlow Semi Condensed Medium"/>
                <a:cs typeface="Barlow Semi Condensed Medium"/>
                <a:sym typeface="Barlow Semi Condensed Medium"/>
              </a:rPr>
              <a:t>Phân tích thiết kế, viết được tài liệu phân tích thiết kế hệ thống của ứng dụng web.</a:t>
            </a:r>
            <a:endParaRPr/>
          </a:p>
          <a:p>
            <a:pPr marL="285750" marR="0" lvl="0" indent="-285750" algn="l" rtl="0">
              <a:lnSpc>
                <a:spcPct val="200000"/>
              </a:lnSpc>
              <a:spcBef>
                <a:spcPts val="0"/>
              </a:spcBef>
              <a:spcAft>
                <a:spcPts val="0"/>
              </a:spcAft>
              <a:buClr>
                <a:schemeClr val="accent1"/>
              </a:buClr>
              <a:buSzPts val="1800"/>
              <a:buFont typeface="Noto Sans Symbols"/>
              <a:buChar char="⮚"/>
            </a:pPr>
            <a:r>
              <a:rPr lang="en-US" sz="1800" b="0" i="0" u="none" strike="noStrike" cap="none">
                <a:solidFill>
                  <a:srgbClr val="000000"/>
                </a:solidFill>
                <a:latin typeface="Barlow Semi Condensed Medium"/>
                <a:ea typeface="Barlow Semi Condensed Medium"/>
                <a:cs typeface="Barlow Semi Condensed Medium"/>
                <a:sym typeface="Barlow Semi Condensed Medium"/>
              </a:rPr>
              <a:t>Xây dựng cơ sở dữ liệu.</a:t>
            </a:r>
            <a:endParaRPr/>
          </a:p>
          <a:p>
            <a:pPr marL="285750" marR="0" lvl="0" indent="-285750" algn="l" rtl="0">
              <a:lnSpc>
                <a:spcPct val="200000"/>
              </a:lnSpc>
              <a:spcBef>
                <a:spcPts val="0"/>
              </a:spcBef>
              <a:spcAft>
                <a:spcPts val="0"/>
              </a:spcAft>
              <a:buClr>
                <a:schemeClr val="accent1"/>
              </a:buClr>
              <a:buSzPts val="1800"/>
              <a:buFont typeface="Noto Sans Symbols"/>
              <a:buChar char="⮚"/>
            </a:pPr>
            <a:r>
              <a:rPr lang="en-US" sz="1800" b="0" i="0" u="none" strike="noStrike" cap="none">
                <a:solidFill>
                  <a:srgbClr val="000000"/>
                </a:solidFill>
                <a:latin typeface="Barlow Semi Condensed Medium"/>
                <a:ea typeface="Barlow Semi Condensed Medium"/>
                <a:cs typeface="Barlow Semi Condensed Medium"/>
                <a:sym typeface="Barlow Semi Condensed Medium"/>
              </a:rPr>
              <a:t>Xây dựng và cài đặt được trang web bán bách hóa xanh cho siêu thị cho phép khách hàng lựa chọn mua sắm trực tuyến.</a:t>
            </a:r>
            <a:endParaRPr/>
          </a:p>
          <a:p>
            <a:pPr marL="285750" marR="0" lvl="0" indent="-285750" algn="l" rtl="0">
              <a:lnSpc>
                <a:spcPct val="200000"/>
              </a:lnSpc>
              <a:spcBef>
                <a:spcPts val="0"/>
              </a:spcBef>
              <a:spcAft>
                <a:spcPts val="0"/>
              </a:spcAft>
              <a:buClr>
                <a:schemeClr val="accent1"/>
              </a:buClr>
              <a:buSzPts val="1800"/>
              <a:buFont typeface="Noto Sans Symbols"/>
              <a:buChar char="⮚"/>
            </a:pPr>
            <a:r>
              <a:rPr lang="en-US" sz="1800" b="0" i="0" u="none" strike="noStrike" cap="none">
                <a:solidFill>
                  <a:srgbClr val="000000"/>
                </a:solidFill>
                <a:latin typeface="Barlow Semi Condensed Medium"/>
                <a:ea typeface="Barlow Semi Condensed Medium"/>
                <a:cs typeface="Barlow Semi Condensed Medium"/>
                <a:sym typeface="Barlow Semi Condensed Medium"/>
              </a:rPr>
              <a:t>Kiểm thử các chức năng của trang web.</a:t>
            </a:r>
            <a:endParaRPr/>
          </a:p>
          <a:p>
            <a:pPr marL="285750" marR="0" lvl="0" indent="-171450" algn="l" rtl="0">
              <a:lnSpc>
                <a:spcPct val="200000"/>
              </a:lnSpc>
              <a:spcBef>
                <a:spcPts val="0"/>
              </a:spcBef>
              <a:spcAft>
                <a:spcPts val="0"/>
              </a:spcAft>
              <a:buClr>
                <a:schemeClr val="accent1"/>
              </a:buClr>
              <a:buSzPts val="1800"/>
              <a:buFont typeface="Noto Sans Symbols"/>
              <a:buNone/>
            </a:pPr>
            <a:endParaRPr sz="1800" b="0" i="0" u="none" strike="noStrike" cap="none">
              <a:solidFill>
                <a:srgbClr val="000000"/>
              </a:solidFill>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5"/>
                                        </p:tgtEl>
                                        <p:attrNameLst>
                                          <p:attrName>style.visibility</p:attrName>
                                        </p:attrNameLst>
                                      </p:cBhvr>
                                      <p:to>
                                        <p:strVal val="visible"/>
                                      </p:to>
                                    </p:set>
                                    <p:animEffect transition="in" filter="fade">
                                      <p:cBhvr>
                                        <p:cTn id="7" dur="500"/>
                                        <p:tgtEl>
                                          <p:spTgt spid="2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9"/>
        <p:cNvGrpSpPr/>
        <p:nvPr/>
      </p:nvGrpSpPr>
      <p:grpSpPr>
        <a:xfrm>
          <a:off x="0" y="0"/>
          <a:ext cx="0" cy="0"/>
          <a:chOff x="0" y="0"/>
          <a:chExt cx="0" cy="0"/>
        </a:xfrm>
      </p:grpSpPr>
      <p:grpSp>
        <p:nvGrpSpPr>
          <p:cNvPr id="2470" name="Google Shape;2470;p14"/>
          <p:cNvGrpSpPr/>
          <p:nvPr/>
        </p:nvGrpSpPr>
        <p:grpSpPr>
          <a:xfrm>
            <a:off x="1503592" y="243836"/>
            <a:ext cx="591455" cy="590639"/>
            <a:chOff x="1190625" y="238125"/>
            <a:chExt cx="5238750" cy="5231525"/>
          </a:xfrm>
        </p:grpSpPr>
        <p:sp>
          <p:nvSpPr>
            <p:cNvPr id="2471" name="Google Shape;2471;p14"/>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72" name="Google Shape;2472;p14"/>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73" name="Google Shape;2473;p14"/>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74" name="Google Shape;2474;p14"/>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75" name="Google Shape;2475;p14"/>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76" name="Google Shape;2476;p14"/>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77" name="Google Shape;2477;p14"/>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78" name="Google Shape;2478;p14"/>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79" name="Google Shape;2479;p14"/>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480" name="Google Shape;2480;p14"/>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2481" name="Google Shape;2481;p14"/>
          <p:cNvSpPr txBox="1">
            <a:spLocks noGrp="1"/>
          </p:cNvSpPr>
          <p:nvPr>
            <p:ph type="title"/>
          </p:nvPr>
        </p:nvSpPr>
        <p:spPr>
          <a:xfrm>
            <a:off x="2308478" y="324924"/>
            <a:ext cx="4809600" cy="576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a:t>Hướng phát triển đề tài</a:t>
            </a:r>
            <a:br>
              <a:rPr lang="en-US"/>
            </a:br>
            <a:endParaRPr/>
          </a:p>
        </p:txBody>
      </p:sp>
      <p:sp>
        <p:nvSpPr>
          <p:cNvPr id="2482" name="Google Shape;2482;p14"/>
          <p:cNvSpPr txBox="1"/>
          <p:nvPr/>
        </p:nvSpPr>
        <p:spPr>
          <a:xfrm>
            <a:off x="1018898" y="1042260"/>
            <a:ext cx="7141691" cy="3877985"/>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accent1"/>
              </a:buClr>
              <a:buSzPts val="1800"/>
              <a:buFont typeface="Noto Sans Symbols"/>
              <a:buChar char="⮚"/>
            </a:pPr>
            <a:r>
              <a:rPr lang="en-US" sz="1800" b="0" i="0" u="none" strike="noStrike" cap="none">
                <a:solidFill>
                  <a:srgbClr val="000000"/>
                </a:solidFill>
                <a:latin typeface="Barlow Semi Condensed Medium"/>
                <a:ea typeface="Barlow Semi Condensed Medium"/>
                <a:cs typeface="Barlow Semi Condensed Medium"/>
                <a:sym typeface="Barlow Semi Condensed Medium"/>
              </a:rPr>
              <a:t>Điều chỉnh và tối ưu hóa các tính năng hiện có.</a:t>
            </a:r>
            <a:endParaRPr sz="1800" b="0" i="0" u="none" strike="noStrike" cap="none">
              <a:solidFill>
                <a:srgbClr val="000000"/>
              </a:solidFill>
              <a:latin typeface="Barlow Semi Condensed Medium"/>
              <a:ea typeface="Barlow Semi Condensed Medium"/>
              <a:cs typeface="Barlow Semi Condensed Medium"/>
              <a:sym typeface="Barlow Semi Condensed Medium"/>
            </a:endParaRPr>
          </a:p>
          <a:p>
            <a:pPr marL="285750" marR="0" lvl="0" indent="-285750" algn="l" rtl="0">
              <a:lnSpc>
                <a:spcPct val="200000"/>
              </a:lnSpc>
              <a:spcBef>
                <a:spcPts val="0"/>
              </a:spcBef>
              <a:spcAft>
                <a:spcPts val="0"/>
              </a:spcAft>
              <a:buClr>
                <a:schemeClr val="accent1"/>
              </a:buClr>
              <a:buSzPts val="1800"/>
              <a:buFont typeface="Noto Sans Symbols"/>
              <a:buChar char="⮚"/>
            </a:pPr>
            <a:r>
              <a:rPr lang="en-US" sz="1800" b="0" i="0" u="none" strike="noStrike" cap="none">
                <a:solidFill>
                  <a:srgbClr val="000000"/>
                </a:solidFill>
                <a:latin typeface="Barlow Semi Condensed Medium"/>
                <a:ea typeface="Barlow Semi Condensed Medium"/>
                <a:cs typeface="Barlow Semi Condensed Medium"/>
                <a:sym typeface="Barlow Semi Condensed Medium"/>
              </a:rPr>
              <a:t>Tích hợp các tính năng mới như đánh giá sản phẩm, chức năng thống kê doanh thu theo từng thời điểm, chat box, áp dụng voucher, liên kết với các đơn vị vận chuyển.</a:t>
            </a:r>
            <a:endParaRPr/>
          </a:p>
          <a:p>
            <a:pPr marL="285750" marR="0" lvl="0" indent="-285750" algn="l" rtl="0">
              <a:lnSpc>
                <a:spcPct val="200000"/>
              </a:lnSpc>
              <a:spcBef>
                <a:spcPts val="0"/>
              </a:spcBef>
              <a:spcAft>
                <a:spcPts val="0"/>
              </a:spcAft>
              <a:buClr>
                <a:schemeClr val="accent1"/>
              </a:buClr>
              <a:buSzPts val="1800"/>
              <a:buFont typeface="Noto Sans Symbols"/>
              <a:buChar char="⮚"/>
            </a:pPr>
            <a:r>
              <a:rPr lang="en-US" sz="1800" b="0" i="0" u="none" strike="noStrike" cap="none">
                <a:solidFill>
                  <a:srgbClr val="000000"/>
                </a:solidFill>
                <a:latin typeface="Barlow Semi Condensed Medium"/>
                <a:ea typeface="Barlow Semi Condensed Medium"/>
                <a:cs typeface="Barlow Semi Condensed Medium"/>
                <a:sym typeface="Barlow Semi Condensed Medium"/>
              </a:rPr>
              <a:t>Tìm hiểu để phát triển ứng dụng di động cho website giúp cho người dùng có thể mua sắm trên app một cách dễ dàng và tiện lợi hơn.</a:t>
            </a:r>
            <a:endParaRPr/>
          </a:p>
          <a:p>
            <a:pPr marL="285750" marR="0" lvl="0" indent="-171450" algn="l" rtl="0">
              <a:lnSpc>
                <a:spcPct val="200000"/>
              </a:lnSpc>
              <a:spcBef>
                <a:spcPts val="0"/>
              </a:spcBef>
              <a:spcAft>
                <a:spcPts val="0"/>
              </a:spcAft>
              <a:buClr>
                <a:schemeClr val="accent1"/>
              </a:buClr>
              <a:buSzPts val="1800"/>
              <a:buFont typeface="Noto Sans Symbols"/>
              <a:buNone/>
            </a:pPr>
            <a:endParaRPr sz="1800" b="0" i="0" u="none" strike="noStrike" cap="none">
              <a:solidFill>
                <a:srgbClr val="000000"/>
              </a:solidFill>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2"/>
                                        </p:tgtEl>
                                        <p:attrNameLst>
                                          <p:attrName>style.visibility</p:attrName>
                                        </p:attrNameLst>
                                      </p:cBhvr>
                                      <p:to>
                                        <p:strVal val="visible"/>
                                      </p:to>
                                    </p:set>
                                    <p:animEffect transition="in" filter="fade">
                                      <p:cBhvr>
                                        <p:cTn id="7" dur="500"/>
                                        <p:tgtEl>
                                          <p:spTgt spid="2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6"/>
        <p:cNvGrpSpPr/>
        <p:nvPr/>
      </p:nvGrpSpPr>
      <p:grpSpPr>
        <a:xfrm>
          <a:off x="0" y="0"/>
          <a:ext cx="0" cy="0"/>
          <a:chOff x="0" y="0"/>
          <a:chExt cx="0" cy="0"/>
        </a:xfrm>
      </p:grpSpPr>
      <p:sp>
        <p:nvSpPr>
          <p:cNvPr id="2487" name="Google Shape;2487;p15"/>
          <p:cNvSpPr txBox="1">
            <a:spLocks noGrp="1"/>
          </p:cNvSpPr>
          <p:nvPr>
            <p:ph type="title"/>
          </p:nvPr>
        </p:nvSpPr>
        <p:spPr>
          <a:xfrm>
            <a:off x="2619545" y="1880976"/>
            <a:ext cx="3745200" cy="14343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85106"/>
              <a:buNone/>
            </a:pPr>
            <a:r>
              <a:rPr lang="en-US" sz="4700">
                <a:latin typeface="Barlow Semi Condensed Medium"/>
                <a:ea typeface="Barlow Semi Condensed Medium"/>
                <a:cs typeface="Barlow Semi Condensed Medium"/>
                <a:sym typeface="Barlow Semi Condensed Medium"/>
              </a:rPr>
              <a:t>Demo sản phẩm</a:t>
            </a:r>
            <a:endParaRPr sz="4700">
              <a:latin typeface="Barlow Semi Condensed Medium"/>
              <a:ea typeface="Barlow Semi Condensed Medium"/>
              <a:cs typeface="Barlow Semi Condensed Medium"/>
              <a:sym typeface="Barlow Semi Condensed Medium"/>
            </a:endParaRPr>
          </a:p>
        </p:txBody>
      </p:sp>
      <p:sp>
        <p:nvSpPr>
          <p:cNvPr id="2488" name="Google Shape;2488;p15"/>
          <p:cNvSpPr txBox="1">
            <a:spLocks noGrp="1"/>
          </p:cNvSpPr>
          <p:nvPr>
            <p:ph type="title" idx="2"/>
          </p:nvPr>
        </p:nvSpPr>
        <p:spPr>
          <a:xfrm>
            <a:off x="2887575" y="987313"/>
            <a:ext cx="2967600" cy="1069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US">
                <a:latin typeface="Barlow Semi Condensed Medium"/>
                <a:ea typeface="Barlow Semi Condensed Medium"/>
                <a:cs typeface="Barlow Semi Condensed Medium"/>
                <a:sym typeface="Barlow Semi Condensed Medium"/>
              </a:rPr>
              <a:t>04</a:t>
            </a:r>
            <a:endParaRPr>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2"/>
        <p:cNvGrpSpPr/>
        <p:nvPr/>
      </p:nvGrpSpPr>
      <p:grpSpPr>
        <a:xfrm>
          <a:off x="0" y="0"/>
          <a:ext cx="0" cy="0"/>
          <a:chOff x="0" y="0"/>
          <a:chExt cx="0" cy="0"/>
        </a:xfrm>
      </p:grpSpPr>
      <p:sp>
        <p:nvSpPr>
          <p:cNvPr id="2493" name="Google Shape;2493;p16"/>
          <p:cNvSpPr txBox="1"/>
          <p:nvPr/>
        </p:nvSpPr>
        <p:spPr>
          <a:xfrm>
            <a:off x="1802753" y="190715"/>
            <a:ext cx="5610300" cy="6387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chemeClr val="dk1"/>
              </a:buClr>
              <a:buSzPts val="877"/>
              <a:buFont typeface="Arial"/>
              <a:buNone/>
            </a:pPr>
            <a:r>
              <a:rPr lang="en-US" sz="2500" b="0" i="0" u="none" strike="noStrike" cap="none">
                <a:solidFill>
                  <a:schemeClr val="dk1"/>
                </a:solidFill>
                <a:latin typeface="Arial"/>
                <a:ea typeface="Arial"/>
                <a:cs typeface="Arial"/>
                <a:sym typeface="Arial"/>
              </a:rPr>
              <a:t>Demo sản phẩm</a:t>
            </a:r>
            <a:endParaRPr/>
          </a:p>
          <a:p>
            <a:pPr marL="0" marR="0" lvl="0" indent="0" algn="ctr" rtl="0">
              <a:lnSpc>
                <a:spcPct val="100000"/>
              </a:lnSpc>
              <a:spcBef>
                <a:spcPts val="0"/>
              </a:spcBef>
              <a:spcAft>
                <a:spcPts val="0"/>
              </a:spcAft>
              <a:buClr>
                <a:schemeClr val="dk1"/>
              </a:buClr>
              <a:buSzPts val="2800"/>
              <a:buFont typeface="Arial"/>
              <a:buNone/>
            </a:pPr>
            <a:endParaRPr sz="25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2"/>
        <p:cNvGrpSpPr/>
        <p:nvPr/>
      </p:nvGrpSpPr>
      <p:grpSpPr>
        <a:xfrm>
          <a:off x="0" y="0"/>
          <a:ext cx="0" cy="0"/>
          <a:chOff x="0" y="0"/>
          <a:chExt cx="0" cy="0"/>
        </a:xfrm>
      </p:grpSpPr>
      <p:sp>
        <p:nvSpPr>
          <p:cNvPr id="2503" name="Google Shape;2503;p17"/>
          <p:cNvSpPr txBox="1"/>
          <p:nvPr/>
        </p:nvSpPr>
        <p:spPr>
          <a:xfrm>
            <a:off x="2294627" y="794846"/>
            <a:ext cx="5210355" cy="326240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4000" b="0" i="1" u="none" strike="noStrike" cap="none">
                <a:solidFill>
                  <a:srgbClr val="000000"/>
                </a:solidFill>
                <a:latin typeface="Arial"/>
                <a:ea typeface="Arial"/>
                <a:cs typeface="Arial"/>
                <a:sym typeface="Arial"/>
              </a:rPr>
              <a:t>Em xin chân thành cảm ơn hội đồng thầy cô đã lắng nghe và theo dõi bài thuyết trình của em.</a:t>
            </a:r>
            <a:endParaRPr/>
          </a:p>
        </p:txBody>
      </p:sp>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
          <p:cNvSpPr/>
          <p:nvPr/>
        </p:nvSpPr>
        <p:spPr>
          <a:xfrm>
            <a:off x="3752193" y="126125"/>
            <a:ext cx="1742100" cy="575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8" name="Google Shape;1878;p2"/>
          <p:cNvSpPr/>
          <p:nvPr/>
        </p:nvSpPr>
        <p:spPr>
          <a:xfrm>
            <a:off x="3992618" y="4512880"/>
            <a:ext cx="1742100" cy="575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9" name="Google Shape;1879;p2"/>
          <p:cNvSpPr/>
          <p:nvPr/>
        </p:nvSpPr>
        <p:spPr>
          <a:xfrm>
            <a:off x="0" y="0"/>
            <a:ext cx="9144000" cy="5143500"/>
          </a:xfrm>
          <a:prstGeom prst="rect">
            <a:avLst/>
          </a:prstGeom>
          <a:solidFill>
            <a:srgbClr val="003760"/>
          </a:solidFill>
          <a:ln w="12700" cap="flat" cmpd="sng">
            <a:solidFill>
              <a:srgbClr val="00518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80" name="Google Shape;1880;p2"/>
          <p:cNvSpPr/>
          <p:nvPr/>
        </p:nvSpPr>
        <p:spPr>
          <a:xfrm>
            <a:off x="-60025" y="0"/>
            <a:ext cx="9265200" cy="5143500"/>
          </a:xfrm>
          <a:prstGeom prst="rect">
            <a:avLst/>
          </a:prstGeom>
          <a:solidFill>
            <a:srgbClr val="BFE4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81" name="Google Shape;1881;p2"/>
          <p:cNvCxnSpPr/>
          <p:nvPr/>
        </p:nvCxnSpPr>
        <p:spPr>
          <a:xfrm>
            <a:off x="930421" y="562962"/>
            <a:ext cx="7315500" cy="10200"/>
          </a:xfrm>
          <a:prstGeom prst="straightConnector1">
            <a:avLst/>
          </a:prstGeom>
          <a:noFill/>
          <a:ln w="9525" cap="flat" cmpd="sng">
            <a:solidFill>
              <a:srgbClr val="BFE4FF"/>
            </a:solidFill>
            <a:prstDash val="solid"/>
            <a:miter lim="800000"/>
            <a:headEnd type="none" w="sm" len="sm"/>
            <a:tailEnd type="none" w="sm" len="sm"/>
          </a:ln>
        </p:spPr>
      </p:cxnSp>
      <p:pic>
        <p:nvPicPr>
          <p:cNvPr id="1882" name="Google Shape;1882;p2" descr="Diagram&#10;&#10;Description automatically generated with low confidence"/>
          <p:cNvPicPr preferRelativeResize="0"/>
          <p:nvPr/>
        </p:nvPicPr>
        <p:blipFill rotWithShape="1">
          <a:blip r:embed="rId3">
            <a:alphaModFix/>
          </a:blip>
          <a:srcRect/>
          <a:stretch/>
        </p:blipFill>
        <p:spPr>
          <a:xfrm>
            <a:off x="448025" y="208325"/>
            <a:ext cx="999625" cy="999625"/>
          </a:xfrm>
          <a:prstGeom prst="rect">
            <a:avLst/>
          </a:prstGeom>
          <a:noFill/>
          <a:ln>
            <a:noFill/>
          </a:ln>
        </p:spPr>
      </p:pic>
      <p:pic>
        <p:nvPicPr>
          <p:cNvPr id="1883" name="Google Shape;1883;p2" descr="Logo, company name&#10;&#10;Description automatically generated"/>
          <p:cNvPicPr preferRelativeResize="0"/>
          <p:nvPr/>
        </p:nvPicPr>
        <p:blipFill rotWithShape="1">
          <a:blip r:embed="rId4">
            <a:alphaModFix/>
          </a:blip>
          <a:srcRect l="5868" t="19045" r="9564" b="27078"/>
          <a:stretch/>
        </p:blipFill>
        <p:spPr>
          <a:xfrm>
            <a:off x="7581199" y="228476"/>
            <a:ext cx="999625" cy="445790"/>
          </a:xfrm>
          <a:prstGeom prst="rect">
            <a:avLst/>
          </a:prstGeom>
          <a:noFill/>
          <a:ln>
            <a:noFill/>
          </a:ln>
        </p:spPr>
      </p:pic>
      <p:sp>
        <p:nvSpPr>
          <p:cNvPr id="1884" name="Google Shape;1884;p2"/>
          <p:cNvSpPr txBox="1"/>
          <p:nvPr/>
        </p:nvSpPr>
        <p:spPr>
          <a:xfrm>
            <a:off x="1800141" y="196002"/>
            <a:ext cx="5739458" cy="1038716"/>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Clr>
                <a:srgbClr val="000000"/>
              </a:buClr>
              <a:buSzPts val="2100"/>
              <a:buFont typeface="Arial"/>
              <a:buNone/>
            </a:pPr>
            <a:r>
              <a:rPr lang="en-US" sz="2100" b="0" i="0" u="none" strike="noStrike" cap="none">
                <a:solidFill>
                  <a:schemeClr val="dk1"/>
                </a:solidFill>
                <a:latin typeface="Arial"/>
                <a:ea typeface="Arial"/>
                <a:cs typeface="Arial"/>
                <a:sym typeface="Arial"/>
              </a:rPr>
              <a:t>TRƯỜNG ĐẠI HỌC CÔNG NGHIỆP HÀ NỘI</a:t>
            </a:r>
            <a:endParaRPr/>
          </a:p>
          <a:p>
            <a:pPr marL="0" marR="0" lvl="0" indent="0" algn="ctr" rtl="0">
              <a:lnSpc>
                <a:spcPct val="150000"/>
              </a:lnSpc>
              <a:spcBef>
                <a:spcPts val="0"/>
              </a:spcBef>
              <a:spcAft>
                <a:spcPts val="0"/>
              </a:spcAft>
              <a:buClr>
                <a:srgbClr val="000000"/>
              </a:buClr>
              <a:buSzPts val="2100"/>
              <a:buFont typeface="Arial"/>
              <a:buNone/>
            </a:pPr>
            <a:r>
              <a:rPr lang="en-US" sz="2100" b="0" i="0" u="none" strike="noStrike" cap="none">
                <a:solidFill>
                  <a:srgbClr val="083C92"/>
                </a:solidFill>
                <a:latin typeface="Arial"/>
                <a:ea typeface="Arial"/>
                <a:cs typeface="Arial"/>
                <a:sym typeface="Arial"/>
              </a:rPr>
              <a:t>KHOA CÔNG NGHỆ THÔNG TIN</a:t>
            </a:r>
            <a:endParaRPr sz="2100" b="0" i="0" u="none" strike="noStrike" cap="none">
              <a:solidFill>
                <a:srgbClr val="083C92"/>
              </a:solidFill>
              <a:latin typeface="Arial"/>
              <a:ea typeface="Arial"/>
              <a:cs typeface="Arial"/>
              <a:sym typeface="Arial"/>
            </a:endParaRPr>
          </a:p>
        </p:txBody>
      </p:sp>
      <p:sp>
        <p:nvSpPr>
          <p:cNvPr id="1885" name="Google Shape;1885;p2"/>
          <p:cNvSpPr txBox="1"/>
          <p:nvPr/>
        </p:nvSpPr>
        <p:spPr>
          <a:xfrm>
            <a:off x="706158" y="1712222"/>
            <a:ext cx="7874666" cy="946383"/>
          </a:xfrm>
          <a:prstGeom prst="rect">
            <a:avLst/>
          </a:prstGeom>
          <a:noFill/>
          <a:ln>
            <a:noFill/>
          </a:ln>
        </p:spPr>
        <p:txBody>
          <a:bodyPr spcFirstLastPara="1" wrap="square" lIns="68575" tIns="34275" rIns="68575" bIns="34275" anchor="t" anchorCtr="0">
            <a:spAutoFit/>
          </a:bodyPr>
          <a:lstStyle/>
          <a:p>
            <a:pPr marL="0" marR="0" lvl="0" indent="0" algn="ctr" rtl="0">
              <a:lnSpc>
                <a:spcPct val="150000"/>
              </a:lnSpc>
              <a:spcBef>
                <a:spcPts val="0"/>
              </a:spcBef>
              <a:spcAft>
                <a:spcPts val="0"/>
              </a:spcAft>
              <a:buNone/>
            </a:pPr>
            <a:r>
              <a:rPr lang="en-US" sz="1900" b="1" i="0" u="none" strike="noStrike" cap="none" dirty="0">
                <a:solidFill>
                  <a:schemeClr val="dk1"/>
                </a:solidFill>
                <a:latin typeface="Arial"/>
                <a:ea typeface="Arial"/>
                <a:cs typeface="Arial"/>
                <a:sym typeface="Arial"/>
              </a:rPr>
              <a:t>ĐỀ TÀI: XÂY DỰNG WEBSITE BÁN HÀNG BÁCH HÓA XANH </a:t>
            </a:r>
            <a:endParaRPr lang="en-US" sz="1900" b="1" i="0" u="none" strike="noStrike" cap="none" dirty="0" smtClean="0">
              <a:solidFill>
                <a:schemeClr val="dk1"/>
              </a:solidFill>
              <a:latin typeface="Arial"/>
              <a:ea typeface="Arial"/>
              <a:cs typeface="Arial"/>
              <a:sym typeface="Arial"/>
            </a:endParaRPr>
          </a:p>
          <a:p>
            <a:pPr marL="0" marR="0" lvl="0" indent="0" algn="ctr" rtl="0">
              <a:lnSpc>
                <a:spcPct val="150000"/>
              </a:lnSpc>
              <a:spcBef>
                <a:spcPts val="0"/>
              </a:spcBef>
              <a:spcAft>
                <a:spcPts val="0"/>
              </a:spcAft>
              <a:buNone/>
            </a:pPr>
            <a:r>
              <a:rPr lang="en-US" sz="1900" b="1" i="0" u="none" strike="noStrike" cap="none" dirty="0" smtClean="0">
                <a:solidFill>
                  <a:schemeClr val="dk1"/>
                </a:solidFill>
                <a:latin typeface="Arial"/>
                <a:ea typeface="Arial"/>
                <a:cs typeface="Arial"/>
                <a:sym typeface="Arial"/>
              </a:rPr>
              <a:t>CHO  </a:t>
            </a:r>
            <a:r>
              <a:rPr lang="en-US" sz="1900" b="1" i="0" u="none" strike="noStrike" cap="none" dirty="0">
                <a:solidFill>
                  <a:schemeClr val="dk1"/>
                </a:solidFill>
                <a:latin typeface="Arial"/>
                <a:ea typeface="Arial"/>
                <a:cs typeface="Arial"/>
                <a:sym typeface="Arial"/>
              </a:rPr>
              <a:t>SIÊU THỊ </a:t>
            </a:r>
            <a:r>
              <a:rPr lang="en-US" sz="1900" b="1" i="0" u="none" strike="noStrike" cap="none" dirty="0" smtClean="0">
                <a:solidFill>
                  <a:schemeClr val="dk1"/>
                </a:solidFill>
                <a:latin typeface="Arial"/>
                <a:ea typeface="Arial"/>
                <a:cs typeface="Arial"/>
                <a:sym typeface="Arial"/>
              </a:rPr>
              <a:t>ORIKA </a:t>
            </a:r>
            <a:r>
              <a:rPr lang="en-US" sz="1900" b="1" i="0" u="none" strike="noStrike" cap="none" dirty="0">
                <a:solidFill>
                  <a:schemeClr val="dk1"/>
                </a:solidFill>
                <a:latin typeface="Arial"/>
                <a:ea typeface="Arial"/>
                <a:cs typeface="Arial"/>
                <a:sym typeface="Arial"/>
              </a:rPr>
              <a:t>BẰNG NGÔN NGỮ JAVA</a:t>
            </a:r>
            <a:endParaRPr sz="1900" b="1" i="0" u="none" strike="noStrike" cap="none" dirty="0">
              <a:solidFill>
                <a:schemeClr val="dk1"/>
              </a:solidFill>
              <a:latin typeface="Arial"/>
              <a:ea typeface="Arial"/>
              <a:cs typeface="Arial"/>
              <a:sym typeface="Arial"/>
            </a:endParaRPr>
          </a:p>
        </p:txBody>
      </p:sp>
      <p:grpSp>
        <p:nvGrpSpPr>
          <p:cNvPr id="1886" name="Google Shape;1886;p2"/>
          <p:cNvGrpSpPr/>
          <p:nvPr/>
        </p:nvGrpSpPr>
        <p:grpSpPr>
          <a:xfrm>
            <a:off x="303218" y="2899083"/>
            <a:ext cx="2923062" cy="2244368"/>
            <a:chOff x="469775" y="238125"/>
            <a:chExt cx="6679425" cy="5229600"/>
          </a:xfrm>
        </p:grpSpPr>
        <p:sp>
          <p:nvSpPr>
            <p:cNvPr id="1887" name="Google Shape;1887;p2"/>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2"/>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2"/>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2"/>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2"/>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2"/>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2"/>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2"/>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2"/>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2"/>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2"/>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2"/>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2"/>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2"/>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2"/>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2"/>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2"/>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2"/>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2"/>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2"/>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2"/>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2"/>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2"/>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2"/>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2"/>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2"/>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2"/>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2"/>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2"/>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2"/>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2"/>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2"/>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2"/>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2"/>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2"/>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2"/>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2"/>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2"/>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2"/>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2"/>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2"/>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2"/>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2"/>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2"/>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2"/>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2"/>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2"/>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2"/>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2"/>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2"/>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2"/>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2"/>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2"/>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2"/>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2"/>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2"/>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2"/>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2"/>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2"/>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2"/>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2"/>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2"/>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2"/>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2"/>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2"/>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2"/>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2"/>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2"/>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2"/>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2"/>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2"/>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2"/>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2"/>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2"/>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2"/>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2"/>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2"/>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2"/>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2"/>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2"/>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2"/>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2"/>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2"/>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2"/>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2"/>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2"/>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2"/>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2"/>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2"/>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2"/>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2"/>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2"/>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2"/>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2"/>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2"/>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2"/>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2"/>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2"/>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2"/>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2"/>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2"/>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2"/>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2"/>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2"/>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2"/>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2"/>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2"/>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2"/>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2"/>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2"/>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2"/>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2"/>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2"/>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2"/>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2"/>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2"/>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2"/>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2"/>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2"/>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2"/>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2"/>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2"/>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2"/>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2"/>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2"/>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2"/>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2"/>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2"/>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2"/>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2"/>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2"/>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2"/>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2"/>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2"/>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2"/>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2"/>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2"/>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2"/>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2"/>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2"/>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2"/>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2"/>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2"/>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2"/>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2"/>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2"/>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2"/>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2"/>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2"/>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2"/>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2"/>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2"/>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2"/>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2"/>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2"/>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2"/>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2"/>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2"/>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2"/>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2"/>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2"/>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2"/>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2"/>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2"/>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2"/>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2"/>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2"/>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2"/>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2"/>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2"/>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2"/>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2"/>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2"/>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2"/>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2"/>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2"/>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2"/>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2"/>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2"/>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2"/>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2"/>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2"/>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2"/>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2"/>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2"/>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2"/>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2"/>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2"/>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2"/>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2"/>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2"/>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2"/>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2"/>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3"/>
        <p:cNvGrpSpPr/>
        <p:nvPr/>
      </p:nvGrpSpPr>
      <p:grpSpPr>
        <a:xfrm>
          <a:off x="0" y="0"/>
          <a:ext cx="0" cy="0"/>
          <a:chOff x="0" y="0"/>
          <a:chExt cx="0" cy="0"/>
        </a:xfrm>
      </p:grpSpPr>
      <p:sp>
        <p:nvSpPr>
          <p:cNvPr id="2084" name="Google Shape;2084;p3"/>
          <p:cNvSpPr txBox="1">
            <a:spLocks noGrp="1"/>
          </p:cNvSpPr>
          <p:nvPr>
            <p:ph type="title"/>
          </p:nvPr>
        </p:nvSpPr>
        <p:spPr>
          <a:xfrm>
            <a:off x="1822884" y="35411"/>
            <a:ext cx="4087500" cy="576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b="1">
                <a:latin typeface="Arial"/>
                <a:ea typeface="Arial"/>
                <a:cs typeface="Arial"/>
                <a:sym typeface="Arial"/>
              </a:rPr>
              <a:t>Lý do chọn đề tài</a:t>
            </a:r>
            <a:endParaRPr b="1">
              <a:latin typeface="Arial"/>
              <a:ea typeface="Arial"/>
              <a:cs typeface="Arial"/>
              <a:sym typeface="Arial"/>
            </a:endParaRPr>
          </a:p>
        </p:txBody>
      </p:sp>
      <p:pic>
        <p:nvPicPr>
          <p:cNvPr id="2085" name="Google Shape;2085;p3"/>
          <p:cNvPicPr preferRelativeResize="0"/>
          <p:nvPr/>
        </p:nvPicPr>
        <p:blipFill rotWithShape="1">
          <a:blip r:embed="rId3">
            <a:alphaModFix/>
          </a:blip>
          <a:srcRect/>
          <a:stretch/>
        </p:blipFill>
        <p:spPr>
          <a:xfrm>
            <a:off x="639393" y="1561714"/>
            <a:ext cx="1340014" cy="1653114"/>
          </a:xfrm>
          <a:prstGeom prst="rect">
            <a:avLst/>
          </a:prstGeom>
          <a:noFill/>
          <a:ln>
            <a:noFill/>
          </a:ln>
        </p:spPr>
      </p:pic>
      <p:sp>
        <p:nvSpPr>
          <p:cNvPr id="2086" name="Google Shape;2086;p3"/>
          <p:cNvSpPr/>
          <p:nvPr/>
        </p:nvSpPr>
        <p:spPr>
          <a:xfrm>
            <a:off x="1036031" y="3009656"/>
            <a:ext cx="607337" cy="400418"/>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7" name="Google Shape;2087;p3"/>
          <p:cNvSpPr/>
          <p:nvPr/>
        </p:nvSpPr>
        <p:spPr>
          <a:xfrm>
            <a:off x="1060420" y="3231165"/>
            <a:ext cx="561758" cy="79740"/>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8" name="Google Shape;2088;p3"/>
          <p:cNvSpPr/>
          <p:nvPr/>
        </p:nvSpPr>
        <p:spPr>
          <a:xfrm>
            <a:off x="1060316" y="3112691"/>
            <a:ext cx="560618" cy="80598"/>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9" name="Google Shape;2089;p3"/>
          <p:cNvSpPr/>
          <p:nvPr/>
        </p:nvSpPr>
        <p:spPr>
          <a:xfrm>
            <a:off x="1058832" y="2995804"/>
            <a:ext cx="561758" cy="81456"/>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0" name="Google Shape;2090;p3"/>
          <p:cNvSpPr/>
          <p:nvPr/>
        </p:nvSpPr>
        <p:spPr>
          <a:xfrm>
            <a:off x="1058623" y="2879328"/>
            <a:ext cx="559479" cy="80598"/>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1" name="Google Shape;2091;p3"/>
          <p:cNvSpPr/>
          <p:nvPr/>
        </p:nvSpPr>
        <p:spPr>
          <a:xfrm>
            <a:off x="1213174" y="3490284"/>
            <a:ext cx="323609" cy="61735"/>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2" name="Google Shape;2092;p3"/>
          <p:cNvSpPr/>
          <p:nvPr/>
        </p:nvSpPr>
        <p:spPr>
          <a:xfrm>
            <a:off x="1094813" y="2106333"/>
            <a:ext cx="158387" cy="539320"/>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3" name="Google Shape;2093;p3"/>
          <p:cNvSpPr/>
          <p:nvPr/>
        </p:nvSpPr>
        <p:spPr>
          <a:xfrm>
            <a:off x="1538999" y="2106333"/>
            <a:ext cx="154968" cy="539320"/>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4" name="Google Shape;2094;p3"/>
          <p:cNvSpPr/>
          <p:nvPr/>
        </p:nvSpPr>
        <p:spPr>
          <a:xfrm>
            <a:off x="1128624" y="1843988"/>
            <a:ext cx="111668" cy="68594"/>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5" name="Google Shape;2095;p3"/>
          <p:cNvSpPr/>
          <p:nvPr/>
        </p:nvSpPr>
        <p:spPr>
          <a:xfrm>
            <a:off x="1273087" y="1843988"/>
            <a:ext cx="111668" cy="68594"/>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6" name="Google Shape;2096;p3"/>
          <p:cNvSpPr/>
          <p:nvPr/>
        </p:nvSpPr>
        <p:spPr>
          <a:xfrm>
            <a:off x="1417549" y="1843988"/>
            <a:ext cx="111668" cy="68594"/>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7" name="Google Shape;2097;p3"/>
          <p:cNvSpPr/>
          <p:nvPr/>
        </p:nvSpPr>
        <p:spPr>
          <a:xfrm>
            <a:off x="1562012" y="1843988"/>
            <a:ext cx="111668" cy="68594"/>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098" name="Google Shape;2098;p3"/>
          <p:cNvPicPr preferRelativeResize="0"/>
          <p:nvPr/>
        </p:nvPicPr>
        <p:blipFill rotWithShape="1">
          <a:blip r:embed="rId4">
            <a:alphaModFix/>
          </a:blip>
          <a:srcRect/>
          <a:stretch/>
        </p:blipFill>
        <p:spPr>
          <a:xfrm>
            <a:off x="1234598" y="3511455"/>
            <a:ext cx="280309" cy="46301"/>
          </a:xfrm>
          <a:prstGeom prst="rect">
            <a:avLst/>
          </a:prstGeom>
          <a:noFill/>
          <a:ln>
            <a:noFill/>
          </a:ln>
        </p:spPr>
      </p:pic>
      <p:grpSp>
        <p:nvGrpSpPr>
          <p:cNvPr id="2099" name="Google Shape;2099;p3"/>
          <p:cNvGrpSpPr/>
          <p:nvPr/>
        </p:nvGrpSpPr>
        <p:grpSpPr>
          <a:xfrm>
            <a:off x="2148911" y="872981"/>
            <a:ext cx="5527359" cy="1077178"/>
            <a:chOff x="3697288" y="1702037"/>
            <a:chExt cx="8305799" cy="1286987"/>
          </a:xfrm>
        </p:grpSpPr>
        <p:sp>
          <p:nvSpPr>
            <p:cNvPr id="2100" name="Google Shape;2100;p3"/>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1" name="Google Shape;2101;p3"/>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2" name="Google Shape;2102;p3"/>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3" name="Google Shape;2103;p3"/>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4" name="Google Shape;2104;p3"/>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5" name="Google Shape;2105;p3"/>
            <p:cNvSpPr txBox="1"/>
            <p:nvPr/>
          </p:nvSpPr>
          <p:spPr>
            <a:xfrm>
              <a:off x="6802122" y="1702037"/>
              <a:ext cx="5094840" cy="12869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0" i="0" u="none" strike="noStrike" cap="none">
                  <a:solidFill>
                    <a:schemeClr val="lt1"/>
                  </a:solidFill>
                  <a:latin typeface="Barlow Semi Condensed Medium"/>
                  <a:ea typeface="Barlow Semi Condensed Medium"/>
                  <a:cs typeface="Barlow Semi Condensed Medium"/>
                  <a:sym typeface="Barlow Semi Condensed Medium"/>
                </a:rPr>
                <a:t>Xây dựng một website bán hàng bách hóa xanh cho siêu thị cũng là một vấn đề thiết yếu phù hợp cho người mua và người bán.</a:t>
              </a:r>
              <a:endParaRPr sz="1600" b="0" i="0" u="none" strike="noStrike" cap="none">
                <a:solidFill>
                  <a:schemeClr val="lt1"/>
                </a:solidFill>
                <a:latin typeface="Barlow Semi Condensed Medium"/>
                <a:ea typeface="Barlow Semi Condensed Medium"/>
                <a:cs typeface="Barlow Semi Condensed Medium"/>
                <a:sym typeface="Barlow Semi Condensed Medium"/>
              </a:endParaRPr>
            </a:p>
          </p:txBody>
        </p:sp>
      </p:grpSp>
      <p:grpSp>
        <p:nvGrpSpPr>
          <p:cNvPr id="2106" name="Google Shape;2106;p3"/>
          <p:cNvGrpSpPr/>
          <p:nvPr/>
        </p:nvGrpSpPr>
        <p:grpSpPr>
          <a:xfrm>
            <a:off x="2132599" y="2369763"/>
            <a:ext cx="5548362" cy="941142"/>
            <a:chOff x="3679825" y="3198813"/>
            <a:chExt cx="8323262" cy="952500"/>
          </a:xfrm>
        </p:grpSpPr>
        <p:sp>
          <p:nvSpPr>
            <p:cNvPr id="2107" name="Google Shape;2107;p3"/>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8" name="Google Shape;2108;p3"/>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9" name="Google Shape;2109;p3"/>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0" name="Google Shape;2110;p3"/>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1" name="Google Shape;2111;p3"/>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112" name="Google Shape;2112;p3"/>
          <p:cNvGrpSpPr/>
          <p:nvPr/>
        </p:nvGrpSpPr>
        <p:grpSpPr>
          <a:xfrm>
            <a:off x="2165223" y="3594219"/>
            <a:ext cx="5511047" cy="1140185"/>
            <a:chOff x="3714750" y="4437063"/>
            <a:chExt cx="8288337" cy="1135063"/>
          </a:xfrm>
        </p:grpSpPr>
        <p:sp>
          <p:nvSpPr>
            <p:cNvPr id="2113" name="Google Shape;2113;p3"/>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4" name="Google Shape;2114;p3"/>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5" name="Google Shape;2115;p3"/>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6" name="Google Shape;2116;p3"/>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7" name="Google Shape;2117;p3"/>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118" name="Google Shape;2118;p3"/>
          <p:cNvSpPr txBox="1"/>
          <p:nvPr/>
        </p:nvSpPr>
        <p:spPr>
          <a:xfrm>
            <a:off x="4215122" y="3741812"/>
            <a:ext cx="3359851" cy="107717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0" i="0" u="none" strike="noStrike" cap="none">
                <a:solidFill>
                  <a:schemeClr val="lt1"/>
                </a:solidFill>
                <a:latin typeface="Barlow Semi Condensed Medium"/>
                <a:ea typeface="Barlow Semi Condensed Medium"/>
                <a:cs typeface="Barlow Semi Condensed Medium"/>
                <a:sym typeface="Barlow Semi Condensed Medium"/>
              </a:rPr>
              <a:t>Nhu cầu của siêu thị OrikaMarket cần một website bán hàng để mở rộng thị trường và tiếp cận nhiều khách hàng hơn.</a:t>
            </a:r>
            <a:endParaRPr sz="1600" b="0" i="0" u="none" strike="noStrike" cap="none">
              <a:solidFill>
                <a:schemeClr val="lt1"/>
              </a:solidFill>
              <a:latin typeface="Barlow Semi Condensed Medium"/>
              <a:ea typeface="Barlow Semi Condensed Medium"/>
              <a:cs typeface="Barlow Semi Condensed Medium"/>
              <a:sym typeface="Barlow Semi Condensed Medium"/>
            </a:endParaRPr>
          </a:p>
        </p:txBody>
      </p:sp>
      <p:sp>
        <p:nvSpPr>
          <p:cNvPr id="2119" name="Google Shape;2119;p3"/>
          <p:cNvSpPr txBox="1"/>
          <p:nvPr/>
        </p:nvSpPr>
        <p:spPr>
          <a:xfrm>
            <a:off x="4140924" y="2403503"/>
            <a:ext cx="3434049"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0" i="0" u="none" strike="noStrike" cap="none">
                <a:solidFill>
                  <a:schemeClr val="lt1"/>
                </a:solidFill>
                <a:latin typeface="Barlow Semi Condensed Medium"/>
                <a:ea typeface="Barlow Semi Condensed Medium"/>
                <a:cs typeface="Barlow Semi Condensed Medium"/>
                <a:sym typeface="Barlow Semi Condensed Medium"/>
              </a:rPr>
              <a:t>Người tiêu dùng ngày càng quan tâm đến sức khỏe và môi trường, dẫn đến nhu cầu mua sắm các sản phẩm bách hóa xanh.</a:t>
            </a:r>
            <a:endParaRPr sz="1600" b="0" i="0" u="none" strike="noStrike" cap="none">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99"/>
                                        </p:tgtEl>
                                        <p:attrNameLst>
                                          <p:attrName>style.visibility</p:attrName>
                                        </p:attrNameLst>
                                      </p:cBhvr>
                                      <p:to>
                                        <p:strVal val="visible"/>
                                      </p:to>
                                    </p:set>
                                    <p:anim calcmode="lin" valueType="num">
                                      <p:cBhvr additive="base">
                                        <p:cTn id="7" dur="1000"/>
                                        <p:tgtEl>
                                          <p:spTgt spid="209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06"/>
                                        </p:tgtEl>
                                        <p:attrNameLst>
                                          <p:attrName>style.visibility</p:attrName>
                                        </p:attrNameLst>
                                      </p:cBhvr>
                                      <p:to>
                                        <p:strVal val="visible"/>
                                      </p:to>
                                    </p:set>
                                    <p:anim calcmode="lin" valueType="num">
                                      <p:cBhvr additive="base">
                                        <p:cTn id="12" dur="500"/>
                                        <p:tgtEl>
                                          <p:spTgt spid="2106"/>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2119"/>
                                        </p:tgtEl>
                                        <p:attrNameLst>
                                          <p:attrName>style.visibility</p:attrName>
                                        </p:attrNameLst>
                                      </p:cBhvr>
                                      <p:to>
                                        <p:strVal val="visible"/>
                                      </p:to>
                                    </p:set>
                                    <p:anim calcmode="lin" valueType="num">
                                      <p:cBhvr additive="base">
                                        <p:cTn id="15" dur="500"/>
                                        <p:tgtEl>
                                          <p:spTgt spid="2119"/>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112"/>
                                        </p:tgtEl>
                                        <p:attrNameLst>
                                          <p:attrName>style.visibility</p:attrName>
                                        </p:attrNameLst>
                                      </p:cBhvr>
                                      <p:to>
                                        <p:strVal val="visible"/>
                                      </p:to>
                                    </p:set>
                                    <p:anim calcmode="lin" valueType="num">
                                      <p:cBhvr additive="base">
                                        <p:cTn id="20" dur="500"/>
                                        <p:tgtEl>
                                          <p:spTgt spid="2112"/>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2118"/>
                                        </p:tgtEl>
                                        <p:attrNameLst>
                                          <p:attrName>style.visibility</p:attrName>
                                        </p:attrNameLst>
                                      </p:cBhvr>
                                      <p:to>
                                        <p:strVal val="visible"/>
                                      </p:to>
                                    </p:set>
                                    <p:anim calcmode="lin" valueType="num">
                                      <p:cBhvr additive="base">
                                        <p:cTn id="23" dur="500"/>
                                        <p:tgtEl>
                                          <p:spTgt spid="21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3"/>
        <p:cNvGrpSpPr/>
        <p:nvPr/>
      </p:nvGrpSpPr>
      <p:grpSpPr>
        <a:xfrm>
          <a:off x="0" y="0"/>
          <a:ext cx="0" cy="0"/>
          <a:chOff x="0" y="0"/>
          <a:chExt cx="0" cy="0"/>
        </a:xfrm>
      </p:grpSpPr>
      <p:sp>
        <p:nvSpPr>
          <p:cNvPr id="2124" name="Google Shape;2124;p4"/>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b="1">
                <a:latin typeface="Arial"/>
                <a:ea typeface="Arial"/>
                <a:cs typeface="Arial"/>
                <a:sym typeface="Arial"/>
              </a:rPr>
              <a:t>Mục đích chọn đề tài</a:t>
            </a:r>
            <a:endParaRPr b="1">
              <a:latin typeface="Arial"/>
              <a:ea typeface="Arial"/>
              <a:cs typeface="Arial"/>
              <a:sym typeface="Arial"/>
            </a:endParaRPr>
          </a:p>
        </p:txBody>
      </p:sp>
      <p:grpSp>
        <p:nvGrpSpPr>
          <p:cNvPr id="2125" name="Google Shape;2125;p4"/>
          <p:cNvGrpSpPr/>
          <p:nvPr/>
        </p:nvGrpSpPr>
        <p:grpSpPr>
          <a:xfrm>
            <a:off x="4691948" y="3163385"/>
            <a:ext cx="339316" cy="419273"/>
            <a:chOff x="6517080" y="5463720"/>
            <a:chExt cx="524880" cy="492840"/>
          </a:xfrm>
        </p:grpSpPr>
        <p:sp>
          <p:nvSpPr>
            <p:cNvPr id="2126" name="Google Shape;2126;p4"/>
            <p:cNvSpPr/>
            <p:nvPr/>
          </p:nvSpPr>
          <p:spPr>
            <a:xfrm>
              <a:off x="6772320" y="5735520"/>
              <a:ext cx="63360" cy="6336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Semi Condensed Medium"/>
                <a:ea typeface="Barlow Semi Condensed Medium"/>
                <a:cs typeface="Barlow Semi Condensed Medium"/>
                <a:sym typeface="Barlow Semi Condensed Medium"/>
              </a:endParaRPr>
            </a:p>
          </p:txBody>
        </p:sp>
        <p:sp>
          <p:nvSpPr>
            <p:cNvPr id="2127" name="Google Shape;2127;p4"/>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Semi Condensed Medium"/>
                <a:ea typeface="Barlow Semi Condensed Medium"/>
                <a:cs typeface="Barlow Semi Condensed Medium"/>
                <a:sym typeface="Barlow Semi Condensed Medium"/>
              </a:endParaRPr>
            </a:p>
          </p:txBody>
        </p:sp>
      </p:grpSp>
      <p:grpSp>
        <p:nvGrpSpPr>
          <p:cNvPr id="2128" name="Google Shape;2128;p4"/>
          <p:cNvGrpSpPr/>
          <p:nvPr/>
        </p:nvGrpSpPr>
        <p:grpSpPr>
          <a:xfrm>
            <a:off x="5030541" y="1449804"/>
            <a:ext cx="3785400" cy="1330075"/>
            <a:chOff x="7299000" y="3587400"/>
            <a:chExt cx="3785400" cy="1330075"/>
          </a:xfrm>
        </p:grpSpPr>
        <p:sp>
          <p:nvSpPr>
            <p:cNvPr id="2129" name="Google Shape;2129;p4"/>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Các</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chức</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năng</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quản</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lý</a:t>
              </a:r>
              <a:r>
                <a:rPr lang="en-US" sz="1600" b="0" i="0" u="none" strike="noStrike" cap="none" dirty="0" smtClean="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quản</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lý</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danh</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mục</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quản</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lý</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sản</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phẩm</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quản</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lý</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đơn</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hàng</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quản</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lý</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blog,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các</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nhãn</a:t>
              </a:r>
              <a:r>
                <a:rPr lang="en-US" sz="1600" b="0" i="0" u="none" strike="noStrike" cap="none" dirty="0">
                  <a:solidFill>
                    <a:srgbClr val="404040"/>
                  </a:solidFill>
                  <a:latin typeface="Barlow Semi Condensed Medium"/>
                  <a:ea typeface="Barlow Semi Condensed Medium"/>
                  <a:cs typeface="Barlow Semi Condensed Medium"/>
                  <a:sym typeface="Barlow Semi Condensed Medium"/>
                </a:rPr>
                <a:t> </a:t>
              </a:r>
              <a:r>
                <a:rPr lang="en-US" sz="1600" b="0" i="0" u="none" strike="noStrike" cap="none" dirty="0" err="1">
                  <a:solidFill>
                    <a:srgbClr val="404040"/>
                  </a:solidFill>
                  <a:latin typeface="Barlow Semi Condensed Medium"/>
                  <a:ea typeface="Barlow Semi Condensed Medium"/>
                  <a:cs typeface="Barlow Semi Condensed Medium"/>
                  <a:sym typeface="Barlow Semi Condensed Medium"/>
                </a:rPr>
                <a:t>hàng</a:t>
              </a:r>
              <a:endParaRPr sz="1600" b="0" i="0" u="none" strike="noStrike" cap="none" dirty="0">
                <a:solidFill>
                  <a:schemeClr val="dk1"/>
                </a:solidFill>
                <a:latin typeface="Barlow Semi Condensed Medium"/>
                <a:ea typeface="Barlow Semi Condensed Medium"/>
                <a:cs typeface="Barlow Semi Condensed Medium"/>
                <a:sym typeface="Barlow Semi Condensed Medium"/>
              </a:endParaRPr>
            </a:p>
          </p:txBody>
        </p:sp>
        <p:sp>
          <p:nvSpPr>
            <p:cNvPr id="2130" name="Google Shape;2130;p4"/>
            <p:cNvSpPr/>
            <p:nvPr/>
          </p:nvSpPr>
          <p:spPr>
            <a:xfrm>
              <a:off x="7299000" y="3587400"/>
              <a:ext cx="358992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Barlow Semi Condensed Medium"/>
                  <a:ea typeface="Barlow Semi Condensed Medium"/>
                  <a:cs typeface="Barlow Semi Condensed Medium"/>
                  <a:sym typeface="Barlow Semi Condensed Medium"/>
                </a:rPr>
                <a:t>Quản lý website đối với người quản lý</a:t>
              </a:r>
              <a:endParaRPr sz="1600" b="0" i="0" u="none" strike="noStrike" cap="none">
                <a:solidFill>
                  <a:schemeClr val="dk1"/>
                </a:solidFill>
                <a:latin typeface="Barlow Semi Condensed Medium"/>
                <a:ea typeface="Barlow Semi Condensed Medium"/>
                <a:cs typeface="Barlow Semi Condensed Medium"/>
                <a:sym typeface="Barlow Semi Condensed Medium"/>
              </a:endParaRPr>
            </a:p>
          </p:txBody>
        </p:sp>
      </p:grpSp>
      <p:grpSp>
        <p:nvGrpSpPr>
          <p:cNvPr id="2131" name="Google Shape;2131;p4"/>
          <p:cNvGrpSpPr/>
          <p:nvPr/>
        </p:nvGrpSpPr>
        <p:grpSpPr>
          <a:xfrm>
            <a:off x="4562527" y="1550838"/>
            <a:ext cx="417822" cy="405990"/>
            <a:chOff x="6516000" y="3775320"/>
            <a:chExt cx="507960" cy="509760"/>
          </a:xfrm>
        </p:grpSpPr>
        <p:sp>
          <p:nvSpPr>
            <p:cNvPr id="2132" name="Google Shape;2132;p4"/>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1"/>
            </a:solidFill>
            <a:ln w="9525" cap="flat" cmpd="sng">
              <a:solidFill>
                <a:srgbClr val="8CB5F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Semi Condensed Medium"/>
                <a:ea typeface="Barlow Semi Condensed Medium"/>
                <a:cs typeface="Barlow Semi Condensed Medium"/>
                <a:sym typeface="Barlow Semi Condensed Medium"/>
              </a:endParaRPr>
            </a:p>
          </p:txBody>
        </p:sp>
        <p:sp>
          <p:nvSpPr>
            <p:cNvPr id="2133" name="Google Shape;2133;p4"/>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1"/>
            </a:solidFill>
            <a:ln w="9525" cap="flat" cmpd="sng">
              <a:solidFill>
                <a:srgbClr val="8CB5F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Semi Condensed Medium"/>
                <a:ea typeface="Barlow Semi Condensed Medium"/>
                <a:cs typeface="Barlow Semi Condensed Medium"/>
                <a:sym typeface="Barlow Semi Condensed Medium"/>
              </a:endParaRPr>
            </a:p>
          </p:txBody>
        </p:sp>
        <p:sp>
          <p:nvSpPr>
            <p:cNvPr id="2134" name="Google Shape;2134;p4"/>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1"/>
            </a:solidFill>
            <a:ln w="9525" cap="flat" cmpd="sng">
              <a:solidFill>
                <a:srgbClr val="8CB5F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Semi Condensed Medium"/>
                <a:ea typeface="Barlow Semi Condensed Medium"/>
                <a:cs typeface="Barlow Semi Condensed Medium"/>
                <a:sym typeface="Barlow Semi Condensed Medium"/>
              </a:endParaRPr>
            </a:p>
          </p:txBody>
        </p:sp>
      </p:grpSp>
      <p:sp>
        <p:nvSpPr>
          <p:cNvPr id="2135" name="Google Shape;2135;p4"/>
          <p:cNvSpPr/>
          <p:nvPr/>
        </p:nvSpPr>
        <p:spPr>
          <a:xfrm>
            <a:off x="322119" y="3163385"/>
            <a:ext cx="389460" cy="349102"/>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1"/>
          </a:solidFill>
          <a:ln w="9525" cap="flat" cmpd="sng">
            <a:solidFill>
              <a:srgbClr val="8CB5F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Semi Condensed Medium"/>
              <a:ea typeface="Barlow Semi Condensed Medium"/>
              <a:cs typeface="Barlow Semi Condensed Medium"/>
              <a:sym typeface="Barlow Semi Condensed Medium"/>
            </a:endParaRPr>
          </a:p>
        </p:txBody>
      </p:sp>
      <p:grpSp>
        <p:nvGrpSpPr>
          <p:cNvPr id="2136" name="Google Shape;2136;p4"/>
          <p:cNvGrpSpPr/>
          <p:nvPr/>
        </p:nvGrpSpPr>
        <p:grpSpPr>
          <a:xfrm>
            <a:off x="425863" y="1537252"/>
            <a:ext cx="285716" cy="429660"/>
            <a:chOff x="6595560" y="1087200"/>
            <a:chExt cx="348840" cy="507960"/>
          </a:xfrm>
        </p:grpSpPr>
        <p:sp>
          <p:nvSpPr>
            <p:cNvPr id="2137" name="Google Shape;2137;p4"/>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w="9525" cap="flat" cmpd="sng">
              <a:solidFill>
                <a:srgbClr val="8CB5F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Semi Condensed Medium"/>
                <a:ea typeface="Barlow Semi Condensed Medium"/>
                <a:cs typeface="Barlow Semi Condensed Medium"/>
                <a:sym typeface="Barlow Semi Condensed Medium"/>
              </a:endParaRPr>
            </a:p>
          </p:txBody>
        </p:sp>
        <p:sp>
          <p:nvSpPr>
            <p:cNvPr id="2138" name="Google Shape;2138;p4"/>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w="9525" cap="flat" cmpd="sng">
              <a:solidFill>
                <a:srgbClr val="8CB5F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Semi Condensed Medium"/>
                <a:ea typeface="Barlow Semi Condensed Medium"/>
                <a:cs typeface="Barlow Semi Condensed Medium"/>
                <a:sym typeface="Barlow Semi Condensed Medium"/>
              </a:endParaRPr>
            </a:p>
          </p:txBody>
        </p:sp>
      </p:grpSp>
      <p:grpSp>
        <p:nvGrpSpPr>
          <p:cNvPr id="2139" name="Google Shape;2139;p4"/>
          <p:cNvGrpSpPr/>
          <p:nvPr/>
        </p:nvGrpSpPr>
        <p:grpSpPr>
          <a:xfrm>
            <a:off x="721811" y="1476053"/>
            <a:ext cx="3645236" cy="1034250"/>
            <a:chOff x="7299000" y="903960"/>
            <a:chExt cx="3785400" cy="1034250"/>
          </a:xfrm>
        </p:grpSpPr>
        <p:sp>
          <p:nvSpPr>
            <p:cNvPr id="2140" name="Google Shape;2140;p4"/>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Barlow Semi Condensed Medium"/>
                  <a:ea typeface="Barlow Semi Condensed Medium"/>
                  <a:cs typeface="Barlow Semi Condensed Medium"/>
                  <a:sym typeface="Barlow Semi Condensed Medium"/>
                </a:rPr>
                <a:t>Tìm kiếm sản phẩm dễ dàng với tính năng tìm kiếm, lọc theo yêu cầu của khách hàng.</a:t>
              </a:r>
              <a:endParaRPr sz="1600" b="0" i="0" u="none" strike="noStrike" cap="none">
                <a:solidFill>
                  <a:schemeClr val="dk1"/>
                </a:solidFill>
                <a:latin typeface="Barlow Semi Condensed Medium"/>
                <a:ea typeface="Barlow Semi Condensed Medium"/>
                <a:cs typeface="Barlow Semi Condensed Medium"/>
                <a:sym typeface="Barlow Semi Condensed Medium"/>
              </a:endParaRPr>
            </a:p>
          </p:txBody>
        </p:sp>
        <p:sp>
          <p:nvSpPr>
            <p:cNvPr id="2141" name="Google Shape;2141;p4"/>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Barlow Semi Condensed Medium"/>
                  <a:ea typeface="Barlow Semi Condensed Medium"/>
                  <a:cs typeface="Barlow Semi Condensed Medium"/>
                  <a:sym typeface="Barlow Semi Condensed Medium"/>
                </a:rPr>
                <a:t>Sự tương tác với khách hàng</a:t>
              </a:r>
              <a:endParaRPr sz="1800" b="0" i="0" u="none" strike="noStrike" cap="none">
                <a:solidFill>
                  <a:schemeClr val="dk1"/>
                </a:solidFill>
                <a:latin typeface="Barlow Semi Condensed Medium"/>
                <a:ea typeface="Barlow Semi Condensed Medium"/>
                <a:cs typeface="Barlow Semi Condensed Medium"/>
                <a:sym typeface="Barlow Semi Condensed Medium"/>
              </a:endParaRPr>
            </a:p>
          </p:txBody>
        </p:sp>
      </p:grpSp>
      <p:grpSp>
        <p:nvGrpSpPr>
          <p:cNvPr id="2142" name="Google Shape;2142;p4"/>
          <p:cNvGrpSpPr/>
          <p:nvPr/>
        </p:nvGrpSpPr>
        <p:grpSpPr>
          <a:xfrm>
            <a:off x="721811" y="3064590"/>
            <a:ext cx="3836061" cy="1329715"/>
            <a:chOff x="7308720" y="2256120"/>
            <a:chExt cx="4128840" cy="1329715"/>
          </a:xfrm>
        </p:grpSpPr>
        <p:sp>
          <p:nvSpPr>
            <p:cNvPr id="2143" name="Google Shape;2143;p4"/>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Barlow Semi Condensed Medium"/>
                  <a:ea typeface="Barlow Semi Condensed Medium"/>
                  <a:cs typeface="Barlow Semi Condensed Medium"/>
                  <a:sym typeface="Barlow Semi Condensed Medium"/>
                </a:rPr>
                <a:t>Tạo tài khoản mua hàng dễ dàng, quy trình đặt hàng nhanh, và thông tin đơn hàng rõ ràng</a:t>
              </a:r>
              <a:endParaRPr sz="1600" b="0" i="0" u="none" strike="noStrike" cap="none">
                <a:solidFill>
                  <a:schemeClr val="dk1"/>
                </a:solidFill>
                <a:latin typeface="Barlow Semi Condensed Medium"/>
                <a:ea typeface="Barlow Semi Condensed Medium"/>
                <a:cs typeface="Barlow Semi Condensed Medium"/>
                <a:sym typeface="Barlow Semi Condensed Medium"/>
              </a:endParaRPr>
            </a:p>
          </p:txBody>
        </p:sp>
        <p:sp>
          <p:nvSpPr>
            <p:cNvPr id="2144" name="Google Shape;2144;p4"/>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262626"/>
                  </a:solidFill>
                  <a:latin typeface="Barlow Semi Condensed Medium"/>
                  <a:ea typeface="Barlow Semi Condensed Medium"/>
                  <a:cs typeface="Barlow Semi Condensed Medium"/>
                  <a:sym typeface="Barlow Semi Condensed Medium"/>
                </a:rPr>
                <a:t>Mua hàng, quản lý, theo dõi đơn hàng</a:t>
              </a:r>
              <a:endParaRPr sz="1800" b="0" i="0" u="none" strike="noStrike" cap="none">
                <a:solidFill>
                  <a:schemeClr val="dk1"/>
                </a:solidFill>
                <a:latin typeface="Barlow Semi Condensed Medium"/>
                <a:ea typeface="Barlow Semi Condensed Medium"/>
                <a:cs typeface="Barlow Semi Condensed Medium"/>
                <a:sym typeface="Barlow Semi Condensed Medium"/>
              </a:endParaRPr>
            </a:p>
          </p:txBody>
        </p:sp>
      </p:grpSp>
      <p:grpSp>
        <p:nvGrpSpPr>
          <p:cNvPr id="2145" name="Google Shape;2145;p4"/>
          <p:cNvGrpSpPr/>
          <p:nvPr/>
        </p:nvGrpSpPr>
        <p:grpSpPr>
          <a:xfrm>
            <a:off x="5069162" y="3107671"/>
            <a:ext cx="3785400" cy="1034250"/>
            <a:chOff x="7308720" y="5272920"/>
            <a:chExt cx="3785400" cy="1034250"/>
          </a:xfrm>
        </p:grpSpPr>
        <p:sp>
          <p:nvSpPr>
            <p:cNvPr id="2146" name="Google Shape;2146;p4"/>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Barlow Semi Condensed Medium"/>
                  <a:ea typeface="Barlow Semi Condensed Medium"/>
                  <a:cs typeface="Barlow Semi Condensed Medium"/>
                  <a:sym typeface="Barlow Semi Condensed Medium"/>
                </a:rPr>
                <a:t>Nâng cao chất lượng uy tín thương hiệu của cửa hàng đến người dùng.</a:t>
              </a:r>
              <a:endParaRPr sz="1600" b="0" i="0" u="none" strike="noStrike" cap="none">
                <a:solidFill>
                  <a:schemeClr val="dk1"/>
                </a:solidFill>
                <a:latin typeface="Barlow Semi Condensed Medium"/>
                <a:ea typeface="Barlow Semi Condensed Medium"/>
                <a:cs typeface="Barlow Semi Condensed Medium"/>
                <a:sym typeface="Barlow Semi Condensed Medium"/>
              </a:endParaRPr>
            </a:p>
          </p:txBody>
        </p:sp>
        <p:sp>
          <p:nvSpPr>
            <p:cNvPr id="2147" name="Google Shape;2147;p4"/>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Barlow Semi Condensed Medium"/>
                  <a:ea typeface="Barlow Semi Condensed Medium"/>
                  <a:cs typeface="Barlow Semi Condensed Medium"/>
                  <a:sym typeface="Barlow Semi Condensed Medium"/>
                </a:rPr>
                <a:t>Phát triển thương hiệu của cửa hàng</a:t>
              </a:r>
              <a:endParaRPr sz="1600" b="0" i="0" u="none" strike="noStrike" cap="none">
                <a:solidFill>
                  <a:schemeClr val="dk1"/>
                </a:solidFill>
                <a:latin typeface="Barlow Semi Condensed Medium"/>
                <a:ea typeface="Barlow Semi Condensed Medium"/>
                <a:cs typeface="Barlow Semi Condensed Medium"/>
                <a:sym typeface="Barlow Semi Condensed Medium"/>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6"/>
                                        </p:tgtEl>
                                        <p:attrNameLst>
                                          <p:attrName>style.visibility</p:attrName>
                                        </p:attrNameLst>
                                      </p:cBhvr>
                                      <p:to>
                                        <p:strVal val="visible"/>
                                      </p:to>
                                    </p:set>
                                    <p:animEffect transition="in" filter="fade">
                                      <p:cBhvr>
                                        <p:cTn id="7" dur="500"/>
                                        <p:tgtEl>
                                          <p:spTgt spid="2136"/>
                                        </p:tgtEl>
                                      </p:cBhvr>
                                    </p:animEffect>
                                  </p:childTnLst>
                                </p:cTn>
                              </p:par>
                              <p:par>
                                <p:cTn id="8" presetID="10" presetClass="entr" presetSubtype="0" fill="hold" nodeType="withEffect">
                                  <p:stCondLst>
                                    <p:cond delay="0"/>
                                  </p:stCondLst>
                                  <p:childTnLst>
                                    <p:set>
                                      <p:cBhvr>
                                        <p:cTn id="9" dur="1" fill="hold">
                                          <p:stCondLst>
                                            <p:cond delay="0"/>
                                          </p:stCondLst>
                                        </p:cTn>
                                        <p:tgtEl>
                                          <p:spTgt spid="2139"/>
                                        </p:tgtEl>
                                        <p:attrNameLst>
                                          <p:attrName>style.visibility</p:attrName>
                                        </p:attrNameLst>
                                      </p:cBhvr>
                                      <p:to>
                                        <p:strVal val="visible"/>
                                      </p:to>
                                    </p:set>
                                    <p:animEffect transition="in" filter="fade">
                                      <p:cBhvr>
                                        <p:cTn id="10" dur="500"/>
                                        <p:tgtEl>
                                          <p:spTgt spid="21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28"/>
                                        </p:tgtEl>
                                        <p:attrNameLst>
                                          <p:attrName>style.visibility</p:attrName>
                                        </p:attrNameLst>
                                      </p:cBhvr>
                                      <p:to>
                                        <p:strVal val="visible"/>
                                      </p:to>
                                    </p:set>
                                    <p:animEffect transition="in" filter="fade">
                                      <p:cBhvr>
                                        <p:cTn id="15" dur="500"/>
                                        <p:tgtEl>
                                          <p:spTgt spid="2128"/>
                                        </p:tgtEl>
                                      </p:cBhvr>
                                    </p:animEffect>
                                  </p:childTnLst>
                                </p:cTn>
                              </p:par>
                              <p:par>
                                <p:cTn id="16" presetID="10" presetClass="entr" presetSubtype="0" fill="hold" nodeType="withEffect">
                                  <p:stCondLst>
                                    <p:cond delay="0"/>
                                  </p:stCondLst>
                                  <p:childTnLst>
                                    <p:set>
                                      <p:cBhvr>
                                        <p:cTn id="17" dur="1" fill="hold">
                                          <p:stCondLst>
                                            <p:cond delay="0"/>
                                          </p:stCondLst>
                                        </p:cTn>
                                        <p:tgtEl>
                                          <p:spTgt spid="2131"/>
                                        </p:tgtEl>
                                        <p:attrNameLst>
                                          <p:attrName>style.visibility</p:attrName>
                                        </p:attrNameLst>
                                      </p:cBhvr>
                                      <p:to>
                                        <p:strVal val="visible"/>
                                      </p:to>
                                    </p:set>
                                    <p:animEffect transition="in" filter="fade">
                                      <p:cBhvr>
                                        <p:cTn id="18" dur="500"/>
                                        <p:tgtEl>
                                          <p:spTgt spid="21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35"/>
                                        </p:tgtEl>
                                        <p:attrNameLst>
                                          <p:attrName>style.visibility</p:attrName>
                                        </p:attrNameLst>
                                      </p:cBhvr>
                                      <p:to>
                                        <p:strVal val="visible"/>
                                      </p:to>
                                    </p:set>
                                    <p:animEffect transition="in" filter="fade">
                                      <p:cBhvr>
                                        <p:cTn id="23" dur="500"/>
                                        <p:tgtEl>
                                          <p:spTgt spid="2135"/>
                                        </p:tgtEl>
                                      </p:cBhvr>
                                    </p:animEffect>
                                  </p:childTnLst>
                                </p:cTn>
                              </p:par>
                              <p:par>
                                <p:cTn id="24" presetID="10" presetClass="entr" presetSubtype="0" fill="hold" nodeType="withEffect">
                                  <p:stCondLst>
                                    <p:cond delay="0"/>
                                  </p:stCondLst>
                                  <p:childTnLst>
                                    <p:set>
                                      <p:cBhvr>
                                        <p:cTn id="25" dur="1" fill="hold">
                                          <p:stCondLst>
                                            <p:cond delay="0"/>
                                          </p:stCondLst>
                                        </p:cTn>
                                        <p:tgtEl>
                                          <p:spTgt spid="2142"/>
                                        </p:tgtEl>
                                        <p:attrNameLst>
                                          <p:attrName>style.visibility</p:attrName>
                                        </p:attrNameLst>
                                      </p:cBhvr>
                                      <p:to>
                                        <p:strVal val="visible"/>
                                      </p:to>
                                    </p:set>
                                    <p:animEffect transition="in" filter="fade">
                                      <p:cBhvr>
                                        <p:cTn id="26" dur="500"/>
                                        <p:tgtEl>
                                          <p:spTgt spid="214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25"/>
                                        </p:tgtEl>
                                        <p:attrNameLst>
                                          <p:attrName>style.visibility</p:attrName>
                                        </p:attrNameLst>
                                      </p:cBhvr>
                                      <p:to>
                                        <p:strVal val="visible"/>
                                      </p:to>
                                    </p:set>
                                    <p:animEffect transition="in" filter="fade">
                                      <p:cBhvr>
                                        <p:cTn id="31" dur="500"/>
                                        <p:tgtEl>
                                          <p:spTgt spid="2125"/>
                                        </p:tgtEl>
                                      </p:cBhvr>
                                    </p:animEffect>
                                  </p:childTnLst>
                                </p:cTn>
                              </p:par>
                              <p:par>
                                <p:cTn id="32" presetID="10" presetClass="entr" presetSubtype="0" fill="hold" nodeType="withEffect">
                                  <p:stCondLst>
                                    <p:cond delay="0"/>
                                  </p:stCondLst>
                                  <p:childTnLst>
                                    <p:set>
                                      <p:cBhvr>
                                        <p:cTn id="33" dur="1" fill="hold">
                                          <p:stCondLst>
                                            <p:cond delay="0"/>
                                          </p:stCondLst>
                                        </p:cTn>
                                        <p:tgtEl>
                                          <p:spTgt spid="2145"/>
                                        </p:tgtEl>
                                        <p:attrNameLst>
                                          <p:attrName>style.visibility</p:attrName>
                                        </p:attrNameLst>
                                      </p:cBhvr>
                                      <p:to>
                                        <p:strVal val="visible"/>
                                      </p:to>
                                    </p:set>
                                    <p:animEffect transition="in" filter="fade">
                                      <p:cBhvr>
                                        <p:cTn id="34" dur="500"/>
                                        <p:tgtEl>
                                          <p:spTgt spid="2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1"/>
        <p:cNvGrpSpPr/>
        <p:nvPr/>
      </p:nvGrpSpPr>
      <p:grpSpPr>
        <a:xfrm>
          <a:off x="0" y="0"/>
          <a:ext cx="0" cy="0"/>
          <a:chOff x="0" y="0"/>
          <a:chExt cx="0" cy="0"/>
        </a:xfrm>
      </p:grpSpPr>
      <p:grpSp>
        <p:nvGrpSpPr>
          <p:cNvPr id="2152" name="Google Shape;2152;p5"/>
          <p:cNvGrpSpPr/>
          <p:nvPr/>
        </p:nvGrpSpPr>
        <p:grpSpPr>
          <a:xfrm>
            <a:off x="4516548" y="1347358"/>
            <a:ext cx="4430405" cy="3106404"/>
            <a:chOff x="862950" y="825025"/>
            <a:chExt cx="5862650" cy="4111175"/>
          </a:xfrm>
        </p:grpSpPr>
        <p:sp>
          <p:nvSpPr>
            <p:cNvPr id="2153" name="Google Shape;2153;p5"/>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5"/>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5"/>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5"/>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5"/>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5"/>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5"/>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5"/>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5"/>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5"/>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5"/>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5"/>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5"/>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5"/>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5"/>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5"/>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5"/>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5"/>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5"/>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5"/>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5"/>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5"/>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5"/>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5"/>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5"/>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5"/>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5"/>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5"/>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5"/>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5"/>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5"/>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5"/>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5"/>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5"/>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5"/>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5"/>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5"/>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5"/>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5"/>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5"/>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5"/>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5"/>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5"/>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5"/>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5"/>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5"/>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5"/>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5"/>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5"/>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5"/>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5"/>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5"/>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5"/>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5"/>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5"/>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5"/>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5"/>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5"/>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5"/>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5"/>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5"/>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5"/>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5"/>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5"/>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5"/>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5"/>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5"/>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5"/>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5"/>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5"/>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5"/>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5"/>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5"/>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5"/>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5"/>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5"/>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5"/>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5"/>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5"/>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5"/>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5"/>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5"/>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5"/>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5"/>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5"/>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5"/>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5"/>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5"/>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5"/>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5"/>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5"/>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5"/>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5"/>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5"/>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5"/>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5"/>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5"/>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5"/>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5"/>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5"/>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5"/>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5"/>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5"/>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5"/>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5"/>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5"/>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5"/>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5"/>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5"/>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5"/>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5"/>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5"/>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5"/>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5"/>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5"/>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5"/>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5"/>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5"/>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5"/>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5"/>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5"/>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5"/>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5"/>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5"/>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5"/>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5"/>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5"/>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5"/>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5"/>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5"/>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5"/>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5"/>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5"/>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5"/>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5"/>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5"/>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5"/>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5"/>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5"/>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5"/>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5"/>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5"/>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5"/>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5"/>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5"/>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5"/>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5"/>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5"/>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5"/>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5"/>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5"/>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5"/>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5"/>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5"/>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5"/>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5"/>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5"/>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5"/>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5"/>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5"/>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5"/>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5"/>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5"/>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5"/>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5"/>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5"/>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5"/>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5"/>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5"/>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5"/>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5"/>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5"/>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5"/>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5"/>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5"/>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5"/>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5"/>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5"/>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5"/>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5"/>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5"/>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5"/>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5"/>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5"/>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5"/>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5"/>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5"/>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5"/>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5"/>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5"/>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5"/>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5"/>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5"/>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5"/>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5"/>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5"/>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5"/>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5"/>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5"/>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5"/>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5"/>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5"/>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5"/>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5"/>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5"/>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5"/>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5"/>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5"/>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5"/>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2" name="Google Shape;2362;p5"/>
          <p:cNvGrpSpPr/>
          <p:nvPr/>
        </p:nvGrpSpPr>
        <p:grpSpPr>
          <a:xfrm>
            <a:off x="656919" y="1568938"/>
            <a:ext cx="846017" cy="921265"/>
            <a:chOff x="731647" y="1650460"/>
            <a:chExt cx="635100" cy="733491"/>
          </a:xfrm>
        </p:grpSpPr>
        <p:grpSp>
          <p:nvGrpSpPr>
            <p:cNvPr id="2363" name="Google Shape;2363;p5"/>
            <p:cNvGrpSpPr/>
            <p:nvPr/>
          </p:nvGrpSpPr>
          <p:grpSpPr>
            <a:xfrm>
              <a:off x="731647" y="1650460"/>
              <a:ext cx="635100" cy="635100"/>
              <a:chOff x="917231" y="1827973"/>
              <a:chExt cx="635100" cy="635100"/>
            </a:xfrm>
          </p:grpSpPr>
          <p:sp>
            <p:nvSpPr>
              <p:cNvPr id="2364" name="Google Shape;2364;p5"/>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5"/>
              <p:cNvSpPr/>
              <p:nvPr/>
            </p:nvSpPr>
            <p:spPr>
              <a:xfrm>
                <a:off x="1001931" y="1912710"/>
                <a:ext cx="465600" cy="4656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6" name="Google Shape;2366;p5"/>
            <p:cNvGrpSpPr/>
            <p:nvPr/>
          </p:nvGrpSpPr>
          <p:grpSpPr>
            <a:xfrm>
              <a:off x="961679" y="2356951"/>
              <a:ext cx="175013" cy="27000"/>
              <a:chOff x="5662375" y="212375"/>
              <a:chExt cx="175013" cy="27000"/>
            </a:xfrm>
          </p:grpSpPr>
          <p:sp>
            <p:nvSpPr>
              <p:cNvPr id="2367" name="Google Shape;2367;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368" name="Google Shape;2368;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369" name="Google Shape;2369;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2370" name="Google Shape;2370;p5"/>
          <p:cNvSpPr txBox="1">
            <a:spLocks noGrp="1"/>
          </p:cNvSpPr>
          <p:nvPr>
            <p:ph type="title"/>
          </p:nvPr>
        </p:nvSpPr>
        <p:spPr>
          <a:xfrm>
            <a:off x="5308949" y="333766"/>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90"/>
              <a:buNone/>
            </a:pPr>
            <a:r>
              <a:rPr lang="en-US" sz="3020"/>
              <a:t>NỘI DUNG</a:t>
            </a:r>
            <a:endParaRPr sz="3020"/>
          </a:p>
        </p:txBody>
      </p:sp>
      <p:sp>
        <p:nvSpPr>
          <p:cNvPr id="2371" name="Google Shape;2371;p5"/>
          <p:cNvSpPr txBox="1">
            <a:spLocks noGrp="1"/>
          </p:cNvSpPr>
          <p:nvPr>
            <p:ph type="subTitle" idx="1"/>
          </p:nvPr>
        </p:nvSpPr>
        <p:spPr>
          <a:xfrm>
            <a:off x="1626650" y="256834"/>
            <a:ext cx="3101532" cy="100881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770"/>
              <a:buNone/>
            </a:pPr>
            <a:r>
              <a:rPr lang="en-US" sz="2400">
                <a:solidFill>
                  <a:schemeClr val="dk1"/>
                </a:solidFill>
              </a:rPr>
              <a:t>Công nghệ, công cụ, ngôn ngữ sử dụng</a:t>
            </a:r>
            <a:endParaRPr sz="2400">
              <a:solidFill>
                <a:schemeClr val="dk1"/>
              </a:solidFill>
            </a:endParaRPr>
          </a:p>
        </p:txBody>
      </p:sp>
      <p:sp>
        <p:nvSpPr>
          <p:cNvPr id="2372" name="Google Shape;2372;p5"/>
          <p:cNvSpPr txBox="1">
            <a:spLocks noGrp="1"/>
          </p:cNvSpPr>
          <p:nvPr>
            <p:ph type="subTitle" idx="3"/>
          </p:nvPr>
        </p:nvSpPr>
        <p:spPr>
          <a:xfrm>
            <a:off x="1626650" y="1533856"/>
            <a:ext cx="2895509" cy="92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770"/>
              <a:buNone/>
            </a:pPr>
            <a:r>
              <a:rPr lang="en-US" sz="2400">
                <a:solidFill>
                  <a:schemeClr val="dk1"/>
                </a:solidFill>
              </a:rPr>
              <a:t>Phân tích thiết kế hệ thống</a:t>
            </a:r>
            <a:endParaRPr sz="2400">
              <a:solidFill>
                <a:schemeClr val="dk1"/>
              </a:solidFill>
            </a:endParaRPr>
          </a:p>
        </p:txBody>
      </p:sp>
      <p:sp>
        <p:nvSpPr>
          <p:cNvPr id="2373" name="Google Shape;2373;p5"/>
          <p:cNvSpPr txBox="1">
            <a:spLocks noGrp="1"/>
          </p:cNvSpPr>
          <p:nvPr>
            <p:ph type="subTitle" idx="5"/>
          </p:nvPr>
        </p:nvSpPr>
        <p:spPr>
          <a:xfrm>
            <a:off x="1606988" y="2552353"/>
            <a:ext cx="2279400" cy="144257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US" sz="2400">
                <a:solidFill>
                  <a:schemeClr val="dk1"/>
                </a:solidFill>
              </a:rPr>
              <a:t>Những vấn đề đạt được và hướng phát triển</a:t>
            </a:r>
            <a:endParaRPr sz="2400">
              <a:solidFill>
                <a:schemeClr val="dk1"/>
              </a:solidFill>
            </a:endParaRPr>
          </a:p>
        </p:txBody>
      </p:sp>
      <p:sp>
        <p:nvSpPr>
          <p:cNvPr id="2374" name="Google Shape;2374;p5"/>
          <p:cNvSpPr txBox="1">
            <a:spLocks noGrp="1"/>
          </p:cNvSpPr>
          <p:nvPr>
            <p:ph type="subTitle" idx="7"/>
          </p:nvPr>
        </p:nvSpPr>
        <p:spPr>
          <a:xfrm>
            <a:off x="1587442" y="4055958"/>
            <a:ext cx="2615100" cy="6167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2400">
                <a:solidFill>
                  <a:schemeClr val="dk1"/>
                </a:solidFill>
              </a:rPr>
              <a:t>Demo sản phẩm</a:t>
            </a:r>
            <a:endParaRPr/>
          </a:p>
          <a:p>
            <a:pPr marL="0" lvl="0" indent="0" algn="l" rtl="0">
              <a:lnSpc>
                <a:spcPct val="115000"/>
              </a:lnSpc>
              <a:spcBef>
                <a:spcPts val="1200"/>
              </a:spcBef>
              <a:spcAft>
                <a:spcPts val="1200"/>
              </a:spcAft>
              <a:buSzPts val="1800"/>
              <a:buNone/>
            </a:pPr>
            <a:endParaRPr sz="2400"/>
          </a:p>
        </p:txBody>
      </p:sp>
      <p:grpSp>
        <p:nvGrpSpPr>
          <p:cNvPr id="2375" name="Google Shape;2375;p5"/>
          <p:cNvGrpSpPr/>
          <p:nvPr/>
        </p:nvGrpSpPr>
        <p:grpSpPr>
          <a:xfrm>
            <a:off x="656919" y="2752151"/>
            <a:ext cx="846017" cy="921265"/>
            <a:chOff x="731647" y="1650460"/>
            <a:chExt cx="635100" cy="733491"/>
          </a:xfrm>
        </p:grpSpPr>
        <p:grpSp>
          <p:nvGrpSpPr>
            <p:cNvPr id="2376" name="Google Shape;2376;p5"/>
            <p:cNvGrpSpPr/>
            <p:nvPr/>
          </p:nvGrpSpPr>
          <p:grpSpPr>
            <a:xfrm>
              <a:off x="731647" y="1650460"/>
              <a:ext cx="635100" cy="635100"/>
              <a:chOff x="917231" y="1827973"/>
              <a:chExt cx="635100" cy="635100"/>
            </a:xfrm>
          </p:grpSpPr>
          <p:sp>
            <p:nvSpPr>
              <p:cNvPr id="2377" name="Google Shape;2377;p5"/>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5"/>
              <p:cNvSpPr/>
              <p:nvPr/>
            </p:nvSpPr>
            <p:spPr>
              <a:xfrm>
                <a:off x="1001931" y="1912710"/>
                <a:ext cx="465600" cy="4656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9" name="Google Shape;2379;p5"/>
            <p:cNvGrpSpPr/>
            <p:nvPr/>
          </p:nvGrpSpPr>
          <p:grpSpPr>
            <a:xfrm>
              <a:off x="961679" y="2356951"/>
              <a:ext cx="175013" cy="27000"/>
              <a:chOff x="5662375" y="212375"/>
              <a:chExt cx="175013" cy="27000"/>
            </a:xfrm>
          </p:grpSpPr>
          <p:sp>
            <p:nvSpPr>
              <p:cNvPr id="2380" name="Google Shape;2380;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381" name="Google Shape;2381;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382" name="Google Shape;2382;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2383" name="Google Shape;2383;p5"/>
          <p:cNvGrpSpPr/>
          <p:nvPr/>
        </p:nvGrpSpPr>
        <p:grpSpPr>
          <a:xfrm>
            <a:off x="656919" y="356626"/>
            <a:ext cx="846017" cy="921265"/>
            <a:chOff x="731647" y="1650460"/>
            <a:chExt cx="635100" cy="733491"/>
          </a:xfrm>
        </p:grpSpPr>
        <p:grpSp>
          <p:nvGrpSpPr>
            <p:cNvPr id="2384" name="Google Shape;2384;p5"/>
            <p:cNvGrpSpPr/>
            <p:nvPr/>
          </p:nvGrpSpPr>
          <p:grpSpPr>
            <a:xfrm>
              <a:off x="731647" y="1650460"/>
              <a:ext cx="635100" cy="635100"/>
              <a:chOff x="917231" y="1827973"/>
              <a:chExt cx="635100" cy="635100"/>
            </a:xfrm>
          </p:grpSpPr>
          <p:sp>
            <p:nvSpPr>
              <p:cNvPr id="2385" name="Google Shape;2385;p5"/>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5"/>
              <p:cNvSpPr/>
              <p:nvPr/>
            </p:nvSpPr>
            <p:spPr>
              <a:xfrm>
                <a:off x="1001931" y="1912710"/>
                <a:ext cx="465600" cy="4656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87" name="Google Shape;2387;p5"/>
            <p:cNvGrpSpPr/>
            <p:nvPr/>
          </p:nvGrpSpPr>
          <p:grpSpPr>
            <a:xfrm>
              <a:off x="961679" y="2356951"/>
              <a:ext cx="175013" cy="27000"/>
              <a:chOff x="5662375" y="212375"/>
              <a:chExt cx="175013" cy="27000"/>
            </a:xfrm>
          </p:grpSpPr>
          <p:sp>
            <p:nvSpPr>
              <p:cNvPr id="2388" name="Google Shape;2388;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389" name="Google Shape;2389;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390" name="Google Shape;2390;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2391" name="Google Shape;2391;p5"/>
          <p:cNvGrpSpPr/>
          <p:nvPr/>
        </p:nvGrpSpPr>
        <p:grpSpPr>
          <a:xfrm>
            <a:off x="656919" y="3935363"/>
            <a:ext cx="846017" cy="921265"/>
            <a:chOff x="731647" y="1650460"/>
            <a:chExt cx="635100" cy="733491"/>
          </a:xfrm>
        </p:grpSpPr>
        <p:grpSp>
          <p:nvGrpSpPr>
            <p:cNvPr id="2392" name="Google Shape;2392;p5"/>
            <p:cNvGrpSpPr/>
            <p:nvPr/>
          </p:nvGrpSpPr>
          <p:grpSpPr>
            <a:xfrm>
              <a:off x="731647" y="1650460"/>
              <a:ext cx="635100" cy="635100"/>
              <a:chOff x="917231" y="1827973"/>
              <a:chExt cx="635100" cy="635100"/>
            </a:xfrm>
          </p:grpSpPr>
          <p:sp>
            <p:nvSpPr>
              <p:cNvPr id="2393" name="Google Shape;2393;p5"/>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5"/>
              <p:cNvSpPr/>
              <p:nvPr/>
            </p:nvSpPr>
            <p:spPr>
              <a:xfrm>
                <a:off x="1001931" y="1912710"/>
                <a:ext cx="465600" cy="4656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5" name="Google Shape;2395;p5"/>
            <p:cNvGrpSpPr/>
            <p:nvPr/>
          </p:nvGrpSpPr>
          <p:grpSpPr>
            <a:xfrm>
              <a:off x="961679" y="2356951"/>
              <a:ext cx="175013" cy="27000"/>
              <a:chOff x="5662375" y="212375"/>
              <a:chExt cx="175013" cy="27000"/>
            </a:xfrm>
          </p:grpSpPr>
          <p:sp>
            <p:nvSpPr>
              <p:cNvPr id="2396" name="Google Shape;2396;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397" name="Google Shape;2397;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398" name="Google Shape;2398;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2399" name="Google Shape;2399;p5"/>
          <p:cNvSpPr txBox="1"/>
          <p:nvPr/>
        </p:nvSpPr>
        <p:spPr>
          <a:xfrm>
            <a:off x="807975" y="477500"/>
            <a:ext cx="543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01</a:t>
            </a:r>
            <a:endParaRPr sz="2400" b="0" i="0" u="none" strike="noStrike" cap="none">
              <a:solidFill>
                <a:schemeClr val="lt1"/>
              </a:solidFill>
              <a:latin typeface="Arial"/>
              <a:ea typeface="Arial"/>
              <a:cs typeface="Arial"/>
              <a:sym typeface="Arial"/>
            </a:endParaRPr>
          </a:p>
        </p:txBody>
      </p:sp>
      <p:sp>
        <p:nvSpPr>
          <p:cNvPr id="2400" name="Google Shape;2400;p5"/>
          <p:cNvSpPr txBox="1"/>
          <p:nvPr/>
        </p:nvSpPr>
        <p:spPr>
          <a:xfrm>
            <a:off x="807975" y="1655775"/>
            <a:ext cx="543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02</a:t>
            </a:r>
            <a:endParaRPr sz="2400" b="0" i="0" u="none" strike="noStrike" cap="none">
              <a:solidFill>
                <a:schemeClr val="lt1"/>
              </a:solidFill>
              <a:latin typeface="Arial"/>
              <a:ea typeface="Arial"/>
              <a:cs typeface="Arial"/>
              <a:sym typeface="Arial"/>
            </a:endParaRPr>
          </a:p>
        </p:txBody>
      </p:sp>
      <p:sp>
        <p:nvSpPr>
          <p:cNvPr id="2401" name="Google Shape;2401;p5"/>
          <p:cNvSpPr txBox="1"/>
          <p:nvPr/>
        </p:nvSpPr>
        <p:spPr>
          <a:xfrm>
            <a:off x="807975" y="2905650"/>
            <a:ext cx="543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03</a:t>
            </a:r>
            <a:endParaRPr sz="2400" b="0" i="0" u="none" strike="noStrike" cap="none">
              <a:solidFill>
                <a:schemeClr val="lt1"/>
              </a:solidFill>
              <a:latin typeface="Arial"/>
              <a:ea typeface="Arial"/>
              <a:cs typeface="Arial"/>
              <a:sym typeface="Arial"/>
            </a:endParaRPr>
          </a:p>
        </p:txBody>
      </p:sp>
      <p:sp>
        <p:nvSpPr>
          <p:cNvPr id="2402" name="Google Shape;2402;p5"/>
          <p:cNvSpPr txBox="1"/>
          <p:nvPr/>
        </p:nvSpPr>
        <p:spPr>
          <a:xfrm>
            <a:off x="807975" y="4053725"/>
            <a:ext cx="543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04</a:t>
            </a:r>
            <a:endParaRPr sz="2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6"/>
        <p:cNvGrpSpPr/>
        <p:nvPr/>
      </p:nvGrpSpPr>
      <p:grpSpPr>
        <a:xfrm>
          <a:off x="0" y="0"/>
          <a:ext cx="0" cy="0"/>
          <a:chOff x="0" y="0"/>
          <a:chExt cx="0" cy="0"/>
        </a:xfrm>
      </p:grpSpPr>
      <p:sp>
        <p:nvSpPr>
          <p:cNvPr id="2407" name="Google Shape;2407;p6"/>
          <p:cNvSpPr txBox="1">
            <a:spLocks noGrp="1"/>
          </p:cNvSpPr>
          <p:nvPr>
            <p:ph type="title"/>
          </p:nvPr>
        </p:nvSpPr>
        <p:spPr>
          <a:xfrm>
            <a:off x="2411140" y="1903284"/>
            <a:ext cx="4088920" cy="194409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85106"/>
              <a:buNone/>
            </a:pPr>
            <a:r>
              <a:rPr lang="en-US" sz="4700">
                <a:latin typeface="Barlow Semi Condensed Medium"/>
                <a:ea typeface="Barlow Semi Condensed Medium"/>
                <a:cs typeface="Barlow Semi Condensed Medium"/>
                <a:sym typeface="Barlow Semi Condensed Medium"/>
              </a:rPr>
              <a:t>Công nghệ, công cụ, ngôn ngữ sử dụng</a:t>
            </a:r>
            <a:endParaRPr sz="4700">
              <a:latin typeface="Barlow Semi Condensed Medium"/>
              <a:ea typeface="Barlow Semi Condensed Medium"/>
              <a:cs typeface="Barlow Semi Condensed Medium"/>
              <a:sym typeface="Barlow Semi Condensed Medium"/>
            </a:endParaRPr>
          </a:p>
        </p:txBody>
      </p:sp>
      <p:sp>
        <p:nvSpPr>
          <p:cNvPr id="2408" name="Google Shape;2408;p6"/>
          <p:cNvSpPr txBox="1">
            <a:spLocks noGrp="1"/>
          </p:cNvSpPr>
          <p:nvPr>
            <p:ph type="title" idx="2"/>
          </p:nvPr>
        </p:nvSpPr>
        <p:spPr>
          <a:xfrm>
            <a:off x="2971800" y="833484"/>
            <a:ext cx="2967600" cy="1069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US">
                <a:latin typeface="Barlow Semi Condensed Medium"/>
                <a:ea typeface="Barlow Semi Condensed Medium"/>
                <a:cs typeface="Barlow Semi Condensed Medium"/>
                <a:sym typeface="Barlow Semi Condensed Medium"/>
              </a:rPr>
              <a:t>01</a:t>
            </a:r>
            <a:endParaRPr>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2"/>
        <p:cNvGrpSpPr/>
        <p:nvPr/>
      </p:nvGrpSpPr>
      <p:grpSpPr>
        <a:xfrm>
          <a:off x="0" y="0"/>
          <a:ext cx="0" cy="0"/>
          <a:chOff x="0" y="0"/>
          <a:chExt cx="0" cy="0"/>
        </a:xfrm>
      </p:grpSpPr>
      <p:sp>
        <p:nvSpPr>
          <p:cNvPr id="2413" name="Google Shape;2413;p7"/>
          <p:cNvSpPr txBox="1"/>
          <p:nvPr/>
        </p:nvSpPr>
        <p:spPr>
          <a:xfrm>
            <a:off x="4210500" y="276200"/>
            <a:ext cx="4610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7"/>
          <p:cNvSpPr txBox="1"/>
          <p:nvPr/>
        </p:nvSpPr>
        <p:spPr>
          <a:xfrm>
            <a:off x="3916392" y="276200"/>
            <a:ext cx="4904808" cy="104641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1. Công nghệ, công cụ và ngôn ngữ sử dụng</a:t>
            </a:r>
            <a:endParaRPr sz="2800" b="1" i="0" u="none" strike="noStrike" cap="none">
              <a:solidFill>
                <a:srgbClr val="000000"/>
              </a:solidFill>
              <a:latin typeface="Arial"/>
              <a:ea typeface="Arial"/>
              <a:cs typeface="Arial"/>
              <a:sym typeface="Arial"/>
            </a:endParaRPr>
          </a:p>
        </p:txBody>
      </p:sp>
      <p:pic>
        <p:nvPicPr>
          <p:cNvPr id="2416" name="Google Shape;2416;p7"/>
          <p:cNvPicPr preferRelativeResize="0"/>
          <p:nvPr/>
        </p:nvPicPr>
        <p:blipFill rotWithShape="1">
          <a:blip r:embed="rId3">
            <a:alphaModFix/>
          </a:blip>
          <a:srcRect t="6858" b="19078"/>
          <a:stretch/>
        </p:blipFill>
        <p:spPr>
          <a:xfrm>
            <a:off x="5366093" y="3084272"/>
            <a:ext cx="2299514" cy="1703087"/>
          </a:xfrm>
          <a:prstGeom prst="rect">
            <a:avLst/>
          </a:prstGeom>
          <a:noFill/>
          <a:ln>
            <a:noFill/>
          </a:ln>
        </p:spPr>
      </p:pic>
      <p:pic>
        <p:nvPicPr>
          <p:cNvPr id="2417" name="Google Shape;2417;p7"/>
          <p:cNvPicPr preferRelativeResize="0"/>
          <p:nvPr/>
        </p:nvPicPr>
        <p:blipFill rotWithShape="1">
          <a:blip r:embed="rId4">
            <a:alphaModFix/>
          </a:blip>
          <a:srcRect l="29105"/>
          <a:stretch/>
        </p:blipFill>
        <p:spPr>
          <a:xfrm>
            <a:off x="2470316" y="3033927"/>
            <a:ext cx="1911021" cy="1695450"/>
          </a:xfrm>
          <a:prstGeom prst="rect">
            <a:avLst/>
          </a:prstGeom>
          <a:noFill/>
          <a:ln>
            <a:noFill/>
          </a:ln>
        </p:spPr>
      </p:pic>
      <p:pic>
        <p:nvPicPr>
          <p:cNvPr id="2418" name="Google Shape;2418;p7"/>
          <p:cNvPicPr preferRelativeResize="0"/>
          <p:nvPr/>
        </p:nvPicPr>
        <p:blipFill rotWithShape="1">
          <a:blip r:embed="rId5">
            <a:alphaModFix/>
          </a:blip>
          <a:srcRect/>
          <a:stretch/>
        </p:blipFill>
        <p:spPr>
          <a:xfrm>
            <a:off x="3198300" y="1339137"/>
            <a:ext cx="2952750" cy="1552575"/>
          </a:xfrm>
          <a:prstGeom prst="rect">
            <a:avLst/>
          </a:prstGeom>
          <a:noFill/>
          <a:ln>
            <a:noFill/>
          </a:ln>
        </p:spPr>
      </p:pic>
      <p:sp>
        <p:nvSpPr>
          <p:cNvPr id="2" name="AutoShape 2" descr="Getting started with IntelliJ IDEA - Helen Scot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7982" y="1367995"/>
            <a:ext cx="1560660" cy="15606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0099" y="1412817"/>
            <a:ext cx="1471015" cy="14710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2"/>
        <p:cNvGrpSpPr/>
        <p:nvPr/>
      </p:nvGrpSpPr>
      <p:grpSpPr>
        <a:xfrm>
          <a:off x="0" y="0"/>
          <a:ext cx="0" cy="0"/>
          <a:chOff x="0" y="0"/>
          <a:chExt cx="0" cy="0"/>
        </a:xfrm>
      </p:grpSpPr>
      <p:sp>
        <p:nvSpPr>
          <p:cNvPr id="2423" name="Google Shape;2423;p8"/>
          <p:cNvSpPr txBox="1">
            <a:spLocks noGrp="1"/>
          </p:cNvSpPr>
          <p:nvPr>
            <p:ph type="title"/>
          </p:nvPr>
        </p:nvSpPr>
        <p:spPr>
          <a:xfrm>
            <a:off x="2509650" y="2036520"/>
            <a:ext cx="3984300" cy="15006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85106"/>
              <a:buNone/>
            </a:pPr>
            <a:r>
              <a:rPr lang="en-US" sz="4700">
                <a:latin typeface="Barlow Semi Condensed Medium"/>
                <a:ea typeface="Barlow Semi Condensed Medium"/>
                <a:cs typeface="Barlow Semi Condensed Medium"/>
                <a:sym typeface="Barlow Semi Condensed Medium"/>
              </a:rPr>
              <a:t>Phân tích thiết kế hệ thống</a:t>
            </a:r>
            <a:endParaRPr sz="4700">
              <a:latin typeface="Barlow Semi Condensed Medium"/>
              <a:ea typeface="Barlow Semi Condensed Medium"/>
              <a:cs typeface="Barlow Semi Condensed Medium"/>
              <a:sym typeface="Barlow Semi Condensed Medium"/>
            </a:endParaRPr>
          </a:p>
        </p:txBody>
      </p:sp>
      <p:sp>
        <p:nvSpPr>
          <p:cNvPr id="2424" name="Google Shape;2424;p8"/>
          <p:cNvSpPr txBox="1">
            <a:spLocks noGrp="1"/>
          </p:cNvSpPr>
          <p:nvPr>
            <p:ph type="title" idx="2"/>
          </p:nvPr>
        </p:nvSpPr>
        <p:spPr>
          <a:xfrm>
            <a:off x="3018000" y="845938"/>
            <a:ext cx="2967600" cy="1069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US">
                <a:latin typeface="Barlow Semi Condensed Medium"/>
                <a:ea typeface="Barlow Semi Condensed Medium"/>
                <a:cs typeface="Barlow Semi Condensed Medium"/>
                <a:sym typeface="Barlow Semi Condensed Medium"/>
              </a:rPr>
              <a:t>02</a:t>
            </a:r>
            <a:endParaRPr>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8"/>
        <p:cNvGrpSpPr/>
        <p:nvPr/>
      </p:nvGrpSpPr>
      <p:grpSpPr>
        <a:xfrm>
          <a:off x="0" y="0"/>
          <a:ext cx="0" cy="0"/>
          <a:chOff x="0" y="0"/>
          <a:chExt cx="0" cy="0"/>
        </a:xfrm>
      </p:grpSpPr>
      <p:graphicFrame>
        <p:nvGraphicFramePr>
          <p:cNvPr id="2429" name="Google Shape;2429;p9"/>
          <p:cNvGraphicFramePr/>
          <p:nvPr/>
        </p:nvGraphicFramePr>
        <p:xfrm>
          <a:off x="954654" y="1074587"/>
          <a:ext cx="7447475" cy="3718473"/>
        </p:xfrm>
        <a:graphic>
          <a:graphicData uri="http://schemas.openxmlformats.org/drawingml/2006/table">
            <a:tbl>
              <a:tblPr firstRow="1" bandRow="1">
                <a:noFill/>
                <a:tableStyleId>{66A5D732-F693-4C36-9664-2C1D77BD53D4}</a:tableStyleId>
              </a:tblPr>
              <a:tblGrid>
                <a:gridCol w="2610250">
                  <a:extLst>
                    <a:ext uri="{9D8B030D-6E8A-4147-A177-3AD203B41FA5}">
                      <a16:colId xmlns:a16="http://schemas.microsoft.com/office/drawing/2014/main" val="20000"/>
                    </a:ext>
                  </a:extLst>
                </a:gridCol>
                <a:gridCol w="4837225">
                  <a:extLst>
                    <a:ext uri="{9D8B030D-6E8A-4147-A177-3AD203B41FA5}">
                      <a16:colId xmlns:a16="http://schemas.microsoft.com/office/drawing/2014/main" val="20001"/>
                    </a:ext>
                  </a:extLst>
                </a:gridCol>
              </a:tblGrid>
              <a:tr h="686225">
                <a:tc>
                  <a:txBody>
                    <a:bodyPr/>
                    <a:lstStyle/>
                    <a:p>
                      <a:pPr marL="0" marR="0" lvl="0" indent="0" algn="ctr" rtl="0">
                        <a:lnSpc>
                          <a:spcPct val="100000"/>
                        </a:lnSpc>
                        <a:spcBef>
                          <a:spcPts val="0"/>
                        </a:spcBef>
                        <a:spcAft>
                          <a:spcPts val="0"/>
                        </a:spcAft>
                        <a:buNone/>
                      </a:pPr>
                      <a:r>
                        <a:rPr lang="en-US" sz="1800" u="none" strike="noStrike" cap="none">
                          <a:latin typeface="Barlow Semi Condensed Medium"/>
                          <a:ea typeface="Barlow Semi Condensed Medium"/>
                          <a:cs typeface="Barlow Semi Condensed Medium"/>
                          <a:sym typeface="Barlow Semi Condensed Medium"/>
                        </a:rPr>
                        <a:t>Các tác nhân</a:t>
                      </a:r>
                      <a:endParaRPr sz="1800" u="none" strike="noStrike" cap="none">
                        <a:latin typeface="Barlow Semi Condensed Medium"/>
                        <a:ea typeface="Barlow Semi Condensed Medium"/>
                        <a:cs typeface="Barlow Semi Condensed Medium"/>
                        <a:sym typeface="Barlow Semi Condensed Medium"/>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a:latin typeface="Barlow Semi Condensed Medium"/>
                          <a:ea typeface="Barlow Semi Condensed Medium"/>
                          <a:cs typeface="Barlow Semi Condensed Medium"/>
                          <a:sym typeface="Barlow Semi Condensed Medium"/>
                        </a:rPr>
                        <a:t>Chức năng</a:t>
                      </a:r>
                      <a:endParaRPr sz="1800" u="none" strike="noStrike" cap="none">
                        <a:latin typeface="Barlow Semi Condensed Medium"/>
                        <a:ea typeface="Barlow Semi Condensed Medium"/>
                        <a:cs typeface="Barlow Semi Condensed Medium"/>
                        <a:sym typeface="Barlow Semi Condensed Medium"/>
                      </a:endParaRPr>
                    </a:p>
                  </a:txBody>
                  <a:tcPr marL="91450" marR="91450" marT="45725" marB="45725" anchor="ctr"/>
                </a:tc>
                <a:extLst>
                  <a:ext uri="{0D108BD9-81ED-4DB2-BD59-A6C34878D82A}">
                    <a16:rowId xmlns:a16="http://schemas.microsoft.com/office/drawing/2014/main" val="10000"/>
                  </a:ext>
                </a:extLst>
              </a:tr>
              <a:tr h="1093700">
                <a:tc>
                  <a:txBody>
                    <a:bodyPr/>
                    <a:lstStyle/>
                    <a:p>
                      <a:pPr marL="0" marR="0" lvl="0" indent="0" algn="ctr" rtl="0">
                        <a:lnSpc>
                          <a:spcPct val="100000"/>
                        </a:lnSpc>
                        <a:spcBef>
                          <a:spcPts val="0"/>
                        </a:spcBef>
                        <a:spcAft>
                          <a:spcPts val="0"/>
                        </a:spcAft>
                        <a:buNone/>
                      </a:pPr>
                      <a:r>
                        <a:rPr lang="en-US" sz="1600" u="none" strike="noStrike" cap="none">
                          <a:latin typeface="Barlow Semi Condensed Medium"/>
                          <a:ea typeface="Barlow Semi Condensed Medium"/>
                          <a:cs typeface="Barlow Semi Condensed Medium"/>
                          <a:sym typeface="Barlow Semi Condensed Medium"/>
                        </a:rPr>
                        <a:t>Guest</a:t>
                      </a:r>
                      <a:endParaRPr sz="1600" u="none" strike="noStrike" cap="none">
                        <a:latin typeface="Barlow Semi Condensed Medium"/>
                        <a:ea typeface="Barlow Semi Condensed Medium"/>
                        <a:cs typeface="Barlow Semi Condensed Medium"/>
                        <a:sym typeface="Barlow Semi Condensed Medium"/>
                      </a:endParaRPr>
                    </a:p>
                  </a:txBody>
                  <a:tcPr marL="91450" marR="91450" marT="45725" marB="45725" anchor="ctr"/>
                </a:tc>
                <a:tc>
                  <a:txBody>
                    <a:bodyPr/>
                    <a:lstStyle/>
                    <a:p>
                      <a:pPr marL="0" marR="0" lvl="0" indent="0" algn="just" rtl="0">
                        <a:lnSpc>
                          <a:spcPct val="120000"/>
                        </a:lnSpc>
                        <a:spcBef>
                          <a:spcPts val="0"/>
                        </a:spcBef>
                        <a:spcAft>
                          <a:spcPts val="0"/>
                        </a:spcAft>
                        <a:buNone/>
                      </a:pPr>
                      <a:r>
                        <a:rPr lang="en-US" sz="1600" b="0" i="0" u="none" strike="noStrike" cap="none">
                          <a:solidFill>
                            <a:schemeClr val="dk1"/>
                          </a:solidFill>
                          <a:latin typeface="Barlow Semi Condensed Medium"/>
                          <a:ea typeface="Barlow Semi Condensed Medium"/>
                          <a:cs typeface="Barlow Semi Condensed Medium"/>
                          <a:sym typeface="Barlow Semi Condensed Medium"/>
                        </a:rPr>
                        <a:t>khách ghé thăm trang web có thể xem blog, xem sản phẩm, thêm sản phẩm yêu thích, tìm kiếm, liên hệ.</a:t>
                      </a:r>
                      <a:endParaRPr sz="1600" u="none" strike="noStrike" cap="none">
                        <a:latin typeface="Barlow Semi Condensed Medium"/>
                        <a:ea typeface="Barlow Semi Condensed Medium"/>
                        <a:cs typeface="Barlow Semi Condensed Medium"/>
                        <a:sym typeface="Barlow Semi Condensed Medium"/>
                      </a:endParaRPr>
                    </a:p>
                  </a:txBody>
                  <a:tcPr marL="91450" marR="91450" marT="45725" marB="45725" anchor="ctr"/>
                </a:tc>
                <a:extLst>
                  <a:ext uri="{0D108BD9-81ED-4DB2-BD59-A6C34878D82A}">
                    <a16:rowId xmlns:a16="http://schemas.microsoft.com/office/drawing/2014/main" val="10001"/>
                  </a:ext>
                </a:extLst>
              </a:tr>
              <a:tr h="686225">
                <a:tc>
                  <a:txBody>
                    <a:bodyPr/>
                    <a:lstStyle/>
                    <a:p>
                      <a:pPr marL="0" marR="0" lvl="0" indent="0" algn="ctr" rtl="0">
                        <a:lnSpc>
                          <a:spcPct val="100000"/>
                        </a:lnSpc>
                        <a:spcBef>
                          <a:spcPts val="0"/>
                        </a:spcBef>
                        <a:spcAft>
                          <a:spcPts val="0"/>
                        </a:spcAft>
                        <a:buNone/>
                      </a:pPr>
                      <a:r>
                        <a:rPr lang="en-US" sz="1600" u="none" strike="noStrike" cap="none">
                          <a:latin typeface="Barlow Semi Condensed Medium"/>
                          <a:ea typeface="Barlow Semi Condensed Medium"/>
                          <a:cs typeface="Barlow Semi Condensed Medium"/>
                          <a:sym typeface="Barlow Semi Condensed Medium"/>
                        </a:rPr>
                        <a:t>User</a:t>
                      </a:r>
                      <a:endParaRPr sz="1600" u="none" strike="noStrike" cap="none">
                        <a:latin typeface="Barlow Semi Condensed Medium"/>
                        <a:ea typeface="Barlow Semi Condensed Medium"/>
                        <a:cs typeface="Barlow Semi Condensed Medium"/>
                        <a:sym typeface="Barlow Semi Condensed Medium"/>
                      </a:endParaRPr>
                    </a:p>
                  </a:txBody>
                  <a:tcPr marL="91450" marR="91450" marT="45725" marB="45725" anchor="ctr"/>
                </a:tc>
                <a:tc>
                  <a:txBody>
                    <a:bodyPr/>
                    <a:lstStyle/>
                    <a:p>
                      <a:pPr marL="0" marR="0" lvl="0" indent="0" algn="just" rtl="0">
                        <a:lnSpc>
                          <a:spcPct val="120000"/>
                        </a:lnSpc>
                        <a:spcBef>
                          <a:spcPts val="0"/>
                        </a:spcBef>
                        <a:spcAft>
                          <a:spcPts val="0"/>
                        </a:spcAft>
                        <a:buNone/>
                      </a:pPr>
                      <a:r>
                        <a:rPr lang="en-US" sz="1600" u="none" strike="noStrike" cap="none">
                          <a:latin typeface="Barlow Semi Condensed Medium"/>
                          <a:ea typeface="Barlow Semi Condensed Medium"/>
                          <a:cs typeface="Barlow Semi Condensed Medium"/>
                          <a:sym typeface="Barlow Semi Condensed Medium"/>
                        </a:rPr>
                        <a:t>người dùng được đăng ký, đăng nhập vào tài khoản để mua hàng, sau đó có thể sử dụng các chức năng mua hàng, xem sản phẩm, ...</a:t>
                      </a:r>
                      <a:endParaRPr sz="1600" u="none" strike="noStrike" cap="none">
                        <a:latin typeface="Barlow Semi Condensed Medium"/>
                        <a:ea typeface="Barlow Semi Condensed Medium"/>
                        <a:cs typeface="Barlow Semi Condensed Medium"/>
                        <a:sym typeface="Barlow Semi Condensed Medium"/>
                      </a:endParaRPr>
                    </a:p>
                  </a:txBody>
                  <a:tcPr marL="91450" marR="91450" marT="45725" marB="45725" anchor="ctr"/>
                </a:tc>
                <a:extLst>
                  <a:ext uri="{0D108BD9-81ED-4DB2-BD59-A6C34878D82A}">
                    <a16:rowId xmlns:a16="http://schemas.microsoft.com/office/drawing/2014/main" val="10002"/>
                  </a:ext>
                </a:extLst>
              </a:tr>
              <a:tr h="686225">
                <a:tc>
                  <a:txBody>
                    <a:bodyPr/>
                    <a:lstStyle/>
                    <a:p>
                      <a:pPr marL="0" marR="0" lvl="0" indent="0" algn="ctr" rtl="0">
                        <a:lnSpc>
                          <a:spcPct val="100000"/>
                        </a:lnSpc>
                        <a:spcBef>
                          <a:spcPts val="0"/>
                        </a:spcBef>
                        <a:spcAft>
                          <a:spcPts val="0"/>
                        </a:spcAft>
                        <a:buNone/>
                      </a:pPr>
                      <a:r>
                        <a:rPr lang="en-US" sz="1600" u="none" strike="noStrike" cap="none">
                          <a:latin typeface="Barlow Semi Condensed Medium"/>
                          <a:ea typeface="Barlow Semi Condensed Medium"/>
                          <a:cs typeface="Barlow Semi Condensed Medium"/>
                          <a:sym typeface="Barlow Semi Condensed Medium"/>
                        </a:rPr>
                        <a:t>Admin</a:t>
                      </a:r>
                      <a:endParaRPr sz="1600" u="none" strike="noStrike" cap="none">
                        <a:latin typeface="Barlow Semi Condensed Medium"/>
                        <a:ea typeface="Barlow Semi Condensed Medium"/>
                        <a:cs typeface="Barlow Semi Condensed Medium"/>
                        <a:sym typeface="Barlow Semi Condensed Medium"/>
                      </a:endParaRPr>
                    </a:p>
                  </a:txBody>
                  <a:tcPr marL="91450" marR="91450" marT="45725" marB="45725" anchor="ctr"/>
                </a:tc>
                <a:tc>
                  <a:txBody>
                    <a:bodyPr/>
                    <a:lstStyle/>
                    <a:p>
                      <a:pPr marL="0" marR="0" lvl="0" indent="0" algn="just" rtl="0">
                        <a:lnSpc>
                          <a:spcPct val="120000"/>
                        </a:lnSpc>
                        <a:spcBef>
                          <a:spcPts val="0"/>
                        </a:spcBef>
                        <a:spcAft>
                          <a:spcPts val="0"/>
                        </a:spcAft>
                        <a:buNone/>
                      </a:pPr>
                      <a:r>
                        <a:rPr lang="en-US" sz="1600" u="none" strike="noStrike" cap="none">
                          <a:latin typeface="Barlow Semi Condensed Medium"/>
                          <a:ea typeface="Barlow Semi Condensed Medium"/>
                          <a:cs typeface="Barlow Semi Condensed Medium"/>
                          <a:sym typeface="Barlow Semi Condensed Medium"/>
                        </a:rPr>
                        <a:t>người quản trị được đăng nhập vào trang web để quản lý đơn hàng, quản lý danh mục blog, quản lý blog, quản lý danh mục sản phẩm và quản lý sản phẩm.</a:t>
                      </a:r>
                      <a:endParaRPr sz="1600" u="none" strike="noStrike" cap="none">
                        <a:latin typeface="Barlow Semi Condensed Medium"/>
                        <a:ea typeface="Barlow Semi Condensed Medium"/>
                        <a:cs typeface="Barlow Semi Condensed Medium"/>
                        <a:sym typeface="Barlow Semi Condensed Medium"/>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2430" name="Google Shape;2430;p9"/>
          <p:cNvSpPr txBox="1">
            <a:spLocks noGrp="1"/>
          </p:cNvSpPr>
          <p:nvPr>
            <p:ph type="title"/>
          </p:nvPr>
        </p:nvSpPr>
        <p:spPr>
          <a:xfrm>
            <a:off x="1719075" y="338325"/>
            <a:ext cx="6351600" cy="5943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262626"/>
              </a:buClr>
              <a:buSzPts val="2500"/>
              <a:buFont typeface="Arial"/>
              <a:buNone/>
            </a:pPr>
            <a:r>
              <a:rPr lang="en-US" sz="2500">
                <a:solidFill>
                  <a:srgbClr val="262626"/>
                </a:solidFill>
              </a:rPr>
              <a:t>Các tác nhân của hệ thống</a:t>
            </a:r>
            <a:endParaRPr sz="2500">
              <a:solidFill>
                <a:srgbClr val="262626"/>
              </a:solidFill>
            </a:endParaRPr>
          </a:p>
          <a:p>
            <a:pPr marL="0" lvl="0" indent="0" algn="ctr" rtl="0">
              <a:lnSpc>
                <a:spcPct val="100000"/>
              </a:lnSpc>
              <a:spcBef>
                <a:spcPts val="0"/>
              </a:spcBef>
              <a:spcAft>
                <a:spcPts val="0"/>
              </a:spcAft>
              <a:buSzPts val="2800"/>
              <a:buNone/>
            </a:pP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9"/>
                                        </p:tgtEl>
                                        <p:attrNameLst>
                                          <p:attrName>style.visibility</p:attrName>
                                        </p:attrNameLst>
                                      </p:cBhvr>
                                      <p:to>
                                        <p:strVal val="visible"/>
                                      </p:to>
                                    </p:set>
                                    <p:animEffect transition="in" filter="fade">
                                      <p:cBhvr>
                                        <p:cTn id="7" dur="1000"/>
                                        <p:tgtEl>
                                          <p:spTgt spid="2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630</Words>
  <Application>Microsoft Office PowerPoint</Application>
  <PresentationFormat>On-screen Show (16:9)</PresentationFormat>
  <Paragraphs>63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Noto Sans Symbols</vt:lpstr>
      <vt:lpstr>Arial</vt:lpstr>
      <vt:lpstr>Barlow Semi Condensed Medium</vt:lpstr>
      <vt:lpstr>Barlow Semi Condensed</vt:lpstr>
      <vt:lpstr>Roboto Condensed Light</vt:lpstr>
      <vt:lpstr>Simple Light</vt:lpstr>
      <vt:lpstr>PowerPoint Presentation</vt:lpstr>
      <vt:lpstr>PowerPoint Presentation</vt:lpstr>
      <vt:lpstr>Lý do chọn đề tài</vt:lpstr>
      <vt:lpstr>Mục đích chọn đề tài</vt:lpstr>
      <vt:lpstr>NỘI DUNG</vt:lpstr>
      <vt:lpstr>Công nghệ, công cụ, ngôn ngữ sử dụng</vt:lpstr>
      <vt:lpstr>PowerPoint Presentation</vt:lpstr>
      <vt:lpstr>Phân tích thiết kế hệ thống</vt:lpstr>
      <vt:lpstr>Các tác nhân của hệ thống </vt:lpstr>
      <vt:lpstr>Sơ đồ use case tổng quát </vt:lpstr>
      <vt:lpstr>Những vấn đề đạt được và hướng phát triển</vt:lpstr>
      <vt:lpstr>Những vấn đề đạt được</vt:lpstr>
      <vt:lpstr>Hướng phát triển đề tài </vt:lpstr>
      <vt:lpstr>Demo sản phẩm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ACER</cp:lastModifiedBy>
  <cp:revision>8</cp:revision>
  <dcterms:modified xsi:type="dcterms:W3CDTF">2024-10-06T14:38:18Z</dcterms:modified>
</cp:coreProperties>
</file>