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7EADB1E-19F6-0C4C-808D-7FA7F9857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91450"/>
              </p:ext>
            </p:extLst>
          </p:nvPr>
        </p:nvGraphicFramePr>
        <p:xfrm>
          <a:off x="987971" y="2658241"/>
          <a:ext cx="1208690" cy="2596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2563722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92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7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8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96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1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23154"/>
                  </a:ext>
                </a:extLst>
              </a:tr>
              <a:tr h="371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84282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421CA80-6D67-0341-B900-F9D43E64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44584"/>
              </p:ext>
            </p:extLst>
          </p:nvPr>
        </p:nvGraphicFramePr>
        <p:xfrm>
          <a:off x="2627586" y="2529139"/>
          <a:ext cx="9249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910">
                  <a:extLst>
                    <a:ext uri="{9D8B030D-6E8A-4147-A177-3AD203B41FA5}">
                      <a16:colId xmlns:a16="http://schemas.microsoft.com/office/drawing/2014/main" val="1977068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“abc”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7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398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0654891-12B3-DA42-89D8-3CCEF2BED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85773"/>
              </p:ext>
            </p:extLst>
          </p:nvPr>
        </p:nvGraphicFramePr>
        <p:xfrm>
          <a:off x="2627586" y="3956706"/>
          <a:ext cx="9249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910">
                  <a:extLst>
                    <a:ext uri="{9D8B030D-6E8A-4147-A177-3AD203B41FA5}">
                      <a16:colId xmlns:a16="http://schemas.microsoft.com/office/drawing/2014/main" val="1977068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“cdf”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7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39817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63B1D43C-0774-044F-AF50-DFA12D5C9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0442"/>
              </p:ext>
            </p:extLst>
          </p:nvPr>
        </p:nvGraphicFramePr>
        <p:xfrm>
          <a:off x="3836276" y="2529139"/>
          <a:ext cx="9249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910">
                  <a:extLst>
                    <a:ext uri="{9D8B030D-6E8A-4147-A177-3AD203B41FA5}">
                      <a16:colId xmlns:a16="http://schemas.microsoft.com/office/drawing/2014/main" val="1977068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“xyz”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7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39817"/>
                  </a:ext>
                </a:extLst>
              </a:tr>
            </a:tbl>
          </a:graphicData>
        </a:graphic>
      </p:graphicFrame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781D43E-7224-9746-B6BE-0F467C7B7066}"/>
              </a:ext>
            </a:extLst>
          </p:cNvPr>
          <p:cNvCxnSpPr/>
          <p:nvPr/>
        </p:nvCxnSpPr>
        <p:spPr>
          <a:xfrm>
            <a:off x="2196661" y="2899979"/>
            <a:ext cx="4309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7E094B2-C488-6C44-BBB7-B00452A7F327}"/>
              </a:ext>
            </a:extLst>
          </p:cNvPr>
          <p:cNvCxnSpPr>
            <a:endCxn id="8" idx="1"/>
          </p:cNvCxnSpPr>
          <p:nvPr/>
        </p:nvCxnSpPr>
        <p:spPr>
          <a:xfrm>
            <a:off x="3552496" y="2899979"/>
            <a:ext cx="2837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59CE871-44B6-994C-B8C2-420BE0FE8B8C}"/>
              </a:ext>
            </a:extLst>
          </p:cNvPr>
          <p:cNvCxnSpPr>
            <a:endCxn id="7" idx="1"/>
          </p:cNvCxnSpPr>
          <p:nvPr/>
        </p:nvCxnSpPr>
        <p:spPr>
          <a:xfrm>
            <a:off x="2196661" y="4327546"/>
            <a:ext cx="4309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6">
            <a:extLst>
              <a:ext uri="{FF2B5EF4-FFF2-40B4-BE49-F238E27FC236}">
                <a16:creationId xmlns:a16="http://schemas.microsoft.com/office/drawing/2014/main" id="{A9DCDE73-F93D-F346-A423-828792FFF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30769"/>
              </p:ext>
            </p:extLst>
          </p:nvPr>
        </p:nvGraphicFramePr>
        <p:xfrm>
          <a:off x="6988130" y="3504762"/>
          <a:ext cx="9249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910">
                  <a:extLst>
                    <a:ext uri="{9D8B030D-6E8A-4147-A177-3AD203B41FA5}">
                      <a16:colId xmlns:a16="http://schemas.microsoft.com/office/drawing/2014/main" val="1977068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“aaa”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7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39817"/>
                  </a:ext>
                </a:extLst>
              </a:tr>
            </a:tbl>
          </a:graphicData>
        </a:graphic>
      </p:graphicFrame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6AE02A0-0A59-1A4A-8E18-B5C4DD0A4BDB}"/>
              </a:ext>
            </a:extLst>
          </p:cNvPr>
          <p:cNvCxnSpPr>
            <a:cxnSpLocks/>
          </p:cNvCxnSpPr>
          <p:nvPr/>
        </p:nvCxnSpPr>
        <p:spPr>
          <a:xfrm flipH="1">
            <a:off x="5666278" y="3875602"/>
            <a:ext cx="1039323" cy="0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0F541D8-72B6-ED47-B938-A7FA4FB406C7}"/>
              </a:ext>
            </a:extLst>
          </p:cNvPr>
          <p:cNvSpPr txBox="1"/>
          <p:nvPr/>
        </p:nvSpPr>
        <p:spPr>
          <a:xfrm>
            <a:off x="5595024" y="3490945"/>
            <a:ext cx="1392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hashFunc(“aaa”)</a:t>
            </a:r>
            <a:endParaRPr kumimoji="1" lang="zh-CN" altLang="en-US" sz="1400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2F63397-6E72-3F42-BDA4-1E645AFB2A3C}"/>
              </a:ext>
            </a:extLst>
          </p:cNvPr>
          <p:cNvCxnSpPr>
            <a:cxnSpLocks/>
          </p:cNvCxnSpPr>
          <p:nvPr/>
        </p:nvCxnSpPr>
        <p:spPr>
          <a:xfrm flipH="1">
            <a:off x="4626955" y="3890928"/>
            <a:ext cx="1039323" cy="0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83C7BA9-DF5F-4E45-89B7-B7444637A5F4}"/>
              </a:ext>
            </a:extLst>
          </p:cNvPr>
          <p:cNvSpPr txBox="1"/>
          <p:nvPr/>
        </p:nvSpPr>
        <p:spPr>
          <a:xfrm>
            <a:off x="5013434" y="352008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%m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365A4D7-F53E-3448-97AB-6F2FF1B59C67}"/>
              </a:ext>
            </a:extLst>
          </p:cNvPr>
          <p:cNvSpPr txBox="1"/>
          <p:nvPr/>
        </p:nvSpPr>
        <p:spPr>
          <a:xfrm>
            <a:off x="710343" y="160282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Hash</a:t>
            </a:r>
            <a:r>
              <a:rPr kumimoji="1" lang="zh-CN" altLang="en-US" dirty="0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08BCF60-DFF9-1044-9B57-33A2B40F2116}"/>
              </a:ext>
            </a:extLst>
          </p:cNvPr>
          <p:cNvGrpSpPr/>
          <p:nvPr/>
        </p:nvGrpSpPr>
        <p:grpSpPr>
          <a:xfrm>
            <a:off x="1477891" y="4774435"/>
            <a:ext cx="5454871" cy="430925"/>
            <a:chOff x="1692164" y="998484"/>
            <a:chExt cx="5454871" cy="43092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6FBC49B-DA8C-1F43-959C-AC805FB0AF19}"/>
                </a:ext>
              </a:extLst>
            </p:cNvPr>
            <p:cNvSpPr/>
            <p:nvPr/>
          </p:nvSpPr>
          <p:spPr>
            <a:xfrm>
              <a:off x="1692166" y="998484"/>
              <a:ext cx="5454869" cy="43092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A365BB95-17A6-764E-BA57-B5C0A5EF82E2}"/>
                </a:ext>
              </a:extLst>
            </p:cNvPr>
            <p:cNvCxnSpPr>
              <a:stCxn id="2" idx="0"/>
              <a:endCxn id="2" idx="2"/>
            </p:cNvCxnSpPr>
            <p:nvPr/>
          </p:nvCxnSpPr>
          <p:spPr>
            <a:xfrm>
              <a:off x="4419601" y="998484"/>
              <a:ext cx="0" cy="4309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连接符 4">
              <a:extLst>
                <a:ext uri="{FF2B5EF4-FFF2-40B4-BE49-F238E27FC236}">
                  <a16:creationId xmlns:a16="http://schemas.microsoft.com/office/drawing/2014/main" id="{5132F508-C949-D14B-A4B7-2438C7E6F301}"/>
                </a:ext>
              </a:extLst>
            </p:cNvPr>
            <p:cNvCxnSpPr/>
            <p:nvPr/>
          </p:nvCxnSpPr>
          <p:spPr>
            <a:xfrm>
              <a:off x="4687615" y="998484"/>
              <a:ext cx="0" cy="4309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08B6A542-50E4-7749-BCED-C21356D5BD0A}"/>
                </a:ext>
              </a:extLst>
            </p:cNvPr>
            <p:cNvCxnSpPr/>
            <p:nvPr/>
          </p:nvCxnSpPr>
          <p:spPr>
            <a:xfrm>
              <a:off x="4939863" y="998484"/>
              <a:ext cx="0" cy="4309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A3A789B4-93C6-E047-B574-D2BEB9C134D6}"/>
                </a:ext>
              </a:extLst>
            </p:cNvPr>
            <p:cNvCxnSpPr/>
            <p:nvPr/>
          </p:nvCxnSpPr>
          <p:spPr>
            <a:xfrm>
              <a:off x="2438402" y="998484"/>
              <a:ext cx="0" cy="4309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BDA98244-64F5-1841-9790-28B108B08FFB}"/>
                </a:ext>
              </a:extLst>
            </p:cNvPr>
            <p:cNvCxnSpPr/>
            <p:nvPr/>
          </p:nvCxnSpPr>
          <p:spPr>
            <a:xfrm>
              <a:off x="3689132" y="998485"/>
              <a:ext cx="0" cy="4309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5B9AA3-F68A-7446-B43E-E497C381FBEA}"/>
                </a:ext>
              </a:extLst>
            </p:cNvPr>
            <p:cNvSpPr/>
            <p:nvPr/>
          </p:nvSpPr>
          <p:spPr>
            <a:xfrm>
              <a:off x="3678625" y="998484"/>
              <a:ext cx="740976" cy="430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76ABB21-AFCF-C641-B5B4-37C76C4DD179}"/>
                </a:ext>
              </a:extLst>
            </p:cNvPr>
            <p:cNvSpPr/>
            <p:nvPr/>
          </p:nvSpPr>
          <p:spPr>
            <a:xfrm>
              <a:off x="1697426" y="998484"/>
              <a:ext cx="740976" cy="430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E6FD1477-22B5-9346-8F8B-A33620576D13}"/>
                </a:ext>
              </a:extLst>
            </p:cNvPr>
            <p:cNvCxnSpPr/>
            <p:nvPr/>
          </p:nvCxnSpPr>
          <p:spPr>
            <a:xfrm>
              <a:off x="2685394" y="998484"/>
              <a:ext cx="0" cy="4309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FFD282D-0B9A-5B42-BEF3-3054B6BD1760}"/>
                </a:ext>
              </a:extLst>
            </p:cNvPr>
            <p:cNvSpPr txBox="1"/>
            <p:nvPr/>
          </p:nvSpPr>
          <p:spPr>
            <a:xfrm>
              <a:off x="2438401" y="10292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n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5A4609A-3AC7-A447-A98E-6B89AB3E82AD}"/>
                </a:ext>
              </a:extLst>
            </p:cNvPr>
            <p:cNvSpPr txBox="1"/>
            <p:nvPr/>
          </p:nvSpPr>
          <p:spPr>
            <a:xfrm>
              <a:off x="4371459" y="102928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i-1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3E24A70-755A-C146-9B62-ED16358377C5}"/>
                </a:ext>
              </a:extLst>
            </p:cNvPr>
            <p:cNvSpPr txBox="1"/>
            <p:nvPr/>
          </p:nvSpPr>
          <p:spPr>
            <a:xfrm>
              <a:off x="4692870" y="103416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i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3D60902-ACD7-B347-BEE5-1BBE6F9A6710}"/>
                </a:ext>
              </a:extLst>
            </p:cNvPr>
            <p:cNvSpPr/>
            <p:nvPr/>
          </p:nvSpPr>
          <p:spPr>
            <a:xfrm>
              <a:off x="2228193" y="998484"/>
              <a:ext cx="210208" cy="43092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4D968E9-94EE-7045-B15B-D4815C493526}"/>
                </a:ext>
              </a:extLst>
            </p:cNvPr>
            <p:cNvSpPr/>
            <p:nvPr/>
          </p:nvSpPr>
          <p:spPr>
            <a:xfrm>
              <a:off x="1692164" y="998484"/>
              <a:ext cx="210208" cy="43092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195E7C0-5668-974E-A512-30109290D010}"/>
                </a:ext>
              </a:extLst>
            </p:cNvPr>
            <p:cNvSpPr/>
            <p:nvPr/>
          </p:nvSpPr>
          <p:spPr>
            <a:xfrm>
              <a:off x="3685659" y="998484"/>
              <a:ext cx="210208" cy="43092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6BF5B50-B85F-CB4E-A5DB-6A6256A5B314}"/>
                </a:ext>
              </a:extLst>
            </p:cNvPr>
            <p:cNvSpPr/>
            <p:nvPr/>
          </p:nvSpPr>
          <p:spPr>
            <a:xfrm>
              <a:off x="4219900" y="998484"/>
              <a:ext cx="210208" cy="43092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20" name="表格 6">
            <a:extLst>
              <a:ext uri="{FF2B5EF4-FFF2-40B4-BE49-F238E27FC236}">
                <a16:creationId xmlns:a16="http://schemas.microsoft.com/office/drawing/2014/main" id="{7F1E7B2A-8712-C44E-AB4C-307E3A97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47065"/>
              </p:ext>
            </p:extLst>
          </p:nvPr>
        </p:nvGraphicFramePr>
        <p:xfrm>
          <a:off x="1372666" y="134021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9981817"/>
                    </a:ext>
                  </a:extLst>
                </a:gridCol>
                <a:gridCol w="269887">
                  <a:extLst>
                    <a:ext uri="{9D8B030D-6E8A-4147-A177-3AD203B41FA5}">
                      <a16:colId xmlns:a16="http://schemas.microsoft.com/office/drawing/2014/main" val="965269603"/>
                    </a:ext>
                  </a:extLst>
                </a:gridCol>
                <a:gridCol w="3794113">
                  <a:extLst>
                    <a:ext uri="{9D8B030D-6E8A-4147-A177-3AD203B41FA5}">
                      <a16:colId xmlns:a16="http://schemas.microsoft.com/office/drawing/2014/main" val="2067550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649268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DC9BE8CB-5264-4548-B1EC-12CBFC4DCA73}"/>
              </a:ext>
            </a:extLst>
          </p:cNvPr>
          <p:cNvSpPr/>
          <p:nvPr/>
        </p:nvSpPr>
        <p:spPr>
          <a:xfrm>
            <a:off x="3668064" y="1340216"/>
            <a:ext cx="287555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B17F993-1261-CA48-A33C-C8D4E6DC7A89}"/>
              </a:ext>
            </a:extLst>
          </p:cNvPr>
          <p:cNvSpPr txBox="1"/>
          <p:nvPr/>
        </p:nvSpPr>
        <p:spPr>
          <a:xfrm>
            <a:off x="3354076" y="177578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i-1</a:t>
            </a:r>
            <a:endParaRPr kumimoji="1"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0A1777-4272-3249-949B-1ABEE37BB3AA}"/>
              </a:ext>
            </a:extLst>
          </p:cNvPr>
          <p:cNvSpPr txBox="1"/>
          <p:nvPr/>
        </p:nvSpPr>
        <p:spPr>
          <a:xfrm>
            <a:off x="3735687" y="1775789"/>
            <a:ext cx="226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i</a:t>
            </a:r>
            <a:endParaRPr kumimoji="1" lang="zh-CN" altLang="en-US" sz="1400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592D709-263B-954B-8938-A7DF1A3B9CFB}"/>
              </a:ext>
            </a:extLst>
          </p:cNvPr>
          <p:cNvCxnSpPr/>
          <p:nvPr/>
        </p:nvCxnSpPr>
        <p:spPr>
          <a:xfrm>
            <a:off x="2865499" y="1340216"/>
            <a:ext cx="0" cy="370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F846EE9B-4AC1-014E-BFE3-CFFE0708DD7F}"/>
              </a:ext>
            </a:extLst>
          </p:cNvPr>
          <p:cNvCxnSpPr/>
          <p:nvPr/>
        </p:nvCxnSpPr>
        <p:spPr>
          <a:xfrm>
            <a:off x="1956355" y="1340216"/>
            <a:ext cx="0" cy="370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44D439E-B5FB-EF4F-B9DE-91BB90828530}"/>
              </a:ext>
            </a:extLst>
          </p:cNvPr>
          <p:cNvSpPr/>
          <p:nvPr/>
        </p:nvSpPr>
        <p:spPr>
          <a:xfrm>
            <a:off x="2865499" y="1340216"/>
            <a:ext cx="567314" cy="3708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5355A71-B359-0D43-BB82-D5D23F0573FF}"/>
              </a:ext>
            </a:extLst>
          </p:cNvPr>
          <p:cNvSpPr/>
          <p:nvPr/>
        </p:nvSpPr>
        <p:spPr>
          <a:xfrm>
            <a:off x="1372666" y="1340216"/>
            <a:ext cx="567314" cy="3708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FF4E27D-6A1B-6649-AFC9-1BC272D5A54B}"/>
              </a:ext>
            </a:extLst>
          </p:cNvPr>
          <p:cNvCxnSpPr/>
          <p:nvPr/>
        </p:nvCxnSpPr>
        <p:spPr>
          <a:xfrm>
            <a:off x="2146846" y="1340216"/>
            <a:ext cx="0" cy="370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FE12357-AEED-3446-A0C0-ABF222D8C4DD}"/>
              </a:ext>
            </a:extLst>
          </p:cNvPr>
          <p:cNvSpPr txBox="1"/>
          <p:nvPr/>
        </p:nvSpPr>
        <p:spPr>
          <a:xfrm>
            <a:off x="1939980" y="17757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n</a:t>
            </a:r>
            <a:endParaRPr kumimoji="1"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01BDA2C-5333-6A40-8639-A7ECAA5F41EC}"/>
              </a:ext>
            </a:extLst>
          </p:cNvPr>
          <p:cNvSpPr/>
          <p:nvPr/>
        </p:nvSpPr>
        <p:spPr>
          <a:xfrm>
            <a:off x="3191077" y="2205428"/>
            <a:ext cx="476987" cy="3708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6D73AB1-5398-614C-AA65-6B7B5BF559A5}"/>
              </a:ext>
            </a:extLst>
          </p:cNvPr>
          <p:cNvSpPr/>
          <p:nvPr/>
        </p:nvSpPr>
        <p:spPr>
          <a:xfrm>
            <a:off x="1378166" y="2161051"/>
            <a:ext cx="476987" cy="3708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9BF47C95-2393-244A-BE8D-CFD290B2542A}"/>
              </a:ext>
            </a:extLst>
          </p:cNvPr>
          <p:cNvCxnSpPr>
            <a:cxnSpLocks/>
          </p:cNvCxnSpPr>
          <p:nvPr/>
        </p:nvCxnSpPr>
        <p:spPr>
          <a:xfrm>
            <a:off x="3668064" y="1030014"/>
            <a:ext cx="0" cy="178675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3FB22ECE-0F4A-BF4D-BE0C-8471AC9DEFA9}"/>
              </a:ext>
            </a:extLst>
          </p:cNvPr>
          <p:cNvCxnSpPr>
            <a:cxnSpLocks/>
          </p:cNvCxnSpPr>
          <p:nvPr/>
        </p:nvCxnSpPr>
        <p:spPr>
          <a:xfrm>
            <a:off x="3201587" y="1052210"/>
            <a:ext cx="0" cy="178675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30ADF65-D01B-0748-83C0-8EFD58FF2F46}"/>
              </a:ext>
            </a:extLst>
          </p:cNvPr>
          <p:cNvCxnSpPr>
            <a:cxnSpLocks/>
          </p:cNvCxnSpPr>
          <p:nvPr/>
        </p:nvCxnSpPr>
        <p:spPr>
          <a:xfrm>
            <a:off x="1855153" y="1067516"/>
            <a:ext cx="0" cy="178675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5878D56F-67A6-D441-A03A-85AE24206175}"/>
              </a:ext>
            </a:extLst>
          </p:cNvPr>
          <p:cNvCxnSpPr>
            <a:cxnSpLocks/>
          </p:cNvCxnSpPr>
          <p:nvPr/>
        </p:nvCxnSpPr>
        <p:spPr>
          <a:xfrm>
            <a:off x="1372544" y="1067516"/>
            <a:ext cx="0" cy="178675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5596688-E3C2-6646-A50B-9D10700A4CA6}"/>
              </a:ext>
            </a:extLst>
          </p:cNvPr>
          <p:cNvCxnSpPr/>
          <p:nvPr/>
        </p:nvCxnSpPr>
        <p:spPr>
          <a:xfrm>
            <a:off x="1477891" y="2183239"/>
            <a:ext cx="0" cy="326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0584863D-8563-4647-92FB-26D5775609C7}"/>
              </a:ext>
            </a:extLst>
          </p:cNvPr>
          <p:cNvCxnSpPr/>
          <p:nvPr/>
        </p:nvCxnSpPr>
        <p:spPr>
          <a:xfrm>
            <a:off x="1745660" y="2183238"/>
            <a:ext cx="0" cy="326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56C96117-5BEF-B646-8097-799B568CB912}"/>
              </a:ext>
            </a:extLst>
          </p:cNvPr>
          <p:cNvCxnSpPr/>
          <p:nvPr/>
        </p:nvCxnSpPr>
        <p:spPr>
          <a:xfrm>
            <a:off x="3305776" y="2215938"/>
            <a:ext cx="0" cy="326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525E2844-0DD3-974B-9067-8639EC5AEBE8}"/>
              </a:ext>
            </a:extLst>
          </p:cNvPr>
          <p:cNvCxnSpPr/>
          <p:nvPr/>
        </p:nvCxnSpPr>
        <p:spPr>
          <a:xfrm>
            <a:off x="3539870" y="2227616"/>
            <a:ext cx="0" cy="326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5A320CF3-C416-1841-A5EA-4AEF407B994B}"/>
              </a:ext>
            </a:extLst>
          </p:cNvPr>
          <p:cNvCxnSpPr>
            <a:cxnSpLocks/>
          </p:cNvCxnSpPr>
          <p:nvPr/>
        </p:nvCxnSpPr>
        <p:spPr>
          <a:xfrm>
            <a:off x="3253226" y="2576268"/>
            <a:ext cx="0" cy="366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7A45C8F-DEDD-E643-85B9-77D3678B07A9}"/>
              </a:ext>
            </a:extLst>
          </p:cNvPr>
          <p:cNvCxnSpPr>
            <a:cxnSpLocks/>
          </p:cNvCxnSpPr>
          <p:nvPr/>
        </p:nvCxnSpPr>
        <p:spPr>
          <a:xfrm>
            <a:off x="3600981" y="2576268"/>
            <a:ext cx="0" cy="576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1560C949-64AA-E541-B476-18FFE7AA45FD}"/>
              </a:ext>
            </a:extLst>
          </p:cNvPr>
          <p:cNvCxnSpPr>
            <a:cxnSpLocks/>
          </p:cNvCxnSpPr>
          <p:nvPr/>
        </p:nvCxnSpPr>
        <p:spPr>
          <a:xfrm flipH="1">
            <a:off x="1425340" y="2942896"/>
            <a:ext cx="18278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0579DD8D-9913-7349-A015-90B976031DA9}"/>
              </a:ext>
            </a:extLst>
          </p:cNvPr>
          <p:cNvCxnSpPr/>
          <p:nvPr/>
        </p:nvCxnSpPr>
        <p:spPr>
          <a:xfrm flipV="1">
            <a:off x="1425340" y="2576268"/>
            <a:ext cx="0" cy="366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839117DC-B66D-E747-BC18-16F3F1081944}"/>
              </a:ext>
            </a:extLst>
          </p:cNvPr>
          <p:cNvCxnSpPr>
            <a:cxnSpLocks/>
          </p:cNvCxnSpPr>
          <p:nvPr/>
        </p:nvCxnSpPr>
        <p:spPr>
          <a:xfrm flipH="1">
            <a:off x="1760697" y="3153103"/>
            <a:ext cx="18278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E451421-954F-D24A-8CB0-74BEFAA91A65}"/>
              </a:ext>
            </a:extLst>
          </p:cNvPr>
          <p:cNvCxnSpPr/>
          <p:nvPr/>
        </p:nvCxnSpPr>
        <p:spPr>
          <a:xfrm flipV="1">
            <a:off x="1777190" y="2554079"/>
            <a:ext cx="0" cy="599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104CC2B4-DA64-0F48-94DA-DA6B2B492AB7}"/>
              </a:ext>
            </a:extLst>
          </p:cNvPr>
          <p:cNvSpPr txBox="1"/>
          <p:nvPr/>
        </p:nvSpPr>
        <p:spPr>
          <a:xfrm>
            <a:off x="288082" y="365942"/>
            <a:ext cx="8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nextArr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8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BBA2AD9-B134-1E4E-9DCD-C4A43F6D7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51342"/>
              </p:ext>
            </p:extLst>
          </p:nvPr>
        </p:nvGraphicFramePr>
        <p:xfrm>
          <a:off x="1865585" y="1852798"/>
          <a:ext cx="1208690" cy="2596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115329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0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0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8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9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3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912892"/>
                  </a:ext>
                </a:extLst>
              </a:tr>
              <a:tr h="371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8219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5B72300-A7DE-4341-A942-93BB6E771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42905"/>
              </p:ext>
            </p:extLst>
          </p:nvPr>
        </p:nvGraphicFramePr>
        <p:xfrm>
          <a:off x="4572000" y="1852798"/>
          <a:ext cx="120869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115329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0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0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8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9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3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912892"/>
                  </a:ext>
                </a:extLst>
              </a:tr>
              <a:tr h="347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8219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A094A70-D69E-2A48-BD5A-0D0C63209BA6}"/>
              </a:ext>
            </a:extLst>
          </p:cNvPr>
          <p:cNvSpPr txBox="1"/>
          <p:nvPr/>
        </p:nvSpPr>
        <p:spPr>
          <a:xfrm>
            <a:off x="641131" y="50449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Hash</a:t>
            </a:r>
            <a:r>
              <a:rPr kumimoji="1" lang="zh-CN" altLang="en-US" dirty="0"/>
              <a:t>表扩容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4D1F94B-418E-3747-978D-07B855EAAC97}"/>
              </a:ext>
            </a:extLst>
          </p:cNvPr>
          <p:cNvCxnSpPr/>
          <p:nvPr/>
        </p:nvCxnSpPr>
        <p:spPr>
          <a:xfrm>
            <a:off x="3321269" y="3289738"/>
            <a:ext cx="9774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4783BD6-7379-7C4E-A958-EBF706F8C2B5}"/>
              </a:ext>
            </a:extLst>
          </p:cNvPr>
          <p:cNvSpPr txBox="1"/>
          <p:nvPr/>
        </p:nvSpPr>
        <p:spPr>
          <a:xfrm>
            <a:off x="3234460" y="2892973"/>
            <a:ext cx="1200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Copy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and free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995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E267BB1-0AE7-4F4A-8466-3F4543253977}"/>
              </a:ext>
            </a:extLst>
          </p:cNvPr>
          <p:cNvSpPr txBox="1"/>
          <p:nvPr/>
        </p:nvSpPr>
        <p:spPr>
          <a:xfrm>
            <a:off x="15762" y="1233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u="none" strike="noStrike" dirty="0">
                <a:effectLst/>
                <a:latin typeface="Roboto" panose="020F0502020204030204" pitchFamily="34" charset="0"/>
              </a:rPr>
              <a:t>一致性哈希原理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2B80223-D481-1F4A-968B-1E4FD4FB0D2D}"/>
              </a:ext>
            </a:extLst>
          </p:cNvPr>
          <p:cNvSpPr/>
          <p:nvPr/>
        </p:nvSpPr>
        <p:spPr>
          <a:xfrm>
            <a:off x="1203435" y="1573924"/>
            <a:ext cx="3904592" cy="371015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ACA85C8-C6B0-0941-82E5-1375D18CA99B}"/>
              </a:ext>
            </a:extLst>
          </p:cNvPr>
          <p:cNvSpPr/>
          <p:nvPr/>
        </p:nvSpPr>
        <p:spPr>
          <a:xfrm>
            <a:off x="4968764" y="3657599"/>
            <a:ext cx="278525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EA0B79D-C9FE-F14A-9BE3-07B76F5BC4C1}"/>
              </a:ext>
            </a:extLst>
          </p:cNvPr>
          <p:cNvSpPr/>
          <p:nvPr/>
        </p:nvSpPr>
        <p:spPr>
          <a:xfrm>
            <a:off x="3702267" y="1573924"/>
            <a:ext cx="278525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ACE8405-308F-0F40-8353-D55704B3B9D0}"/>
              </a:ext>
            </a:extLst>
          </p:cNvPr>
          <p:cNvSpPr/>
          <p:nvPr/>
        </p:nvSpPr>
        <p:spPr>
          <a:xfrm>
            <a:off x="3563004" y="5039712"/>
            <a:ext cx="278525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B5E491B-61FC-244C-9528-D0FE6B874E70}"/>
              </a:ext>
            </a:extLst>
          </p:cNvPr>
          <p:cNvSpPr/>
          <p:nvPr/>
        </p:nvSpPr>
        <p:spPr>
          <a:xfrm>
            <a:off x="1203435" y="2556642"/>
            <a:ext cx="278525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3DD79CF5-68C4-B84A-9D9F-AEB4A3464FE5}"/>
              </a:ext>
            </a:extLst>
          </p:cNvPr>
          <p:cNvCxnSpPr>
            <a:endCxn id="4" idx="0"/>
          </p:cNvCxnSpPr>
          <p:nvPr/>
        </p:nvCxnSpPr>
        <p:spPr>
          <a:xfrm>
            <a:off x="3155731" y="1097384"/>
            <a:ext cx="0" cy="47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028765D7-7DCA-7C40-876E-886F6CEC2BD5}"/>
              </a:ext>
            </a:extLst>
          </p:cNvPr>
          <p:cNvSpPr/>
          <p:nvPr/>
        </p:nvSpPr>
        <p:spPr>
          <a:xfrm>
            <a:off x="1342697" y="4314496"/>
            <a:ext cx="278525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26AC3EA-754B-8347-9FB7-095951D032AF}"/>
              </a:ext>
            </a:extLst>
          </p:cNvPr>
          <p:cNvSpPr/>
          <p:nvPr/>
        </p:nvSpPr>
        <p:spPr>
          <a:xfrm>
            <a:off x="4572000" y="2115207"/>
            <a:ext cx="278525" cy="3048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71B261E-0530-4E4A-AF76-8C2015BDDD79}"/>
              </a:ext>
            </a:extLst>
          </p:cNvPr>
          <p:cNvSpPr/>
          <p:nvPr/>
        </p:nvSpPr>
        <p:spPr>
          <a:xfrm>
            <a:off x="4642943" y="4314496"/>
            <a:ext cx="278525" cy="3048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7A91DFD-77BC-0B4F-B1BA-85BEE3CE18CE}"/>
              </a:ext>
            </a:extLst>
          </p:cNvPr>
          <p:cNvSpPr/>
          <p:nvPr/>
        </p:nvSpPr>
        <p:spPr>
          <a:xfrm>
            <a:off x="2701158" y="5123794"/>
            <a:ext cx="278525" cy="3048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2134A6A-C279-4145-B482-E944F2713DD5}"/>
              </a:ext>
            </a:extLst>
          </p:cNvPr>
          <p:cNvSpPr/>
          <p:nvPr/>
        </p:nvSpPr>
        <p:spPr>
          <a:xfrm>
            <a:off x="1064173" y="3649716"/>
            <a:ext cx="278525" cy="3048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8C9F9D-342B-294A-A40F-BB46144D52D9}"/>
              </a:ext>
            </a:extLst>
          </p:cNvPr>
          <p:cNvSpPr/>
          <p:nvPr/>
        </p:nvSpPr>
        <p:spPr>
          <a:xfrm>
            <a:off x="1739459" y="1810407"/>
            <a:ext cx="278525" cy="3048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02CA3DD-0537-174E-9D23-08D984FE4E2C}"/>
              </a:ext>
            </a:extLst>
          </p:cNvPr>
          <p:cNvSpPr/>
          <p:nvPr/>
        </p:nvSpPr>
        <p:spPr>
          <a:xfrm>
            <a:off x="4921468" y="2876259"/>
            <a:ext cx="278525" cy="304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2524176-0939-5146-B805-D33C9C999E97}"/>
              </a:ext>
            </a:extLst>
          </p:cNvPr>
          <p:cNvSpPr/>
          <p:nvPr/>
        </p:nvSpPr>
        <p:spPr>
          <a:xfrm>
            <a:off x="4196252" y="4754144"/>
            <a:ext cx="278525" cy="304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78AC64C-6319-4043-8A88-4727E109E461}"/>
              </a:ext>
            </a:extLst>
          </p:cNvPr>
          <p:cNvSpPr/>
          <p:nvPr/>
        </p:nvSpPr>
        <p:spPr>
          <a:xfrm>
            <a:off x="1897114" y="4818994"/>
            <a:ext cx="278525" cy="304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B75F51D-D25B-F646-9419-EB48E6753225}"/>
              </a:ext>
            </a:extLst>
          </p:cNvPr>
          <p:cNvSpPr/>
          <p:nvPr/>
        </p:nvSpPr>
        <p:spPr>
          <a:xfrm>
            <a:off x="1082565" y="3103179"/>
            <a:ext cx="278525" cy="304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7E94E35-4DE9-6D4D-9DCC-ED7E05349171}"/>
              </a:ext>
            </a:extLst>
          </p:cNvPr>
          <p:cNvSpPr/>
          <p:nvPr/>
        </p:nvSpPr>
        <p:spPr>
          <a:xfrm>
            <a:off x="2409495" y="1520423"/>
            <a:ext cx="278525" cy="304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D22D807-08AD-304A-B35B-FF8EDAE54B25}"/>
              </a:ext>
            </a:extLst>
          </p:cNvPr>
          <p:cNvSpPr/>
          <p:nvPr/>
        </p:nvSpPr>
        <p:spPr>
          <a:xfrm>
            <a:off x="5588872" y="3831022"/>
            <a:ext cx="278525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EADB7B5-278F-4D44-8DC6-5DCBBD2A543F}"/>
              </a:ext>
            </a:extLst>
          </p:cNvPr>
          <p:cNvSpPr/>
          <p:nvPr/>
        </p:nvSpPr>
        <p:spPr>
          <a:xfrm>
            <a:off x="5588871" y="4406464"/>
            <a:ext cx="278525" cy="3048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0E43516-E68A-9846-8A84-1CBBA6B9D2B2}"/>
              </a:ext>
            </a:extLst>
          </p:cNvPr>
          <p:cNvSpPr/>
          <p:nvPr/>
        </p:nvSpPr>
        <p:spPr>
          <a:xfrm>
            <a:off x="5588871" y="4896874"/>
            <a:ext cx="278525" cy="304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BAEE2AE-4700-1946-AE48-69FFF699D83B}"/>
              </a:ext>
            </a:extLst>
          </p:cNvPr>
          <p:cNvSpPr txBox="1"/>
          <p:nvPr/>
        </p:nvSpPr>
        <p:spPr>
          <a:xfrm>
            <a:off x="6001404" y="383102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m1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BDA3339-B981-C044-B0D0-86720B5C2732}"/>
              </a:ext>
            </a:extLst>
          </p:cNvPr>
          <p:cNvSpPr txBox="1"/>
          <p:nvPr/>
        </p:nvSpPr>
        <p:spPr>
          <a:xfrm>
            <a:off x="6001404" y="434193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m2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8BEDD7-AA53-F94C-A36D-CBB9ED69C65E}"/>
              </a:ext>
            </a:extLst>
          </p:cNvPr>
          <p:cNvSpPr txBox="1"/>
          <p:nvPr/>
        </p:nvSpPr>
        <p:spPr>
          <a:xfrm>
            <a:off x="6001404" y="481899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m3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925978-C0BE-EF4F-9FE4-513FF9098097}"/>
              </a:ext>
            </a:extLst>
          </p:cNvPr>
          <p:cNvSpPr txBox="1"/>
          <p:nvPr/>
        </p:nvSpPr>
        <p:spPr>
          <a:xfrm>
            <a:off x="3004888" y="724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37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2A62C4-CC6E-D045-A4EE-430483F4319B}"/>
              </a:ext>
            </a:extLst>
          </p:cNvPr>
          <p:cNvSpPr txBox="1"/>
          <p:nvPr/>
        </p:nvSpPr>
        <p:spPr>
          <a:xfrm>
            <a:off x="147144" y="945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并查集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EDAFD20-FA92-7B44-BB0E-3382B2C4E189}"/>
              </a:ext>
            </a:extLst>
          </p:cNvPr>
          <p:cNvSpPr/>
          <p:nvPr/>
        </p:nvSpPr>
        <p:spPr>
          <a:xfrm>
            <a:off x="1318598" y="945931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C6CA88A-789D-9744-9F3F-7A579FFEA551}"/>
              </a:ext>
            </a:extLst>
          </p:cNvPr>
          <p:cNvSpPr/>
          <p:nvPr/>
        </p:nvSpPr>
        <p:spPr>
          <a:xfrm>
            <a:off x="2049068" y="940675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F3D4BEE-B6FB-C940-BA2B-50B775F1E021}"/>
              </a:ext>
            </a:extLst>
          </p:cNvPr>
          <p:cNvSpPr/>
          <p:nvPr/>
        </p:nvSpPr>
        <p:spPr>
          <a:xfrm>
            <a:off x="2779538" y="940675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CF148F3-A824-DA4B-BE7D-5C641EB8AE6B}"/>
              </a:ext>
            </a:extLst>
          </p:cNvPr>
          <p:cNvSpPr/>
          <p:nvPr/>
        </p:nvSpPr>
        <p:spPr>
          <a:xfrm>
            <a:off x="3486356" y="940675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9E3A65E-A459-2044-A389-03A5DA4C8617}"/>
              </a:ext>
            </a:extLst>
          </p:cNvPr>
          <p:cNvSpPr/>
          <p:nvPr/>
        </p:nvSpPr>
        <p:spPr>
          <a:xfrm>
            <a:off x="4193174" y="940674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4918AB18-8466-A449-81C7-0DB2A3767C12}"/>
              </a:ext>
            </a:extLst>
          </p:cNvPr>
          <p:cNvCxnSpPr>
            <a:stCxn id="3" idx="1"/>
            <a:endCxn id="3" idx="7"/>
          </p:cNvCxnSpPr>
          <p:nvPr/>
        </p:nvCxnSpPr>
        <p:spPr>
          <a:xfrm rot="5400000" flipH="1" flipV="1">
            <a:off x="1523549" y="863347"/>
            <a:ext cx="12700" cy="289845"/>
          </a:xfrm>
          <a:prstGeom prst="curvedConnector3">
            <a:avLst>
              <a:gd name="adj1" fmla="val 22908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68BBBB3A-E7D8-774F-8002-19C1F9E21D96}"/>
              </a:ext>
            </a:extLst>
          </p:cNvPr>
          <p:cNvCxnSpPr/>
          <p:nvPr/>
        </p:nvCxnSpPr>
        <p:spPr>
          <a:xfrm rot="5400000" flipH="1" flipV="1">
            <a:off x="2247669" y="845764"/>
            <a:ext cx="12700" cy="289845"/>
          </a:xfrm>
          <a:prstGeom prst="curvedConnector3">
            <a:avLst>
              <a:gd name="adj1" fmla="val 22908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>
            <a:extLst>
              <a:ext uri="{FF2B5EF4-FFF2-40B4-BE49-F238E27FC236}">
                <a16:creationId xmlns:a16="http://schemas.microsoft.com/office/drawing/2014/main" id="{2B100869-4368-A448-9299-9664D21234C8}"/>
              </a:ext>
            </a:extLst>
          </p:cNvPr>
          <p:cNvCxnSpPr/>
          <p:nvPr/>
        </p:nvCxnSpPr>
        <p:spPr>
          <a:xfrm rot="5400000" flipH="1" flipV="1">
            <a:off x="2954488" y="869697"/>
            <a:ext cx="12700" cy="289845"/>
          </a:xfrm>
          <a:prstGeom prst="curvedConnector3">
            <a:avLst>
              <a:gd name="adj1" fmla="val 22908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7F38BA7A-7CCA-4B44-8629-822F2A28A83A}"/>
              </a:ext>
            </a:extLst>
          </p:cNvPr>
          <p:cNvCxnSpPr/>
          <p:nvPr/>
        </p:nvCxnSpPr>
        <p:spPr>
          <a:xfrm rot="5400000" flipH="1" flipV="1">
            <a:off x="3684957" y="876048"/>
            <a:ext cx="12700" cy="289845"/>
          </a:xfrm>
          <a:prstGeom prst="curvedConnector3">
            <a:avLst>
              <a:gd name="adj1" fmla="val 22908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DD640D49-D1FA-4043-95E7-D441672F54F6}"/>
              </a:ext>
            </a:extLst>
          </p:cNvPr>
          <p:cNvCxnSpPr/>
          <p:nvPr/>
        </p:nvCxnSpPr>
        <p:spPr>
          <a:xfrm rot="5400000" flipH="1" flipV="1">
            <a:off x="4391775" y="858463"/>
            <a:ext cx="12700" cy="289845"/>
          </a:xfrm>
          <a:prstGeom prst="curvedConnector3">
            <a:avLst>
              <a:gd name="adj1" fmla="val 22908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72BB3D2-1201-5145-854F-3D423DD14E05}"/>
              </a:ext>
            </a:extLst>
          </p:cNvPr>
          <p:cNvSpPr/>
          <p:nvPr/>
        </p:nvSpPr>
        <p:spPr>
          <a:xfrm>
            <a:off x="1318598" y="2075797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0FEB996-E619-F149-AFBA-76F212C9D6EA}"/>
              </a:ext>
            </a:extLst>
          </p:cNvPr>
          <p:cNvSpPr/>
          <p:nvPr/>
        </p:nvSpPr>
        <p:spPr>
          <a:xfrm>
            <a:off x="1324947" y="2779994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1CC2E35-8D84-4A40-A6F9-CA3AA2B3C88A}"/>
              </a:ext>
            </a:extLst>
          </p:cNvPr>
          <p:cNvSpPr/>
          <p:nvPr/>
        </p:nvSpPr>
        <p:spPr>
          <a:xfrm>
            <a:off x="2779538" y="2070541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C11DC9C-F142-EF4F-B58C-402E357C071D}"/>
              </a:ext>
            </a:extLst>
          </p:cNvPr>
          <p:cNvSpPr/>
          <p:nvPr/>
        </p:nvSpPr>
        <p:spPr>
          <a:xfrm>
            <a:off x="2784747" y="2779994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A744AAE-5191-2644-A125-8736F77AD435}"/>
              </a:ext>
            </a:extLst>
          </p:cNvPr>
          <p:cNvSpPr/>
          <p:nvPr/>
        </p:nvSpPr>
        <p:spPr>
          <a:xfrm>
            <a:off x="4193174" y="2070540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D396FBD1-BE93-A54D-B4CF-9E69A10BB067}"/>
              </a:ext>
            </a:extLst>
          </p:cNvPr>
          <p:cNvCxnSpPr>
            <a:stCxn id="14" idx="1"/>
            <a:endCxn id="14" idx="7"/>
          </p:cNvCxnSpPr>
          <p:nvPr/>
        </p:nvCxnSpPr>
        <p:spPr>
          <a:xfrm rot="5400000" flipH="1" flipV="1">
            <a:off x="1523549" y="1993213"/>
            <a:ext cx="12700" cy="289845"/>
          </a:xfrm>
          <a:prstGeom prst="curvedConnector3">
            <a:avLst>
              <a:gd name="adj1" fmla="val 22908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F5AD71FB-8648-9F4E-BC5B-D7BB8DEA36FA}"/>
              </a:ext>
            </a:extLst>
          </p:cNvPr>
          <p:cNvCxnSpPr/>
          <p:nvPr/>
        </p:nvCxnSpPr>
        <p:spPr>
          <a:xfrm rot="5400000" flipH="1" flipV="1">
            <a:off x="2954488" y="1999563"/>
            <a:ext cx="12700" cy="289845"/>
          </a:xfrm>
          <a:prstGeom prst="curvedConnector3">
            <a:avLst>
              <a:gd name="adj1" fmla="val 22908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4386FF1A-265A-5745-9F6D-155FD34C4F83}"/>
              </a:ext>
            </a:extLst>
          </p:cNvPr>
          <p:cNvCxnSpPr/>
          <p:nvPr/>
        </p:nvCxnSpPr>
        <p:spPr>
          <a:xfrm rot="5400000" flipH="1" flipV="1">
            <a:off x="4391775" y="1988329"/>
            <a:ext cx="12700" cy="289845"/>
          </a:xfrm>
          <a:prstGeom prst="curvedConnector3">
            <a:avLst>
              <a:gd name="adj1" fmla="val 22908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1EECD04-7404-5444-A449-A0CA6F822057}"/>
              </a:ext>
            </a:extLst>
          </p:cNvPr>
          <p:cNvSpPr txBox="1"/>
          <p:nvPr/>
        </p:nvSpPr>
        <p:spPr>
          <a:xfrm>
            <a:off x="5244662" y="931782"/>
            <a:ext cx="13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initialization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438979-0601-E447-A03C-B88556F5A821}"/>
              </a:ext>
            </a:extLst>
          </p:cNvPr>
          <p:cNvSpPr txBox="1"/>
          <p:nvPr/>
        </p:nvSpPr>
        <p:spPr>
          <a:xfrm>
            <a:off x="5244662" y="1972521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Union (a,b) and Union (c,d)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892AFD9-85CC-244A-BB40-6B98A0C7832F}"/>
              </a:ext>
            </a:extLst>
          </p:cNvPr>
          <p:cNvCxnSpPr>
            <a:stCxn id="15" idx="0"/>
            <a:endCxn id="14" idx="4"/>
          </p:cNvCxnSpPr>
          <p:nvPr/>
        </p:nvCxnSpPr>
        <p:spPr>
          <a:xfrm flipH="1" flipV="1">
            <a:off x="1523550" y="2501466"/>
            <a:ext cx="6349" cy="27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1FD2574-9AA4-5247-B2BA-AC732A5609F2}"/>
              </a:ext>
            </a:extLst>
          </p:cNvPr>
          <p:cNvCxnSpPr>
            <a:stCxn id="17" idx="0"/>
            <a:endCxn id="16" idx="4"/>
          </p:cNvCxnSpPr>
          <p:nvPr/>
        </p:nvCxnSpPr>
        <p:spPr>
          <a:xfrm flipH="1" flipV="1">
            <a:off x="2984490" y="2496210"/>
            <a:ext cx="5209" cy="283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DD6D966E-1968-E54B-A265-F214C6B5AFFC}"/>
              </a:ext>
            </a:extLst>
          </p:cNvPr>
          <p:cNvSpPr/>
          <p:nvPr/>
        </p:nvSpPr>
        <p:spPr>
          <a:xfrm>
            <a:off x="1313389" y="3697025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07C629D-81D2-AD46-A3B5-5D2422857A17}"/>
              </a:ext>
            </a:extLst>
          </p:cNvPr>
          <p:cNvSpPr/>
          <p:nvPr/>
        </p:nvSpPr>
        <p:spPr>
          <a:xfrm>
            <a:off x="1319738" y="4401222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C4C8B9B-B80E-DD41-834E-48CFD483F720}"/>
              </a:ext>
            </a:extLst>
          </p:cNvPr>
          <p:cNvSpPr/>
          <p:nvPr/>
        </p:nvSpPr>
        <p:spPr>
          <a:xfrm>
            <a:off x="2774329" y="3691769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B7EF542-88FF-2346-810E-83B83EDBD7BC}"/>
              </a:ext>
            </a:extLst>
          </p:cNvPr>
          <p:cNvSpPr/>
          <p:nvPr/>
        </p:nvSpPr>
        <p:spPr>
          <a:xfrm>
            <a:off x="2779538" y="4401222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F1E135D-6025-FC40-81A7-86FF6A2BFCFF}"/>
              </a:ext>
            </a:extLst>
          </p:cNvPr>
          <p:cNvSpPr/>
          <p:nvPr/>
        </p:nvSpPr>
        <p:spPr>
          <a:xfrm>
            <a:off x="698535" y="3993956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636D6917-95A7-0E4C-887C-CD4CDD272EBB}"/>
              </a:ext>
            </a:extLst>
          </p:cNvPr>
          <p:cNvCxnSpPr>
            <a:stCxn id="30" idx="1"/>
            <a:endCxn id="30" idx="7"/>
          </p:cNvCxnSpPr>
          <p:nvPr/>
        </p:nvCxnSpPr>
        <p:spPr>
          <a:xfrm rot="5400000" flipH="1" flipV="1">
            <a:off x="1518340" y="3614441"/>
            <a:ext cx="12700" cy="289845"/>
          </a:xfrm>
          <a:prstGeom prst="curvedConnector3">
            <a:avLst>
              <a:gd name="adj1" fmla="val 22908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DFD60D51-700F-1F49-93A9-113544E942EB}"/>
              </a:ext>
            </a:extLst>
          </p:cNvPr>
          <p:cNvCxnSpPr/>
          <p:nvPr/>
        </p:nvCxnSpPr>
        <p:spPr>
          <a:xfrm rot="5400000" flipH="1" flipV="1">
            <a:off x="2949279" y="3620791"/>
            <a:ext cx="12700" cy="289845"/>
          </a:xfrm>
          <a:prstGeom prst="curvedConnector3">
            <a:avLst>
              <a:gd name="adj1" fmla="val 22908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16D9ABB-0B64-C442-819E-2C905B398394}"/>
              </a:ext>
            </a:extLst>
          </p:cNvPr>
          <p:cNvSpPr txBox="1"/>
          <p:nvPr/>
        </p:nvSpPr>
        <p:spPr>
          <a:xfrm>
            <a:off x="3671655" y="390460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Union (a,b,e)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7A96D28D-DCE4-264F-9687-0C6781F5662F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1518341" y="4122694"/>
            <a:ext cx="6349" cy="27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DF7EE0-2267-9741-A734-B66B1FC35C4D}"/>
              </a:ext>
            </a:extLst>
          </p:cNvPr>
          <p:cNvCxnSpPr>
            <a:stCxn id="33" idx="0"/>
            <a:endCxn id="32" idx="4"/>
          </p:cNvCxnSpPr>
          <p:nvPr/>
        </p:nvCxnSpPr>
        <p:spPr>
          <a:xfrm flipH="1" flipV="1">
            <a:off x="2979281" y="4117438"/>
            <a:ext cx="5209" cy="283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FAB73C95-F6DC-5740-82B5-B1FA8C207B3F}"/>
              </a:ext>
            </a:extLst>
          </p:cNvPr>
          <p:cNvCxnSpPr>
            <a:stCxn id="34" idx="6"/>
            <a:endCxn id="30" idx="3"/>
          </p:cNvCxnSpPr>
          <p:nvPr/>
        </p:nvCxnSpPr>
        <p:spPr>
          <a:xfrm flipV="1">
            <a:off x="1108438" y="4060356"/>
            <a:ext cx="264980" cy="146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E5E5131-639F-2E49-A4B3-1B09A11204F5}"/>
              </a:ext>
            </a:extLst>
          </p:cNvPr>
          <p:cNvSpPr txBox="1"/>
          <p:nvPr/>
        </p:nvSpPr>
        <p:spPr>
          <a:xfrm>
            <a:off x="3671655" y="5506249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Union (a,b,e,c,d)</a:t>
            </a:r>
            <a:endParaRPr kumimoji="1"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858C999-0330-BC48-8920-DFEF8A147664}"/>
              </a:ext>
            </a:extLst>
          </p:cNvPr>
          <p:cNvSpPr/>
          <p:nvPr/>
        </p:nvSpPr>
        <p:spPr>
          <a:xfrm>
            <a:off x="1318598" y="5148174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0C01426-94B5-6C42-A1F7-ACF431B46B1C}"/>
              </a:ext>
            </a:extLst>
          </p:cNvPr>
          <p:cNvSpPr/>
          <p:nvPr/>
        </p:nvSpPr>
        <p:spPr>
          <a:xfrm>
            <a:off x="1324947" y="5852371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40FE52D-A512-DC41-949D-8508EEE65C00}"/>
              </a:ext>
            </a:extLst>
          </p:cNvPr>
          <p:cNvSpPr/>
          <p:nvPr/>
        </p:nvSpPr>
        <p:spPr>
          <a:xfrm>
            <a:off x="2779538" y="5142918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12A8E13-D796-1E45-A5F7-53E9D4154662}"/>
              </a:ext>
            </a:extLst>
          </p:cNvPr>
          <p:cNvSpPr/>
          <p:nvPr/>
        </p:nvSpPr>
        <p:spPr>
          <a:xfrm>
            <a:off x="2784747" y="5852371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90470952-B24C-7A41-8441-E66E6876B58F}"/>
              </a:ext>
            </a:extLst>
          </p:cNvPr>
          <p:cNvSpPr/>
          <p:nvPr/>
        </p:nvSpPr>
        <p:spPr>
          <a:xfrm>
            <a:off x="703744" y="5445105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48F057E6-CA58-9141-B095-41ADEDD68CF0}"/>
              </a:ext>
            </a:extLst>
          </p:cNvPr>
          <p:cNvCxnSpPr>
            <a:stCxn id="44" idx="1"/>
            <a:endCxn id="44" idx="7"/>
          </p:cNvCxnSpPr>
          <p:nvPr/>
        </p:nvCxnSpPr>
        <p:spPr>
          <a:xfrm rot="5400000" flipH="1" flipV="1">
            <a:off x="1523549" y="5065590"/>
            <a:ext cx="12700" cy="289845"/>
          </a:xfrm>
          <a:prstGeom prst="curvedConnector3">
            <a:avLst>
              <a:gd name="adj1" fmla="val 22908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3D1A98ED-378E-E847-B61C-380717A724E3}"/>
              </a:ext>
            </a:extLst>
          </p:cNvPr>
          <p:cNvCxnSpPr>
            <a:stCxn id="45" idx="0"/>
            <a:endCxn id="44" idx="4"/>
          </p:cNvCxnSpPr>
          <p:nvPr/>
        </p:nvCxnSpPr>
        <p:spPr>
          <a:xfrm flipH="1" flipV="1">
            <a:off x="1523550" y="5573843"/>
            <a:ext cx="6349" cy="27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16D13826-21A7-2640-9FC3-16129D4F55EC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H="1" flipV="1">
            <a:off x="2984490" y="5568587"/>
            <a:ext cx="5209" cy="283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5EEA73A7-A4EE-2643-83BB-9D8D26AF3C6E}"/>
              </a:ext>
            </a:extLst>
          </p:cNvPr>
          <p:cNvCxnSpPr>
            <a:stCxn id="48" idx="6"/>
            <a:endCxn id="44" idx="3"/>
          </p:cNvCxnSpPr>
          <p:nvPr/>
        </p:nvCxnSpPr>
        <p:spPr>
          <a:xfrm flipV="1">
            <a:off x="1113647" y="5511505"/>
            <a:ext cx="264980" cy="146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3160804-5C0F-4241-B770-8B89229806CC}"/>
              </a:ext>
            </a:extLst>
          </p:cNvPr>
          <p:cNvCxnSpPr>
            <a:stCxn id="46" idx="3"/>
            <a:endCxn id="44" idx="6"/>
          </p:cNvCxnSpPr>
          <p:nvPr/>
        </p:nvCxnSpPr>
        <p:spPr>
          <a:xfrm flipH="1" flipV="1">
            <a:off x="1728501" y="5361009"/>
            <a:ext cx="1111066" cy="14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0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66A34E-DF2E-944B-B833-1FDAEF7B7E14}"/>
              </a:ext>
            </a:extLst>
          </p:cNvPr>
          <p:cNvSpPr txBox="1"/>
          <p:nvPr/>
        </p:nvSpPr>
        <p:spPr>
          <a:xfrm>
            <a:off x="504497" y="5255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并查集查询优化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9E41256-E2C3-DC44-BB96-202FC53B820C}"/>
              </a:ext>
            </a:extLst>
          </p:cNvPr>
          <p:cNvSpPr/>
          <p:nvPr/>
        </p:nvSpPr>
        <p:spPr>
          <a:xfrm>
            <a:off x="904533" y="3883580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F190CF1-0B47-D14B-A8EF-42A2AEFC46E2}"/>
              </a:ext>
            </a:extLst>
          </p:cNvPr>
          <p:cNvSpPr/>
          <p:nvPr/>
        </p:nvSpPr>
        <p:spPr>
          <a:xfrm>
            <a:off x="1324947" y="3216165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DDCB219-1CD7-5841-AB21-04488DA77879}"/>
              </a:ext>
            </a:extLst>
          </p:cNvPr>
          <p:cNvSpPr/>
          <p:nvPr/>
        </p:nvSpPr>
        <p:spPr>
          <a:xfrm>
            <a:off x="1734850" y="2561897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53EE5EE-97D2-3045-82B5-0F54AAB1D515}"/>
              </a:ext>
            </a:extLst>
          </p:cNvPr>
          <p:cNvSpPr/>
          <p:nvPr/>
        </p:nvSpPr>
        <p:spPr>
          <a:xfrm>
            <a:off x="2304990" y="2107332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8027B76B-39DF-5E4B-AF2A-87B84A693AB6}"/>
              </a:ext>
            </a:extLst>
          </p:cNvPr>
          <p:cNvCxnSpPr/>
          <p:nvPr/>
        </p:nvCxnSpPr>
        <p:spPr>
          <a:xfrm rot="5400000" flipH="1" flipV="1">
            <a:off x="2503591" y="2061527"/>
            <a:ext cx="12700" cy="289845"/>
          </a:xfrm>
          <a:prstGeom prst="curvedConnector3">
            <a:avLst>
              <a:gd name="adj1" fmla="val 22908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F53622D-7189-BA4E-8D1C-9D529CE61937}"/>
              </a:ext>
            </a:extLst>
          </p:cNvPr>
          <p:cNvCxnSpPr>
            <a:stCxn id="3" idx="7"/>
            <a:endCxn id="4" idx="3"/>
          </p:cNvCxnSpPr>
          <p:nvPr/>
        </p:nvCxnSpPr>
        <p:spPr>
          <a:xfrm flipV="1">
            <a:off x="1254407" y="3579496"/>
            <a:ext cx="130569" cy="366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D9547F5-7CA3-1D48-8FA4-C255E667008E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674821" y="2925228"/>
            <a:ext cx="120058" cy="353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CE23D9B-927C-1C42-A719-F15025475964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2084724" y="2470663"/>
            <a:ext cx="280295" cy="153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37BFD49-C4DF-8542-8850-D223F787DDD7}"/>
              </a:ext>
            </a:extLst>
          </p:cNvPr>
          <p:cNvCxnSpPr>
            <a:endCxn id="3" idx="4"/>
          </p:cNvCxnSpPr>
          <p:nvPr/>
        </p:nvCxnSpPr>
        <p:spPr>
          <a:xfrm flipV="1">
            <a:off x="767255" y="4309249"/>
            <a:ext cx="342230" cy="335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A77CBDD2-4E4E-944B-ADC2-C6ED40C2274F}"/>
              </a:ext>
            </a:extLst>
          </p:cNvPr>
          <p:cNvSpPr/>
          <p:nvPr/>
        </p:nvSpPr>
        <p:spPr>
          <a:xfrm>
            <a:off x="2780271" y="4034076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0717704-0861-514F-B9ED-169B54D9A00A}"/>
              </a:ext>
            </a:extLst>
          </p:cNvPr>
          <p:cNvSpPr/>
          <p:nvPr/>
        </p:nvSpPr>
        <p:spPr>
          <a:xfrm>
            <a:off x="3200685" y="3366661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A334EA0-78FE-1D40-8061-2EC509BD8C1A}"/>
              </a:ext>
            </a:extLst>
          </p:cNvPr>
          <p:cNvSpPr/>
          <p:nvPr/>
        </p:nvSpPr>
        <p:spPr>
          <a:xfrm>
            <a:off x="3610588" y="2712393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35834F4-59C1-5846-88F9-90A356B9328D}"/>
              </a:ext>
            </a:extLst>
          </p:cNvPr>
          <p:cNvSpPr/>
          <p:nvPr/>
        </p:nvSpPr>
        <p:spPr>
          <a:xfrm>
            <a:off x="4180728" y="2257828"/>
            <a:ext cx="409903" cy="4256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4B90C508-73A6-9B43-8661-8C501AF89369}"/>
              </a:ext>
            </a:extLst>
          </p:cNvPr>
          <p:cNvCxnSpPr/>
          <p:nvPr/>
        </p:nvCxnSpPr>
        <p:spPr>
          <a:xfrm rot="5400000" flipH="1" flipV="1">
            <a:off x="4379329" y="2212023"/>
            <a:ext cx="12700" cy="289845"/>
          </a:xfrm>
          <a:prstGeom prst="curvedConnector3">
            <a:avLst>
              <a:gd name="adj1" fmla="val 22908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08E570D-8DD9-2A4B-B78B-1F4C41AE48CD}"/>
              </a:ext>
            </a:extLst>
          </p:cNvPr>
          <p:cNvCxnSpPr>
            <a:endCxn id="16" idx="4"/>
          </p:cNvCxnSpPr>
          <p:nvPr/>
        </p:nvCxnSpPr>
        <p:spPr>
          <a:xfrm flipV="1">
            <a:off x="2642993" y="4459745"/>
            <a:ext cx="342230" cy="335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1B280A1-C71A-314A-A404-CA7BF998AAFF}"/>
              </a:ext>
            </a:extLst>
          </p:cNvPr>
          <p:cNvCxnSpPr>
            <a:stCxn id="18" idx="7"/>
            <a:endCxn id="19" idx="3"/>
          </p:cNvCxnSpPr>
          <p:nvPr/>
        </p:nvCxnSpPr>
        <p:spPr>
          <a:xfrm flipV="1">
            <a:off x="3960462" y="2621159"/>
            <a:ext cx="280295" cy="153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F5783E71-A962-2643-BBB3-E4083A42CB62}"/>
              </a:ext>
            </a:extLst>
          </p:cNvPr>
          <p:cNvCxnSpPr>
            <a:stCxn id="17" idx="1"/>
            <a:endCxn id="19" idx="2"/>
          </p:cNvCxnSpPr>
          <p:nvPr/>
        </p:nvCxnSpPr>
        <p:spPr>
          <a:xfrm rot="5400000" flipH="1" flipV="1">
            <a:off x="3241553" y="2489824"/>
            <a:ext cx="958336" cy="9200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CEF731D2-5150-9B44-B19B-E5B33142DB2C}"/>
              </a:ext>
            </a:extLst>
          </p:cNvPr>
          <p:cNvCxnSpPr>
            <a:stCxn id="16" idx="1"/>
            <a:endCxn id="19" idx="2"/>
          </p:cNvCxnSpPr>
          <p:nvPr/>
        </p:nvCxnSpPr>
        <p:spPr>
          <a:xfrm rot="5400000" flipH="1" flipV="1">
            <a:off x="2697639" y="2613325"/>
            <a:ext cx="1625751" cy="13404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6028FF60-B058-8940-9823-B9FA89717D34}"/>
              </a:ext>
            </a:extLst>
          </p:cNvPr>
          <p:cNvCxnSpPr/>
          <p:nvPr/>
        </p:nvCxnSpPr>
        <p:spPr>
          <a:xfrm>
            <a:off x="2144753" y="3428999"/>
            <a:ext cx="510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36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2410A24-FDE9-7942-A763-7A31FCF85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83652"/>
              </p:ext>
            </p:extLst>
          </p:nvPr>
        </p:nvGraphicFramePr>
        <p:xfrm>
          <a:off x="893381" y="1641802"/>
          <a:ext cx="4172608" cy="3574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576">
                  <a:extLst>
                    <a:ext uri="{9D8B030D-6E8A-4147-A177-3AD203B41FA5}">
                      <a16:colId xmlns:a16="http://schemas.microsoft.com/office/drawing/2014/main" val="360429597"/>
                    </a:ext>
                  </a:extLst>
                </a:gridCol>
                <a:gridCol w="521576">
                  <a:extLst>
                    <a:ext uri="{9D8B030D-6E8A-4147-A177-3AD203B41FA5}">
                      <a16:colId xmlns:a16="http://schemas.microsoft.com/office/drawing/2014/main" val="2086757485"/>
                    </a:ext>
                  </a:extLst>
                </a:gridCol>
                <a:gridCol w="521576">
                  <a:extLst>
                    <a:ext uri="{9D8B030D-6E8A-4147-A177-3AD203B41FA5}">
                      <a16:colId xmlns:a16="http://schemas.microsoft.com/office/drawing/2014/main" val="685297044"/>
                    </a:ext>
                  </a:extLst>
                </a:gridCol>
                <a:gridCol w="521576">
                  <a:extLst>
                    <a:ext uri="{9D8B030D-6E8A-4147-A177-3AD203B41FA5}">
                      <a16:colId xmlns:a16="http://schemas.microsoft.com/office/drawing/2014/main" val="1789488898"/>
                    </a:ext>
                  </a:extLst>
                </a:gridCol>
                <a:gridCol w="521576">
                  <a:extLst>
                    <a:ext uri="{9D8B030D-6E8A-4147-A177-3AD203B41FA5}">
                      <a16:colId xmlns:a16="http://schemas.microsoft.com/office/drawing/2014/main" val="1581753674"/>
                    </a:ext>
                  </a:extLst>
                </a:gridCol>
                <a:gridCol w="521576">
                  <a:extLst>
                    <a:ext uri="{9D8B030D-6E8A-4147-A177-3AD203B41FA5}">
                      <a16:colId xmlns:a16="http://schemas.microsoft.com/office/drawing/2014/main" val="3056021692"/>
                    </a:ext>
                  </a:extLst>
                </a:gridCol>
                <a:gridCol w="521576">
                  <a:extLst>
                    <a:ext uri="{9D8B030D-6E8A-4147-A177-3AD203B41FA5}">
                      <a16:colId xmlns:a16="http://schemas.microsoft.com/office/drawing/2014/main" val="3088156029"/>
                    </a:ext>
                  </a:extLst>
                </a:gridCol>
                <a:gridCol w="521576">
                  <a:extLst>
                    <a:ext uri="{9D8B030D-6E8A-4147-A177-3AD203B41FA5}">
                      <a16:colId xmlns:a16="http://schemas.microsoft.com/office/drawing/2014/main" val="659589719"/>
                    </a:ext>
                  </a:extLst>
                </a:gridCol>
              </a:tblGrid>
              <a:tr h="510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97692358"/>
                  </a:ext>
                </a:extLst>
              </a:tr>
              <a:tr h="510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9447507"/>
                  </a:ext>
                </a:extLst>
              </a:tr>
              <a:tr h="510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33754754"/>
                  </a:ext>
                </a:extLst>
              </a:tr>
              <a:tr h="510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62133130"/>
                  </a:ext>
                </a:extLst>
              </a:tr>
              <a:tr h="510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25999169"/>
                  </a:ext>
                </a:extLst>
              </a:tr>
              <a:tr h="510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88559822"/>
                  </a:ext>
                </a:extLst>
              </a:tr>
              <a:tr h="510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24655372"/>
                  </a:ext>
                </a:extLst>
              </a:tr>
            </a:tbl>
          </a:graphicData>
        </a:graphic>
      </p:graphicFrame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78823D41-0B74-DC4F-99A3-1CF4D8031CA6}"/>
              </a:ext>
            </a:extLst>
          </p:cNvPr>
          <p:cNvCxnSpPr/>
          <p:nvPr/>
        </p:nvCxnSpPr>
        <p:spPr>
          <a:xfrm>
            <a:off x="2979685" y="1148255"/>
            <a:ext cx="0" cy="456148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9D533B4-07FE-3D48-8AA5-718568874F39}"/>
              </a:ext>
            </a:extLst>
          </p:cNvPr>
          <p:cNvSpPr/>
          <p:nvPr/>
        </p:nvSpPr>
        <p:spPr>
          <a:xfrm>
            <a:off x="2559295" y="4837826"/>
            <a:ext cx="294274" cy="3783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FC41AD-B7CC-0940-BB44-101758DD7C37}"/>
              </a:ext>
            </a:extLst>
          </p:cNvPr>
          <p:cNvSpPr/>
          <p:nvPr/>
        </p:nvSpPr>
        <p:spPr>
          <a:xfrm>
            <a:off x="3090046" y="1734207"/>
            <a:ext cx="294274" cy="3783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D99D0B-F930-8247-BD1F-1211343D422B}"/>
              </a:ext>
            </a:extLst>
          </p:cNvPr>
          <p:cNvSpPr/>
          <p:nvPr/>
        </p:nvSpPr>
        <p:spPr>
          <a:xfrm>
            <a:off x="2593455" y="2779986"/>
            <a:ext cx="294274" cy="3783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D73DE0-8A42-004F-A442-018DFDD4AE86}"/>
              </a:ext>
            </a:extLst>
          </p:cNvPr>
          <p:cNvSpPr/>
          <p:nvPr/>
        </p:nvSpPr>
        <p:spPr>
          <a:xfrm>
            <a:off x="3090046" y="2779986"/>
            <a:ext cx="294274" cy="3783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6DB02B-8E9F-AA4D-AC47-CFDFCA86D754}"/>
              </a:ext>
            </a:extLst>
          </p:cNvPr>
          <p:cNvSpPr/>
          <p:nvPr/>
        </p:nvSpPr>
        <p:spPr>
          <a:xfrm>
            <a:off x="2575051" y="3808906"/>
            <a:ext cx="294274" cy="3783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A053F1-8F05-7741-84B7-9D94EE2963D5}"/>
              </a:ext>
            </a:extLst>
          </p:cNvPr>
          <p:cNvSpPr/>
          <p:nvPr/>
        </p:nvSpPr>
        <p:spPr>
          <a:xfrm>
            <a:off x="3090046" y="3798396"/>
            <a:ext cx="294274" cy="3783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4AD154-49AC-5A4D-AF86-B8A161CE6F17}"/>
              </a:ext>
            </a:extLst>
          </p:cNvPr>
          <p:cNvSpPr/>
          <p:nvPr/>
        </p:nvSpPr>
        <p:spPr>
          <a:xfrm>
            <a:off x="2580308" y="1734207"/>
            <a:ext cx="294274" cy="3783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BBE6F2-BF32-F443-A5C9-FE9E8B919938}"/>
              </a:ext>
            </a:extLst>
          </p:cNvPr>
          <p:cNvSpPr/>
          <p:nvPr/>
        </p:nvSpPr>
        <p:spPr>
          <a:xfrm>
            <a:off x="3105802" y="4816806"/>
            <a:ext cx="294274" cy="3783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99CAB48-31A5-A74B-959A-0276B134ABD7}"/>
              </a:ext>
            </a:extLst>
          </p:cNvPr>
          <p:cNvSpPr/>
          <p:nvPr/>
        </p:nvSpPr>
        <p:spPr>
          <a:xfrm>
            <a:off x="938065" y="1734207"/>
            <a:ext cx="399394" cy="37837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9F1677B-EAD7-0F45-9045-BF9D113EF65E}"/>
              </a:ext>
            </a:extLst>
          </p:cNvPr>
          <p:cNvSpPr/>
          <p:nvPr/>
        </p:nvSpPr>
        <p:spPr>
          <a:xfrm>
            <a:off x="1964163" y="2779986"/>
            <a:ext cx="399394" cy="37837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41F2520-6C33-AC46-9447-67287550AE0C}"/>
              </a:ext>
            </a:extLst>
          </p:cNvPr>
          <p:cNvCxnSpPr/>
          <p:nvPr/>
        </p:nvCxnSpPr>
        <p:spPr>
          <a:xfrm flipH="1">
            <a:off x="1337459" y="1839311"/>
            <a:ext cx="12218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32849560-1877-D84D-A329-0DF7EDC62305}"/>
              </a:ext>
            </a:extLst>
          </p:cNvPr>
          <p:cNvCxnSpPr>
            <a:stCxn id="6" idx="1"/>
            <a:endCxn id="14" idx="3"/>
          </p:cNvCxnSpPr>
          <p:nvPr/>
        </p:nvCxnSpPr>
        <p:spPr>
          <a:xfrm rot="10800000">
            <a:off x="996555" y="2057168"/>
            <a:ext cx="1562740" cy="296984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003CB4D3-142F-844A-9DF1-158E1555E106}"/>
              </a:ext>
            </a:extLst>
          </p:cNvPr>
          <p:cNvCxnSpPr>
            <a:endCxn id="15" idx="6"/>
          </p:cNvCxnSpPr>
          <p:nvPr/>
        </p:nvCxnSpPr>
        <p:spPr>
          <a:xfrm rot="10800000">
            <a:off x="2363557" y="2969172"/>
            <a:ext cx="195738" cy="12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8671C28-B5C9-7A4B-A9DD-B78376D2A90E}"/>
              </a:ext>
            </a:extLst>
          </p:cNvPr>
          <p:cNvCxnSpPr>
            <a:stCxn id="10" idx="1"/>
            <a:endCxn id="15" idx="4"/>
          </p:cNvCxnSpPr>
          <p:nvPr/>
        </p:nvCxnSpPr>
        <p:spPr>
          <a:xfrm rot="10800000">
            <a:off x="2163861" y="3158358"/>
            <a:ext cx="411191" cy="83973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3548BE5A-9792-DA44-AEB8-451AF994A259}"/>
              </a:ext>
            </a:extLst>
          </p:cNvPr>
          <p:cNvSpPr/>
          <p:nvPr/>
        </p:nvSpPr>
        <p:spPr>
          <a:xfrm>
            <a:off x="3024369" y="1723697"/>
            <a:ext cx="399394" cy="37837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5BB70FD-C5CF-4549-BB00-C924D2ACF4D2}"/>
              </a:ext>
            </a:extLst>
          </p:cNvPr>
          <p:cNvSpPr/>
          <p:nvPr/>
        </p:nvSpPr>
        <p:spPr>
          <a:xfrm>
            <a:off x="3037486" y="3783724"/>
            <a:ext cx="399394" cy="37837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F615245-5DA0-B342-81FA-92C5657DC45B}"/>
              </a:ext>
            </a:extLst>
          </p:cNvPr>
          <p:cNvCxnSpPr/>
          <p:nvPr/>
        </p:nvCxnSpPr>
        <p:spPr>
          <a:xfrm flipV="1">
            <a:off x="3252939" y="2249214"/>
            <a:ext cx="0" cy="530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FDF3C69-BD99-D54E-90BF-52AB3C6A690F}"/>
              </a:ext>
            </a:extLst>
          </p:cNvPr>
          <p:cNvCxnSpPr>
            <a:endCxn id="25" idx="4"/>
          </p:cNvCxnSpPr>
          <p:nvPr/>
        </p:nvCxnSpPr>
        <p:spPr>
          <a:xfrm flipV="1">
            <a:off x="3224066" y="4162096"/>
            <a:ext cx="13117" cy="654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798262-58A0-0B4C-84CD-A692FE049AA5}"/>
              </a:ext>
            </a:extLst>
          </p:cNvPr>
          <p:cNvSpPr txBox="1"/>
          <p:nvPr/>
        </p:nvSpPr>
        <p:spPr>
          <a:xfrm>
            <a:off x="568479" y="1743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8C8168F-781B-E349-A0BB-6A4A540819D6}"/>
              </a:ext>
            </a:extLst>
          </p:cNvPr>
          <p:cNvSpPr txBox="1"/>
          <p:nvPr/>
        </p:nvSpPr>
        <p:spPr>
          <a:xfrm>
            <a:off x="1897513" y="2589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308EA2-70CE-D445-8970-DE43AEFE4E81}"/>
              </a:ext>
            </a:extLst>
          </p:cNvPr>
          <p:cNvSpPr txBox="1"/>
          <p:nvPr/>
        </p:nvSpPr>
        <p:spPr>
          <a:xfrm>
            <a:off x="3276089" y="15495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94942D1-F733-CD44-B1D5-876644FD8CB0}"/>
              </a:ext>
            </a:extLst>
          </p:cNvPr>
          <p:cNvSpPr txBox="1"/>
          <p:nvPr/>
        </p:nvSpPr>
        <p:spPr>
          <a:xfrm>
            <a:off x="3241218" y="35876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1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054AAE1-83CD-CD43-A953-861DD948E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18913"/>
              </p:ext>
            </p:extLst>
          </p:nvPr>
        </p:nvGraphicFramePr>
        <p:xfrm>
          <a:off x="1250731" y="79791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6797492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786021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9441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82671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9788154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0303024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01923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89749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0016456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BAF9510-DDD1-464F-A42A-F1919F281675}"/>
              </a:ext>
            </a:extLst>
          </p:cNvPr>
          <p:cNvSpPr txBox="1"/>
          <p:nvPr/>
        </p:nvSpPr>
        <p:spPr>
          <a:xfrm>
            <a:off x="1502979" y="346846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069B9F-C912-7744-8C72-6987CCF767A9}"/>
              </a:ext>
            </a:extLst>
          </p:cNvPr>
          <p:cNvSpPr txBox="1"/>
          <p:nvPr/>
        </p:nvSpPr>
        <p:spPr>
          <a:xfrm>
            <a:off x="2243959" y="346846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2286D4-4D26-2C4C-BE69-80EE9FB8DE1B}"/>
              </a:ext>
            </a:extLst>
          </p:cNvPr>
          <p:cNvSpPr txBox="1"/>
          <p:nvPr/>
        </p:nvSpPr>
        <p:spPr>
          <a:xfrm>
            <a:off x="2987567" y="346846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13E1AD-76A7-6A44-AFA8-6A0200C8B6FA}"/>
              </a:ext>
            </a:extLst>
          </p:cNvPr>
          <p:cNvSpPr txBox="1"/>
          <p:nvPr/>
        </p:nvSpPr>
        <p:spPr>
          <a:xfrm>
            <a:off x="3732489" y="348316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105C17-9FAD-434E-AE6E-B68E9FDA0FBF}"/>
              </a:ext>
            </a:extLst>
          </p:cNvPr>
          <p:cNvSpPr txBox="1"/>
          <p:nvPr/>
        </p:nvSpPr>
        <p:spPr>
          <a:xfrm>
            <a:off x="4572657" y="346846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FF1F58-2CE8-1D4A-B89D-384A0630D7D4}"/>
              </a:ext>
            </a:extLst>
          </p:cNvPr>
          <p:cNvSpPr txBox="1"/>
          <p:nvPr/>
        </p:nvSpPr>
        <p:spPr>
          <a:xfrm>
            <a:off x="5327759" y="376030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356D58-533D-054E-B06D-885A4C9E0412}"/>
              </a:ext>
            </a:extLst>
          </p:cNvPr>
          <p:cNvSpPr txBox="1"/>
          <p:nvPr/>
        </p:nvSpPr>
        <p:spPr>
          <a:xfrm>
            <a:off x="6082861" y="376030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C9AAF14-5741-7341-9B01-653D20ED8894}"/>
              </a:ext>
            </a:extLst>
          </p:cNvPr>
          <p:cNvCxnSpPr>
            <a:cxnSpLocks/>
          </p:cNvCxnSpPr>
          <p:nvPr/>
        </p:nvCxnSpPr>
        <p:spPr>
          <a:xfrm>
            <a:off x="6251026" y="39699"/>
            <a:ext cx="0" cy="33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97E987F0-400B-AF4E-A860-7BAE909FE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330121"/>
              </p:ext>
            </p:extLst>
          </p:nvPr>
        </p:nvGraphicFramePr>
        <p:xfrm>
          <a:off x="1250731" y="1985231"/>
          <a:ext cx="4414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435">
                  <a:extLst>
                    <a:ext uri="{9D8B030D-6E8A-4147-A177-3AD203B41FA5}">
                      <a16:colId xmlns:a16="http://schemas.microsoft.com/office/drawing/2014/main" val="285794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017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51302797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9E34567-A625-3A49-BEF8-FBBA5A9E17A5}"/>
              </a:ext>
            </a:extLst>
          </p:cNvPr>
          <p:cNvSpPr txBox="1"/>
          <p:nvPr/>
        </p:nvSpPr>
        <p:spPr>
          <a:xfrm>
            <a:off x="693682" y="19867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241322-F6F0-0146-8449-DBC608F4F162}"/>
              </a:ext>
            </a:extLst>
          </p:cNvPr>
          <p:cNvSpPr txBox="1"/>
          <p:nvPr/>
        </p:nvSpPr>
        <p:spPr>
          <a:xfrm>
            <a:off x="667745" y="23560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后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50E127-EA65-564B-AA4C-CC6BFDBCB01C}"/>
              </a:ext>
            </a:extLst>
          </p:cNvPr>
          <p:cNvSpPr txBox="1"/>
          <p:nvPr/>
        </p:nvSpPr>
        <p:spPr>
          <a:xfrm>
            <a:off x="20936" y="143274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长度</a:t>
            </a:r>
            <a:r>
              <a:rPr kumimoji="1" lang="en-US" altLang="zh-CN" dirty="0"/>
              <a:t>(1~5)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B8565B6-203B-B04E-84ED-4C291FDD2140}"/>
              </a:ext>
            </a:extLst>
          </p:cNvPr>
          <p:cNvSpPr txBox="1"/>
          <p:nvPr/>
        </p:nvSpPr>
        <p:spPr>
          <a:xfrm>
            <a:off x="1334813" y="1448715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83FE8A-FD5E-2540-B609-F8F815C0FAA0}"/>
              </a:ext>
            </a:extLst>
          </p:cNvPr>
          <p:cNvSpPr txBox="1"/>
          <p:nvPr/>
        </p:nvSpPr>
        <p:spPr>
          <a:xfrm>
            <a:off x="2380593" y="1448715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104272-7CD1-144E-B69B-F4C40196D60D}"/>
              </a:ext>
            </a:extLst>
          </p:cNvPr>
          <p:cNvSpPr txBox="1"/>
          <p:nvPr/>
        </p:nvSpPr>
        <p:spPr>
          <a:xfrm>
            <a:off x="3808688" y="1448715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88AF5D-52C8-854B-B0DC-AFAE7843924F}"/>
              </a:ext>
            </a:extLst>
          </p:cNvPr>
          <p:cNvSpPr txBox="1"/>
          <p:nvPr/>
        </p:nvSpPr>
        <p:spPr>
          <a:xfrm>
            <a:off x="5416771" y="1448715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508F1D-7A4F-6843-B386-5F36A6700532}"/>
              </a:ext>
            </a:extLst>
          </p:cNvPr>
          <p:cNvSpPr txBox="1"/>
          <p:nvPr/>
        </p:nvSpPr>
        <p:spPr>
          <a:xfrm>
            <a:off x="7073462" y="1432741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graphicFrame>
        <p:nvGraphicFramePr>
          <p:cNvPr id="25" name="表格 15">
            <a:extLst>
              <a:ext uri="{FF2B5EF4-FFF2-40B4-BE49-F238E27FC236}">
                <a16:creationId xmlns:a16="http://schemas.microsoft.com/office/drawing/2014/main" id="{75E60557-6224-E84C-8250-E8044C772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13279"/>
              </p:ext>
            </p:extLst>
          </p:nvPr>
        </p:nvGraphicFramePr>
        <p:xfrm>
          <a:off x="2099442" y="1985231"/>
          <a:ext cx="96432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327">
                  <a:extLst>
                    <a:ext uri="{9D8B030D-6E8A-4147-A177-3AD203B41FA5}">
                      <a16:colId xmlns:a16="http://schemas.microsoft.com/office/drawing/2014/main" val="285794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017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bb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51302797"/>
                  </a:ext>
                </a:extLst>
              </a:tr>
            </a:tbl>
          </a:graphicData>
        </a:graphic>
      </p:graphicFrame>
      <p:graphicFrame>
        <p:nvGraphicFramePr>
          <p:cNvPr id="28" name="表格 15">
            <a:extLst>
              <a:ext uri="{FF2B5EF4-FFF2-40B4-BE49-F238E27FC236}">
                <a16:creationId xmlns:a16="http://schemas.microsoft.com/office/drawing/2014/main" id="{8FA95008-E452-2A42-8991-1026B4B53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32055"/>
              </p:ext>
            </p:extLst>
          </p:nvPr>
        </p:nvGraphicFramePr>
        <p:xfrm>
          <a:off x="3377758" y="1985231"/>
          <a:ext cx="11942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242">
                  <a:extLst>
                    <a:ext uri="{9D8B030D-6E8A-4147-A177-3AD203B41FA5}">
                      <a16:colId xmlns:a16="http://schemas.microsoft.com/office/drawing/2014/main" val="285794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abb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017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abb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51302797"/>
                  </a:ext>
                </a:extLst>
              </a:tr>
            </a:tbl>
          </a:graphicData>
        </a:graphic>
      </p:graphicFrame>
      <p:graphicFrame>
        <p:nvGraphicFramePr>
          <p:cNvPr id="29" name="表格 15">
            <a:extLst>
              <a:ext uri="{FF2B5EF4-FFF2-40B4-BE49-F238E27FC236}">
                <a16:creationId xmlns:a16="http://schemas.microsoft.com/office/drawing/2014/main" id="{36BA77A8-C45A-1B4A-8679-509169822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092432"/>
              </p:ext>
            </p:extLst>
          </p:nvPr>
        </p:nvGraphicFramePr>
        <p:xfrm>
          <a:off x="4974681" y="1976958"/>
          <a:ext cx="11942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242">
                  <a:extLst>
                    <a:ext uri="{9D8B030D-6E8A-4147-A177-3AD203B41FA5}">
                      <a16:colId xmlns:a16="http://schemas.microsoft.com/office/drawing/2014/main" val="285794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abba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017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babb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51302797"/>
                  </a:ext>
                </a:extLst>
              </a:tr>
            </a:tbl>
          </a:graphicData>
        </a:graphic>
      </p:graphicFrame>
      <p:graphicFrame>
        <p:nvGraphicFramePr>
          <p:cNvPr id="30" name="表格 15">
            <a:extLst>
              <a:ext uri="{FF2B5EF4-FFF2-40B4-BE49-F238E27FC236}">
                <a16:creationId xmlns:a16="http://schemas.microsoft.com/office/drawing/2014/main" id="{5D847E83-FC4F-0647-A348-37D84E523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89204"/>
              </p:ext>
            </p:extLst>
          </p:nvPr>
        </p:nvGraphicFramePr>
        <p:xfrm>
          <a:off x="6749610" y="1976958"/>
          <a:ext cx="11942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242">
                  <a:extLst>
                    <a:ext uri="{9D8B030D-6E8A-4147-A177-3AD203B41FA5}">
                      <a16:colId xmlns:a16="http://schemas.microsoft.com/office/drawing/2014/main" val="285794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abbab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017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bbabb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51302797"/>
                  </a:ext>
                </a:extLst>
              </a:tr>
            </a:tbl>
          </a:graphicData>
        </a:graphic>
      </p:graphicFrame>
      <p:graphicFrame>
        <p:nvGraphicFramePr>
          <p:cNvPr id="32" name="表格 3">
            <a:extLst>
              <a:ext uri="{FF2B5EF4-FFF2-40B4-BE49-F238E27FC236}">
                <a16:creationId xmlns:a16="http://schemas.microsoft.com/office/drawing/2014/main" id="{F03A1E1A-F0C9-0C48-AA79-F115CF805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31787"/>
              </p:ext>
            </p:extLst>
          </p:nvPr>
        </p:nvGraphicFramePr>
        <p:xfrm>
          <a:off x="1232424" y="4335255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6797492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786021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9441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82671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9788154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0303024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01923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89749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00164563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905DCDB2-A4A9-4148-BE68-175712DDD0C4}"/>
              </a:ext>
            </a:extLst>
          </p:cNvPr>
          <p:cNvSpPr txBox="1"/>
          <p:nvPr/>
        </p:nvSpPr>
        <p:spPr>
          <a:xfrm>
            <a:off x="1484672" y="3884187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ADD7198-9EB7-0B47-9FBE-425BB26DFA04}"/>
              </a:ext>
            </a:extLst>
          </p:cNvPr>
          <p:cNvSpPr txBox="1"/>
          <p:nvPr/>
        </p:nvSpPr>
        <p:spPr>
          <a:xfrm>
            <a:off x="2225652" y="3884187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29E2262-A41A-3B44-92F1-82D5C45849C5}"/>
              </a:ext>
            </a:extLst>
          </p:cNvPr>
          <p:cNvSpPr txBox="1"/>
          <p:nvPr/>
        </p:nvSpPr>
        <p:spPr>
          <a:xfrm>
            <a:off x="2969260" y="3884187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EEF7820-C38F-7846-9714-972D0BFD4480}"/>
              </a:ext>
            </a:extLst>
          </p:cNvPr>
          <p:cNvSpPr txBox="1"/>
          <p:nvPr/>
        </p:nvSpPr>
        <p:spPr>
          <a:xfrm>
            <a:off x="3714182" y="3885657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9CF2E96-3729-BD42-B16A-55FB565B6C33}"/>
              </a:ext>
            </a:extLst>
          </p:cNvPr>
          <p:cNvSpPr txBox="1"/>
          <p:nvPr/>
        </p:nvSpPr>
        <p:spPr>
          <a:xfrm>
            <a:off x="4554350" y="3884187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BE6FB01-F22B-B14A-BC65-B45D16A77558}"/>
              </a:ext>
            </a:extLst>
          </p:cNvPr>
          <p:cNvSpPr txBox="1"/>
          <p:nvPr/>
        </p:nvSpPr>
        <p:spPr>
          <a:xfrm>
            <a:off x="5309452" y="3913371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70074D-B2BF-FB4F-A5BE-6FCF95D76681}"/>
              </a:ext>
            </a:extLst>
          </p:cNvPr>
          <p:cNvSpPr txBox="1"/>
          <p:nvPr/>
        </p:nvSpPr>
        <p:spPr>
          <a:xfrm>
            <a:off x="6064554" y="3913371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0AD8AE36-7715-5C4E-814D-43A51D0E1B81}"/>
              </a:ext>
            </a:extLst>
          </p:cNvPr>
          <p:cNvCxnSpPr/>
          <p:nvPr/>
        </p:nvCxnSpPr>
        <p:spPr>
          <a:xfrm>
            <a:off x="5434674" y="3419385"/>
            <a:ext cx="0" cy="493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15">
            <a:extLst>
              <a:ext uri="{FF2B5EF4-FFF2-40B4-BE49-F238E27FC236}">
                <a16:creationId xmlns:a16="http://schemas.microsoft.com/office/drawing/2014/main" id="{B4FFF647-E08A-0C41-A3ED-122B406B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69443"/>
              </p:ext>
            </p:extLst>
          </p:nvPr>
        </p:nvGraphicFramePr>
        <p:xfrm>
          <a:off x="1232424" y="5522572"/>
          <a:ext cx="4414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435">
                  <a:extLst>
                    <a:ext uri="{9D8B030D-6E8A-4147-A177-3AD203B41FA5}">
                      <a16:colId xmlns:a16="http://schemas.microsoft.com/office/drawing/2014/main" val="285794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017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51302797"/>
                  </a:ext>
                </a:extLst>
              </a:tr>
            </a:tbl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C514CC34-D62A-A84F-BC8C-3C936CE926B0}"/>
              </a:ext>
            </a:extLst>
          </p:cNvPr>
          <p:cNvSpPr txBox="1"/>
          <p:nvPr/>
        </p:nvSpPr>
        <p:spPr>
          <a:xfrm>
            <a:off x="675375" y="55240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前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AEF9894-A8A9-5B45-9E31-C925E2799BF7}"/>
              </a:ext>
            </a:extLst>
          </p:cNvPr>
          <p:cNvSpPr txBox="1"/>
          <p:nvPr/>
        </p:nvSpPr>
        <p:spPr>
          <a:xfrm>
            <a:off x="649438" y="5893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后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A1EDC24-6D20-8046-8238-FF2186469E64}"/>
              </a:ext>
            </a:extLst>
          </p:cNvPr>
          <p:cNvSpPr txBox="1"/>
          <p:nvPr/>
        </p:nvSpPr>
        <p:spPr>
          <a:xfrm>
            <a:off x="2629" y="497008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长度</a:t>
            </a:r>
            <a:r>
              <a:rPr kumimoji="1" lang="en-US" altLang="zh-CN" dirty="0"/>
              <a:t>(1~5)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7A6AD77-FD48-EC45-846D-66E5A608D20C}"/>
              </a:ext>
            </a:extLst>
          </p:cNvPr>
          <p:cNvSpPr txBox="1"/>
          <p:nvPr/>
        </p:nvSpPr>
        <p:spPr>
          <a:xfrm>
            <a:off x="1316506" y="4986056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0A19525-24FA-0944-848B-BB57FDDA687B}"/>
              </a:ext>
            </a:extLst>
          </p:cNvPr>
          <p:cNvSpPr txBox="1"/>
          <p:nvPr/>
        </p:nvSpPr>
        <p:spPr>
          <a:xfrm>
            <a:off x="2362286" y="4986056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41F7AB0-1214-3142-9A00-941C397828BA}"/>
              </a:ext>
            </a:extLst>
          </p:cNvPr>
          <p:cNvSpPr txBox="1"/>
          <p:nvPr/>
        </p:nvSpPr>
        <p:spPr>
          <a:xfrm>
            <a:off x="3790381" y="4986056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75FC990-1A69-4941-BE03-938B4D06B838}"/>
              </a:ext>
            </a:extLst>
          </p:cNvPr>
          <p:cNvSpPr txBox="1"/>
          <p:nvPr/>
        </p:nvSpPr>
        <p:spPr>
          <a:xfrm>
            <a:off x="5398464" y="4986056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aphicFrame>
        <p:nvGraphicFramePr>
          <p:cNvPr id="50" name="表格 15">
            <a:extLst>
              <a:ext uri="{FF2B5EF4-FFF2-40B4-BE49-F238E27FC236}">
                <a16:creationId xmlns:a16="http://schemas.microsoft.com/office/drawing/2014/main" id="{082E977A-8905-5445-B369-91DF8D939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95791"/>
              </p:ext>
            </p:extLst>
          </p:nvPr>
        </p:nvGraphicFramePr>
        <p:xfrm>
          <a:off x="2081135" y="5522572"/>
          <a:ext cx="96432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327">
                  <a:extLst>
                    <a:ext uri="{9D8B030D-6E8A-4147-A177-3AD203B41FA5}">
                      <a16:colId xmlns:a16="http://schemas.microsoft.com/office/drawing/2014/main" val="285794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aa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017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aa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51302797"/>
                  </a:ext>
                </a:extLst>
              </a:tr>
            </a:tbl>
          </a:graphicData>
        </a:graphic>
      </p:graphicFrame>
      <p:graphicFrame>
        <p:nvGraphicFramePr>
          <p:cNvPr id="51" name="表格 15">
            <a:extLst>
              <a:ext uri="{FF2B5EF4-FFF2-40B4-BE49-F238E27FC236}">
                <a16:creationId xmlns:a16="http://schemas.microsoft.com/office/drawing/2014/main" id="{B6508045-646A-2F4F-97B9-0D78FFC88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88153"/>
              </p:ext>
            </p:extLst>
          </p:nvPr>
        </p:nvGraphicFramePr>
        <p:xfrm>
          <a:off x="3359451" y="5522572"/>
          <a:ext cx="11942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242">
                  <a:extLst>
                    <a:ext uri="{9D8B030D-6E8A-4147-A177-3AD203B41FA5}">
                      <a16:colId xmlns:a16="http://schemas.microsoft.com/office/drawing/2014/main" val="285794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aa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017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aa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51302797"/>
                  </a:ext>
                </a:extLst>
              </a:tr>
            </a:tbl>
          </a:graphicData>
        </a:graphic>
      </p:graphicFrame>
      <p:graphicFrame>
        <p:nvGraphicFramePr>
          <p:cNvPr id="52" name="表格 15">
            <a:extLst>
              <a:ext uri="{FF2B5EF4-FFF2-40B4-BE49-F238E27FC236}">
                <a16:creationId xmlns:a16="http://schemas.microsoft.com/office/drawing/2014/main" id="{5193E51C-FC98-F44D-9DED-7436DF92B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91054"/>
              </p:ext>
            </p:extLst>
          </p:nvPr>
        </p:nvGraphicFramePr>
        <p:xfrm>
          <a:off x="4956374" y="5514299"/>
          <a:ext cx="11942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242">
                  <a:extLst>
                    <a:ext uri="{9D8B030D-6E8A-4147-A177-3AD203B41FA5}">
                      <a16:colId xmlns:a16="http://schemas.microsoft.com/office/drawing/2014/main" val="285794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aaaa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017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aaaa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51302797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8D18FDB2-50E4-F547-8A85-D2D69C57D7D5}"/>
              </a:ext>
            </a:extLst>
          </p:cNvPr>
          <p:cNvSpPr txBox="1"/>
          <p:nvPr/>
        </p:nvSpPr>
        <p:spPr>
          <a:xfrm>
            <a:off x="6517817" y="5597938"/>
            <a:ext cx="162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z:max-length :4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23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4B7E315-2AC8-E341-8983-7A30B6FDC285}"/>
              </a:ext>
            </a:extLst>
          </p:cNvPr>
          <p:cNvGrpSpPr/>
          <p:nvPr/>
        </p:nvGrpSpPr>
        <p:grpSpPr>
          <a:xfrm>
            <a:off x="2319080" y="1814466"/>
            <a:ext cx="2846755" cy="370840"/>
            <a:chOff x="1835604" y="2262596"/>
            <a:chExt cx="2846755" cy="37084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5E0131-B35C-8B4E-8154-9C33FEA0D463}"/>
                </a:ext>
              </a:extLst>
            </p:cNvPr>
            <p:cNvSpPr/>
            <p:nvPr/>
          </p:nvSpPr>
          <p:spPr>
            <a:xfrm>
              <a:off x="1835604" y="2262596"/>
              <a:ext cx="1086272" cy="3708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5DDB9ED-5AD0-2343-A67B-823CF0200D19}"/>
                </a:ext>
              </a:extLst>
            </p:cNvPr>
            <p:cNvSpPr/>
            <p:nvPr/>
          </p:nvSpPr>
          <p:spPr>
            <a:xfrm>
              <a:off x="3596087" y="2262596"/>
              <a:ext cx="1086272" cy="3708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FAB6D5C-5EF0-214D-B4DD-DE7EBF47373A}"/>
              </a:ext>
            </a:extLst>
          </p:cNvPr>
          <p:cNvSpPr txBox="1"/>
          <p:nvPr/>
        </p:nvSpPr>
        <p:spPr>
          <a:xfrm>
            <a:off x="304800" y="378372"/>
            <a:ext cx="153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Kmp</a:t>
            </a:r>
            <a:r>
              <a:rPr kumimoji="1" lang="zh-CN" altLang="en-US" dirty="0"/>
              <a:t>算法理解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1483694-0623-BC48-A54C-FD6E6EB96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20972"/>
              </p:ext>
            </p:extLst>
          </p:nvPr>
        </p:nvGraphicFramePr>
        <p:xfrm>
          <a:off x="2319080" y="1117036"/>
          <a:ext cx="40253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29797785"/>
                    </a:ext>
                  </a:extLst>
                </a:gridCol>
                <a:gridCol w="2646119">
                  <a:extLst>
                    <a:ext uri="{9D8B030D-6E8A-4147-A177-3AD203B41FA5}">
                      <a16:colId xmlns:a16="http://schemas.microsoft.com/office/drawing/2014/main" val="3481084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8100364"/>
                    </a:ext>
                  </a:extLst>
                </a:gridCol>
                <a:gridCol w="962699">
                  <a:extLst>
                    <a:ext uri="{9D8B030D-6E8A-4147-A177-3AD203B41FA5}">
                      <a16:colId xmlns:a16="http://schemas.microsoft.com/office/drawing/2014/main" val="2543839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8265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06FDBE2-05F4-344A-B645-6E0DE2EBDBB8}"/>
              </a:ext>
            </a:extLst>
          </p:cNvPr>
          <p:cNvSpPr txBox="1"/>
          <p:nvPr/>
        </p:nvSpPr>
        <p:spPr>
          <a:xfrm>
            <a:off x="1093076" y="1117036"/>
            <a:ext cx="54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014DBE-E26B-CF40-989A-BF1C133DE724}"/>
              </a:ext>
            </a:extLst>
          </p:cNvPr>
          <p:cNvSpPr txBox="1"/>
          <p:nvPr/>
        </p:nvSpPr>
        <p:spPr>
          <a:xfrm>
            <a:off x="1093076" y="1815974"/>
            <a:ext cx="54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str2</a:t>
            </a:r>
            <a:endParaRPr kumimoji="1" lang="zh-CN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4D6C9BC9-1560-7142-8E20-0561E09A3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73941"/>
              </p:ext>
            </p:extLst>
          </p:nvPr>
        </p:nvGraphicFramePr>
        <p:xfrm>
          <a:off x="2319081" y="1814466"/>
          <a:ext cx="3811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615">
                  <a:extLst>
                    <a:ext uri="{9D8B030D-6E8A-4147-A177-3AD203B41FA5}">
                      <a16:colId xmlns:a16="http://schemas.microsoft.com/office/drawing/2014/main" val="3129797785"/>
                    </a:ext>
                  </a:extLst>
                </a:gridCol>
                <a:gridCol w="2654718">
                  <a:extLst>
                    <a:ext uri="{9D8B030D-6E8A-4147-A177-3AD203B41FA5}">
                      <a16:colId xmlns:a16="http://schemas.microsoft.com/office/drawing/2014/main" val="3481084740"/>
                    </a:ext>
                  </a:extLst>
                </a:gridCol>
                <a:gridCol w="213903">
                  <a:extLst>
                    <a:ext uri="{9D8B030D-6E8A-4147-A177-3AD203B41FA5}">
                      <a16:colId xmlns:a16="http://schemas.microsoft.com/office/drawing/2014/main" val="1678100364"/>
                    </a:ext>
                  </a:extLst>
                </a:gridCol>
                <a:gridCol w="728677">
                  <a:extLst>
                    <a:ext uri="{9D8B030D-6E8A-4147-A177-3AD203B41FA5}">
                      <a16:colId xmlns:a16="http://schemas.microsoft.com/office/drawing/2014/main" val="2543839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           a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53082659"/>
                  </a:ext>
                </a:extLst>
              </a:tr>
            </a:tbl>
          </a:graphicData>
        </a:graphic>
      </p:graphicFrame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542C74-9B3A-DE49-8DDC-4A00F9FD2F5B}"/>
              </a:ext>
            </a:extLst>
          </p:cNvPr>
          <p:cNvCxnSpPr>
            <a:cxnSpLocks/>
          </p:cNvCxnSpPr>
          <p:nvPr/>
        </p:nvCxnSpPr>
        <p:spPr>
          <a:xfrm>
            <a:off x="4267077" y="1814466"/>
            <a:ext cx="0" cy="370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4A73C55-A303-4E4D-87F3-5C0616D3636C}"/>
              </a:ext>
            </a:extLst>
          </p:cNvPr>
          <p:cNvCxnSpPr>
            <a:cxnSpLocks/>
          </p:cNvCxnSpPr>
          <p:nvPr/>
        </p:nvCxnSpPr>
        <p:spPr>
          <a:xfrm>
            <a:off x="4079563" y="994659"/>
            <a:ext cx="0" cy="2309404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6BA3CED-97B6-9E4A-B513-CEE674FD5556}"/>
              </a:ext>
            </a:extLst>
          </p:cNvPr>
          <p:cNvSpPr txBox="1"/>
          <p:nvPr/>
        </p:nvSpPr>
        <p:spPr>
          <a:xfrm>
            <a:off x="2308425" y="747704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i</a:t>
            </a:r>
            <a:endParaRPr kumimoji="1" lang="zh-CN" altLang="en-US" sz="120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482378-80A2-CF47-AA6A-BBAB4B879403}"/>
              </a:ext>
            </a:extLst>
          </p:cNvPr>
          <p:cNvGrpSpPr/>
          <p:nvPr/>
        </p:nvGrpSpPr>
        <p:grpSpPr>
          <a:xfrm>
            <a:off x="2545991" y="2748379"/>
            <a:ext cx="2846755" cy="370840"/>
            <a:chOff x="1835604" y="2262596"/>
            <a:chExt cx="2846755" cy="37084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156665E-33E4-3A4B-8BAE-8C42D2DA02BA}"/>
                </a:ext>
              </a:extLst>
            </p:cNvPr>
            <p:cNvSpPr/>
            <p:nvPr/>
          </p:nvSpPr>
          <p:spPr>
            <a:xfrm>
              <a:off x="1835604" y="2262596"/>
              <a:ext cx="1086272" cy="3708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0412A18-E2B8-E542-96BA-BE246F0E1ED0}"/>
                </a:ext>
              </a:extLst>
            </p:cNvPr>
            <p:cNvSpPr/>
            <p:nvPr/>
          </p:nvSpPr>
          <p:spPr>
            <a:xfrm>
              <a:off x="3596087" y="2262596"/>
              <a:ext cx="1086272" cy="3708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35C8EA51-1E08-BC4A-8B28-0D68FB8AE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09147"/>
              </p:ext>
            </p:extLst>
          </p:nvPr>
        </p:nvGraphicFramePr>
        <p:xfrm>
          <a:off x="2545992" y="2748379"/>
          <a:ext cx="3811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615">
                  <a:extLst>
                    <a:ext uri="{9D8B030D-6E8A-4147-A177-3AD203B41FA5}">
                      <a16:colId xmlns:a16="http://schemas.microsoft.com/office/drawing/2014/main" val="3129797785"/>
                    </a:ext>
                  </a:extLst>
                </a:gridCol>
                <a:gridCol w="2654718">
                  <a:extLst>
                    <a:ext uri="{9D8B030D-6E8A-4147-A177-3AD203B41FA5}">
                      <a16:colId xmlns:a16="http://schemas.microsoft.com/office/drawing/2014/main" val="3481084740"/>
                    </a:ext>
                  </a:extLst>
                </a:gridCol>
                <a:gridCol w="213903">
                  <a:extLst>
                    <a:ext uri="{9D8B030D-6E8A-4147-A177-3AD203B41FA5}">
                      <a16:colId xmlns:a16="http://schemas.microsoft.com/office/drawing/2014/main" val="1678100364"/>
                    </a:ext>
                  </a:extLst>
                </a:gridCol>
                <a:gridCol w="728677">
                  <a:extLst>
                    <a:ext uri="{9D8B030D-6E8A-4147-A177-3AD203B41FA5}">
                      <a16:colId xmlns:a16="http://schemas.microsoft.com/office/drawing/2014/main" val="2543839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           a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53082659"/>
                  </a:ext>
                </a:extLst>
              </a:tr>
            </a:tbl>
          </a:graphicData>
        </a:graphic>
      </p:graphicFrame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A0C6EAE-83ED-C843-ACF3-2409A448FD8A}"/>
              </a:ext>
            </a:extLst>
          </p:cNvPr>
          <p:cNvCxnSpPr>
            <a:cxnSpLocks/>
          </p:cNvCxnSpPr>
          <p:nvPr/>
        </p:nvCxnSpPr>
        <p:spPr>
          <a:xfrm>
            <a:off x="4493988" y="2748379"/>
            <a:ext cx="0" cy="370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E30382E1-4648-E24A-B88F-A7E12D3D59AD}"/>
              </a:ext>
            </a:extLst>
          </p:cNvPr>
          <p:cNvCxnSpPr>
            <a:cxnSpLocks/>
          </p:cNvCxnSpPr>
          <p:nvPr/>
        </p:nvCxnSpPr>
        <p:spPr>
          <a:xfrm>
            <a:off x="3422666" y="994659"/>
            <a:ext cx="0" cy="2309404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D64B332-37F4-AB45-AC85-1EA44F082722}"/>
              </a:ext>
            </a:extLst>
          </p:cNvPr>
          <p:cNvCxnSpPr>
            <a:cxnSpLocks/>
          </p:cNvCxnSpPr>
          <p:nvPr/>
        </p:nvCxnSpPr>
        <p:spPr>
          <a:xfrm>
            <a:off x="2744749" y="894811"/>
            <a:ext cx="0" cy="2309404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C7CDD86-B766-4241-9306-17AFA7303D40}"/>
              </a:ext>
            </a:extLst>
          </p:cNvPr>
          <p:cNvSpPr txBox="1"/>
          <p:nvPr/>
        </p:nvSpPr>
        <p:spPr>
          <a:xfrm>
            <a:off x="2482158" y="74770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i+1</a:t>
            </a:r>
            <a:endParaRPr kumimoji="1" lang="zh-CN" altLang="en-US" sz="1200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2A3BABA-6DAB-074C-B0EC-404150E888F9}"/>
              </a:ext>
            </a:extLst>
          </p:cNvPr>
          <p:cNvCxnSpPr>
            <a:cxnSpLocks/>
          </p:cNvCxnSpPr>
          <p:nvPr/>
        </p:nvCxnSpPr>
        <p:spPr>
          <a:xfrm>
            <a:off x="3632263" y="994659"/>
            <a:ext cx="0" cy="2309404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DFA48FFC-9768-E247-9D8E-4A62408DCA6F}"/>
              </a:ext>
            </a:extLst>
          </p:cNvPr>
          <p:cNvCxnSpPr>
            <a:cxnSpLocks/>
          </p:cNvCxnSpPr>
          <p:nvPr/>
        </p:nvCxnSpPr>
        <p:spPr>
          <a:xfrm>
            <a:off x="5165835" y="994659"/>
            <a:ext cx="0" cy="2309404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B5C5FE8-295D-D34A-B04D-BA26EF886289}"/>
              </a:ext>
            </a:extLst>
          </p:cNvPr>
          <p:cNvSpPr txBox="1"/>
          <p:nvPr/>
        </p:nvSpPr>
        <p:spPr>
          <a:xfrm>
            <a:off x="5127118" y="2749887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x’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A0D89C-A364-884B-B08F-2A24D8DDA8D3}"/>
              </a:ext>
            </a:extLst>
          </p:cNvPr>
          <p:cNvSpPr txBox="1"/>
          <p:nvPr/>
        </p:nvSpPr>
        <p:spPr>
          <a:xfrm>
            <a:off x="3362693" y="2775146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x’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8009FF6-1440-A04E-A02C-58903910DA19}"/>
              </a:ext>
            </a:extLst>
          </p:cNvPr>
          <p:cNvSpPr txBox="1"/>
          <p:nvPr/>
        </p:nvSpPr>
        <p:spPr>
          <a:xfrm>
            <a:off x="4881710" y="1131174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x’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94F395D-726B-D345-9A75-191B8063B570}"/>
              </a:ext>
            </a:extLst>
          </p:cNvPr>
          <p:cNvSpPr txBox="1"/>
          <p:nvPr/>
        </p:nvSpPr>
        <p:spPr>
          <a:xfrm>
            <a:off x="4900800" y="1834242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x’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548294A-A3CB-0749-844D-4EE1128CC9A9}"/>
              </a:ext>
            </a:extLst>
          </p:cNvPr>
          <p:cNvSpPr txBox="1"/>
          <p:nvPr/>
        </p:nvSpPr>
        <p:spPr>
          <a:xfrm>
            <a:off x="3373597" y="1116040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x’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4ED1C54-CF09-664F-B6CC-9C0D8ACFD63B}"/>
              </a:ext>
            </a:extLst>
          </p:cNvPr>
          <p:cNvSpPr txBox="1"/>
          <p:nvPr/>
        </p:nvSpPr>
        <p:spPr>
          <a:xfrm>
            <a:off x="3368953" y="1834242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x’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82BBB72-776E-AC4B-AC63-7C34904CA7EA}"/>
              </a:ext>
            </a:extLst>
          </p:cNvPr>
          <p:cNvSpPr txBox="1"/>
          <p:nvPr/>
        </p:nvSpPr>
        <p:spPr>
          <a:xfrm>
            <a:off x="4881709" y="2781706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x’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ED4B64E-2709-6E4B-8803-E1978A0C6285}"/>
              </a:ext>
            </a:extLst>
          </p:cNvPr>
          <p:cNvSpPr txBox="1"/>
          <p:nvPr/>
        </p:nvSpPr>
        <p:spPr>
          <a:xfrm>
            <a:off x="3106265" y="2773794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x’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B413079-4FA4-BF4C-97E4-5F16B7F3C1C1}"/>
              </a:ext>
            </a:extLst>
          </p:cNvPr>
          <p:cNvSpPr txBox="1"/>
          <p:nvPr/>
        </p:nvSpPr>
        <p:spPr>
          <a:xfrm>
            <a:off x="3106265" y="1113536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x’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C3A83C6-CED2-7545-9360-C36254106CE0}"/>
              </a:ext>
            </a:extLst>
          </p:cNvPr>
          <p:cNvSpPr txBox="1"/>
          <p:nvPr/>
        </p:nvSpPr>
        <p:spPr>
          <a:xfrm>
            <a:off x="3587518" y="2792385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x’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E5C12F3-82E0-B54C-9C7E-4C7AE36BE7A1}"/>
              </a:ext>
            </a:extLst>
          </p:cNvPr>
          <p:cNvSpPr txBox="1"/>
          <p:nvPr/>
        </p:nvSpPr>
        <p:spPr>
          <a:xfrm>
            <a:off x="3626235" y="1104771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x’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DC4232-DB6A-2B4B-B936-4D0E5FDF341D}"/>
              </a:ext>
            </a:extLst>
          </p:cNvPr>
          <p:cNvSpPr/>
          <p:nvPr/>
        </p:nvSpPr>
        <p:spPr>
          <a:xfrm>
            <a:off x="2308425" y="3773214"/>
            <a:ext cx="3619409" cy="35735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4551CB9-8C9C-1643-9299-D71E1DA972CA}"/>
              </a:ext>
            </a:extLst>
          </p:cNvPr>
          <p:cNvCxnSpPr/>
          <p:nvPr/>
        </p:nvCxnSpPr>
        <p:spPr>
          <a:xfrm>
            <a:off x="5127118" y="3749292"/>
            <a:ext cx="0" cy="402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60E6CB7-7C2C-5A41-AB5F-E66D9AAAFD2A}"/>
              </a:ext>
            </a:extLst>
          </p:cNvPr>
          <p:cNvCxnSpPr/>
          <p:nvPr/>
        </p:nvCxnSpPr>
        <p:spPr>
          <a:xfrm>
            <a:off x="4914635" y="3773214"/>
            <a:ext cx="0" cy="402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5158E30C-E242-4748-9555-B119E8A6BD66}"/>
              </a:ext>
            </a:extLst>
          </p:cNvPr>
          <p:cNvCxnSpPr/>
          <p:nvPr/>
        </p:nvCxnSpPr>
        <p:spPr>
          <a:xfrm>
            <a:off x="2546932" y="3749292"/>
            <a:ext cx="0" cy="402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71433CF-D98D-3944-8DCA-C0E39428D68D}"/>
              </a:ext>
            </a:extLst>
          </p:cNvPr>
          <p:cNvCxnSpPr/>
          <p:nvPr/>
        </p:nvCxnSpPr>
        <p:spPr>
          <a:xfrm>
            <a:off x="2756808" y="3749292"/>
            <a:ext cx="0" cy="402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A47587A-997A-B64E-9ABF-ED0ABC8BD306}"/>
              </a:ext>
            </a:extLst>
          </p:cNvPr>
          <p:cNvSpPr txBox="1"/>
          <p:nvPr/>
        </p:nvSpPr>
        <p:spPr>
          <a:xfrm>
            <a:off x="2296825" y="34290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C38D81B-606A-1446-AF5F-046BD418F959}"/>
              </a:ext>
            </a:extLst>
          </p:cNvPr>
          <p:cNvSpPr txBox="1"/>
          <p:nvPr/>
        </p:nvSpPr>
        <p:spPr>
          <a:xfrm>
            <a:off x="2281657" y="377321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D612213-1FEC-2E44-80EA-3C905E5FB3F7}"/>
              </a:ext>
            </a:extLst>
          </p:cNvPr>
          <p:cNvSpPr txBox="1"/>
          <p:nvPr/>
        </p:nvSpPr>
        <p:spPr>
          <a:xfrm>
            <a:off x="2508670" y="377978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522C6DC-B8E2-C743-9250-F32EE0D7420C}"/>
              </a:ext>
            </a:extLst>
          </p:cNvPr>
          <p:cNvSpPr txBox="1"/>
          <p:nvPr/>
        </p:nvSpPr>
        <p:spPr>
          <a:xfrm>
            <a:off x="2758580" y="377978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C68C33D-F60B-7D44-9A4E-DE58757691F4}"/>
              </a:ext>
            </a:extLst>
          </p:cNvPr>
          <p:cNvSpPr txBox="1"/>
          <p:nvPr/>
        </p:nvSpPr>
        <p:spPr>
          <a:xfrm>
            <a:off x="4581509" y="37546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480DAE7-F17E-2F4F-B8BE-D720D3DBB93E}"/>
              </a:ext>
            </a:extLst>
          </p:cNvPr>
          <p:cNvSpPr txBox="1"/>
          <p:nvPr/>
        </p:nvSpPr>
        <p:spPr>
          <a:xfrm>
            <a:off x="4892329" y="37546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8833248-0580-A043-93BB-24EA967E03D5}"/>
              </a:ext>
            </a:extLst>
          </p:cNvPr>
          <p:cNvSpPr txBox="1"/>
          <p:nvPr/>
        </p:nvSpPr>
        <p:spPr>
          <a:xfrm>
            <a:off x="3533390" y="37167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DBD51EF-70F9-684E-86F7-45626B684B58}"/>
              </a:ext>
            </a:extLst>
          </p:cNvPr>
          <p:cNvSpPr txBox="1"/>
          <p:nvPr/>
        </p:nvSpPr>
        <p:spPr>
          <a:xfrm>
            <a:off x="1312097" y="3749292"/>
            <a:ext cx="54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str1</a:t>
            </a:r>
            <a:endParaRPr kumimoji="1"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72638A5-A5A6-EA4B-BC3D-CE52DF2156A2}"/>
              </a:ext>
            </a:extLst>
          </p:cNvPr>
          <p:cNvSpPr/>
          <p:nvPr/>
        </p:nvSpPr>
        <p:spPr>
          <a:xfrm>
            <a:off x="2308425" y="4555207"/>
            <a:ext cx="3619409" cy="35735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0E57EC18-9596-8749-A20A-AB4C70C9A6DA}"/>
              </a:ext>
            </a:extLst>
          </p:cNvPr>
          <p:cNvCxnSpPr>
            <a:cxnSpLocks/>
          </p:cNvCxnSpPr>
          <p:nvPr/>
        </p:nvCxnSpPr>
        <p:spPr>
          <a:xfrm>
            <a:off x="5127118" y="4531285"/>
            <a:ext cx="0" cy="402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6819A66-3950-6B4B-9077-D0C19B0C5135}"/>
              </a:ext>
            </a:extLst>
          </p:cNvPr>
          <p:cNvCxnSpPr>
            <a:cxnSpLocks/>
          </p:cNvCxnSpPr>
          <p:nvPr/>
        </p:nvCxnSpPr>
        <p:spPr>
          <a:xfrm>
            <a:off x="4914635" y="4555207"/>
            <a:ext cx="0" cy="402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0E160E6-123E-704F-BF2C-1C35F693489E}"/>
              </a:ext>
            </a:extLst>
          </p:cNvPr>
          <p:cNvCxnSpPr>
            <a:cxnSpLocks/>
          </p:cNvCxnSpPr>
          <p:nvPr/>
        </p:nvCxnSpPr>
        <p:spPr>
          <a:xfrm>
            <a:off x="2546932" y="4531285"/>
            <a:ext cx="0" cy="402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DB9C21E3-870D-5A48-AD62-A9DC0F37FBAD}"/>
              </a:ext>
            </a:extLst>
          </p:cNvPr>
          <p:cNvCxnSpPr>
            <a:cxnSpLocks/>
          </p:cNvCxnSpPr>
          <p:nvPr/>
        </p:nvCxnSpPr>
        <p:spPr>
          <a:xfrm>
            <a:off x="2756808" y="4531285"/>
            <a:ext cx="0" cy="402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11AC9CDF-4535-7946-B0B8-C34F1D662737}"/>
              </a:ext>
            </a:extLst>
          </p:cNvPr>
          <p:cNvSpPr txBox="1"/>
          <p:nvPr/>
        </p:nvSpPr>
        <p:spPr>
          <a:xfrm>
            <a:off x="2281657" y="4555207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94F8A57-E598-AE41-87B8-AA61ED6D21CC}"/>
              </a:ext>
            </a:extLst>
          </p:cNvPr>
          <p:cNvSpPr txBox="1"/>
          <p:nvPr/>
        </p:nvSpPr>
        <p:spPr>
          <a:xfrm>
            <a:off x="2508670" y="4561776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0025070-B86B-DC4C-A9DF-391B634E1AD7}"/>
              </a:ext>
            </a:extLst>
          </p:cNvPr>
          <p:cNvSpPr txBox="1"/>
          <p:nvPr/>
        </p:nvSpPr>
        <p:spPr>
          <a:xfrm>
            <a:off x="2758580" y="4561776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97EBACE-2903-CA4D-9617-11732C7B0C54}"/>
              </a:ext>
            </a:extLst>
          </p:cNvPr>
          <p:cNvSpPr txBox="1"/>
          <p:nvPr/>
        </p:nvSpPr>
        <p:spPr>
          <a:xfrm>
            <a:off x="4581509" y="4536658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65FEF10-524A-D34E-A1F4-016BF254E5B4}"/>
              </a:ext>
            </a:extLst>
          </p:cNvPr>
          <p:cNvSpPr txBox="1"/>
          <p:nvPr/>
        </p:nvSpPr>
        <p:spPr>
          <a:xfrm>
            <a:off x="4892329" y="4536658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4F392E24-F43A-8E49-BC91-1ACDB965BCB9}"/>
              </a:ext>
            </a:extLst>
          </p:cNvPr>
          <p:cNvSpPr txBox="1"/>
          <p:nvPr/>
        </p:nvSpPr>
        <p:spPr>
          <a:xfrm>
            <a:off x="3533390" y="4498717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401F949-A170-D94D-898C-3555E2374D50}"/>
              </a:ext>
            </a:extLst>
          </p:cNvPr>
          <p:cNvSpPr txBox="1"/>
          <p:nvPr/>
        </p:nvSpPr>
        <p:spPr>
          <a:xfrm>
            <a:off x="1276595" y="4543227"/>
            <a:ext cx="54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str2</a:t>
            </a:r>
            <a:endParaRPr kumimoji="1"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68CF13C-7319-6C4F-9DDE-0073BA98FD5E}"/>
              </a:ext>
            </a:extLst>
          </p:cNvPr>
          <p:cNvSpPr txBox="1"/>
          <p:nvPr/>
        </p:nvSpPr>
        <p:spPr>
          <a:xfrm>
            <a:off x="4057750" y="76026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BDCE6AA9-1EDD-6B41-8F14-9A117BCA2EF4}"/>
              </a:ext>
            </a:extLst>
          </p:cNvPr>
          <p:cNvCxnSpPr>
            <a:cxnSpLocks/>
          </p:cNvCxnSpPr>
          <p:nvPr/>
        </p:nvCxnSpPr>
        <p:spPr>
          <a:xfrm>
            <a:off x="4260727" y="994659"/>
            <a:ext cx="0" cy="2309404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016A707A-F34D-5F4D-A03C-C3A3E528D440}"/>
              </a:ext>
            </a:extLst>
          </p:cNvPr>
          <p:cNvSpPr/>
          <p:nvPr/>
        </p:nvSpPr>
        <p:spPr>
          <a:xfrm>
            <a:off x="2319080" y="5256465"/>
            <a:ext cx="3619409" cy="35735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570DD8E8-7276-9F4F-BB85-4A9CF7A1CD2F}"/>
              </a:ext>
            </a:extLst>
          </p:cNvPr>
          <p:cNvCxnSpPr/>
          <p:nvPr/>
        </p:nvCxnSpPr>
        <p:spPr>
          <a:xfrm>
            <a:off x="5137773" y="5232543"/>
            <a:ext cx="0" cy="402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C79D2D0B-2132-014B-934F-A62EE2DA2969}"/>
              </a:ext>
            </a:extLst>
          </p:cNvPr>
          <p:cNvCxnSpPr/>
          <p:nvPr/>
        </p:nvCxnSpPr>
        <p:spPr>
          <a:xfrm>
            <a:off x="4925290" y="5256465"/>
            <a:ext cx="0" cy="402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00FFBC1F-BE12-0C4F-9BF9-537BFEC01950}"/>
              </a:ext>
            </a:extLst>
          </p:cNvPr>
          <p:cNvCxnSpPr/>
          <p:nvPr/>
        </p:nvCxnSpPr>
        <p:spPr>
          <a:xfrm>
            <a:off x="2557587" y="5232543"/>
            <a:ext cx="0" cy="402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5794334-86AC-7E4B-A882-1B63328F52CB}"/>
              </a:ext>
            </a:extLst>
          </p:cNvPr>
          <p:cNvSpPr txBox="1"/>
          <p:nvPr/>
        </p:nvSpPr>
        <p:spPr>
          <a:xfrm>
            <a:off x="2292312" y="52564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D17F78E-6ACD-3540-B765-CC634F915E0E}"/>
              </a:ext>
            </a:extLst>
          </p:cNvPr>
          <p:cNvSpPr txBox="1"/>
          <p:nvPr/>
        </p:nvSpPr>
        <p:spPr>
          <a:xfrm>
            <a:off x="2668653" y="52750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D900A4C-DB4D-B241-88B5-73E8D0CA2A5B}"/>
              </a:ext>
            </a:extLst>
          </p:cNvPr>
          <p:cNvSpPr txBox="1"/>
          <p:nvPr/>
        </p:nvSpPr>
        <p:spPr>
          <a:xfrm>
            <a:off x="2991199" y="52526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9D9791A-396F-F94F-B3C3-1500A6EDCE8E}"/>
              </a:ext>
            </a:extLst>
          </p:cNvPr>
          <p:cNvSpPr txBox="1"/>
          <p:nvPr/>
        </p:nvSpPr>
        <p:spPr>
          <a:xfrm>
            <a:off x="4902984" y="523791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0874DD7-4348-DA44-821F-31092007F5CF}"/>
              </a:ext>
            </a:extLst>
          </p:cNvPr>
          <p:cNvSpPr txBox="1"/>
          <p:nvPr/>
        </p:nvSpPr>
        <p:spPr>
          <a:xfrm>
            <a:off x="1322752" y="5232543"/>
            <a:ext cx="54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str1</a:t>
            </a:r>
            <a:endParaRPr kumimoji="1"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C5DB77CD-6018-FD46-A732-32032052ED62}"/>
              </a:ext>
            </a:extLst>
          </p:cNvPr>
          <p:cNvSpPr/>
          <p:nvPr/>
        </p:nvSpPr>
        <p:spPr>
          <a:xfrm>
            <a:off x="2319080" y="6038458"/>
            <a:ext cx="3619409" cy="35735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BA300314-5DF6-414B-B07E-A642F6E95751}"/>
              </a:ext>
            </a:extLst>
          </p:cNvPr>
          <p:cNvCxnSpPr>
            <a:cxnSpLocks/>
          </p:cNvCxnSpPr>
          <p:nvPr/>
        </p:nvCxnSpPr>
        <p:spPr>
          <a:xfrm>
            <a:off x="5137773" y="6014536"/>
            <a:ext cx="0" cy="402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DF0E7F1F-DEB4-4D43-A418-78060BAEF2CD}"/>
              </a:ext>
            </a:extLst>
          </p:cNvPr>
          <p:cNvCxnSpPr>
            <a:cxnSpLocks/>
          </p:cNvCxnSpPr>
          <p:nvPr/>
        </p:nvCxnSpPr>
        <p:spPr>
          <a:xfrm>
            <a:off x="4925290" y="6038458"/>
            <a:ext cx="0" cy="402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E7937D54-2F02-8243-9304-7B74517B3F17}"/>
              </a:ext>
            </a:extLst>
          </p:cNvPr>
          <p:cNvCxnSpPr>
            <a:cxnSpLocks/>
          </p:cNvCxnSpPr>
          <p:nvPr/>
        </p:nvCxnSpPr>
        <p:spPr>
          <a:xfrm>
            <a:off x="2557587" y="6014536"/>
            <a:ext cx="0" cy="402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F64A7A88-B2C5-A249-B827-163CF6668961}"/>
              </a:ext>
            </a:extLst>
          </p:cNvPr>
          <p:cNvSpPr txBox="1"/>
          <p:nvPr/>
        </p:nvSpPr>
        <p:spPr>
          <a:xfrm>
            <a:off x="2292312" y="6038458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16D4291-887A-F74D-87A3-8666875F3494}"/>
              </a:ext>
            </a:extLst>
          </p:cNvPr>
          <p:cNvSpPr txBox="1"/>
          <p:nvPr/>
        </p:nvSpPr>
        <p:spPr>
          <a:xfrm>
            <a:off x="2668038" y="6047967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0169F12-8251-6545-BCC6-82E5D7A2A1DA}"/>
              </a:ext>
            </a:extLst>
          </p:cNvPr>
          <p:cNvSpPr txBox="1"/>
          <p:nvPr/>
        </p:nvSpPr>
        <p:spPr>
          <a:xfrm>
            <a:off x="4592164" y="6019909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BCB2DDD4-AE8A-DF43-A080-B86697D24A3C}"/>
              </a:ext>
            </a:extLst>
          </p:cNvPr>
          <p:cNvSpPr txBox="1"/>
          <p:nvPr/>
        </p:nvSpPr>
        <p:spPr>
          <a:xfrm>
            <a:off x="4902984" y="6019909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BBA977A-EE42-8D4C-AE8E-07D6E9973097}"/>
              </a:ext>
            </a:extLst>
          </p:cNvPr>
          <p:cNvSpPr txBox="1"/>
          <p:nvPr/>
        </p:nvSpPr>
        <p:spPr>
          <a:xfrm>
            <a:off x="4279212" y="599351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744F5228-8DCE-5143-9AE2-3EB74A45371B}"/>
              </a:ext>
            </a:extLst>
          </p:cNvPr>
          <p:cNvSpPr txBox="1"/>
          <p:nvPr/>
        </p:nvSpPr>
        <p:spPr>
          <a:xfrm>
            <a:off x="1287250" y="6026478"/>
            <a:ext cx="54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str2</a:t>
            </a:r>
            <a:endParaRPr kumimoji="1"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5918963-F1C4-D74B-A313-B871309F2D8F}"/>
              </a:ext>
            </a:extLst>
          </p:cNvPr>
          <p:cNvSpPr txBox="1"/>
          <p:nvPr/>
        </p:nvSpPr>
        <p:spPr>
          <a:xfrm>
            <a:off x="3274588" y="52704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FE3ED89-F5DF-2249-8D33-7EB9B0782826}"/>
              </a:ext>
            </a:extLst>
          </p:cNvPr>
          <p:cNvSpPr txBox="1"/>
          <p:nvPr/>
        </p:nvSpPr>
        <p:spPr>
          <a:xfrm>
            <a:off x="2970323" y="6007929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5A46681-F995-594E-82D0-E2FD90295C8C}"/>
              </a:ext>
            </a:extLst>
          </p:cNvPr>
          <p:cNvSpPr txBox="1"/>
          <p:nvPr/>
        </p:nvSpPr>
        <p:spPr>
          <a:xfrm>
            <a:off x="3280030" y="60384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2400930-3C82-E646-8259-94D67392CAA5}"/>
              </a:ext>
            </a:extLst>
          </p:cNvPr>
          <p:cNvSpPr txBox="1"/>
          <p:nvPr/>
        </p:nvSpPr>
        <p:spPr>
          <a:xfrm>
            <a:off x="4295541" y="5227198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2FA8980-DDAE-484A-AFC1-B6CD19D323D8}"/>
              </a:ext>
            </a:extLst>
          </p:cNvPr>
          <p:cNvSpPr txBox="1"/>
          <p:nvPr/>
        </p:nvSpPr>
        <p:spPr>
          <a:xfrm>
            <a:off x="3632309" y="6026478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524C843-2193-2443-BAEE-EE5D619362A0}"/>
              </a:ext>
            </a:extLst>
          </p:cNvPr>
          <p:cNvSpPr txBox="1"/>
          <p:nvPr/>
        </p:nvSpPr>
        <p:spPr>
          <a:xfrm>
            <a:off x="3645639" y="5252670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316904C9-EA4F-8647-979D-8780D05E8D40}"/>
              </a:ext>
            </a:extLst>
          </p:cNvPr>
          <p:cNvSpPr txBox="1"/>
          <p:nvPr/>
        </p:nvSpPr>
        <p:spPr>
          <a:xfrm>
            <a:off x="3969443" y="60570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998CC93-A7EF-DA42-9D3F-43B046F47665}"/>
              </a:ext>
            </a:extLst>
          </p:cNvPr>
          <p:cNvSpPr txBox="1"/>
          <p:nvPr/>
        </p:nvSpPr>
        <p:spPr>
          <a:xfrm>
            <a:off x="3985709" y="528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8788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0BE0F1A-0270-1242-B6F0-D3A22D9BFF30}"/>
              </a:ext>
            </a:extLst>
          </p:cNvPr>
          <p:cNvGrpSpPr/>
          <p:nvPr/>
        </p:nvGrpSpPr>
        <p:grpSpPr>
          <a:xfrm>
            <a:off x="2319080" y="1814466"/>
            <a:ext cx="2846755" cy="370840"/>
            <a:chOff x="1835604" y="2262596"/>
            <a:chExt cx="2846755" cy="37084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533E608-D6BB-FE4B-85AF-AC96931A146A}"/>
                </a:ext>
              </a:extLst>
            </p:cNvPr>
            <p:cNvSpPr/>
            <p:nvPr/>
          </p:nvSpPr>
          <p:spPr>
            <a:xfrm>
              <a:off x="1835604" y="2262596"/>
              <a:ext cx="1086272" cy="3708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ADD1A4A-3313-154A-9D44-1F28A1EB7697}"/>
                </a:ext>
              </a:extLst>
            </p:cNvPr>
            <p:cNvSpPr/>
            <p:nvPr/>
          </p:nvSpPr>
          <p:spPr>
            <a:xfrm>
              <a:off x="3596087" y="2262596"/>
              <a:ext cx="1086272" cy="3708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E588A6E-D625-084B-B8AB-E70531477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70391"/>
              </p:ext>
            </p:extLst>
          </p:nvPr>
        </p:nvGraphicFramePr>
        <p:xfrm>
          <a:off x="2319080" y="1117036"/>
          <a:ext cx="55723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25">
                  <a:extLst>
                    <a:ext uri="{9D8B030D-6E8A-4147-A177-3AD203B41FA5}">
                      <a16:colId xmlns:a16="http://schemas.microsoft.com/office/drawing/2014/main" val="3129797785"/>
                    </a:ext>
                  </a:extLst>
                </a:gridCol>
                <a:gridCol w="2574195">
                  <a:extLst>
                    <a:ext uri="{9D8B030D-6E8A-4147-A177-3AD203B41FA5}">
                      <a16:colId xmlns:a16="http://schemas.microsoft.com/office/drawing/2014/main" val="3481084740"/>
                    </a:ext>
                  </a:extLst>
                </a:gridCol>
                <a:gridCol w="220717">
                  <a:extLst>
                    <a:ext uri="{9D8B030D-6E8A-4147-A177-3AD203B41FA5}">
                      <a16:colId xmlns:a16="http://schemas.microsoft.com/office/drawing/2014/main" val="1678100364"/>
                    </a:ext>
                  </a:extLst>
                </a:gridCol>
                <a:gridCol w="2489158">
                  <a:extLst>
                    <a:ext uri="{9D8B030D-6E8A-4147-A177-3AD203B41FA5}">
                      <a16:colId xmlns:a16="http://schemas.microsoft.com/office/drawing/2014/main" val="2543839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       </a:t>
                      </a:r>
                      <a:r>
                        <a:rPr lang="en-US" altLang="zh-CN" dirty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8265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5048CCF-9310-414C-914B-255CF97F5C1D}"/>
              </a:ext>
            </a:extLst>
          </p:cNvPr>
          <p:cNvSpPr txBox="1"/>
          <p:nvPr/>
        </p:nvSpPr>
        <p:spPr>
          <a:xfrm>
            <a:off x="1093076" y="1117036"/>
            <a:ext cx="54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str1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06F311-0728-2947-A7A1-2D4D8332C18C}"/>
              </a:ext>
            </a:extLst>
          </p:cNvPr>
          <p:cNvSpPr txBox="1"/>
          <p:nvPr/>
        </p:nvSpPr>
        <p:spPr>
          <a:xfrm>
            <a:off x="1093076" y="1815974"/>
            <a:ext cx="54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str2</a:t>
            </a:r>
            <a:endParaRPr kumimoji="1" lang="zh-CN" altLang="en-US" dirty="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675181BB-8EE7-3B4A-94EB-853FF4C8D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10907"/>
              </p:ext>
            </p:extLst>
          </p:nvPr>
        </p:nvGraphicFramePr>
        <p:xfrm>
          <a:off x="2319081" y="1814466"/>
          <a:ext cx="3811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615">
                  <a:extLst>
                    <a:ext uri="{9D8B030D-6E8A-4147-A177-3AD203B41FA5}">
                      <a16:colId xmlns:a16="http://schemas.microsoft.com/office/drawing/2014/main" val="3129797785"/>
                    </a:ext>
                  </a:extLst>
                </a:gridCol>
                <a:gridCol w="2654718">
                  <a:extLst>
                    <a:ext uri="{9D8B030D-6E8A-4147-A177-3AD203B41FA5}">
                      <a16:colId xmlns:a16="http://schemas.microsoft.com/office/drawing/2014/main" val="3481084740"/>
                    </a:ext>
                  </a:extLst>
                </a:gridCol>
                <a:gridCol w="213903">
                  <a:extLst>
                    <a:ext uri="{9D8B030D-6E8A-4147-A177-3AD203B41FA5}">
                      <a16:colId xmlns:a16="http://schemas.microsoft.com/office/drawing/2014/main" val="1678100364"/>
                    </a:ext>
                  </a:extLst>
                </a:gridCol>
                <a:gridCol w="728677">
                  <a:extLst>
                    <a:ext uri="{9D8B030D-6E8A-4147-A177-3AD203B41FA5}">
                      <a16:colId xmlns:a16="http://schemas.microsoft.com/office/drawing/2014/main" val="2543839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           a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53082659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1FAD549-BC73-5742-B80D-6FA62A974565}"/>
              </a:ext>
            </a:extLst>
          </p:cNvPr>
          <p:cNvCxnSpPr>
            <a:cxnSpLocks/>
          </p:cNvCxnSpPr>
          <p:nvPr/>
        </p:nvCxnSpPr>
        <p:spPr>
          <a:xfrm>
            <a:off x="4267077" y="1814466"/>
            <a:ext cx="0" cy="370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C923B9-E544-F04A-A0BE-853DC9F8327E}"/>
              </a:ext>
            </a:extLst>
          </p:cNvPr>
          <p:cNvGrpSpPr/>
          <p:nvPr/>
        </p:nvGrpSpPr>
        <p:grpSpPr>
          <a:xfrm>
            <a:off x="4079562" y="2590724"/>
            <a:ext cx="2846755" cy="370840"/>
            <a:chOff x="1835604" y="2262596"/>
            <a:chExt cx="2846755" cy="37084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B391B6-4888-474B-A94F-91A7944F6AED}"/>
                </a:ext>
              </a:extLst>
            </p:cNvPr>
            <p:cNvSpPr/>
            <p:nvPr/>
          </p:nvSpPr>
          <p:spPr>
            <a:xfrm>
              <a:off x="1835604" y="2262596"/>
              <a:ext cx="1086272" cy="3708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2D7A6E0-09CC-E341-8D59-2D7316D30020}"/>
                </a:ext>
              </a:extLst>
            </p:cNvPr>
            <p:cNvSpPr/>
            <p:nvPr/>
          </p:nvSpPr>
          <p:spPr>
            <a:xfrm>
              <a:off x="3596087" y="2262596"/>
              <a:ext cx="1086272" cy="3708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BCE67C4E-CC3A-9D4A-89B0-8EECE818F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71700"/>
              </p:ext>
            </p:extLst>
          </p:nvPr>
        </p:nvGraphicFramePr>
        <p:xfrm>
          <a:off x="4079563" y="2590724"/>
          <a:ext cx="3811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615">
                  <a:extLst>
                    <a:ext uri="{9D8B030D-6E8A-4147-A177-3AD203B41FA5}">
                      <a16:colId xmlns:a16="http://schemas.microsoft.com/office/drawing/2014/main" val="3129797785"/>
                    </a:ext>
                  </a:extLst>
                </a:gridCol>
                <a:gridCol w="2654718">
                  <a:extLst>
                    <a:ext uri="{9D8B030D-6E8A-4147-A177-3AD203B41FA5}">
                      <a16:colId xmlns:a16="http://schemas.microsoft.com/office/drawing/2014/main" val="3481084740"/>
                    </a:ext>
                  </a:extLst>
                </a:gridCol>
                <a:gridCol w="213903">
                  <a:extLst>
                    <a:ext uri="{9D8B030D-6E8A-4147-A177-3AD203B41FA5}">
                      <a16:colId xmlns:a16="http://schemas.microsoft.com/office/drawing/2014/main" val="1678100364"/>
                    </a:ext>
                  </a:extLst>
                </a:gridCol>
                <a:gridCol w="728677">
                  <a:extLst>
                    <a:ext uri="{9D8B030D-6E8A-4147-A177-3AD203B41FA5}">
                      <a16:colId xmlns:a16="http://schemas.microsoft.com/office/drawing/2014/main" val="2543839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           a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53082659"/>
                  </a:ext>
                </a:extLst>
              </a:tr>
            </a:tbl>
          </a:graphicData>
        </a:graphic>
      </p:graphicFrame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5A4993D-947A-F845-B004-351DE437682D}"/>
              </a:ext>
            </a:extLst>
          </p:cNvPr>
          <p:cNvCxnSpPr>
            <a:cxnSpLocks/>
          </p:cNvCxnSpPr>
          <p:nvPr/>
        </p:nvCxnSpPr>
        <p:spPr>
          <a:xfrm>
            <a:off x="6027559" y="2590724"/>
            <a:ext cx="0" cy="370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FD84EB6-ACC2-D347-AC83-135B8023793E}"/>
              </a:ext>
            </a:extLst>
          </p:cNvPr>
          <p:cNvCxnSpPr/>
          <p:nvPr/>
        </p:nvCxnSpPr>
        <p:spPr>
          <a:xfrm>
            <a:off x="4079562" y="914400"/>
            <a:ext cx="0" cy="230176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83692686-68F1-C74F-9D03-8B62EB0E19DB}"/>
              </a:ext>
            </a:extLst>
          </p:cNvPr>
          <p:cNvCxnSpPr/>
          <p:nvPr/>
        </p:nvCxnSpPr>
        <p:spPr>
          <a:xfrm>
            <a:off x="5172637" y="914400"/>
            <a:ext cx="0" cy="230176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8F32D0A4-D6E4-234B-94AD-227ADB412C2B}"/>
              </a:ext>
            </a:extLst>
          </p:cNvPr>
          <p:cNvCxnSpPr/>
          <p:nvPr/>
        </p:nvCxnSpPr>
        <p:spPr>
          <a:xfrm>
            <a:off x="5409120" y="914400"/>
            <a:ext cx="0" cy="230176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E76B33A-E82A-F94C-8D65-96B3FD558CC1}"/>
              </a:ext>
            </a:extLst>
          </p:cNvPr>
          <p:cNvSpPr txBox="1"/>
          <p:nvPr/>
        </p:nvSpPr>
        <p:spPr>
          <a:xfrm>
            <a:off x="5127117" y="2592232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x’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7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360</Words>
  <Application>Microsoft Macintosh PowerPoint</Application>
  <PresentationFormat>全屏显示(4:3)</PresentationFormat>
  <Paragraphs>273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Roboto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万虎 孙</cp:lastModifiedBy>
  <cp:revision>11</cp:revision>
  <dcterms:created xsi:type="dcterms:W3CDTF">2014-01-14T12:05:24Z</dcterms:created>
  <dcterms:modified xsi:type="dcterms:W3CDTF">2021-12-24T09:19:04Z</dcterms:modified>
</cp:coreProperties>
</file>