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snapToGrid="0" snapToObjects="1">
      <p:cViewPr varScale="1">
        <p:scale>
          <a:sx n="90" d="100"/>
          <a:sy n="90" d="100"/>
        </p:scale>
        <p:origin x="8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Enabling Doctors to respond more efficiently using </a:t>
            </a:r>
            <a:r>
              <a:rPr lang="en-US" dirty="0" err="1" smtClean="0"/>
              <a:t>iot</a:t>
            </a:r>
            <a:endParaRPr lang="en-US" dirty="0"/>
          </a:p>
        </p:txBody>
      </p:sp>
      <p:sp>
        <p:nvSpPr>
          <p:cNvPr id="3" name="Subtitle 2"/>
          <p:cNvSpPr>
            <a:spLocks noGrp="1"/>
          </p:cNvSpPr>
          <p:nvPr>
            <p:ph type="subTitle" idx="1"/>
          </p:nvPr>
        </p:nvSpPr>
        <p:spPr/>
        <p:txBody>
          <a:bodyPr/>
          <a:lstStyle/>
          <a:p>
            <a:r>
              <a:rPr lang="en-US" dirty="0" smtClean="0"/>
              <a:t>Ciaran</a:t>
            </a:r>
            <a:endParaRPr lang="en-US" dirty="0"/>
          </a:p>
        </p:txBody>
      </p:sp>
    </p:spTree>
    <p:extLst>
      <p:ext uri="{BB962C8B-B14F-4D97-AF65-F5344CB8AC3E}">
        <p14:creationId xmlns:p14="http://schemas.microsoft.com/office/powerpoint/2010/main" val="1534689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Challenge</a:t>
            </a:r>
            <a:endParaRPr lang="en-US" dirty="0"/>
          </a:p>
        </p:txBody>
      </p:sp>
      <p:sp>
        <p:nvSpPr>
          <p:cNvPr id="3" name="Content Placeholder 2"/>
          <p:cNvSpPr>
            <a:spLocks noGrp="1"/>
          </p:cNvSpPr>
          <p:nvPr>
            <p:ph idx="1"/>
          </p:nvPr>
        </p:nvSpPr>
        <p:spPr/>
        <p:txBody>
          <a:bodyPr/>
          <a:lstStyle/>
          <a:p>
            <a:r>
              <a:rPr lang="en-US" dirty="0" smtClean="0"/>
              <a:t>Doctors and Consultants are under pressure to see patients throughout the day</a:t>
            </a:r>
          </a:p>
          <a:p>
            <a:r>
              <a:rPr lang="en-US" dirty="0" smtClean="0"/>
              <a:t>There is no priority system for this to happen (first come first served or rounds)</a:t>
            </a:r>
          </a:p>
          <a:p>
            <a:r>
              <a:rPr lang="en-US" dirty="0" smtClean="0"/>
              <a:t>When a doctor is looking after a particular patient a call could be coming in needing that doctors skills </a:t>
            </a:r>
          </a:p>
          <a:p>
            <a:r>
              <a:rPr lang="en-US" dirty="0" smtClean="0"/>
              <a:t>Can the doctor </a:t>
            </a:r>
            <a:r>
              <a:rPr lang="en-US" dirty="0" err="1" smtClean="0"/>
              <a:t>prioritise</a:t>
            </a:r>
            <a:r>
              <a:rPr lang="en-US" dirty="0" smtClean="0"/>
              <a:t> patients using the data that is taken from each patient on entry to the hospital, surgery, medical area?</a:t>
            </a:r>
          </a:p>
          <a:p>
            <a:r>
              <a:rPr lang="en-US" dirty="0" smtClean="0"/>
              <a:t>Using the IOT this can happen</a:t>
            </a:r>
            <a:endParaRPr lang="en-US" dirty="0"/>
          </a:p>
        </p:txBody>
      </p:sp>
    </p:spTree>
    <p:extLst>
      <p:ext uri="{BB962C8B-B14F-4D97-AF65-F5344CB8AC3E}">
        <p14:creationId xmlns:p14="http://schemas.microsoft.com/office/powerpoint/2010/main" val="207917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the solution</a:t>
            </a:r>
            <a:endParaRPr lang="en-US" dirty="0"/>
          </a:p>
        </p:txBody>
      </p:sp>
      <p:sp>
        <p:nvSpPr>
          <p:cNvPr id="3" name="Content Placeholder 2"/>
          <p:cNvSpPr>
            <a:spLocks noGrp="1"/>
          </p:cNvSpPr>
          <p:nvPr>
            <p:ph idx="1"/>
          </p:nvPr>
        </p:nvSpPr>
        <p:spPr/>
        <p:txBody>
          <a:bodyPr/>
          <a:lstStyle/>
          <a:p>
            <a:r>
              <a:rPr lang="en-US" dirty="0" smtClean="0"/>
              <a:t>The patient is hooked up to the </a:t>
            </a:r>
            <a:r>
              <a:rPr lang="en-US" dirty="0" err="1" smtClean="0"/>
              <a:t>montior</a:t>
            </a:r>
            <a:r>
              <a:rPr lang="en-US" dirty="0" smtClean="0"/>
              <a:t> as normal</a:t>
            </a:r>
          </a:p>
          <a:p>
            <a:r>
              <a:rPr lang="en-US" dirty="0" smtClean="0"/>
              <a:t>The monitor is connected to IBM IOT platform on </a:t>
            </a:r>
            <a:r>
              <a:rPr lang="en-US" dirty="0" err="1" smtClean="0"/>
              <a:t>Bluemix</a:t>
            </a:r>
            <a:endParaRPr lang="en-US" dirty="0" smtClean="0"/>
          </a:p>
          <a:p>
            <a:r>
              <a:rPr lang="en-US" dirty="0" smtClean="0"/>
              <a:t>As the machine reads the patients vital data(pulse, Oxygen/CO2 levels, breathing, Blood Sugars, Blood Pressure </a:t>
            </a:r>
            <a:r>
              <a:rPr lang="en-US" dirty="0" err="1" smtClean="0"/>
              <a:t>etc</a:t>
            </a:r>
            <a:r>
              <a:rPr lang="en-US" dirty="0" smtClean="0"/>
              <a:t>) the nurse, first aider,  point of contact is filling in details on a form on either tablet, laptop or phone</a:t>
            </a:r>
          </a:p>
          <a:p>
            <a:r>
              <a:rPr lang="en-US" dirty="0" smtClean="0"/>
              <a:t>All these things are sent in one report to the doctor</a:t>
            </a:r>
          </a:p>
        </p:txBody>
      </p:sp>
    </p:spTree>
    <p:extLst>
      <p:ext uri="{BB962C8B-B14F-4D97-AF65-F5344CB8AC3E}">
        <p14:creationId xmlns:p14="http://schemas.microsoft.com/office/powerpoint/2010/main" val="402823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t>
            </a:r>
            <a:r>
              <a:rPr lang="en-US" dirty="0" err="1" smtClean="0"/>
              <a:t>Ons</a:t>
            </a:r>
            <a:endParaRPr lang="en-US" dirty="0"/>
          </a:p>
        </p:txBody>
      </p:sp>
      <p:sp>
        <p:nvSpPr>
          <p:cNvPr id="3" name="Content Placeholder 2"/>
          <p:cNvSpPr>
            <a:spLocks noGrp="1"/>
          </p:cNvSpPr>
          <p:nvPr>
            <p:ph idx="1"/>
          </p:nvPr>
        </p:nvSpPr>
        <p:spPr/>
        <p:txBody>
          <a:bodyPr/>
          <a:lstStyle/>
          <a:p>
            <a:r>
              <a:rPr lang="en-US" dirty="0" smtClean="0"/>
              <a:t>Going forward it is possible to add some Watson cognitive capabilities to the app to allow the app to make the decision to call the Doctor based on approved practices in the region</a:t>
            </a:r>
          </a:p>
          <a:p>
            <a:r>
              <a:rPr lang="en-US" dirty="0" smtClean="0"/>
              <a:t>This will involve teaching Watson classifiers First Aid</a:t>
            </a:r>
          </a:p>
          <a:p>
            <a:r>
              <a:rPr lang="en-US" dirty="0" smtClean="0"/>
              <a:t>Uses: Hospitals, ED’s, Events, Care Homes.. Anywhere care is given </a:t>
            </a:r>
          </a:p>
          <a:p>
            <a:r>
              <a:rPr lang="en-US" dirty="0" smtClean="0"/>
              <a:t>This is not a replacement for nurses or other Health Care Professionals  it merely helps practitioners respond most efficiently to cases</a:t>
            </a:r>
          </a:p>
          <a:p>
            <a:endParaRPr lang="en-US" dirty="0"/>
          </a:p>
        </p:txBody>
      </p:sp>
    </p:spTree>
    <p:extLst>
      <p:ext uri="{BB962C8B-B14F-4D97-AF65-F5344CB8AC3E}">
        <p14:creationId xmlns:p14="http://schemas.microsoft.com/office/powerpoint/2010/main" val="1263618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At its most basic this is a reporting system allowing doctors see the trend of a patients vital signs over time</a:t>
            </a:r>
          </a:p>
          <a:p>
            <a:r>
              <a:rPr lang="en-US" dirty="0" smtClean="0"/>
              <a:t>With addition of Watson Cognitive this becomes a powerful tool enabling Health Care Professionals deliver the best possible care to patients</a:t>
            </a:r>
          </a:p>
        </p:txBody>
      </p:sp>
    </p:spTree>
    <p:extLst>
      <p:ext uri="{BB962C8B-B14F-4D97-AF65-F5344CB8AC3E}">
        <p14:creationId xmlns:p14="http://schemas.microsoft.com/office/powerpoint/2010/main" val="12405596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TotalTime>
  <Words>291</Words>
  <Application>Microsoft Macintosh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Gill Sans MT</vt:lpstr>
      <vt:lpstr>Arial</vt:lpstr>
      <vt:lpstr>Gallery</vt:lpstr>
      <vt:lpstr>Enabling Doctors to respond more efficiently using iot</vt:lpstr>
      <vt:lpstr>The Challenge</vt:lpstr>
      <vt:lpstr>Overview of the solution</vt:lpstr>
      <vt:lpstr>Add Ons</vt:lpstr>
      <vt:lpstr>Conclusion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Enabling Doctors to respond more efficiently using iot</dc:title>
  <dc:creator>CIARAN Darcy</dc:creator>
  <cp:lastModifiedBy>CIARAN Darcy</cp:lastModifiedBy>
  <cp:revision>2</cp:revision>
  <dcterms:created xsi:type="dcterms:W3CDTF">2017-01-20T13:34:52Z</dcterms:created>
  <dcterms:modified xsi:type="dcterms:W3CDTF">2017-01-20T13:49:19Z</dcterms:modified>
</cp:coreProperties>
</file>