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496" r:id="rId3"/>
    <p:sldId id="411" r:id="rId4"/>
    <p:sldId id="482" r:id="rId5"/>
    <p:sldId id="478" r:id="rId6"/>
    <p:sldId id="480" r:id="rId7"/>
    <p:sldId id="481" r:id="rId8"/>
    <p:sldId id="484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5" r:id="rId17"/>
    <p:sldId id="494" r:id="rId18"/>
    <p:sldId id="454" r:id="rId19"/>
    <p:sldId id="455" r:id="rId20"/>
    <p:sldId id="45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F3ED95-83BF-49A0-8A0D-11BA9B629D94}">
          <p14:sldIdLst>
            <p14:sldId id="496"/>
            <p14:sldId id="411"/>
          </p14:sldIdLst>
        </p14:section>
        <p14:section name="Node.js Web Server" id="{58AEB367-46FC-48CA-9DAF-05B7FC8EA286}">
          <p14:sldIdLst>
            <p14:sldId id="482"/>
            <p14:sldId id="478"/>
            <p14:sldId id="480"/>
            <p14:sldId id="481"/>
          </p14:sldIdLst>
        </p14:section>
        <p14:section name="The Request &amp; Response Objects" id="{C2C839B3-4015-4B47-A49D-8EA8D6C3AAED}">
          <p14:sldIdLst>
            <p14:sldId id="484"/>
            <p14:sldId id="487"/>
            <p14:sldId id="488"/>
            <p14:sldId id="489"/>
          </p14:sldIdLst>
        </p14:section>
        <p14:section name="Additional Tools" id="{42BD93F6-EA49-49A5-9DF6-7D94DFD18E92}">
          <p14:sldIdLst>
            <p14:sldId id="490"/>
            <p14:sldId id="491"/>
            <p14:sldId id="492"/>
            <p14:sldId id="493"/>
            <p14:sldId id="495"/>
            <p14:sldId id="494"/>
          </p14:sldIdLst>
        </p14:section>
        <p14:section name="Summary" id="{E49B0594-9784-4D4C-92B5-72E884759ACC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ower.io/docs/confi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htt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readable_stre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writable_stre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HTTP, Servers, Clients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630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32766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url.parse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logs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{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search: '?name=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query: { name: 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 },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pathname: '/status'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691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Package manager for client-side libraries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bower</a:t>
            </a:r>
            <a:r>
              <a:rPr lang="en-US" dirty="0" smtClean="0"/>
              <a:t>" and then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can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search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Or install it with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–save-dev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If you want to restore packages,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Configuration is in 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bowerrc</a:t>
            </a:r>
            <a:r>
              <a:rPr lang="en-US" dirty="0" smtClean="0"/>
              <a:t>' file</a:t>
            </a:r>
          </a:p>
          <a:p>
            <a:pPr lvl="2"/>
            <a:r>
              <a:rPr lang="en-US" dirty="0"/>
              <a:t>More information here</a:t>
            </a:r>
            <a:br>
              <a:rPr lang="en-US" dirty="0"/>
            </a:br>
            <a:r>
              <a:rPr lang="en-US" dirty="0">
                <a:hlinkClick r:id="rId2"/>
              </a:rPr>
              <a:t>https://bower.io/docs/config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9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Easy application scaffolding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need a generator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install –g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generator-express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just create an app with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Contains a lot of predefined project generators</a:t>
            </a:r>
          </a:p>
          <a:p>
            <a:r>
              <a:rPr lang="en-US" dirty="0" smtClean="0"/>
              <a:t>MEAN, AngularJS, Express,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 is a Node.js task runner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gulp</a:t>
            </a:r>
            <a:r>
              <a:rPr lang="en-US" dirty="0" smtClean="0"/>
              <a:t>" and then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gulp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can runs different </a:t>
            </a:r>
            <a:r>
              <a:rPr lang="en-US" dirty="0" smtClean="0"/>
              <a:t>tasks, based on configuration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Concatenate </a:t>
            </a:r>
            <a:r>
              <a:rPr lang="en-US" dirty="0"/>
              <a:t>and minify JavaScript/CSS files</a:t>
            </a:r>
            <a:r>
              <a:rPr lang="bg-BG" dirty="0"/>
              <a:t> 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Compile SASS/LESS/Stylus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jshint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csshint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Unit Tests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 to </a:t>
            </a:r>
            <a:r>
              <a:rPr lang="en-US" dirty="0" err="1"/>
              <a:t>Git</a:t>
            </a:r>
            <a:r>
              <a:rPr lang="en-US" dirty="0"/>
              <a:t>, Cloud, </a:t>
            </a:r>
            <a:r>
              <a:rPr lang="en-US" dirty="0" smtClean="0"/>
              <a:t>etc.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many </a:t>
            </a:r>
            <a:r>
              <a:rPr lang="en-US" dirty="0" smtClean="0"/>
              <a:t>more (sky is the limit)</a:t>
            </a:r>
            <a:endParaRPr lang="en-US" dirty="0"/>
          </a:p>
          <a:p>
            <a:r>
              <a:rPr lang="en-US" dirty="0" smtClean="0"/>
              <a:t>Other famous runners are Grunt and </a:t>
            </a:r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jshint</a:t>
            </a:r>
            <a:r>
              <a:rPr lang="en-US" dirty="0" smtClean="0"/>
              <a:t> – checks JavaScript for errors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uglify</a:t>
            </a:r>
            <a:r>
              <a:rPr lang="en-US" dirty="0" smtClean="0"/>
              <a:t> – minifies JavaScript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concat</a:t>
            </a:r>
            <a:r>
              <a:rPr lang="en-US" dirty="0" smtClean="0"/>
              <a:t> – concatenates files</a:t>
            </a:r>
          </a:p>
          <a:p>
            <a:pPr lvl="1"/>
            <a:r>
              <a:rPr lang="en-US" dirty="0" smtClean="0"/>
              <a:t>gulp-minify-</a:t>
            </a:r>
            <a:r>
              <a:rPr lang="en-US" dirty="0" err="1" smtClean="0"/>
              <a:t>css</a:t>
            </a:r>
            <a:r>
              <a:rPr lang="en-US" dirty="0" smtClean="0"/>
              <a:t> – minifies CSS</a:t>
            </a:r>
          </a:p>
          <a:p>
            <a:pPr lvl="1"/>
            <a:r>
              <a:rPr lang="en-US" dirty="0" smtClean="0"/>
              <a:t>gulp-minify-html – minifies HTML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gulp-rename – renames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del – deletes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gulp-inject – injects files into the 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3276600"/>
            <a:ext cx="9677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('scripts', function ()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del.sync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(['build/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alljs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*']);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return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gulp.src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config.appJsSrc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.pipe(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uglify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'alljs.min.js')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gulp.dest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('build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'));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('default',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['scripts'],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() { });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Create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gulpfile.js</a:t>
            </a:r>
            <a:r>
              <a:rPr lang="en-US" dirty="0" smtClean="0"/>
              <a:t>' at the root of the project</a:t>
            </a:r>
          </a:p>
          <a:p>
            <a:pPr lvl="1"/>
            <a:r>
              <a:rPr lang="en-US" dirty="0" smtClean="0"/>
              <a:t>Write tasks and run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 default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smtClean="0"/>
              <a:t>Web </a:t>
            </a:r>
            <a:r>
              <a:rPr lang="en-US" dirty="0" smtClean="0"/>
              <a:t>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Web Server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Request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Response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Routing Requests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Additional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Let's start the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 (Again)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1709" y="1066800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'http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Request/Response </a:t>
            </a:r>
            <a:r>
              <a:rPr lang="en-US" dirty="0" smtClean="0"/>
              <a:t>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en-US" dirty="0" smtClean="0"/>
              <a:t>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7244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'content-length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 '123',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'connection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'keep-alive',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'accept':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'*/*'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4943192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nodejs.org/api/http.html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828800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http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require('http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res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=&gt;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'Content-Type': 'text/plain'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 // return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success header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('My server is running!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^_^') // response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res.end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// finish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processing current request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})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listen(1234);</a:t>
            </a:r>
          </a:p>
        </p:txBody>
      </p:sp>
    </p:spTree>
    <p:extLst>
      <p:ext uri="{BB962C8B-B14F-4D97-AF65-F5344CB8AC3E}">
        <p14:creationId xmlns:p14="http://schemas.microsoft.com/office/powerpoint/2010/main" val="1312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13486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http.IncommingMessage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1.1</a:t>
            </a:r>
            <a:r>
              <a:rPr lang="en-US" dirty="0" smtClean="0">
                <a:effectLst/>
              </a:rPr>
              <a:t>' or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1.0</a:t>
            </a:r>
            <a:r>
              <a:rPr lang="en-US" dirty="0" smtClean="0">
                <a:effectLst/>
              </a:rPr>
              <a:t>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headers </a:t>
            </a:r>
            <a:r>
              <a:rPr lang="en-US" dirty="0" smtClean="0"/>
              <a:t>– object for request headers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</a:t>
            </a:r>
            <a:r>
              <a:rPr lang="en-US" dirty="0" smtClean="0"/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dirty="0" smtClean="0"/>
              <a:t>', etc.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3942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98525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923278"/>
            <a:ext cx="8686800" cy="5600983"/>
          </a:xfrm>
        </p:spPr>
        <p:txBody>
          <a:bodyPr/>
          <a:lstStyle/>
          <a:p>
            <a:r>
              <a:rPr lang="en-US" dirty="0" smtClean="0"/>
              <a:t>The Response wrapper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http.ServerResponse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[headers])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2" y="457200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body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'Content-Length':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body.length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// not always valid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'Set-Cookie': [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'type=master',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'language=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73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6200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838200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9412" y="2286000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!')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val="2150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819</Words>
  <Application>Microsoft Office PowerPoint</Application>
  <PresentationFormat>Custom</PresentationFormat>
  <Paragraphs>178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Node.js Web Server</vt:lpstr>
      <vt:lpstr>Table of Contents</vt:lpstr>
      <vt:lpstr>Node.js Web Server</vt:lpstr>
      <vt:lpstr>What Do the Web Servers Do? (Again)</vt:lpstr>
      <vt:lpstr>NodeJS Web Server</vt:lpstr>
      <vt:lpstr>NodeJS Web Server</vt:lpstr>
      <vt:lpstr>The Request Wrapper</vt:lpstr>
      <vt:lpstr>The Response Wrapper</vt:lpstr>
      <vt:lpstr>The Response Wrapper</vt:lpstr>
      <vt:lpstr>Route Requests</vt:lpstr>
      <vt:lpstr>Additional Tools</vt:lpstr>
      <vt:lpstr>Bower</vt:lpstr>
      <vt:lpstr>Yeoman</vt:lpstr>
      <vt:lpstr>Gulp</vt:lpstr>
      <vt:lpstr>Gulp</vt:lpstr>
      <vt:lpstr>Gulp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2017-05-17T14:55:52Z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