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76C6-8FD4-88B4-CA51-6776A1090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D8899-8E4C-1F9F-3A2A-09A2D97F7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D7CF-267C-8951-592C-BCE0A722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A48-29CF-47F8-9565-036199AFE7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69B2C-533D-2D5E-15F4-8C5F7AA1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E8377-5B56-52B3-FF80-F2EDA53E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D6B-2B6E-40C2-9069-7768D3B70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5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F24-9DAC-7D65-F31B-C899763A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1EF6-843D-713E-8E4A-56F041F45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1F27-92B8-1936-1BD4-16DC4213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A48-29CF-47F8-9565-036199AFE7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C537A-99C1-2B7A-A141-5D5D4DC2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CBA9-3AB3-DDBB-7207-A19571F1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D6B-2B6E-40C2-9069-7768D3B70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B829D-3A4E-63AD-7C90-EA1E6E26D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8B105-37BA-D58B-B2F3-DE7E4966B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D6FA-0391-FA28-6A3F-4E62BCAD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A48-29CF-47F8-9565-036199AFE7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80EB-3205-F1A0-2607-764B7E60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F479-3A10-946A-DB06-05FAEE89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D6B-2B6E-40C2-9069-7768D3B70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7229-F801-A555-4485-A7D2049F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3641-3031-480C-665D-759F4B0F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B3FEC-F1F0-DCBA-B3AE-7C3218FE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A48-29CF-47F8-9565-036199AFE7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3894-290D-3BCC-8EE5-F7ECDA2E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2BF8-2632-63B3-114E-9AE826E9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D6B-2B6E-40C2-9069-7768D3B70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6AF7-3271-6A22-E50F-C062E461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F2669-EB93-6E43-F3B9-6F7167C62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90E9-4AD2-9EBA-26AC-B140B7AD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A48-29CF-47F8-9565-036199AFE7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72BD-C1C7-D897-F96C-D97C21C5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0BCF4-2A9E-E89D-9A2E-156ED3A8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D6B-2B6E-40C2-9069-7768D3B70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C1D1-AB68-144F-29F2-D5631F9E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31E6-AE09-BC4F-FB9C-834E2AFD9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AA09C-A9D3-02F5-025B-A5D8153C4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19977-F7A7-BE7C-1891-FACC6ABC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A48-29CF-47F8-9565-036199AFE7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A69C9-7A42-DC6D-D1B0-108DB329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5B3C9-473B-2014-0E20-37EDD07C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D6B-2B6E-40C2-9069-7768D3B70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0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F9A4-AED5-954F-179B-81A41A77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29A59-5DD0-7F57-0EFD-6DEA165BC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EA01E-2754-25E2-37D0-7D63D4D88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7A186-735E-9081-9F63-DE5F1C61A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CA97C-D7A4-5220-2749-A795FE2D4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08C02-EC62-DBD7-F163-04AB13C5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A48-29CF-47F8-9565-036199AFE7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8C144-DD48-5399-0DCC-B699D039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91F74-B781-4B36-79B6-66AE38B7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D6B-2B6E-40C2-9069-7768D3B70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2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8A61-34C1-6AC9-50EE-338C6747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CA490-A0EE-D09D-91E7-94D7DA26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A48-29CF-47F8-9565-036199AFE7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BA2A6-BA0F-2D16-5FC7-0359D4BC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023D2-7A15-6E68-EE82-EB0B1DB3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D6B-2B6E-40C2-9069-7768D3B70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2245E-0BBC-CD29-F325-26513724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A48-29CF-47F8-9565-036199AFE7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53674-2568-8D96-03AB-FC2CF32E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9B766-E9E2-D2B1-062F-E0A6BB81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D6B-2B6E-40C2-9069-7768D3B70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95F4-617E-2FDF-D9B6-716EA8CB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925C-46B9-882B-14E0-7F0838F08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11FBA-41B5-3AF0-63D6-72C981CEA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22255-FBAB-F2D5-F8E1-52BCB493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A48-29CF-47F8-9565-036199AFE7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04840-7EED-077E-17E9-5FE91691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6FB32-5377-DBDB-0CC1-2DEBCD3B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D6B-2B6E-40C2-9069-7768D3B70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7C41-F082-D78A-46D3-21FEC5DD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D2EA2-B642-79E1-C673-4973512B9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7D031-8EC5-7086-41C6-FBE2B933F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C408-0AE7-5076-319F-2C1C1616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A48-29CF-47F8-9565-036199AFE7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D78EA-9E2D-5A87-7465-AA2629B9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F6B11-92B7-BD6E-CA43-DD2F03F6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D6B-2B6E-40C2-9069-7768D3B70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7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EBD2C-6D7C-5E79-6D3C-6111A98D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5F68E-D1C4-C3B0-7647-9FD5AEB58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97E60-8791-0ED7-8F72-AAFF10B8F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CA48-29CF-47F8-9565-036199AFE7B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D7BBE-600D-2BE5-1086-157DD8807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6701-31DD-EF8E-C281-F6532E6C2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DD6B-2B6E-40C2-9069-7768D3B70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AB3D-1E1E-9CA9-087D-E7068EA98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lv-LV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Mobila</a:t>
            </a:r>
            <a:r>
              <a:rPr lang="en-US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v-LV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lietojumprogramma sporta nodarbības procesa kontrolei</a:t>
            </a:r>
            <a:endParaRPr lang="en-US" sz="4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1F4D2-DD82-BD0F-DC98-59CF0C019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PIKC «Rīgas Valsts tehnikums»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D4-1 Antons Cvetkovs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1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7981-A79E-E779-31FE-BCEA8D9C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Tabulu saišu shēma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B998617-2CBD-AC62-3263-4A0FC2677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40" y="1690688"/>
            <a:ext cx="5714520" cy="4802187"/>
          </a:xfrm>
        </p:spPr>
      </p:pic>
    </p:spTree>
    <p:extLst>
      <p:ext uri="{BB962C8B-B14F-4D97-AF65-F5344CB8AC3E}">
        <p14:creationId xmlns:p14="http://schemas.microsoft.com/office/powerpoint/2010/main" val="134493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4CB6-DF3F-AA37-DDB2-6F0D2AE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Programmas galvenais logs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E0BB83-FC75-82F9-C0A4-E0B822171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65" y="1690688"/>
            <a:ext cx="2322070" cy="480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070F8C-A0BE-D2B7-7F33-F700A4128C0E}"/>
              </a:ext>
            </a:extLst>
          </p:cNvPr>
          <p:cNvSpPr txBox="1"/>
          <p:nvPr/>
        </p:nvSpPr>
        <p:spPr>
          <a:xfrm>
            <a:off x="838200" y="1690688"/>
            <a:ext cx="4096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Vingrinājuma izpildes logs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8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E9C0-14EA-D5DF-9164-1741AF5C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Secinājumi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B875-9BAF-489E-7EDA-DE86F297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Kvalifikācijas darba mērķis ir sasniegts;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Lietotnes izstrādes laikā esmu saskaries ar vairākām problēmām, kas tika risināti;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Tā bija mana pirmā pieredzē </a:t>
            </a:r>
            <a:r>
              <a:rPr lang="lv-LV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lv-LV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lietotnes un </a:t>
            </a:r>
            <a:r>
              <a:rPr lang="lv-LV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lv-LV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datubāzes izstrādē.</a:t>
            </a:r>
          </a:p>
          <a:p>
            <a:endParaRPr lang="lv-LV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70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F6BFD-D009-0C32-8705-11F59D07A499}"/>
              </a:ext>
            </a:extLst>
          </p:cNvPr>
          <p:cNvSpPr/>
          <p:nvPr/>
        </p:nvSpPr>
        <p:spPr>
          <a:xfrm>
            <a:off x="2890446" y="2967335"/>
            <a:ext cx="6411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v-LV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Paldies par uzmanību!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5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DADF-DE62-C402-B747-DBC6ACBE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Uzdevuma nostādne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6039-9DAA-BC4E-0E9D-0BD89A61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lietotāja datu – vārda, auguma un svara – pievienošana, rediģēšana, apstrāde un dzēšana;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lietotāja profila izveide un dzēšana;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treniņu programmas izveide, rediģēšana un dzēšana;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treniņu izpildīšana;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lv-LV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treniņa un vingrinājuma rezultātu saglabāšana un dzēšana.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8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D7C0-1886-8E73-B1CD-DE980BB7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Izmantotas izstrādes tehnoloģijas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4FC0-B129-CD7A-9578-DD6D4DCB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543" y="3794274"/>
            <a:ext cx="1299754" cy="441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v-LV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485E7B-A541-EC90-4FEB-66096B72174C}"/>
              </a:ext>
            </a:extLst>
          </p:cNvPr>
          <p:cNvSpPr txBox="1">
            <a:spLocks/>
          </p:cNvSpPr>
          <p:nvPr/>
        </p:nvSpPr>
        <p:spPr>
          <a:xfrm>
            <a:off x="5446122" y="3783719"/>
            <a:ext cx="1299754" cy="44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lv-LV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6EF723-0C9B-757C-A849-1F0A9F2A3D50}"/>
              </a:ext>
            </a:extLst>
          </p:cNvPr>
          <p:cNvSpPr txBox="1">
            <a:spLocks/>
          </p:cNvSpPr>
          <p:nvPr/>
        </p:nvSpPr>
        <p:spPr>
          <a:xfrm>
            <a:off x="7355399" y="3794274"/>
            <a:ext cx="2375263" cy="44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lv-LV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4446674-4CE3-6259-6B68-6222D23BF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2" y="2419141"/>
            <a:ext cx="1312658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2F591BA2-BE03-E21C-5FF6-6500699E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4" y="241914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9731D79C-B3A6-3655-17D8-6BAD1124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218" y="242345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29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0708-B872-5F52-5AE5-F342DC2B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Funkcionālās</a:t>
            </a:r>
            <a:r>
              <a:rPr lang="lv-LV" dirty="0"/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dekompozīcijas diagramma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368DDD-04C9-C78C-874C-2827C0C08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52" y="1691393"/>
            <a:ext cx="5875496" cy="4801482"/>
          </a:xfrm>
        </p:spPr>
      </p:pic>
    </p:spTree>
    <p:extLst>
      <p:ext uri="{BB962C8B-B14F-4D97-AF65-F5344CB8AC3E}">
        <p14:creationId xmlns:p14="http://schemas.microsoft.com/office/powerpoint/2010/main" val="4549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74BE-F6E2-47A5-E765-6CB1650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ER-diagramma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BB6F08-8242-17C0-B1B8-97C399C56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09" y="1690688"/>
            <a:ext cx="9292782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42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0441-4F2B-C522-D418-195E89E4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Datu plūsmu diagramma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B001E46-23C3-1435-869F-CF2092D3A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18" y="1690688"/>
            <a:ext cx="9453563" cy="3981012"/>
          </a:xfrm>
        </p:spPr>
      </p:pic>
    </p:spTree>
    <p:extLst>
      <p:ext uri="{BB962C8B-B14F-4D97-AF65-F5344CB8AC3E}">
        <p14:creationId xmlns:p14="http://schemas.microsoft.com/office/powerpoint/2010/main" val="70060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DB63-D8E7-B7D9-1620-5629D6BB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Datu plūsmu diagramma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94B60-9558-EE3F-9BB0-D2D2536B6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62" y="1690688"/>
            <a:ext cx="9387876" cy="4172389"/>
          </a:xfrm>
        </p:spPr>
      </p:pic>
    </p:spTree>
    <p:extLst>
      <p:ext uri="{BB962C8B-B14F-4D97-AF65-F5344CB8AC3E}">
        <p14:creationId xmlns:p14="http://schemas.microsoft.com/office/powerpoint/2010/main" val="326299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EAD4-47F7-B678-C499-A92EDCCD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Datu plūsmu diagramma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476E947-4F54-23A8-911B-79587D66C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94" y="1690688"/>
            <a:ext cx="9402012" cy="4172743"/>
          </a:xfrm>
        </p:spPr>
      </p:pic>
    </p:spTree>
    <p:extLst>
      <p:ext uri="{BB962C8B-B14F-4D97-AF65-F5344CB8AC3E}">
        <p14:creationId xmlns:p14="http://schemas.microsoft.com/office/powerpoint/2010/main" val="123886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EB14-4794-395C-5E50-DBF7579A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Datu plūsmu diagramma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5A8977-08C4-7B49-C1E1-B401FF236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72" y="1690688"/>
            <a:ext cx="6718656" cy="3505993"/>
          </a:xfrm>
        </p:spPr>
      </p:pic>
    </p:spTree>
    <p:extLst>
      <p:ext uri="{BB962C8B-B14F-4D97-AF65-F5344CB8AC3E}">
        <p14:creationId xmlns:p14="http://schemas.microsoft.com/office/powerpoint/2010/main" val="71309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127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Office Theme</vt:lpstr>
      <vt:lpstr>Mobila lietojumprogramma sporta nodarbības procesa kontrolei</vt:lpstr>
      <vt:lpstr>Uzdevuma nostādne</vt:lpstr>
      <vt:lpstr>Izmantotas izstrādes tehnoloģijas</vt:lpstr>
      <vt:lpstr>Funkcionālās dekompozīcijas diagramma</vt:lpstr>
      <vt:lpstr>ER-diagramma</vt:lpstr>
      <vt:lpstr>Datu plūsmu diagramma</vt:lpstr>
      <vt:lpstr>Datu plūsmu diagramma</vt:lpstr>
      <vt:lpstr>Datu plūsmu diagramma</vt:lpstr>
      <vt:lpstr>Datu plūsmu diagramma</vt:lpstr>
      <vt:lpstr>Tabulu saišu shēma</vt:lpstr>
      <vt:lpstr>Programmas galvenais logs</vt:lpstr>
      <vt:lpstr>Secinājumi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fitnesa lieototne</dc:title>
  <dc:creator>Антон Цветков</dc:creator>
  <cp:lastModifiedBy>Антон Цветков</cp:lastModifiedBy>
  <cp:revision>5</cp:revision>
  <dcterms:created xsi:type="dcterms:W3CDTF">2022-06-08T19:47:09Z</dcterms:created>
  <dcterms:modified xsi:type="dcterms:W3CDTF">2022-06-19T21:49:39Z</dcterms:modified>
</cp:coreProperties>
</file>