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3"/>
  </p:notesMasterIdLst>
  <p:sldIdLst>
    <p:sldId id="1864" r:id="rId5"/>
    <p:sldId id="1848" r:id="rId6"/>
    <p:sldId id="1872" r:id="rId7"/>
    <p:sldId id="1875" r:id="rId8"/>
    <p:sldId id="1876" r:id="rId9"/>
    <p:sldId id="1877" r:id="rId10"/>
    <p:sldId id="1878" r:id="rId11"/>
    <p:sldId id="1849" r:id="rId12"/>
    <p:sldId id="1866" r:id="rId13"/>
    <p:sldId id="1852" r:id="rId14"/>
    <p:sldId id="1865" r:id="rId15"/>
    <p:sldId id="1868" r:id="rId16"/>
    <p:sldId id="1869" r:id="rId17"/>
    <p:sldId id="1870" r:id="rId18"/>
    <p:sldId id="1871" r:id="rId19"/>
    <p:sldId id="1859" r:id="rId20"/>
    <p:sldId id="1858" r:id="rId21"/>
    <p:sldId id="1867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svijeta.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lokacije.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više. 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31774250"/>
              </p:ext>
            </p:extLst>
          </p:nvPr>
        </p:nvGraphicFramePr>
        <p:xfrm>
          <a:off x="762000" y="1628560"/>
          <a:ext cx="10668000" cy="3841364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</a:t>
            </a:r>
            <a:r>
              <a:rPr lang="hr-HR" b="0" dirty="0" err="1"/>
              <a:t>Linusov</a:t>
            </a:r>
            <a:r>
              <a:rPr lang="hr-HR" b="0" dirty="0"/>
              <a:t> osobni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417</TotalTime>
  <Words>509</Words>
  <Application>Microsoft Office PowerPoint</Application>
  <PresentationFormat>Widescreen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Segoe UI</vt:lpstr>
      <vt:lpstr>Times New Roman</vt:lpstr>
      <vt:lpstr>Office Theme</vt:lpstr>
      <vt:lpstr>Open Source Community</vt:lpstr>
      <vt:lpstr>Sadržaj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Ivor Cvetkovski</cp:lastModifiedBy>
  <cp:revision>8</cp:revision>
  <dcterms:created xsi:type="dcterms:W3CDTF">2022-03-30T15:20:55Z</dcterms:created>
  <dcterms:modified xsi:type="dcterms:W3CDTF">2022-03-31T17:02:49Z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