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0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7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8B6552-A5C3-4904-B802-C0957AF32C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DD6BD-FC8D-4966-9F26-9F584AC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6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biosantoscode/ter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DA2B15-2D33-4372-B129-7A8AB3965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Gonzalo Villas Velazquez</a:t>
            </a:r>
          </a:p>
          <a:p>
            <a:r>
              <a:rPr lang="en-US" dirty="0"/>
              <a:t>Dec 2020</a:t>
            </a:r>
          </a:p>
          <a:p>
            <a:r>
              <a:rPr lang="en-US" dirty="0"/>
              <a:t>Warsaw, Poland</a:t>
            </a:r>
          </a:p>
        </p:txBody>
      </p:sp>
      <p:pic>
        <p:nvPicPr>
          <p:cNvPr id="1026" name="Picture 2" descr="Co to jest RequireJS? - Jakub Gutkowski">
            <a:extLst>
              <a:ext uri="{FF2B5EF4-FFF2-40B4-BE49-F238E27FC236}">
                <a16:creationId xmlns:a16="http://schemas.microsoft.com/office/drawing/2014/main" id="{92431372-12B7-49EC-ADBF-FACBD4BF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05" y="577850"/>
            <a:ext cx="4988972" cy="31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B000F3-0D71-4981-B501-F075F36C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1" y="135835"/>
            <a:ext cx="10018713" cy="930965"/>
          </a:xfrm>
        </p:spPr>
        <p:txBody>
          <a:bodyPr/>
          <a:lstStyle/>
          <a:p>
            <a:pPr algn="l"/>
            <a:r>
              <a:rPr lang="en-US" u="sng" dirty="0"/>
              <a:t>What is Require JS?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5D459-532B-43CE-A15A-C54767DD6C83}"/>
              </a:ext>
            </a:extLst>
          </p:cNvPr>
          <p:cNvSpPr/>
          <p:nvPr/>
        </p:nvSpPr>
        <p:spPr>
          <a:xfrm>
            <a:off x="1603580" y="1295474"/>
            <a:ext cx="97932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RequireJS is a JavaScript file and module loader. It is optimized for in-browser use, but it can be used in other JavaScript environments, like Rhino and Node. Using a modular script loader like RequireJS will improve the speed and quality of your code.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Compatible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Firefox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Safari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Chrome 3Opera 10</a:t>
            </a:r>
            <a:endParaRPr lang="en-US" i="1" dirty="0"/>
          </a:p>
        </p:txBody>
      </p:sp>
      <p:pic>
        <p:nvPicPr>
          <p:cNvPr id="4" name="Picture 2" descr="Co to jest RequireJS? - Jakub Gutkowski">
            <a:extLst>
              <a:ext uri="{FF2B5EF4-FFF2-40B4-BE49-F238E27FC236}">
                <a16:creationId xmlns:a16="http://schemas.microsoft.com/office/drawing/2014/main" id="{906BC007-232E-4BFF-B827-C947B257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95" y="5562526"/>
            <a:ext cx="1727105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8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7399FFA-35D8-4C34-8ABD-92A81A5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1" y="135835"/>
            <a:ext cx="10018713" cy="930965"/>
          </a:xfrm>
        </p:spPr>
        <p:txBody>
          <a:bodyPr/>
          <a:lstStyle/>
          <a:p>
            <a:pPr algn="l"/>
            <a:r>
              <a:rPr lang="en-US" u="sng" dirty="0"/>
              <a:t>Load JavaScript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185BB-234A-45CA-ACC1-E94A47988D24}"/>
              </a:ext>
            </a:extLst>
          </p:cNvPr>
          <p:cNvSpPr/>
          <p:nvPr/>
        </p:nvSpPr>
        <p:spPr>
          <a:xfrm>
            <a:off x="1603580" y="1201491"/>
            <a:ext cx="100187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Georgia" panose="02040502050405020303" pitchFamily="18" charset="0"/>
              </a:rPr>
              <a:t>RequireJS takes a different approach to script loading than traditional &lt;script&gt; tags. While it can also run fast and optimize well, the primary goal is to encourage modular code. As part of that, it encourages using </a:t>
            </a:r>
            <a:r>
              <a:rPr lang="en-US" sz="1600" b="1" i="0" dirty="0">
                <a:effectLst/>
                <a:latin typeface="Georgia" panose="02040502050405020303" pitchFamily="18" charset="0"/>
              </a:rPr>
              <a:t>module IDs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 instead of URLs for script tags.</a:t>
            </a:r>
          </a:p>
          <a:p>
            <a:pPr algn="l"/>
            <a:r>
              <a:rPr lang="en-US" sz="1600" b="0" i="0" dirty="0">
                <a:effectLst/>
                <a:latin typeface="Georgia" panose="02040502050405020303" pitchFamily="18" charset="0"/>
              </a:rPr>
              <a:t>RequireJS loads all code relative to a </a:t>
            </a:r>
            <a:r>
              <a:rPr lang="en-US" sz="1600" b="0" i="0" u="none" strike="noStrike" dirty="0">
                <a:effectLst/>
                <a:latin typeface="Georgia" panose="02040502050405020303" pitchFamily="18" charset="0"/>
              </a:rPr>
              <a:t>baseUrl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. The baseUrl is normally set to the same directory as the script used in a data-main attribute for the top-level script to load for a page. The </a:t>
            </a:r>
            <a:r>
              <a:rPr lang="en-US" sz="1600" b="0" i="0" u="none" strike="noStrike" dirty="0">
                <a:effectLst/>
                <a:latin typeface="Georgia" panose="02040502050405020303" pitchFamily="18" charset="0"/>
              </a:rPr>
              <a:t>data-main attribute</a:t>
            </a:r>
            <a:r>
              <a:rPr lang="en-US" sz="1600" b="0" i="0" dirty="0">
                <a:effectLst/>
                <a:latin typeface="Georgia" panose="02040502050405020303" pitchFamily="18" charset="0"/>
              </a:rPr>
              <a:t> is a special attribute that require.js will check to start script loading.</a:t>
            </a:r>
          </a:p>
        </p:txBody>
      </p:sp>
      <p:pic>
        <p:nvPicPr>
          <p:cNvPr id="10" name="Picture 2" descr="Co to jest RequireJS? - Jakub Gutkowski">
            <a:extLst>
              <a:ext uri="{FF2B5EF4-FFF2-40B4-BE49-F238E27FC236}">
                <a16:creationId xmlns:a16="http://schemas.microsoft.com/office/drawing/2014/main" id="{57DEBF2D-E86B-483C-AAD3-C165C85AA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95" y="5562526"/>
            <a:ext cx="1727105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4422E-798D-4719-8B7B-43580A0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94" y="3067532"/>
            <a:ext cx="10042448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7399FFA-35D8-4C34-8ABD-92A81A5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1" y="135835"/>
            <a:ext cx="10018713" cy="930965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RequireJS 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94600-3965-42BB-9902-BDC17424AC06}"/>
              </a:ext>
            </a:extLst>
          </p:cNvPr>
          <p:cNvSpPr/>
          <p:nvPr/>
        </p:nvSpPr>
        <p:spPr>
          <a:xfrm>
            <a:off x="1457806" y="1199321"/>
            <a:ext cx="101644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GO WITH THE GRAIN OF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LOAD CODE BEFORE AND AFTER PAGE LOAD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SCRIPTS SHOULD BE ABLE TO SPECIFY DEPENDENCIES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THE LOADER SHOULD BE ABLE TO LOAD NESTED DEPENDENCIES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SCRIPTS CAN BE EVALUATED OUT OF ORDER, BUT MODULES NEED TO BE EVALUATED ACCORDING TO DEPENDENCIES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THE MODULE FORMAT SHOULD BE COMPACT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HAVE A STREAMLINED CORE LOADER, BUT ALLOW FOR THE FUTURE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ALLOW MODULES TO KEEP A CLEAN GLOBAL NAMESPACE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LOAD ANY SCRIPT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cap="all" dirty="0">
                <a:solidFill>
                  <a:srgbClr val="222222"/>
                </a:solidFill>
                <a:effectLst/>
                <a:latin typeface="Inconsolata"/>
              </a:rPr>
              <a:t>ALLOW FOR PERFORMANCE UPGRADES</a:t>
            </a:r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  <a:p>
            <a:endParaRPr lang="en-US" b="0" i="0" cap="all" dirty="0">
              <a:solidFill>
                <a:srgbClr val="222222"/>
              </a:solidFill>
              <a:effectLst/>
              <a:latin typeface="Inconsolata"/>
            </a:endParaRPr>
          </a:p>
        </p:txBody>
      </p:sp>
      <p:pic>
        <p:nvPicPr>
          <p:cNvPr id="8" name="Picture 2" descr="Co to jest RequireJS? - Jakub Gutkowski">
            <a:extLst>
              <a:ext uri="{FF2B5EF4-FFF2-40B4-BE49-F238E27FC236}">
                <a16:creationId xmlns:a16="http://schemas.microsoft.com/office/drawing/2014/main" id="{15D22227-BA46-4423-A79A-0D4C3D6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95" y="5562526"/>
            <a:ext cx="1727105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7399FFA-35D8-4C34-8ABD-92A81A5D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u="sng"/>
              <a:t>Comparison with Webpack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o to jest RequireJS? - Jakub Gutkowski">
            <a:extLst>
              <a:ext uri="{FF2B5EF4-FFF2-40B4-BE49-F238E27FC236}">
                <a16:creationId xmlns:a16="http://schemas.microsoft.com/office/drawing/2014/main" id="{15D22227-BA46-4423-A79A-0D4C3D6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95" y="5562526"/>
            <a:ext cx="1727105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B74F30-E6FF-4CD2-992D-25398AC1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72544"/>
              </p:ext>
            </p:extLst>
          </p:nvPr>
        </p:nvGraphicFramePr>
        <p:xfrm>
          <a:off x="1072658" y="1011765"/>
          <a:ext cx="4584107" cy="474157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937622">
                  <a:extLst>
                    <a:ext uri="{9D8B030D-6E8A-4147-A177-3AD203B41FA5}">
                      <a16:colId xmlns:a16="http://schemas.microsoft.com/office/drawing/2014/main" val="2438800357"/>
                    </a:ext>
                  </a:extLst>
                </a:gridCol>
                <a:gridCol w="1681327">
                  <a:extLst>
                    <a:ext uri="{9D8B030D-6E8A-4147-A177-3AD203B41FA5}">
                      <a16:colId xmlns:a16="http://schemas.microsoft.com/office/drawing/2014/main" val="1687292739"/>
                    </a:ext>
                  </a:extLst>
                </a:gridCol>
                <a:gridCol w="965158">
                  <a:extLst>
                    <a:ext uri="{9D8B030D-6E8A-4147-A177-3AD203B41FA5}">
                      <a16:colId xmlns:a16="http://schemas.microsoft.com/office/drawing/2014/main" val="9557558"/>
                    </a:ext>
                  </a:extLst>
                </a:gridCol>
              </a:tblGrid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7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webpack</a:t>
                      </a:r>
                      <a:endParaRPr lang="en-US" sz="7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requirejs</a:t>
                      </a:r>
                      <a:endParaRPr lang="en-US" sz="7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492943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Additional chunks are loaded on demand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661540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AMD define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960098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AMD require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74800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AMD require loads on demand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with manual configuration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319785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CommonJS exports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only wrapping in define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82507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CommonJS require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only wrapping in define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42450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CommonJS require.resolve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120498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it-IT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Concat in require require("./fi" + "le")</a:t>
                      </a:r>
                      <a:endParaRPr lang="it-IT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14397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Debugging support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SourceUrl, SourceMaps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required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798032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Dependencies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19MB / 127 packages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11MB / 118 packages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858859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ES2015 import/export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 (webpack 2)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30399"/>
                  </a:ext>
                </a:extLst>
              </a:tr>
              <a:tr h="25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Expressions in require (guided) require("./templates/" + template)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 (all files matching included)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84439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Expressions in require (free) require(moduleName)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with manual configuration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007228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Generate a single bundle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465731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Indirect require var r = require; r("./file")</a:t>
                      </a:r>
                      <a:endParaRPr lang="pt-BR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75078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Load each file separate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371102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Mangle path names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110345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Minimizing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Terser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uglify, closure compiler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40654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Multi pages build with common bundle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with manual configuration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8613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Multiple bundles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with manual configuration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052406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Node.js built-in libs require("path")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421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Other Node.js stuff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process, __dir/filename, global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139260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Plugins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6109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Preprocessing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loaders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loaders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485156"/>
                  </a:ext>
                </a:extLst>
              </a:tr>
              <a:tr h="255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Replacement for browser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web_modules, .web.js, package.json field, alias configuration option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alias option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231080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Requirable files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file system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99498"/>
                  </a:ext>
                </a:extLst>
              </a:tr>
              <a:tr h="1551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Watch mode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required</a:t>
                      </a:r>
                      <a:endParaRPr lang="en-US" sz="7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1453" marR="1453" marT="1453" marB="378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7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83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Corbel</vt:lpstr>
      <vt:lpstr>Georgia</vt:lpstr>
      <vt:lpstr>Inconsolata</vt:lpstr>
      <vt:lpstr>Parallax</vt:lpstr>
      <vt:lpstr>PowerPoint Presentation</vt:lpstr>
      <vt:lpstr>What is Require JS?</vt:lpstr>
      <vt:lpstr>Load JavaScript files</vt:lpstr>
      <vt:lpstr>RequireJS Requirements</vt:lpstr>
      <vt:lpstr>Comparison with Webpack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Villas</dc:creator>
  <cp:lastModifiedBy>Carlos Villas</cp:lastModifiedBy>
  <cp:revision>1</cp:revision>
  <dcterms:created xsi:type="dcterms:W3CDTF">2020-12-16T09:10:48Z</dcterms:created>
  <dcterms:modified xsi:type="dcterms:W3CDTF">2020-12-16T09:11:19Z</dcterms:modified>
</cp:coreProperties>
</file>