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74C1AFC1E12F6CAD163DC7A142F2299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Рисунок 4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6" name="Рисунок 5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9" name="Рисунок 8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2" name="Рисунок 1" descr="http://5F3561395DBB97F94E65BA0FB0B41BEA.dms.sberbank.ru/5F3561395DBB97F94E65BA0FB0B41BEA-1D846AA072F743AD1555F56CEEB1F010-74C1AFC1E12F6CAD163DC7A142F2299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tu.org/Content/PageInstitute/62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itoyBamp/reboot-hote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Зайцев Денис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Паршин Алексей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Кадацкий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Иван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Калинин Валентин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en-US" sz="4000" b="1" dirty="0"/>
              <a:t>Hotel Luxury Resort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0122" y="3847856"/>
            <a:ext cx="5931877" cy="1867144"/>
          </a:xfrm>
        </p:spPr>
        <p:txBody>
          <a:bodyPr>
            <a:normAutofit/>
          </a:bodyPr>
          <a:lstStyle/>
          <a:p>
            <a:r>
              <a:rPr lang="ru-RU" sz="3200" dirty="0"/>
              <a:t>Калинин Валентин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21.04.01 Нефтегазовое дело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8-903-1586263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kalinin1997@bk.ru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60123" y="1825625"/>
            <a:ext cx="5931877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Паршин Алексей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978025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Зайцев Денис </a:t>
            </a:r>
            <a:endParaRPr lang="en-US" sz="3200" dirty="0"/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49569" y="3847856"/>
            <a:ext cx="5228492" cy="186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/>
              <a:t>Кадацкий</a:t>
            </a:r>
            <a:r>
              <a:rPr lang="ru-RU" sz="3200" dirty="0"/>
              <a:t> Иван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8-928-903-29-52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ru-RU" dirty="0"/>
              <a:t>В современном быстро меняющемся мире эффективное управление отелями имеет решающее значение для обеспечения исключительного обслуживания гостей. Для оптимизации операций и повышения удовлетворенности клиентов мы разработали комплексную систему управления отелем с использованием языка программирования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Наша система управления отелем предлагает удобную в использовании интерактивную платформу для эффективного управления различными операциями отеля, такими как бронирование номеров, регистрация заезда / отъезда гостей и наличие свободных номеров, а так же возможность оставить отзыв о проживании. Благодаря интуитивно понятному интерфейсу и надежной функциональности, эта система служит мощным инструментом как для персонала отеля, так и для их гостей.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https://github.com/CvitoyBamp/reboot-hotel.git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ссылка на репозиторий с кодом.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систему созданных сервисов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36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Springboot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MVC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Security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Data JPA (+auditing)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 Cache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194</Words>
  <Application>Microsoft Macintosh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Hotel Luxury Resort</vt:lpstr>
      <vt:lpstr>О себе</vt:lpstr>
      <vt:lpstr>Описание проекта</vt:lpstr>
      <vt:lpstr>Архитектура проекта</vt:lpstr>
      <vt:lpstr>Используемые технологии и подходы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Microsoft Office User</cp:lastModifiedBy>
  <cp:revision>13</cp:revision>
  <dcterms:created xsi:type="dcterms:W3CDTF">2021-02-19T10:44:02Z</dcterms:created>
  <dcterms:modified xsi:type="dcterms:W3CDTF">2024-02-18T20:02:27Z</dcterms:modified>
</cp:coreProperties>
</file>