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24" autoAdjust="0"/>
    <p:restoredTop sz="94660"/>
  </p:normalViewPr>
  <p:slideViewPr>
    <p:cSldViewPr snapToGrid="0">
      <p:cViewPr varScale="1">
        <p:scale>
          <a:sx n="75" d="100"/>
          <a:sy n="75" d="100"/>
        </p:scale>
        <p:origin x="16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74C1AFC1E12F6CAD163DC7A142F2299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74C1AFC1E12F6CAD163DC7A142F2299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74C1AFC1E12F6CAD163DC7A142F2299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" name="Рисунок 1" descr="http://5F3561395DBB97F94E65BA0FB0B41BEA.dms.sberbank.ru/5F3561395DBB97F94E65BA0FB0B41BEA-1D846AA072F743AD1555F56CEEB1F010-74C1AFC1E12F6CAD163DC7A142F2299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 descr="http://5F3561395DBB97F94E65BA0FB0B41BEA.dms.sberbank.ru/5F3561395DBB97F94E65BA0FB0B41BEA-1D846AA072F743AD1555F56CEEB1F010-74C1AFC1E12F6CAD163DC7A142F22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5" name="Рисунок 4" descr="http://5F3561395DBB97F94E65BA0FB0B41BEA.dms.sberbank.ru/5F3561395DBB97F94E65BA0FB0B41BEA-1D846AA072F743AD1555F56CEEB1F010-74C1AFC1E12F6CAD163DC7A142F22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6" name="Рисунок 5" descr="http://5F3561395DBB97F94E65BA0FB0B41BEA.dms.sberbank.ru/5F3561395DBB97F94E65BA0FB0B41BEA-1D846AA072F743AD1555F56CEEB1F010-74C1AFC1E12F6CAD163DC7A142F22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5F3561395DBB97F94E65BA0FB0B41BEA.dms.sberbank.ru/5F3561395DBB97F94E65BA0FB0B41BEA-1D846AA072F743AD1555F56CEEB1F010-74C1AFC1E12F6CAD163DC7A142F22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9" name="Рисунок 8" descr="http://5F3561395DBB97F94E65BA0FB0B41BEA.dms.sberbank.ru/5F3561395DBB97F94E65BA0FB0B41BEA-1D846AA072F743AD1555F56CEEB1F010-74C1AFC1E12F6CAD163DC7A142F22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2" name="Рисунок 1" descr="http://5F3561395DBB97F94E65BA0FB0B41BEA.dms.sberbank.ru/5F3561395DBB97F94E65BA0FB0B41BEA-1D846AA072F743AD1555F56CEEB1F010-74C1AFC1E12F6CAD163DC7A142F22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vitoyBamp/reboot-hotel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latin typeface="+mj-lt"/>
              </a:rPr>
              <a:t>Зайцев Денис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ru-RU" dirty="0">
                <a:solidFill>
                  <a:schemeClr val="tx1"/>
                </a:solidFill>
                <a:latin typeface="+mj-lt"/>
              </a:rPr>
              <a:t>Паршин Алексей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ru-RU" dirty="0" err="1">
                <a:solidFill>
                  <a:schemeClr val="tx1"/>
                </a:solidFill>
                <a:latin typeface="+mj-lt"/>
              </a:rPr>
              <a:t>Кадацкий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 Иван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ru-RU" dirty="0">
                <a:solidFill>
                  <a:schemeClr val="tx1"/>
                </a:solidFill>
                <a:latin typeface="+mj-lt"/>
              </a:rPr>
              <a:t>Калинин Валентин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/>
          </a:bodyPr>
          <a:lstStyle/>
          <a:p>
            <a:r>
              <a:rPr lang="en-US" sz="4000" b="1" dirty="0"/>
              <a:t>Hotel Luxury Resort</a:t>
            </a:r>
            <a:endParaRPr lang="ru-RU" sz="4000" b="1" dirty="0"/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60122" y="3847856"/>
            <a:ext cx="5931877" cy="1867144"/>
          </a:xfrm>
        </p:spPr>
        <p:txBody>
          <a:bodyPr>
            <a:normAutofit/>
          </a:bodyPr>
          <a:lstStyle/>
          <a:p>
            <a:r>
              <a:rPr lang="ru-RU" sz="3200" dirty="0"/>
              <a:t>Калинин Валентин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Высшее </a:t>
            </a:r>
            <a:endParaRPr lang="ru-R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8-903-158-62-63 </a:t>
            </a:r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kalinin1997@bk.ru</a:t>
            </a:r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260123" y="1825625"/>
            <a:ext cx="5931877" cy="1867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/>
              <a:t>Паршин Алексей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Высшее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8-960-309-42-71 </a:t>
            </a:r>
          </a:p>
          <a:p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31630" y="1903169"/>
            <a:ext cx="5228492" cy="1867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/>
              <a:t>Зайцев Денис </a:t>
            </a:r>
            <a:endParaRPr lang="en-US" sz="3200" dirty="0"/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Высшее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8-911-986-90-79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949569" y="3847856"/>
            <a:ext cx="5228492" cy="1867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err="1"/>
              <a:t>Кадацкий</a:t>
            </a:r>
            <a:r>
              <a:rPr lang="ru-RU" sz="3200" dirty="0"/>
              <a:t> Иван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Высшее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8-928-903-29-52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ru-RU" dirty="0"/>
              <a:t>В современном быстро меняющемся мире эффективное управление отелями имеет решающее значение для обеспечения исключительного обслуживания гостей. Для оптимизации операций и повышения удовлетворенности клиентов мы разработали комплексную систему управления отелем с использованием языка программирования </a:t>
            </a:r>
            <a:r>
              <a:rPr lang="ru-RU" dirty="0" err="1"/>
              <a:t>Java</a:t>
            </a:r>
            <a:r>
              <a:rPr lang="ru-RU" dirty="0"/>
              <a:t>.</a:t>
            </a:r>
          </a:p>
          <a:p>
            <a:pPr fontAlgn="base"/>
            <a:r>
              <a:rPr lang="ru-RU" dirty="0"/>
              <a:t>Наша система управления отелем предлагает удобную в использовании интерактивную платформу для эффективного управления различными операциями отеля, такими как бронирование номеров, регистрация заезда / отъезда гостей и наличие свободных номеров, а так же возможность оставить отзыв о проживании. Благодаря интуитивно понятному интерфейсу и надежной функциональности, эта система служит мощным инструментом как для персонала отеля, так и для их гостей.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https://github.com/CvitoyBamp/reboot-hotel.git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ссылка на репозиторий с кодом.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Опишите систему созданных сервисов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908CA3-137C-FE79-8BBA-B8026E2FA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2004400"/>
            <a:ext cx="6636026" cy="4172563"/>
          </a:xfrm>
          <a:prstGeom prst="rect">
            <a:avLst/>
          </a:prstGeom>
        </p:spPr>
      </p:pic>
      <p:pic>
        <p:nvPicPr>
          <p:cNvPr id="1026" name="Picture 2" descr="MVC (Model-View-Controller): что это такое и как пользоваться моделью">
            <a:extLst>
              <a:ext uri="{FF2B5EF4-FFF2-40B4-BE49-F238E27FC236}">
                <a16:creationId xmlns:a16="http://schemas.microsoft.com/office/drawing/2014/main" id="{9A8340DF-4733-5074-6454-7E79F799B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783" y="2660078"/>
            <a:ext cx="4915084" cy="286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36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 и подходы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Перечислите используемые технологии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Springboot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Spring MVC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Spring Security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Spring Data JPA (+auditing)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Spring Cache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Bootstrap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HTMX</a:t>
            </a: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191</Words>
  <Application>Microsoft Macintosh PowerPoint</Application>
  <PresentationFormat>Широкоэкранный</PresentationFormat>
  <Paragraphs>36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Hotel Luxury Resort</vt:lpstr>
      <vt:lpstr>О себе</vt:lpstr>
      <vt:lpstr>Описание проекта</vt:lpstr>
      <vt:lpstr>Архитектура проекта</vt:lpstr>
      <vt:lpstr>Используемые технологии и подходы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Microsoft Office User</cp:lastModifiedBy>
  <cp:revision>15</cp:revision>
  <dcterms:created xsi:type="dcterms:W3CDTF">2021-02-19T10:44:02Z</dcterms:created>
  <dcterms:modified xsi:type="dcterms:W3CDTF">2024-02-19T13:54:13Z</dcterms:modified>
</cp:coreProperties>
</file>