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0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74C1AFC1E12F6CAD163DC7A142F2299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74C1AFC1E12F6CAD163DC7A142F2299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74C1AFC1E12F6CAD163DC7A142F2299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" name="Рисунок 1" descr="http://5F3561395DBB97F94E65BA0FB0B41BEA.dms.sberbank.ru/5F3561395DBB97F94E65BA0FB0B41BEA-1D846AA072F743AD1555F56CEEB1F010-74C1AFC1E12F6CAD163DC7A142F2299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 descr="http://5F3561395DBB97F94E65BA0FB0B41BEA.dms.sberbank.ru/5F3561395DBB97F94E65BA0FB0B41BEA-1D846AA072F743AD1555F56CEEB1F010-74C1AFC1E12F6CAD163DC7A142F2299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5" name="Рисунок 4" descr="http://5F3561395DBB97F94E65BA0FB0B41BEA.dms.sberbank.ru/5F3561395DBB97F94E65BA0FB0B41BEA-1D846AA072F743AD1555F56CEEB1F010-74C1AFC1E12F6CAD163DC7A142F2299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6" name="Рисунок 5" descr="http://5F3561395DBB97F94E65BA0FB0B41BEA.dms.sberbank.ru/5F3561395DBB97F94E65BA0FB0B41BEA-1D846AA072F743AD1555F56CEEB1F010-74C1AFC1E12F6CAD163DC7A142F2299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8" name="Рисунок 7" descr="http://5F3561395DBB97F94E65BA0FB0B41BEA.dms.sberbank.ru/5F3561395DBB97F94E65BA0FB0B41BEA-1D846AA072F743AD1555F56CEEB1F010-74C1AFC1E12F6CAD163DC7A142F2299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9" name="Рисунок 8" descr="http://5F3561395DBB97F94E65BA0FB0B41BEA.dms.sberbank.ru/5F3561395DBB97F94E65BA0FB0B41BEA-1D846AA072F743AD1555F56CEEB1F010-74C1AFC1E12F6CAD163DC7A142F2299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2" name="Рисунок 1" descr="http://5F3561395DBB97F94E65BA0FB0B41BEA.dms.sberbank.ru/5F3561395DBB97F94E65BA0FB0B41BEA-1D846AA072F743AD1555F56CEEB1F010-74C1AFC1E12F6CAD163DC7A142F2299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vitoyBamp/reboot-hotel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37308" y="3048714"/>
            <a:ext cx="5137197" cy="1578704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  <a:latin typeface="+mj-lt"/>
              </a:rPr>
              <a:t>Зайцев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Денис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+mj-lt"/>
              </a:rPr>
              <a:t>Паршин Алексей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ru-RU" dirty="0" err="1">
                <a:solidFill>
                  <a:schemeClr val="tx1"/>
                </a:solidFill>
                <a:latin typeface="+mj-lt"/>
              </a:rPr>
              <a:t>Кадацкий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Иван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ru-RU" dirty="0">
                <a:solidFill>
                  <a:schemeClr val="tx1"/>
                </a:solidFill>
                <a:latin typeface="+mj-lt"/>
              </a:rPr>
              <a:t>Калинин Валентин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1964" y="1366982"/>
            <a:ext cx="5072542" cy="969818"/>
          </a:xfrm>
        </p:spPr>
        <p:txBody>
          <a:bodyPr>
            <a:normAutofit/>
          </a:bodyPr>
          <a:lstStyle/>
          <a:p>
            <a:r>
              <a:rPr lang="en-US" sz="4000" b="1" dirty="0"/>
              <a:t>Hotel Luxury Resort</a:t>
            </a:r>
            <a:endParaRPr lang="ru-RU" sz="4000" b="1" dirty="0"/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+mj-lt"/>
              </a:rPr>
              <a:t>Дата</a:t>
            </a: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60123" y="3847856"/>
            <a:ext cx="5228492" cy="1867144"/>
          </a:xfrm>
        </p:spPr>
        <p:txBody>
          <a:bodyPr/>
          <a:lstStyle/>
          <a:p>
            <a:r>
              <a:rPr lang="ru-RU" sz="3200" dirty="0"/>
              <a:t>Калинин Валентин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Образование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Контакты </a:t>
            </a:r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260123" y="1825625"/>
            <a:ext cx="5093677" cy="1867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/>
              <a:t>Паршин Алексей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Образование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Контакты </a:t>
            </a:r>
          </a:p>
          <a:p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990600" y="1978025"/>
            <a:ext cx="5228492" cy="1867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 smtClean="0"/>
              <a:t>Зайцев Денис </a:t>
            </a:r>
            <a:endParaRPr lang="en-US" sz="3200" dirty="0" smtClean="0"/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Образование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Контакты </a:t>
            </a:r>
          </a:p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949569" y="3847856"/>
            <a:ext cx="5228492" cy="1867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 err="1"/>
              <a:t>Кадацкий</a:t>
            </a:r>
            <a:r>
              <a:rPr lang="ru-RU" sz="3200" dirty="0"/>
              <a:t> Иван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Высшее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8-928-903-29-52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ru-RU" dirty="0"/>
              <a:t>В современном быстро меняющемся мире эффективное управление отелями имеет решающее значение для обеспечения исключительного обслуживания гостей. Для оптимизации операций и повышения удовлетворенности клиентов мы разработали комплексную систему управления отелем с использованием языка программирования </a:t>
            </a:r>
            <a:r>
              <a:rPr lang="ru-RU" dirty="0" err="1"/>
              <a:t>Java</a:t>
            </a:r>
            <a:r>
              <a:rPr lang="ru-RU" dirty="0"/>
              <a:t>.</a:t>
            </a:r>
          </a:p>
          <a:p>
            <a:pPr fontAlgn="base"/>
            <a:r>
              <a:rPr lang="ru-RU" dirty="0"/>
              <a:t>Наша система управления отелем предлагает удобную в использовании интерактивную платформу для эффективного управления различными операциями отеля, такими как бронирование номеров, регистрация заезда / отъезда гостей и наличие свободных </a:t>
            </a:r>
            <a:r>
              <a:rPr lang="ru-RU" dirty="0" smtClean="0"/>
              <a:t>номеров, а так же возможность оставить отзыв о проживании. </a:t>
            </a:r>
            <a:r>
              <a:rPr lang="ru-RU" dirty="0"/>
              <a:t>Благодаря интуитивно понятному интерфейсу и надежной </a:t>
            </a:r>
            <a:r>
              <a:rPr lang="ru-RU" dirty="0" smtClean="0"/>
              <a:t>функциональности, </a:t>
            </a:r>
            <a:r>
              <a:rPr lang="ru-RU" dirty="0"/>
              <a:t>эта система служит мощным инструментом как </a:t>
            </a:r>
            <a:r>
              <a:rPr lang="ru-RU" dirty="0" smtClean="0"/>
              <a:t>для </a:t>
            </a:r>
            <a:r>
              <a:rPr lang="ru-RU" dirty="0"/>
              <a:t>персонала</a:t>
            </a:r>
            <a:r>
              <a:rPr lang="ru-RU" dirty="0" smtClean="0"/>
              <a:t> отеля, так и для их гостей</a:t>
            </a:r>
            <a:r>
              <a:rPr lang="ru-RU" dirty="0"/>
              <a:t>.</a:t>
            </a:r>
          </a:p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://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github.com/CvitoyBamp/reboot-hotel.git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ссылка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 репозиторий с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кодом.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Опишите систему созданных сервисов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1366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 и подходы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Перечислите используемые 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160</Words>
  <Application>Microsoft Office PowerPoint</Application>
  <PresentationFormat>Широкоэкранный</PresentationFormat>
  <Paragraphs>28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Hotel Luxury Resort</vt:lpstr>
      <vt:lpstr>О себе</vt:lpstr>
      <vt:lpstr>Описание проекта</vt:lpstr>
      <vt:lpstr>Архитектура проекта</vt:lpstr>
      <vt:lpstr>Используемые технологии и подходы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User</cp:lastModifiedBy>
  <cp:revision>12</cp:revision>
  <dcterms:created xsi:type="dcterms:W3CDTF">2021-02-19T10:44:02Z</dcterms:created>
  <dcterms:modified xsi:type="dcterms:W3CDTF">2024-02-18T18:46:47Z</dcterms:modified>
</cp:coreProperties>
</file>