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8D8F65A-3851-420F-B280-7326AB561D27}">
  <a:tblStyle styleId="{28D8F65A-3851-420F-B280-7326AB561D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4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52d8c2917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52d8c2917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91e1f37e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91e1f37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52d8c2917_0_6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52d8c2917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933c8c4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933c8c4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8" y="2162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Conversão de textos em Braille em linguagem natural com uso de CNN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 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Facilitar a troca de informações entre pessoas com e sem deficiência visual. Visando a inclusão de deficientes visuais alfabetizados em braille em diferentes ambientes sociais.</a:t>
            </a:r>
            <a:endParaRPr sz="18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92" name="Google Shape;92;p14"/>
          <p:cNvGraphicFramePr/>
          <p:nvPr/>
        </p:nvGraphicFramePr>
        <p:xfrm>
          <a:off x="5071481" y="45522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{28D8F65A-3851-420F-B280-7326AB561D27}</a:tableStyleId>
              </a:tblPr>
              <a:tblGrid>
                <a:gridCol w="821450"/>
                <a:gridCol w="821450"/>
                <a:gridCol w="821450"/>
                <a:gridCol w="821450"/>
              </a:tblGrid>
              <a:tr h="241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20XX</a:t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20XX</a:t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20XX</a:t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20XX</a:t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3" name="Google Shape;93;p14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479" y="1359125"/>
            <a:ext cx="3465050" cy="22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r>
              <a:rPr lang="pt-BR"/>
              <a:t> 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Estabelecer um modelo computacional com CNN capaz de identificar textos em  Braille e predizer seu significado em linguagem natural.</a:t>
            </a:r>
            <a:endParaRPr sz="1800"/>
          </a:p>
        </p:txBody>
      </p:sp>
      <p:graphicFrame>
        <p:nvGraphicFramePr>
          <p:cNvPr id="101" name="Google Shape;101;p15"/>
          <p:cNvGraphicFramePr/>
          <p:nvPr/>
        </p:nvGraphicFramePr>
        <p:xfrm>
          <a:off x="5071481" y="45522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{28D8F65A-3851-420F-B280-7326AB561D27}</a:tableStyleId>
              </a:tblPr>
              <a:tblGrid>
                <a:gridCol w="821450"/>
                <a:gridCol w="821450"/>
                <a:gridCol w="821450"/>
                <a:gridCol w="821450"/>
              </a:tblGrid>
              <a:tr h="241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20XX</a:t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20XX</a:t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20XX</a:t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20XX</a:t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2" name="Google Shape;102;p15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575" y="1229963"/>
            <a:ext cx="4527600" cy="300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555600"/>
            <a:ext cx="4338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Solução Pensada</a:t>
            </a:r>
            <a:endParaRPr sz="2800"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1700" y="1465800"/>
            <a:ext cx="37539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Pré-processamento para conversão em escala de cinza, redução de ruídos.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Segmentar os caracteres em braile.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Construir uma representação ideal para o uso com CNN.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Classificar o </a:t>
            </a:r>
            <a:r>
              <a:rPr lang="pt-BR" sz="1600"/>
              <a:t>carácter</a:t>
            </a:r>
            <a:r>
              <a:rPr lang="pt-BR" sz="1600"/>
              <a:t> com seu símbolo correspondente em linguagem natural.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0" name="Google Shape;110;p16"/>
          <p:cNvSpPr txBox="1"/>
          <p:nvPr>
            <p:ph type="title"/>
          </p:nvPr>
        </p:nvSpPr>
        <p:spPr>
          <a:xfrm>
            <a:off x="6275300" y="870500"/>
            <a:ext cx="2160000" cy="566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Pré - processamento</a:t>
            </a:r>
            <a:endParaRPr sz="1800"/>
          </a:p>
        </p:txBody>
      </p:sp>
      <p:cxnSp>
        <p:nvCxnSpPr>
          <p:cNvPr id="111" name="Google Shape;111;p16"/>
          <p:cNvCxnSpPr>
            <a:stCxn id="110" idx="2"/>
            <a:endCxn id="112" idx="0"/>
          </p:cNvCxnSpPr>
          <p:nvPr/>
        </p:nvCxnSpPr>
        <p:spPr>
          <a:xfrm>
            <a:off x="7355300" y="1436900"/>
            <a:ext cx="0" cy="4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6"/>
          <p:cNvSpPr txBox="1"/>
          <p:nvPr>
            <p:ph type="title"/>
          </p:nvPr>
        </p:nvSpPr>
        <p:spPr>
          <a:xfrm>
            <a:off x="6275298" y="1851125"/>
            <a:ext cx="2160000" cy="565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E6B8AF"/>
                </a:solidFill>
              </a:rPr>
              <a:t>Segmentação</a:t>
            </a:r>
            <a:endParaRPr sz="1800">
              <a:solidFill>
                <a:srgbClr val="E6B8AF"/>
              </a:solidFill>
            </a:endParaRPr>
          </a:p>
        </p:txBody>
      </p:sp>
      <p:cxnSp>
        <p:nvCxnSpPr>
          <p:cNvPr id="113" name="Google Shape;113;p16"/>
          <p:cNvCxnSpPr>
            <a:stCxn id="112" idx="2"/>
            <a:endCxn id="114" idx="0"/>
          </p:cNvCxnSpPr>
          <p:nvPr/>
        </p:nvCxnSpPr>
        <p:spPr>
          <a:xfrm>
            <a:off x="7355298" y="2416325"/>
            <a:ext cx="0" cy="4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6"/>
          <p:cNvSpPr txBox="1"/>
          <p:nvPr>
            <p:ph type="title"/>
          </p:nvPr>
        </p:nvSpPr>
        <p:spPr>
          <a:xfrm>
            <a:off x="6275301" y="2830557"/>
            <a:ext cx="2160000" cy="565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2CC"/>
                </a:solidFill>
              </a:rPr>
              <a:t>Representação</a:t>
            </a:r>
            <a:endParaRPr sz="1800">
              <a:solidFill>
                <a:srgbClr val="FFF2CC"/>
              </a:solidFill>
            </a:endParaRPr>
          </a:p>
        </p:txBody>
      </p:sp>
      <p:sp>
        <p:nvSpPr>
          <p:cNvPr id="115" name="Google Shape;115;p16"/>
          <p:cNvSpPr txBox="1"/>
          <p:nvPr>
            <p:ph type="title"/>
          </p:nvPr>
        </p:nvSpPr>
        <p:spPr>
          <a:xfrm>
            <a:off x="6275301" y="3809982"/>
            <a:ext cx="2160000" cy="565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2CC"/>
                </a:solidFill>
              </a:rPr>
              <a:t>Classificação</a:t>
            </a:r>
            <a:endParaRPr sz="1800">
              <a:solidFill>
                <a:srgbClr val="FFF2CC"/>
              </a:solidFill>
            </a:endParaRPr>
          </a:p>
        </p:txBody>
      </p:sp>
      <p:cxnSp>
        <p:nvCxnSpPr>
          <p:cNvPr id="116" name="Google Shape;116;p16"/>
          <p:cNvCxnSpPr>
            <a:stCxn id="114" idx="2"/>
            <a:endCxn id="115" idx="0"/>
          </p:cNvCxnSpPr>
          <p:nvPr/>
        </p:nvCxnSpPr>
        <p:spPr>
          <a:xfrm>
            <a:off x="7355301" y="3395757"/>
            <a:ext cx="0" cy="4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