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4BF-CBB4-4429-944E-CE23C01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C349-915E-4472-B9E0-C40B6DBE3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977E-9849-4ABC-991A-0B9BD674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D111F-DC54-4233-99FE-C18F1BA9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BEC7-3491-43C8-9D61-2A687A91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6044-E21F-453F-A1DF-A3060CFA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E1980-CFEF-47A5-BBE3-A672A43F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9C8C-19E5-4EEB-910E-46E42A55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8D5F-53C8-428C-9C5E-263C4848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A4FF-1909-4AC2-B2E9-D0E59CE8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26B6F-4470-468A-B0DA-FB3689870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580F-2AC6-46C9-8449-96732A743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10C4-4AD1-4012-A567-BD11BEC9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3236-07B3-4298-97D1-29F87821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46C2-E7CA-4EFE-926D-49A42B0A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4213-4070-4587-B79F-608EF11D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FDA6-7D98-4EF2-ABD2-67576A62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DE82-CD50-4769-9257-CEAB3F4A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24ED-8EB2-401D-8FE2-04A913B2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3B2C-293A-4E04-B1B8-C877EF9B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675E-93B4-4B1E-8235-B18461CB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96FC-46E4-4200-8A1E-1E8E5E75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32A3-651D-4B77-A66B-1EF82E25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F36C-7C64-43F6-AE1F-ED8764CD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B1F5-1C99-4F24-B316-20558C4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ECAF-AB54-4B3B-91F9-59268D13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814A-8913-4FB3-96EB-2A5047D0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33754-2FA6-4368-B57C-D2975B2FF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C40A-EDFB-4CEC-8ACB-79224671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4E8FB-03C9-49F9-A2BB-7A586EEB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7B5EF-6CC4-4FC6-9D15-4E08DB24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133E-3227-4E42-86C7-5F415BD1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3DFA-13E8-40CD-A99F-3BBE8328F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2A1ED-3A19-4203-8FFF-6406667C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09C9E-0E86-40A9-8ABD-19365D39B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9CC8C-550F-4792-9F23-0CD599D11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C4646-C71D-4A9F-9255-59DAE199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AFC35-999B-4EDA-BE65-968F566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C27F-4296-4284-95D0-7C48716A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4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D227-9A48-4317-A25C-A0480F6F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E3DA5-E4E9-442D-A9BB-B61C0D3E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AB6C7-1C1C-49AA-8F04-16375A45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1A373-2B0F-4FC7-A65B-19ED2C81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A47DC-10D8-4740-ACC4-86D7A53A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96FD2-DF8F-42CC-B378-6BECE1B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B852F-922A-44D0-A6C0-0B15BE47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1F4D-C6D5-41A7-BE3C-86CB731E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699A-B47C-4CAB-9FA8-08057F61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AA494-623F-42DE-958C-3BEC01091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9751B-0667-4BEA-8D09-14EB0594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615A6-9B07-4E9B-9DFD-3E645242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6C7CD-5EBE-4E22-A48A-EC294D80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6AE5-1510-4A32-9E40-57910079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CCD1D-6404-4BD2-9FD6-53FE305BE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D870B-79C9-4355-8003-64C09C1E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4BE18-A153-4673-8761-FB5ADE1D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990A7-D513-419F-92D4-3982F6A0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464A6-D58F-47F8-8BE9-A784481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8675D-5E1C-4604-960C-B6EB7C93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4FA4-AD92-4AC1-86E5-CD0B31A3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B57C-4FAC-48F0-A3C4-C3F6E6A95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8A11C-4494-4C75-B6DD-12D7EAC5B08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4F5B-82D3-4E62-89B3-6BE2F00A7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BB1C-A3DE-445F-AD96-ECB419C1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6A494-F24E-41F7-827A-5D77A250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50A4-B56D-4FF9-9E55-37F86844B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2130"/>
            <a:ext cx="9144000" cy="63681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n-ea"/>
                <a:ea typeface="+mn-ea"/>
              </a:rPr>
              <a:t>拓扑与并行矩阵乘法的节点适配性实验结果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F5C67-0339-48CB-B6B6-0C12440FC7ED}"/>
              </a:ext>
            </a:extLst>
          </p:cNvPr>
          <p:cNvSpPr txBox="1"/>
          <p:nvPr/>
        </p:nvSpPr>
        <p:spPr>
          <a:xfrm>
            <a:off x="1524000" y="1779373"/>
            <a:ext cx="8625016" cy="232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实验环境：</a:t>
            </a:r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本地模拟器（基于</a:t>
            </a:r>
            <a:r>
              <a:rPr 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python 3.6</a:t>
            </a:r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）</a:t>
            </a:r>
            <a:endParaRPr 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CN" altLang="en-US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实验拓扑：</a:t>
            </a:r>
            <a:r>
              <a:rPr 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16k2ring, 16k3, 16k3wheel, 16k3grid, 16k4, 16k4torus</a:t>
            </a:r>
          </a:p>
          <a:p>
            <a:r>
              <a:rPr lang="zh-CN" altLang="en-US" b="1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实验算法：</a:t>
            </a:r>
            <a:r>
              <a:rPr 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Cannon (16,1,1), BMR (4,4,1), SUMMA(1,1,16)</a:t>
            </a:r>
          </a:p>
          <a:p>
            <a:endParaRPr 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每个拓扑与每个算法进行配对模拟，模拟分为：</a:t>
            </a:r>
            <a:endParaRPr 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完全随机映射模拟（全部进程随机映射到各个节点），每组进行</a:t>
            </a:r>
            <a:r>
              <a:rPr 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10,000</a:t>
            </a:r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次</a:t>
            </a:r>
            <a:endParaRPr 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浅层模拟退火模拟（进行短时间的模拟退火优化），每组进行</a:t>
            </a:r>
            <a:r>
              <a:rPr 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1,000</a:t>
            </a:r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次</a:t>
            </a:r>
            <a:endParaRPr 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59E29-7F90-42D3-BC67-EE7AA17B4CCE}"/>
              </a:ext>
            </a:extLst>
          </p:cNvPr>
          <p:cNvSpPr txBox="1"/>
          <p:nvPr/>
        </p:nvSpPr>
        <p:spPr>
          <a:xfrm>
            <a:off x="1524000" y="4542872"/>
            <a:ext cx="862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结果按频率统计结果呈现为条状图：</a:t>
            </a:r>
          </a:p>
          <a:p>
            <a:r>
              <a:rPr lang="en-US" altLang="zh-CN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• </a:t>
            </a:r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横轴为模拟耗时与理想耗时（</a:t>
            </a:r>
            <a:r>
              <a:rPr lang="en-US" altLang="zh-CN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fully-connected</a:t>
            </a:r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）的比值；</a:t>
            </a:r>
          </a:p>
          <a:p>
            <a:r>
              <a:rPr lang="en-US" altLang="zh-CN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• </a:t>
            </a:r>
            <a:r>
              <a:rPr lang="zh-CN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纵轴为拥有该耗时时段的方案的出现频率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2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49D15-2E91-4F41-BF9A-A34396CD3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56969"/>
            <a:ext cx="8293443" cy="82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9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CD6CB-8A7C-403E-9DA5-D3FBBC5F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81681"/>
            <a:ext cx="8305801" cy="83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FB1CE-A890-45FE-A41A-74334308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656968"/>
            <a:ext cx="8268730" cy="82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1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371EF-402B-42C8-8849-C12683EB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56969"/>
            <a:ext cx="8219303" cy="8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71BBD-AB78-45C5-AA1F-C170600C0172}"/>
              </a:ext>
            </a:extLst>
          </p:cNvPr>
          <p:cNvSpPr txBox="1"/>
          <p:nvPr/>
        </p:nvSpPr>
        <p:spPr>
          <a:xfrm>
            <a:off x="333631" y="803189"/>
            <a:ext cx="315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= 16, BMR Method </a:t>
            </a:r>
          </a:p>
          <a:p>
            <a:r>
              <a:rPr lang="en-US" b="1" dirty="0"/>
              <a:t>(4,4,1 </a:t>
            </a:r>
            <a:r>
              <a:rPr lang="zh-CN" altLang="en-US" b="1" dirty="0"/>
              <a:t>型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Random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43CCB-9999-4166-A2DD-5668246CC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/>
          <a:stretch/>
        </p:blipFill>
        <p:spPr>
          <a:xfrm>
            <a:off x="3336324" y="-619897"/>
            <a:ext cx="7537622" cy="82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4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F47C7-4023-4B54-8E1F-163BFE36E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19897"/>
            <a:ext cx="8194590" cy="81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5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45355-B480-4CBF-9E9B-10FFA8E36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656968"/>
            <a:ext cx="8281086" cy="82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0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794EB-1756-48B8-AD9D-B7CA5CA3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69325"/>
            <a:ext cx="8293443" cy="82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F77E2-E9A0-4CE8-97BF-B0442FBEE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19897"/>
            <a:ext cx="8206947" cy="82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3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6EAC05-C42F-415D-BBE3-96903596E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706395"/>
            <a:ext cx="8305801" cy="83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5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17C548-13E9-4AD2-8527-032F24F4C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t="7927" r="8799" b="9370"/>
          <a:stretch/>
        </p:blipFill>
        <p:spPr>
          <a:xfrm>
            <a:off x="3015048" y="45340"/>
            <a:ext cx="7068066" cy="6787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ACD14-BA7F-4DFD-9099-8FA505A8C3D6}"/>
              </a:ext>
            </a:extLst>
          </p:cNvPr>
          <p:cNvSpPr txBox="1"/>
          <p:nvPr/>
        </p:nvSpPr>
        <p:spPr>
          <a:xfrm>
            <a:off x="296562" y="803189"/>
            <a:ext cx="2582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= 16, Cannon Method</a:t>
            </a:r>
          </a:p>
          <a:p>
            <a:endParaRPr lang="en-US" b="1" dirty="0"/>
          </a:p>
          <a:p>
            <a:r>
              <a:rPr lang="en-US" b="1" dirty="0"/>
              <a:t>Random Plan</a:t>
            </a:r>
          </a:p>
        </p:txBody>
      </p:sp>
    </p:spTree>
    <p:extLst>
      <p:ext uri="{BB962C8B-B14F-4D97-AF65-F5344CB8AC3E}">
        <p14:creationId xmlns:p14="http://schemas.microsoft.com/office/powerpoint/2010/main" val="40746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59DB72-B4D7-4913-9E5E-77228BDE5C1E}"/>
              </a:ext>
            </a:extLst>
          </p:cNvPr>
          <p:cNvSpPr txBox="1"/>
          <p:nvPr/>
        </p:nvSpPr>
        <p:spPr>
          <a:xfrm>
            <a:off x="333631" y="803189"/>
            <a:ext cx="315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= 16, BMR Method </a:t>
            </a:r>
          </a:p>
          <a:p>
            <a:r>
              <a:rPr lang="en-US" b="1" dirty="0"/>
              <a:t>(4,4,1 </a:t>
            </a:r>
            <a:r>
              <a:rPr lang="zh-CN" altLang="en-US" b="1" dirty="0"/>
              <a:t>型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altLang="zh-CN" b="1" dirty="0"/>
              <a:t>Annealing</a:t>
            </a:r>
            <a:r>
              <a:rPr lang="en-US" b="1" dirty="0"/>
              <a:t>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2AB4D-0817-47C8-8E71-43113B5F3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19897"/>
            <a:ext cx="8182233" cy="81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3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59E31-4144-4EE5-AB1F-86BFA2A2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19897"/>
            <a:ext cx="8219304" cy="82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19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BF3CB2-7088-4C3E-B0F1-9A0B4F6D2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44611"/>
            <a:ext cx="8219304" cy="82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4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EFBF0-B4A5-4594-8DB4-3CAA7E27E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81681"/>
            <a:ext cx="8244017" cy="82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7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3088F-D927-4BC1-B3E6-8DC5D53B7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718751"/>
            <a:ext cx="8305801" cy="83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5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711A7-B43D-4752-B096-5595F157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32255"/>
            <a:ext cx="8231659" cy="82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6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74494-CF70-4B48-9712-1473C9E06722}"/>
              </a:ext>
            </a:extLst>
          </p:cNvPr>
          <p:cNvSpPr txBox="1"/>
          <p:nvPr/>
        </p:nvSpPr>
        <p:spPr>
          <a:xfrm>
            <a:off x="333631" y="803189"/>
            <a:ext cx="315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= 16, SUMMA</a:t>
            </a:r>
          </a:p>
          <a:p>
            <a:endParaRPr lang="en-US" b="1" dirty="0"/>
          </a:p>
          <a:p>
            <a:r>
              <a:rPr lang="en-US" b="1" dirty="0"/>
              <a:t>Random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8F19B-E9B1-4DDA-AA89-A57AA8CB3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691978"/>
            <a:ext cx="8244016" cy="82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12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AD6E9-4416-41E8-8F3E-1BB0DC1AE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19897"/>
            <a:ext cx="8206947" cy="82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56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C4763-6308-41E6-8BA2-58C0EBB1A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56969"/>
            <a:ext cx="8244017" cy="82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8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40601-35AA-4F3A-B9CE-6B67A4385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81681"/>
            <a:ext cx="8318158" cy="83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8717F-DF3F-4AC1-A76A-6736F4641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" t="8469" r="8799" b="8469"/>
          <a:stretch/>
        </p:blipFill>
        <p:spPr>
          <a:xfrm>
            <a:off x="3138616" y="45201"/>
            <a:ext cx="6882714" cy="67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60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487EC-7488-410D-8CA4-7B39FE187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656968"/>
            <a:ext cx="8244016" cy="82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65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52EE6-1892-488A-A3CF-A8117BB5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694038"/>
            <a:ext cx="8305800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8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55834-F1E5-4363-AD79-59912FACC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656968"/>
            <a:ext cx="8206946" cy="8206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E62839-4CCE-430E-9ECF-40C621AFC8CF}"/>
              </a:ext>
            </a:extLst>
          </p:cNvPr>
          <p:cNvSpPr txBox="1"/>
          <p:nvPr/>
        </p:nvSpPr>
        <p:spPr>
          <a:xfrm>
            <a:off x="333631" y="803189"/>
            <a:ext cx="315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= 16, SUMMA</a:t>
            </a:r>
          </a:p>
          <a:p>
            <a:endParaRPr lang="en-US" b="1" dirty="0"/>
          </a:p>
          <a:p>
            <a:r>
              <a:rPr lang="en-US" b="1" dirty="0"/>
              <a:t>Annealing Plan</a:t>
            </a:r>
          </a:p>
        </p:txBody>
      </p:sp>
    </p:spTree>
    <p:extLst>
      <p:ext uri="{BB962C8B-B14F-4D97-AF65-F5344CB8AC3E}">
        <p14:creationId xmlns:p14="http://schemas.microsoft.com/office/powerpoint/2010/main" val="1098934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8923C-770B-403D-8313-60655DC20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718751"/>
            <a:ext cx="8305801" cy="83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45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0D219-A542-4596-80FD-6932C529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44611"/>
            <a:ext cx="8194590" cy="81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24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CE8AE-B63C-4CCA-BB7B-A1BC34AB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07541"/>
            <a:ext cx="8120450" cy="81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65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C0C82-A596-4320-B08B-4C67AC560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56969"/>
            <a:ext cx="8256373" cy="82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12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279C6C-EB84-41FE-90FC-E4C429B8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656968"/>
            <a:ext cx="8231660" cy="82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5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5C864-1B83-4D45-878E-33BD383E7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19897"/>
            <a:ext cx="8120450" cy="81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AE854-90E0-480D-9F82-AD5F19262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582827"/>
            <a:ext cx="8206947" cy="82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4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D3763-9C17-4BFA-B257-CAD77D706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07541"/>
            <a:ext cx="8244017" cy="82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2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A8877-2F81-4AA8-8C29-FADEFB508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56969"/>
            <a:ext cx="8256373" cy="82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9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9C35C-9E8B-402B-9283-AFCEA8991D27}"/>
              </a:ext>
            </a:extLst>
          </p:cNvPr>
          <p:cNvSpPr txBox="1"/>
          <p:nvPr/>
        </p:nvSpPr>
        <p:spPr>
          <a:xfrm>
            <a:off x="296562" y="803189"/>
            <a:ext cx="2582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= 16, Cannon Method</a:t>
            </a:r>
          </a:p>
          <a:p>
            <a:endParaRPr lang="en-US" b="1" dirty="0"/>
          </a:p>
          <a:p>
            <a:r>
              <a:rPr lang="en-US" b="1" dirty="0"/>
              <a:t>Annealing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6B279-A684-4CD7-B43F-343A8B6F4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56969"/>
            <a:ext cx="8256373" cy="82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A67B7-D6FA-4532-A22C-C9E736B8C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-607541"/>
            <a:ext cx="8219304" cy="82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6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189</Words>
  <Application>Microsoft Office PowerPoint</Application>
  <PresentationFormat>Widescreen</PresentationFormat>
  <Paragraphs>31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Adobe 仿宋 Std R</vt:lpstr>
      <vt:lpstr>等线</vt:lpstr>
      <vt:lpstr>Arial</vt:lpstr>
      <vt:lpstr>Calibri</vt:lpstr>
      <vt:lpstr>Calibri Light</vt:lpstr>
      <vt:lpstr>Office Theme</vt:lpstr>
      <vt:lpstr>拓扑与并行矩阵乘法的节点适配性实验结果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拓扑与并行矩阵乘法的节点适配性实验结果</dc:title>
  <dc:creator>Wenjing Cun</dc:creator>
  <cp:lastModifiedBy>Wenjing Cun</cp:lastModifiedBy>
  <cp:revision>10</cp:revision>
  <dcterms:created xsi:type="dcterms:W3CDTF">2018-04-25T05:01:28Z</dcterms:created>
  <dcterms:modified xsi:type="dcterms:W3CDTF">2018-04-25T05:14:27Z</dcterms:modified>
</cp:coreProperties>
</file>