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307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97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19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82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0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8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53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7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4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0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4F06AA-0F53-4DBA-8CD1-A6A926C8B544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22A423-4F27-4076-96B8-009A2E59B3ED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03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56" y="1809686"/>
            <a:ext cx="6907821" cy="376686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652" y="5898525"/>
            <a:ext cx="6229082" cy="492617"/>
          </a:xfrm>
        </p:spPr>
        <p:txBody>
          <a:bodyPr/>
          <a:lstStyle/>
          <a:p>
            <a:r>
              <a:rPr lang="en-US" dirty="0" smtClean="0"/>
              <a:t>Presentation by Colin Wallace and Olg</a:t>
            </a:r>
            <a:r>
              <a:rPr lang="en-US" dirty="0" smtClean="0"/>
              <a:t>a Pisetska 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790163" y="1197735"/>
            <a:ext cx="65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the rise of Cryptocurrency???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971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7" descr="17- 18 % Diff. in Close Pri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E26D3E-73DF-4A42-B7B0-6A45C741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22" y="150787"/>
            <a:ext cx="10555166" cy="64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 f</a:t>
            </a:r>
            <a:r>
              <a:rPr lang="en-CA" dirty="0" smtClean="0"/>
              <a:t>rom </a:t>
            </a:r>
            <a:r>
              <a:rPr lang="en-CA" dirty="0"/>
              <a:t>both sides of the scale</a:t>
            </a:r>
            <a:r>
              <a:rPr lang="en-CA" dirty="0" smtClean="0"/>
              <a:t>.</a:t>
            </a:r>
            <a:endParaRPr lang="en-CA" dirty="0"/>
          </a:p>
          <a:p>
            <a:endParaRPr lang="en-US" dirty="0" smtClean="0"/>
          </a:p>
          <a:p>
            <a:r>
              <a:rPr lang="en-US" dirty="0" smtClean="0"/>
              <a:t>Factors to consider:</a:t>
            </a:r>
          </a:p>
          <a:p>
            <a:pPr lvl="1"/>
            <a:r>
              <a:rPr lang="en-US" dirty="0" smtClean="0"/>
              <a:t>Regulations</a:t>
            </a:r>
          </a:p>
          <a:p>
            <a:pPr lvl="1"/>
            <a:r>
              <a:rPr lang="en-US" dirty="0" smtClean="0"/>
              <a:t>Growth in the market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33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498" y="1081825"/>
            <a:ext cx="10003302" cy="5095137"/>
          </a:xfrm>
          <a:noFill/>
        </p:spPr>
        <p:txBody>
          <a:bodyPr/>
          <a:lstStyle/>
          <a:p>
            <a:pPr marL="0" indent="0">
              <a:buNone/>
            </a:pPr>
            <a:endParaRPr lang="en-CA" sz="3600" dirty="0" smtClean="0"/>
          </a:p>
          <a:p>
            <a:r>
              <a:rPr lang="en-CA" sz="3600" dirty="0" smtClean="0"/>
              <a:t>Cryptocurrency vs Fiat </a:t>
            </a:r>
            <a:r>
              <a:rPr lang="en-CA" sz="3600" dirty="0" smtClean="0"/>
              <a:t>money</a:t>
            </a:r>
          </a:p>
          <a:p>
            <a:pPr marL="0" indent="0">
              <a:buNone/>
            </a:pPr>
            <a:r>
              <a:rPr lang="en-CA" sz="3600" dirty="0" smtClean="0"/>
              <a:t> </a:t>
            </a:r>
          </a:p>
          <a:p>
            <a:r>
              <a:rPr lang="en-CA" sz="3600" dirty="0" smtClean="0"/>
              <a:t>Currency fluctuation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CA" sz="3600" dirty="0" smtClean="0"/>
              <a:t>Analysis and price </a:t>
            </a:r>
            <a:r>
              <a:rPr lang="en-CA" sz="3600" dirty="0" smtClean="0"/>
              <a:t>predictions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41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034530" cy="743755"/>
          </a:xfrm>
        </p:spPr>
        <p:txBody>
          <a:bodyPr/>
          <a:lstStyle/>
          <a:p>
            <a:pPr algn="ctr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Cryptocurrency vs Fiat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028" y="2071352"/>
            <a:ext cx="4591318" cy="394844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Issued by the government </a:t>
            </a:r>
          </a:p>
          <a:p>
            <a:endParaRPr lang="en-US" dirty="0" smtClean="0"/>
          </a:p>
          <a:p>
            <a:r>
              <a:rPr lang="en-US" dirty="0" smtClean="0"/>
              <a:t>Monitored by central bank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Physical medium of exchange</a:t>
            </a:r>
          </a:p>
          <a:p>
            <a:endParaRPr lang="en-US" dirty="0"/>
          </a:p>
          <a:p>
            <a:r>
              <a:rPr lang="en-US" dirty="0" smtClean="0"/>
              <a:t>Unlimited supply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2071352"/>
            <a:ext cx="4591318" cy="3948448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Generated by computers </a:t>
            </a:r>
          </a:p>
          <a:p>
            <a:endParaRPr lang="en-US" dirty="0" smtClean="0"/>
          </a:p>
          <a:p>
            <a:r>
              <a:rPr lang="en-US" dirty="0" smtClean="0"/>
              <a:t>No known control </a:t>
            </a:r>
          </a:p>
          <a:p>
            <a:endParaRPr lang="en-US" dirty="0" smtClean="0"/>
          </a:p>
          <a:p>
            <a:r>
              <a:rPr lang="en-US" dirty="0" smtClean="0"/>
              <a:t>Digital medium of exchange</a:t>
            </a:r>
          </a:p>
          <a:p>
            <a:endParaRPr lang="en-US" dirty="0" smtClean="0"/>
          </a:p>
          <a:p>
            <a:r>
              <a:rPr lang="en-US" dirty="0" smtClean="0"/>
              <a:t>Unknown supply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21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497392" cy="846786"/>
          </a:xfrm>
        </p:spPr>
        <p:txBody>
          <a:bodyPr/>
          <a:lstStyle/>
          <a:p>
            <a:r>
              <a:rPr lang="en-US" dirty="0" smtClean="0"/>
              <a:t>Currency Fluctuation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2506" y="1852948"/>
            <a:ext cx="8151831" cy="3366166"/>
          </a:xfrm>
        </p:spPr>
        <p:txBody>
          <a:bodyPr>
            <a:normAutofit/>
          </a:bodyPr>
          <a:lstStyle/>
          <a:p>
            <a:r>
              <a:rPr lang="en-US" dirty="0" smtClean="0"/>
              <a:t>Market is unknown and incredibly volatile </a:t>
            </a:r>
          </a:p>
          <a:p>
            <a:endParaRPr lang="en-US" dirty="0"/>
          </a:p>
          <a:p>
            <a:r>
              <a:rPr lang="en-US" dirty="0" smtClean="0"/>
              <a:t>Supply and demand</a:t>
            </a:r>
          </a:p>
          <a:p>
            <a:endParaRPr lang="en-CA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2507" y="4518338"/>
            <a:ext cx="7411792" cy="104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3216499"/>
            <a:ext cx="6497392" cy="846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35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slide2" descr="Close Pri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36D23A-533C-4F61-8003-1C73D0A5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33" y="332293"/>
            <a:ext cx="10374905" cy="60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Difference in Close Pri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2C304C-DC15-4D6B-8E91-3FE2E4659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4113"/>
            <a:ext cx="10438228" cy="61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% Difference in Close Pri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FD141F-C312-48D2-938C-0784EC28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2" y="225084"/>
            <a:ext cx="10616152" cy="627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 descr="17- 18 Close Pri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33A428F0-ED3E-4537-B13B-E16B026D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86" y="365760"/>
            <a:ext cx="10105462" cy="61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6" descr="17- 18 Diff. in Close Price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F36EB2-7BE0-44F7-8814-F6A06580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28" y="261238"/>
            <a:ext cx="10344150" cy="62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7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142</TotalTime>
  <Words>86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Times New Roman</vt:lpstr>
      <vt:lpstr>Crop</vt:lpstr>
      <vt:lpstr>PowerPoint Presentation</vt:lpstr>
      <vt:lpstr>PowerPoint Presentation</vt:lpstr>
      <vt:lpstr>Cryptocurrency vs Fiat money</vt:lpstr>
      <vt:lpstr>Currency Fluctuation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Price 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Pisetska</dc:creator>
  <cp:lastModifiedBy>Olga Pisetska</cp:lastModifiedBy>
  <cp:revision>12</cp:revision>
  <dcterms:created xsi:type="dcterms:W3CDTF">2019-11-30T20:01:14Z</dcterms:created>
  <dcterms:modified xsi:type="dcterms:W3CDTF">2019-12-06T20:27:10Z</dcterms:modified>
</cp:coreProperties>
</file>