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5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1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28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8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76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3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9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0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7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80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7532-8BD1-4BD7-8DCE-C9E91469F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Project Mobile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C8BE-A744-4C7B-BC39-5EBC85BA3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Caleb Compton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Advised By Nathan Bean</a:t>
            </a:r>
          </a:p>
        </p:txBody>
      </p:sp>
    </p:spTree>
    <p:extLst>
      <p:ext uri="{BB962C8B-B14F-4D97-AF65-F5344CB8AC3E}">
        <p14:creationId xmlns:p14="http://schemas.microsoft.com/office/powerpoint/2010/main" val="71961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D47A9A-35C0-4CC0-A40F-6CEBFC6A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Project Goal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7D04-E17A-4870-B7EA-07E07DD4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Develop a puzzle-based rpg to run on Android devices </a:t>
            </a:r>
          </a:p>
          <a:p>
            <a:r>
              <a:rPr lang="en-US">
                <a:solidFill>
                  <a:schemeClr val="tx1"/>
                </a:solidFill>
              </a:rPr>
              <a:t>Allow players to customize their gaming experience through modifiable characters and skill choices </a:t>
            </a:r>
          </a:p>
          <a:p>
            <a:r>
              <a:rPr lang="en-US">
                <a:solidFill>
                  <a:schemeClr val="tx1"/>
                </a:solidFill>
              </a:rPr>
              <a:t>Have several different game modes, including Campaign, Free-play mode, and Competitive mode </a:t>
            </a:r>
          </a:p>
        </p:txBody>
      </p:sp>
    </p:spTree>
    <p:extLst>
      <p:ext uri="{BB962C8B-B14F-4D97-AF65-F5344CB8AC3E}">
        <p14:creationId xmlns:p14="http://schemas.microsoft.com/office/powerpoint/2010/main" val="15880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9C5-33F3-4004-9084-F020F887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4007"/>
            <a:ext cx="8534400" cy="1507067"/>
          </a:xfrm>
        </p:spPr>
        <p:txBody>
          <a:bodyPr/>
          <a:lstStyle/>
          <a:p>
            <a:r>
              <a:rPr lang="en-US" dirty="0"/>
              <a:t>Gameplay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561B-CB6E-4D67-A64B-C1AE049C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3365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Connect 3 gameplay – users must choose to use runes for attacks, or match them together to clear them.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attacks drains resources, while clearing runes recovers them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Players unlock new runes and abilities from an ever expanding skill tree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Unique boss battles add variety to the gameplay</a:t>
            </a:r>
          </a:p>
        </p:txBody>
      </p:sp>
    </p:spTree>
    <p:extLst>
      <p:ext uri="{BB962C8B-B14F-4D97-AF65-F5344CB8AC3E}">
        <p14:creationId xmlns:p14="http://schemas.microsoft.com/office/powerpoint/2010/main" val="41626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4877-E0EF-444E-AC4A-223E4480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1561"/>
            <a:ext cx="8534400" cy="1507067"/>
          </a:xfrm>
        </p:spPr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907B-8C42-42D9-AB80-8484D816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38057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Game should be accessible to as many users as possible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Be simple to understand, yet have significant depth of strategy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predatory game design practices found in many mobile games </a:t>
            </a:r>
          </a:p>
        </p:txBody>
      </p:sp>
    </p:spTree>
    <p:extLst>
      <p:ext uri="{BB962C8B-B14F-4D97-AF65-F5344CB8AC3E}">
        <p14:creationId xmlns:p14="http://schemas.microsoft.com/office/powerpoint/2010/main" val="313466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603B9-F000-4B7D-BC1F-1365D1D2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Accessibility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E835-4917-453D-A8E6-324F8682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Color will be a big portion of the gameplay, and adjustable settings will make the game accessible to the colorblind </a:t>
            </a:r>
          </a:p>
          <a:p>
            <a:r>
              <a:rPr lang="en-US" dirty="0">
                <a:solidFill>
                  <a:schemeClr val="tx1"/>
                </a:solidFill>
              </a:rPr>
              <a:t>Choice of control scheme helps those with less motor control </a:t>
            </a:r>
          </a:p>
          <a:p>
            <a:r>
              <a:rPr lang="en-US" dirty="0">
                <a:solidFill>
                  <a:schemeClr val="tx1"/>
                </a:solidFill>
              </a:rPr>
              <a:t>Options to adjust font sizes for the visually impaired </a:t>
            </a:r>
          </a:p>
        </p:txBody>
      </p:sp>
    </p:spTree>
    <p:extLst>
      <p:ext uri="{BB962C8B-B14F-4D97-AF65-F5344CB8AC3E}">
        <p14:creationId xmlns:p14="http://schemas.microsoft.com/office/powerpoint/2010/main" val="13844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C79D-9253-4A79-BB70-B09727EF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7892"/>
            <a:ext cx="8534400" cy="1507067"/>
          </a:xfrm>
        </p:spPr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ACE-C511-473E-A33C-60181803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66025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primary tool used to develop this game will be Processing for Android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Designed for visual media, which eases the development of games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Game is too simple to justify a full-blown game engine – will be coded from scratch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Processing has access to phone specific features such as accelerometers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Gets compiled into Java object code, which runs natively on Android devices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Has potential for cross-platform support through Processing.js  and Apache Cordova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E093B-9728-4E0A-961C-3104E166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4" y="178817"/>
            <a:ext cx="1971675" cy="1971675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D59611B-80FA-4C7A-AD9B-A3D27BED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04" y="2599677"/>
            <a:ext cx="1658645" cy="1658645"/>
          </a:xfrm>
          <a:prstGeom prst="rect">
            <a:avLst/>
          </a:prstGeom>
        </p:spPr>
      </p:pic>
      <p:pic>
        <p:nvPicPr>
          <p:cNvPr id="9" name="Picture 8" descr="A picture containing clock, object, light&#10;&#10;Description generated with very high confidence">
            <a:extLst>
              <a:ext uri="{FF2B5EF4-FFF2-40B4-BE49-F238E27FC236}">
                <a16:creationId xmlns:a16="http://schemas.microsoft.com/office/drawing/2014/main" id="{1F225FE2-A552-4E22-9671-7732DA16D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73" y="4675361"/>
            <a:ext cx="1781175" cy="20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34E0-DA38-484D-8BB1-CD5A34D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4733-215D-4174-977A-7672F349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2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E4827-ECAB-400D-BBF3-A56CCD4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10D1-8889-4151-83FD-2D3D696F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February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Have Demo Functionally Complete </a:t>
            </a:r>
          </a:p>
          <a:p>
            <a:r>
              <a:rPr lang="en-US" dirty="0">
                <a:solidFill>
                  <a:schemeClr val="tx1"/>
                </a:solidFill>
              </a:rPr>
              <a:t>March 15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Implement Animation Class</a:t>
            </a:r>
          </a:p>
          <a:p>
            <a:r>
              <a:rPr lang="en-US" dirty="0">
                <a:solidFill>
                  <a:schemeClr val="tx1"/>
                </a:solidFill>
              </a:rPr>
              <a:t>April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– Implement Characters and Skills</a:t>
            </a:r>
          </a:p>
          <a:p>
            <a:r>
              <a:rPr lang="en-US" dirty="0">
                <a:solidFill>
                  <a:schemeClr val="tx1"/>
                </a:solidFill>
              </a:rPr>
              <a:t>April 15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Implement map + at least </a:t>
            </a:r>
            <a:r>
              <a:rPr lang="en-US">
                <a:solidFill>
                  <a:schemeClr val="tx1"/>
                </a:solidFill>
              </a:rPr>
              <a:t>1 boss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April 30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– Improve Visuals + User Interface </a:t>
            </a:r>
          </a:p>
          <a:p>
            <a:r>
              <a:rPr lang="en-US" dirty="0">
                <a:solidFill>
                  <a:schemeClr val="tx1"/>
                </a:solidFill>
              </a:rPr>
              <a:t>Stretch Goals – Add Story Features, Implement Additional Game Modes, More levels and Bosses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701-BD0A-4073-9452-B0710E1D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2482"/>
            <a:ext cx="8534400" cy="1507067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7F61-85FF-4B99-8313-F366436A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82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3939</TotalTime>
  <Words>310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Senior Project Mobile Game </vt:lpstr>
      <vt:lpstr>Project Goal </vt:lpstr>
      <vt:lpstr>Gameplay </vt:lpstr>
      <vt:lpstr>Requirements </vt:lpstr>
      <vt:lpstr>Accessibility Features</vt:lpstr>
      <vt:lpstr>Tools </vt:lpstr>
      <vt:lpstr>Demo </vt:lpstr>
      <vt:lpstr>Timeline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Mobile Game</dc:title>
  <dc:creator>Caleb Compton</dc:creator>
  <cp:lastModifiedBy>Caleb Compton</cp:lastModifiedBy>
  <cp:revision>9</cp:revision>
  <dcterms:created xsi:type="dcterms:W3CDTF">2018-02-11T08:22:01Z</dcterms:created>
  <dcterms:modified xsi:type="dcterms:W3CDTF">2018-02-19T21:05:27Z</dcterms:modified>
</cp:coreProperties>
</file>