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BC0F-AE70-4F69-979F-80A0425A2455}"/>
              </a:ext>
            </a:extLst>
          </p:cNvPr>
          <p:cNvSpPr>
            <a:spLocks noGrp="1"/>
          </p:cNvSpPr>
          <p:nvPr>
            <p:ph type="ctrTitle"/>
          </p:nvPr>
        </p:nvSpPr>
        <p:spPr/>
        <p:txBody>
          <a:bodyPr/>
          <a:lstStyle/>
          <a:p>
            <a:r>
              <a:rPr lang="en-US" dirty="0"/>
              <a:t>Puzzle-RPG Progress</a:t>
            </a:r>
          </a:p>
        </p:txBody>
      </p:sp>
      <p:sp>
        <p:nvSpPr>
          <p:cNvPr id="3" name="Subtitle 2">
            <a:extLst>
              <a:ext uri="{FF2B5EF4-FFF2-40B4-BE49-F238E27FC236}">
                <a16:creationId xmlns:a16="http://schemas.microsoft.com/office/drawing/2014/main" id="{096DB61F-A645-4638-88F9-B37EEBCDDF81}"/>
              </a:ext>
            </a:extLst>
          </p:cNvPr>
          <p:cNvSpPr>
            <a:spLocks noGrp="1"/>
          </p:cNvSpPr>
          <p:nvPr>
            <p:ph type="subTitle" idx="1"/>
          </p:nvPr>
        </p:nvSpPr>
        <p:spPr>
          <a:xfrm>
            <a:off x="6249879" y="4050833"/>
            <a:ext cx="3024123" cy="1096899"/>
          </a:xfrm>
        </p:spPr>
        <p:txBody>
          <a:bodyPr/>
          <a:lstStyle/>
          <a:p>
            <a:pPr algn="l"/>
            <a:r>
              <a:rPr lang="en-US" dirty="0"/>
              <a:t>By Caleb Compton </a:t>
            </a:r>
          </a:p>
          <a:p>
            <a:pPr algn="l"/>
            <a:r>
              <a:rPr lang="en-US" dirty="0"/>
              <a:t>Advised By Nathan Bean</a:t>
            </a:r>
          </a:p>
        </p:txBody>
      </p:sp>
    </p:spTree>
    <p:extLst>
      <p:ext uri="{BB962C8B-B14F-4D97-AF65-F5344CB8AC3E}">
        <p14:creationId xmlns:p14="http://schemas.microsoft.com/office/powerpoint/2010/main" val="196695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1AB2-939D-471A-82D5-E1978652FA4F}"/>
              </a:ext>
            </a:extLst>
          </p:cNvPr>
          <p:cNvSpPr>
            <a:spLocks noGrp="1"/>
          </p:cNvSpPr>
          <p:nvPr>
            <p:ph type="title"/>
          </p:nvPr>
        </p:nvSpPr>
        <p:spPr/>
        <p:txBody>
          <a:bodyPr/>
          <a:lstStyle/>
          <a:p>
            <a:r>
              <a:rPr lang="en-US" dirty="0"/>
              <a:t>Any Questions? </a:t>
            </a:r>
          </a:p>
        </p:txBody>
      </p:sp>
      <p:sp>
        <p:nvSpPr>
          <p:cNvPr id="3" name="Content Placeholder 2">
            <a:extLst>
              <a:ext uri="{FF2B5EF4-FFF2-40B4-BE49-F238E27FC236}">
                <a16:creationId xmlns:a16="http://schemas.microsoft.com/office/drawing/2014/main" id="{A1F37D49-0D05-43AF-8877-3EA59E2F33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674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6E0E-A9BE-4275-85CF-E7C7A8243730}"/>
              </a:ext>
            </a:extLst>
          </p:cNvPr>
          <p:cNvSpPr>
            <a:spLocks noGrp="1"/>
          </p:cNvSpPr>
          <p:nvPr>
            <p:ph type="title"/>
          </p:nvPr>
        </p:nvSpPr>
        <p:spPr>
          <a:xfrm>
            <a:off x="677334" y="609600"/>
            <a:ext cx="8596668" cy="943992"/>
          </a:xfrm>
        </p:spPr>
        <p:txBody>
          <a:bodyPr/>
          <a:lstStyle/>
          <a:p>
            <a:r>
              <a:rPr lang="en-US" dirty="0"/>
              <a:t>My Progress </a:t>
            </a:r>
          </a:p>
        </p:txBody>
      </p:sp>
      <p:sp>
        <p:nvSpPr>
          <p:cNvPr id="3" name="Content Placeholder 2">
            <a:extLst>
              <a:ext uri="{FF2B5EF4-FFF2-40B4-BE49-F238E27FC236}">
                <a16:creationId xmlns:a16="http://schemas.microsoft.com/office/drawing/2014/main" id="{FFED7B2A-6359-4248-8539-523A518E15B0}"/>
              </a:ext>
            </a:extLst>
          </p:cNvPr>
          <p:cNvSpPr>
            <a:spLocks noGrp="1"/>
          </p:cNvSpPr>
          <p:nvPr>
            <p:ph idx="1"/>
          </p:nvPr>
        </p:nvSpPr>
        <p:spPr/>
        <p:txBody>
          <a:bodyPr>
            <a:normAutofit/>
          </a:bodyPr>
          <a:lstStyle/>
          <a:p>
            <a:r>
              <a:rPr lang="en-US" sz="2800" dirty="0"/>
              <a:t>Completed playable Demo </a:t>
            </a:r>
          </a:p>
          <a:p>
            <a:r>
              <a:rPr lang="en-US" sz="2800" dirty="0"/>
              <a:t>Got animations working (currently very few implemented) </a:t>
            </a:r>
          </a:p>
          <a:p>
            <a:r>
              <a:rPr lang="en-US" sz="2800" dirty="0"/>
              <a:t>Working on character skills and abilities, should be done by the end of the month</a:t>
            </a:r>
          </a:p>
        </p:txBody>
      </p:sp>
    </p:spTree>
    <p:extLst>
      <p:ext uri="{BB962C8B-B14F-4D97-AF65-F5344CB8AC3E}">
        <p14:creationId xmlns:p14="http://schemas.microsoft.com/office/powerpoint/2010/main" val="152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9C67-CD01-4838-847D-F241B2AAC122}"/>
              </a:ext>
            </a:extLst>
          </p:cNvPr>
          <p:cNvSpPr>
            <a:spLocks noGrp="1"/>
          </p:cNvSpPr>
          <p:nvPr>
            <p:ph type="title"/>
          </p:nvPr>
        </p:nvSpPr>
        <p:spPr/>
        <p:txBody>
          <a:bodyPr/>
          <a:lstStyle/>
          <a:p>
            <a:r>
              <a:rPr lang="en-US" dirty="0"/>
              <a:t>Overall Structure </a:t>
            </a:r>
          </a:p>
        </p:txBody>
      </p:sp>
      <p:pic>
        <p:nvPicPr>
          <p:cNvPr id="5" name="Picture 4" descr="A screenshot of a cell phone&#10;&#10;Description generated with very high confidence">
            <a:extLst>
              <a:ext uri="{FF2B5EF4-FFF2-40B4-BE49-F238E27FC236}">
                <a16:creationId xmlns:a16="http://schemas.microsoft.com/office/drawing/2014/main" id="{E20500C2-9F9D-49CB-9613-3C2AA0779055}"/>
              </a:ext>
            </a:extLst>
          </p:cNvPr>
          <p:cNvPicPr>
            <a:picLocks noChangeAspect="1"/>
          </p:cNvPicPr>
          <p:nvPr/>
        </p:nvPicPr>
        <p:blipFill>
          <a:blip r:embed="rId2"/>
          <a:stretch>
            <a:fillRect/>
          </a:stretch>
        </p:blipFill>
        <p:spPr>
          <a:xfrm>
            <a:off x="795337" y="1270000"/>
            <a:ext cx="7510463" cy="4787900"/>
          </a:xfrm>
          <a:prstGeom prst="rect">
            <a:avLst/>
          </a:prstGeom>
        </p:spPr>
      </p:pic>
    </p:spTree>
    <p:extLst>
      <p:ext uri="{BB962C8B-B14F-4D97-AF65-F5344CB8AC3E}">
        <p14:creationId xmlns:p14="http://schemas.microsoft.com/office/powerpoint/2010/main" val="326968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F30E-CF36-485C-8A6B-2D0EAF9D90EA}"/>
              </a:ext>
            </a:extLst>
          </p:cNvPr>
          <p:cNvSpPr>
            <a:spLocks noGrp="1"/>
          </p:cNvSpPr>
          <p:nvPr>
            <p:ph type="title"/>
          </p:nvPr>
        </p:nvSpPr>
        <p:spPr/>
        <p:txBody>
          <a:bodyPr/>
          <a:lstStyle/>
          <a:p>
            <a:r>
              <a:rPr lang="en-US" dirty="0"/>
              <a:t>The Main Class</a:t>
            </a:r>
          </a:p>
        </p:txBody>
      </p:sp>
      <p:sp>
        <p:nvSpPr>
          <p:cNvPr id="3" name="Content Placeholder 2">
            <a:extLst>
              <a:ext uri="{FF2B5EF4-FFF2-40B4-BE49-F238E27FC236}">
                <a16:creationId xmlns:a16="http://schemas.microsoft.com/office/drawing/2014/main" id="{7120DB0F-FB77-4342-B627-FDB5CEB938F2}"/>
              </a:ext>
            </a:extLst>
          </p:cNvPr>
          <p:cNvSpPr>
            <a:spLocks noGrp="1"/>
          </p:cNvSpPr>
          <p:nvPr>
            <p:ph idx="1"/>
          </p:nvPr>
        </p:nvSpPr>
        <p:spPr>
          <a:xfrm>
            <a:off x="677334" y="1411551"/>
            <a:ext cx="8596668" cy="5446450"/>
          </a:xfrm>
        </p:spPr>
        <p:txBody>
          <a:bodyPr/>
          <a:lstStyle/>
          <a:p>
            <a:r>
              <a:rPr lang="en-US" dirty="0"/>
              <a:t>Processing has 2 required functions in the main class – Setup and Draw</a:t>
            </a:r>
          </a:p>
          <a:p>
            <a:pPr lvl="1"/>
            <a:r>
              <a:rPr lang="en-US" dirty="0"/>
              <a:t>Setup initializes all of the global variables and sets the screen dimensions. Gets called once, before anything else happens </a:t>
            </a:r>
          </a:p>
          <a:p>
            <a:pPr lvl="1"/>
            <a:r>
              <a:rPr lang="en-US" dirty="0"/>
              <a:t>The Draw function is the primary game loop. Gets called repeatedly until program is closed</a:t>
            </a:r>
          </a:p>
          <a:p>
            <a:pPr lvl="2"/>
            <a:r>
              <a:rPr lang="en-US" dirty="0"/>
              <a:t>Everything that happens in the game gets called from the Draw function</a:t>
            </a:r>
          </a:p>
          <a:p>
            <a:r>
              <a:rPr lang="en-US" dirty="0"/>
              <a:t>Has a number of variables to keep track of the passage of time, framerate, screen size, etc. </a:t>
            </a:r>
          </a:p>
          <a:p>
            <a:r>
              <a:rPr lang="en-US" dirty="0"/>
              <a:t>All global information is kept in the Main class. Anything else in the program can reference these variables. </a:t>
            </a:r>
          </a:p>
          <a:p>
            <a:r>
              <a:rPr lang="en-US" dirty="0"/>
              <a:t>Most important variables are the Player and the current Scene. </a:t>
            </a:r>
          </a:p>
          <a:p>
            <a:r>
              <a:rPr lang="en-US" dirty="0"/>
              <a:t>Main class also has a number of input functions (such as </a:t>
            </a:r>
            <a:r>
              <a:rPr lang="en-US" dirty="0" err="1"/>
              <a:t>KeyPressed</a:t>
            </a:r>
            <a:r>
              <a:rPr lang="en-US" dirty="0"/>
              <a:t> or </a:t>
            </a:r>
            <a:r>
              <a:rPr lang="en-US" dirty="0" err="1"/>
              <a:t>MouseClicked</a:t>
            </a:r>
            <a:r>
              <a:rPr lang="en-US" dirty="0"/>
              <a:t>). These functions automatically call the corresponding function in the current scene </a:t>
            </a:r>
          </a:p>
        </p:txBody>
      </p:sp>
    </p:spTree>
    <p:extLst>
      <p:ext uri="{BB962C8B-B14F-4D97-AF65-F5344CB8AC3E}">
        <p14:creationId xmlns:p14="http://schemas.microsoft.com/office/powerpoint/2010/main" val="40552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A39B-E526-4521-AFA8-BD42A897257A}"/>
              </a:ext>
            </a:extLst>
          </p:cNvPr>
          <p:cNvSpPr>
            <a:spLocks noGrp="1"/>
          </p:cNvSpPr>
          <p:nvPr>
            <p:ph type="title"/>
          </p:nvPr>
        </p:nvSpPr>
        <p:spPr/>
        <p:txBody>
          <a:bodyPr/>
          <a:lstStyle/>
          <a:p>
            <a:r>
              <a:rPr lang="en-US" dirty="0"/>
              <a:t>The Scene Class </a:t>
            </a:r>
          </a:p>
        </p:txBody>
      </p:sp>
      <p:sp>
        <p:nvSpPr>
          <p:cNvPr id="3" name="Content Placeholder 2">
            <a:extLst>
              <a:ext uri="{FF2B5EF4-FFF2-40B4-BE49-F238E27FC236}">
                <a16:creationId xmlns:a16="http://schemas.microsoft.com/office/drawing/2014/main" id="{DFE7D60F-31DB-4988-90E4-9D39903B6336}"/>
              </a:ext>
            </a:extLst>
          </p:cNvPr>
          <p:cNvSpPr>
            <a:spLocks noGrp="1"/>
          </p:cNvSpPr>
          <p:nvPr>
            <p:ph idx="1"/>
          </p:nvPr>
        </p:nvSpPr>
        <p:spPr/>
        <p:txBody>
          <a:bodyPr/>
          <a:lstStyle/>
          <a:p>
            <a:r>
              <a:rPr lang="en-US" dirty="0"/>
              <a:t>The scene class does the majority of the actual drawing, as well as input and output</a:t>
            </a:r>
          </a:p>
          <a:p>
            <a:r>
              <a:rPr lang="en-US" dirty="0"/>
              <a:t>All input actions automatically trigger in the Main class, which call this class to actually handle the input </a:t>
            </a:r>
          </a:p>
          <a:p>
            <a:r>
              <a:rPr lang="en-US" dirty="0"/>
              <a:t>Various different scenes for different purposes – Map scene for moving across map, menu scenes, skill tree scene, and the actual primary gameplay scenes.</a:t>
            </a:r>
          </a:p>
          <a:p>
            <a:r>
              <a:rPr lang="en-US" dirty="0"/>
              <a:t>Only one scene is active at a time, when a new action takes place a new scene is loaded. </a:t>
            </a:r>
          </a:p>
          <a:p>
            <a:r>
              <a:rPr lang="en-US" dirty="0"/>
              <a:t>All information in a given scene is local and temporary, and gets lost when a new scene is loaded </a:t>
            </a:r>
          </a:p>
        </p:txBody>
      </p:sp>
    </p:spTree>
    <p:extLst>
      <p:ext uri="{BB962C8B-B14F-4D97-AF65-F5344CB8AC3E}">
        <p14:creationId xmlns:p14="http://schemas.microsoft.com/office/powerpoint/2010/main" val="213301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AC6D-2DFE-4F7C-900D-B6C36DDC4536}"/>
              </a:ext>
            </a:extLst>
          </p:cNvPr>
          <p:cNvSpPr>
            <a:spLocks noGrp="1"/>
          </p:cNvSpPr>
          <p:nvPr>
            <p:ph type="title"/>
          </p:nvPr>
        </p:nvSpPr>
        <p:spPr/>
        <p:txBody>
          <a:bodyPr/>
          <a:lstStyle/>
          <a:p>
            <a:r>
              <a:rPr lang="en-US" dirty="0"/>
              <a:t>The Game Scene</a:t>
            </a:r>
          </a:p>
        </p:txBody>
      </p:sp>
      <p:sp>
        <p:nvSpPr>
          <p:cNvPr id="3" name="Content Placeholder 2">
            <a:extLst>
              <a:ext uri="{FF2B5EF4-FFF2-40B4-BE49-F238E27FC236}">
                <a16:creationId xmlns:a16="http://schemas.microsoft.com/office/drawing/2014/main" id="{4172CAE2-EEE6-440B-8946-66F777D23A32}"/>
              </a:ext>
            </a:extLst>
          </p:cNvPr>
          <p:cNvSpPr>
            <a:spLocks noGrp="1"/>
          </p:cNvSpPr>
          <p:nvPr>
            <p:ph idx="1"/>
          </p:nvPr>
        </p:nvSpPr>
        <p:spPr/>
        <p:txBody>
          <a:bodyPr/>
          <a:lstStyle/>
          <a:p>
            <a:r>
              <a:rPr lang="en-US" dirty="0"/>
              <a:t>The majority of the actual gameplay takes place in this scene. </a:t>
            </a:r>
          </a:p>
          <a:p>
            <a:r>
              <a:rPr lang="en-US" dirty="0"/>
              <a:t>The top of the screen is reserved for drawing the characters and enemies. Players should be able to watch the battle happen, reflecting their actions on the bottom of the screen. </a:t>
            </a:r>
          </a:p>
          <a:p>
            <a:r>
              <a:rPr lang="en-US" dirty="0"/>
              <a:t>The bottom half of the screen is where gameplay takes place</a:t>
            </a:r>
          </a:p>
          <a:p>
            <a:r>
              <a:rPr lang="en-US" dirty="0"/>
              <a:t>Every time the draw loop is called, the “</a:t>
            </a:r>
            <a:r>
              <a:rPr lang="en-US" dirty="0" err="1"/>
              <a:t>DrawScene</a:t>
            </a:r>
            <a:r>
              <a:rPr lang="en-US" dirty="0"/>
              <a:t>” function is called. This draws all of the health and energy bars, the characters, as well as the runes. </a:t>
            </a:r>
          </a:p>
        </p:txBody>
      </p:sp>
    </p:spTree>
    <p:extLst>
      <p:ext uri="{BB962C8B-B14F-4D97-AF65-F5344CB8AC3E}">
        <p14:creationId xmlns:p14="http://schemas.microsoft.com/office/powerpoint/2010/main" val="425995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478-32C1-42C1-A0A2-FB3F92697DF0}"/>
              </a:ext>
            </a:extLst>
          </p:cNvPr>
          <p:cNvSpPr>
            <a:spLocks noGrp="1"/>
          </p:cNvSpPr>
          <p:nvPr>
            <p:ph type="title"/>
          </p:nvPr>
        </p:nvSpPr>
        <p:spPr/>
        <p:txBody>
          <a:bodyPr/>
          <a:lstStyle/>
          <a:p>
            <a:r>
              <a:rPr lang="en-US" dirty="0"/>
              <a:t>Animations</a:t>
            </a:r>
          </a:p>
        </p:txBody>
      </p:sp>
      <p:sp>
        <p:nvSpPr>
          <p:cNvPr id="3" name="Content Placeholder 2">
            <a:extLst>
              <a:ext uri="{FF2B5EF4-FFF2-40B4-BE49-F238E27FC236}">
                <a16:creationId xmlns:a16="http://schemas.microsoft.com/office/drawing/2014/main" id="{65F3EF80-0B27-4FAB-9559-79A7A16578A3}"/>
              </a:ext>
            </a:extLst>
          </p:cNvPr>
          <p:cNvSpPr>
            <a:spLocks noGrp="1"/>
          </p:cNvSpPr>
          <p:nvPr>
            <p:ph idx="1"/>
          </p:nvPr>
        </p:nvSpPr>
        <p:spPr/>
        <p:txBody>
          <a:bodyPr/>
          <a:lstStyle/>
          <a:p>
            <a:r>
              <a:rPr lang="en-US" dirty="0"/>
              <a:t>Animating using a sprite sheet </a:t>
            </a:r>
          </a:p>
          <a:p>
            <a:pPr lvl="1"/>
            <a:r>
              <a:rPr lang="en-US" dirty="0"/>
              <a:t>All images of a single animation cycle are in a single file</a:t>
            </a:r>
          </a:p>
          <a:p>
            <a:pPr lvl="1"/>
            <a:r>
              <a:rPr lang="en-US" dirty="0"/>
              <a:t> less memory, faster load times</a:t>
            </a:r>
          </a:p>
          <a:p>
            <a:r>
              <a:rPr lang="en-US" dirty="0"/>
              <a:t>Load the complete sprite sheet image file, then keep track of which part you want to load for any given frame. </a:t>
            </a:r>
          </a:p>
          <a:p>
            <a:r>
              <a:rPr lang="en-US" dirty="0"/>
              <a:t>Every sprite animated separately, gives fine control over the scene </a:t>
            </a:r>
          </a:p>
          <a:p>
            <a:r>
              <a:rPr lang="en-US" dirty="0"/>
              <a:t>Animation code currently implemented, but not widely used in the program</a:t>
            </a:r>
          </a:p>
        </p:txBody>
      </p:sp>
    </p:spTree>
    <p:extLst>
      <p:ext uri="{BB962C8B-B14F-4D97-AF65-F5344CB8AC3E}">
        <p14:creationId xmlns:p14="http://schemas.microsoft.com/office/powerpoint/2010/main" val="371908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F8E6-841C-4855-972F-F238036EE6F7}"/>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1395AD4C-E6B9-46B3-9FD3-98304FBF19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269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EE3B-1080-4F64-BEED-695281AE4AFB}"/>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F2DD3725-A513-4E76-B0B2-E4657C97DCCA}"/>
              </a:ext>
            </a:extLst>
          </p:cNvPr>
          <p:cNvSpPr>
            <a:spLocks noGrp="1"/>
          </p:cNvSpPr>
          <p:nvPr>
            <p:ph idx="1"/>
          </p:nvPr>
        </p:nvSpPr>
        <p:spPr/>
        <p:txBody>
          <a:bodyPr/>
          <a:lstStyle/>
          <a:p>
            <a:r>
              <a:rPr lang="en-US" dirty="0">
                <a:solidFill>
                  <a:schemeClr val="tx1"/>
                </a:solidFill>
              </a:rPr>
              <a:t>Project is pretty much on schedule</a:t>
            </a:r>
          </a:p>
          <a:p>
            <a:pPr lvl="1"/>
            <a:r>
              <a:rPr lang="en-US" dirty="0">
                <a:solidFill>
                  <a:schemeClr val="tx1"/>
                </a:solidFill>
              </a:rPr>
              <a:t>April 1</a:t>
            </a:r>
            <a:r>
              <a:rPr lang="en-US" baseline="30000" dirty="0">
                <a:solidFill>
                  <a:schemeClr val="tx1"/>
                </a:solidFill>
              </a:rPr>
              <a:t>st</a:t>
            </a:r>
            <a:r>
              <a:rPr lang="en-US" dirty="0">
                <a:solidFill>
                  <a:schemeClr val="tx1"/>
                </a:solidFill>
              </a:rPr>
              <a:t> – Complete implementation of Characters and Skills</a:t>
            </a:r>
          </a:p>
          <a:p>
            <a:pPr lvl="1"/>
            <a:r>
              <a:rPr lang="en-US" dirty="0">
                <a:solidFill>
                  <a:schemeClr val="tx1"/>
                </a:solidFill>
              </a:rPr>
              <a:t>April 15</a:t>
            </a:r>
            <a:r>
              <a:rPr lang="en-US" baseline="30000" dirty="0">
                <a:solidFill>
                  <a:schemeClr val="tx1"/>
                </a:solidFill>
              </a:rPr>
              <a:t>th</a:t>
            </a:r>
            <a:r>
              <a:rPr lang="en-US" dirty="0">
                <a:solidFill>
                  <a:schemeClr val="tx1"/>
                </a:solidFill>
              </a:rPr>
              <a:t> – Implement map + at least 1 boss</a:t>
            </a:r>
          </a:p>
          <a:p>
            <a:pPr lvl="1"/>
            <a:r>
              <a:rPr lang="en-US" dirty="0">
                <a:solidFill>
                  <a:schemeClr val="tx1"/>
                </a:solidFill>
              </a:rPr>
              <a:t>April 30</a:t>
            </a:r>
            <a:r>
              <a:rPr lang="en-US" baseline="30000" dirty="0">
                <a:solidFill>
                  <a:schemeClr val="tx1"/>
                </a:solidFill>
              </a:rPr>
              <a:t>th</a:t>
            </a:r>
            <a:r>
              <a:rPr lang="en-US" dirty="0">
                <a:solidFill>
                  <a:schemeClr val="tx1"/>
                </a:solidFill>
              </a:rPr>
              <a:t> – Improve Visuals + User Interface </a:t>
            </a:r>
          </a:p>
          <a:p>
            <a:pPr lvl="1"/>
            <a:r>
              <a:rPr lang="en-US" dirty="0">
                <a:solidFill>
                  <a:schemeClr val="tx1"/>
                </a:solidFill>
              </a:rPr>
              <a:t>Stretch Goals – Add Story Features, Implement Additional Game Modes, More levels and Bosses</a:t>
            </a:r>
          </a:p>
          <a:p>
            <a:pPr marL="0" indent="0">
              <a:buNone/>
            </a:pPr>
            <a:endParaRPr lang="en-US" dirty="0"/>
          </a:p>
        </p:txBody>
      </p:sp>
    </p:spTree>
    <p:extLst>
      <p:ext uri="{BB962C8B-B14F-4D97-AF65-F5344CB8AC3E}">
        <p14:creationId xmlns:p14="http://schemas.microsoft.com/office/powerpoint/2010/main" val="29691838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514</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Puzzle-RPG Progress</vt:lpstr>
      <vt:lpstr>My Progress </vt:lpstr>
      <vt:lpstr>Overall Structure </vt:lpstr>
      <vt:lpstr>The Main Class</vt:lpstr>
      <vt:lpstr>The Scene Class </vt:lpstr>
      <vt:lpstr>The Game Scene</vt:lpstr>
      <vt:lpstr>Animations</vt:lpstr>
      <vt:lpstr>Demo </vt:lpstr>
      <vt:lpstr>Future Work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Puzzle-RPG Progress</dc:title>
  <dc:creator>Caleb Compton</dc:creator>
  <cp:lastModifiedBy>Caleb Compton</cp:lastModifiedBy>
  <cp:revision>6</cp:revision>
  <dcterms:created xsi:type="dcterms:W3CDTF">2018-03-23T17:20:48Z</dcterms:created>
  <dcterms:modified xsi:type="dcterms:W3CDTF">2018-03-26T20:28:01Z</dcterms:modified>
</cp:coreProperties>
</file>