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3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1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7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mpany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ompany.com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669638-45C0-CA32-8199-9EE757CB18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8180" b="7550"/>
          <a:stretch>
            <a:fillRect/>
          </a:stretch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88691-7128-DDBB-9567-35E246147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523999"/>
            <a:ext cx="7620000" cy="1905001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DNS Webserver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5F05A-F695-3E9E-A19A-B173B9C9F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612" y="4161329"/>
            <a:ext cx="7714388" cy="1172672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@EG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5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8385-79AC-AE60-3C07-36E8A28E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83" y="391370"/>
            <a:ext cx="9238434" cy="889592"/>
          </a:xfrm>
        </p:spPr>
        <p:txBody>
          <a:bodyPr/>
          <a:lstStyle/>
          <a:p>
            <a:r>
              <a:rPr lang="en-GB" dirty="0"/>
              <a:t>Testing connectivity on </a:t>
            </a:r>
            <a:r>
              <a:rPr lang="en-GB" dirty="0" err="1"/>
              <a:t>extpc</a:t>
            </a:r>
            <a:r>
              <a:rPr lang="en-GB" dirty="0"/>
              <a:t>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767F-8C33-E2CB-713E-6C8F7AE966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Click on </a:t>
            </a:r>
            <a:r>
              <a:rPr lang="en-GB" dirty="0" err="1"/>
              <a:t>ExtPc</a:t>
            </a:r>
            <a:r>
              <a:rPr lang="en-GB" dirty="0"/>
              <a:t> to open its properties. Click on desktop tab and select Web Browser from the page.</a:t>
            </a:r>
          </a:p>
          <a:p>
            <a:r>
              <a:rPr lang="en-GB" dirty="0"/>
              <a:t>In the URL of the opened browser, enter </a:t>
            </a:r>
            <a:r>
              <a:rPr lang="en-GB" dirty="0">
                <a:hlinkClick r:id="rId2"/>
              </a:rPr>
              <a:t>www.company.com</a:t>
            </a:r>
            <a:r>
              <a:rPr lang="en-GB" dirty="0"/>
              <a:t> and hit enter. </a:t>
            </a:r>
          </a:p>
          <a:p>
            <a:r>
              <a:rPr lang="en-GB" dirty="0"/>
              <a:t>It appears that the hosted website on the </a:t>
            </a:r>
            <a:r>
              <a:rPr lang="en-GB" dirty="0" err="1"/>
              <a:t>Websrv</a:t>
            </a:r>
            <a:r>
              <a:rPr lang="en-GB" dirty="0"/>
              <a:t> server is requested through the DNS server which opens the page “This is the official company’s page for Emmanuel…”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82D2C6-53C5-5719-E1A1-C248BB05B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017" y="1660849"/>
            <a:ext cx="5039490" cy="4702629"/>
          </a:xfrm>
        </p:spPr>
      </p:pic>
    </p:spTree>
    <p:extLst>
      <p:ext uri="{BB962C8B-B14F-4D97-AF65-F5344CB8AC3E}">
        <p14:creationId xmlns:p14="http://schemas.microsoft.com/office/powerpoint/2010/main" val="208534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8757-9C39-BD45-2555-BA9644D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0"/>
            <a:ext cx="9238434" cy="889592"/>
          </a:xfrm>
        </p:spPr>
        <p:txBody>
          <a:bodyPr/>
          <a:lstStyle/>
          <a:p>
            <a:pPr algn="ctr"/>
            <a:r>
              <a:rPr lang="en-GB" dirty="0"/>
              <a:t>Configuring </a:t>
            </a:r>
            <a:r>
              <a:rPr lang="en-GB" dirty="0" err="1"/>
              <a:t>nat</a:t>
            </a:r>
            <a:r>
              <a:rPr lang="en-GB" dirty="0"/>
              <a:t> on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5610-AB39-051C-9A47-618D51EE9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951723"/>
            <a:ext cx="5682770" cy="5368212"/>
          </a:xfrm>
        </p:spPr>
        <p:txBody>
          <a:bodyPr>
            <a:normAutofit/>
          </a:bodyPr>
          <a:lstStyle/>
          <a:p>
            <a:r>
              <a:rPr lang="en-GB" sz="1200" dirty="0"/>
              <a:t>Click on R1 to open its properties. Click on CLI tab to input these command.</a:t>
            </a:r>
          </a:p>
          <a:p>
            <a:r>
              <a:rPr lang="en-GB" sz="1200" dirty="0"/>
              <a:t>Enable</a:t>
            </a:r>
          </a:p>
          <a:p>
            <a:r>
              <a:rPr lang="en-GB" sz="1200" dirty="0"/>
              <a:t>Configure terminal</a:t>
            </a:r>
          </a:p>
          <a:p>
            <a:pPr marL="0" indent="0">
              <a:buNone/>
            </a:pPr>
            <a:r>
              <a:rPr lang="en-GB" sz="1200" b="1" dirty="0"/>
              <a:t>IDENTIFY INSIDE AND OUTSIDE INTERFACE ON R1</a:t>
            </a:r>
            <a:endParaRPr lang="en-GB" sz="1200" dirty="0"/>
          </a:p>
          <a:p>
            <a:pPr marL="0" lvl="1"/>
            <a:r>
              <a:rPr lang="en-GB" sz="1200" b="0" dirty="0"/>
              <a:t># On Interface FastEthernet0/0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200" b="0" dirty="0"/>
              <a:t>Ip address 192.168.1.1  255.255.255.0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200" b="0" dirty="0"/>
              <a:t>Ip </a:t>
            </a:r>
            <a:r>
              <a:rPr lang="en-GB" sz="1200" b="0" dirty="0" err="1"/>
              <a:t>nat</a:t>
            </a:r>
            <a:r>
              <a:rPr lang="en-GB" sz="1200" b="0" dirty="0"/>
              <a:t> inside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200" b="0" dirty="0"/>
              <a:t>No shutdown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200" b="0" dirty="0"/>
              <a:t>Exit</a:t>
            </a:r>
          </a:p>
          <a:p>
            <a:pPr marL="0" lvl="1"/>
            <a:r>
              <a:rPr lang="en-GB" sz="1200" b="0" dirty="0"/>
              <a:t># On interface FastEthernet1/0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1200" b="0" dirty="0"/>
              <a:t>Ip address 10.0.0.1  255.255.255.0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1200" b="0" dirty="0"/>
              <a:t>Ip </a:t>
            </a:r>
            <a:r>
              <a:rPr lang="en-GB" sz="1200" b="0" dirty="0" err="1"/>
              <a:t>nat</a:t>
            </a:r>
            <a:r>
              <a:rPr lang="en-GB" sz="1200" b="0" dirty="0"/>
              <a:t> outside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1200" b="0" dirty="0"/>
              <a:t>No shutdown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1200" b="0" dirty="0"/>
              <a:t>Exit</a:t>
            </a:r>
          </a:p>
          <a:p>
            <a:pPr marL="0" lvl="1"/>
            <a:r>
              <a:rPr lang="en-GB" sz="1200" b="0" dirty="0"/>
              <a:t># Set up static NAT for web server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sz="1200" b="0" dirty="0"/>
              <a:t>Ip </a:t>
            </a:r>
            <a:r>
              <a:rPr lang="en-GB" sz="1200" b="0" dirty="0" err="1"/>
              <a:t>nat</a:t>
            </a:r>
            <a:r>
              <a:rPr lang="en-GB" sz="1200" b="0" dirty="0"/>
              <a:t> inside source static 192.168.1.50  10.0.0.1</a:t>
            </a:r>
          </a:p>
          <a:p>
            <a:endParaRPr lang="en-GB" sz="1200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0C6488-A05D-2E19-404E-E6A6BDB9D1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23" y="1318727"/>
            <a:ext cx="6805126" cy="5063339"/>
          </a:xfrm>
        </p:spPr>
      </p:pic>
    </p:spTree>
    <p:extLst>
      <p:ext uri="{BB962C8B-B14F-4D97-AF65-F5344CB8AC3E}">
        <p14:creationId xmlns:p14="http://schemas.microsoft.com/office/powerpoint/2010/main" val="167693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6720-AB9F-DB21-4668-8FA6285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317204"/>
            <a:ext cx="9238434" cy="889592"/>
          </a:xfrm>
        </p:spPr>
        <p:txBody>
          <a:bodyPr/>
          <a:lstStyle/>
          <a:p>
            <a:pPr algn="ctr"/>
            <a:r>
              <a:rPr lang="en-GB" dirty="0"/>
              <a:t>Configuring dns1 again after setting </a:t>
            </a:r>
            <a:r>
              <a:rPr lang="en-GB" dirty="0" err="1"/>
              <a:t>nat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CFB7-F054-6AED-9541-B05EFE2F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7" y="1206796"/>
            <a:ext cx="5664109" cy="5461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NAT is configured on a router R1, if fails to send packets to the </a:t>
            </a:r>
            <a:r>
              <a:rPr lang="en-GB" dirty="0" err="1"/>
              <a:t>ExtPC</a:t>
            </a:r>
            <a:r>
              <a:rPr lang="en-GB" dirty="0"/>
              <a:t>. This is because NAT resolve to 10.0.0.1 only to send packets to external source </a:t>
            </a:r>
            <a:r>
              <a:rPr lang="en-GB" dirty="0" err="1"/>
              <a:t>ExtPC</a:t>
            </a:r>
            <a:r>
              <a:rPr lang="en-GB" dirty="0"/>
              <a:t>. To configure, follow these steps;</a:t>
            </a:r>
          </a:p>
          <a:p>
            <a:r>
              <a:rPr lang="en-GB" dirty="0"/>
              <a:t>Click on DNS1</a:t>
            </a:r>
          </a:p>
          <a:p>
            <a:r>
              <a:rPr lang="en-GB" dirty="0"/>
              <a:t>Go to Services tab and click DNS</a:t>
            </a:r>
          </a:p>
          <a:p>
            <a:r>
              <a:rPr lang="en-GB" dirty="0"/>
              <a:t>Ensure DNS is still ON</a:t>
            </a:r>
          </a:p>
          <a:p>
            <a:r>
              <a:rPr lang="en-GB" dirty="0"/>
              <a:t>Add </a:t>
            </a:r>
            <a:r>
              <a:rPr lang="en-GB" dirty="0">
                <a:hlinkClick r:id="rId2"/>
              </a:rPr>
              <a:t>www.company.com</a:t>
            </a:r>
            <a:r>
              <a:rPr lang="en-GB" dirty="0"/>
              <a:t> to the name textbox and enter 10.0.0.1 in the address box. Choose A record for the type. </a:t>
            </a:r>
          </a:p>
          <a:p>
            <a:r>
              <a:rPr lang="en-GB" dirty="0"/>
              <a:t>Hit the add and save button respectively.</a:t>
            </a:r>
          </a:p>
          <a:p>
            <a:r>
              <a:rPr lang="en-GB" dirty="0"/>
              <a:t>Now close the properties and browser the domain again to confirm there’s connection.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F1557D-EC2E-2D32-56CA-085EB509A5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06796"/>
            <a:ext cx="5945155" cy="5461482"/>
          </a:xfrm>
        </p:spPr>
      </p:pic>
    </p:spTree>
    <p:extLst>
      <p:ext uri="{BB962C8B-B14F-4D97-AF65-F5344CB8AC3E}">
        <p14:creationId xmlns:p14="http://schemas.microsoft.com/office/powerpoint/2010/main" val="394930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62C8-A598-F1B1-9F35-75FAFB53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Final view of the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4B12-067F-E334-DF9E-76801CED5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After a successful connection with all the nodes on the network, the canvas should look like this image on the right.</a:t>
            </a:r>
          </a:p>
        </p:txBody>
      </p:sp>
      <p:pic>
        <p:nvPicPr>
          <p:cNvPr id="6" name="Content Placeholder 5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F2466263-2FD3-E500-E8D6-FFC3F5DF31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14464"/>
            <a:ext cx="5858069" cy="4242319"/>
          </a:xfrm>
        </p:spPr>
      </p:pic>
    </p:spTree>
    <p:extLst>
      <p:ext uri="{BB962C8B-B14F-4D97-AF65-F5344CB8AC3E}">
        <p14:creationId xmlns:p14="http://schemas.microsoft.com/office/powerpoint/2010/main" val="146934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24719-CD20-D243-DC1D-E597C066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Essential networking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7A36-78A9-22E4-6FE7-F262941D8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2 Clients PCs labelled PC0, PC1</a:t>
            </a:r>
          </a:p>
          <a:p>
            <a:r>
              <a:rPr lang="en-US" dirty="0"/>
              <a:t>A switch: SW0</a:t>
            </a:r>
          </a:p>
          <a:p>
            <a:r>
              <a:rPr lang="en-US" dirty="0"/>
              <a:t>An Internal Router: R1</a:t>
            </a:r>
          </a:p>
          <a:p>
            <a:r>
              <a:rPr lang="en-US" dirty="0"/>
              <a:t>A Web Server: </a:t>
            </a:r>
            <a:r>
              <a:rPr lang="en-US" dirty="0" err="1"/>
              <a:t>Websrv</a:t>
            </a:r>
            <a:endParaRPr lang="en-US" dirty="0"/>
          </a:p>
          <a:p>
            <a:r>
              <a:rPr lang="en-US" dirty="0"/>
              <a:t>A DNS Server: DNS1</a:t>
            </a:r>
          </a:p>
          <a:p>
            <a:r>
              <a:rPr lang="en-US" dirty="0"/>
              <a:t>External PC: </a:t>
            </a:r>
            <a:r>
              <a:rPr lang="en-US" dirty="0" err="1"/>
              <a:t>ExtPC</a:t>
            </a:r>
            <a:endParaRPr lang="en-US" dirty="0"/>
          </a:p>
          <a:p>
            <a:r>
              <a:rPr lang="en-US" dirty="0"/>
              <a:t>ISP Router: </a:t>
            </a:r>
            <a:r>
              <a:rPr lang="en-US" dirty="0" err="1"/>
              <a:t>ISPRt</a:t>
            </a:r>
            <a:endParaRPr lang="en-US" dirty="0"/>
          </a:p>
          <a:p>
            <a:r>
              <a:rPr lang="en-US" dirty="0"/>
              <a:t>A Sniffer: Sniffer2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126F6D-36CA-9C9D-1723-25E7780A6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2" y="1448273"/>
            <a:ext cx="5838529" cy="43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9818F-4549-B7C4-A712-A890C4AD3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119-7AEE-A9CF-BB95-7C3B323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72" y="209671"/>
            <a:ext cx="9238434" cy="889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Device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0C8A-F3E1-D354-4CC6-33466274A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1030885"/>
            <a:ext cx="4495800" cy="5065116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n-US" dirty="0"/>
              <a:t>PC0 IP Address: </a:t>
            </a:r>
            <a:r>
              <a:rPr lang="en-US" b="1" dirty="0"/>
              <a:t>192.168.1.10/24</a:t>
            </a:r>
          </a:p>
          <a:p>
            <a:r>
              <a:rPr lang="en-US" dirty="0"/>
              <a:t>PC1 IP Address: </a:t>
            </a:r>
            <a:r>
              <a:rPr lang="en-US" b="1" dirty="0"/>
              <a:t>192.168.1.11/24</a:t>
            </a:r>
          </a:p>
          <a:p>
            <a:r>
              <a:rPr lang="en-US" dirty="0"/>
              <a:t>Default Gateway for PC0 and PC1: </a:t>
            </a:r>
            <a:r>
              <a:rPr lang="en-US" b="1" dirty="0"/>
              <a:t>192.168.1.1</a:t>
            </a:r>
          </a:p>
          <a:p>
            <a:r>
              <a:rPr lang="en-US" dirty="0"/>
              <a:t>DNS server</a:t>
            </a:r>
            <a:r>
              <a:rPr lang="en-US" b="1" dirty="0"/>
              <a:t>: 192.168.1.60</a:t>
            </a:r>
          </a:p>
          <a:p>
            <a:r>
              <a:rPr lang="en-US" dirty="0"/>
              <a:t>Internal Router, R1 IP Address: </a:t>
            </a:r>
            <a:r>
              <a:rPr lang="en-US" b="1" dirty="0"/>
              <a:t>192.168.1.1/24</a:t>
            </a:r>
          </a:p>
          <a:p>
            <a:r>
              <a:rPr lang="en-US" dirty="0"/>
              <a:t>A Web Server, </a:t>
            </a:r>
            <a:r>
              <a:rPr lang="en-US" dirty="0" err="1"/>
              <a:t>Websrv</a:t>
            </a:r>
            <a:r>
              <a:rPr lang="en-US" dirty="0"/>
              <a:t> IP Address: </a:t>
            </a:r>
            <a:r>
              <a:rPr lang="en-US" b="1" dirty="0"/>
              <a:t>192.168.1.50/24</a:t>
            </a:r>
          </a:p>
          <a:p>
            <a:r>
              <a:rPr lang="en-US" dirty="0"/>
              <a:t>A DNS Server, DNS1 IP Address: </a:t>
            </a:r>
            <a:r>
              <a:rPr lang="en-US" b="1" dirty="0"/>
              <a:t>192.168.1.60/24</a:t>
            </a:r>
          </a:p>
          <a:p>
            <a:r>
              <a:rPr lang="en-US" dirty="0"/>
              <a:t>External PC, </a:t>
            </a:r>
            <a:r>
              <a:rPr lang="en-US" dirty="0" err="1"/>
              <a:t>ExtPC</a:t>
            </a:r>
            <a:r>
              <a:rPr lang="en-US" dirty="0"/>
              <a:t> DHCP from </a:t>
            </a:r>
            <a:r>
              <a:rPr lang="en-US" dirty="0" err="1"/>
              <a:t>ISPRt</a:t>
            </a:r>
            <a:endParaRPr lang="en-US" dirty="0"/>
          </a:p>
          <a:p>
            <a:r>
              <a:rPr lang="en-US" dirty="0"/>
              <a:t>ISP Router, </a:t>
            </a:r>
            <a:r>
              <a:rPr lang="en-US" dirty="0" err="1"/>
              <a:t>ISPRt</a:t>
            </a:r>
            <a:r>
              <a:rPr lang="en-US" dirty="0"/>
              <a:t> IP Address: </a:t>
            </a:r>
            <a:r>
              <a:rPr lang="en-US" b="1" dirty="0"/>
              <a:t>192.168.2.1/24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009087-E425-04E4-26D4-C2310FF946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1903003"/>
            <a:ext cx="5913120" cy="4248877"/>
          </a:xfrm>
        </p:spPr>
      </p:pic>
    </p:spTree>
    <p:extLst>
      <p:ext uri="{BB962C8B-B14F-4D97-AF65-F5344CB8AC3E}">
        <p14:creationId xmlns:p14="http://schemas.microsoft.com/office/powerpoint/2010/main" val="27203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A46C-4174-3C06-A53C-4775915B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86" y="317204"/>
            <a:ext cx="10009170" cy="889592"/>
          </a:xfrm>
        </p:spPr>
        <p:txBody>
          <a:bodyPr/>
          <a:lstStyle/>
          <a:p>
            <a:pPr algn="ctr"/>
            <a:r>
              <a:rPr lang="en-GB" dirty="0"/>
              <a:t>Connecting cables and router(r1)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4C79-AC2A-A6D4-7DAB-B090773CB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264" y="1448782"/>
            <a:ext cx="5749736" cy="5409218"/>
          </a:xfrm>
        </p:spPr>
        <p:txBody>
          <a:bodyPr>
            <a:normAutofit/>
          </a:bodyPr>
          <a:lstStyle/>
          <a:p>
            <a:r>
              <a:rPr lang="en-GB" sz="1400" dirty="0"/>
              <a:t>To configure the router R1, click on the router R1 to open its properties</a:t>
            </a:r>
          </a:p>
          <a:p>
            <a:r>
              <a:rPr lang="en-GB" sz="1400" dirty="0"/>
              <a:t>Click on the CLI tab, then click on the inside rectangular box, then hit enter. “Router&gt;” will appear. Now type these commands in the terminal</a:t>
            </a:r>
          </a:p>
          <a:p>
            <a:r>
              <a:rPr lang="en-GB" sz="1400" dirty="0"/>
              <a:t>Enable</a:t>
            </a:r>
          </a:p>
          <a:p>
            <a:r>
              <a:rPr lang="en-GB" sz="1400" dirty="0"/>
              <a:t>Configure terminal</a:t>
            </a:r>
          </a:p>
          <a:p>
            <a:r>
              <a:rPr lang="en-GB" sz="1400" dirty="0"/>
              <a:t>Interface FastEthernet0/0</a:t>
            </a:r>
          </a:p>
          <a:p>
            <a:pPr lvl="2"/>
            <a:r>
              <a:rPr lang="en-GB" sz="1200" dirty="0"/>
              <a:t>Ip address 192.168.1.1  255.255.255.0</a:t>
            </a:r>
          </a:p>
          <a:p>
            <a:pPr lvl="2"/>
            <a:r>
              <a:rPr lang="en-GB" sz="1200" dirty="0"/>
              <a:t>No shutdown</a:t>
            </a:r>
          </a:p>
          <a:p>
            <a:r>
              <a:rPr lang="en-GB" sz="1400" dirty="0"/>
              <a:t>Interface FastEthernet1/0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Ip address 10.0.0.1  255.255.255.0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No shutdown</a:t>
            </a:r>
          </a:p>
          <a:p>
            <a:r>
              <a:rPr lang="en-GB" sz="1400" dirty="0"/>
              <a:t>Ip route 0.0.0.0  0.0.0.0  10.0.0.254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exit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C59421-F7BE-FB4D-F691-87FBABD629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49237"/>
            <a:ext cx="5866914" cy="4700134"/>
          </a:xfrm>
        </p:spPr>
      </p:pic>
    </p:spTree>
    <p:extLst>
      <p:ext uri="{BB962C8B-B14F-4D97-AF65-F5344CB8AC3E}">
        <p14:creationId xmlns:p14="http://schemas.microsoft.com/office/powerpoint/2010/main" val="377809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1A7EA2-688B-3E55-1C20-B1A5D50C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CONFIGURATION AND DNS SERVER SETUP(DNS1)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B2B8A-3F5F-163A-E524-142B91AB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setup and configure the DNS1, click on the DNS1 icon to open its properties.</a:t>
            </a:r>
          </a:p>
          <a:p>
            <a:r>
              <a:rPr lang="en-GB" dirty="0"/>
              <a:t>Click on the Config tab, then select Settings from the Global menu.</a:t>
            </a:r>
          </a:p>
          <a:p>
            <a:r>
              <a:rPr lang="en-GB" dirty="0"/>
              <a:t>Click on the radio icon for the Static under the Gateway/DNS IPv4</a:t>
            </a:r>
          </a:p>
          <a:p>
            <a:r>
              <a:rPr lang="en-GB" dirty="0"/>
              <a:t>Enter Default Gateway 192.168.1.1 and 192.168.1.60 for DNS Server.</a:t>
            </a:r>
          </a:p>
          <a:p>
            <a:r>
              <a:rPr lang="en-GB" dirty="0"/>
              <a:t>Again, select FastEthernet0 under Interface tab, then select Static radio button, and then input the IPv4 address under IP Configuration as 192.168.1.60. It will automatically assign a subnet mask of 255.255.255.0 when you hit enter</a:t>
            </a:r>
          </a:p>
          <a:p>
            <a:r>
              <a:rPr lang="en-GB" dirty="0"/>
              <a:t>N.B: Make sure the port status is ON, and the </a:t>
            </a:r>
            <a:r>
              <a:rPr lang="en-GB" dirty="0" err="1"/>
              <a:t>Bandwith</a:t>
            </a:r>
            <a:r>
              <a:rPr lang="en-GB" dirty="0"/>
              <a:t> is set to 100Mbs and Duplex is set to Full Duplex.</a:t>
            </a:r>
          </a:p>
        </p:txBody>
      </p:sp>
    </p:spTree>
    <p:extLst>
      <p:ext uri="{BB962C8B-B14F-4D97-AF65-F5344CB8AC3E}">
        <p14:creationId xmlns:p14="http://schemas.microsoft.com/office/powerpoint/2010/main" val="39984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3FA8-A68E-8E51-44EE-0FC30B8C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366924"/>
            <a:ext cx="9238434" cy="889592"/>
          </a:xfrm>
        </p:spPr>
        <p:txBody>
          <a:bodyPr/>
          <a:lstStyle/>
          <a:p>
            <a:pPr algn="ctr"/>
            <a:r>
              <a:rPr lang="en-GB" dirty="0"/>
              <a:t>CONFIGURATION, web SERVER SETUP(</a:t>
            </a:r>
            <a:r>
              <a:rPr lang="en-GB" dirty="0" err="1"/>
              <a:t>Websrv</a:t>
            </a:r>
            <a:r>
              <a:rPr lang="en-GB" dirty="0"/>
              <a:t>) and website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7DCA-A2F6-9B52-AD05-8AC6C856E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1566711"/>
            <a:ext cx="4495800" cy="4529289"/>
          </a:xfrm>
        </p:spPr>
        <p:txBody>
          <a:bodyPr>
            <a:normAutofit fontScale="92500"/>
          </a:bodyPr>
          <a:lstStyle/>
          <a:p>
            <a:r>
              <a:rPr lang="en-GB" dirty="0"/>
              <a:t>Repeat the same process as you did for the DNS1 setup by following the steps and assigning an IP address of 192.168.1.50</a:t>
            </a:r>
          </a:p>
          <a:p>
            <a:r>
              <a:rPr lang="en-GB" dirty="0"/>
              <a:t>Now to host the company’s website, click on the Web Server device(</a:t>
            </a:r>
            <a:r>
              <a:rPr lang="en-GB" dirty="0" err="1"/>
              <a:t>WebSrv</a:t>
            </a:r>
            <a:r>
              <a:rPr lang="en-GB" dirty="0"/>
              <a:t>)</a:t>
            </a:r>
          </a:p>
          <a:p>
            <a:r>
              <a:rPr lang="en-GB" dirty="0"/>
              <a:t>Go to the Services tab</a:t>
            </a:r>
          </a:p>
          <a:p>
            <a:r>
              <a:rPr lang="en-GB" dirty="0"/>
              <a:t>Select HTTP on the left panel</a:t>
            </a:r>
          </a:p>
          <a:p>
            <a:r>
              <a:rPr lang="en-GB" dirty="0"/>
              <a:t>Under Web pages, click on: index.html and edit by writing or pasting your html code. </a:t>
            </a:r>
            <a:r>
              <a:rPr lang="en-GB" dirty="0" err="1"/>
              <a:t>Eg</a:t>
            </a:r>
            <a:r>
              <a:rPr lang="en-GB" dirty="0"/>
              <a:t> n the right side.</a:t>
            </a:r>
          </a:p>
          <a:p>
            <a:r>
              <a:rPr lang="en-GB" dirty="0"/>
              <a:t>Click on the save button</a:t>
            </a:r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CFA36B1-7188-CBD1-D261-28199BDF0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66711"/>
            <a:ext cx="5883902" cy="4096699"/>
          </a:xfrm>
        </p:spPr>
      </p:pic>
    </p:spTree>
    <p:extLst>
      <p:ext uri="{BB962C8B-B14F-4D97-AF65-F5344CB8AC3E}">
        <p14:creationId xmlns:p14="http://schemas.microsoft.com/office/powerpoint/2010/main" val="306926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861AE6-B674-A535-907A-38090B7C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CONNECTIVITY BETWEEN DEVICES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D8E6-4EE7-79EA-4BFD-67BD16CC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0" dirty="0"/>
              <a:t>After setting up your client PC0 and PC1, you can test connectivity using the “ping” command.</a:t>
            </a:r>
          </a:p>
          <a:p>
            <a:pPr lvl="1"/>
            <a:r>
              <a:rPr lang="en-GB" b="0" dirty="0"/>
              <a:t>Verify that your IP for PC0 is 192.168.1.10  with subnet mask of 255.255.255.0 by typing the “ipconfig” command in the terminal in PC0 properties. Repeat the same for PC1. </a:t>
            </a:r>
          </a:p>
          <a:p>
            <a:pPr lvl="1"/>
            <a:r>
              <a:rPr lang="en-GB" b="0" dirty="0"/>
              <a:t>After confirming the IP address, use the “ping” command to test connectivity.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GB" b="0" dirty="0"/>
              <a:t>On the desktop tab in the PC0 properties, click on the command prompt icon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GB" b="0" dirty="0"/>
              <a:t>Type the command: ping 194.168.1.11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GB" b="0" dirty="0"/>
              <a:t>When you receive four replies, it verifies there’s a connection.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GB" b="0" dirty="0"/>
              <a:t>N:B- You can do same on other devices by using the same command and typing the corresponding IP address.</a:t>
            </a:r>
          </a:p>
        </p:txBody>
      </p:sp>
    </p:spTree>
    <p:extLst>
      <p:ext uri="{BB962C8B-B14F-4D97-AF65-F5344CB8AC3E}">
        <p14:creationId xmlns:p14="http://schemas.microsoft.com/office/powerpoint/2010/main" val="396969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2B33-5542-1514-BB4F-B48F3D5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TWO DISTINCT SUBNETS ON R1 AND ISPRT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651F-685F-BEC4-73D5-E31B75B3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necessary because routers are designed to router traffic between different networks. For this reason, they cannot have two interfaces in the same subnet. </a:t>
            </a:r>
          </a:p>
          <a:p>
            <a:r>
              <a:rPr lang="en-GB" dirty="0"/>
              <a:t>That means one subnet handles internal routing to the LAN and the other handles the external user segment. Below shows what I mean</a:t>
            </a:r>
          </a:p>
          <a:p>
            <a:r>
              <a:rPr lang="en-GB" dirty="0"/>
              <a:t>R1 runs an IPv4 of 10.0.0.1 on fastethernetFa1/0 and </a:t>
            </a:r>
            <a:r>
              <a:rPr lang="en-GB" dirty="0" err="1"/>
              <a:t>ISPRt</a:t>
            </a:r>
            <a:r>
              <a:rPr lang="en-GB" dirty="0"/>
              <a:t> runs IPv4 of 10.0.0.254 on fasethernetFa0/0 on subnet 10.0.0.0/24</a:t>
            </a:r>
          </a:p>
          <a:p>
            <a:r>
              <a:rPr lang="en-GB" dirty="0" err="1"/>
              <a:t>ISPRt</a:t>
            </a:r>
            <a:r>
              <a:rPr lang="en-GB" dirty="0"/>
              <a:t> runs an IP of 10.0.1.1 on fastethernetFa0/1 and </a:t>
            </a:r>
            <a:r>
              <a:rPr lang="en-GB" dirty="0" err="1"/>
              <a:t>Extpc</a:t>
            </a:r>
            <a:r>
              <a:rPr lang="en-GB" dirty="0"/>
              <a:t> runs an IP of 10.0.0.10 on fastethernet0 on a subnet 10.0.1.0/24</a:t>
            </a:r>
          </a:p>
        </p:txBody>
      </p:sp>
    </p:spTree>
    <p:extLst>
      <p:ext uri="{BB962C8B-B14F-4D97-AF65-F5344CB8AC3E}">
        <p14:creationId xmlns:p14="http://schemas.microsoft.com/office/powerpoint/2010/main" val="63793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BB-E269-065D-54D8-9E40C464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Connecting all nodes and testing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D4EA-D16A-104B-CD2A-1C316EBC0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4084843"/>
          </a:xfrm>
        </p:spPr>
        <p:txBody>
          <a:bodyPr/>
          <a:lstStyle/>
          <a:p>
            <a:r>
              <a:rPr lang="en-GB" dirty="0"/>
              <a:t>It can be seen on the diagram that all nodes are connected and there’s a flow of traffic between all hosts on the network. Use the command “ping” to test the connectivity between all devices.</a:t>
            </a:r>
          </a:p>
          <a:p>
            <a:r>
              <a:rPr lang="en-GB" dirty="0"/>
              <a:t>It can be seen that the cloud icon is deleted from the topology since its not needed in our network as required.</a:t>
            </a:r>
          </a:p>
        </p:txBody>
      </p:sp>
      <p:pic>
        <p:nvPicPr>
          <p:cNvPr id="6" name="Content Placeholder 5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BE44DAA7-BE0C-9289-30FB-34EF29846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046514"/>
            <a:ext cx="5814527" cy="4173894"/>
          </a:xfrm>
        </p:spPr>
      </p:pic>
    </p:spTree>
    <p:extLst>
      <p:ext uri="{BB962C8B-B14F-4D97-AF65-F5344CB8AC3E}">
        <p14:creationId xmlns:p14="http://schemas.microsoft.com/office/powerpoint/2010/main" val="271206980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1455</TotalTime>
  <Words>991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Trade Gothic Next Cond</vt:lpstr>
      <vt:lpstr>Trade Gothic Next Light</vt:lpstr>
      <vt:lpstr>PortalVTI</vt:lpstr>
      <vt:lpstr>DNS Webserver configuration</vt:lpstr>
      <vt:lpstr>Essential networking equipment</vt:lpstr>
      <vt:lpstr>Device configuration</vt:lpstr>
      <vt:lpstr>Connecting cables and router(r1) configuration</vt:lpstr>
      <vt:lpstr>CONFIGURATION AND DNS SERVER SETUP(DNS1)</vt:lpstr>
      <vt:lpstr>CONFIGURATION, web SERVER SETUP(Websrv) and website hosting</vt:lpstr>
      <vt:lpstr>TESTING CONNECTIVITY BETWEEN DEVICES</vt:lpstr>
      <vt:lpstr>CONFIGURING TWO DISTINCT SUBNETS ON R1 AND ISPRT ROUTER</vt:lpstr>
      <vt:lpstr>Connecting all nodes and testing connectivity</vt:lpstr>
      <vt:lpstr>Testing connectivity on extpc browser</vt:lpstr>
      <vt:lpstr>Configuring nat on r1</vt:lpstr>
      <vt:lpstr>Configuring dns1 again after setting nat</vt:lpstr>
      <vt:lpstr>Final view of the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Cwame Jerchie</dc:creator>
  <cp:lastModifiedBy>Cwame Jerchie</cp:lastModifiedBy>
  <cp:revision>28</cp:revision>
  <dcterms:created xsi:type="dcterms:W3CDTF">2025-06-07T18:16:02Z</dcterms:created>
  <dcterms:modified xsi:type="dcterms:W3CDTF">2025-06-08T23:59:11Z</dcterms:modified>
</cp:coreProperties>
</file>