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63" r:id="rId7"/>
    <p:sldId id="268" r:id="rId8"/>
    <p:sldId id="260" r:id="rId9"/>
    <p:sldId id="265" r:id="rId10"/>
    <p:sldId id="264" r:id="rId11"/>
    <p:sldId id="266" r:id="rId12"/>
    <p:sldId id="261" r:id="rId13"/>
    <p:sldId id="267" r:id="rId14"/>
    <p:sldId id="271" r:id="rId15"/>
    <p:sldId id="279" r:id="rId16"/>
    <p:sldId id="272" r:id="rId17"/>
    <p:sldId id="273" r:id="rId18"/>
    <p:sldId id="278" r:id="rId19"/>
    <p:sldId id="269" r:id="rId20"/>
    <p:sldId id="27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891"/>
    <a:srgbClr val="0E6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51" y="1290"/>
      </p:cViewPr>
      <p:guideLst>
        <p:guide orient="horz" pos="21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9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9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6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6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2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0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38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5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78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4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2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9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9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5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7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1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F07C-B57B-45E4-B7A8-B86CA8032CA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76FD-467F-4882-A1EC-63856DFFF7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0" y="1982579"/>
            <a:ext cx="12318365" cy="515366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541450" y="2321310"/>
            <a:ext cx="7109099" cy="9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35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对称</a:t>
            </a:r>
            <a:r>
              <a:rPr lang="en-US" altLang="zh-CN" sz="5335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TSP</a:t>
            </a:r>
            <a:r>
              <a:rPr lang="zh-CN" altLang="en-US" sz="5335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算法相关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15546" y="3435906"/>
            <a:ext cx="229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答辩人：胥卜凡</a:t>
            </a:r>
            <a:endParaRPr lang="en-US" altLang="zh-CN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字魂35号-经典雅黑" panose="02000000000000000000" charset="-122"/>
            </a:endParaRPr>
          </a:p>
        </p:txBody>
      </p:sp>
      <p:grpSp>
        <p:nvGrpSpPr>
          <p:cNvPr id="64" name="组合 12"/>
          <p:cNvGrpSpPr/>
          <p:nvPr/>
        </p:nvGrpSpPr>
        <p:grpSpPr bwMode="auto">
          <a:xfrm>
            <a:off x="4703011" y="3416856"/>
            <a:ext cx="411843" cy="411843"/>
            <a:chOff x="5986" y="18339"/>
            <a:chExt cx="600" cy="600"/>
          </a:xfrm>
          <a:solidFill>
            <a:schemeClr val="bg1"/>
          </a:solidFill>
        </p:grpSpPr>
        <p:sp>
          <p:nvSpPr>
            <p:cNvPr id="65" name="椭圆 74"/>
            <p:cNvSpPr>
              <a:spLocks noChangeArrowheads="1"/>
            </p:cNvSpPr>
            <p:nvPr/>
          </p:nvSpPr>
          <p:spPr bwMode="auto">
            <a:xfrm>
              <a:off x="5986" y="18339"/>
              <a:ext cx="600" cy="600"/>
            </a:xfrm>
            <a:prstGeom prst="ellipse">
              <a:avLst/>
            </a:prstGeom>
            <a:solidFill>
              <a:srgbClr val="0E6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66" name="Freeform 5"/>
            <p:cNvSpPr>
              <a:spLocks noEditPoints="1" noChangeArrowheads="1"/>
            </p:cNvSpPr>
            <p:nvPr/>
          </p:nvSpPr>
          <p:spPr bwMode="auto">
            <a:xfrm flipH="1">
              <a:off x="6074" y="18513"/>
              <a:ext cx="425" cy="280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73" y="1078629"/>
            <a:ext cx="3104492" cy="10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2B827FA-0489-407D-9DDF-6FB2D0E8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17" y="547240"/>
            <a:ext cx="5238788" cy="30623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94D7F2-A376-443E-9326-94C78AA45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35" y="508628"/>
            <a:ext cx="5124513" cy="2920372"/>
          </a:xfrm>
          <a:prstGeom prst="rect">
            <a:avLst/>
          </a:prstGeom>
        </p:spPr>
      </p:pic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数据分析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922A04F-94AD-46F9-A617-E5C09ECF8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111" y="3501368"/>
            <a:ext cx="5700754" cy="3057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可视化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-62865" y="1845945"/>
            <a:ext cx="12318365" cy="5153660"/>
          </a:xfrm>
          <a:prstGeom prst="rect">
            <a:avLst/>
          </a:prstGeom>
        </p:spPr>
      </p:pic>
      <p:pic>
        <p:nvPicPr>
          <p:cNvPr id="2" name="图片 1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71865" r="4790" b="15753"/>
          <a:stretch>
            <a:fillRect/>
          </a:stretch>
        </p:blipFill>
        <p:spPr>
          <a:xfrm>
            <a:off x="-63500" y="-46355"/>
            <a:ext cx="12318365" cy="9563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50565" y="1927886"/>
            <a:ext cx="35501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算法的改进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0290" y="1137920"/>
            <a:ext cx="1238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04</a:t>
            </a:r>
            <a:endParaRPr lang="en-US" altLang="zh-CN" sz="40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89" y="42463"/>
            <a:ext cx="2323111" cy="778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30"/>
          <p:cNvSpPr/>
          <p:nvPr/>
        </p:nvSpPr>
        <p:spPr>
          <a:xfrm>
            <a:off x="2236572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" name="五边形 31"/>
          <p:cNvSpPr/>
          <p:nvPr/>
        </p:nvSpPr>
        <p:spPr>
          <a:xfrm rot="16200000">
            <a:off x="4916877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5" name="任意多边形 32"/>
          <p:cNvSpPr/>
          <p:nvPr/>
        </p:nvSpPr>
        <p:spPr>
          <a:xfrm rot="10800000">
            <a:off x="6491415" y="3943700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6" name="五边形 33"/>
          <p:cNvSpPr/>
          <p:nvPr/>
        </p:nvSpPr>
        <p:spPr>
          <a:xfrm rot="5400000">
            <a:off x="6403805" y="4834500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7" name="任意多边形 34"/>
          <p:cNvSpPr/>
          <p:nvPr/>
        </p:nvSpPr>
        <p:spPr>
          <a:xfrm rot="10800000" flipV="1">
            <a:off x="6491414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8" name="五边形 35"/>
          <p:cNvSpPr/>
          <p:nvPr/>
        </p:nvSpPr>
        <p:spPr>
          <a:xfrm rot="16200000" flipV="1">
            <a:off x="6403804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9" name="任意多边形 37"/>
          <p:cNvSpPr/>
          <p:nvPr/>
        </p:nvSpPr>
        <p:spPr>
          <a:xfrm flipV="1">
            <a:off x="2236571" y="3943701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0" name="五边形 38"/>
          <p:cNvSpPr/>
          <p:nvPr/>
        </p:nvSpPr>
        <p:spPr>
          <a:xfrm rot="5400000" flipV="1">
            <a:off x="4916876" y="4834501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543194" y="4159798"/>
            <a:ext cx="456521" cy="454724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52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579961" y="3085048"/>
            <a:ext cx="418013" cy="401997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55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56" name="Freeform 134"/>
            <p:cNvSpPr/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412376" y="4223417"/>
            <a:ext cx="377867" cy="327486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58" name="Freeform 19"/>
            <p:cNvSpPr/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59" name="Freeform 20"/>
            <p:cNvSpPr/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60" name="Freeform 21"/>
            <p:cNvSpPr/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61" name="Freeform 22"/>
            <p:cNvSpPr/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412376" y="3158028"/>
            <a:ext cx="347824" cy="34423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63" name="Freeform 136"/>
            <p:cNvSpPr/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64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4983992" y="2247551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01</a:t>
            </a:r>
          </a:p>
        </p:txBody>
      </p:sp>
      <p:sp>
        <p:nvSpPr>
          <p:cNvPr id="66" name="矩形 65"/>
          <p:cNvSpPr/>
          <p:nvPr/>
        </p:nvSpPr>
        <p:spPr>
          <a:xfrm>
            <a:off x="4960822" y="4914474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02</a:t>
            </a:r>
          </a:p>
        </p:txBody>
      </p:sp>
      <p:sp>
        <p:nvSpPr>
          <p:cNvPr id="67" name="矩形 66"/>
          <p:cNvSpPr/>
          <p:nvPr/>
        </p:nvSpPr>
        <p:spPr>
          <a:xfrm>
            <a:off x="6447750" y="2251383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03</a:t>
            </a:r>
          </a:p>
        </p:txBody>
      </p:sp>
      <p:sp>
        <p:nvSpPr>
          <p:cNvPr id="68" name="矩形 67"/>
          <p:cNvSpPr/>
          <p:nvPr/>
        </p:nvSpPr>
        <p:spPr>
          <a:xfrm>
            <a:off x="6550424" y="4989872"/>
            <a:ext cx="6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04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390671" y="2276740"/>
            <a:ext cx="182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交叉算子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579961" y="2298822"/>
            <a:ext cx="152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初始化</a:t>
            </a:r>
            <a:endParaRPr lang="zh-CN" altLang="en-US" sz="20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90671" y="4914474"/>
            <a:ext cx="182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变异算子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293616" y="4914474"/>
            <a:ext cx="179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选择算子</a:t>
            </a:r>
          </a:p>
        </p:txBody>
      </p: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遗传算法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H="1">
            <a:off x="710525" y="1759256"/>
            <a:ext cx="4049161" cy="1575847"/>
          </a:xfrm>
          <a:prstGeom prst="rect">
            <a:avLst/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      蚁群</a:t>
            </a:r>
          </a:p>
        </p:txBody>
      </p:sp>
      <p:sp>
        <p:nvSpPr>
          <p:cNvPr id="24" name="矩形 23"/>
          <p:cNvSpPr/>
          <p:nvPr/>
        </p:nvSpPr>
        <p:spPr>
          <a:xfrm flipH="1">
            <a:off x="6725827" y="1759256"/>
            <a:ext cx="4049161" cy="1575847"/>
          </a:xfrm>
          <a:prstGeom prst="rect">
            <a:avLst/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  模拟退火</a:t>
            </a:r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9392923" y="2196755"/>
            <a:ext cx="970106" cy="760019"/>
          </a:xfrm>
          <a:custGeom>
            <a:avLst/>
            <a:gdLst>
              <a:gd name="T0" fmla="*/ 282 w 766"/>
              <a:gd name="T1" fmla="*/ 304 h 600"/>
              <a:gd name="T2" fmla="*/ 391 w 766"/>
              <a:gd name="T3" fmla="*/ 248 h 600"/>
              <a:gd name="T4" fmla="*/ 596 w 766"/>
              <a:gd name="T5" fmla="*/ 213 h 600"/>
              <a:gd name="T6" fmla="*/ 652 w 766"/>
              <a:gd name="T7" fmla="*/ 129 h 600"/>
              <a:gd name="T8" fmla="*/ 570 w 766"/>
              <a:gd name="T9" fmla="*/ 186 h 600"/>
              <a:gd name="T10" fmla="*/ 391 w 766"/>
              <a:gd name="T11" fmla="*/ 195 h 600"/>
              <a:gd name="T12" fmla="*/ 766 w 766"/>
              <a:gd name="T13" fmla="*/ 80 h 600"/>
              <a:gd name="T14" fmla="*/ 465 w 766"/>
              <a:gd name="T15" fmla="*/ 32 h 600"/>
              <a:gd name="T16" fmla="*/ 437 w 766"/>
              <a:gd name="T17" fmla="*/ 0 h 600"/>
              <a:gd name="T18" fmla="*/ 154 w 766"/>
              <a:gd name="T19" fmla="*/ 32 h 600"/>
              <a:gd name="T20" fmla="*/ 175 w 766"/>
              <a:gd name="T21" fmla="*/ 80 h 600"/>
              <a:gd name="T22" fmla="*/ 216 w 766"/>
              <a:gd name="T23" fmla="*/ 135 h 600"/>
              <a:gd name="T24" fmla="*/ 706 w 766"/>
              <a:gd name="T25" fmla="*/ 80 h 600"/>
              <a:gd name="T26" fmla="*/ 355 w 766"/>
              <a:gd name="T27" fmla="*/ 394 h 600"/>
              <a:gd name="T28" fmla="*/ 706 w 766"/>
              <a:gd name="T29" fmla="*/ 410 h 600"/>
              <a:gd name="T30" fmla="*/ 361 w 766"/>
              <a:gd name="T31" fmla="*/ 426 h 600"/>
              <a:gd name="T32" fmla="*/ 362 w 766"/>
              <a:gd name="T33" fmla="*/ 478 h 600"/>
              <a:gd name="T34" fmla="*/ 437 w 766"/>
              <a:gd name="T35" fmla="*/ 595 h 600"/>
              <a:gd name="T36" fmla="*/ 465 w 766"/>
              <a:gd name="T37" fmla="*/ 478 h 600"/>
              <a:gd name="T38" fmla="*/ 603 w 766"/>
              <a:gd name="T39" fmla="*/ 592 h 600"/>
              <a:gd name="T40" fmla="*/ 591 w 766"/>
              <a:gd name="T41" fmla="*/ 478 h 600"/>
              <a:gd name="T42" fmla="*/ 766 w 766"/>
              <a:gd name="T43" fmla="*/ 426 h 600"/>
              <a:gd name="T44" fmla="*/ 747 w 766"/>
              <a:gd name="T45" fmla="*/ 80 h 600"/>
              <a:gd name="T46" fmla="*/ 161 w 766"/>
              <a:gd name="T47" fmla="*/ 310 h 600"/>
              <a:gd name="T48" fmla="*/ 235 w 766"/>
              <a:gd name="T49" fmla="*/ 236 h 600"/>
              <a:gd name="T50" fmla="*/ 86 w 766"/>
              <a:gd name="T51" fmla="*/ 236 h 600"/>
              <a:gd name="T52" fmla="*/ 208 w 766"/>
              <a:gd name="T53" fmla="*/ 325 h 600"/>
              <a:gd name="T54" fmla="*/ 181 w 766"/>
              <a:gd name="T55" fmla="*/ 325 h 600"/>
              <a:gd name="T56" fmla="*/ 189 w 766"/>
              <a:gd name="T57" fmla="*/ 339 h 600"/>
              <a:gd name="T58" fmla="*/ 196 w 766"/>
              <a:gd name="T59" fmla="*/ 510 h 600"/>
              <a:gd name="T60" fmla="*/ 129 w 766"/>
              <a:gd name="T61" fmla="*/ 510 h 600"/>
              <a:gd name="T62" fmla="*/ 137 w 766"/>
              <a:gd name="T63" fmla="*/ 339 h 600"/>
              <a:gd name="T64" fmla="*/ 145 w 766"/>
              <a:gd name="T65" fmla="*/ 325 h 600"/>
              <a:gd name="T66" fmla="*/ 0 w 766"/>
              <a:gd name="T67" fmla="*/ 438 h 600"/>
              <a:gd name="T68" fmla="*/ 66 w 766"/>
              <a:gd name="T69" fmla="*/ 600 h 600"/>
              <a:gd name="T70" fmla="*/ 89 w 766"/>
              <a:gd name="T71" fmla="*/ 432 h 600"/>
              <a:gd name="T72" fmla="*/ 230 w 766"/>
              <a:gd name="T73" fmla="*/ 600 h 600"/>
              <a:gd name="T74" fmla="*/ 253 w 766"/>
              <a:gd name="T75" fmla="*/ 432 h 600"/>
              <a:gd name="T76" fmla="*/ 321 w 766"/>
              <a:gd name="T77" fmla="*/ 600 h 600"/>
              <a:gd name="T78" fmla="*/ 208 w 766"/>
              <a:gd name="T79" fmla="*/ 32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6" h="600">
                <a:moveTo>
                  <a:pt x="391" y="195"/>
                </a:moveTo>
                <a:lnTo>
                  <a:pt x="282" y="304"/>
                </a:lnTo>
                <a:cubicBezTo>
                  <a:pt x="293" y="310"/>
                  <a:pt x="303" y="317"/>
                  <a:pt x="312" y="326"/>
                </a:cubicBezTo>
                <a:lnTo>
                  <a:pt x="391" y="248"/>
                </a:lnTo>
                <a:lnTo>
                  <a:pt x="476" y="332"/>
                </a:lnTo>
                <a:lnTo>
                  <a:pt x="596" y="213"/>
                </a:lnTo>
                <a:lnTo>
                  <a:pt x="614" y="259"/>
                </a:lnTo>
                <a:lnTo>
                  <a:pt x="652" y="129"/>
                </a:lnTo>
                <a:lnTo>
                  <a:pt x="522" y="167"/>
                </a:lnTo>
                <a:lnTo>
                  <a:pt x="570" y="186"/>
                </a:lnTo>
                <a:lnTo>
                  <a:pt x="476" y="280"/>
                </a:lnTo>
                <a:lnTo>
                  <a:pt x="391" y="195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66" y="32"/>
                </a:lnTo>
                <a:lnTo>
                  <a:pt x="465" y="32"/>
                </a:lnTo>
                <a:lnTo>
                  <a:pt x="465" y="0"/>
                </a:lnTo>
                <a:lnTo>
                  <a:pt x="437" y="0"/>
                </a:lnTo>
                <a:lnTo>
                  <a:pt x="437" y="32"/>
                </a:lnTo>
                <a:lnTo>
                  <a:pt x="154" y="32"/>
                </a:lnTo>
                <a:lnTo>
                  <a:pt x="154" y="80"/>
                </a:lnTo>
                <a:lnTo>
                  <a:pt x="175" y="80"/>
                </a:lnTo>
                <a:lnTo>
                  <a:pt x="175" y="122"/>
                </a:lnTo>
                <a:cubicBezTo>
                  <a:pt x="190" y="124"/>
                  <a:pt x="203" y="128"/>
                  <a:pt x="216" y="135"/>
                </a:cubicBezTo>
                <a:lnTo>
                  <a:pt x="216" y="80"/>
                </a:lnTo>
                <a:lnTo>
                  <a:pt x="706" y="80"/>
                </a:lnTo>
                <a:lnTo>
                  <a:pt x="706" y="394"/>
                </a:lnTo>
                <a:lnTo>
                  <a:pt x="355" y="394"/>
                </a:lnTo>
                <a:cubicBezTo>
                  <a:pt x="356" y="399"/>
                  <a:pt x="358" y="404"/>
                  <a:pt x="359" y="410"/>
                </a:cubicBezTo>
                <a:lnTo>
                  <a:pt x="706" y="410"/>
                </a:lnTo>
                <a:lnTo>
                  <a:pt x="706" y="426"/>
                </a:lnTo>
                <a:lnTo>
                  <a:pt x="361" y="426"/>
                </a:lnTo>
                <a:cubicBezTo>
                  <a:pt x="361" y="430"/>
                  <a:pt x="362" y="434"/>
                  <a:pt x="362" y="438"/>
                </a:cubicBezTo>
                <a:lnTo>
                  <a:pt x="362" y="478"/>
                </a:lnTo>
                <a:lnTo>
                  <a:pt x="437" y="478"/>
                </a:lnTo>
                <a:lnTo>
                  <a:pt x="437" y="595"/>
                </a:lnTo>
                <a:lnTo>
                  <a:pt x="465" y="595"/>
                </a:lnTo>
                <a:lnTo>
                  <a:pt x="465" y="478"/>
                </a:lnTo>
                <a:lnTo>
                  <a:pt x="560" y="478"/>
                </a:lnTo>
                <a:lnTo>
                  <a:pt x="603" y="592"/>
                </a:lnTo>
                <a:lnTo>
                  <a:pt x="631" y="585"/>
                </a:lnTo>
                <a:lnTo>
                  <a:pt x="591" y="478"/>
                </a:lnTo>
                <a:lnTo>
                  <a:pt x="766" y="478"/>
                </a:lnTo>
                <a:lnTo>
                  <a:pt x="766" y="426"/>
                </a:lnTo>
                <a:lnTo>
                  <a:pt x="747" y="426"/>
                </a:lnTo>
                <a:lnTo>
                  <a:pt x="747" y="80"/>
                </a:lnTo>
                <a:lnTo>
                  <a:pt x="766" y="80"/>
                </a:lnTo>
                <a:close/>
                <a:moveTo>
                  <a:pt x="161" y="310"/>
                </a:moveTo>
                <a:lnTo>
                  <a:pt x="161" y="310"/>
                </a:lnTo>
                <a:cubicBezTo>
                  <a:pt x="202" y="310"/>
                  <a:pt x="235" y="277"/>
                  <a:pt x="235" y="236"/>
                </a:cubicBezTo>
                <a:cubicBezTo>
                  <a:pt x="235" y="194"/>
                  <a:pt x="202" y="161"/>
                  <a:pt x="161" y="161"/>
                </a:cubicBezTo>
                <a:cubicBezTo>
                  <a:pt x="119" y="161"/>
                  <a:pt x="86" y="194"/>
                  <a:pt x="86" y="236"/>
                </a:cubicBezTo>
                <a:cubicBezTo>
                  <a:pt x="86" y="277"/>
                  <a:pt x="119" y="310"/>
                  <a:pt x="161" y="310"/>
                </a:cubicBezTo>
                <a:close/>
                <a:moveTo>
                  <a:pt x="208" y="325"/>
                </a:moveTo>
                <a:lnTo>
                  <a:pt x="208" y="325"/>
                </a:lnTo>
                <a:lnTo>
                  <a:pt x="181" y="325"/>
                </a:lnTo>
                <a:lnTo>
                  <a:pt x="185" y="328"/>
                </a:lnTo>
                <a:cubicBezTo>
                  <a:pt x="188" y="331"/>
                  <a:pt x="190" y="335"/>
                  <a:pt x="189" y="339"/>
                </a:cubicBezTo>
                <a:lnTo>
                  <a:pt x="178" y="364"/>
                </a:lnTo>
                <a:lnTo>
                  <a:pt x="196" y="510"/>
                </a:lnTo>
                <a:lnTo>
                  <a:pt x="163" y="540"/>
                </a:lnTo>
                <a:lnTo>
                  <a:pt x="129" y="510"/>
                </a:lnTo>
                <a:lnTo>
                  <a:pt x="147" y="364"/>
                </a:lnTo>
                <a:lnTo>
                  <a:pt x="137" y="339"/>
                </a:lnTo>
                <a:cubicBezTo>
                  <a:pt x="135" y="335"/>
                  <a:pt x="137" y="331"/>
                  <a:pt x="140" y="328"/>
                </a:cubicBezTo>
                <a:lnTo>
                  <a:pt x="145" y="325"/>
                </a:lnTo>
                <a:lnTo>
                  <a:pt x="112" y="325"/>
                </a:lnTo>
                <a:cubicBezTo>
                  <a:pt x="50" y="325"/>
                  <a:pt x="0" y="376"/>
                  <a:pt x="0" y="438"/>
                </a:cubicBezTo>
                <a:lnTo>
                  <a:pt x="0" y="600"/>
                </a:lnTo>
                <a:lnTo>
                  <a:pt x="66" y="600"/>
                </a:lnTo>
                <a:lnTo>
                  <a:pt x="66" y="432"/>
                </a:lnTo>
                <a:lnTo>
                  <a:pt x="89" y="432"/>
                </a:lnTo>
                <a:lnTo>
                  <a:pt x="89" y="600"/>
                </a:lnTo>
                <a:lnTo>
                  <a:pt x="230" y="600"/>
                </a:lnTo>
                <a:lnTo>
                  <a:pt x="230" y="432"/>
                </a:lnTo>
                <a:lnTo>
                  <a:pt x="253" y="432"/>
                </a:lnTo>
                <a:lnTo>
                  <a:pt x="253" y="600"/>
                </a:lnTo>
                <a:lnTo>
                  <a:pt x="321" y="600"/>
                </a:lnTo>
                <a:lnTo>
                  <a:pt x="321" y="438"/>
                </a:lnTo>
                <a:cubicBezTo>
                  <a:pt x="321" y="376"/>
                  <a:pt x="271" y="325"/>
                  <a:pt x="208" y="3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" name="Freeform 35"/>
          <p:cNvSpPr>
            <a:spLocks noEditPoints="1"/>
          </p:cNvSpPr>
          <p:nvPr/>
        </p:nvSpPr>
        <p:spPr bwMode="auto">
          <a:xfrm>
            <a:off x="3452134" y="2155585"/>
            <a:ext cx="893512" cy="842358"/>
          </a:xfrm>
          <a:custGeom>
            <a:avLst/>
            <a:gdLst>
              <a:gd name="T0" fmla="*/ 522 w 638"/>
              <a:gd name="T1" fmla="*/ 59 h 603"/>
              <a:gd name="T2" fmla="*/ 520 w 638"/>
              <a:gd name="T3" fmla="*/ 186 h 603"/>
              <a:gd name="T4" fmla="*/ 301 w 638"/>
              <a:gd name="T5" fmla="*/ 186 h 603"/>
              <a:gd name="T6" fmla="*/ 299 w 638"/>
              <a:gd name="T7" fmla="*/ 129 h 603"/>
              <a:gd name="T8" fmla="*/ 299 w 638"/>
              <a:gd name="T9" fmla="*/ 119 h 603"/>
              <a:gd name="T10" fmla="*/ 301 w 638"/>
              <a:gd name="T11" fmla="*/ 54 h 603"/>
              <a:gd name="T12" fmla="*/ 305 w 638"/>
              <a:gd name="T13" fmla="*/ 27 h 603"/>
              <a:gd name="T14" fmla="*/ 273 w 638"/>
              <a:gd name="T15" fmla="*/ 59 h 603"/>
              <a:gd name="T16" fmla="*/ 263 w 638"/>
              <a:gd name="T17" fmla="*/ 113 h 603"/>
              <a:gd name="T18" fmla="*/ 111 w 638"/>
              <a:gd name="T19" fmla="*/ 94 h 603"/>
              <a:gd name="T20" fmla="*/ 112 w 638"/>
              <a:gd name="T21" fmla="*/ 207 h 603"/>
              <a:gd name="T22" fmla="*/ 117 w 638"/>
              <a:gd name="T23" fmla="*/ 207 h 603"/>
              <a:gd name="T24" fmla="*/ 148 w 638"/>
              <a:gd name="T25" fmla="*/ 339 h 603"/>
              <a:gd name="T26" fmla="*/ 155 w 638"/>
              <a:gd name="T27" fmla="*/ 339 h 603"/>
              <a:gd name="T28" fmla="*/ 185 w 638"/>
              <a:gd name="T29" fmla="*/ 223 h 603"/>
              <a:gd name="T30" fmla="*/ 185 w 638"/>
              <a:gd name="T31" fmla="*/ 126 h 603"/>
              <a:gd name="T32" fmla="*/ 263 w 638"/>
              <a:gd name="T33" fmla="*/ 136 h 603"/>
              <a:gd name="T34" fmla="*/ 282 w 638"/>
              <a:gd name="T35" fmla="*/ 204 h 603"/>
              <a:gd name="T36" fmla="*/ 305 w 638"/>
              <a:gd name="T37" fmla="*/ 214 h 603"/>
              <a:gd name="T38" fmla="*/ 539 w 638"/>
              <a:gd name="T39" fmla="*/ 204 h 603"/>
              <a:gd name="T40" fmla="*/ 539 w 638"/>
              <a:gd name="T41" fmla="*/ 36 h 603"/>
              <a:gd name="T42" fmla="*/ 520 w 638"/>
              <a:gd name="T43" fmla="*/ 221 h 603"/>
              <a:gd name="T44" fmla="*/ 523 w 638"/>
              <a:gd name="T45" fmla="*/ 341 h 603"/>
              <a:gd name="T46" fmla="*/ 367 w 638"/>
              <a:gd name="T47" fmla="*/ 249 h 603"/>
              <a:gd name="T48" fmla="*/ 334 w 638"/>
              <a:gd name="T49" fmla="*/ 249 h 603"/>
              <a:gd name="T50" fmla="*/ 520 w 638"/>
              <a:gd name="T51" fmla="*/ 221 h 603"/>
              <a:gd name="T52" fmla="*/ 158 w 638"/>
              <a:gd name="T53" fmla="*/ 438 h 603"/>
              <a:gd name="T54" fmla="*/ 113 w 638"/>
              <a:gd name="T55" fmla="*/ 373 h 603"/>
              <a:gd name="T56" fmla="*/ 361 w 638"/>
              <a:gd name="T57" fmla="*/ 438 h 603"/>
              <a:gd name="T58" fmla="*/ 316 w 638"/>
              <a:gd name="T59" fmla="*/ 373 h 603"/>
              <a:gd name="T60" fmla="*/ 567 w 638"/>
              <a:gd name="T61" fmla="*/ 438 h 603"/>
              <a:gd name="T62" fmla="*/ 522 w 638"/>
              <a:gd name="T63" fmla="*/ 373 h 603"/>
              <a:gd name="T64" fmla="*/ 200 w 638"/>
              <a:gd name="T65" fmla="*/ 487 h 603"/>
              <a:gd name="T66" fmla="*/ 221 w 638"/>
              <a:gd name="T67" fmla="*/ 527 h 603"/>
              <a:gd name="T68" fmla="*/ 265 w 638"/>
              <a:gd name="T69" fmla="*/ 448 h 603"/>
              <a:gd name="T70" fmla="*/ 403 w 638"/>
              <a:gd name="T71" fmla="*/ 527 h 603"/>
              <a:gd name="T72" fmla="*/ 433 w 638"/>
              <a:gd name="T73" fmla="*/ 527 h 603"/>
              <a:gd name="T74" fmla="*/ 570 w 638"/>
              <a:gd name="T75" fmla="*/ 448 h 603"/>
              <a:gd name="T76" fmla="*/ 614 w 638"/>
              <a:gd name="T77" fmla="*/ 527 h 603"/>
              <a:gd name="T78" fmla="*/ 638 w 638"/>
              <a:gd name="T79" fmla="*/ 549 h 603"/>
              <a:gd name="T80" fmla="*/ 608 w 638"/>
              <a:gd name="T81" fmla="*/ 549 h 603"/>
              <a:gd name="T82" fmla="*/ 433 w 638"/>
              <a:gd name="T83" fmla="*/ 549 h 603"/>
              <a:gd name="T84" fmla="*/ 403 w 638"/>
              <a:gd name="T85" fmla="*/ 549 h 603"/>
              <a:gd name="T86" fmla="*/ 227 w 638"/>
              <a:gd name="T87" fmla="*/ 549 h 603"/>
              <a:gd name="T88" fmla="*/ 200 w 638"/>
              <a:gd name="T89" fmla="*/ 549 h 603"/>
              <a:gd name="T90" fmla="*/ 24 w 638"/>
              <a:gd name="T91" fmla="*/ 549 h 603"/>
              <a:gd name="T92" fmla="*/ 24 w 638"/>
              <a:gd name="T93" fmla="*/ 527 h 603"/>
              <a:gd name="T94" fmla="*/ 152 w 638"/>
              <a:gd name="T95" fmla="*/ 0 h 603"/>
              <a:gd name="T96" fmla="*/ 108 w 638"/>
              <a:gd name="T97" fmla="*/ 4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8" h="603">
                <a:moveTo>
                  <a:pt x="516" y="52"/>
                </a:moveTo>
                <a:cubicBezTo>
                  <a:pt x="517" y="52"/>
                  <a:pt x="519" y="53"/>
                  <a:pt x="520" y="54"/>
                </a:cubicBezTo>
                <a:cubicBezTo>
                  <a:pt x="522" y="56"/>
                  <a:pt x="522" y="57"/>
                  <a:pt x="522" y="59"/>
                </a:cubicBezTo>
                <a:lnTo>
                  <a:pt x="522" y="181"/>
                </a:lnTo>
                <a:cubicBezTo>
                  <a:pt x="522" y="183"/>
                  <a:pt x="522" y="185"/>
                  <a:pt x="520" y="186"/>
                </a:cubicBezTo>
                <a:lnTo>
                  <a:pt x="520" y="186"/>
                </a:lnTo>
                <a:cubicBezTo>
                  <a:pt x="519" y="187"/>
                  <a:pt x="517" y="188"/>
                  <a:pt x="516" y="188"/>
                </a:cubicBezTo>
                <a:lnTo>
                  <a:pt x="305" y="188"/>
                </a:lnTo>
                <a:cubicBezTo>
                  <a:pt x="303" y="188"/>
                  <a:pt x="302" y="187"/>
                  <a:pt x="301" y="186"/>
                </a:cubicBezTo>
                <a:lnTo>
                  <a:pt x="300" y="186"/>
                </a:lnTo>
                <a:cubicBezTo>
                  <a:pt x="299" y="185"/>
                  <a:pt x="299" y="183"/>
                  <a:pt x="299" y="181"/>
                </a:cubicBezTo>
                <a:lnTo>
                  <a:pt x="299" y="129"/>
                </a:lnTo>
                <a:lnTo>
                  <a:pt x="403" y="107"/>
                </a:lnTo>
                <a:lnTo>
                  <a:pt x="403" y="105"/>
                </a:lnTo>
                <a:lnTo>
                  <a:pt x="299" y="119"/>
                </a:lnTo>
                <a:lnTo>
                  <a:pt x="299" y="59"/>
                </a:lnTo>
                <a:cubicBezTo>
                  <a:pt x="299" y="57"/>
                  <a:pt x="299" y="56"/>
                  <a:pt x="300" y="54"/>
                </a:cubicBezTo>
                <a:lnTo>
                  <a:pt x="301" y="54"/>
                </a:lnTo>
                <a:cubicBezTo>
                  <a:pt x="302" y="53"/>
                  <a:pt x="303" y="52"/>
                  <a:pt x="305" y="52"/>
                </a:cubicBezTo>
                <a:lnTo>
                  <a:pt x="516" y="52"/>
                </a:lnTo>
                <a:close/>
                <a:moveTo>
                  <a:pt x="305" y="27"/>
                </a:moveTo>
                <a:cubicBezTo>
                  <a:pt x="296" y="27"/>
                  <a:pt x="288" y="30"/>
                  <a:pt x="282" y="36"/>
                </a:cubicBezTo>
                <a:lnTo>
                  <a:pt x="282" y="36"/>
                </a:lnTo>
                <a:cubicBezTo>
                  <a:pt x="276" y="42"/>
                  <a:pt x="273" y="50"/>
                  <a:pt x="273" y="59"/>
                </a:cubicBezTo>
                <a:lnTo>
                  <a:pt x="273" y="122"/>
                </a:lnTo>
                <a:lnTo>
                  <a:pt x="263" y="124"/>
                </a:lnTo>
                <a:lnTo>
                  <a:pt x="263" y="113"/>
                </a:lnTo>
                <a:lnTo>
                  <a:pt x="217" y="113"/>
                </a:lnTo>
                <a:lnTo>
                  <a:pt x="185" y="94"/>
                </a:lnTo>
                <a:lnTo>
                  <a:pt x="111" y="94"/>
                </a:lnTo>
                <a:cubicBezTo>
                  <a:pt x="96" y="94"/>
                  <a:pt x="84" y="106"/>
                  <a:pt x="84" y="121"/>
                </a:cubicBezTo>
                <a:lnTo>
                  <a:pt x="84" y="207"/>
                </a:lnTo>
                <a:lnTo>
                  <a:pt x="112" y="207"/>
                </a:lnTo>
                <a:lnTo>
                  <a:pt x="112" y="144"/>
                </a:lnTo>
                <a:lnTo>
                  <a:pt x="117" y="144"/>
                </a:lnTo>
                <a:lnTo>
                  <a:pt x="117" y="207"/>
                </a:lnTo>
                <a:lnTo>
                  <a:pt x="117" y="223"/>
                </a:lnTo>
                <a:lnTo>
                  <a:pt x="117" y="339"/>
                </a:lnTo>
                <a:lnTo>
                  <a:pt x="148" y="339"/>
                </a:lnTo>
                <a:lnTo>
                  <a:pt x="148" y="243"/>
                </a:lnTo>
                <a:lnTo>
                  <a:pt x="155" y="243"/>
                </a:lnTo>
                <a:lnTo>
                  <a:pt x="155" y="339"/>
                </a:lnTo>
                <a:lnTo>
                  <a:pt x="185" y="339"/>
                </a:lnTo>
                <a:lnTo>
                  <a:pt x="185" y="322"/>
                </a:lnTo>
                <a:lnTo>
                  <a:pt x="185" y="223"/>
                </a:lnTo>
                <a:lnTo>
                  <a:pt x="185" y="207"/>
                </a:lnTo>
                <a:lnTo>
                  <a:pt x="185" y="144"/>
                </a:lnTo>
                <a:lnTo>
                  <a:pt x="185" y="126"/>
                </a:lnTo>
                <a:lnTo>
                  <a:pt x="217" y="144"/>
                </a:lnTo>
                <a:lnTo>
                  <a:pt x="263" y="144"/>
                </a:lnTo>
                <a:lnTo>
                  <a:pt x="263" y="136"/>
                </a:lnTo>
                <a:lnTo>
                  <a:pt x="273" y="134"/>
                </a:lnTo>
                <a:lnTo>
                  <a:pt x="273" y="181"/>
                </a:lnTo>
                <a:cubicBezTo>
                  <a:pt x="273" y="190"/>
                  <a:pt x="276" y="198"/>
                  <a:pt x="282" y="204"/>
                </a:cubicBezTo>
                <a:lnTo>
                  <a:pt x="282" y="204"/>
                </a:lnTo>
                <a:lnTo>
                  <a:pt x="282" y="204"/>
                </a:lnTo>
                <a:cubicBezTo>
                  <a:pt x="288" y="210"/>
                  <a:pt x="296" y="214"/>
                  <a:pt x="305" y="214"/>
                </a:cubicBezTo>
                <a:lnTo>
                  <a:pt x="516" y="214"/>
                </a:lnTo>
                <a:cubicBezTo>
                  <a:pt x="525" y="214"/>
                  <a:pt x="533" y="210"/>
                  <a:pt x="539" y="204"/>
                </a:cubicBezTo>
                <a:lnTo>
                  <a:pt x="539" y="204"/>
                </a:lnTo>
                <a:cubicBezTo>
                  <a:pt x="545" y="198"/>
                  <a:pt x="548" y="190"/>
                  <a:pt x="548" y="181"/>
                </a:cubicBezTo>
                <a:lnTo>
                  <a:pt x="548" y="59"/>
                </a:lnTo>
                <a:cubicBezTo>
                  <a:pt x="548" y="50"/>
                  <a:pt x="545" y="42"/>
                  <a:pt x="539" y="36"/>
                </a:cubicBezTo>
                <a:cubicBezTo>
                  <a:pt x="533" y="30"/>
                  <a:pt x="525" y="27"/>
                  <a:pt x="516" y="27"/>
                </a:cubicBezTo>
                <a:lnTo>
                  <a:pt x="305" y="27"/>
                </a:lnTo>
                <a:close/>
                <a:moveTo>
                  <a:pt x="520" y="221"/>
                </a:moveTo>
                <a:lnTo>
                  <a:pt x="520" y="249"/>
                </a:lnTo>
                <a:lnTo>
                  <a:pt x="497" y="249"/>
                </a:lnTo>
                <a:lnTo>
                  <a:pt x="523" y="341"/>
                </a:lnTo>
                <a:lnTo>
                  <a:pt x="490" y="341"/>
                </a:lnTo>
                <a:lnTo>
                  <a:pt x="464" y="249"/>
                </a:lnTo>
                <a:lnTo>
                  <a:pt x="367" y="249"/>
                </a:lnTo>
                <a:lnTo>
                  <a:pt x="341" y="341"/>
                </a:lnTo>
                <a:lnTo>
                  <a:pt x="308" y="341"/>
                </a:lnTo>
                <a:lnTo>
                  <a:pt x="334" y="249"/>
                </a:lnTo>
                <a:lnTo>
                  <a:pt x="306" y="249"/>
                </a:lnTo>
                <a:lnTo>
                  <a:pt x="306" y="221"/>
                </a:lnTo>
                <a:lnTo>
                  <a:pt x="520" y="221"/>
                </a:lnTo>
                <a:close/>
                <a:moveTo>
                  <a:pt x="113" y="373"/>
                </a:moveTo>
                <a:cubicBezTo>
                  <a:pt x="139" y="373"/>
                  <a:pt x="161" y="394"/>
                  <a:pt x="161" y="421"/>
                </a:cubicBezTo>
                <a:cubicBezTo>
                  <a:pt x="161" y="427"/>
                  <a:pt x="160" y="433"/>
                  <a:pt x="158" y="438"/>
                </a:cubicBezTo>
                <a:lnTo>
                  <a:pt x="68" y="438"/>
                </a:lnTo>
                <a:cubicBezTo>
                  <a:pt x="66" y="433"/>
                  <a:pt x="65" y="427"/>
                  <a:pt x="65" y="421"/>
                </a:cubicBezTo>
                <a:cubicBezTo>
                  <a:pt x="65" y="394"/>
                  <a:pt x="86" y="373"/>
                  <a:pt x="113" y="373"/>
                </a:cubicBezTo>
                <a:close/>
                <a:moveTo>
                  <a:pt x="316" y="373"/>
                </a:moveTo>
                <a:cubicBezTo>
                  <a:pt x="342" y="373"/>
                  <a:pt x="364" y="394"/>
                  <a:pt x="364" y="421"/>
                </a:cubicBezTo>
                <a:cubicBezTo>
                  <a:pt x="364" y="427"/>
                  <a:pt x="363" y="433"/>
                  <a:pt x="361" y="438"/>
                </a:cubicBezTo>
                <a:lnTo>
                  <a:pt x="271" y="438"/>
                </a:lnTo>
                <a:cubicBezTo>
                  <a:pt x="269" y="433"/>
                  <a:pt x="268" y="427"/>
                  <a:pt x="268" y="421"/>
                </a:cubicBezTo>
                <a:cubicBezTo>
                  <a:pt x="268" y="394"/>
                  <a:pt x="289" y="373"/>
                  <a:pt x="316" y="373"/>
                </a:cubicBezTo>
                <a:close/>
                <a:moveTo>
                  <a:pt x="522" y="373"/>
                </a:moveTo>
                <a:cubicBezTo>
                  <a:pt x="548" y="373"/>
                  <a:pt x="570" y="394"/>
                  <a:pt x="570" y="421"/>
                </a:cubicBezTo>
                <a:cubicBezTo>
                  <a:pt x="570" y="427"/>
                  <a:pt x="569" y="433"/>
                  <a:pt x="567" y="438"/>
                </a:cubicBezTo>
                <a:lnTo>
                  <a:pt x="477" y="438"/>
                </a:lnTo>
                <a:cubicBezTo>
                  <a:pt x="475" y="433"/>
                  <a:pt x="474" y="427"/>
                  <a:pt x="474" y="421"/>
                </a:cubicBezTo>
                <a:cubicBezTo>
                  <a:pt x="474" y="394"/>
                  <a:pt x="495" y="373"/>
                  <a:pt x="522" y="373"/>
                </a:cubicBezTo>
                <a:close/>
                <a:moveTo>
                  <a:pt x="62" y="448"/>
                </a:moveTo>
                <a:lnTo>
                  <a:pt x="161" y="448"/>
                </a:lnTo>
                <a:cubicBezTo>
                  <a:pt x="182" y="448"/>
                  <a:pt x="200" y="466"/>
                  <a:pt x="200" y="487"/>
                </a:cubicBezTo>
                <a:lnTo>
                  <a:pt x="200" y="527"/>
                </a:lnTo>
                <a:lnTo>
                  <a:pt x="203" y="527"/>
                </a:lnTo>
                <a:lnTo>
                  <a:pt x="221" y="527"/>
                </a:lnTo>
                <a:lnTo>
                  <a:pt x="227" y="527"/>
                </a:lnTo>
                <a:lnTo>
                  <a:pt x="227" y="487"/>
                </a:lnTo>
                <a:cubicBezTo>
                  <a:pt x="227" y="466"/>
                  <a:pt x="244" y="448"/>
                  <a:pt x="265" y="448"/>
                </a:cubicBezTo>
                <a:lnTo>
                  <a:pt x="364" y="448"/>
                </a:lnTo>
                <a:cubicBezTo>
                  <a:pt x="385" y="448"/>
                  <a:pt x="403" y="466"/>
                  <a:pt x="403" y="487"/>
                </a:cubicBezTo>
                <a:lnTo>
                  <a:pt x="403" y="527"/>
                </a:lnTo>
                <a:lnTo>
                  <a:pt x="409" y="527"/>
                </a:lnTo>
                <a:lnTo>
                  <a:pt x="424" y="527"/>
                </a:lnTo>
                <a:lnTo>
                  <a:pt x="433" y="527"/>
                </a:lnTo>
                <a:lnTo>
                  <a:pt x="433" y="487"/>
                </a:lnTo>
                <a:cubicBezTo>
                  <a:pt x="433" y="466"/>
                  <a:pt x="450" y="448"/>
                  <a:pt x="471" y="448"/>
                </a:cubicBezTo>
                <a:lnTo>
                  <a:pt x="570" y="448"/>
                </a:lnTo>
                <a:cubicBezTo>
                  <a:pt x="591" y="448"/>
                  <a:pt x="608" y="466"/>
                  <a:pt x="608" y="487"/>
                </a:cubicBezTo>
                <a:lnTo>
                  <a:pt x="608" y="527"/>
                </a:lnTo>
                <a:lnTo>
                  <a:pt x="614" y="527"/>
                </a:lnTo>
                <a:lnTo>
                  <a:pt x="630" y="527"/>
                </a:lnTo>
                <a:lnTo>
                  <a:pt x="638" y="527"/>
                </a:lnTo>
                <a:lnTo>
                  <a:pt x="638" y="549"/>
                </a:lnTo>
                <a:lnTo>
                  <a:pt x="630" y="549"/>
                </a:lnTo>
                <a:lnTo>
                  <a:pt x="614" y="549"/>
                </a:lnTo>
                <a:lnTo>
                  <a:pt x="608" y="549"/>
                </a:lnTo>
                <a:lnTo>
                  <a:pt x="608" y="603"/>
                </a:lnTo>
                <a:lnTo>
                  <a:pt x="433" y="603"/>
                </a:lnTo>
                <a:lnTo>
                  <a:pt x="433" y="549"/>
                </a:lnTo>
                <a:lnTo>
                  <a:pt x="424" y="549"/>
                </a:lnTo>
                <a:lnTo>
                  <a:pt x="409" y="549"/>
                </a:lnTo>
                <a:lnTo>
                  <a:pt x="403" y="549"/>
                </a:lnTo>
                <a:lnTo>
                  <a:pt x="403" y="603"/>
                </a:lnTo>
                <a:lnTo>
                  <a:pt x="227" y="603"/>
                </a:lnTo>
                <a:lnTo>
                  <a:pt x="227" y="549"/>
                </a:lnTo>
                <a:lnTo>
                  <a:pt x="221" y="549"/>
                </a:lnTo>
                <a:lnTo>
                  <a:pt x="203" y="549"/>
                </a:lnTo>
                <a:lnTo>
                  <a:pt x="200" y="549"/>
                </a:lnTo>
                <a:lnTo>
                  <a:pt x="200" y="603"/>
                </a:lnTo>
                <a:lnTo>
                  <a:pt x="24" y="603"/>
                </a:lnTo>
                <a:lnTo>
                  <a:pt x="24" y="549"/>
                </a:lnTo>
                <a:lnTo>
                  <a:pt x="0" y="549"/>
                </a:lnTo>
                <a:lnTo>
                  <a:pt x="0" y="527"/>
                </a:lnTo>
                <a:lnTo>
                  <a:pt x="24" y="527"/>
                </a:lnTo>
                <a:lnTo>
                  <a:pt x="24" y="487"/>
                </a:lnTo>
                <a:cubicBezTo>
                  <a:pt x="24" y="466"/>
                  <a:pt x="41" y="448"/>
                  <a:pt x="62" y="448"/>
                </a:cubicBezTo>
                <a:close/>
                <a:moveTo>
                  <a:pt x="152" y="0"/>
                </a:moveTo>
                <a:cubicBezTo>
                  <a:pt x="176" y="0"/>
                  <a:pt x="196" y="20"/>
                  <a:pt x="196" y="44"/>
                </a:cubicBezTo>
                <a:cubicBezTo>
                  <a:pt x="196" y="68"/>
                  <a:pt x="176" y="88"/>
                  <a:pt x="152" y="88"/>
                </a:cubicBezTo>
                <a:cubicBezTo>
                  <a:pt x="127" y="88"/>
                  <a:pt x="108" y="68"/>
                  <a:pt x="108" y="44"/>
                </a:cubicBezTo>
                <a:cubicBezTo>
                  <a:pt x="108" y="20"/>
                  <a:pt x="127" y="0"/>
                  <a:pt x="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645179" y="3728797"/>
            <a:ext cx="4179855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1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、多种群爬行</a:t>
            </a:r>
            <a:endParaRPr lang="en-US" altLang="zh-CN" sz="28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2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、候选集</a:t>
            </a:r>
            <a:endParaRPr lang="en-US" altLang="zh-CN" sz="28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0" name="TextBox 12"/>
          <p:cNvSpPr txBox="1"/>
          <p:nvPr/>
        </p:nvSpPr>
        <p:spPr>
          <a:xfrm>
            <a:off x="6725827" y="3776140"/>
            <a:ext cx="417985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1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、与遗传算法结合</a:t>
            </a:r>
            <a:endParaRPr lang="en-US" altLang="zh-CN" sz="28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其余（未实现）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7" grpId="0" bldLvl="0" animBg="1"/>
      <p:bldP spid="28" grpId="0" bldLvl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-62865" y="1845945"/>
            <a:ext cx="12318365" cy="5153660"/>
          </a:xfrm>
          <a:prstGeom prst="rect">
            <a:avLst/>
          </a:prstGeom>
        </p:spPr>
      </p:pic>
      <p:pic>
        <p:nvPicPr>
          <p:cNvPr id="2" name="图片 1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71865" r="4790" b="15753"/>
          <a:stretch>
            <a:fillRect/>
          </a:stretch>
        </p:blipFill>
        <p:spPr>
          <a:xfrm>
            <a:off x="-63500" y="-46355"/>
            <a:ext cx="12318365" cy="9563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50565" y="1927886"/>
            <a:ext cx="35501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缺点及未来方向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0290" y="1137920"/>
            <a:ext cx="1238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05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89" y="42463"/>
            <a:ext cx="2323111" cy="7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/>
          <p:nvPr/>
        </p:nvSpPr>
        <p:spPr bwMode="auto">
          <a:xfrm>
            <a:off x="1475417" y="3734311"/>
            <a:ext cx="892336" cy="389793"/>
          </a:xfrm>
          <a:custGeom>
            <a:avLst/>
            <a:gdLst>
              <a:gd name="T0" fmla="*/ 54 w 256"/>
              <a:gd name="T1" fmla="*/ 107 h 112"/>
              <a:gd name="T2" fmla="*/ 70 w 256"/>
              <a:gd name="T3" fmla="*/ 108 h 112"/>
              <a:gd name="T4" fmla="*/ 143 w 256"/>
              <a:gd name="T5" fmla="*/ 80 h 112"/>
              <a:gd name="T6" fmla="*/ 239 w 256"/>
              <a:gd name="T7" fmla="*/ 65 h 112"/>
              <a:gd name="T8" fmla="*/ 239 w 256"/>
              <a:gd name="T9" fmla="*/ 63 h 112"/>
              <a:gd name="T10" fmla="*/ 256 w 256"/>
              <a:gd name="T11" fmla="*/ 52 h 112"/>
              <a:gd name="T12" fmla="*/ 252 w 256"/>
              <a:gd name="T13" fmla="*/ 0 h 112"/>
              <a:gd name="T14" fmla="*/ 0 w 256"/>
              <a:gd name="T15" fmla="*/ 22 h 112"/>
              <a:gd name="T16" fmla="*/ 37 w 256"/>
              <a:gd name="T17" fmla="*/ 112 h 112"/>
              <a:gd name="T18" fmla="*/ 54 w 256"/>
              <a:gd name="T19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" h="112">
                <a:moveTo>
                  <a:pt x="54" y="107"/>
                </a:moveTo>
                <a:cubicBezTo>
                  <a:pt x="60" y="105"/>
                  <a:pt x="65" y="106"/>
                  <a:pt x="70" y="108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239" y="65"/>
                  <a:pt x="239" y="65"/>
                  <a:pt x="239" y="65"/>
                </a:cubicBezTo>
                <a:cubicBezTo>
                  <a:pt x="239" y="64"/>
                  <a:pt x="239" y="64"/>
                  <a:pt x="239" y="63"/>
                </a:cubicBezTo>
                <a:cubicBezTo>
                  <a:pt x="256" y="52"/>
                  <a:pt x="256" y="52"/>
                  <a:pt x="256" y="52"/>
                </a:cubicBezTo>
                <a:cubicBezTo>
                  <a:pt x="252" y="0"/>
                  <a:pt x="252" y="0"/>
                  <a:pt x="25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37" y="112"/>
                  <a:pt x="37" y="112"/>
                  <a:pt x="37" y="112"/>
                </a:cubicBezTo>
                <a:lnTo>
                  <a:pt x="54" y="10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" name="Freeform 7"/>
          <p:cNvSpPr/>
          <p:nvPr/>
        </p:nvSpPr>
        <p:spPr bwMode="auto">
          <a:xfrm>
            <a:off x="2256614" y="5175901"/>
            <a:ext cx="531536" cy="386572"/>
          </a:xfrm>
          <a:custGeom>
            <a:avLst/>
            <a:gdLst>
              <a:gd name="T0" fmla="*/ 135 w 153"/>
              <a:gd name="T1" fmla="*/ 0 h 111"/>
              <a:gd name="T2" fmla="*/ 72 w 153"/>
              <a:gd name="T3" fmla="*/ 46 h 111"/>
              <a:gd name="T4" fmla="*/ 71 w 153"/>
              <a:gd name="T5" fmla="*/ 47 h 111"/>
              <a:gd name="T6" fmla="*/ 39 w 153"/>
              <a:gd name="T7" fmla="*/ 57 h 111"/>
              <a:gd name="T8" fmla="*/ 33 w 153"/>
              <a:gd name="T9" fmla="*/ 57 h 111"/>
              <a:gd name="T10" fmla="*/ 0 w 153"/>
              <a:gd name="T11" fmla="*/ 58 h 111"/>
              <a:gd name="T12" fmla="*/ 8 w 153"/>
              <a:gd name="T13" fmla="*/ 79 h 111"/>
              <a:gd name="T14" fmla="*/ 60 w 153"/>
              <a:gd name="T15" fmla="*/ 104 h 111"/>
              <a:gd name="T16" fmla="*/ 105 w 153"/>
              <a:gd name="T17" fmla="*/ 90 h 111"/>
              <a:gd name="T18" fmla="*/ 141 w 153"/>
              <a:gd name="T19" fmla="*/ 15 h 111"/>
              <a:gd name="T20" fmla="*/ 135 w 153"/>
              <a:gd name="T2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" h="111">
                <a:moveTo>
                  <a:pt x="135" y="0"/>
                </a:moveTo>
                <a:cubicBezTo>
                  <a:pt x="72" y="46"/>
                  <a:pt x="72" y="46"/>
                  <a:pt x="72" y="46"/>
                </a:cubicBezTo>
                <a:cubicBezTo>
                  <a:pt x="71" y="47"/>
                  <a:pt x="71" y="47"/>
                  <a:pt x="71" y="47"/>
                </a:cubicBezTo>
                <a:cubicBezTo>
                  <a:pt x="61" y="52"/>
                  <a:pt x="50" y="55"/>
                  <a:pt x="39" y="57"/>
                </a:cubicBezTo>
                <a:cubicBezTo>
                  <a:pt x="37" y="57"/>
                  <a:pt x="35" y="57"/>
                  <a:pt x="33" y="57"/>
                </a:cubicBezTo>
                <a:cubicBezTo>
                  <a:pt x="0" y="58"/>
                  <a:pt x="0" y="58"/>
                  <a:pt x="0" y="58"/>
                </a:cubicBezTo>
                <a:cubicBezTo>
                  <a:pt x="8" y="79"/>
                  <a:pt x="8" y="79"/>
                  <a:pt x="8" y="79"/>
                </a:cubicBezTo>
                <a:cubicBezTo>
                  <a:pt x="16" y="100"/>
                  <a:pt x="39" y="111"/>
                  <a:pt x="60" y="104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136" y="80"/>
                  <a:pt x="153" y="46"/>
                  <a:pt x="141" y="15"/>
                </a:cubicBezTo>
                <a:cubicBezTo>
                  <a:pt x="139" y="10"/>
                  <a:pt x="137" y="5"/>
                  <a:pt x="135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" name="Freeform 8"/>
          <p:cNvSpPr/>
          <p:nvPr/>
        </p:nvSpPr>
        <p:spPr bwMode="auto">
          <a:xfrm>
            <a:off x="803747" y="3935650"/>
            <a:ext cx="2013395" cy="1446423"/>
          </a:xfrm>
          <a:custGeom>
            <a:avLst/>
            <a:gdLst>
              <a:gd name="T0" fmla="*/ 338 w 578"/>
              <a:gd name="T1" fmla="*/ 30 h 415"/>
              <a:gd name="T2" fmla="*/ 229 w 578"/>
              <a:gd name="T3" fmla="*/ 72 h 415"/>
              <a:gd name="T4" fmla="*/ 195 w 578"/>
              <a:gd name="T5" fmla="*/ 94 h 415"/>
              <a:gd name="T6" fmla="*/ 156 w 578"/>
              <a:gd name="T7" fmla="*/ 131 h 415"/>
              <a:gd name="T8" fmla="*/ 0 w 578"/>
              <a:gd name="T9" fmla="*/ 173 h 415"/>
              <a:gd name="T10" fmla="*/ 76 w 578"/>
              <a:gd name="T11" fmla="*/ 415 h 415"/>
              <a:gd name="T12" fmla="*/ 234 w 578"/>
              <a:gd name="T13" fmla="*/ 388 h 415"/>
              <a:gd name="T14" fmla="*/ 317 w 578"/>
              <a:gd name="T15" fmla="*/ 406 h 415"/>
              <a:gd name="T16" fmla="*/ 350 w 578"/>
              <a:gd name="T17" fmla="*/ 409 h 415"/>
              <a:gd name="T18" fmla="*/ 450 w 578"/>
              <a:gd name="T19" fmla="*/ 405 h 415"/>
              <a:gd name="T20" fmla="*/ 484 w 578"/>
              <a:gd name="T21" fmla="*/ 396 h 415"/>
              <a:gd name="T22" fmla="*/ 558 w 578"/>
              <a:gd name="T23" fmla="*/ 341 h 415"/>
              <a:gd name="T24" fmla="*/ 574 w 578"/>
              <a:gd name="T25" fmla="*/ 314 h 415"/>
              <a:gd name="T26" fmla="*/ 574 w 578"/>
              <a:gd name="T27" fmla="*/ 295 h 415"/>
              <a:gd name="T28" fmla="*/ 552 w 578"/>
              <a:gd name="T29" fmla="*/ 268 h 415"/>
              <a:gd name="T30" fmla="*/ 552 w 578"/>
              <a:gd name="T31" fmla="*/ 268 h 415"/>
              <a:gd name="T32" fmla="*/ 552 w 578"/>
              <a:gd name="T33" fmla="*/ 266 h 415"/>
              <a:gd name="T34" fmla="*/ 560 w 578"/>
              <a:gd name="T35" fmla="*/ 263 h 415"/>
              <a:gd name="T36" fmla="*/ 578 w 578"/>
              <a:gd name="T37" fmla="*/ 236 h 415"/>
              <a:gd name="T38" fmla="*/ 575 w 578"/>
              <a:gd name="T39" fmla="*/ 210 h 415"/>
              <a:gd name="T40" fmla="*/ 554 w 578"/>
              <a:gd name="T41" fmla="*/ 180 h 415"/>
              <a:gd name="T42" fmla="*/ 544 w 578"/>
              <a:gd name="T43" fmla="*/ 178 h 415"/>
              <a:gd name="T44" fmla="*/ 544 w 578"/>
              <a:gd name="T45" fmla="*/ 175 h 415"/>
              <a:gd name="T46" fmla="*/ 555 w 578"/>
              <a:gd name="T47" fmla="*/ 173 h 415"/>
              <a:gd name="T48" fmla="*/ 568 w 578"/>
              <a:gd name="T49" fmla="*/ 143 h 415"/>
              <a:gd name="T50" fmla="*/ 566 w 578"/>
              <a:gd name="T51" fmla="*/ 122 h 415"/>
              <a:gd name="T52" fmla="*/ 527 w 578"/>
              <a:gd name="T53" fmla="*/ 100 h 415"/>
              <a:gd name="T54" fmla="*/ 520 w 578"/>
              <a:gd name="T55" fmla="*/ 99 h 415"/>
              <a:gd name="T56" fmla="*/ 520 w 578"/>
              <a:gd name="T57" fmla="*/ 97 h 415"/>
              <a:gd name="T58" fmla="*/ 538 w 578"/>
              <a:gd name="T59" fmla="*/ 89 h 415"/>
              <a:gd name="T60" fmla="*/ 554 w 578"/>
              <a:gd name="T61" fmla="*/ 57 h 415"/>
              <a:gd name="T62" fmla="*/ 549 w 578"/>
              <a:gd name="T63" fmla="*/ 26 h 415"/>
              <a:gd name="T64" fmla="*/ 516 w 578"/>
              <a:gd name="T65" fmla="*/ 2 h 415"/>
              <a:gd name="T66" fmla="*/ 338 w 578"/>
              <a:gd name="T67" fmla="*/ 3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8" h="415">
                <a:moveTo>
                  <a:pt x="338" y="30"/>
                </a:moveTo>
                <a:cubicBezTo>
                  <a:pt x="229" y="72"/>
                  <a:pt x="229" y="72"/>
                  <a:pt x="229" y="72"/>
                </a:cubicBezTo>
                <a:cubicBezTo>
                  <a:pt x="216" y="77"/>
                  <a:pt x="204" y="84"/>
                  <a:pt x="195" y="94"/>
                </a:cubicBezTo>
                <a:cubicBezTo>
                  <a:pt x="156" y="131"/>
                  <a:pt x="156" y="131"/>
                  <a:pt x="156" y="131"/>
                </a:cubicBezTo>
                <a:cubicBezTo>
                  <a:pt x="0" y="173"/>
                  <a:pt x="0" y="173"/>
                  <a:pt x="0" y="173"/>
                </a:cubicBezTo>
                <a:cubicBezTo>
                  <a:pt x="76" y="415"/>
                  <a:pt x="76" y="415"/>
                  <a:pt x="76" y="415"/>
                </a:cubicBezTo>
                <a:cubicBezTo>
                  <a:pt x="234" y="388"/>
                  <a:pt x="234" y="388"/>
                  <a:pt x="234" y="388"/>
                </a:cubicBezTo>
                <a:cubicBezTo>
                  <a:pt x="317" y="406"/>
                  <a:pt x="317" y="406"/>
                  <a:pt x="317" y="406"/>
                </a:cubicBezTo>
                <a:cubicBezTo>
                  <a:pt x="328" y="409"/>
                  <a:pt x="339" y="409"/>
                  <a:pt x="350" y="409"/>
                </a:cubicBezTo>
                <a:cubicBezTo>
                  <a:pt x="450" y="405"/>
                  <a:pt x="450" y="405"/>
                  <a:pt x="450" y="405"/>
                </a:cubicBezTo>
                <a:cubicBezTo>
                  <a:pt x="462" y="404"/>
                  <a:pt x="474" y="401"/>
                  <a:pt x="484" y="396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69" y="336"/>
                  <a:pt x="575" y="325"/>
                  <a:pt x="574" y="314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3" y="283"/>
                  <a:pt x="564" y="272"/>
                  <a:pt x="552" y="268"/>
                </a:cubicBezTo>
                <a:cubicBezTo>
                  <a:pt x="552" y="268"/>
                  <a:pt x="552" y="268"/>
                  <a:pt x="552" y="268"/>
                </a:cubicBezTo>
                <a:cubicBezTo>
                  <a:pt x="551" y="268"/>
                  <a:pt x="551" y="266"/>
                  <a:pt x="552" y="266"/>
                </a:cubicBezTo>
                <a:cubicBezTo>
                  <a:pt x="560" y="263"/>
                  <a:pt x="560" y="263"/>
                  <a:pt x="560" y="263"/>
                </a:cubicBezTo>
                <a:cubicBezTo>
                  <a:pt x="572" y="259"/>
                  <a:pt x="578" y="249"/>
                  <a:pt x="578" y="236"/>
                </a:cubicBezTo>
                <a:cubicBezTo>
                  <a:pt x="575" y="210"/>
                  <a:pt x="575" y="210"/>
                  <a:pt x="575" y="210"/>
                </a:cubicBezTo>
                <a:cubicBezTo>
                  <a:pt x="574" y="197"/>
                  <a:pt x="566" y="184"/>
                  <a:pt x="554" y="180"/>
                </a:cubicBezTo>
                <a:cubicBezTo>
                  <a:pt x="544" y="178"/>
                  <a:pt x="544" y="178"/>
                  <a:pt x="544" y="178"/>
                </a:cubicBezTo>
                <a:cubicBezTo>
                  <a:pt x="542" y="177"/>
                  <a:pt x="542" y="175"/>
                  <a:pt x="544" y="175"/>
                </a:cubicBezTo>
                <a:cubicBezTo>
                  <a:pt x="555" y="173"/>
                  <a:pt x="555" y="173"/>
                  <a:pt x="555" y="173"/>
                </a:cubicBezTo>
                <a:cubicBezTo>
                  <a:pt x="570" y="170"/>
                  <a:pt x="570" y="158"/>
                  <a:pt x="568" y="143"/>
                </a:cubicBezTo>
                <a:cubicBezTo>
                  <a:pt x="566" y="122"/>
                  <a:pt x="566" y="122"/>
                  <a:pt x="566" y="122"/>
                </a:cubicBezTo>
                <a:cubicBezTo>
                  <a:pt x="560" y="99"/>
                  <a:pt x="541" y="100"/>
                  <a:pt x="527" y="100"/>
                </a:cubicBezTo>
                <a:cubicBezTo>
                  <a:pt x="520" y="99"/>
                  <a:pt x="520" y="99"/>
                  <a:pt x="520" y="99"/>
                </a:cubicBezTo>
                <a:cubicBezTo>
                  <a:pt x="519" y="99"/>
                  <a:pt x="519" y="97"/>
                  <a:pt x="520" y="97"/>
                </a:cubicBezTo>
                <a:cubicBezTo>
                  <a:pt x="538" y="89"/>
                  <a:pt x="538" y="89"/>
                  <a:pt x="538" y="89"/>
                </a:cubicBezTo>
                <a:cubicBezTo>
                  <a:pt x="550" y="83"/>
                  <a:pt x="557" y="70"/>
                  <a:pt x="554" y="57"/>
                </a:cubicBezTo>
                <a:cubicBezTo>
                  <a:pt x="549" y="26"/>
                  <a:pt x="549" y="26"/>
                  <a:pt x="549" y="26"/>
                </a:cubicBezTo>
                <a:cubicBezTo>
                  <a:pt x="546" y="10"/>
                  <a:pt x="531" y="0"/>
                  <a:pt x="516" y="2"/>
                </a:cubicBezTo>
                <a:lnTo>
                  <a:pt x="338" y="3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" name="Freeform 9"/>
          <p:cNvSpPr/>
          <p:nvPr/>
        </p:nvSpPr>
        <p:spPr bwMode="auto">
          <a:xfrm>
            <a:off x="0" y="4327054"/>
            <a:ext cx="1372331" cy="1639709"/>
          </a:xfrm>
          <a:custGeom>
            <a:avLst/>
            <a:gdLst>
              <a:gd name="T0" fmla="*/ 0 w 394"/>
              <a:gd name="T1" fmla="*/ 85 h 471"/>
              <a:gd name="T2" fmla="*/ 0 w 394"/>
              <a:gd name="T3" fmla="*/ 471 h 471"/>
              <a:gd name="T4" fmla="*/ 377 w 394"/>
              <a:gd name="T5" fmla="*/ 346 h 471"/>
              <a:gd name="T6" fmla="*/ 391 w 394"/>
              <a:gd name="T7" fmla="*/ 322 h 471"/>
              <a:gd name="T8" fmla="*/ 310 w 394"/>
              <a:gd name="T9" fmla="*/ 0 h 471"/>
              <a:gd name="T10" fmla="*/ 0 w 394"/>
              <a:gd name="T11" fmla="*/ 8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" h="471">
                <a:moveTo>
                  <a:pt x="0" y="85"/>
                </a:moveTo>
                <a:cubicBezTo>
                  <a:pt x="0" y="471"/>
                  <a:pt x="0" y="471"/>
                  <a:pt x="0" y="471"/>
                </a:cubicBezTo>
                <a:cubicBezTo>
                  <a:pt x="377" y="346"/>
                  <a:pt x="377" y="346"/>
                  <a:pt x="377" y="346"/>
                </a:cubicBezTo>
                <a:cubicBezTo>
                  <a:pt x="388" y="343"/>
                  <a:pt x="394" y="332"/>
                  <a:pt x="391" y="322"/>
                </a:cubicBezTo>
                <a:cubicBezTo>
                  <a:pt x="310" y="0"/>
                  <a:pt x="310" y="0"/>
                  <a:pt x="310" y="0"/>
                </a:cubicBezTo>
                <a:lnTo>
                  <a:pt x="0" y="85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1085624" y="4312558"/>
            <a:ext cx="452610" cy="1138776"/>
          </a:xfrm>
          <a:custGeom>
            <a:avLst/>
            <a:gdLst>
              <a:gd name="T0" fmla="*/ 80 w 130"/>
              <a:gd name="T1" fmla="*/ 327 h 327"/>
              <a:gd name="T2" fmla="*/ 107 w 130"/>
              <a:gd name="T3" fmla="*/ 322 h 327"/>
              <a:gd name="T4" fmla="*/ 127 w 130"/>
              <a:gd name="T5" fmla="*/ 292 h 327"/>
              <a:gd name="T6" fmla="*/ 58 w 130"/>
              <a:gd name="T7" fmla="*/ 18 h 327"/>
              <a:gd name="T8" fmla="*/ 33 w 130"/>
              <a:gd name="T9" fmla="*/ 3 h 327"/>
              <a:gd name="T10" fmla="*/ 0 w 130"/>
              <a:gd name="T11" fmla="*/ 10 h 327"/>
              <a:gd name="T12" fmla="*/ 80 w 130"/>
              <a:gd name="T13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327">
                <a:moveTo>
                  <a:pt x="80" y="327"/>
                </a:moveTo>
                <a:cubicBezTo>
                  <a:pt x="107" y="322"/>
                  <a:pt x="107" y="322"/>
                  <a:pt x="107" y="322"/>
                </a:cubicBezTo>
                <a:cubicBezTo>
                  <a:pt x="121" y="320"/>
                  <a:pt x="130" y="306"/>
                  <a:pt x="127" y="292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7"/>
                  <a:pt x="44" y="0"/>
                  <a:pt x="33" y="3"/>
                </a:cubicBezTo>
                <a:cubicBezTo>
                  <a:pt x="0" y="10"/>
                  <a:pt x="0" y="10"/>
                  <a:pt x="0" y="10"/>
                </a:cubicBezTo>
                <a:lnTo>
                  <a:pt x="80" y="32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" name="Freeform 11"/>
          <p:cNvSpPr/>
          <p:nvPr/>
        </p:nvSpPr>
        <p:spPr bwMode="auto">
          <a:xfrm>
            <a:off x="1151662" y="4375375"/>
            <a:ext cx="323753" cy="1013142"/>
          </a:xfrm>
          <a:custGeom>
            <a:avLst/>
            <a:gdLst>
              <a:gd name="T0" fmla="*/ 0 w 93"/>
              <a:gd name="T1" fmla="*/ 4 h 291"/>
              <a:gd name="T2" fmla="*/ 18 w 93"/>
              <a:gd name="T3" fmla="*/ 0 h 291"/>
              <a:gd name="T4" fmla="*/ 18 w 93"/>
              <a:gd name="T5" fmla="*/ 0 h 291"/>
              <a:gd name="T6" fmla="*/ 24 w 93"/>
              <a:gd name="T7" fmla="*/ 4 h 291"/>
              <a:gd name="T8" fmla="*/ 92 w 93"/>
              <a:gd name="T9" fmla="*/ 277 h 291"/>
              <a:gd name="T10" fmla="*/ 91 w 93"/>
              <a:gd name="T11" fmla="*/ 284 h 291"/>
              <a:gd name="T12" fmla="*/ 85 w 93"/>
              <a:gd name="T13" fmla="*/ 288 h 291"/>
              <a:gd name="T14" fmla="*/ 73 w 93"/>
              <a:gd name="T15" fmla="*/ 291 h 291"/>
              <a:gd name="T16" fmla="*/ 0 w 93"/>
              <a:gd name="T17" fmla="*/ 4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291">
                <a:moveTo>
                  <a:pt x="0" y="4"/>
                </a:move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3" y="2"/>
                  <a:pt x="24" y="4"/>
                </a:cubicBezTo>
                <a:cubicBezTo>
                  <a:pt x="92" y="277"/>
                  <a:pt x="92" y="277"/>
                  <a:pt x="92" y="277"/>
                </a:cubicBezTo>
                <a:cubicBezTo>
                  <a:pt x="93" y="281"/>
                  <a:pt x="92" y="283"/>
                  <a:pt x="91" y="284"/>
                </a:cubicBezTo>
                <a:cubicBezTo>
                  <a:pt x="90" y="286"/>
                  <a:pt x="88" y="288"/>
                  <a:pt x="85" y="288"/>
                </a:cubicBezTo>
                <a:cubicBezTo>
                  <a:pt x="73" y="291"/>
                  <a:pt x="73" y="291"/>
                  <a:pt x="73" y="291"/>
                </a:cubicBezTo>
                <a:lnTo>
                  <a:pt x="0" y="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2119703" y="2503723"/>
            <a:ext cx="153018" cy="283486"/>
          </a:xfrm>
          <a:custGeom>
            <a:avLst/>
            <a:gdLst>
              <a:gd name="T0" fmla="*/ 0 w 44"/>
              <a:gd name="T1" fmla="*/ 1 h 81"/>
              <a:gd name="T2" fmla="*/ 9 w 44"/>
              <a:gd name="T3" fmla="*/ 81 h 81"/>
              <a:gd name="T4" fmla="*/ 41 w 44"/>
              <a:gd name="T5" fmla="*/ 37 h 81"/>
              <a:gd name="T6" fmla="*/ 0 w 44"/>
              <a:gd name="T7" fmla="*/ 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81">
                <a:moveTo>
                  <a:pt x="0" y="1"/>
                </a:moveTo>
                <a:cubicBezTo>
                  <a:pt x="9" y="81"/>
                  <a:pt x="9" y="81"/>
                  <a:pt x="9" y="81"/>
                </a:cubicBezTo>
                <a:cubicBezTo>
                  <a:pt x="30" y="77"/>
                  <a:pt x="44" y="58"/>
                  <a:pt x="41" y="37"/>
                </a:cubicBezTo>
                <a:cubicBezTo>
                  <a:pt x="39" y="16"/>
                  <a:pt x="20" y="0"/>
                  <a:pt x="0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" name="Freeform 13"/>
          <p:cNvSpPr/>
          <p:nvPr/>
        </p:nvSpPr>
        <p:spPr bwMode="auto">
          <a:xfrm>
            <a:off x="1977959" y="2511777"/>
            <a:ext cx="135301" cy="149798"/>
          </a:xfrm>
          <a:custGeom>
            <a:avLst/>
            <a:gdLst>
              <a:gd name="T0" fmla="*/ 39 w 39"/>
              <a:gd name="T1" fmla="*/ 38 h 43"/>
              <a:gd name="T2" fmla="*/ 34 w 39"/>
              <a:gd name="T3" fmla="*/ 0 h 43"/>
              <a:gd name="T4" fmla="*/ 2 w 39"/>
              <a:gd name="T5" fmla="*/ 43 h 43"/>
              <a:gd name="T6" fmla="*/ 39 w 39"/>
              <a:gd name="T7" fmla="*/ 3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43">
                <a:moveTo>
                  <a:pt x="39" y="38"/>
                </a:moveTo>
                <a:cubicBezTo>
                  <a:pt x="34" y="0"/>
                  <a:pt x="34" y="0"/>
                  <a:pt x="34" y="0"/>
                </a:cubicBezTo>
                <a:cubicBezTo>
                  <a:pt x="14" y="4"/>
                  <a:pt x="0" y="22"/>
                  <a:pt x="2" y="43"/>
                </a:cubicBezTo>
                <a:lnTo>
                  <a:pt x="39" y="3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" name="Freeform 14"/>
          <p:cNvSpPr/>
          <p:nvPr/>
        </p:nvSpPr>
        <p:spPr bwMode="auto">
          <a:xfrm>
            <a:off x="1987625" y="2668017"/>
            <a:ext cx="143353" cy="125636"/>
          </a:xfrm>
          <a:custGeom>
            <a:avLst/>
            <a:gdLst>
              <a:gd name="T0" fmla="*/ 0 w 41"/>
              <a:gd name="T1" fmla="*/ 5 h 36"/>
              <a:gd name="T2" fmla="*/ 41 w 41"/>
              <a:gd name="T3" fmla="*/ 35 h 36"/>
              <a:gd name="T4" fmla="*/ 36 w 41"/>
              <a:gd name="T5" fmla="*/ 0 h 36"/>
              <a:gd name="T6" fmla="*/ 0 w 41"/>
              <a:gd name="T7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0" y="5"/>
                </a:moveTo>
                <a:cubicBezTo>
                  <a:pt x="5" y="23"/>
                  <a:pt x="22" y="36"/>
                  <a:pt x="41" y="35"/>
                </a:cubicBezTo>
                <a:cubicBezTo>
                  <a:pt x="36" y="0"/>
                  <a:pt x="36" y="0"/>
                  <a:pt x="36" y="0"/>
                </a:cubicBezTo>
                <a:lnTo>
                  <a:pt x="0" y="5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" name="Freeform 15"/>
          <p:cNvSpPr/>
          <p:nvPr/>
        </p:nvSpPr>
        <p:spPr bwMode="auto">
          <a:xfrm>
            <a:off x="4366651" y="3599010"/>
            <a:ext cx="153018" cy="278655"/>
          </a:xfrm>
          <a:custGeom>
            <a:avLst/>
            <a:gdLst>
              <a:gd name="T0" fmla="*/ 0 w 44"/>
              <a:gd name="T1" fmla="*/ 1 h 80"/>
              <a:gd name="T2" fmla="*/ 10 w 44"/>
              <a:gd name="T3" fmla="*/ 80 h 80"/>
              <a:gd name="T4" fmla="*/ 41 w 44"/>
              <a:gd name="T5" fmla="*/ 36 h 80"/>
              <a:gd name="T6" fmla="*/ 0 w 44"/>
              <a:gd name="T7" fmla="*/ 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80">
                <a:moveTo>
                  <a:pt x="0" y="1"/>
                </a:moveTo>
                <a:cubicBezTo>
                  <a:pt x="10" y="80"/>
                  <a:pt x="10" y="80"/>
                  <a:pt x="10" y="80"/>
                </a:cubicBezTo>
                <a:cubicBezTo>
                  <a:pt x="30" y="76"/>
                  <a:pt x="44" y="57"/>
                  <a:pt x="41" y="36"/>
                </a:cubicBezTo>
                <a:cubicBezTo>
                  <a:pt x="39" y="15"/>
                  <a:pt x="21" y="0"/>
                  <a:pt x="0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2" name="Freeform 16"/>
          <p:cNvSpPr/>
          <p:nvPr/>
        </p:nvSpPr>
        <p:spPr bwMode="auto">
          <a:xfrm>
            <a:off x="4223297" y="3602231"/>
            <a:ext cx="135301" cy="149798"/>
          </a:xfrm>
          <a:custGeom>
            <a:avLst/>
            <a:gdLst>
              <a:gd name="T0" fmla="*/ 39 w 39"/>
              <a:gd name="T1" fmla="*/ 39 h 43"/>
              <a:gd name="T2" fmla="*/ 34 w 39"/>
              <a:gd name="T3" fmla="*/ 0 h 43"/>
              <a:gd name="T4" fmla="*/ 2 w 39"/>
              <a:gd name="T5" fmla="*/ 43 h 43"/>
              <a:gd name="T6" fmla="*/ 39 w 39"/>
              <a:gd name="T7" fmla="*/ 3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43">
                <a:moveTo>
                  <a:pt x="39" y="39"/>
                </a:moveTo>
                <a:cubicBezTo>
                  <a:pt x="34" y="0"/>
                  <a:pt x="34" y="0"/>
                  <a:pt x="34" y="0"/>
                </a:cubicBezTo>
                <a:cubicBezTo>
                  <a:pt x="14" y="5"/>
                  <a:pt x="0" y="23"/>
                  <a:pt x="2" y="43"/>
                </a:cubicBezTo>
                <a:lnTo>
                  <a:pt x="39" y="3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3" name="Freeform 17"/>
          <p:cNvSpPr/>
          <p:nvPr/>
        </p:nvSpPr>
        <p:spPr bwMode="auto">
          <a:xfrm>
            <a:off x="4232961" y="3761692"/>
            <a:ext cx="143353" cy="122415"/>
          </a:xfrm>
          <a:custGeom>
            <a:avLst/>
            <a:gdLst>
              <a:gd name="T0" fmla="*/ 0 w 41"/>
              <a:gd name="T1" fmla="*/ 4 h 35"/>
              <a:gd name="T2" fmla="*/ 41 w 41"/>
              <a:gd name="T3" fmla="*/ 34 h 35"/>
              <a:gd name="T4" fmla="*/ 37 w 41"/>
              <a:gd name="T5" fmla="*/ 0 h 35"/>
              <a:gd name="T6" fmla="*/ 0 w 41"/>
              <a:gd name="T7" fmla="*/ 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0" y="4"/>
                </a:moveTo>
                <a:cubicBezTo>
                  <a:pt x="5" y="22"/>
                  <a:pt x="22" y="35"/>
                  <a:pt x="41" y="34"/>
                </a:cubicBezTo>
                <a:cubicBezTo>
                  <a:pt x="37" y="0"/>
                  <a:pt x="37" y="0"/>
                  <a:pt x="37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4" name="Freeform 18"/>
          <p:cNvSpPr/>
          <p:nvPr/>
        </p:nvSpPr>
        <p:spPr bwMode="auto">
          <a:xfrm>
            <a:off x="1325620" y="3599010"/>
            <a:ext cx="67650" cy="124026"/>
          </a:xfrm>
          <a:custGeom>
            <a:avLst/>
            <a:gdLst>
              <a:gd name="T0" fmla="*/ 19 w 19"/>
              <a:gd name="T1" fmla="*/ 30 h 36"/>
              <a:gd name="T2" fmla="*/ 14 w 19"/>
              <a:gd name="T3" fmla="*/ 35 h 36"/>
              <a:gd name="T4" fmla="*/ 9 w 19"/>
              <a:gd name="T5" fmla="*/ 36 h 36"/>
              <a:gd name="T6" fmla="*/ 3 w 19"/>
              <a:gd name="T7" fmla="*/ 32 h 36"/>
              <a:gd name="T8" fmla="*/ 0 w 19"/>
              <a:gd name="T9" fmla="*/ 6 h 36"/>
              <a:gd name="T10" fmla="*/ 5 w 19"/>
              <a:gd name="T11" fmla="*/ 1 h 36"/>
              <a:gd name="T12" fmla="*/ 10 w 19"/>
              <a:gd name="T13" fmla="*/ 0 h 36"/>
              <a:gd name="T14" fmla="*/ 15 w 19"/>
              <a:gd name="T15" fmla="*/ 4 h 36"/>
              <a:gd name="T16" fmla="*/ 19 w 19"/>
              <a:gd name="T17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6">
                <a:moveTo>
                  <a:pt x="19" y="30"/>
                </a:moveTo>
                <a:cubicBezTo>
                  <a:pt x="19" y="32"/>
                  <a:pt x="17" y="35"/>
                  <a:pt x="14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6" y="36"/>
                  <a:pt x="4" y="34"/>
                  <a:pt x="3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1"/>
                  <a:pt x="5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3" y="0"/>
                  <a:pt x="15" y="2"/>
                  <a:pt x="15" y="4"/>
                </a:cubicBezTo>
                <a:lnTo>
                  <a:pt x="19" y="3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5" name="Freeform 19"/>
          <p:cNvSpPr/>
          <p:nvPr/>
        </p:nvSpPr>
        <p:spPr bwMode="auto">
          <a:xfrm>
            <a:off x="1396490" y="3552300"/>
            <a:ext cx="69261" cy="164293"/>
          </a:xfrm>
          <a:custGeom>
            <a:avLst/>
            <a:gdLst>
              <a:gd name="T0" fmla="*/ 20 w 20"/>
              <a:gd name="T1" fmla="*/ 40 h 47"/>
              <a:gd name="T2" fmla="*/ 16 w 20"/>
              <a:gd name="T3" fmla="*/ 46 h 47"/>
              <a:gd name="T4" fmla="*/ 10 w 20"/>
              <a:gd name="T5" fmla="*/ 46 h 47"/>
              <a:gd name="T6" fmla="*/ 5 w 20"/>
              <a:gd name="T7" fmla="*/ 42 h 47"/>
              <a:gd name="T8" fmla="*/ 0 w 20"/>
              <a:gd name="T9" fmla="*/ 7 h 47"/>
              <a:gd name="T10" fmla="*/ 5 w 20"/>
              <a:gd name="T11" fmla="*/ 1 h 47"/>
              <a:gd name="T12" fmla="*/ 10 w 20"/>
              <a:gd name="T13" fmla="*/ 1 h 47"/>
              <a:gd name="T14" fmla="*/ 16 w 20"/>
              <a:gd name="T15" fmla="*/ 5 h 47"/>
              <a:gd name="T16" fmla="*/ 20 w 20"/>
              <a:gd name="T17" fmla="*/ 4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47">
                <a:moveTo>
                  <a:pt x="20" y="40"/>
                </a:moveTo>
                <a:cubicBezTo>
                  <a:pt x="20" y="43"/>
                  <a:pt x="18" y="45"/>
                  <a:pt x="16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8" y="47"/>
                  <a:pt x="5" y="45"/>
                  <a:pt x="5" y="42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2"/>
                  <a:pt x="5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5" y="2"/>
                  <a:pt x="16" y="5"/>
                </a:cubicBezTo>
                <a:lnTo>
                  <a:pt x="20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6" name="Freeform 20"/>
          <p:cNvSpPr/>
          <p:nvPr/>
        </p:nvSpPr>
        <p:spPr bwMode="auto">
          <a:xfrm>
            <a:off x="1465752" y="3500757"/>
            <a:ext cx="75703" cy="206172"/>
          </a:xfrm>
          <a:custGeom>
            <a:avLst/>
            <a:gdLst>
              <a:gd name="T0" fmla="*/ 22 w 22"/>
              <a:gd name="T1" fmla="*/ 52 h 59"/>
              <a:gd name="T2" fmla="*/ 17 w 22"/>
              <a:gd name="T3" fmla="*/ 58 h 59"/>
              <a:gd name="T4" fmla="*/ 12 w 22"/>
              <a:gd name="T5" fmla="*/ 59 h 59"/>
              <a:gd name="T6" fmla="*/ 6 w 22"/>
              <a:gd name="T7" fmla="*/ 54 h 59"/>
              <a:gd name="T8" fmla="*/ 1 w 22"/>
              <a:gd name="T9" fmla="*/ 7 h 59"/>
              <a:gd name="T10" fmla="*/ 5 w 22"/>
              <a:gd name="T11" fmla="*/ 1 h 59"/>
              <a:gd name="T12" fmla="*/ 10 w 22"/>
              <a:gd name="T13" fmla="*/ 0 h 59"/>
              <a:gd name="T14" fmla="*/ 16 w 22"/>
              <a:gd name="T15" fmla="*/ 5 h 59"/>
              <a:gd name="T16" fmla="*/ 22 w 22"/>
              <a:gd name="T17" fmla="*/ 5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59">
                <a:moveTo>
                  <a:pt x="22" y="52"/>
                </a:moveTo>
                <a:cubicBezTo>
                  <a:pt x="22" y="55"/>
                  <a:pt x="20" y="58"/>
                  <a:pt x="17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9" y="59"/>
                  <a:pt x="7" y="57"/>
                  <a:pt x="6" y="54"/>
                </a:cubicBezTo>
                <a:cubicBezTo>
                  <a:pt x="1" y="7"/>
                  <a:pt x="1" y="7"/>
                  <a:pt x="1" y="7"/>
                </a:cubicBezTo>
                <a:cubicBezTo>
                  <a:pt x="0" y="4"/>
                  <a:pt x="2" y="1"/>
                  <a:pt x="5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3" y="0"/>
                  <a:pt x="15" y="2"/>
                  <a:pt x="16" y="5"/>
                </a:cubicBezTo>
                <a:lnTo>
                  <a:pt x="22" y="52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7" name="Freeform 21"/>
          <p:cNvSpPr/>
          <p:nvPr/>
        </p:nvSpPr>
        <p:spPr bwMode="auto">
          <a:xfrm>
            <a:off x="1330451" y="3713370"/>
            <a:ext cx="302815" cy="83758"/>
          </a:xfrm>
          <a:custGeom>
            <a:avLst/>
            <a:gdLst>
              <a:gd name="T0" fmla="*/ 7 w 87"/>
              <a:gd name="T1" fmla="*/ 23 h 24"/>
              <a:gd name="T2" fmla="*/ 1 w 87"/>
              <a:gd name="T3" fmla="*/ 19 h 24"/>
              <a:gd name="T4" fmla="*/ 1 w 87"/>
              <a:gd name="T5" fmla="*/ 15 h 24"/>
              <a:gd name="T6" fmla="*/ 5 w 87"/>
              <a:gd name="T7" fmla="*/ 9 h 24"/>
              <a:gd name="T8" fmla="*/ 81 w 87"/>
              <a:gd name="T9" fmla="*/ 0 h 24"/>
              <a:gd name="T10" fmla="*/ 86 w 87"/>
              <a:gd name="T11" fmla="*/ 4 h 24"/>
              <a:gd name="T12" fmla="*/ 87 w 87"/>
              <a:gd name="T13" fmla="*/ 9 h 24"/>
              <a:gd name="T14" fmla="*/ 83 w 87"/>
              <a:gd name="T15" fmla="*/ 14 h 24"/>
              <a:gd name="T16" fmla="*/ 7 w 87"/>
              <a:gd name="T17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24">
                <a:moveTo>
                  <a:pt x="7" y="23"/>
                </a:moveTo>
                <a:cubicBezTo>
                  <a:pt x="4" y="24"/>
                  <a:pt x="1" y="22"/>
                  <a:pt x="1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2"/>
                  <a:pt x="2" y="10"/>
                  <a:pt x="5" y="9"/>
                </a:cubicBezTo>
                <a:cubicBezTo>
                  <a:pt x="81" y="0"/>
                  <a:pt x="81" y="0"/>
                  <a:pt x="81" y="0"/>
                </a:cubicBezTo>
                <a:cubicBezTo>
                  <a:pt x="84" y="0"/>
                  <a:pt x="86" y="2"/>
                  <a:pt x="86" y="4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11"/>
                  <a:pt x="85" y="14"/>
                  <a:pt x="83" y="14"/>
                </a:cubicBezTo>
                <a:lnTo>
                  <a:pt x="7" y="23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8" name="Freeform 22"/>
          <p:cNvSpPr/>
          <p:nvPr/>
        </p:nvSpPr>
        <p:spPr bwMode="auto">
          <a:xfrm>
            <a:off x="1541455" y="3536193"/>
            <a:ext cx="70872" cy="159461"/>
          </a:xfrm>
          <a:custGeom>
            <a:avLst/>
            <a:gdLst>
              <a:gd name="T0" fmla="*/ 20 w 20"/>
              <a:gd name="T1" fmla="*/ 40 h 46"/>
              <a:gd name="T2" fmla="*/ 15 w 20"/>
              <a:gd name="T3" fmla="*/ 45 h 46"/>
              <a:gd name="T4" fmla="*/ 10 w 20"/>
              <a:gd name="T5" fmla="*/ 46 h 46"/>
              <a:gd name="T6" fmla="*/ 5 w 20"/>
              <a:gd name="T7" fmla="*/ 42 h 46"/>
              <a:gd name="T8" fmla="*/ 0 w 20"/>
              <a:gd name="T9" fmla="*/ 7 h 46"/>
              <a:gd name="T10" fmla="*/ 5 w 20"/>
              <a:gd name="T11" fmla="*/ 1 h 46"/>
              <a:gd name="T12" fmla="*/ 10 w 20"/>
              <a:gd name="T13" fmla="*/ 1 h 46"/>
              <a:gd name="T14" fmla="*/ 15 w 20"/>
              <a:gd name="T15" fmla="*/ 5 h 46"/>
              <a:gd name="T16" fmla="*/ 20 w 20"/>
              <a:gd name="T17" fmla="*/ 4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46">
                <a:moveTo>
                  <a:pt x="20" y="40"/>
                </a:moveTo>
                <a:cubicBezTo>
                  <a:pt x="20" y="43"/>
                  <a:pt x="18" y="45"/>
                  <a:pt x="15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7" y="46"/>
                  <a:pt x="5" y="45"/>
                  <a:pt x="5" y="42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2"/>
                  <a:pt x="5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5" y="2"/>
                  <a:pt x="15" y="5"/>
                </a:cubicBezTo>
                <a:lnTo>
                  <a:pt x="20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9" name="Freeform 23"/>
          <p:cNvSpPr/>
          <p:nvPr/>
        </p:nvSpPr>
        <p:spPr bwMode="auto">
          <a:xfrm>
            <a:off x="4495509" y="2204130"/>
            <a:ext cx="66039" cy="125636"/>
          </a:xfrm>
          <a:custGeom>
            <a:avLst/>
            <a:gdLst>
              <a:gd name="T0" fmla="*/ 18 w 19"/>
              <a:gd name="T1" fmla="*/ 29 h 36"/>
              <a:gd name="T2" fmla="*/ 14 w 19"/>
              <a:gd name="T3" fmla="*/ 35 h 36"/>
              <a:gd name="T4" fmla="*/ 9 w 19"/>
              <a:gd name="T5" fmla="*/ 36 h 36"/>
              <a:gd name="T6" fmla="*/ 3 w 19"/>
              <a:gd name="T7" fmla="*/ 31 h 36"/>
              <a:gd name="T8" fmla="*/ 0 w 19"/>
              <a:gd name="T9" fmla="*/ 6 h 36"/>
              <a:gd name="T10" fmla="*/ 5 w 19"/>
              <a:gd name="T11" fmla="*/ 1 h 36"/>
              <a:gd name="T12" fmla="*/ 10 w 19"/>
              <a:gd name="T13" fmla="*/ 0 h 36"/>
              <a:gd name="T14" fmla="*/ 15 w 19"/>
              <a:gd name="T15" fmla="*/ 4 h 36"/>
              <a:gd name="T16" fmla="*/ 18 w 19"/>
              <a:gd name="T17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6">
                <a:moveTo>
                  <a:pt x="18" y="29"/>
                </a:moveTo>
                <a:cubicBezTo>
                  <a:pt x="19" y="32"/>
                  <a:pt x="17" y="35"/>
                  <a:pt x="14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6" y="36"/>
                  <a:pt x="4" y="34"/>
                  <a:pt x="3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1"/>
                  <a:pt x="5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2" y="0"/>
                  <a:pt x="15" y="1"/>
                  <a:pt x="15" y="4"/>
                </a:cubicBezTo>
                <a:lnTo>
                  <a:pt x="18" y="2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0" name="Freeform 24"/>
          <p:cNvSpPr/>
          <p:nvPr/>
        </p:nvSpPr>
        <p:spPr bwMode="auto">
          <a:xfrm>
            <a:off x="4564768" y="2159030"/>
            <a:ext cx="69261" cy="161072"/>
          </a:xfrm>
          <a:custGeom>
            <a:avLst/>
            <a:gdLst>
              <a:gd name="T0" fmla="*/ 20 w 20"/>
              <a:gd name="T1" fmla="*/ 40 h 46"/>
              <a:gd name="T2" fmla="*/ 15 w 20"/>
              <a:gd name="T3" fmla="*/ 45 h 46"/>
              <a:gd name="T4" fmla="*/ 10 w 20"/>
              <a:gd name="T5" fmla="*/ 46 h 46"/>
              <a:gd name="T6" fmla="*/ 5 w 20"/>
              <a:gd name="T7" fmla="*/ 42 h 46"/>
              <a:gd name="T8" fmla="*/ 0 w 20"/>
              <a:gd name="T9" fmla="*/ 7 h 46"/>
              <a:gd name="T10" fmla="*/ 5 w 20"/>
              <a:gd name="T11" fmla="*/ 1 h 46"/>
              <a:gd name="T12" fmla="*/ 10 w 20"/>
              <a:gd name="T13" fmla="*/ 0 h 46"/>
              <a:gd name="T14" fmla="*/ 15 w 20"/>
              <a:gd name="T15" fmla="*/ 5 h 46"/>
              <a:gd name="T16" fmla="*/ 20 w 20"/>
              <a:gd name="T17" fmla="*/ 4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46">
                <a:moveTo>
                  <a:pt x="20" y="40"/>
                </a:moveTo>
                <a:cubicBezTo>
                  <a:pt x="20" y="43"/>
                  <a:pt x="18" y="45"/>
                  <a:pt x="15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7" y="46"/>
                  <a:pt x="5" y="44"/>
                  <a:pt x="5" y="42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3" y="0"/>
                  <a:pt x="15" y="2"/>
                  <a:pt x="15" y="5"/>
                </a:cubicBezTo>
                <a:lnTo>
                  <a:pt x="20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1" name="Freeform 25"/>
          <p:cNvSpPr/>
          <p:nvPr/>
        </p:nvSpPr>
        <p:spPr bwMode="auto">
          <a:xfrm>
            <a:off x="4634030" y="2107488"/>
            <a:ext cx="77314" cy="204562"/>
          </a:xfrm>
          <a:custGeom>
            <a:avLst/>
            <a:gdLst>
              <a:gd name="T0" fmla="*/ 21 w 22"/>
              <a:gd name="T1" fmla="*/ 52 h 59"/>
              <a:gd name="T2" fmla="*/ 17 w 22"/>
              <a:gd name="T3" fmla="*/ 58 h 59"/>
              <a:gd name="T4" fmla="*/ 12 w 22"/>
              <a:gd name="T5" fmla="*/ 58 h 59"/>
              <a:gd name="T6" fmla="*/ 6 w 22"/>
              <a:gd name="T7" fmla="*/ 54 h 59"/>
              <a:gd name="T8" fmla="*/ 0 w 22"/>
              <a:gd name="T9" fmla="*/ 6 h 59"/>
              <a:gd name="T10" fmla="*/ 5 w 22"/>
              <a:gd name="T11" fmla="*/ 1 h 59"/>
              <a:gd name="T12" fmla="*/ 10 w 22"/>
              <a:gd name="T13" fmla="*/ 0 h 59"/>
              <a:gd name="T14" fmla="*/ 16 w 22"/>
              <a:gd name="T15" fmla="*/ 4 h 59"/>
              <a:gd name="T16" fmla="*/ 21 w 22"/>
              <a:gd name="T17" fmla="*/ 5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59">
                <a:moveTo>
                  <a:pt x="21" y="52"/>
                </a:moveTo>
                <a:cubicBezTo>
                  <a:pt x="22" y="55"/>
                  <a:pt x="20" y="57"/>
                  <a:pt x="1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9" y="59"/>
                  <a:pt x="7" y="57"/>
                  <a:pt x="6" y="54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1"/>
                  <a:pt x="5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3" y="0"/>
                  <a:pt x="15" y="2"/>
                  <a:pt x="16" y="4"/>
                </a:cubicBezTo>
                <a:lnTo>
                  <a:pt x="21" y="52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2" name="Freeform 26"/>
          <p:cNvSpPr/>
          <p:nvPr/>
        </p:nvSpPr>
        <p:spPr bwMode="auto">
          <a:xfrm>
            <a:off x="4498729" y="2316881"/>
            <a:ext cx="302815" cy="86979"/>
          </a:xfrm>
          <a:custGeom>
            <a:avLst/>
            <a:gdLst>
              <a:gd name="T0" fmla="*/ 6 w 87"/>
              <a:gd name="T1" fmla="*/ 24 h 25"/>
              <a:gd name="T2" fmla="*/ 1 w 87"/>
              <a:gd name="T3" fmla="*/ 20 h 25"/>
              <a:gd name="T4" fmla="*/ 0 w 87"/>
              <a:gd name="T5" fmla="*/ 16 h 25"/>
              <a:gd name="T6" fmla="*/ 5 w 87"/>
              <a:gd name="T7" fmla="*/ 10 h 25"/>
              <a:gd name="T8" fmla="*/ 81 w 87"/>
              <a:gd name="T9" fmla="*/ 1 h 25"/>
              <a:gd name="T10" fmla="*/ 86 w 87"/>
              <a:gd name="T11" fmla="*/ 5 h 25"/>
              <a:gd name="T12" fmla="*/ 87 w 87"/>
              <a:gd name="T13" fmla="*/ 9 h 25"/>
              <a:gd name="T14" fmla="*/ 82 w 87"/>
              <a:gd name="T15" fmla="*/ 15 h 25"/>
              <a:gd name="T16" fmla="*/ 6 w 87"/>
              <a:gd name="T17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25">
                <a:moveTo>
                  <a:pt x="6" y="24"/>
                </a:moveTo>
                <a:cubicBezTo>
                  <a:pt x="4" y="25"/>
                  <a:pt x="1" y="23"/>
                  <a:pt x="1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0"/>
                  <a:pt x="5" y="10"/>
                </a:cubicBezTo>
                <a:cubicBezTo>
                  <a:pt x="81" y="1"/>
                  <a:pt x="81" y="1"/>
                  <a:pt x="81" y="1"/>
                </a:cubicBezTo>
                <a:cubicBezTo>
                  <a:pt x="83" y="0"/>
                  <a:pt x="86" y="2"/>
                  <a:pt x="86" y="5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12"/>
                  <a:pt x="85" y="14"/>
                  <a:pt x="82" y="15"/>
                </a:cubicBezTo>
                <a:lnTo>
                  <a:pt x="6" y="2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3" name="Freeform 27"/>
          <p:cNvSpPr/>
          <p:nvPr/>
        </p:nvSpPr>
        <p:spPr bwMode="auto">
          <a:xfrm>
            <a:off x="4711344" y="2141312"/>
            <a:ext cx="69261" cy="161072"/>
          </a:xfrm>
          <a:custGeom>
            <a:avLst/>
            <a:gdLst>
              <a:gd name="T0" fmla="*/ 20 w 20"/>
              <a:gd name="T1" fmla="*/ 40 h 46"/>
              <a:gd name="T2" fmla="*/ 15 w 20"/>
              <a:gd name="T3" fmla="*/ 45 h 46"/>
              <a:gd name="T4" fmla="*/ 10 w 20"/>
              <a:gd name="T5" fmla="*/ 46 h 46"/>
              <a:gd name="T6" fmla="*/ 4 w 20"/>
              <a:gd name="T7" fmla="*/ 42 h 46"/>
              <a:gd name="T8" fmla="*/ 0 w 20"/>
              <a:gd name="T9" fmla="*/ 6 h 46"/>
              <a:gd name="T10" fmla="*/ 4 w 20"/>
              <a:gd name="T11" fmla="*/ 1 h 46"/>
              <a:gd name="T12" fmla="*/ 10 w 20"/>
              <a:gd name="T13" fmla="*/ 0 h 46"/>
              <a:gd name="T14" fmla="*/ 15 w 20"/>
              <a:gd name="T15" fmla="*/ 5 h 46"/>
              <a:gd name="T16" fmla="*/ 20 w 20"/>
              <a:gd name="T17" fmla="*/ 4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46">
                <a:moveTo>
                  <a:pt x="20" y="40"/>
                </a:moveTo>
                <a:cubicBezTo>
                  <a:pt x="20" y="42"/>
                  <a:pt x="18" y="45"/>
                  <a:pt x="15" y="45"/>
                </a:cubicBezTo>
                <a:cubicBezTo>
                  <a:pt x="10" y="46"/>
                  <a:pt x="10" y="46"/>
                  <a:pt x="10" y="46"/>
                </a:cubicBezTo>
                <a:cubicBezTo>
                  <a:pt x="7" y="46"/>
                  <a:pt x="5" y="44"/>
                  <a:pt x="4" y="42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1"/>
                  <a:pt x="4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2" y="0"/>
                  <a:pt x="15" y="2"/>
                  <a:pt x="15" y="5"/>
                </a:cubicBezTo>
                <a:lnTo>
                  <a:pt x="20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4" name="Freeform 28"/>
          <p:cNvSpPr/>
          <p:nvPr/>
        </p:nvSpPr>
        <p:spPr bwMode="auto">
          <a:xfrm>
            <a:off x="723211" y="2880632"/>
            <a:ext cx="56375" cy="77314"/>
          </a:xfrm>
          <a:custGeom>
            <a:avLst/>
            <a:gdLst>
              <a:gd name="T0" fmla="*/ 16 w 16"/>
              <a:gd name="T1" fmla="*/ 16 h 22"/>
              <a:gd name="T2" fmla="*/ 12 w 16"/>
              <a:gd name="T3" fmla="*/ 21 h 22"/>
              <a:gd name="T4" fmla="*/ 7 w 16"/>
              <a:gd name="T5" fmla="*/ 22 h 22"/>
              <a:gd name="T6" fmla="*/ 1 w 16"/>
              <a:gd name="T7" fmla="*/ 18 h 22"/>
              <a:gd name="T8" fmla="*/ 0 w 16"/>
              <a:gd name="T9" fmla="*/ 6 h 22"/>
              <a:gd name="T10" fmla="*/ 4 w 16"/>
              <a:gd name="T11" fmla="*/ 1 h 22"/>
              <a:gd name="T12" fmla="*/ 9 w 16"/>
              <a:gd name="T13" fmla="*/ 0 h 22"/>
              <a:gd name="T14" fmla="*/ 15 w 16"/>
              <a:gd name="T15" fmla="*/ 4 h 22"/>
              <a:gd name="T16" fmla="*/ 16 w 16"/>
              <a:gd name="T17" fmla="*/ 1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2">
                <a:moveTo>
                  <a:pt x="16" y="16"/>
                </a:moveTo>
                <a:cubicBezTo>
                  <a:pt x="16" y="18"/>
                  <a:pt x="14" y="21"/>
                  <a:pt x="12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4" y="22"/>
                  <a:pt x="2" y="20"/>
                  <a:pt x="1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1" y="1"/>
                  <a:pt x="4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4" y="1"/>
                  <a:pt x="15" y="4"/>
                </a:cubicBezTo>
                <a:lnTo>
                  <a:pt x="16" y="1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5" name="Freeform 29"/>
          <p:cNvSpPr/>
          <p:nvPr/>
        </p:nvSpPr>
        <p:spPr bwMode="auto">
          <a:xfrm>
            <a:off x="790862" y="2829089"/>
            <a:ext cx="61208" cy="117583"/>
          </a:xfrm>
          <a:custGeom>
            <a:avLst/>
            <a:gdLst>
              <a:gd name="T0" fmla="*/ 18 w 18"/>
              <a:gd name="T1" fmla="*/ 28 h 34"/>
              <a:gd name="T2" fmla="*/ 14 w 18"/>
              <a:gd name="T3" fmla="*/ 34 h 34"/>
              <a:gd name="T4" fmla="*/ 9 w 18"/>
              <a:gd name="T5" fmla="*/ 34 h 34"/>
              <a:gd name="T6" fmla="*/ 3 w 18"/>
              <a:gd name="T7" fmla="*/ 30 h 34"/>
              <a:gd name="T8" fmla="*/ 0 w 18"/>
              <a:gd name="T9" fmla="*/ 7 h 34"/>
              <a:gd name="T10" fmla="*/ 5 w 18"/>
              <a:gd name="T11" fmla="*/ 1 h 34"/>
              <a:gd name="T12" fmla="*/ 10 w 18"/>
              <a:gd name="T13" fmla="*/ 1 h 34"/>
              <a:gd name="T14" fmla="*/ 15 w 18"/>
              <a:gd name="T15" fmla="*/ 5 h 34"/>
              <a:gd name="T16" fmla="*/ 18 w 18"/>
              <a:gd name="T17" fmla="*/ 2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4">
                <a:moveTo>
                  <a:pt x="18" y="28"/>
                </a:moveTo>
                <a:cubicBezTo>
                  <a:pt x="18" y="31"/>
                  <a:pt x="16" y="33"/>
                  <a:pt x="14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6" y="34"/>
                  <a:pt x="4" y="33"/>
                  <a:pt x="3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2"/>
                  <a:pt x="5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2" y="0"/>
                  <a:pt x="15" y="2"/>
                  <a:pt x="15" y="5"/>
                </a:cubicBezTo>
                <a:lnTo>
                  <a:pt x="18" y="2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6" name="Freeform 30"/>
          <p:cNvSpPr/>
          <p:nvPr/>
        </p:nvSpPr>
        <p:spPr bwMode="auto">
          <a:xfrm>
            <a:off x="852068" y="2782378"/>
            <a:ext cx="70872" cy="157850"/>
          </a:xfrm>
          <a:custGeom>
            <a:avLst/>
            <a:gdLst>
              <a:gd name="T0" fmla="*/ 19 w 20"/>
              <a:gd name="T1" fmla="*/ 39 h 45"/>
              <a:gd name="T2" fmla="*/ 15 w 20"/>
              <a:gd name="T3" fmla="*/ 44 h 45"/>
              <a:gd name="T4" fmla="*/ 10 w 20"/>
              <a:gd name="T5" fmla="*/ 45 h 45"/>
              <a:gd name="T6" fmla="*/ 5 w 20"/>
              <a:gd name="T7" fmla="*/ 41 h 45"/>
              <a:gd name="T8" fmla="*/ 1 w 20"/>
              <a:gd name="T9" fmla="*/ 7 h 45"/>
              <a:gd name="T10" fmla="*/ 5 w 20"/>
              <a:gd name="T11" fmla="*/ 1 h 45"/>
              <a:gd name="T12" fmla="*/ 10 w 20"/>
              <a:gd name="T13" fmla="*/ 1 h 45"/>
              <a:gd name="T14" fmla="*/ 15 w 20"/>
              <a:gd name="T15" fmla="*/ 5 h 45"/>
              <a:gd name="T16" fmla="*/ 19 w 20"/>
              <a:gd name="T17" fmla="*/ 3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45">
                <a:moveTo>
                  <a:pt x="19" y="39"/>
                </a:moveTo>
                <a:cubicBezTo>
                  <a:pt x="20" y="41"/>
                  <a:pt x="18" y="44"/>
                  <a:pt x="15" y="44"/>
                </a:cubicBezTo>
                <a:cubicBezTo>
                  <a:pt x="10" y="45"/>
                  <a:pt x="10" y="45"/>
                  <a:pt x="10" y="45"/>
                </a:cubicBezTo>
                <a:cubicBezTo>
                  <a:pt x="8" y="45"/>
                  <a:pt x="5" y="43"/>
                  <a:pt x="5" y="41"/>
                </a:cubicBezTo>
                <a:cubicBezTo>
                  <a:pt x="1" y="7"/>
                  <a:pt x="1" y="7"/>
                  <a:pt x="1" y="7"/>
                </a:cubicBezTo>
                <a:cubicBezTo>
                  <a:pt x="0" y="4"/>
                  <a:pt x="2" y="2"/>
                  <a:pt x="5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3" y="0"/>
                  <a:pt x="15" y="2"/>
                  <a:pt x="15" y="5"/>
                </a:cubicBezTo>
                <a:lnTo>
                  <a:pt x="19" y="3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7" name="Freeform 31"/>
          <p:cNvSpPr/>
          <p:nvPr/>
        </p:nvSpPr>
        <p:spPr bwMode="auto">
          <a:xfrm>
            <a:off x="713547" y="2734057"/>
            <a:ext cx="149796" cy="132078"/>
          </a:xfrm>
          <a:custGeom>
            <a:avLst/>
            <a:gdLst>
              <a:gd name="T0" fmla="*/ 2 w 43"/>
              <a:gd name="T1" fmla="*/ 38 h 38"/>
              <a:gd name="T2" fmla="*/ 1 w 43"/>
              <a:gd name="T3" fmla="*/ 38 h 38"/>
              <a:gd name="T4" fmla="*/ 0 w 43"/>
              <a:gd name="T5" fmla="*/ 35 h 38"/>
              <a:gd name="T6" fmla="*/ 13 w 43"/>
              <a:gd name="T7" fmla="*/ 19 h 38"/>
              <a:gd name="T8" fmla="*/ 14 w 43"/>
              <a:gd name="T9" fmla="*/ 18 h 38"/>
              <a:gd name="T10" fmla="*/ 26 w 43"/>
              <a:gd name="T11" fmla="*/ 17 h 38"/>
              <a:gd name="T12" fmla="*/ 39 w 43"/>
              <a:gd name="T13" fmla="*/ 1 h 38"/>
              <a:gd name="T14" fmla="*/ 42 w 43"/>
              <a:gd name="T15" fmla="*/ 1 h 38"/>
              <a:gd name="T16" fmla="*/ 42 w 43"/>
              <a:gd name="T17" fmla="*/ 4 h 38"/>
              <a:gd name="T18" fmla="*/ 29 w 43"/>
              <a:gd name="T19" fmla="*/ 20 h 38"/>
              <a:gd name="T20" fmla="*/ 28 w 43"/>
              <a:gd name="T21" fmla="*/ 21 h 38"/>
              <a:gd name="T22" fmla="*/ 15 w 43"/>
              <a:gd name="T23" fmla="*/ 22 h 38"/>
              <a:gd name="T24" fmla="*/ 3 w 43"/>
              <a:gd name="T25" fmla="*/ 37 h 38"/>
              <a:gd name="T26" fmla="*/ 2 w 43"/>
              <a:gd name="T2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38">
                <a:moveTo>
                  <a:pt x="2" y="38"/>
                </a:moveTo>
                <a:cubicBezTo>
                  <a:pt x="2" y="38"/>
                  <a:pt x="1" y="38"/>
                  <a:pt x="1" y="38"/>
                </a:cubicBezTo>
                <a:cubicBezTo>
                  <a:pt x="0" y="37"/>
                  <a:pt x="0" y="36"/>
                  <a:pt x="0" y="35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4" y="18"/>
                  <a:pt x="14" y="18"/>
                </a:cubicBezTo>
                <a:cubicBezTo>
                  <a:pt x="26" y="17"/>
                  <a:pt x="26" y="17"/>
                  <a:pt x="26" y="17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1" y="0"/>
                  <a:pt x="42" y="1"/>
                </a:cubicBezTo>
                <a:cubicBezTo>
                  <a:pt x="43" y="2"/>
                  <a:pt x="43" y="3"/>
                  <a:pt x="42" y="4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8" y="21"/>
                  <a:pt x="28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8"/>
                  <a:pt x="3" y="38"/>
                  <a:pt x="2" y="3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8" name="Freeform 32"/>
          <p:cNvSpPr>
            <a:spLocks noEditPoints="1"/>
          </p:cNvSpPr>
          <p:nvPr/>
        </p:nvSpPr>
        <p:spPr bwMode="auto">
          <a:xfrm>
            <a:off x="633012" y="2751775"/>
            <a:ext cx="323753" cy="281876"/>
          </a:xfrm>
          <a:custGeom>
            <a:avLst/>
            <a:gdLst>
              <a:gd name="T0" fmla="*/ 86 w 93"/>
              <a:gd name="T1" fmla="*/ 59 h 81"/>
              <a:gd name="T2" fmla="*/ 23 w 93"/>
              <a:gd name="T3" fmla="*/ 66 h 81"/>
              <a:gd name="T4" fmla="*/ 15 w 93"/>
              <a:gd name="T5" fmla="*/ 4 h 81"/>
              <a:gd name="T6" fmla="*/ 10 w 93"/>
              <a:gd name="T7" fmla="*/ 0 h 81"/>
              <a:gd name="T8" fmla="*/ 5 w 93"/>
              <a:gd name="T9" fmla="*/ 1 h 81"/>
              <a:gd name="T10" fmla="*/ 1 w 93"/>
              <a:gd name="T11" fmla="*/ 6 h 81"/>
              <a:gd name="T12" fmla="*/ 9 w 93"/>
              <a:gd name="T13" fmla="*/ 73 h 81"/>
              <a:gd name="T14" fmla="*/ 9 w 93"/>
              <a:gd name="T15" fmla="*/ 77 h 81"/>
              <a:gd name="T16" fmla="*/ 10 w 93"/>
              <a:gd name="T17" fmla="*/ 79 h 81"/>
              <a:gd name="T18" fmla="*/ 15 w 93"/>
              <a:gd name="T19" fmla="*/ 81 h 81"/>
              <a:gd name="T20" fmla="*/ 15 w 93"/>
              <a:gd name="T21" fmla="*/ 81 h 81"/>
              <a:gd name="T22" fmla="*/ 20 w 93"/>
              <a:gd name="T23" fmla="*/ 81 h 81"/>
              <a:gd name="T24" fmla="*/ 88 w 93"/>
              <a:gd name="T25" fmla="*/ 72 h 81"/>
              <a:gd name="T26" fmla="*/ 92 w 93"/>
              <a:gd name="T27" fmla="*/ 67 h 81"/>
              <a:gd name="T28" fmla="*/ 92 w 93"/>
              <a:gd name="T29" fmla="*/ 63 h 81"/>
              <a:gd name="T30" fmla="*/ 86 w 93"/>
              <a:gd name="T31" fmla="*/ 59 h 81"/>
              <a:gd name="T32" fmla="*/ 9 w 93"/>
              <a:gd name="T33" fmla="*/ 9 h 81"/>
              <a:gd name="T34" fmla="*/ 12 w 93"/>
              <a:gd name="T35" fmla="*/ 12 h 81"/>
              <a:gd name="T36" fmla="*/ 9 w 93"/>
              <a:gd name="T37" fmla="*/ 16 h 81"/>
              <a:gd name="T38" fmla="*/ 6 w 93"/>
              <a:gd name="T39" fmla="*/ 13 h 81"/>
              <a:gd name="T40" fmla="*/ 9 w 93"/>
              <a:gd name="T41" fmla="*/ 9 h 81"/>
              <a:gd name="T42" fmla="*/ 11 w 93"/>
              <a:gd name="T43" fmla="*/ 31 h 81"/>
              <a:gd name="T44" fmla="*/ 15 w 93"/>
              <a:gd name="T45" fmla="*/ 34 h 81"/>
              <a:gd name="T46" fmla="*/ 12 w 93"/>
              <a:gd name="T47" fmla="*/ 38 h 81"/>
              <a:gd name="T48" fmla="*/ 8 w 93"/>
              <a:gd name="T49" fmla="*/ 35 h 81"/>
              <a:gd name="T50" fmla="*/ 11 w 93"/>
              <a:gd name="T51" fmla="*/ 31 h 81"/>
              <a:gd name="T52" fmla="*/ 14 w 93"/>
              <a:gd name="T53" fmla="*/ 53 h 81"/>
              <a:gd name="T54" fmla="*/ 18 w 93"/>
              <a:gd name="T55" fmla="*/ 56 h 81"/>
              <a:gd name="T56" fmla="*/ 15 w 93"/>
              <a:gd name="T57" fmla="*/ 60 h 81"/>
              <a:gd name="T58" fmla="*/ 11 w 93"/>
              <a:gd name="T59" fmla="*/ 57 h 81"/>
              <a:gd name="T60" fmla="*/ 14 w 93"/>
              <a:gd name="T61" fmla="*/ 5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" h="81">
                <a:moveTo>
                  <a:pt x="86" y="59"/>
                </a:moveTo>
                <a:cubicBezTo>
                  <a:pt x="23" y="66"/>
                  <a:pt x="23" y="66"/>
                  <a:pt x="23" y="66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3" y="0"/>
                  <a:pt x="10" y="0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4"/>
                  <a:pt x="1" y="6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7"/>
                  <a:pt x="9" y="77"/>
                  <a:pt x="9" y="77"/>
                </a:cubicBezTo>
                <a:cubicBezTo>
                  <a:pt x="10" y="78"/>
                  <a:pt x="10" y="78"/>
                  <a:pt x="10" y="79"/>
                </a:cubicBezTo>
                <a:cubicBezTo>
                  <a:pt x="11" y="80"/>
                  <a:pt x="13" y="81"/>
                  <a:pt x="15" y="81"/>
                </a:cubicBezTo>
                <a:cubicBezTo>
                  <a:pt x="15" y="81"/>
                  <a:pt x="15" y="81"/>
                  <a:pt x="15" y="81"/>
                </a:cubicBezTo>
                <a:cubicBezTo>
                  <a:pt x="20" y="81"/>
                  <a:pt x="20" y="81"/>
                  <a:pt x="20" y="81"/>
                </a:cubicBezTo>
                <a:cubicBezTo>
                  <a:pt x="88" y="72"/>
                  <a:pt x="88" y="72"/>
                  <a:pt x="88" y="72"/>
                </a:cubicBezTo>
                <a:cubicBezTo>
                  <a:pt x="91" y="72"/>
                  <a:pt x="93" y="69"/>
                  <a:pt x="92" y="67"/>
                </a:cubicBezTo>
                <a:cubicBezTo>
                  <a:pt x="92" y="63"/>
                  <a:pt x="92" y="63"/>
                  <a:pt x="92" y="63"/>
                </a:cubicBezTo>
                <a:cubicBezTo>
                  <a:pt x="91" y="60"/>
                  <a:pt x="89" y="58"/>
                  <a:pt x="86" y="59"/>
                </a:cubicBezTo>
                <a:close/>
                <a:moveTo>
                  <a:pt x="9" y="9"/>
                </a:moveTo>
                <a:cubicBezTo>
                  <a:pt x="11" y="9"/>
                  <a:pt x="12" y="11"/>
                  <a:pt x="12" y="12"/>
                </a:cubicBezTo>
                <a:cubicBezTo>
                  <a:pt x="13" y="14"/>
                  <a:pt x="11" y="16"/>
                  <a:pt x="9" y="16"/>
                </a:cubicBezTo>
                <a:cubicBezTo>
                  <a:pt x="7" y="17"/>
                  <a:pt x="6" y="15"/>
                  <a:pt x="6" y="13"/>
                </a:cubicBezTo>
                <a:cubicBezTo>
                  <a:pt x="5" y="11"/>
                  <a:pt x="7" y="10"/>
                  <a:pt x="9" y="9"/>
                </a:cubicBezTo>
                <a:close/>
                <a:moveTo>
                  <a:pt x="11" y="31"/>
                </a:moveTo>
                <a:cubicBezTo>
                  <a:pt x="13" y="31"/>
                  <a:pt x="15" y="32"/>
                  <a:pt x="15" y="34"/>
                </a:cubicBezTo>
                <a:cubicBezTo>
                  <a:pt x="15" y="36"/>
                  <a:pt x="14" y="38"/>
                  <a:pt x="12" y="38"/>
                </a:cubicBezTo>
                <a:cubicBezTo>
                  <a:pt x="10" y="39"/>
                  <a:pt x="8" y="37"/>
                  <a:pt x="8" y="35"/>
                </a:cubicBezTo>
                <a:cubicBezTo>
                  <a:pt x="8" y="33"/>
                  <a:pt x="9" y="32"/>
                  <a:pt x="11" y="31"/>
                </a:cubicBezTo>
                <a:close/>
                <a:moveTo>
                  <a:pt x="14" y="53"/>
                </a:moveTo>
                <a:cubicBezTo>
                  <a:pt x="16" y="53"/>
                  <a:pt x="18" y="54"/>
                  <a:pt x="18" y="56"/>
                </a:cubicBezTo>
                <a:cubicBezTo>
                  <a:pt x="18" y="58"/>
                  <a:pt x="17" y="60"/>
                  <a:pt x="15" y="60"/>
                </a:cubicBezTo>
                <a:cubicBezTo>
                  <a:pt x="13" y="60"/>
                  <a:pt x="11" y="59"/>
                  <a:pt x="11" y="57"/>
                </a:cubicBezTo>
                <a:cubicBezTo>
                  <a:pt x="11" y="55"/>
                  <a:pt x="12" y="53"/>
                  <a:pt x="14" y="5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9" name="Freeform 33"/>
          <p:cNvSpPr/>
          <p:nvPr/>
        </p:nvSpPr>
        <p:spPr bwMode="auto">
          <a:xfrm>
            <a:off x="2833249" y="2856470"/>
            <a:ext cx="59596" cy="75704"/>
          </a:xfrm>
          <a:custGeom>
            <a:avLst/>
            <a:gdLst>
              <a:gd name="T0" fmla="*/ 17 w 17"/>
              <a:gd name="T1" fmla="*/ 16 h 22"/>
              <a:gd name="T2" fmla="*/ 12 w 17"/>
              <a:gd name="T3" fmla="*/ 21 h 22"/>
              <a:gd name="T4" fmla="*/ 7 w 17"/>
              <a:gd name="T5" fmla="*/ 22 h 22"/>
              <a:gd name="T6" fmla="*/ 2 w 17"/>
              <a:gd name="T7" fmla="*/ 18 h 22"/>
              <a:gd name="T8" fmla="*/ 1 w 17"/>
              <a:gd name="T9" fmla="*/ 6 h 22"/>
              <a:gd name="T10" fmla="*/ 5 w 17"/>
              <a:gd name="T11" fmla="*/ 1 h 22"/>
              <a:gd name="T12" fmla="*/ 10 w 17"/>
              <a:gd name="T13" fmla="*/ 0 h 22"/>
              <a:gd name="T14" fmla="*/ 15 w 17"/>
              <a:gd name="T15" fmla="*/ 4 h 22"/>
              <a:gd name="T16" fmla="*/ 17 w 17"/>
              <a:gd name="T17" fmla="*/ 1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2">
                <a:moveTo>
                  <a:pt x="17" y="16"/>
                </a:moveTo>
                <a:cubicBezTo>
                  <a:pt x="17" y="19"/>
                  <a:pt x="15" y="21"/>
                  <a:pt x="12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5" y="22"/>
                  <a:pt x="2" y="21"/>
                  <a:pt x="2" y="18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2" y="1"/>
                  <a:pt x="5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2" y="0"/>
                  <a:pt x="15" y="2"/>
                  <a:pt x="15" y="4"/>
                </a:cubicBezTo>
                <a:lnTo>
                  <a:pt x="17" y="1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0" name="Freeform 34"/>
          <p:cNvSpPr/>
          <p:nvPr/>
        </p:nvSpPr>
        <p:spPr bwMode="auto">
          <a:xfrm>
            <a:off x="2904121" y="2808148"/>
            <a:ext cx="62817" cy="117583"/>
          </a:xfrm>
          <a:custGeom>
            <a:avLst/>
            <a:gdLst>
              <a:gd name="T0" fmla="*/ 18 w 18"/>
              <a:gd name="T1" fmla="*/ 27 h 34"/>
              <a:gd name="T2" fmla="*/ 13 w 18"/>
              <a:gd name="T3" fmla="*/ 33 h 34"/>
              <a:gd name="T4" fmla="*/ 8 w 18"/>
              <a:gd name="T5" fmla="*/ 33 h 34"/>
              <a:gd name="T6" fmla="*/ 3 w 18"/>
              <a:gd name="T7" fmla="*/ 29 h 34"/>
              <a:gd name="T8" fmla="*/ 0 w 18"/>
              <a:gd name="T9" fmla="*/ 6 h 34"/>
              <a:gd name="T10" fmla="*/ 4 w 18"/>
              <a:gd name="T11" fmla="*/ 1 h 34"/>
              <a:gd name="T12" fmla="*/ 9 w 18"/>
              <a:gd name="T13" fmla="*/ 0 h 34"/>
              <a:gd name="T14" fmla="*/ 15 w 18"/>
              <a:gd name="T15" fmla="*/ 4 h 34"/>
              <a:gd name="T16" fmla="*/ 18 w 18"/>
              <a:gd name="T17" fmla="*/ 2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4">
                <a:moveTo>
                  <a:pt x="18" y="27"/>
                </a:moveTo>
                <a:cubicBezTo>
                  <a:pt x="18" y="30"/>
                  <a:pt x="16" y="33"/>
                  <a:pt x="13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6" y="34"/>
                  <a:pt x="3" y="32"/>
                  <a:pt x="3" y="2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1"/>
                  <a:pt x="4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4" y="2"/>
                  <a:pt x="15" y="4"/>
                </a:cubicBezTo>
                <a:lnTo>
                  <a:pt x="18" y="2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1" name="Freeform 35"/>
          <p:cNvSpPr/>
          <p:nvPr/>
        </p:nvSpPr>
        <p:spPr bwMode="auto">
          <a:xfrm>
            <a:off x="2966939" y="2761438"/>
            <a:ext cx="66039" cy="154629"/>
          </a:xfrm>
          <a:custGeom>
            <a:avLst/>
            <a:gdLst>
              <a:gd name="T0" fmla="*/ 19 w 19"/>
              <a:gd name="T1" fmla="*/ 38 h 44"/>
              <a:gd name="T2" fmla="*/ 15 w 19"/>
              <a:gd name="T3" fmla="*/ 43 h 44"/>
              <a:gd name="T4" fmla="*/ 10 w 19"/>
              <a:gd name="T5" fmla="*/ 44 h 44"/>
              <a:gd name="T6" fmla="*/ 4 w 19"/>
              <a:gd name="T7" fmla="*/ 40 h 44"/>
              <a:gd name="T8" fmla="*/ 0 w 19"/>
              <a:gd name="T9" fmla="*/ 6 h 44"/>
              <a:gd name="T10" fmla="*/ 4 w 19"/>
              <a:gd name="T11" fmla="*/ 1 h 44"/>
              <a:gd name="T12" fmla="*/ 9 w 19"/>
              <a:gd name="T13" fmla="*/ 0 h 44"/>
              <a:gd name="T14" fmla="*/ 15 w 19"/>
              <a:gd name="T15" fmla="*/ 4 h 44"/>
              <a:gd name="T16" fmla="*/ 19 w 19"/>
              <a:gd name="T17" fmla="*/ 3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44">
                <a:moveTo>
                  <a:pt x="19" y="38"/>
                </a:moveTo>
                <a:cubicBezTo>
                  <a:pt x="19" y="41"/>
                  <a:pt x="17" y="43"/>
                  <a:pt x="15" y="43"/>
                </a:cubicBezTo>
                <a:cubicBezTo>
                  <a:pt x="10" y="44"/>
                  <a:pt x="10" y="44"/>
                  <a:pt x="10" y="44"/>
                </a:cubicBezTo>
                <a:cubicBezTo>
                  <a:pt x="7" y="44"/>
                  <a:pt x="5" y="43"/>
                  <a:pt x="4" y="4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1"/>
                  <a:pt x="4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4" y="2"/>
                  <a:pt x="15" y="4"/>
                </a:cubicBezTo>
                <a:lnTo>
                  <a:pt x="19" y="3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2" name="Freeform 36"/>
          <p:cNvSpPr/>
          <p:nvPr/>
        </p:nvSpPr>
        <p:spPr bwMode="auto">
          <a:xfrm>
            <a:off x="2823584" y="2709896"/>
            <a:ext cx="153018" cy="132078"/>
          </a:xfrm>
          <a:custGeom>
            <a:avLst/>
            <a:gdLst>
              <a:gd name="T0" fmla="*/ 3 w 44"/>
              <a:gd name="T1" fmla="*/ 38 h 38"/>
              <a:gd name="T2" fmla="*/ 1 w 44"/>
              <a:gd name="T3" fmla="*/ 38 h 38"/>
              <a:gd name="T4" fmla="*/ 1 w 44"/>
              <a:gd name="T5" fmla="*/ 35 h 38"/>
              <a:gd name="T6" fmla="*/ 13 w 44"/>
              <a:gd name="T7" fmla="*/ 19 h 38"/>
              <a:gd name="T8" fmla="*/ 15 w 44"/>
              <a:gd name="T9" fmla="*/ 19 h 38"/>
              <a:gd name="T10" fmla="*/ 27 w 44"/>
              <a:gd name="T11" fmla="*/ 17 h 38"/>
              <a:gd name="T12" fmla="*/ 40 w 44"/>
              <a:gd name="T13" fmla="*/ 1 h 38"/>
              <a:gd name="T14" fmla="*/ 43 w 44"/>
              <a:gd name="T15" fmla="*/ 1 h 38"/>
              <a:gd name="T16" fmla="*/ 43 w 44"/>
              <a:gd name="T17" fmla="*/ 4 h 38"/>
              <a:gd name="T18" fmla="*/ 29 w 44"/>
              <a:gd name="T19" fmla="*/ 20 h 38"/>
              <a:gd name="T20" fmla="*/ 28 w 44"/>
              <a:gd name="T21" fmla="*/ 21 h 38"/>
              <a:gd name="T22" fmla="*/ 16 w 44"/>
              <a:gd name="T23" fmla="*/ 22 h 38"/>
              <a:gd name="T24" fmla="*/ 4 w 44"/>
              <a:gd name="T25" fmla="*/ 38 h 38"/>
              <a:gd name="T26" fmla="*/ 3 w 44"/>
              <a:gd name="T2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38">
                <a:moveTo>
                  <a:pt x="3" y="38"/>
                </a:moveTo>
                <a:cubicBezTo>
                  <a:pt x="2" y="38"/>
                  <a:pt x="2" y="38"/>
                  <a:pt x="1" y="38"/>
                </a:cubicBezTo>
                <a:cubicBezTo>
                  <a:pt x="0" y="37"/>
                  <a:pt x="0" y="36"/>
                  <a:pt x="1" y="35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19"/>
                  <a:pt x="14" y="19"/>
                  <a:pt x="15" y="19"/>
                </a:cubicBezTo>
                <a:cubicBezTo>
                  <a:pt x="27" y="17"/>
                  <a:pt x="27" y="17"/>
                  <a:pt x="27" y="17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2" y="0"/>
                  <a:pt x="43" y="1"/>
                </a:cubicBezTo>
                <a:cubicBezTo>
                  <a:pt x="44" y="2"/>
                  <a:pt x="44" y="3"/>
                  <a:pt x="43" y="4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1"/>
                  <a:pt x="29" y="21"/>
                  <a:pt x="28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3" name="Freeform 37"/>
          <p:cNvSpPr>
            <a:spLocks noEditPoints="1"/>
          </p:cNvSpPr>
          <p:nvPr/>
        </p:nvSpPr>
        <p:spPr bwMode="auto">
          <a:xfrm>
            <a:off x="2746270" y="2727613"/>
            <a:ext cx="320532" cy="285097"/>
          </a:xfrm>
          <a:custGeom>
            <a:avLst/>
            <a:gdLst>
              <a:gd name="T0" fmla="*/ 86 w 92"/>
              <a:gd name="T1" fmla="*/ 59 h 82"/>
              <a:gd name="T2" fmla="*/ 23 w 92"/>
              <a:gd name="T3" fmla="*/ 67 h 82"/>
              <a:gd name="T4" fmla="*/ 15 w 92"/>
              <a:gd name="T5" fmla="*/ 5 h 82"/>
              <a:gd name="T6" fmla="*/ 10 w 92"/>
              <a:gd name="T7" fmla="*/ 0 h 82"/>
              <a:gd name="T8" fmla="*/ 4 w 92"/>
              <a:gd name="T9" fmla="*/ 1 h 82"/>
              <a:gd name="T10" fmla="*/ 0 w 92"/>
              <a:gd name="T11" fmla="*/ 6 h 82"/>
              <a:gd name="T12" fmla="*/ 9 w 92"/>
              <a:gd name="T13" fmla="*/ 73 h 82"/>
              <a:gd name="T14" fmla="*/ 9 w 92"/>
              <a:gd name="T15" fmla="*/ 77 h 82"/>
              <a:gd name="T16" fmla="*/ 10 w 92"/>
              <a:gd name="T17" fmla="*/ 79 h 82"/>
              <a:gd name="T18" fmla="*/ 14 w 92"/>
              <a:gd name="T19" fmla="*/ 82 h 82"/>
              <a:gd name="T20" fmla="*/ 14 w 92"/>
              <a:gd name="T21" fmla="*/ 82 h 82"/>
              <a:gd name="T22" fmla="*/ 19 w 92"/>
              <a:gd name="T23" fmla="*/ 81 h 82"/>
              <a:gd name="T24" fmla="*/ 88 w 92"/>
              <a:gd name="T25" fmla="*/ 72 h 82"/>
              <a:gd name="T26" fmla="*/ 92 w 92"/>
              <a:gd name="T27" fmla="*/ 67 h 82"/>
              <a:gd name="T28" fmla="*/ 91 w 92"/>
              <a:gd name="T29" fmla="*/ 63 h 82"/>
              <a:gd name="T30" fmla="*/ 86 w 92"/>
              <a:gd name="T31" fmla="*/ 59 h 82"/>
              <a:gd name="T32" fmla="*/ 8 w 92"/>
              <a:gd name="T33" fmla="*/ 10 h 82"/>
              <a:gd name="T34" fmla="*/ 12 w 92"/>
              <a:gd name="T35" fmla="*/ 13 h 82"/>
              <a:gd name="T36" fmla="*/ 9 w 92"/>
              <a:gd name="T37" fmla="*/ 17 h 82"/>
              <a:gd name="T38" fmla="*/ 5 w 92"/>
              <a:gd name="T39" fmla="*/ 14 h 82"/>
              <a:gd name="T40" fmla="*/ 8 w 92"/>
              <a:gd name="T41" fmla="*/ 10 h 82"/>
              <a:gd name="T42" fmla="*/ 11 w 92"/>
              <a:gd name="T43" fmla="*/ 32 h 82"/>
              <a:gd name="T44" fmla="*/ 15 w 92"/>
              <a:gd name="T45" fmla="*/ 35 h 82"/>
              <a:gd name="T46" fmla="*/ 12 w 92"/>
              <a:gd name="T47" fmla="*/ 39 h 82"/>
              <a:gd name="T48" fmla="*/ 8 w 92"/>
              <a:gd name="T49" fmla="*/ 36 h 82"/>
              <a:gd name="T50" fmla="*/ 11 w 92"/>
              <a:gd name="T51" fmla="*/ 32 h 82"/>
              <a:gd name="T52" fmla="*/ 14 w 92"/>
              <a:gd name="T53" fmla="*/ 54 h 82"/>
              <a:gd name="T54" fmla="*/ 17 w 92"/>
              <a:gd name="T55" fmla="*/ 57 h 82"/>
              <a:gd name="T56" fmla="*/ 14 w 92"/>
              <a:gd name="T57" fmla="*/ 61 h 82"/>
              <a:gd name="T58" fmla="*/ 10 w 92"/>
              <a:gd name="T59" fmla="*/ 57 h 82"/>
              <a:gd name="T60" fmla="*/ 14 w 92"/>
              <a:gd name="T61" fmla="*/ 5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" h="82">
                <a:moveTo>
                  <a:pt x="86" y="59"/>
                </a:moveTo>
                <a:cubicBezTo>
                  <a:pt x="23" y="67"/>
                  <a:pt x="23" y="67"/>
                  <a:pt x="23" y="67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2"/>
                  <a:pt x="12" y="0"/>
                  <a:pt x="10" y="0"/>
                </a:cubicBezTo>
                <a:cubicBezTo>
                  <a:pt x="4" y="1"/>
                  <a:pt x="4" y="1"/>
                  <a:pt x="4" y="1"/>
                </a:cubicBezTo>
                <a:cubicBezTo>
                  <a:pt x="2" y="1"/>
                  <a:pt x="0" y="4"/>
                  <a:pt x="0" y="6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7"/>
                  <a:pt x="9" y="77"/>
                  <a:pt x="9" y="77"/>
                </a:cubicBezTo>
                <a:cubicBezTo>
                  <a:pt x="9" y="78"/>
                  <a:pt x="9" y="79"/>
                  <a:pt x="10" y="79"/>
                </a:cubicBezTo>
                <a:cubicBezTo>
                  <a:pt x="11" y="81"/>
                  <a:pt x="12" y="82"/>
                  <a:pt x="14" y="82"/>
                </a:cubicBezTo>
                <a:cubicBezTo>
                  <a:pt x="14" y="82"/>
                  <a:pt x="14" y="82"/>
                  <a:pt x="14" y="82"/>
                </a:cubicBezTo>
                <a:cubicBezTo>
                  <a:pt x="19" y="81"/>
                  <a:pt x="19" y="81"/>
                  <a:pt x="19" y="81"/>
                </a:cubicBezTo>
                <a:cubicBezTo>
                  <a:pt x="88" y="72"/>
                  <a:pt x="88" y="72"/>
                  <a:pt x="88" y="72"/>
                </a:cubicBezTo>
                <a:cubicBezTo>
                  <a:pt x="90" y="72"/>
                  <a:pt x="92" y="70"/>
                  <a:pt x="92" y="67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60"/>
                  <a:pt x="89" y="59"/>
                  <a:pt x="86" y="59"/>
                </a:cubicBezTo>
                <a:close/>
                <a:moveTo>
                  <a:pt x="8" y="10"/>
                </a:moveTo>
                <a:cubicBezTo>
                  <a:pt x="10" y="9"/>
                  <a:pt x="12" y="11"/>
                  <a:pt x="12" y="13"/>
                </a:cubicBezTo>
                <a:cubicBezTo>
                  <a:pt x="12" y="15"/>
                  <a:pt x="11" y="16"/>
                  <a:pt x="9" y="17"/>
                </a:cubicBezTo>
                <a:cubicBezTo>
                  <a:pt x="7" y="17"/>
                  <a:pt x="5" y="16"/>
                  <a:pt x="5" y="14"/>
                </a:cubicBezTo>
                <a:cubicBezTo>
                  <a:pt x="5" y="12"/>
                  <a:pt x="6" y="10"/>
                  <a:pt x="8" y="10"/>
                </a:cubicBezTo>
                <a:close/>
                <a:moveTo>
                  <a:pt x="11" y="32"/>
                </a:moveTo>
                <a:cubicBezTo>
                  <a:pt x="13" y="31"/>
                  <a:pt x="15" y="33"/>
                  <a:pt x="15" y="35"/>
                </a:cubicBezTo>
                <a:cubicBezTo>
                  <a:pt x="15" y="37"/>
                  <a:pt x="14" y="38"/>
                  <a:pt x="12" y="39"/>
                </a:cubicBezTo>
                <a:cubicBezTo>
                  <a:pt x="10" y="39"/>
                  <a:pt x="8" y="37"/>
                  <a:pt x="8" y="36"/>
                </a:cubicBezTo>
                <a:cubicBezTo>
                  <a:pt x="8" y="34"/>
                  <a:pt x="9" y="32"/>
                  <a:pt x="11" y="32"/>
                </a:cubicBezTo>
                <a:close/>
                <a:moveTo>
                  <a:pt x="14" y="54"/>
                </a:moveTo>
                <a:cubicBezTo>
                  <a:pt x="15" y="53"/>
                  <a:pt x="17" y="55"/>
                  <a:pt x="17" y="57"/>
                </a:cubicBezTo>
                <a:cubicBezTo>
                  <a:pt x="18" y="59"/>
                  <a:pt x="16" y="60"/>
                  <a:pt x="14" y="61"/>
                </a:cubicBezTo>
                <a:cubicBezTo>
                  <a:pt x="12" y="61"/>
                  <a:pt x="11" y="59"/>
                  <a:pt x="10" y="57"/>
                </a:cubicBezTo>
                <a:cubicBezTo>
                  <a:pt x="10" y="56"/>
                  <a:pt x="12" y="54"/>
                  <a:pt x="14" y="5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4" name="Freeform 38"/>
          <p:cNvSpPr/>
          <p:nvPr/>
        </p:nvSpPr>
        <p:spPr bwMode="auto">
          <a:xfrm>
            <a:off x="3881825" y="2616474"/>
            <a:ext cx="59596" cy="75704"/>
          </a:xfrm>
          <a:custGeom>
            <a:avLst/>
            <a:gdLst>
              <a:gd name="T0" fmla="*/ 17 w 17"/>
              <a:gd name="T1" fmla="*/ 16 h 22"/>
              <a:gd name="T2" fmla="*/ 12 w 17"/>
              <a:gd name="T3" fmla="*/ 21 h 22"/>
              <a:gd name="T4" fmla="*/ 7 w 17"/>
              <a:gd name="T5" fmla="*/ 22 h 22"/>
              <a:gd name="T6" fmla="*/ 2 w 17"/>
              <a:gd name="T7" fmla="*/ 18 h 22"/>
              <a:gd name="T8" fmla="*/ 1 w 17"/>
              <a:gd name="T9" fmla="*/ 6 h 22"/>
              <a:gd name="T10" fmla="*/ 5 w 17"/>
              <a:gd name="T11" fmla="*/ 1 h 22"/>
              <a:gd name="T12" fmla="*/ 10 w 17"/>
              <a:gd name="T13" fmla="*/ 0 h 22"/>
              <a:gd name="T14" fmla="*/ 15 w 17"/>
              <a:gd name="T15" fmla="*/ 4 h 22"/>
              <a:gd name="T16" fmla="*/ 17 w 17"/>
              <a:gd name="T17" fmla="*/ 1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2">
                <a:moveTo>
                  <a:pt x="17" y="16"/>
                </a:moveTo>
                <a:cubicBezTo>
                  <a:pt x="17" y="19"/>
                  <a:pt x="15" y="21"/>
                  <a:pt x="12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5" y="22"/>
                  <a:pt x="2" y="20"/>
                  <a:pt x="2" y="18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5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2" y="0"/>
                  <a:pt x="15" y="2"/>
                  <a:pt x="15" y="4"/>
                </a:cubicBezTo>
                <a:lnTo>
                  <a:pt x="17" y="1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5" name="Freeform 39"/>
          <p:cNvSpPr/>
          <p:nvPr/>
        </p:nvSpPr>
        <p:spPr bwMode="auto">
          <a:xfrm>
            <a:off x="3951086" y="2566542"/>
            <a:ext cx="62817" cy="119193"/>
          </a:xfrm>
          <a:custGeom>
            <a:avLst/>
            <a:gdLst>
              <a:gd name="T0" fmla="*/ 18 w 18"/>
              <a:gd name="T1" fmla="*/ 27 h 34"/>
              <a:gd name="T2" fmla="*/ 13 w 18"/>
              <a:gd name="T3" fmla="*/ 33 h 34"/>
              <a:gd name="T4" fmla="*/ 8 w 18"/>
              <a:gd name="T5" fmla="*/ 33 h 34"/>
              <a:gd name="T6" fmla="*/ 3 w 18"/>
              <a:gd name="T7" fmla="*/ 29 h 34"/>
              <a:gd name="T8" fmla="*/ 0 w 18"/>
              <a:gd name="T9" fmla="*/ 6 h 34"/>
              <a:gd name="T10" fmla="*/ 4 w 18"/>
              <a:gd name="T11" fmla="*/ 1 h 34"/>
              <a:gd name="T12" fmla="*/ 9 w 18"/>
              <a:gd name="T13" fmla="*/ 0 h 34"/>
              <a:gd name="T14" fmla="*/ 15 w 18"/>
              <a:gd name="T15" fmla="*/ 4 h 34"/>
              <a:gd name="T16" fmla="*/ 18 w 18"/>
              <a:gd name="T17" fmla="*/ 2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4">
                <a:moveTo>
                  <a:pt x="18" y="27"/>
                </a:moveTo>
                <a:cubicBezTo>
                  <a:pt x="18" y="30"/>
                  <a:pt x="16" y="32"/>
                  <a:pt x="13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6" y="34"/>
                  <a:pt x="3" y="32"/>
                  <a:pt x="3" y="2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1"/>
                  <a:pt x="4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4" y="1"/>
                  <a:pt x="15" y="4"/>
                </a:cubicBezTo>
                <a:lnTo>
                  <a:pt x="18" y="2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6" name="Freeform 40"/>
          <p:cNvSpPr/>
          <p:nvPr/>
        </p:nvSpPr>
        <p:spPr bwMode="auto">
          <a:xfrm>
            <a:off x="4013904" y="2521441"/>
            <a:ext cx="66039" cy="153019"/>
          </a:xfrm>
          <a:custGeom>
            <a:avLst/>
            <a:gdLst>
              <a:gd name="T0" fmla="*/ 19 w 19"/>
              <a:gd name="T1" fmla="*/ 38 h 44"/>
              <a:gd name="T2" fmla="*/ 15 w 19"/>
              <a:gd name="T3" fmla="*/ 43 h 44"/>
              <a:gd name="T4" fmla="*/ 10 w 19"/>
              <a:gd name="T5" fmla="*/ 44 h 44"/>
              <a:gd name="T6" fmla="*/ 4 w 19"/>
              <a:gd name="T7" fmla="*/ 40 h 44"/>
              <a:gd name="T8" fmla="*/ 0 w 19"/>
              <a:gd name="T9" fmla="*/ 6 h 44"/>
              <a:gd name="T10" fmla="*/ 4 w 19"/>
              <a:gd name="T11" fmla="*/ 1 h 44"/>
              <a:gd name="T12" fmla="*/ 10 w 19"/>
              <a:gd name="T13" fmla="*/ 0 h 44"/>
              <a:gd name="T14" fmla="*/ 15 w 19"/>
              <a:gd name="T15" fmla="*/ 4 h 44"/>
              <a:gd name="T16" fmla="*/ 19 w 19"/>
              <a:gd name="T17" fmla="*/ 3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44">
                <a:moveTo>
                  <a:pt x="19" y="38"/>
                </a:moveTo>
                <a:cubicBezTo>
                  <a:pt x="19" y="41"/>
                  <a:pt x="17" y="43"/>
                  <a:pt x="15" y="43"/>
                </a:cubicBezTo>
                <a:cubicBezTo>
                  <a:pt x="10" y="44"/>
                  <a:pt x="10" y="44"/>
                  <a:pt x="10" y="44"/>
                </a:cubicBezTo>
                <a:cubicBezTo>
                  <a:pt x="7" y="44"/>
                  <a:pt x="5" y="42"/>
                  <a:pt x="4" y="4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1"/>
                  <a:pt x="4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2" y="0"/>
                  <a:pt x="15" y="2"/>
                  <a:pt x="15" y="4"/>
                </a:cubicBezTo>
                <a:lnTo>
                  <a:pt x="19" y="3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7" name="Freeform 41"/>
          <p:cNvSpPr/>
          <p:nvPr/>
        </p:nvSpPr>
        <p:spPr bwMode="auto">
          <a:xfrm>
            <a:off x="3872161" y="2469898"/>
            <a:ext cx="153018" cy="132078"/>
          </a:xfrm>
          <a:custGeom>
            <a:avLst/>
            <a:gdLst>
              <a:gd name="T0" fmla="*/ 3 w 44"/>
              <a:gd name="T1" fmla="*/ 38 h 38"/>
              <a:gd name="T2" fmla="*/ 1 w 44"/>
              <a:gd name="T3" fmla="*/ 38 h 38"/>
              <a:gd name="T4" fmla="*/ 1 w 44"/>
              <a:gd name="T5" fmla="*/ 35 h 38"/>
              <a:gd name="T6" fmla="*/ 13 w 44"/>
              <a:gd name="T7" fmla="*/ 19 h 38"/>
              <a:gd name="T8" fmla="*/ 15 w 44"/>
              <a:gd name="T9" fmla="*/ 18 h 38"/>
              <a:gd name="T10" fmla="*/ 27 w 44"/>
              <a:gd name="T11" fmla="*/ 17 h 38"/>
              <a:gd name="T12" fmla="*/ 40 w 44"/>
              <a:gd name="T13" fmla="*/ 1 h 38"/>
              <a:gd name="T14" fmla="*/ 43 w 44"/>
              <a:gd name="T15" fmla="*/ 1 h 38"/>
              <a:gd name="T16" fmla="*/ 43 w 44"/>
              <a:gd name="T17" fmla="*/ 4 h 38"/>
              <a:gd name="T18" fmla="*/ 30 w 44"/>
              <a:gd name="T19" fmla="*/ 20 h 38"/>
              <a:gd name="T20" fmla="*/ 28 w 44"/>
              <a:gd name="T21" fmla="*/ 21 h 38"/>
              <a:gd name="T22" fmla="*/ 16 w 44"/>
              <a:gd name="T23" fmla="*/ 22 h 38"/>
              <a:gd name="T24" fmla="*/ 4 w 44"/>
              <a:gd name="T25" fmla="*/ 38 h 38"/>
              <a:gd name="T26" fmla="*/ 3 w 44"/>
              <a:gd name="T2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38">
                <a:moveTo>
                  <a:pt x="3" y="38"/>
                </a:moveTo>
                <a:cubicBezTo>
                  <a:pt x="2" y="38"/>
                  <a:pt x="2" y="38"/>
                  <a:pt x="1" y="38"/>
                </a:cubicBezTo>
                <a:cubicBezTo>
                  <a:pt x="0" y="37"/>
                  <a:pt x="0" y="36"/>
                  <a:pt x="1" y="35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27" y="17"/>
                  <a:pt x="27" y="17"/>
                  <a:pt x="27" y="17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2" y="0"/>
                  <a:pt x="43" y="1"/>
                </a:cubicBezTo>
                <a:cubicBezTo>
                  <a:pt x="44" y="2"/>
                  <a:pt x="44" y="3"/>
                  <a:pt x="43" y="4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8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8" name="Freeform 42"/>
          <p:cNvSpPr>
            <a:spLocks noEditPoints="1"/>
          </p:cNvSpPr>
          <p:nvPr/>
        </p:nvSpPr>
        <p:spPr bwMode="auto">
          <a:xfrm>
            <a:off x="3794846" y="2487616"/>
            <a:ext cx="320532" cy="285097"/>
          </a:xfrm>
          <a:custGeom>
            <a:avLst/>
            <a:gdLst>
              <a:gd name="T0" fmla="*/ 86 w 92"/>
              <a:gd name="T1" fmla="*/ 59 h 82"/>
              <a:gd name="T2" fmla="*/ 23 w 92"/>
              <a:gd name="T3" fmla="*/ 67 h 82"/>
              <a:gd name="T4" fmla="*/ 15 w 92"/>
              <a:gd name="T5" fmla="*/ 5 h 82"/>
              <a:gd name="T6" fmla="*/ 10 w 92"/>
              <a:gd name="T7" fmla="*/ 0 h 82"/>
              <a:gd name="T8" fmla="*/ 5 w 92"/>
              <a:gd name="T9" fmla="*/ 1 h 82"/>
              <a:gd name="T10" fmla="*/ 0 w 92"/>
              <a:gd name="T11" fmla="*/ 6 h 82"/>
              <a:gd name="T12" fmla="*/ 9 w 92"/>
              <a:gd name="T13" fmla="*/ 73 h 82"/>
              <a:gd name="T14" fmla="*/ 9 w 92"/>
              <a:gd name="T15" fmla="*/ 77 h 82"/>
              <a:gd name="T16" fmla="*/ 10 w 92"/>
              <a:gd name="T17" fmla="*/ 79 h 82"/>
              <a:gd name="T18" fmla="*/ 14 w 92"/>
              <a:gd name="T19" fmla="*/ 81 h 82"/>
              <a:gd name="T20" fmla="*/ 14 w 92"/>
              <a:gd name="T21" fmla="*/ 81 h 82"/>
              <a:gd name="T22" fmla="*/ 20 w 92"/>
              <a:gd name="T23" fmla="*/ 81 h 82"/>
              <a:gd name="T24" fmla="*/ 88 w 92"/>
              <a:gd name="T25" fmla="*/ 72 h 82"/>
              <a:gd name="T26" fmla="*/ 92 w 92"/>
              <a:gd name="T27" fmla="*/ 67 h 82"/>
              <a:gd name="T28" fmla="*/ 91 w 92"/>
              <a:gd name="T29" fmla="*/ 63 h 82"/>
              <a:gd name="T30" fmla="*/ 86 w 92"/>
              <a:gd name="T31" fmla="*/ 59 h 82"/>
              <a:gd name="T32" fmla="*/ 8 w 92"/>
              <a:gd name="T33" fmla="*/ 10 h 82"/>
              <a:gd name="T34" fmla="*/ 12 w 92"/>
              <a:gd name="T35" fmla="*/ 13 h 82"/>
              <a:gd name="T36" fmla="*/ 9 w 92"/>
              <a:gd name="T37" fmla="*/ 17 h 82"/>
              <a:gd name="T38" fmla="*/ 5 w 92"/>
              <a:gd name="T39" fmla="*/ 14 h 82"/>
              <a:gd name="T40" fmla="*/ 8 w 92"/>
              <a:gd name="T41" fmla="*/ 10 h 82"/>
              <a:gd name="T42" fmla="*/ 11 w 92"/>
              <a:gd name="T43" fmla="*/ 31 h 82"/>
              <a:gd name="T44" fmla="*/ 15 w 92"/>
              <a:gd name="T45" fmla="*/ 35 h 82"/>
              <a:gd name="T46" fmla="*/ 12 w 92"/>
              <a:gd name="T47" fmla="*/ 38 h 82"/>
              <a:gd name="T48" fmla="*/ 8 w 92"/>
              <a:gd name="T49" fmla="*/ 35 h 82"/>
              <a:gd name="T50" fmla="*/ 11 w 92"/>
              <a:gd name="T51" fmla="*/ 31 h 82"/>
              <a:gd name="T52" fmla="*/ 14 w 92"/>
              <a:gd name="T53" fmla="*/ 53 h 82"/>
              <a:gd name="T54" fmla="*/ 18 w 92"/>
              <a:gd name="T55" fmla="*/ 56 h 82"/>
              <a:gd name="T56" fmla="*/ 14 w 92"/>
              <a:gd name="T57" fmla="*/ 60 h 82"/>
              <a:gd name="T58" fmla="*/ 11 w 92"/>
              <a:gd name="T59" fmla="*/ 57 h 82"/>
              <a:gd name="T60" fmla="*/ 14 w 92"/>
              <a:gd name="T61" fmla="*/ 5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" h="82">
                <a:moveTo>
                  <a:pt x="86" y="59"/>
                </a:moveTo>
                <a:cubicBezTo>
                  <a:pt x="23" y="67"/>
                  <a:pt x="23" y="67"/>
                  <a:pt x="23" y="67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2"/>
                  <a:pt x="12" y="0"/>
                  <a:pt x="10" y="0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4"/>
                  <a:pt x="0" y="6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7"/>
                  <a:pt x="9" y="77"/>
                  <a:pt x="9" y="77"/>
                </a:cubicBezTo>
                <a:cubicBezTo>
                  <a:pt x="9" y="78"/>
                  <a:pt x="9" y="79"/>
                  <a:pt x="10" y="79"/>
                </a:cubicBezTo>
                <a:cubicBezTo>
                  <a:pt x="11" y="81"/>
                  <a:pt x="12" y="82"/>
                  <a:pt x="14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20" y="81"/>
                  <a:pt x="20" y="81"/>
                  <a:pt x="20" y="81"/>
                </a:cubicBezTo>
                <a:cubicBezTo>
                  <a:pt x="88" y="72"/>
                  <a:pt x="88" y="72"/>
                  <a:pt x="88" y="72"/>
                </a:cubicBezTo>
                <a:cubicBezTo>
                  <a:pt x="90" y="72"/>
                  <a:pt x="92" y="70"/>
                  <a:pt x="92" y="67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60"/>
                  <a:pt x="89" y="58"/>
                  <a:pt x="86" y="59"/>
                </a:cubicBezTo>
                <a:close/>
                <a:moveTo>
                  <a:pt x="8" y="10"/>
                </a:moveTo>
                <a:cubicBezTo>
                  <a:pt x="10" y="9"/>
                  <a:pt x="12" y="11"/>
                  <a:pt x="12" y="13"/>
                </a:cubicBezTo>
                <a:cubicBezTo>
                  <a:pt x="12" y="15"/>
                  <a:pt x="11" y="16"/>
                  <a:pt x="9" y="17"/>
                </a:cubicBezTo>
                <a:cubicBezTo>
                  <a:pt x="7" y="17"/>
                  <a:pt x="5" y="15"/>
                  <a:pt x="5" y="14"/>
                </a:cubicBezTo>
                <a:cubicBezTo>
                  <a:pt x="5" y="12"/>
                  <a:pt x="6" y="10"/>
                  <a:pt x="8" y="10"/>
                </a:cubicBezTo>
                <a:close/>
                <a:moveTo>
                  <a:pt x="11" y="31"/>
                </a:moveTo>
                <a:cubicBezTo>
                  <a:pt x="13" y="31"/>
                  <a:pt x="15" y="33"/>
                  <a:pt x="15" y="35"/>
                </a:cubicBezTo>
                <a:cubicBezTo>
                  <a:pt x="15" y="36"/>
                  <a:pt x="14" y="38"/>
                  <a:pt x="12" y="38"/>
                </a:cubicBezTo>
                <a:cubicBezTo>
                  <a:pt x="10" y="39"/>
                  <a:pt x="8" y="37"/>
                  <a:pt x="8" y="35"/>
                </a:cubicBezTo>
                <a:cubicBezTo>
                  <a:pt x="8" y="33"/>
                  <a:pt x="9" y="32"/>
                  <a:pt x="11" y="31"/>
                </a:cubicBezTo>
                <a:close/>
                <a:moveTo>
                  <a:pt x="14" y="53"/>
                </a:moveTo>
                <a:cubicBezTo>
                  <a:pt x="16" y="53"/>
                  <a:pt x="17" y="55"/>
                  <a:pt x="18" y="56"/>
                </a:cubicBezTo>
                <a:cubicBezTo>
                  <a:pt x="18" y="58"/>
                  <a:pt x="16" y="60"/>
                  <a:pt x="14" y="60"/>
                </a:cubicBezTo>
                <a:cubicBezTo>
                  <a:pt x="13" y="61"/>
                  <a:pt x="11" y="59"/>
                  <a:pt x="11" y="57"/>
                </a:cubicBezTo>
                <a:cubicBezTo>
                  <a:pt x="10" y="55"/>
                  <a:pt x="12" y="54"/>
                  <a:pt x="14" y="5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59" name="Freeform 43"/>
          <p:cNvSpPr>
            <a:spLocks noEditPoints="1"/>
          </p:cNvSpPr>
          <p:nvPr/>
        </p:nvSpPr>
        <p:spPr bwMode="auto">
          <a:xfrm>
            <a:off x="525094" y="3333242"/>
            <a:ext cx="317311" cy="272212"/>
          </a:xfrm>
          <a:custGeom>
            <a:avLst/>
            <a:gdLst>
              <a:gd name="T0" fmla="*/ 72 w 91"/>
              <a:gd name="T1" fmla="*/ 11 h 78"/>
              <a:gd name="T2" fmla="*/ 72 w 91"/>
              <a:gd name="T3" fmla="*/ 11 h 78"/>
              <a:gd name="T4" fmla="*/ 70 w 91"/>
              <a:gd name="T5" fmla="*/ 9 h 78"/>
              <a:gd name="T6" fmla="*/ 62 w 91"/>
              <a:gd name="T7" fmla="*/ 10 h 78"/>
              <a:gd name="T8" fmla="*/ 61 w 91"/>
              <a:gd name="T9" fmla="*/ 12 h 78"/>
              <a:gd name="T10" fmla="*/ 56 w 91"/>
              <a:gd name="T11" fmla="*/ 12 h 78"/>
              <a:gd name="T12" fmla="*/ 56 w 91"/>
              <a:gd name="T13" fmla="*/ 7 h 78"/>
              <a:gd name="T14" fmla="*/ 44 w 91"/>
              <a:gd name="T15" fmla="*/ 1 h 78"/>
              <a:gd name="T16" fmla="*/ 37 w 91"/>
              <a:gd name="T17" fmla="*/ 2 h 78"/>
              <a:gd name="T18" fmla="*/ 27 w 91"/>
              <a:gd name="T19" fmla="*/ 11 h 78"/>
              <a:gd name="T20" fmla="*/ 28 w 91"/>
              <a:gd name="T21" fmla="*/ 16 h 78"/>
              <a:gd name="T22" fmla="*/ 23 w 91"/>
              <a:gd name="T23" fmla="*/ 16 h 78"/>
              <a:gd name="T24" fmla="*/ 21 w 91"/>
              <a:gd name="T25" fmla="*/ 15 h 78"/>
              <a:gd name="T26" fmla="*/ 14 w 91"/>
              <a:gd name="T27" fmla="*/ 16 h 78"/>
              <a:gd name="T28" fmla="*/ 12 w 91"/>
              <a:gd name="T29" fmla="*/ 18 h 78"/>
              <a:gd name="T30" fmla="*/ 12 w 91"/>
              <a:gd name="T31" fmla="*/ 18 h 78"/>
              <a:gd name="T32" fmla="*/ 1 w 91"/>
              <a:gd name="T33" fmla="*/ 35 h 78"/>
              <a:gd name="T34" fmla="*/ 4 w 91"/>
              <a:gd name="T35" fmla="*/ 63 h 78"/>
              <a:gd name="T36" fmla="*/ 21 w 91"/>
              <a:gd name="T37" fmla="*/ 77 h 78"/>
              <a:gd name="T38" fmla="*/ 77 w 91"/>
              <a:gd name="T39" fmla="*/ 70 h 78"/>
              <a:gd name="T40" fmla="*/ 90 w 91"/>
              <a:gd name="T41" fmla="*/ 53 h 78"/>
              <a:gd name="T42" fmla="*/ 86 w 91"/>
              <a:gd name="T43" fmla="*/ 24 h 78"/>
              <a:gd name="T44" fmla="*/ 72 w 91"/>
              <a:gd name="T45" fmla="*/ 11 h 78"/>
              <a:gd name="T46" fmla="*/ 32 w 91"/>
              <a:gd name="T47" fmla="*/ 10 h 78"/>
              <a:gd name="T48" fmla="*/ 37 w 91"/>
              <a:gd name="T49" fmla="*/ 7 h 78"/>
              <a:gd name="T50" fmla="*/ 45 w 91"/>
              <a:gd name="T51" fmla="*/ 6 h 78"/>
              <a:gd name="T52" fmla="*/ 51 w 91"/>
              <a:gd name="T53" fmla="*/ 8 h 78"/>
              <a:gd name="T54" fmla="*/ 51 w 91"/>
              <a:gd name="T55" fmla="*/ 13 h 78"/>
              <a:gd name="T56" fmla="*/ 33 w 91"/>
              <a:gd name="T57" fmla="*/ 15 h 78"/>
              <a:gd name="T58" fmla="*/ 32 w 91"/>
              <a:gd name="T59" fmla="*/ 1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" h="78">
                <a:moveTo>
                  <a:pt x="72" y="11"/>
                </a:moveTo>
                <a:cubicBezTo>
                  <a:pt x="72" y="11"/>
                  <a:pt x="72" y="11"/>
                  <a:pt x="72" y="11"/>
                </a:cubicBezTo>
                <a:cubicBezTo>
                  <a:pt x="72" y="10"/>
                  <a:pt x="71" y="9"/>
                  <a:pt x="70" y="9"/>
                </a:cubicBezTo>
                <a:cubicBezTo>
                  <a:pt x="62" y="10"/>
                  <a:pt x="62" y="10"/>
                  <a:pt x="62" y="10"/>
                </a:cubicBezTo>
                <a:cubicBezTo>
                  <a:pt x="61" y="10"/>
                  <a:pt x="61" y="11"/>
                  <a:pt x="61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7"/>
                  <a:pt x="56" y="7"/>
                  <a:pt x="56" y="7"/>
                </a:cubicBezTo>
                <a:cubicBezTo>
                  <a:pt x="55" y="1"/>
                  <a:pt x="50" y="0"/>
                  <a:pt x="44" y="1"/>
                </a:cubicBezTo>
                <a:cubicBezTo>
                  <a:pt x="37" y="2"/>
                  <a:pt x="37" y="2"/>
                  <a:pt x="37" y="2"/>
                </a:cubicBezTo>
                <a:cubicBezTo>
                  <a:pt x="31" y="2"/>
                  <a:pt x="26" y="5"/>
                  <a:pt x="27" y="11"/>
                </a:cubicBezTo>
                <a:cubicBezTo>
                  <a:pt x="28" y="16"/>
                  <a:pt x="28" y="16"/>
                  <a:pt x="28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2" y="15"/>
                  <a:pt x="21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2" y="17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5" y="20"/>
                  <a:pt x="0" y="27"/>
                  <a:pt x="1" y="35"/>
                </a:cubicBezTo>
                <a:cubicBezTo>
                  <a:pt x="4" y="63"/>
                  <a:pt x="4" y="63"/>
                  <a:pt x="4" y="63"/>
                </a:cubicBezTo>
                <a:cubicBezTo>
                  <a:pt x="5" y="72"/>
                  <a:pt x="13" y="78"/>
                  <a:pt x="21" y="77"/>
                </a:cubicBezTo>
                <a:cubicBezTo>
                  <a:pt x="77" y="70"/>
                  <a:pt x="77" y="70"/>
                  <a:pt x="77" y="70"/>
                </a:cubicBezTo>
                <a:cubicBezTo>
                  <a:pt x="85" y="69"/>
                  <a:pt x="91" y="61"/>
                  <a:pt x="90" y="53"/>
                </a:cubicBezTo>
                <a:cubicBezTo>
                  <a:pt x="86" y="24"/>
                  <a:pt x="86" y="24"/>
                  <a:pt x="86" y="24"/>
                </a:cubicBezTo>
                <a:cubicBezTo>
                  <a:pt x="85" y="17"/>
                  <a:pt x="79" y="11"/>
                  <a:pt x="72" y="11"/>
                </a:cubicBezTo>
                <a:close/>
                <a:moveTo>
                  <a:pt x="32" y="10"/>
                </a:moveTo>
                <a:cubicBezTo>
                  <a:pt x="32" y="9"/>
                  <a:pt x="32" y="8"/>
                  <a:pt x="37" y="7"/>
                </a:cubicBezTo>
                <a:cubicBezTo>
                  <a:pt x="45" y="6"/>
                  <a:pt x="45" y="6"/>
                  <a:pt x="45" y="6"/>
                </a:cubicBezTo>
                <a:cubicBezTo>
                  <a:pt x="50" y="5"/>
                  <a:pt x="50" y="7"/>
                  <a:pt x="51" y="8"/>
                </a:cubicBezTo>
                <a:cubicBezTo>
                  <a:pt x="51" y="13"/>
                  <a:pt x="51" y="13"/>
                  <a:pt x="51" y="13"/>
                </a:cubicBezTo>
                <a:cubicBezTo>
                  <a:pt x="33" y="15"/>
                  <a:pt x="33" y="15"/>
                  <a:pt x="33" y="15"/>
                </a:cubicBezTo>
                <a:lnTo>
                  <a:pt x="32" y="1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0" name="Freeform 44"/>
          <p:cNvSpPr>
            <a:spLocks noEditPoints="1"/>
          </p:cNvSpPr>
          <p:nvPr/>
        </p:nvSpPr>
        <p:spPr bwMode="auto">
          <a:xfrm>
            <a:off x="2329096" y="2838752"/>
            <a:ext cx="222278" cy="188455"/>
          </a:xfrm>
          <a:custGeom>
            <a:avLst/>
            <a:gdLst>
              <a:gd name="T0" fmla="*/ 51 w 64"/>
              <a:gd name="T1" fmla="*/ 7 h 54"/>
              <a:gd name="T2" fmla="*/ 51 w 64"/>
              <a:gd name="T3" fmla="*/ 7 h 54"/>
              <a:gd name="T4" fmla="*/ 49 w 64"/>
              <a:gd name="T5" fmla="*/ 6 h 54"/>
              <a:gd name="T6" fmla="*/ 44 w 64"/>
              <a:gd name="T7" fmla="*/ 6 h 54"/>
              <a:gd name="T8" fmla="*/ 43 w 64"/>
              <a:gd name="T9" fmla="*/ 8 h 54"/>
              <a:gd name="T10" fmla="*/ 40 w 64"/>
              <a:gd name="T11" fmla="*/ 8 h 54"/>
              <a:gd name="T12" fmla="*/ 39 w 64"/>
              <a:gd name="T13" fmla="*/ 4 h 54"/>
              <a:gd name="T14" fmla="*/ 31 w 64"/>
              <a:gd name="T15" fmla="*/ 0 h 54"/>
              <a:gd name="T16" fmla="*/ 26 w 64"/>
              <a:gd name="T17" fmla="*/ 1 h 54"/>
              <a:gd name="T18" fmla="*/ 19 w 64"/>
              <a:gd name="T19" fmla="*/ 7 h 54"/>
              <a:gd name="T20" fmla="*/ 20 w 64"/>
              <a:gd name="T21" fmla="*/ 11 h 54"/>
              <a:gd name="T22" fmla="*/ 17 w 64"/>
              <a:gd name="T23" fmla="*/ 11 h 54"/>
              <a:gd name="T24" fmla="*/ 15 w 64"/>
              <a:gd name="T25" fmla="*/ 10 h 54"/>
              <a:gd name="T26" fmla="*/ 10 w 64"/>
              <a:gd name="T27" fmla="*/ 10 h 54"/>
              <a:gd name="T28" fmla="*/ 9 w 64"/>
              <a:gd name="T29" fmla="*/ 12 h 54"/>
              <a:gd name="T30" fmla="*/ 9 w 64"/>
              <a:gd name="T31" fmla="*/ 12 h 54"/>
              <a:gd name="T32" fmla="*/ 1 w 64"/>
              <a:gd name="T33" fmla="*/ 24 h 54"/>
              <a:gd name="T34" fmla="*/ 3 w 64"/>
              <a:gd name="T35" fmla="*/ 43 h 54"/>
              <a:gd name="T36" fmla="*/ 15 w 64"/>
              <a:gd name="T37" fmla="*/ 53 h 54"/>
              <a:gd name="T38" fmla="*/ 54 w 64"/>
              <a:gd name="T39" fmla="*/ 48 h 54"/>
              <a:gd name="T40" fmla="*/ 63 w 64"/>
              <a:gd name="T41" fmla="*/ 36 h 54"/>
              <a:gd name="T42" fmla="*/ 61 w 64"/>
              <a:gd name="T43" fmla="*/ 16 h 54"/>
              <a:gd name="T44" fmla="*/ 51 w 64"/>
              <a:gd name="T45" fmla="*/ 7 h 54"/>
              <a:gd name="T46" fmla="*/ 23 w 64"/>
              <a:gd name="T47" fmla="*/ 6 h 54"/>
              <a:gd name="T48" fmla="*/ 26 w 64"/>
              <a:gd name="T49" fmla="*/ 4 h 54"/>
              <a:gd name="T50" fmla="*/ 32 w 64"/>
              <a:gd name="T51" fmla="*/ 4 h 54"/>
              <a:gd name="T52" fmla="*/ 36 w 64"/>
              <a:gd name="T53" fmla="*/ 5 h 54"/>
              <a:gd name="T54" fmla="*/ 36 w 64"/>
              <a:gd name="T55" fmla="*/ 9 h 54"/>
              <a:gd name="T56" fmla="*/ 23 w 64"/>
              <a:gd name="T57" fmla="*/ 10 h 54"/>
              <a:gd name="T58" fmla="*/ 23 w 64"/>
              <a:gd name="T59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" h="54"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  <a:cubicBezTo>
                  <a:pt x="50" y="6"/>
                  <a:pt x="50" y="6"/>
                  <a:pt x="49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3" y="6"/>
                  <a:pt x="43" y="7"/>
                  <a:pt x="43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0"/>
                  <a:pt x="35" y="0"/>
                  <a:pt x="31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22" y="1"/>
                  <a:pt x="19" y="3"/>
                  <a:pt x="19" y="7"/>
                </a:cubicBezTo>
                <a:cubicBezTo>
                  <a:pt x="20" y="11"/>
                  <a:pt x="20" y="11"/>
                  <a:pt x="20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6" y="10"/>
                  <a:pt x="1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1"/>
                  <a:pt x="9" y="11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4" y="13"/>
                  <a:pt x="0" y="18"/>
                  <a:pt x="1" y="24"/>
                </a:cubicBezTo>
                <a:cubicBezTo>
                  <a:pt x="3" y="43"/>
                  <a:pt x="3" y="43"/>
                  <a:pt x="3" y="43"/>
                </a:cubicBezTo>
                <a:cubicBezTo>
                  <a:pt x="4" y="49"/>
                  <a:pt x="10" y="54"/>
                  <a:pt x="15" y="53"/>
                </a:cubicBezTo>
                <a:cubicBezTo>
                  <a:pt x="54" y="48"/>
                  <a:pt x="54" y="48"/>
                  <a:pt x="54" y="48"/>
                </a:cubicBezTo>
                <a:cubicBezTo>
                  <a:pt x="60" y="47"/>
                  <a:pt x="64" y="42"/>
                  <a:pt x="63" y="36"/>
                </a:cubicBezTo>
                <a:cubicBezTo>
                  <a:pt x="61" y="16"/>
                  <a:pt x="61" y="16"/>
                  <a:pt x="61" y="16"/>
                </a:cubicBezTo>
                <a:cubicBezTo>
                  <a:pt x="60" y="11"/>
                  <a:pt x="56" y="7"/>
                  <a:pt x="51" y="7"/>
                </a:cubicBezTo>
                <a:close/>
                <a:moveTo>
                  <a:pt x="23" y="6"/>
                </a:moveTo>
                <a:cubicBezTo>
                  <a:pt x="23" y="6"/>
                  <a:pt x="23" y="5"/>
                  <a:pt x="26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6" y="3"/>
                  <a:pt x="36" y="4"/>
                  <a:pt x="36" y="5"/>
                </a:cubicBezTo>
                <a:cubicBezTo>
                  <a:pt x="36" y="9"/>
                  <a:pt x="36" y="9"/>
                  <a:pt x="36" y="9"/>
                </a:cubicBezTo>
                <a:cubicBezTo>
                  <a:pt x="23" y="10"/>
                  <a:pt x="23" y="10"/>
                  <a:pt x="23" y="10"/>
                </a:cubicBezTo>
                <a:lnTo>
                  <a:pt x="23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1" name="Freeform 45"/>
          <p:cNvSpPr>
            <a:spLocks noEditPoints="1"/>
          </p:cNvSpPr>
          <p:nvPr/>
        </p:nvSpPr>
        <p:spPr bwMode="auto">
          <a:xfrm>
            <a:off x="4411751" y="2503723"/>
            <a:ext cx="219057" cy="188455"/>
          </a:xfrm>
          <a:custGeom>
            <a:avLst/>
            <a:gdLst>
              <a:gd name="T0" fmla="*/ 50 w 63"/>
              <a:gd name="T1" fmla="*/ 7 h 54"/>
              <a:gd name="T2" fmla="*/ 50 w 63"/>
              <a:gd name="T3" fmla="*/ 7 h 54"/>
              <a:gd name="T4" fmla="*/ 49 w 63"/>
              <a:gd name="T5" fmla="*/ 6 h 54"/>
              <a:gd name="T6" fmla="*/ 43 w 63"/>
              <a:gd name="T7" fmla="*/ 6 h 54"/>
              <a:gd name="T8" fmla="*/ 42 w 63"/>
              <a:gd name="T9" fmla="*/ 8 h 54"/>
              <a:gd name="T10" fmla="*/ 39 w 63"/>
              <a:gd name="T11" fmla="*/ 8 h 54"/>
              <a:gd name="T12" fmla="*/ 39 w 63"/>
              <a:gd name="T13" fmla="*/ 5 h 54"/>
              <a:gd name="T14" fmla="*/ 31 w 63"/>
              <a:gd name="T15" fmla="*/ 0 h 54"/>
              <a:gd name="T16" fmla="*/ 26 w 63"/>
              <a:gd name="T17" fmla="*/ 1 h 54"/>
              <a:gd name="T18" fmla="*/ 19 w 63"/>
              <a:gd name="T19" fmla="*/ 7 h 54"/>
              <a:gd name="T20" fmla="*/ 19 w 63"/>
              <a:gd name="T21" fmla="*/ 11 h 54"/>
              <a:gd name="T22" fmla="*/ 16 w 63"/>
              <a:gd name="T23" fmla="*/ 11 h 54"/>
              <a:gd name="T24" fmla="*/ 15 w 63"/>
              <a:gd name="T25" fmla="*/ 10 h 54"/>
              <a:gd name="T26" fmla="*/ 10 w 63"/>
              <a:gd name="T27" fmla="*/ 11 h 54"/>
              <a:gd name="T28" fmla="*/ 8 w 63"/>
              <a:gd name="T29" fmla="*/ 12 h 54"/>
              <a:gd name="T30" fmla="*/ 8 w 63"/>
              <a:gd name="T31" fmla="*/ 12 h 54"/>
              <a:gd name="T32" fmla="*/ 1 w 63"/>
              <a:gd name="T33" fmla="*/ 24 h 54"/>
              <a:gd name="T34" fmla="*/ 3 w 63"/>
              <a:gd name="T35" fmla="*/ 44 h 54"/>
              <a:gd name="T36" fmla="*/ 15 w 63"/>
              <a:gd name="T37" fmla="*/ 53 h 54"/>
              <a:gd name="T38" fmla="*/ 53 w 63"/>
              <a:gd name="T39" fmla="*/ 48 h 54"/>
              <a:gd name="T40" fmla="*/ 63 w 63"/>
              <a:gd name="T41" fmla="*/ 36 h 54"/>
              <a:gd name="T42" fmla="*/ 60 w 63"/>
              <a:gd name="T43" fmla="*/ 16 h 54"/>
              <a:gd name="T44" fmla="*/ 50 w 63"/>
              <a:gd name="T45" fmla="*/ 7 h 54"/>
              <a:gd name="T46" fmla="*/ 22 w 63"/>
              <a:gd name="T47" fmla="*/ 7 h 54"/>
              <a:gd name="T48" fmla="*/ 26 w 63"/>
              <a:gd name="T49" fmla="*/ 4 h 54"/>
              <a:gd name="T50" fmla="*/ 31 w 63"/>
              <a:gd name="T51" fmla="*/ 4 h 54"/>
              <a:gd name="T52" fmla="*/ 35 w 63"/>
              <a:gd name="T53" fmla="*/ 5 h 54"/>
              <a:gd name="T54" fmla="*/ 36 w 63"/>
              <a:gd name="T55" fmla="*/ 9 h 54"/>
              <a:gd name="T56" fmla="*/ 23 w 63"/>
              <a:gd name="T57" fmla="*/ 10 h 54"/>
              <a:gd name="T58" fmla="*/ 22 w 63"/>
              <a:gd name="T59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3" h="54">
                <a:moveTo>
                  <a:pt x="50" y="7"/>
                </a:moveTo>
                <a:cubicBezTo>
                  <a:pt x="50" y="7"/>
                  <a:pt x="50" y="7"/>
                  <a:pt x="50" y="7"/>
                </a:cubicBezTo>
                <a:cubicBezTo>
                  <a:pt x="50" y="6"/>
                  <a:pt x="49" y="6"/>
                  <a:pt x="49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7"/>
                  <a:pt x="42" y="7"/>
                  <a:pt x="42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5"/>
                  <a:pt x="39" y="5"/>
                  <a:pt x="39" y="5"/>
                </a:cubicBezTo>
                <a:cubicBezTo>
                  <a:pt x="38" y="0"/>
                  <a:pt x="35" y="0"/>
                  <a:pt x="31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21" y="1"/>
                  <a:pt x="18" y="3"/>
                  <a:pt x="19" y="7"/>
                </a:cubicBezTo>
                <a:cubicBezTo>
                  <a:pt x="19" y="11"/>
                  <a:pt x="19" y="11"/>
                  <a:pt x="19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10"/>
                  <a:pt x="15" y="10"/>
                  <a:pt x="15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1"/>
                  <a:pt x="8" y="11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3" y="13"/>
                  <a:pt x="0" y="18"/>
                  <a:pt x="1" y="24"/>
                </a:cubicBezTo>
                <a:cubicBezTo>
                  <a:pt x="3" y="44"/>
                  <a:pt x="3" y="44"/>
                  <a:pt x="3" y="44"/>
                </a:cubicBezTo>
                <a:cubicBezTo>
                  <a:pt x="4" y="49"/>
                  <a:pt x="9" y="54"/>
                  <a:pt x="15" y="53"/>
                </a:cubicBezTo>
                <a:cubicBezTo>
                  <a:pt x="53" y="48"/>
                  <a:pt x="53" y="48"/>
                  <a:pt x="53" y="48"/>
                </a:cubicBezTo>
                <a:cubicBezTo>
                  <a:pt x="59" y="47"/>
                  <a:pt x="63" y="42"/>
                  <a:pt x="63" y="36"/>
                </a:cubicBezTo>
                <a:cubicBezTo>
                  <a:pt x="60" y="16"/>
                  <a:pt x="60" y="16"/>
                  <a:pt x="60" y="16"/>
                </a:cubicBezTo>
                <a:cubicBezTo>
                  <a:pt x="59" y="11"/>
                  <a:pt x="55" y="7"/>
                  <a:pt x="50" y="7"/>
                </a:cubicBezTo>
                <a:close/>
                <a:moveTo>
                  <a:pt x="22" y="7"/>
                </a:moveTo>
                <a:cubicBezTo>
                  <a:pt x="22" y="6"/>
                  <a:pt x="22" y="5"/>
                  <a:pt x="26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35" y="3"/>
                  <a:pt x="35" y="4"/>
                  <a:pt x="35" y="5"/>
                </a:cubicBezTo>
                <a:cubicBezTo>
                  <a:pt x="36" y="9"/>
                  <a:pt x="36" y="9"/>
                  <a:pt x="36" y="9"/>
                </a:cubicBezTo>
                <a:cubicBezTo>
                  <a:pt x="23" y="10"/>
                  <a:pt x="23" y="10"/>
                  <a:pt x="23" y="10"/>
                </a:cubicBezTo>
                <a:lnTo>
                  <a:pt x="22" y="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2" name="Freeform 46"/>
          <p:cNvSpPr>
            <a:spLocks noEditPoints="1"/>
          </p:cNvSpPr>
          <p:nvPr/>
        </p:nvSpPr>
        <p:spPr bwMode="auto">
          <a:xfrm>
            <a:off x="4340881" y="1901315"/>
            <a:ext cx="220667" cy="188455"/>
          </a:xfrm>
          <a:custGeom>
            <a:avLst/>
            <a:gdLst>
              <a:gd name="T0" fmla="*/ 50 w 63"/>
              <a:gd name="T1" fmla="*/ 7 h 54"/>
              <a:gd name="T2" fmla="*/ 50 w 63"/>
              <a:gd name="T3" fmla="*/ 7 h 54"/>
              <a:gd name="T4" fmla="*/ 48 w 63"/>
              <a:gd name="T5" fmla="*/ 6 h 54"/>
              <a:gd name="T6" fmla="*/ 43 w 63"/>
              <a:gd name="T7" fmla="*/ 7 h 54"/>
              <a:gd name="T8" fmla="*/ 42 w 63"/>
              <a:gd name="T9" fmla="*/ 8 h 54"/>
              <a:gd name="T10" fmla="*/ 39 w 63"/>
              <a:gd name="T11" fmla="*/ 8 h 54"/>
              <a:gd name="T12" fmla="*/ 39 w 63"/>
              <a:gd name="T13" fmla="*/ 5 h 54"/>
              <a:gd name="T14" fmla="*/ 31 w 63"/>
              <a:gd name="T15" fmla="*/ 0 h 54"/>
              <a:gd name="T16" fmla="*/ 26 w 63"/>
              <a:gd name="T17" fmla="*/ 1 h 54"/>
              <a:gd name="T18" fmla="*/ 19 w 63"/>
              <a:gd name="T19" fmla="*/ 7 h 54"/>
              <a:gd name="T20" fmla="*/ 19 w 63"/>
              <a:gd name="T21" fmla="*/ 11 h 54"/>
              <a:gd name="T22" fmla="*/ 16 w 63"/>
              <a:gd name="T23" fmla="*/ 11 h 54"/>
              <a:gd name="T24" fmla="*/ 15 w 63"/>
              <a:gd name="T25" fmla="*/ 10 h 54"/>
              <a:gd name="T26" fmla="*/ 10 w 63"/>
              <a:gd name="T27" fmla="*/ 11 h 54"/>
              <a:gd name="T28" fmla="*/ 8 w 63"/>
              <a:gd name="T29" fmla="*/ 12 h 54"/>
              <a:gd name="T30" fmla="*/ 8 w 63"/>
              <a:gd name="T31" fmla="*/ 12 h 54"/>
              <a:gd name="T32" fmla="*/ 1 w 63"/>
              <a:gd name="T33" fmla="*/ 24 h 54"/>
              <a:gd name="T34" fmla="*/ 3 w 63"/>
              <a:gd name="T35" fmla="*/ 44 h 54"/>
              <a:gd name="T36" fmla="*/ 15 w 63"/>
              <a:gd name="T37" fmla="*/ 53 h 54"/>
              <a:gd name="T38" fmla="*/ 53 w 63"/>
              <a:gd name="T39" fmla="*/ 48 h 54"/>
              <a:gd name="T40" fmla="*/ 63 w 63"/>
              <a:gd name="T41" fmla="*/ 36 h 54"/>
              <a:gd name="T42" fmla="*/ 60 w 63"/>
              <a:gd name="T43" fmla="*/ 17 h 54"/>
              <a:gd name="T44" fmla="*/ 50 w 63"/>
              <a:gd name="T45" fmla="*/ 7 h 54"/>
              <a:gd name="T46" fmla="*/ 22 w 63"/>
              <a:gd name="T47" fmla="*/ 7 h 54"/>
              <a:gd name="T48" fmla="*/ 26 w 63"/>
              <a:gd name="T49" fmla="*/ 5 h 54"/>
              <a:gd name="T50" fmla="*/ 31 w 63"/>
              <a:gd name="T51" fmla="*/ 4 h 54"/>
              <a:gd name="T52" fmla="*/ 35 w 63"/>
              <a:gd name="T53" fmla="*/ 5 h 54"/>
              <a:gd name="T54" fmla="*/ 36 w 63"/>
              <a:gd name="T55" fmla="*/ 9 h 54"/>
              <a:gd name="T56" fmla="*/ 23 w 63"/>
              <a:gd name="T57" fmla="*/ 10 h 54"/>
              <a:gd name="T58" fmla="*/ 22 w 63"/>
              <a:gd name="T59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3" h="54">
                <a:moveTo>
                  <a:pt x="50" y="7"/>
                </a:moveTo>
                <a:cubicBezTo>
                  <a:pt x="50" y="7"/>
                  <a:pt x="50" y="7"/>
                  <a:pt x="50" y="7"/>
                </a:cubicBezTo>
                <a:cubicBezTo>
                  <a:pt x="50" y="6"/>
                  <a:pt x="49" y="6"/>
                  <a:pt x="48" y="6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2" y="7"/>
                  <a:pt x="42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5"/>
                  <a:pt x="39" y="5"/>
                  <a:pt x="39" y="5"/>
                </a:cubicBezTo>
                <a:cubicBezTo>
                  <a:pt x="38" y="1"/>
                  <a:pt x="35" y="0"/>
                  <a:pt x="31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21" y="2"/>
                  <a:pt x="18" y="3"/>
                  <a:pt x="19" y="7"/>
                </a:cubicBezTo>
                <a:cubicBezTo>
                  <a:pt x="19" y="11"/>
                  <a:pt x="19" y="11"/>
                  <a:pt x="19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11"/>
                  <a:pt x="15" y="10"/>
                  <a:pt x="15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1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3" y="14"/>
                  <a:pt x="0" y="19"/>
                  <a:pt x="1" y="24"/>
                </a:cubicBezTo>
                <a:cubicBezTo>
                  <a:pt x="3" y="44"/>
                  <a:pt x="3" y="44"/>
                  <a:pt x="3" y="44"/>
                </a:cubicBezTo>
                <a:cubicBezTo>
                  <a:pt x="4" y="50"/>
                  <a:pt x="9" y="54"/>
                  <a:pt x="15" y="53"/>
                </a:cubicBezTo>
                <a:cubicBezTo>
                  <a:pt x="53" y="48"/>
                  <a:pt x="53" y="48"/>
                  <a:pt x="53" y="48"/>
                </a:cubicBezTo>
                <a:cubicBezTo>
                  <a:pt x="59" y="48"/>
                  <a:pt x="63" y="42"/>
                  <a:pt x="63" y="36"/>
                </a:cubicBezTo>
                <a:cubicBezTo>
                  <a:pt x="60" y="17"/>
                  <a:pt x="60" y="17"/>
                  <a:pt x="60" y="17"/>
                </a:cubicBezTo>
                <a:cubicBezTo>
                  <a:pt x="59" y="11"/>
                  <a:pt x="55" y="8"/>
                  <a:pt x="50" y="7"/>
                </a:cubicBezTo>
                <a:close/>
                <a:moveTo>
                  <a:pt x="22" y="7"/>
                </a:moveTo>
                <a:cubicBezTo>
                  <a:pt x="22" y="6"/>
                  <a:pt x="22" y="5"/>
                  <a:pt x="26" y="5"/>
                </a:cubicBezTo>
                <a:cubicBezTo>
                  <a:pt x="31" y="4"/>
                  <a:pt x="31" y="4"/>
                  <a:pt x="31" y="4"/>
                </a:cubicBezTo>
                <a:cubicBezTo>
                  <a:pt x="35" y="4"/>
                  <a:pt x="35" y="5"/>
                  <a:pt x="35" y="5"/>
                </a:cubicBezTo>
                <a:cubicBezTo>
                  <a:pt x="36" y="9"/>
                  <a:pt x="36" y="9"/>
                  <a:pt x="36" y="9"/>
                </a:cubicBezTo>
                <a:cubicBezTo>
                  <a:pt x="23" y="10"/>
                  <a:pt x="23" y="10"/>
                  <a:pt x="23" y="10"/>
                </a:cubicBezTo>
                <a:lnTo>
                  <a:pt x="22" y="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3" name="Freeform 47"/>
          <p:cNvSpPr>
            <a:spLocks noEditPoints="1"/>
          </p:cNvSpPr>
          <p:nvPr/>
        </p:nvSpPr>
        <p:spPr bwMode="auto">
          <a:xfrm>
            <a:off x="4703290" y="3639277"/>
            <a:ext cx="219057" cy="188455"/>
          </a:xfrm>
          <a:custGeom>
            <a:avLst/>
            <a:gdLst>
              <a:gd name="T0" fmla="*/ 50 w 63"/>
              <a:gd name="T1" fmla="*/ 7 h 54"/>
              <a:gd name="T2" fmla="*/ 50 w 63"/>
              <a:gd name="T3" fmla="*/ 7 h 54"/>
              <a:gd name="T4" fmla="*/ 48 w 63"/>
              <a:gd name="T5" fmla="*/ 6 h 54"/>
              <a:gd name="T6" fmla="*/ 43 w 63"/>
              <a:gd name="T7" fmla="*/ 7 h 54"/>
              <a:gd name="T8" fmla="*/ 42 w 63"/>
              <a:gd name="T9" fmla="*/ 8 h 54"/>
              <a:gd name="T10" fmla="*/ 39 w 63"/>
              <a:gd name="T11" fmla="*/ 8 h 54"/>
              <a:gd name="T12" fmla="*/ 39 w 63"/>
              <a:gd name="T13" fmla="*/ 5 h 54"/>
              <a:gd name="T14" fmla="*/ 31 w 63"/>
              <a:gd name="T15" fmla="*/ 0 h 54"/>
              <a:gd name="T16" fmla="*/ 25 w 63"/>
              <a:gd name="T17" fmla="*/ 1 h 54"/>
              <a:gd name="T18" fmla="*/ 19 w 63"/>
              <a:gd name="T19" fmla="*/ 7 h 54"/>
              <a:gd name="T20" fmla="*/ 19 w 63"/>
              <a:gd name="T21" fmla="*/ 11 h 54"/>
              <a:gd name="T22" fmla="*/ 16 w 63"/>
              <a:gd name="T23" fmla="*/ 11 h 54"/>
              <a:gd name="T24" fmla="*/ 15 w 63"/>
              <a:gd name="T25" fmla="*/ 10 h 54"/>
              <a:gd name="T26" fmla="*/ 9 w 63"/>
              <a:gd name="T27" fmla="*/ 11 h 54"/>
              <a:gd name="T28" fmla="*/ 8 w 63"/>
              <a:gd name="T29" fmla="*/ 12 h 54"/>
              <a:gd name="T30" fmla="*/ 8 w 63"/>
              <a:gd name="T31" fmla="*/ 12 h 54"/>
              <a:gd name="T32" fmla="*/ 0 w 63"/>
              <a:gd name="T33" fmla="*/ 24 h 54"/>
              <a:gd name="T34" fmla="*/ 3 w 63"/>
              <a:gd name="T35" fmla="*/ 44 h 54"/>
              <a:gd name="T36" fmla="*/ 15 w 63"/>
              <a:gd name="T37" fmla="*/ 53 h 54"/>
              <a:gd name="T38" fmla="*/ 53 w 63"/>
              <a:gd name="T39" fmla="*/ 48 h 54"/>
              <a:gd name="T40" fmla="*/ 62 w 63"/>
              <a:gd name="T41" fmla="*/ 37 h 54"/>
              <a:gd name="T42" fmla="*/ 60 w 63"/>
              <a:gd name="T43" fmla="*/ 17 h 54"/>
              <a:gd name="T44" fmla="*/ 50 w 63"/>
              <a:gd name="T45" fmla="*/ 7 h 54"/>
              <a:gd name="T46" fmla="*/ 22 w 63"/>
              <a:gd name="T47" fmla="*/ 7 h 54"/>
              <a:gd name="T48" fmla="*/ 26 w 63"/>
              <a:gd name="T49" fmla="*/ 5 h 54"/>
              <a:gd name="T50" fmla="*/ 31 w 63"/>
              <a:gd name="T51" fmla="*/ 4 h 54"/>
              <a:gd name="T52" fmla="*/ 35 w 63"/>
              <a:gd name="T53" fmla="*/ 5 h 54"/>
              <a:gd name="T54" fmla="*/ 35 w 63"/>
              <a:gd name="T55" fmla="*/ 9 h 54"/>
              <a:gd name="T56" fmla="*/ 23 w 63"/>
              <a:gd name="T57" fmla="*/ 10 h 54"/>
              <a:gd name="T58" fmla="*/ 22 w 63"/>
              <a:gd name="T59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3" h="54">
                <a:moveTo>
                  <a:pt x="50" y="7"/>
                </a:moveTo>
                <a:cubicBezTo>
                  <a:pt x="50" y="7"/>
                  <a:pt x="50" y="7"/>
                  <a:pt x="50" y="7"/>
                </a:cubicBezTo>
                <a:cubicBezTo>
                  <a:pt x="50" y="6"/>
                  <a:pt x="49" y="6"/>
                  <a:pt x="48" y="6"/>
                </a:cubicBezTo>
                <a:cubicBezTo>
                  <a:pt x="43" y="7"/>
                  <a:pt x="43" y="7"/>
                  <a:pt x="43" y="7"/>
                </a:cubicBezTo>
                <a:cubicBezTo>
                  <a:pt x="42" y="7"/>
                  <a:pt x="42" y="7"/>
                  <a:pt x="42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5"/>
                  <a:pt x="39" y="5"/>
                  <a:pt x="39" y="5"/>
                </a:cubicBezTo>
                <a:cubicBezTo>
                  <a:pt x="38" y="1"/>
                  <a:pt x="35" y="0"/>
                  <a:pt x="31" y="0"/>
                </a:cubicBezTo>
                <a:cubicBezTo>
                  <a:pt x="25" y="1"/>
                  <a:pt x="25" y="1"/>
                  <a:pt x="25" y="1"/>
                </a:cubicBezTo>
                <a:cubicBezTo>
                  <a:pt x="21" y="2"/>
                  <a:pt x="18" y="3"/>
                  <a:pt x="19" y="7"/>
                </a:cubicBezTo>
                <a:cubicBezTo>
                  <a:pt x="19" y="11"/>
                  <a:pt x="19" y="11"/>
                  <a:pt x="19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11"/>
                  <a:pt x="15" y="10"/>
                  <a:pt x="15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3" y="14"/>
                  <a:pt x="0" y="19"/>
                  <a:pt x="0" y="24"/>
                </a:cubicBezTo>
                <a:cubicBezTo>
                  <a:pt x="3" y="44"/>
                  <a:pt x="3" y="44"/>
                  <a:pt x="3" y="44"/>
                </a:cubicBezTo>
                <a:cubicBezTo>
                  <a:pt x="4" y="50"/>
                  <a:pt x="9" y="54"/>
                  <a:pt x="15" y="53"/>
                </a:cubicBezTo>
                <a:cubicBezTo>
                  <a:pt x="53" y="48"/>
                  <a:pt x="53" y="48"/>
                  <a:pt x="53" y="48"/>
                </a:cubicBezTo>
                <a:cubicBezTo>
                  <a:pt x="59" y="48"/>
                  <a:pt x="63" y="42"/>
                  <a:pt x="62" y="37"/>
                </a:cubicBezTo>
                <a:cubicBezTo>
                  <a:pt x="60" y="17"/>
                  <a:pt x="60" y="17"/>
                  <a:pt x="60" y="17"/>
                </a:cubicBezTo>
                <a:cubicBezTo>
                  <a:pt x="59" y="11"/>
                  <a:pt x="55" y="8"/>
                  <a:pt x="50" y="7"/>
                </a:cubicBezTo>
                <a:close/>
                <a:moveTo>
                  <a:pt x="22" y="7"/>
                </a:moveTo>
                <a:cubicBezTo>
                  <a:pt x="22" y="6"/>
                  <a:pt x="22" y="5"/>
                  <a:pt x="26" y="5"/>
                </a:cubicBezTo>
                <a:cubicBezTo>
                  <a:pt x="31" y="4"/>
                  <a:pt x="31" y="4"/>
                  <a:pt x="31" y="4"/>
                </a:cubicBezTo>
                <a:cubicBezTo>
                  <a:pt x="35" y="4"/>
                  <a:pt x="35" y="5"/>
                  <a:pt x="35" y="5"/>
                </a:cubicBezTo>
                <a:cubicBezTo>
                  <a:pt x="35" y="9"/>
                  <a:pt x="35" y="9"/>
                  <a:pt x="35" y="9"/>
                </a:cubicBezTo>
                <a:cubicBezTo>
                  <a:pt x="23" y="10"/>
                  <a:pt x="23" y="10"/>
                  <a:pt x="23" y="10"/>
                </a:cubicBezTo>
                <a:lnTo>
                  <a:pt x="22" y="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4" name="Freeform 48"/>
          <p:cNvSpPr>
            <a:spLocks noEditPoints="1"/>
          </p:cNvSpPr>
          <p:nvPr/>
        </p:nvSpPr>
        <p:spPr bwMode="auto">
          <a:xfrm>
            <a:off x="971262" y="2601977"/>
            <a:ext cx="246439" cy="330198"/>
          </a:xfrm>
          <a:custGeom>
            <a:avLst/>
            <a:gdLst>
              <a:gd name="T0" fmla="*/ 45 w 71"/>
              <a:gd name="T1" fmla="*/ 1 h 95"/>
              <a:gd name="T2" fmla="*/ 15 w 71"/>
              <a:gd name="T3" fmla="*/ 5 h 95"/>
              <a:gd name="T4" fmla="*/ 1 w 71"/>
              <a:gd name="T5" fmla="*/ 22 h 95"/>
              <a:gd name="T6" fmla="*/ 8 w 71"/>
              <a:gd name="T7" fmla="*/ 80 h 95"/>
              <a:gd name="T8" fmla="*/ 26 w 71"/>
              <a:gd name="T9" fmla="*/ 94 h 95"/>
              <a:gd name="T10" fmla="*/ 56 w 71"/>
              <a:gd name="T11" fmla="*/ 90 h 95"/>
              <a:gd name="T12" fmla="*/ 70 w 71"/>
              <a:gd name="T13" fmla="*/ 72 h 95"/>
              <a:gd name="T14" fmla="*/ 63 w 71"/>
              <a:gd name="T15" fmla="*/ 15 h 95"/>
              <a:gd name="T16" fmla="*/ 45 w 71"/>
              <a:gd name="T17" fmla="*/ 1 h 95"/>
              <a:gd name="T18" fmla="*/ 45 w 71"/>
              <a:gd name="T19" fmla="*/ 84 h 95"/>
              <a:gd name="T20" fmla="*/ 44 w 71"/>
              <a:gd name="T21" fmla="*/ 86 h 95"/>
              <a:gd name="T22" fmla="*/ 37 w 71"/>
              <a:gd name="T23" fmla="*/ 86 h 95"/>
              <a:gd name="T24" fmla="*/ 36 w 71"/>
              <a:gd name="T25" fmla="*/ 85 h 95"/>
              <a:gd name="T26" fmla="*/ 35 w 71"/>
              <a:gd name="T27" fmla="*/ 81 h 95"/>
              <a:gd name="T28" fmla="*/ 36 w 71"/>
              <a:gd name="T29" fmla="*/ 79 h 95"/>
              <a:gd name="T30" fmla="*/ 43 w 71"/>
              <a:gd name="T31" fmla="*/ 79 h 95"/>
              <a:gd name="T32" fmla="*/ 44 w 71"/>
              <a:gd name="T33" fmla="*/ 80 h 95"/>
              <a:gd name="T34" fmla="*/ 45 w 71"/>
              <a:gd name="T35" fmla="*/ 84 h 95"/>
              <a:gd name="T36" fmla="*/ 61 w 71"/>
              <a:gd name="T37" fmla="*/ 60 h 95"/>
              <a:gd name="T38" fmla="*/ 53 w 71"/>
              <a:gd name="T39" fmla="*/ 70 h 95"/>
              <a:gd name="T40" fmla="*/ 25 w 71"/>
              <a:gd name="T41" fmla="*/ 74 h 95"/>
              <a:gd name="T42" fmla="*/ 14 w 71"/>
              <a:gd name="T43" fmla="*/ 65 h 95"/>
              <a:gd name="T44" fmla="*/ 9 w 71"/>
              <a:gd name="T45" fmla="*/ 23 h 95"/>
              <a:gd name="T46" fmla="*/ 17 w 71"/>
              <a:gd name="T47" fmla="*/ 12 h 95"/>
              <a:gd name="T48" fmla="*/ 45 w 71"/>
              <a:gd name="T49" fmla="*/ 9 h 95"/>
              <a:gd name="T50" fmla="*/ 55 w 71"/>
              <a:gd name="T51" fmla="*/ 17 h 95"/>
              <a:gd name="T52" fmla="*/ 61 w 71"/>
              <a:gd name="T53" fmla="*/ 6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1" h="95">
                <a:moveTo>
                  <a:pt x="45" y="1"/>
                </a:moveTo>
                <a:cubicBezTo>
                  <a:pt x="15" y="5"/>
                  <a:pt x="15" y="5"/>
                  <a:pt x="15" y="5"/>
                </a:cubicBezTo>
                <a:cubicBezTo>
                  <a:pt x="6" y="6"/>
                  <a:pt x="0" y="14"/>
                  <a:pt x="1" y="22"/>
                </a:cubicBezTo>
                <a:cubicBezTo>
                  <a:pt x="8" y="80"/>
                  <a:pt x="8" y="80"/>
                  <a:pt x="8" y="80"/>
                </a:cubicBezTo>
                <a:cubicBezTo>
                  <a:pt x="9" y="88"/>
                  <a:pt x="17" y="95"/>
                  <a:pt x="26" y="94"/>
                </a:cubicBezTo>
                <a:cubicBezTo>
                  <a:pt x="56" y="90"/>
                  <a:pt x="56" y="90"/>
                  <a:pt x="56" y="90"/>
                </a:cubicBezTo>
                <a:cubicBezTo>
                  <a:pt x="65" y="89"/>
                  <a:pt x="71" y="81"/>
                  <a:pt x="70" y="72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6"/>
                  <a:pt x="54" y="0"/>
                  <a:pt x="45" y="1"/>
                </a:cubicBezTo>
                <a:close/>
                <a:moveTo>
                  <a:pt x="45" y="84"/>
                </a:moveTo>
                <a:cubicBezTo>
                  <a:pt x="45" y="85"/>
                  <a:pt x="44" y="86"/>
                  <a:pt x="44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6" y="87"/>
                  <a:pt x="36" y="86"/>
                  <a:pt x="36" y="85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80"/>
                  <a:pt x="36" y="80"/>
                  <a:pt x="36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3" y="79"/>
                  <a:pt x="44" y="79"/>
                  <a:pt x="44" y="80"/>
                </a:cubicBezTo>
                <a:lnTo>
                  <a:pt x="45" y="84"/>
                </a:lnTo>
                <a:close/>
                <a:moveTo>
                  <a:pt x="61" y="60"/>
                </a:moveTo>
                <a:cubicBezTo>
                  <a:pt x="61" y="65"/>
                  <a:pt x="58" y="69"/>
                  <a:pt x="53" y="70"/>
                </a:cubicBezTo>
                <a:cubicBezTo>
                  <a:pt x="25" y="74"/>
                  <a:pt x="25" y="74"/>
                  <a:pt x="25" y="74"/>
                </a:cubicBezTo>
                <a:cubicBezTo>
                  <a:pt x="20" y="74"/>
                  <a:pt x="15" y="70"/>
                  <a:pt x="14" y="65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18"/>
                  <a:pt x="12" y="13"/>
                  <a:pt x="17" y="12"/>
                </a:cubicBezTo>
                <a:cubicBezTo>
                  <a:pt x="45" y="9"/>
                  <a:pt x="45" y="9"/>
                  <a:pt x="45" y="9"/>
                </a:cubicBezTo>
                <a:cubicBezTo>
                  <a:pt x="50" y="8"/>
                  <a:pt x="55" y="12"/>
                  <a:pt x="55" y="17"/>
                </a:cubicBezTo>
                <a:lnTo>
                  <a:pt x="61" y="6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5" name="Freeform 49"/>
          <p:cNvSpPr/>
          <p:nvPr/>
        </p:nvSpPr>
        <p:spPr bwMode="auto">
          <a:xfrm>
            <a:off x="1204816" y="2611641"/>
            <a:ext cx="59596" cy="286707"/>
          </a:xfrm>
          <a:custGeom>
            <a:avLst/>
            <a:gdLst>
              <a:gd name="T0" fmla="*/ 4 w 17"/>
              <a:gd name="T1" fmla="*/ 0 h 82"/>
              <a:gd name="T2" fmla="*/ 0 w 17"/>
              <a:gd name="T3" fmla="*/ 4 h 82"/>
              <a:gd name="T4" fmla="*/ 9 w 17"/>
              <a:gd name="T5" fmla="*/ 78 h 82"/>
              <a:gd name="T6" fmla="*/ 14 w 17"/>
              <a:gd name="T7" fmla="*/ 82 h 82"/>
              <a:gd name="T8" fmla="*/ 17 w 17"/>
              <a:gd name="T9" fmla="*/ 78 h 82"/>
              <a:gd name="T10" fmla="*/ 8 w 17"/>
              <a:gd name="T11" fmla="*/ 3 h 82"/>
              <a:gd name="T12" fmla="*/ 4 w 17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82"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9" y="78"/>
                  <a:pt x="9" y="78"/>
                  <a:pt x="9" y="78"/>
                </a:cubicBezTo>
                <a:cubicBezTo>
                  <a:pt x="10" y="81"/>
                  <a:pt x="11" y="82"/>
                  <a:pt x="14" y="82"/>
                </a:cubicBezTo>
                <a:cubicBezTo>
                  <a:pt x="16" y="82"/>
                  <a:pt x="17" y="80"/>
                  <a:pt x="17" y="78"/>
                </a:cubicBezTo>
                <a:cubicBezTo>
                  <a:pt x="8" y="3"/>
                  <a:pt x="8" y="3"/>
                  <a:pt x="8" y="3"/>
                </a:cubicBezTo>
                <a:cubicBezTo>
                  <a:pt x="8" y="1"/>
                  <a:pt x="6" y="0"/>
                  <a:pt x="4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6" name="Freeform 50"/>
          <p:cNvSpPr/>
          <p:nvPr/>
        </p:nvSpPr>
        <p:spPr bwMode="auto">
          <a:xfrm>
            <a:off x="1235419" y="2622917"/>
            <a:ext cx="20939" cy="101476"/>
          </a:xfrm>
          <a:custGeom>
            <a:avLst/>
            <a:gdLst>
              <a:gd name="T0" fmla="*/ 1 w 6"/>
              <a:gd name="T1" fmla="*/ 0 h 29"/>
              <a:gd name="T2" fmla="*/ 0 w 6"/>
              <a:gd name="T3" fmla="*/ 2 h 29"/>
              <a:gd name="T4" fmla="*/ 3 w 6"/>
              <a:gd name="T5" fmla="*/ 27 h 29"/>
              <a:gd name="T6" fmla="*/ 5 w 6"/>
              <a:gd name="T7" fmla="*/ 29 h 29"/>
              <a:gd name="T8" fmla="*/ 6 w 6"/>
              <a:gd name="T9" fmla="*/ 27 h 29"/>
              <a:gd name="T10" fmla="*/ 3 w 6"/>
              <a:gd name="T11" fmla="*/ 1 h 29"/>
              <a:gd name="T12" fmla="*/ 1 w 6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9">
                <a:moveTo>
                  <a:pt x="1" y="0"/>
                </a:moveTo>
                <a:cubicBezTo>
                  <a:pt x="0" y="0"/>
                  <a:pt x="0" y="1"/>
                  <a:pt x="0" y="2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8"/>
                  <a:pt x="4" y="29"/>
                  <a:pt x="5" y="29"/>
                </a:cubicBezTo>
                <a:cubicBezTo>
                  <a:pt x="5" y="28"/>
                  <a:pt x="6" y="28"/>
                  <a:pt x="6" y="27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2" y="0"/>
                  <a:pt x="1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7" name="Freeform 51"/>
          <p:cNvSpPr/>
          <p:nvPr/>
        </p:nvSpPr>
        <p:spPr bwMode="auto">
          <a:xfrm>
            <a:off x="1016361" y="2674460"/>
            <a:ext cx="135301" cy="35436"/>
          </a:xfrm>
          <a:custGeom>
            <a:avLst/>
            <a:gdLst>
              <a:gd name="T0" fmla="*/ 39 w 39"/>
              <a:gd name="T1" fmla="*/ 2 h 10"/>
              <a:gd name="T2" fmla="*/ 37 w 39"/>
              <a:gd name="T3" fmla="*/ 6 h 10"/>
              <a:gd name="T4" fmla="*/ 3 w 39"/>
              <a:gd name="T5" fmla="*/ 10 h 10"/>
              <a:gd name="T6" fmla="*/ 0 w 39"/>
              <a:gd name="T7" fmla="*/ 7 h 10"/>
              <a:gd name="T8" fmla="*/ 0 w 39"/>
              <a:gd name="T9" fmla="*/ 7 h 10"/>
              <a:gd name="T10" fmla="*/ 3 w 39"/>
              <a:gd name="T11" fmla="*/ 4 h 10"/>
              <a:gd name="T12" fmla="*/ 36 w 39"/>
              <a:gd name="T13" fmla="*/ 0 h 10"/>
              <a:gd name="T14" fmla="*/ 39 w 39"/>
              <a:gd name="T15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0">
                <a:moveTo>
                  <a:pt x="39" y="2"/>
                </a:moveTo>
                <a:cubicBezTo>
                  <a:pt x="39" y="4"/>
                  <a:pt x="38" y="5"/>
                  <a:pt x="37" y="6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0" y="9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1" y="4"/>
                  <a:pt x="3" y="4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8" name="Freeform 52"/>
          <p:cNvSpPr/>
          <p:nvPr/>
        </p:nvSpPr>
        <p:spPr bwMode="auto">
          <a:xfrm>
            <a:off x="1019582" y="2709896"/>
            <a:ext cx="140132" cy="35436"/>
          </a:xfrm>
          <a:custGeom>
            <a:avLst/>
            <a:gdLst>
              <a:gd name="T0" fmla="*/ 39 w 40"/>
              <a:gd name="T1" fmla="*/ 2 h 10"/>
              <a:gd name="T2" fmla="*/ 37 w 40"/>
              <a:gd name="T3" fmla="*/ 5 h 10"/>
              <a:gd name="T4" fmla="*/ 3 w 40"/>
              <a:gd name="T5" fmla="*/ 10 h 10"/>
              <a:gd name="T6" fmla="*/ 0 w 40"/>
              <a:gd name="T7" fmla="*/ 7 h 10"/>
              <a:gd name="T8" fmla="*/ 0 w 40"/>
              <a:gd name="T9" fmla="*/ 7 h 10"/>
              <a:gd name="T10" fmla="*/ 3 w 40"/>
              <a:gd name="T11" fmla="*/ 4 h 10"/>
              <a:gd name="T12" fmla="*/ 36 w 40"/>
              <a:gd name="T13" fmla="*/ 0 h 10"/>
              <a:gd name="T14" fmla="*/ 39 w 40"/>
              <a:gd name="T15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">
                <a:moveTo>
                  <a:pt x="39" y="2"/>
                </a:moveTo>
                <a:cubicBezTo>
                  <a:pt x="40" y="4"/>
                  <a:pt x="38" y="5"/>
                  <a:pt x="37" y="5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1" y="9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1" y="4"/>
                  <a:pt x="3" y="4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9" name="Freeform 53"/>
          <p:cNvSpPr/>
          <p:nvPr/>
        </p:nvSpPr>
        <p:spPr bwMode="auto">
          <a:xfrm>
            <a:off x="1022805" y="2745331"/>
            <a:ext cx="140132" cy="33826"/>
          </a:xfrm>
          <a:custGeom>
            <a:avLst/>
            <a:gdLst>
              <a:gd name="T0" fmla="*/ 40 w 40"/>
              <a:gd name="T1" fmla="*/ 2 h 10"/>
              <a:gd name="T2" fmla="*/ 37 w 40"/>
              <a:gd name="T3" fmla="*/ 5 h 10"/>
              <a:gd name="T4" fmla="*/ 4 w 40"/>
              <a:gd name="T5" fmla="*/ 9 h 10"/>
              <a:gd name="T6" fmla="*/ 1 w 40"/>
              <a:gd name="T7" fmla="*/ 7 h 10"/>
              <a:gd name="T8" fmla="*/ 1 w 40"/>
              <a:gd name="T9" fmla="*/ 7 h 10"/>
              <a:gd name="T10" fmla="*/ 3 w 40"/>
              <a:gd name="T11" fmla="*/ 4 h 10"/>
              <a:gd name="T12" fmla="*/ 36 w 40"/>
              <a:gd name="T13" fmla="*/ 0 h 10"/>
              <a:gd name="T14" fmla="*/ 40 w 40"/>
              <a:gd name="T15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">
                <a:moveTo>
                  <a:pt x="40" y="2"/>
                </a:moveTo>
                <a:cubicBezTo>
                  <a:pt x="40" y="4"/>
                  <a:pt x="39" y="5"/>
                  <a:pt x="37" y="5"/>
                </a:cubicBezTo>
                <a:cubicBezTo>
                  <a:pt x="4" y="9"/>
                  <a:pt x="4" y="9"/>
                  <a:pt x="4" y="9"/>
                </a:cubicBezTo>
                <a:cubicBezTo>
                  <a:pt x="2" y="10"/>
                  <a:pt x="1" y="9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1" y="4"/>
                  <a:pt x="3" y="4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40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0" name="Freeform 54"/>
          <p:cNvSpPr/>
          <p:nvPr/>
        </p:nvSpPr>
        <p:spPr bwMode="auto">
          <a:xfrm>
            <a:off x="1085624" y="2779156"/>
            <a:ext cx="80535" cy="28993"/>
          </a:xfrm>
          <a:custGeom>
            <a:avLst/>
            <a:gdLst>
              <a:gd name="T0" fmla="*/ 23 w 23"/>
              <a:gd name="T1" fmla="*/ 2 h 8"/>
              <a:gd name="T2" fmla="*/ 20 w 23"/>
              <a:gd name="T3" fmla="*/ 5 h 8"/>
              <a:gd name="T4" fmla="*/ 3 w 23"/>
              <a:gd name="T5" fmla="*/ 7 h 8"/>
              <a:gd name="T6" fmla="*/ 0 w 23"/>
              <a:gd name="T7" fmla="*/ 5 h 8"/>
              <a:gd name="T8" fmla="*/ 0 w 23"/>
              <a:gd name="T9" fmla="*/ 5 h 8"/>
              <a:gd name="T10" fmla="*/ 2 w 23"/>
              <a:gd name="T11" fmla="*/ 2 h 8"/>
              <a:gd name="T12" fmla="*/ 20 w 23"/>
              <a:gd name="T13" fmla="*/ 0 h 8"/>
              <a:gd name="T14" fmla="*/ 23 w 23"/>
              <a:gd name="T15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8">
                <a:moveTo>
                  <a:pt x="23" y="2"/>
                </a:moveTo>
                <a:cubicBezTo>
                  <a:pt x="23" y="4"/>
                  <a:pt x="22" y="5"/>
                  <a:pt x="20" y="5"/>
                </a:cubicBezTo>
                <a:cubicBezTo>
                  <a:pt x="3" y="7"/>
                  <a:pt x="3" y="7"/>
                  <a:pt x="3" y="7"/>
                </a:cubicBezTo>
                <a:cubicBezTo>
                  <a:pt x="1" y="8"/>
                  <a:pt x="0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2" y="2"/>
                </a:cubicBez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3" y="1"/>
                  <a:pt x="23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1" name="Freeform 55"/>
          <p:cNvSpPr>
            <a:spLocks noEditPoints="1"/>
          </p:cNvSpPr>
          <p:nvPr/>
        </p:nvSpPr>
        <p:spPr bwMode="auto">
          <a:xfrm>
            <a:off x="4139540" y="2751775"/>
            <a:ext cx="233553" cy="314090"/>
          </a:xfrm>
          <a:custGeom>
            <a:avLst/>
            <a:gdLst>
              <a:gd name="T0" fmla="*/ 43 w 67"/>
              <a:gd name="T1" fmla="*/ 1 h 90"/>
              <a:gd name="T2" fmla="*/ 14 w 67"/>
              <a:gd name="T3" fmla="*/ 4 h 90"/>
              <a:gd name="T4" fmla="*/ 1 w 67"/>
              <a:gd name="T5" fmla="*/ 21 h 90"/>
              <a:gd name="T6" fmla="*/ 8 w 67"/>
              <a:gd name="T7" fmla="*/ 76 h 90"/>
              <a:gd name="T8" fmla="*/ 25 w 67"/>
              <a:gd name="T9" fmla="*/ 89 h 90"/>
              <a:gd name="T10" fmla="*/ 53 w 67"/>
              <a:gd name="T11" fmla="*/ 85 h 90"/>
              <a:gd name="T12" fmla="*/ 66 w 67"/>
              <a:gd name="T13" fmla="*/ 68 h 90"/>
              <a:gd name="T14" fmla="*/ 60 w 67"/>
              <a:gd name="T15" fmla="*/ 14 h 90"/>
              <a:gd name="T16" fmla="*/ 43 w 67"/>
              <a:gd name="T17" fmla="*/ 1 h 90"/>
              <a:gd name="T18" fmla="*/ 43 w 67"/>
              <a:gd name="T19" fmla="*/ 80 h 90"/>
              <a:gd name="T20" fmla="*/ 41 w 67"/>
              <a:gd name="T21" fmla="*/ 81 h 90"/>
              <a:gd name="T22" fmla="*/ 35 w 67"/>
              <a:gd name="T23" fmla="*/ 82 h 90"/>
              <a:gd name="T24" fmla="*/ 34 w 67"/>
              <a:gd name="T25" fmla="*/ 81 h 90"/>
              <a:gd name="T26" fmla="*/ 33 w 67"/>
              <a:gd name="T27" fmla="*/ 77 h 90"/>
              <a:gd name="T28" fmla="*/ 35 w 67"/>
              <a:gd name="T29" fmla="*/ 75 h 90"/>
              <a:gd name="T30" fmla="*/ 41 w 67"/>
              <a:gd name="T31" fmla="*/ 75 h 90"/>
              <a:gd name="T32" fmla="*/ 42 w 67"/>
              <a:gd name="T33" fmla="*/ 76 h 90"/>
              <a:gd name="T34" fmla="*/ 43 w 67"/>
              <a:gd name="T35" fmla="*/ 80 h 90"/>
              <a:gd name="T36" fmla="*/ 58 w 67"/>
              <a:gd name="T37" fmla="*/ 57 h 90"/>
              <a:gd name="T38" fmla="*/ 50 w 67"/>
              <a:gd name="T39" fmla="*/ 66 h 90"/>
              <a:gd name="T40" fmla="*/ 23 w 67"/>
              <a:gd name="T41" fmla="*/ 70 h 90"/>
              <a:gd name="T42" fmla="*/ 14 w 67"/>
              <a:gd name="T43" fmla="*/ 62 h 90"/>
              <a:gd name="T44" fmla="*/ 9 w 67"/>
              <a:gd name="T45" fmla="*/ 22 h 90"/>
              <a:gd name="T46" fmla="*/ 16 w 67"/>
              <a:gd name="T47" fmla="*/ 12 h 90"/>
              <a:gd name="T48" fmla="*/ 43 w 67"/>
              <a:gd name="T49" fmla="*/ 8 h 90"/>
              <a:gd name="T50" fmla="*/ 53 w 67"/>
              <a:gd name="T51" fmla="*/ 16 h 90"/>
              <a:gd name="T52" fmla="*/ 58 w 67"/>
              <a:gd name="T53" fmla="*/ 5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7" h="90">
                <a:moveTo>
                  <a:pt x="43" y="1"/>
                </a:moveTo>
                <a:cubicBezTo>
                  <a:pt x="14" y="4"/>
                  <a:pt x="14" y="4"/>
                  <a:pt x="14" y="4"/>
                </a:cubicBezTo>
                <a:cubicBezTo>
                  <a:pt x="6" y="5"/>
                  <a:pt x="0" y="13"/>
                  <a:pt x="1" y="21"/>
                </a:cubicBezTo>
                <a:cubicBezTo>
                  <a:pt x="8" y="76"/>
                  <a:pt x="8" y="76"/>
                  <a:pt x="8" y="76"/>
                </a:cubicBezTo>
                <a:cubicBezTo>
                  <a:pt x="9" y="84"/>
                  <a:pt x="17" y="90"/>
                  <a:pt x="25" y="89"/>
                </a:cubicBezTo>
                <a:cubicBezTo>
                  <a:pt x="53" y="85"/>
                  <a:pt x="53" y="85"/>
                  <a:pt x="53" y="85"/>
                </a:cubicBezTo>
                <a:cubicBezTo>
                  <a:pt x="61" y="84"/>
                  <a:pt x="67" y="77"/>
                  <a:pt x="66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59" y="6"/>
                  <a:pt x="51" y="0"/>
                  <a:pt x="43" y="1"/>
                </a:cubicBezTo>
                <a:close/>
                <a:moveTo>
                  <a:pt x="43" y="80"/>
                </a:moveTo>
                <a:cubicBezTo>
                  <a:pt x="43" y="81"/>
                  <a:pt x="42" y="81"/>
                  <a:pt x="41" y="81"/>
                </a:cubicBezTo>
                <a:cubicBezTo>
                  <a:pt x="35" y="82"/>
                  <a:pt x="35" y="82"/>
                  <a:pt x="35" y="82"/>
                </a:cubicBezTo>
                <a:cubicBezTo>
                  <a:pt x="35" y="82"/>
                  <a:pt x="34" y="82"/>
                  <a:pt x="34" y="81"/>
                </a:cubicBezTo>
                <a:cubicBezTo>
                  <a:pt x="33" y="77"/>
                  <a:pt x="33" y="77"/>
                  <a:pt x="33" y="77"/>
                </a:cubicBezTo>
                <a:cubicBezTo>
                  <a:pt x="33" y="76"/>
                  <a:pt x="34" y="76"/>
                  <a:pt x="35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2" y="75"/>
                  <a:pt x="42" y="76"/>
                </a:cubicBezTo>
                <a:lnTo>
                  <a:pt x="43" y="80"/>
                </a:lnTo>
                <a:close/>
                <a:moveTo>
                  <a:pt x="58" y="57"/>
                </a:moveTo>
                <a:cubicBezTo>
                  <a:pt x="58" y="61"/>
                  <a:pt x="55" y="66"/>
                  <a:pt x="50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19" y="70"/>
                  <a:pt x="14" y="67"/>
                  <a:pt x="14" y="62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17"/>
                  <a:pt x="11" y="12"/>
                  <a:pt x="16" y="12"/>
                </a:cubicBezTo>
                <a:cubicBezTo>
                  <a:pt x="43" y="8"/>
                  <a:pt x="43" y="8"/>
                  <a:pt x="43" y="8"/>
                </a:cubicBezTo>
                <a:cubicBezTo>
                  <a:pt x="48" y="8"/>
                  <a:pt x="52" y="11"/>
                  <a:pt x="53" y="16"/>
                </a:cubicBezTo>
                <a:lnTo>
                  <a:pt x="58" y="5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2" name="Freeform 56"/>
          <p:cNvSpPr/>
          <p:nvPr/>
        </p:nvSpPr>
        <p:spPr bwMode="auto">
          <a:xfrm>
            <a:off x="4361818" y="2761438"/>
            <a:ext cx="56375" cy="272212"/>
          </a:xfrm>
          <a:custGeom>
            <a:avLst/>
            <a:gdLst>
              <a:gd name="T0" fmla="*/ 3 w 16"/>
              <a:gd name="T1" fmla="*/ 0 h 78"/>
              <a:gd name="T2" fmla="*/ 0 w 16"/>
              <a:gd name="T3" fmla="*/ 4 h 78"/>
              <a:gd name="T4" fmla="*/ 9 w 16"/>
              <a:gd name="T5" fmla="*/ 74 h 78"/>
              <a:gd name="T6" fmla="*/ 13 w 16"/>
              <a:gd name="T7" fmla="*/ 78 h 78"/>
              <a:gd name="T8" fmla="*/ 16 w 16"/>
              <a:gd name="T9" fmla="*/ 73 h 78"/>
              <a:gd name="T10" fmla="*/ 7 w 16"/>
              <a:gd name="T11" fmla="*/ 3 h 78"/>
              <a:gd name="T12" fmla="*/ 3 w 16"/>
              <a:gd name="T1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78">
                <a:moveTo>
                  <a:pt x="3" y="0"/>
                </a:moveTo>
                <a:cubicBezTo>
                  <a:pt x="1" y="0"/>
                  <a:pt x="0" y="2"/>
                  <a:pt x="0" y="4"/>
                </a:cubicBezTo>
                <a:cubicBezTo>
                  <a:pt x="9" y="74"/>
                  <a:pt x="9" y="74"/>
                  <a:pt x="9" y="74"/>
                </a:cubicBezTo>
                <a:cubicBezTo>
                  <a:pt x="9" y="76"/>
                  <a:pt x="11" y="78"/>
                  <a:pt x="13" y="78"/>
                </a:cubicBezTo>
                <a:cubicBezTo>
                  <a:pt x="15" y="77"/>
                  <a:pt x="16" y="75"/>
                  <a:pt x="16" y="73"/>
                </a:cubicBezTo>
                <a:cubicBezTo>
                  <a:pt x="7" y="3"/>
                  <a:pt x="7" y="3"/>
                  <a:pt x="7" y="3"/>
                </a:cubicBezTo>
                <a:cubicBezTo>
                  <a:pt x="7" y="1"/>
                  <a:pt x="5" y="0"/>
                  <a:pt x="3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3" name="Freeform 57"/>
          <p:cNvSpPr/>
          <p:nvPr/>
        </p:nvSpPr>
        <p:spPr bwMode="auto">
          <a:xfrm>
            <a:off x="4390811" y="2772714"/>
            <a:ext cx="20939" cy="93421"/>
          </a:xfrm>
          <a:custGeom>
            <a:avLst/>
            <a:gdLst>
              <a:gd name="T0" fmla="*/ 1 w 6"/>
              <a:gd name="T1" fmla="*/ 0 h 27"/>
              <a:gd name="T2" fmla="*/ 0 w 6"/>
              <a:gd name="T3" fmla="*/ 1 h 27"/>
              <a:gd name="T4" fmla="*/ 3 w 6"/>
              <a:gd name="T5" fmla="*/ 26 h 27"/>
              <a:gd name="T6" fmla="*/ 5 w 6"/>
              <a:gd name="T7" fmla="*/ 27 h 27"/>
              <a:gd name="T8" fmla="*/ 6 w 6"/>
              <a:gd name="T9" fmla="*/ 25 h 27"/>
              <a:gd name="T10" fmla="*/ 3 w 6"/>
              <a:gd name="T11" fmla="*/ 1 h 27"/>
              <a:gd name="T12" fmla="*/ 1 w 6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7">
                <a:moveTo>
                  <a:pt x="1" y="0"/>
                </a:moveTo>
                <a:cubicBezTo>
                  <a:pt x="1" y="0"/>
                  <a:pt x="0" y="0"/>
                  <a:pt x="0" y="1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4" y="27"/>
                  <a:pt x="5" y="27"/>
                </a:cubicBezTo>
                <a:cubicBezTo>
                  <a:pt x="5" y="27"/>
                  <a:pt x="6" y="26"/>
                  <a:pt x="6" y="25"/>
                </a:cubicBezTo>
                <a:cubicBezTo>
                  <a:pt x="3" y="1"/>
                  <a:pt x="3" y="1"/>
                  <a:pt x="3" y="1"/>
                </a:cubicBezTo>
                <a:cubicBezTo>
                  <a:pt x="3" y="0"/>
                  <a:pt x="2" y="0"/>
                  <a:pt x="1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4" name="Freeform 58"/>
          <p:cNvSpPr/>
          <p:nvPr/>
        </p:nvSpPr>
        <p:spPr bwMode="auto">
          <a:xfrm>
            <a:off x="4181418" y="2821034"/>
            <a:ext cx="132078" cy="32215"/>
          </a:xfrm>
          <a:custGeom>
            <a:avLst/>
            <a:gdLst>
              <a:gd name="T0" fmla="*/ 38 w 38"/>
              <a:gd name="T1" fmla="*/ 2 h 9"/>
              <a:gd name="T2" fmla="*/ 35 w 38"/>
              <a:gd name="T3" fmla="*/ 5 h 9"/>
              <a:gd name="T4" fmla="*/ 3 w 38"/>
              <a:gd name="T5" fmla="*/ 9 h 9"/>
              <a:gd name="T6" fmla="*/ 0 w 38"/>
              <a:gd name="T7" fmla="*/ 7 h 9"/>
              <a:gd name="T8" fmla="*/ 0 w 38"/>
              <a:gd name="T9" fmla="*/ 7 h 9"/>
              <a:gd name="T10" fmla="*/ 3 w 38"/>
              <a:gd name="T11" fmla="*/ 4 h 9"/>
              <a:gd name="T12" fmla="*/ 35 w 38"/>
              <a:gd name="T13" fmla="*/ 0 h 9"/>
              <a:gd name="T14" fmla="*/ 38 w 38"/>
              <a:gd name="T1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9">
                <a:moveTo>
                  <a:pt x="38" y="2"/>
                </a:moveTo>
                <a:cubicBezTo>
                  <a:pt x="38" y="4"/>
                  <a:pt x="37" y="5"/>
                  <a:pt x="35" y="5"/>
                </a:cubicBezTo>
                <a:cubicBezTo>
                  <a:pt x="3" y="9"/>
                  <a:pt x="3" y="9"/>
                  <a:pt x="3" y="9"/>
                </a:cubicBezTo>
                <a:cubicBezTo>
                  <a:pt x="2" y="9"/>
                  <a:pt x="1" y="8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1" y="4"/>
                  <a:pt x="3" y="4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0"/>
                  <a:pt x="37" y="1"/>
                  <a:pt x="38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5" name="Freeform 59"/>
          <p:cNvSpPr/>
          <p:nvPr/>
        </p:nvSpPr>
        <p:spPr bwMode="auto">
          <a:xfrm>
            <a:off x="4184641" y="2853248"/>
            <a:ext cx="132078" cy="33826"/>
          </a:xfrm>
          <a:custGeom>
            <a:avLst/>
            <a:gdLst>
              <a:gd name="T0" fmla="*/ 38 w 38"/>
              <a:gd name="T1" fmla="*/ 3 h 10"/>
              <a:gd name="T2" fmla="*/ 35 w 38"/>
              <a:gd name="T3" fmla="*/ 6 h 10"/>
              <a:gd name="T4" fmla="*/ 4 w 38"/>
              <a:gd name="T5" fmla="*/ 9 h 10"/>
              <a:gd name="T6" fmla="*/ 1 w 38"/>
              <a:gd name="T7" fmla="*/ 7 h 10"/>
              <a:gd name="T8" fmla="*/ 1 w 38"/>
              <a:gd name="T9" fmla="*/ 7 h 10"/>
              <a:gd name="T10" fmla="*/ 3 w 38"/>
              <a:gd name="T11" fmla="*/ 4 h 10"/>
              <a:gd name="T12" fmla="*/ 35 w 38"/>
              <a:gd name="T13" fmla="*/ 0 h 10"/>
              <a:gd name="T14" fmla="*/ 38 w 38"/>
              <a:gd name="T15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0">
                <a:moveTo>
                  <a:pt x="38" y="3"/>
                </a:moveTo>
                <a:cubicBezTo>
                  <a:pt x="38" y="4"/>
                  <a:pt x="37" y="5"/>
                  <a:pt x="35" y="6"/>
                </a:cubicBezTo>
                <a:cubicBezTo>
                  <a:pt x="4" y="9"/>
                  <a:pt x="4" y="9"/>
                  <a:pt x="4" y="9"/>
                </a:cubicBezTo>
                <a:cubicBezTo>
                  <a:pt x="2" y="10"/>
                  <a:pt x="1" y="9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1" y="4"/>
                  <a:pt x="3" y="4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0"/>
                  <a:pt x="38" y="1"/>
                  <a:pt x="38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6" name="Freeform 60"/>
          <p:cNvSpPr/>
          <p:nvPr/>
        </p:nvSpPr>
        <p:spPr bwMode="auto">
          <a:xfrm>
            <a:off x="4192694" y="2887074"/>
            <a:ext cx="128857" cy="32215"/>
          </a:xfrm>
          <a:custGeom>
            <a:avLst/>
            <a:gdLst>
              <a:gd name="T0" fmla="*/ 37 w 37"/>
              <a:gd name="T1" fmla="*/ 2 h 9"/>
              <a:gd name="T2" fmla="*/ 35 w 37"/>
              <a:gd name="T3" fmla="*/ 5 h 9"/>
              <a:gd name="T4" fmla="*/ 3 w 37"/>
              <a:gd name="T5" fmla="*/ 9 h 9"/>
              <a:gd name="T6" fmla="*/ 0 w 37"/>
              <a:gd name="T7" fmla="*/ 7 h 9"/>
              <a:gd name="T8" fmla="*/ 0 w 37"/>
              <a:gd name="T9" fmla="*/ 7 h 9"/>
              <a:gd name="T10" fmla="*/ 2 w 37"/>
              <a:gd name="T11" fmla="*/ 4 h 9"/>
              <a:gd name="T12" fmla="*/ 34 w 37"/>
              <a:gd name="T13" fmla="*/ 0 h 9"/>
              <a:gd name="T14" fmla="*/ 37 w 37"/>
              <a:gd name="T1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">
                <a:moveTo>
                  <a:pt x="37" y="2"/>
                </a:moveTo>
                <a:cubicBezTo>
                  <a:pt x="37" y="3"/>
                  <a:pt x="36" y="5"/>
                  <a:pt x="35" y="5"/>
                </a:cubicBezTo>
                <a:cubicBezTo>
                  <a:pt x="3" y="9"/>
                  <a:pt x="3" y="9"/>
                  <a:pt x="3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1" y="4"/>
                  <a:pt x="2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7" y="1"/>
                  <a:pt x="37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7" name="Freeform 61"/>
          <p:cNvSpPr/>
          <p:nvPr/>
        </p:nvSpPr>
        <p:spPr bwMode="auto">
          <a:xfrm>
            <a:off x="4247458" y="2919289"/>
            <a:ext cx="77314" cy="27383"/>
          </a:xfrm>
          <a:custGeom>
            <a:avLst/>
            <a:gdLst>
              <a:gd name="T0" fmla="*/ 22 w 22"/>
              <a:gd name="T1" fmla="*/ 2 h 8"/>
              <a:gd name="T2" fmla="*/ 20 w 22"/>
              <a:gd name="T3" fmla="*/ 5 h 8"/>
              <a:gd name="T4" fmla="*/ 3 w 22"/>
              <a:gd name="T5" fmla="*/ 7 h 8"/>
              <a:gd name="T6" fmla="*/ 0 w 22"/>
              <a:gd name="T7" fmla="*/ 5 h 8"/>
              <a:gd name="T8" fmla="*/ 0 w 22"/>
              <a:gd name="T9" fmla="*/ 5 h 8"/>
              <a:gd name="T10" fmla="*/ 2 w 22"/>
              <a:gd name="T11" fmla="*/ 2 h 8"/>
              <a:gd name="T12" fmla="*/ 19 w 22"/>
              <a:gd name="T13" fmla="*/ 0 h 8"/>
              <a:gd name="T14" fmla="*/ 22 w 22"/>
              <a:gd name="T15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8">
                <a:moveTo>
                  <a:pt x="22" y="2"/>
                </a:moveTo>
                <a:cubicBezTo>
                  <a:pt x="22" y="4"/>
                  <a:pt x="21" y="5"/>
                  <a:pt x="20" y="5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0" y="7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2"/>
                  <a:pt x="2" y="2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2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8" name="Freeform 62"/>
          <p:cNvSpPr>
            <a:spLocks noEditPoints="1"/>
          </p:cNvSpPr>
          <p:nvPr/>
        </p:nvSpPr>
        <p:spPr bwMode="auto">
          <a:xfrm>
            <a:off x="2346812" y="2458624"/>
            <a:ext cx="326976" cy="341472"/>
          </a:xfrm>
          <a:custGeom>
            <a:avLst/>
            <a:gdLst>
              <a:gd name="T0" fmla="*/ 71 w 94"/>
              <a:gd name="T1" fmla="*/ 1 h 98"/>
              <a:gd name="T2" fmla="*/ 15 w 94"/>
              <a:gd name="T3" fmla="*/ 8 h 98"/>
              <a:gd name="T4" fmla="*/ 1 w 94"/>
              <a:gd name="T5" fmla="*/ 26 h 98"/>
              <a:gd name="T6" fmla="*/ 6 w 94"/>
              <a:gd name="T7" fmla="*/ 62 h 98"/>
              <a:gd name="T8" fmla="*/ 24 w 94"/>
              <a:gd name="T9" fmla="*/ 76 h 98"/>
              <a:gd name="T10" fmla="*/ 45 w 94"/>
              <a:gd name="T11" fmla="*/ 73 h 98"/>
              <a:gd name="T12" fmla="*/ 46 w 94"/>
              <a:gd name="T13" fmla="*/ 84 h 98"/>
              <a:gd name="T14" fmla="*/ 21 w 94"/>
              <a:gd name="T15" fmla="*/ 88 h 98"/>
              <a:gd name="T16" fmla="*/ 17 w 94"/>
              <a:gd name="T17" fmla="*/ 93 h 98"/>
              <a:gd name="T18" fmla="*/ 22 w 94"/>
              <a:gd name="T19" fmla="*/ 98 h 98"/>
              <a:gd name="T20" fmla="*/ 86 w 94"/>
              <a:gd name="T21" fmla="*/ 90 h 98"/>
              <a:gd name="T22" fmla="*/ 90 w 94"/>
              <a:gd name="T23" fmla="*/ 84 h 98"/>
              <a:gd name="T24" fmla="*/ 84 w 94"/>
              <a:gd name="T25" fmla="*/ 80 h 98"/>
              <a:gd name="T26" fmla="*/ 59 w 94"/>
              <a:gd name="T27" fmla="*/ 83 h 98"/>
              <a:gd name="T28" fmla="*/ 58 w 94"/>
              <a:gd name="T29" fmla="*/ 71 h 98"/>
              <a:gd name="T30" fmla="*/ 79 w 94"/>
              <a:gd name="T31" fmla="*/ 69 h 98"/>
              <a:gd name="T32" fmla="*/ 93 w 94"/>
              <a:gd name="T33" fmla="*/ 51 h 98"/>
              <a:gd name="T34" fmla="*/ 88 w 94"/>
              <a:gd name="T35" fmla="*/ 15 h 98"/>
              <a:gd name="T36" fmla="*/ 71 w 94"/>
              <a:gd name="T37" fmla="*/ 1 h 98"/>
              <a:gd name="T38" fmla="*/ 87 w 94"/>
              <a:gd name="T39" fmla="*/ 52 h 98"/>
              <a:gd name="T40" fmla="*/ 78 w 94"/>
              <a:gd name="T41" fmla="*/ 63 h 98"/>
              <a:gd name="T42" fmla="*/ 23 w 94"/>
              <a:gd name="T43" fmla="*/ 69 h 98"/>
              <a:gd name="T44" fmla="*/ 12 w 94"/>
              <a:gd name="T45" fmla="*/ 61 h 98"/>
              <a:gd name="T46" fmla="*/ 7 w 94"/>
              <a:gd name="T47" fmla="*/ 25 h 98"/>
              <a:gd name="T48" fmla="*/ 16 w 94"/>
              <a:gd name="T49" fmla="*/ 14 h 98"/>
              <a:gd name="T50" fmla="*/ 71 w 94"/>
              <a:gd name="T51" fmla="*/ 7 h 98"/>
              <a:gd name="T52" fmla="*/ 83 w 94"/>
              <a:gd name="T53" fmla="*/ 16 h 98"/>
              <a:gd name="T54" fmla="*/ 87 w 94"/>
              <a:gd name="T55" fmla="*/ 5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98">
                <a:moveTo>
                  <a:pt x="71" y="1"/>
                </a:moveTo>
                <a:cubicBezTo>
                  <a:pt x="15" y="8"/>
                  <a:pt x="15" y="8"/>
                  <a:pt x="15" y="8"/>
                </a:cubicBezTo>
                <a:cubicBezTo>
                  <a:pt x="7" y="9"/>
                  <a:pt x="0" y="17"/>
                  <a:pt x="1" y="26"/>
                </a:cubicBezTo>
                <a:cubicBezTo>
                  <a:pt x="6" y="62"/>
                  <a:pt x="6" y="62"/>
                  <a:pt x="6" y="62"/>
                </a:cubicBezTo>
                <a:cubicBezTo>
                  <a:pt x="7" y="71"/>
                  <a:pt x="15" y="77"/>
                  <a:pt x="24" y="76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84"/>
                  <a:pt x="46" y="84"/>
                  <a:pt x="46" y="84"/>
                </a:cubicBezTo>
                <a:cubicBezTo>
                  <a:pt x="21" y="88"/>
                  <a:pt x="21" y="88"/>
                  <a:pt x="21" y="88"/>
                </a:cubicBezTo>
                <a:cubicBezTo>
                  <a:pt x="18" y="88"/>
                  <a:pt x="16" y="90"/>
                  <a:pt x="17" y="93"/>
                </a:cubicBezTo>
                <a:cubicBezTo>
                  <a:pt x="17" y="96"/>
                  <a:pt x="19" y="98"/>
                  <a:pt x="22" y="98"/>
                </a:cubicBezTo>
                <a:cubicBezTo>
                  <a:pt x="86" y="90"/>
                  <a:pt x="86" y="90"/>
                  <a:pt x="86" y="90"/>
                </a:cubicBezTo>
                <a:cubicBezTo>
                  <a:pt x="88" y="89"/>
                  <a:pt x="90" y="87"/>
                  <a:pt x="90" y="84"/>
                </a:cubicBezTo>
                <a:cubicBezTo>
                  <a:pt x="90" y="81"/>
                  <a:pt x="87" y="79"/>
                  <a:pt x="84" y="80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71"/>
                  <a:pt x="58" y="71"/>
                  <a:pt x="58" y="71"/>
                </a:cubicBezTo>
                <a:cubicBezTo>
                  <a:pt x="79" y="69"/>
                  <a:pt x="79" y="69"/>
                  <a:pt x="79" y="69"/>
                </a:cubicBezTo>
                <a:cubicBezTo>
                  <a:pt x="88" y="68"/>
                  <a:pt x="94" y="60"/>
                  <a:pt x="93" y="51"/>
                </a:cubicBezTo>
                <a:cubicBezTo>
                  <a:pt x="88" y="15"/>
                  <a:pt x="88" y="15"/>
                  <a:pt x="88" y="15"/>
                </a:cubicBezTo>
                <a:cubicBezTo>
                  <a:pt x="87" y="6"/>
                  <a:pt x="79" y="0"/>
                  <a:pt x="71" y="1"/>
                </a:cubicBezTo>
                <a:close/>
                <a:moveTo>
                  <a:pt x="87" y="52"/>
                </a:moveTo>
                <a:cubicBezTo>
                  <a:pt x="88" y="57"/>
                  <a:pt x="84" y="62"/>
                  <a:pt x="78" y="63"/>
                </a:cubicBezTo>
                <a:cubicBezTo>
                  <a:pt x="23" y="69"/>
                  <a:pt x="23" y="69"/>
                  <a:pt x="23" y="69"/>
                </a:cubicBezTo>
                <a:cubicBezTo>
                  <a:pt x="17" y="70"/>
                  <a:pt x="12" y="66"/>
                  <a:pt x="12" y="61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0"/>
                  <a:pt x="11" y="15"/>
                  <a:pt x="16" y="14"/>
                </a:cubicBezTo>
                <a:cubicBezTo>
                  <a:pt x="71" y="7"/>
                  <a:pt x="71" y="7"/>
                  <a:pt x="71" y="7"/>
                </a:cubicBezTo>
                <a:cubicBezTo>
                  <a:pt x="77" y="7"/>
                  <a:pt x="82" y="10"/>
                  <a:pt x="83" y="16"/>
                </a:cubicBezTo>
                <a:lnTo>
                  <a:pt x="87" y="52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9" name="Freeform 63"/>
          <p:cNvSpPr/>
          <p:nvPr/>
        </p:nvSpPr>
        <p:spPr bwMode="auto">
          <a:xfrm>
            <a:off x="2398355" y="2521441"/>
            <a:ext cx="206172" cy="41878"/>
          </a:xfrm>
          <a:custGeom>
            <a:avLst/>
            <a:gdLst>
              <a:gd name="T0" fmla="*/ 59 w 59"/>
              <a:gd name="T1" fmla="*/ 2 h 12"/>
              <a:gd name="T2" fmla="*/ 57 w 59"/>
              <a:gd name="T3" fmla="*/ 5 h 12"/>
              <a:gd name="T4" fmla="*/ 4 w 59"/>
              <a:gd name="T5" fmla="*/ 12 h 12"/>
              <a:gd name="T6" fmla="*/ 1 w 59"/>
              <a:gd name="T7" fmla="*/ 9 h 12"/>
              <a:gd name="T8" fmla="*/ 1 w 59"/>
              <a:gd name="T9" fmla="*/ 9 h 12"/>
              <a:gd name="T10" fmla="*/ 3 w 59"/>
              <a:gd name="T11" fmla="*/ 6 h 12"/>
              <a:gd name="T12" fmla="*/ 56 w 59"/>
              <a:gd name="T13" fmla="*/ 0 h 12"/>
              <a:gd name="T14" fmla="*/ 59 w 59"/>
              <a:gd name="T15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2">
                <a:moveTo>
                  <a:pt x="59" y="2"/>
                </a:moveTo>
                <a:cubicBezTo>
                  <a:pt x="59" y="4"/>
                  <a:pt x="58" y="5"/>
                  <a:pt x="57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1" y="11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8"/>
                  <a:pt x="1" y="6"/>
                  <a:pt x="3" y="6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59" y="1"/>
                  <a:pt x="59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0" name="Freeform 64"/>
          <p:cNvSpPr/>
          <p:nvPr/>
        </p:nvSpPr>
        <p:spPr bwMode="auto">
          <a:xfrm>
            <a:off x="2406410" y="2553655"/>
            <a:ext cx="204560" cy="45101"/>
          </a:xfrm>
          <a:custGeom>
            <a:avLst/>
            <a:gdLst>
              <a:gd name="T0" fmla="*/ 58 w 59"/>
              <a:gd name="T1" fmla="*/ 3 h 13"/>
              <a:gd name="T2" fmla="*/ 56 w 59"/>
              <a:gd name="T3" fmla="*/ 6 h 13"/>
              <a:gd name="T4" fmla="*/ 3 w 59"/>
              <a:gd name="T5" fmla="*/ 13 h 13"/>
              <a:gd name="T6" fmla="*/ 0 w 59"/>
              <a:gd name="T7" fmla="*/ 10 h 13"/>
              <a:gd name="T8" fmla="*/ 0 w 59"/>
              <a:gd name="T9" fmla="*/ 10 h 13"/>
              <a:gd name="T10" fmla="*/ 2 w 59"/>
              <a:gd name="T11" fmla="*/ 7 h 13"/>
              <a:gd name="T12" fmla="*/ 55 w 59"/>
              <a:gd name="T13" fmla="*/ 1 h 13"/>
              <a:gd name="T14" fmla="*/ 58 w 59"/>
              <a:gd name="T15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3">
                <a:moveTo>
                  <a:pt x="58" y="3"/>
                </a:moveTo>
                <a:cubicBezTo>
                  <a:pt x="59" y="4"/>
                  <a:pt x="57" y="6"/>
                  <a:pt x="56" y="6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1" y="7"/>
                  <a:pt x="2" y="7"/>
                </a:cubicBezTo>
                <a:cubicBezTo>
                  <a:pt x="55" y="1"/>
                  <a:pt x="55" y="1"/>
                  <a:pt x="55" y="1"/>
                </a:cubicBezTo>
                <a:cubicBezTo>
                  <a:pt x="57" y="0"/>
                  <a:pt x="58" y="1"/>
                  <a:pt x="58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1" name="Freeform 65"/>
          <p:cNvSpPr/>
          <p:nvPr/>
        </p:nvSpPr>
        <p:spPr bwMode="auto">
          <a:xfrm>
            <a:off x="2409631" y="2587481"/>
            <a:ext cx="204560" cy="45101"/>
          </a:xfrm>
          <a:custGeom>
            <a:avLst/>
            <a:gdLst>
              <a:gd name="T0" fmla="*/ 59 w 59"/>
              <a:gd name="T1" fmla="*/ 3 h 13"/>
              <a:gd name="T2" fmla="*/ 56 w 59"/>
              <a:gd name="T3" fmla="*/ 6 h 13"/>
              <a:gd name="T4" fmla="*/ 3 w 59"/>
              <a:gd name="T5" fmla="*/ 12 h 13"/>
              <a:gd name="T6" fmla="*/ 0 w 59"/>
              <a:gd name="T7" fmla="*/ 10 h 13"/>
              <a:gd name="T8" fmla="*/ 0 w 59"/>
              <a:gd name="T9" fmla="*/ 10 h 13"/>
              <a:gd name="T10" fmla="*/ 2 w 59"/>
              <a:gd name="T11" fmla="*/ 7 h 13"/>
              <a:gd name="T12" fmla="*/ 56 w 59"/>
              <a:gd name="T13" fmla="*/ 0 h 13"/>
              <a:gd name="T14" fmla="*/ 59 w 59"/>
              <a:gd name="T15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3">
                <a:moveTo>
                  <a:pt x="59" y="3"/>
                </a:moveTo>
                <a:cubicBezTo>
                  <a:pt x="59" y="4"/>
                  <a:pt x="58" y="6"/>
                  <a:pt x="56" y="6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3"/>
                  <a:pt x="0" y="12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1" y="7"/>
                  <a:pt x="2" y="7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1"/>
                  <a:pt x="59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2" name="Freeform 66"/>
          <p:cNvSpPr/>
          <p:nvPr/>
        </p:nvSpPr>
        <p:spPr bwMode="auto">
          <a:xfrm>
            <a:off x="2467618" y="2622917"/>
            <a:ext cx="149796" cy="38657"/>
          </a:xfrm>
          <a:custGeom>
            <a:avLst/>
            <a:gdLst>
              <a:gd name="T0" fmla="*/ 43 w 43"/>
              <a:gd name="T1" fmla="*/ 3 h 11"/>
              <a:gd name="T2" fmla="*/ 40 w 43"/>
              <a:gd name="T3" fmla="*/ 6 h 11"/>
              <a:gd name="T4" fmla="*/ 3 w 43"/>
              <a:gd name="T5" fmla="*/ 10 h 11"/>
              <a:gd name="T6" fmla="*/ 0 w 43"/>
              <a:gd name="T7" fmla="*/ 8 h 11"/>
              <a:gd name="T8" fmla="*/ 0 w 43"/>
              <a:gd name="T9" fmla="*/ 8 h 11"/>
              <a:gd name="T10" fmla="*/ 3 w 43"/>
              <a:gd name="T11" fmla="*/ 5 h 11"/>
              <a:gd name="T12" fmla="*/ 40 w 43"/>
              <a:gd name="T13" fmla="*/ 0 h 11"/>
              <a:gd name="T14" fmla="*/ 43 w 43"/>
              <a:gd name="T15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1">
                <a:moveTo>
                  <a:pt x="43" y="3"/>
                </a:moveTo>
                <a:cubicBezTo>
                  <a:pt x="43" y="4"/>
                  <a:pt x="42" y="6"/>
                  <a:pt x="40" y="6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1"/>
                  <a:pt x="0" y="10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5"/>
                  <a:pt x="3" y="5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1"/>
                  <a:pt x="43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3" name="Freeform 67"/>
          <p:cNvSpPr>
            <a:spLocks noEditPoints="1"/>
          </p:cNvSpPr>
          <p:nvPr/>
        </p:nvSpPr>
        <p:spPr bwMode="auto">
          <a:xfrm>
            <a:off x="1330452" y="2569763"/>
            <a:ext cx="239997" cy="293151"/>
          </a:xfrm>
          <a:custGeom>
            <a:avLst/>
            <a:gdLst>
              <a:gd name="T0" fmla="*/ 15 w 69"/>
              <a:gd name="T1" fmla="*/ 5 h 84"/>
              <a:gd name="T2" fmla="*/ 7 w 69"/>
              <a:gd name="T3" fmla="*/ 69 h 84"/>
              <a:gd name="T4" fmla="*/ 54 w 69"/>
              <a:gd name="T5" fmla="*/ 79 h 84"/>
              <a:gd name="T6" fmla="*/ 62 w 69"/>
              <a:gd name="T7" fmla="*/ 15 h 84"/>
              <a:gd name="T8" fmla="*/ 23 w 69"/>
              <a:gd name="T9" fmla="*/ 71 h 84"/>
              <a:gd name="T10" fmla="*/ 15 w 69"/>
              <a:gd name="T11" fmla="*/ 74 h 84"/>
              <a:gd name="T12" fmla="*/ 12 w 69"/>
              <a:gd name="T13" fmla="*/ 68 h 84"/>
              <a:gd name="T14" fmla="*/ 21 w 69"/>
              <a:gd name="T15" fmla="*/ 65 h 84"/>
              <a:gd name="T16" fmla="*/ 23 w 69"/>
              <a:gd name="T17" fmla="*/ 71 h 84"/>
              <a:gd name="T18" fmla="*/ 20 w 69"/>
              <a:gd name="T19" fmla="*/ 60 h 84"/>
              <a:gd name="T20" fmla="*/ 11 w 69"/>
              <a:gd name="T21" fmla="*/ 59 h 84"/>
              <a:gd name="T22" fmla="*/ 12 w 69"/>
              <a:gd name="T23" fmla="*/ 53 h 84"/>
              <a:gd name="T24" fmla="*/ 21 w 69"/>
              <a:gd name="T25" fmla="*/ 53 h 84"/>
              <a:gd name="T26" fmla="*/ 20 w 69"/>
              <a:gd name="T27" fmla="*/ 45 h 84"/>
              <a:gd name="T28" fmla="*/ 12 w 69"/>
              <a:gd name="T29" fmla="*/ 48 h 84"/>
              <a:gd name="T30" fmla="*/ 9 w 69"/>
              <a:gd name="T31" fmla="*/ 42 h 84"/>
              <a:gd name="T32" fmla="*/ 18 w 69"/>
              <a:gd name="T33" fmla="*/ 39 h 84"/>
              <a:gd name="T34" fmla="*/ 20 w 69"/>
              <a:gd name="T35" fmla="*/ 45 h 84"/>
              <a:gd name="T36" fmla="*/ 35 w 69"/>
              <a:gd name="T37" fmla="*/ 71 h 84"/>
              <a:gd name="T38" fmla="*/ 26 w 69"/>
              <a:gd name="T39" fmla="*/ 71 h 84"/>
              <a:gd name="T40" fmla="*/ 27 w 69"/>
              <a:gd name="T41" fmla="*/ 64 h 84"/>
              <a:gd name="T42" fmla="*/ 36 w 69"/>
              <a:gd name="T43" fmla="*/ 65 h 84"/>
              <a:gd name="T44" fmla="*/ 35 w 69"/>
              <a:gd name="T45" fmla="*/ 57 h 84"/>
              <a:gd name="T46" fmla="*/ 26 w 69"/>
              <a:gd name="T47" fmla="*/ 59 h 84"/>
              <a:gd name="T48" fmla="*/ 24 w 69"/>
              <a:gd name="T49" fmla="*/ 53 h 84"/>
              <a:gd name="T50" fmla="*/ 32 w 69"/>
              <a:gd name="T51" fmla="*/ 51 h 84"/>
              <a:gd name="T52" fmla="*/ 35 w 69"/>
              <a:gd name="T53" fmla="*/ 57 h 84"/>
              <a:gd name="T54" fmla="*/ 32 w 69"/>
              <a:gd name="T55" fmla="*/ 45 h 84"/>
              <a:gd name="T56" fmla="*/ 23 w 69"/>
              <a:gd name="T57" fmla="*/ 45 h 84"/>
              <a:gd name="T58" fmla="*/ 24 w 69"/>
              <a:gd name="T59" fmla="*/ 39 h 84"/>
              <a:gd name="T60" fmla="*/ 33 w 69"/>
              <a:gd name="T61" fmla="*/ 39 h 84"/>
              <a:gd name="T62" fmla="*/ 49 w 69"/>
              <a:gd name="T63" fmla="*/ 68 h 84"/>
              <a:gd name="T64" fmla="*/ 41 w 69"/>
              <a:gd name="T65" fmla="*/ 70 h 84"/>
              <a:gd name="T66" fmla="*/ 39 w 69"/>
              <a:gd name="T67" fmla="*/ 64 h 84"/>
              <a:gd name="T68" fmla="*/ 47 w 69"/>
              <a:gd name="T69" fmla="*/ 62 h 84"/>
              <a:gd name="T70" fmla="*/ 49 w 69"/>
              <a:gd name="T71" fmla="*/ 68 h 84"/>
              <a:gd name="T72" fmla="*/ 47 w 69"/>
              <a:gd name="T73" fmla="*/ 57 h 84"/>
              <a:gd name="T74" fmla="*/ 38 w 69"/>
              <a:gd name="T75" fmla="*/ 56 h 84"/>
              <a:gd name="T76" fmla="*/ 38 w 69"/>
              <a:gd name="T77" fmla="*/ 50 h 84"/>
              <a:gd name="T78" fmla="*/ 47 w 69"/>
              <a:gd name="T79" fmla="*/ 50 h 84"/>
              <a:gd name="T80" fmla="*/ 46 w 69"/>
              <a:gd name="T81" fmla="*/ 42 h 84"/>
              <a:gd name="T82" fmla="*/ 38 w 69"/>
              <a:gd name="T83" fmla="*/ 45 h 84"/>
              <a:gd name="T84" fmla="*/ 36 w 69"/>
              <a:gd name="T85" fmla="*/ 39 h 84"/>
              <a:gd name="T86" fmla="*/ 44 w 69"/>
              <a:gd name="T87" fmla="*/ 36 h 84"/>
              <a:gd name="T88" fmla="*/ 46 w 69"/>
              <a:gd name="T89" fmla="*/ 42 h 84"/>
              <a:gd name="T90" fmla="*/ 61 w 69"/>
              <a:gd name="T91" fmla="*/ 68 h 84"/>
              <a:gd name="T92" fmla="*/ 52 w 69"/>
              <a:gd name="T93" fmla="*/ 67 h 84"/>
              <a:gd name="T94" fmla="*/ 53 w 69"/>
              <a:gd name="T95" fmla="*/ 61 h 84"/>
              <a:gd name="T96" fmla="*/ 62 w 69"/>
              <a:gd name="T97" fmla="*/ 61 h 84"/>
              <a:gd name="T98" fmla="*/ 61 w 69"/>
              <a:gd name="T99" fmla="*/ 53 h 84"/>
              <a:gd name="T100" fmla="*/ 53 w 69"/>
              <a:gd name="T101" fmla="*/ 56 h 84"/>
              <a:gd name="T102" fmla="*/ 50 w 69"/>
              <a:gd name="T103" fmla="*/ 50 h 84"/>
              <a:gd name="T104" fmla="*/ 59 w 69"/>
              <a:gd name="T105" fmla="*/ 47 h 84"/>
              <a:gd name="T106" fmla="*/ 61 w 69"/>
              <a:gd name="T107" fmla="*/ 53 h 84"/>
              <a:gd name="T108" fmla="*/ 58 w 69"/>
              <a:gd name="T109" fmla="*/ 42 h 84"/>
              <a:gd name="T110" fmla="*/ 49 w 69"/>
              <a:gd name="T111" fmla="*/ 42 h 84"/>
              <a:gd name="T112" fmla="*/ 50 w 69"/>
              <a:gd name="T113" fmla="*/ 35 h 84"/>
              <a:gd name="T114" fmla="*/ 59 w 69"/>
              <a:gd name="T115" fmla="*/ 36 h 84"/>
              <a:gd name="T116" fmla="*/ 57 w 69"/>
              <a:gd name="T117" fmla="*/ 20 h 84"/>
              <a:gd name="T118" fmla="*/ 18 w 69"/>
              <a:gd name="T119" fmla="*/ 34 h 84"/>
              <a:gd name="T120" fmla="*/ 7 w 69"/>
              <a:gd name="T121" fmla="*/ 22 h 84"/>
              <a:gd name="T122" fmla="*/ 45 w 69"/>
              <a:gd name="T123" fmla="*/ 7 h 84"/>
              <a:gd name="T124" fmla="*/ 57 w 69"/>
              <a:gd name="T125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9" h="84">
                <a:moveTo>
                  <a:pt x="45" y="1"/>
                </a:moveTo>
                <a:cubicBezTo>
                  <a:pt x="15" y="5"/>
                  <a:pt x="15" y="5"/>
                  <a:pt x="15" y="5"/>
                </a:cubicBezTo>
                <a:cubicBezTo>
                  <a:pt x="6" y="6"/>
                  <a:pt x="0" y="14"/>
                  <a:pt x="1" y="22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78"/>
                  <a:pt x="16" y="84"/>
                  <a:pt x="24" y="83"/>
                </a:cubicBezTo>
                <a:cubicBezTo>
                  <a:pt x="54" y="79"/>
                  <a:pt x="54" y="79"/>
                  <a:pt x="54" y="79"/>
                </a:cubicBezTo>
                <a:cubicBezTo>
                  <a:pt x="63" y="78"/>
                  <a:pt x="69" y="70"/>
                  <a:pt x="68" y="62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6"/>
                  <a:pt x="53" y="0"/>
                  <a:pt x="45" y="1"/>
                </a:cubicBezTo>
                <a:close/>
                <a:moveTo>
                  <a:pt x="23" y="71"/>
                </a:moveTo>
                <a:cubicBezTo>
                  <a:pt x="23" y="72"/>
                  <a:pt x="23" y="73"/>
                  <a:pt x="22" y="73"/>
                </a:cubicBezTo>
                <a:cubicBezTo>
                  <a:pt x="15" y="74"/>
                  <a:pt x="15" y="74"/>
                  <a:pt x="15" y="74"/>
                </a:cubicBezTo>
                <a:cubicBezTo>
                  <a:pt x="14" y="74"/>
                  <a:pt x="13" y="73"/>
                  <a:pt x="13" y="72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67"/>
                  <a:pt x="13" y="66"/>
                  <a:pt x="14" y="66"/>
                </a:cubicBezTo>
                <a:cubicBezTo>
                  <a:pt x="21" y="65"/>
                  <a:pt x="21" y="65"/>
                  <a:pt x="21" y="65"/>
                </a:cubicBezTo>
                <a:cubicBezTo>
                  <a:pt x="22" y="65"/>
                  <a:pt x="23" y="65"/>
                  <a:pt x="23" y="66"/>
                </a:cubicBezTo>
                <a:lnTo>
                  <a:pt x="23" y="71"/>
                </a:lnTo>
                <a:close/>
                <a:moveTo>
                  <a:pt x="22" y="58"/>
                </a:moveTo>
                <a:cubicBezTo>
                  <a:pt x="22" y="59"/>
                  <a:pt x="21" y="60"/>
                  <a:pt x="20" y="60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1"/>
                  <a:pt x="12" y="60"/>
                  <a:pt x="11" y="59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4"/>
                  <a:pt x="11" y="53"/>
                  <a:pt x="12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0" y="52"/>
                  <a:pt x="21" y="53"/>
                  <a:pt x="21" y="53"/>
                </a:cubicBezTo>
                <a:lnTo>
                  <a:pt x="22" y="58"/>
                </a:lnTo>
                <a:close/>
                <a:moveTo>
                  <a:pt x="20" y="45"/>
                </a:moveTo>
                <a:cubicBezTo>
                  <a:pt x="20" y="46"/>
                  <a:pt x="20" y="47"/>
                  <a:pt x="19" y="47"/>
                </a:cubicBezTo>
                <a:cubicBezTo>
                  <a:pt x="12" y="48"/>
                  <a:pt x="12" y="48"/>
                  <a:pt x="12" y="48"/>
                </a:cubicBezTo>
                <a:cubicBezTo>
                  <a:pt x="11" y="48"/>
                  <a:pt x="10" y="47"/>
                  <a:pt x="10" y="47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41"/>
                  <a:pt x="10" y="40"/>
                  <a:pt x="11" y="40"/>
                </a:cubicBezTo>
                <a:cubicBezTo>
                  <a:pt x="18" y="39"/>
                  <a:pt x="18" y="39"/>
                  <a:pt x="18" y="39"/>
                </a:cubicBezTo>
                <a:cubicBezTo>
                  <a:pt x="19" y="39"/>
                  <a:pt x="19" y="40"/>
                  <a:pt x="20" y="41"/>
                </a:cubicBezTo>
                <a:lnTo>
                  <a:pt x="20" y="45"/>
                </a:lnTo>
                <a:close/>
                <a:moveTo>
                  <a:pt x="36" y="69"/>
                </a:moveTo>
                <a:cubicBezTo>
                  <a:pt x="36" y="70"/>
                  <a:pt x="36" y="71"/>
                  <a:pt x="35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6" y="71"/>
                  <a:pt x="26" y="71"/>
                </a:cubicBezTo>
                <a:cubicBezTo>
                  <a:pt x="26" y="66"/>
                  <a:pt x="26" y="66"/>
                  <a:pt x="26" y="66"/>
                </a:cubicBezTo>
                <a:cubicBezTo>
                  <a:pt x="25" y="65"/>
                  <a:pt x="26" y="64"/>
                  <a:pt x="27" y="64"/>
                </a:cubicBezTo>
                <a:cubicBezTo>
                  <a:pt x="34" y="63"/>
                  <a:pt x="34" y="63"/>
                  <a:pt x="34" y="63"/>
                </a:cubicBezTo>
                <a:cubicBezTo>
                  <a:pt x="35" y="63"/>
                  <a:pt x="36" y="64"/>
                  <a:pt x="36" y="65"/>
                </a:cubicBezTo>
                <a:lnTo>
                  <a:pt x="36" y="69"/>
                </a:lnTo>
                <a:close/>
                <a:moveTo>
                  <a:pt x="35" y="57"/>
                </a:moveTo>
                <a:cubicBezTo>
                  <a:pt x="35" y="57"/>
                  <a:pt x="34" y="58"/>
                  <a:pt x="33" y="58"/>
                </a:cubicBezTo>
                <a:cubicBezTo>
                  <a:pt x="26" y="59"/>
                  <a:pt x="26" y="59"/>
                  <a:pt x="26" y="59"/>
                </a:cubicBezTo>
                <a:cubicBezTo>
                  <a:pt x="25" y="59"/>
                  <a:pt x="25" y="59"/>
                  <a:pt x="25" y="58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5" y="51"/>
                  <a:pt x="25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3" y="50"/>
                  <a:pt x="34" y="51"/>
                  <a:pt x="34" y="52"/>
                </a:cubicBezTo>
                <a:lnTo>
                  <a:pt x="35" y="57"/>
                </a:lnTo>
                <a:close/>
                <a:moveTo>
                  <a:pt x="33" y="44"/>
                </a:moveTo>
                <a:cubicBezTo>
                  <a:pt x="33" y="45"/>
                  <a:pt x="33" y="45"/>
                  <a:pt x="32" y="45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6"/>
                  <a:pt x="23" y="46"/>
                  <a:pt x="23" y="45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39"/>
                  <a:pt x="23" y="39"/>
                  <a:pt x="24" y="39"/>
                </a:cubicBezTo>
                <a:cubicBezTo>
                  <a:pt x="31" y="38"/>
                  <a:pt x="31" y="38"/>
                  <a:pt x="31" y="38"/>
                </a:cubicBezTo>
                <a:cubicBezTo>
                  <a:pt x="32" y="38"/>
                  <a:pt x="33" y="38"/>
                  <a:pt x="33" y="39"/>
                </a:cubicBezTo>
                <a:lnTo>
                  <a:pt x="33" y="44"/>
                </a:lnTo>
                <a:close/>
                <a:moveTo>
                  <a:pt x="49" y="68"/>
                </a:moveTo>
                <a:cubicBezTo>
                  <a:pt x="50" y="69"/>
                  <a:pt x="49" y="69"/>
                  <a:pt x="48" y="69"/>
                </a:cubicBezTo>
                <a:cubicBezTo>
                  <a:pt x="41" y="70"/>
                  <a:pt x="41" y="70"/>
                  <a:pt x="41" y="70"/>
                </a:cubicBezTo>
                <a:cubicBezTo>
                  <a:pt x="40" y="70"/>
                  <a:pt x="39" y="70"/>
                  <a:pt x="39" y="69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3"/>
                  <a:pt x="39" y="63"/>
                  <a:pt x="40" y="63"/>
                </a:cubicBezTo>
                <a:cubicBezTo>
                  <a:pt x="47" y="62"/>
                  <a:pt x="47" y="62"/>
                  <a:pt x="47" y="62"/>
                </a:cubicBezTo>
                <a:cubicBezTo>
                  <a:pt x="48" y="62"/>
                  <a:pt x="49" y="62"/>
                  <a:pt x="49" y="63"/>
                </a:cubicBezTo>
                <a:lnTo>
                  <a:pt x="49" y="68"/>
                </a:lnTo>
                <a:close/>
                <a:moveTo>
                  <a:pt x="48" y="55"/>
                </a:moveTo>
                <a:cubicBezTo>
                  <a:pt x="48" y="56"/>
                  <a:pt x="47" y="57"/>
                  <a:pt x="47" y="57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8" y="57"/>
                  <a:pt x="38" y="56"/>
                </a:cubicBezTo>
                <a:cubicBezTo>
                  <a:pt x="37" y="51"/>
                  <a:pt x="37" y="51"/>
                  <a:pt x="37" y="51"/>
                </a:cubicBezTo>
                <a:cubicBezTo>
                  <a:pt x="37" y="51"/>
                  <a:pt x="38" y="50"/>
                  <a:pt x="38" y="50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49"/>
                  <a:pt x="47" y="49"/>
                  <a:pt x="47" y="50"/>
                </a:cubicBezTo>
                <a:lnTo>
                  <a:pt x="48" y="55"/>
                </a:lnTo>
                <a:close/>
                <a:moveTo>
                  <a:pt x="46" y="42"/>
                </a:moveTo>
                <a:cubicBezTo>
                  <a:pt x="46" y="43"/>
                  <a:pt x="46" y="44"/>
                  <a:pt x="45" y="44"/>
                </a:cubicBezTo>
                <a:cubicBezTo>
                  <a:pt x="38" y="45"/>
                  <a:pt x="38" y="45"/>
                  <a:pt x="38" y="45"/>
                </a:cubicBezTo>
                <a:cubicBezTo>
                  <a:pt x="37" y="45"/>
                  <a:pt x="36" y="44"/>
                  <a:pt x="36" y="43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8"/>
                  <a:pt x="36" y="37"/>
                  <a:pt x="37" y="37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6" y="37"/>
                  <a:pt x="46" y="37"/>
                </a:cubicBezTo>
                <a:lnTo>
                  <a:pt x="46" y="42"/>
                </a:lnTo>
                <a:close/>
                <a:moveTo>
                  <a:pt x="63" y="66"/>
                </a:moveTo>
                <a:cubicBezTo>
                  <a:pt x="63" y="67"/>
                  <a:pt x="62" y="68"/>
                  <a:pt x="61" y="68"/>
                </a:cubicBezTo>
                <a:cubicBezTo>
                  <a:pt x="54" y="69"/>
                  <a:pt x="54" y="69"/>
                  <a:pt x="54" y="69"/>
                </a:cubicBezTo>
                <a:cubicBezTo>
                  <a:pt x="53" y="69"/>
                  <a:pt x="52" y="68"/>
                  <a:pt x="52" y="67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2"/>
                  <a:pt x="52" y="61"/>
                  <a:pt x="53" y="61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0"/>
                  <a:pt x="62" y="61"/>
                  <a:pt x="62" y="61"/>
                </a:cubicBezTo>
                <a:lnTo>
                  <a:pt x="63" y="66"/>
                </a:lnTo>
                <a:close/>
                <a:moveTo>
                  <a:pt x="61" y="53"/>
                </a:moveTo>
                <a:cubicBezTo>
                  <a:pt x="61" y="54"/>
                  <a:pt x="60" y="55"/>
                  <a:pt x="60" y="55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6"/>
                  <a:pt x="51" y="55"/>
                  <a:pt x="51" y="55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9"/>
                  <a:pt x="51" y="48"/>
                  <a:pt x="52" y="48"/>
                </a:cubicBezTo>
                <a:cubicBezTo>
                  <a:pt x="59" y="47"/>
                  <a:pt x="59" y="47"/>
                  <a:pt x="59" y="47"/>
                </a:cubicBezTo>
                <a:cubicBezTo>
                  <a:pt x="60" y="47"/>
                  <a:pt x="60" y="48"/>
                  <a:pt x="60" y="49"/>
                </a:cubicBezTo>
                <a:lnTo>
                  <a:pt x="61" y="53"/>
                </a:lnTo>
                <a:close/>
                <a:moveTo>
                  <a:pt x="59" y="40"/>
                </a:moveTo>
                <a:cubicBezTo>
                  <a:pt x="60" y="41"/>
                  <a:pt x="59" y="42"/>
                  <a:pt x="58" y="42"/>
                </a:cubicBezTo>
                <a:cubicBezTo>
                  <a:pt x="51" y="43"/>
                  <a:pt x="51" y="43"/>
                  <a:pt x="51" y="43"/>
                </a:cubicBezTo>
                <a:cubicBezTo>
                  <a:pt x="50" y="43"/>
                  <a:pt x="49" y="43"/>
                  <a:pt x="49" y="42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6"/>
                  <a:pt x="49" y="35"/>
                  <a:pt x="50" y="35"/>
                </a:cubicBezTo>
                <a:cubicBezTo>
                  <a:pt x="57" y="34"/>
                  <a:pt x="57" y="34"/>
                  <a:pt x="57" y="34"/>
                </a:cubicBezTo>
                <a:cubicBezTo>
                  <a:pt x="58" y="34"/>
                  <a:pt x="59" y="35"/>
                  <a:pt x="59" y="36"/>
                </a:cubicBezTo>
                <a:lnTo>
                  <a:pt x="59" y="40"/>
                </a:lnTo>
                <a:close/>
                <a:moveTo>
                  <a:pt x="57" y="20"/>
                </a:moveTo>
                <a:cubicBezTo>
                  <a:pt x="58" y="25"/>
                  <a:pt x="54" y="30"/>
                  <a:pt x="48" y="31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5"/>
                  <a:pt x="8" y="31"/>
                  <a:pt x="7" y="26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16"/>
                  <a:pt x="10" y="11"/>
                  <a:pt x="16" y="11"/>
                </a:cubicBezTo>
                <a:cubicBezTo>
                  <a:pt x="45" y="7"/>
                  <a:pt x="45" y="7"/>
                  <a:pt x="45" y="7"/>
                </a:cubicBezTo>
                <a:cubicBezTo>
                  <a:pt x="51" y="6"/>
                  <a:pt x="56" y="10"/>
                  <a:pt x="56" y="16"/>
                </a:cubicBezTo>
                <a:lnTo>
                  <a:pt x="57" y="2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4" name="Freeform 68"/>
          <p:cNvSpPr/>
          <p:nvPr/>
        </p:nvSpPr>
        <p:spPr bwMode="auto">
          <a:xfrm>
            <a:off x="1367498" y="2616474"/>
            <a:ext cx="66039" cy="66040"/>
          </a:xfrm>
          <a:custGeom>
            <a:avLst/>
            <a:gdLst>
              <a:gd name="T0" fmla="*/ 16 w 19"/>
              <a:gd name="T1" fmla="*/ 6 h 19"/>
              <a:gd name="T2" fmla="*/ 12 w 19"/>
              <a:gd name="T3" fmla="*/ 6 h 19"/>
              <a:gd name="T4" fmla="*/ 11 w 19"/>
              <a:gd name="T5" fmla="*/ 2 h 19"/>
              <a:gd name="T6" fmla="*/ 8 w 19"/>
              <a:gd name="T7" fmla="*/ 0 h 19"/>
              <a:gd name="T8" fmla="*/ 6 w 19"/>
              <a:gd name="T9" fmla="*/ 3 h 19"/>
              <a:gd name="T10" fmla="*/ 7 w 19"/>
              <a:gd name="T11" fmla="*/ 7 h 19"/>
              <a:gd name="T12" fmla="*/ 2 w 19"/>
              <a:gd name="T13" fmla="*/ 8 h 19"/>
              <a:gd name="T14" fmla="*/ 0 w 19"/>
              <a:gd name="T15" fmla="*/ 11 h 19"/>
              <a:gd name="T16" fmla="*/ 3 w 19"/>
              <a:gd name="T17" fmla="*/ 13 h 19"/>
              <a:gd name="T18" fmla="*/ 7 w 19"/>
              <a:gd name="T19" fmla="*/ 12 h 19"/>
              <a:gd name="T20" fmla="*/ 8 w 19"/>
              <a:gd name="T21" fmla="*/ 17 h 19"/>
              <a:gd name="T22" fmla="*/ 11 w 19"/>
              <a:gd name="T23" fmla="*/ 19 h 19"/>
              <a:gd name="T24" fmla="*/ 13 w 19"/>
              <a:gd name="T25" fmla="*/ 16 h 19"/>
              <a:gd name="T26" fmla="*/ 13 w 19"/>
              <a:gd name="T27" fmla="*/ 12 h 19"/>
              <a:gd name="T28" fmla="*/ 17 w 19"/>
              <a:gd name="T29" fmla="*/ 11 h 19"/>
              <a:gd name="T30" fmla="*/ 19 w 19"/>
              <a:gd name="T31" fmla="*/ 8 h 19"/>
              <a:gd name="T32" fmla="*/ 16 w 19"/>
              <a:gd name="T33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" h="19">
                <a:moveTo>
                  <a:pt x="16" y="6"/>
                </a:moveTo>
                <a:cubicBezTo>
                  <a:pt x="12" y="6"/>
                  <a:pt x="12" y="6"/>
                  <a:pt x="12" y="6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0" y="0"/>
                  <a:pt x="8" y="0"/>
                </a:cubicBezTo>
                <a:cubicBezTo>
                  <a:pt x="7" y="0"/>
                  <a:pt x="6" y="1"/>
                  <a:pt x="6" y="3"/>
                </a:cubicBezTo>
                <a:cubicBezTo>
                  <a:pt x="7" y="7"/>
                  <a:pt x="7" y="7"/>
                  <a:pt x="7" y="7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0" y="9"/>
                  <a:pt x="0" y="11"/>
                </a:cubicBezTo>
                <a:cubicBezTo>
                  <a:pt x="0" y="12"/>
                  <a:pt x="2" y="13"/>
                  <a:pt x="3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8"/>
                  <a:pt x="9" y="19"/>
                  <a:pt x="11" y="19"/>
                </a:cubicBezTo>
                <a:cubicBezTo>
                  <a:pt x="12" y="19"/>
                  <a:pt x="13" y="17"/>
                  <a:pt x="13" y="16"/>
                </a:cubicBezTo>
                <a:cubicBezTo>
                  <a:pt x="13" y="12"/>
                  <a:pt x="13" y="12"/>
                  <a:pt x="13" y="12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1"/>
                  <a:pt x="19" y="10"/>
                  <a:pt x="19" y="8"/>
                </a:cubicBezTo>
                <a:cubicBezTo>
                  <a:pt x="19" y="7"/>
                  <a:pt x="17" y="6"/>
                  <a:pt x="16" y="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5" name="Freeform 69"/>
          <p:cNvSpPr/>
          <p:nvPr/>
        </p:nvSpPr>
        <p:spPr bwMode="auto">
          <a:xfrm>
            <a:off x="1444811" y="2626138"/>
            <a:ext cx="69261" cy="24162"/>
          </a:xfrm>
          <a:custGeom>
            <a:avLst/>
            <a:gdLst>
              <a:gd name="T0" fmla="*/ 16 w 20"/>
              <a:gd name="T1" fmla="*/ 0 h 7"/>
              <a:gd name="T2" fmla="*/ 3 w 20"/>
              <a:gd name="T3" fmla="*/ 2 h 7"/>
              <a:gd name="T4" fmla="*/ 1 w 20"/>
              <a:gd name="T5" fmla="*/ 5 h 7"/>
              <a:gd name="T6" fmla="*/ 4 w 20"/>
              <a:gd name="T7" fmla="*/ 7 h 7"/>
              <a:gd name="T8" fmla="*/ 17 w 20"/>
              <a:gd name="T9" fmla="*/ 5 h 7"/>
              <a:gd name="T10" fmla="*/ 20 w 20"/>
              <a:gd name="T11" fmla="*/ 2 h 7"/>
              <a:gd name="T12" fmla="*/ 16 w 20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7">
                <a:moveTo>
                  <a:pt x="16" y="0"/>
                </a:moveTo>
                <a:cubicBezTo>
                  <a:pt x="3" y="2"/>
                  <a:pt x="3" y="2"/>
                  <a:pt x="3" y="2"/>
                </a:cubicBezTo>
                <a:cubicBezTo>
                  <a:pt x="1" y="2"/>
                  <a:pt x="0" y="3"/>
                  <a:pt x="1" y="5"/>
                </a:cubicBezTo>
                <a:cubicBezTo>
                  <a:pt x="1" y="6"/>
                  <a:pt x="2" y="7"/>
                  <a:pt x="4" y="7"/>
                </a:cubicBezTo>
                <a:cubicBezTo>
                  <a:pt x="17" y="5"/>
                  <a:pt x="17" y="5"/>
                  <a:pt x="17" y="5"/>
                </a:cubicBezTo>
                <a:cubicBezTo>
                  <a:pt x="19" y="5"/>
                  <a:pt x="20" y="4"/>
                  <a:pt x="20" y="2"/>
                </a:cubicBezTo>
                <a:cubicBezTo>
                  <a:pt x="19" y="1"/>
                  <a:pt x="18" y="0"/>
                  <a:pt x="1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6" name="Freeform 70"/>
          <p:cNvSpPr>
            <a:spLocks noEditPoints="1"/>
          </p:cNvSpPr>
          <p:nvPr/>
        </p:nvSpPr>
        <p:spPr bwMode="auto">
          <a:xfrm>
            <a:off x="4696847" y="3128682"/>
            <a:ext cx="243218" cy="291541"/>
          </a:xfrm>
          <a:custGeom>
            <a:avLst/>
            <a:gdLst>
              <a:gd name="T0" fmla="*/ 15 w 70"/>
              <a:gd name="T1" fmla="*/ 4 h 84"/>
              <a:gd name="T2" fmla="*/ 7 w 70"/>
              <a:gd name="T3" fmla="*/ 69 h 84"/>
              <a:gd name="T4" fmla="*/ 54 w 70"/>
              <a:gd name="T5" fmla="*/ 79 h 84"/>
              <a:gd name="T6" fmla="*/ 63 w 70"/>
              <a:gd name="T7" fmla="*/ 15 h 84"/>
              <a:gd name="T8" fmla="*/ 24 w 70"/>
              <a:gd name="T9" fmla="*/ 71 h 84"/>
              <a:gd name="T10" fmla="*/ 15 w 70"/>
              <a:gd name="T11" fmla="*/ 73 h 84"/>
              <a:gd name="T12" fmla="*/ 13 w 70"/>
              <a:gd name="T13" fmla="*/ 67 h 84"/>
              <a:gd name="T14" fmla="*/ 21 w 70"/>
              <a:gd name="T15" fmla="*/ 65 h 84"/>
              <a:gd name="T16" fmla="*/ 24 w 70"/>
              <a:gd name="T17" fmla="*/ 71 h 84"/>
              <a:gd name="T18" fmla="*/ 21 w 70"/>
              <a:gd name="T19" fmla="*/ 60 h 84"/>
              <a:gd name="T20" fmla="*/ 12 w 70"/>
              <a:gd name="T21" fmla="*/ 59 h 84"/>
              <a:gd name="T22" fmla="*/ 13 w 70"/>
              <a:gd name="T23" fmla="*/ 53 h 84"/>
              <a:gd name="T24" fmla="*/ 21 w 70"/>
              <a:gd name="T25" fmla="*/ 53 h 84"/>
              <a:gd name="T26" fmla="*/ 20 w 70"/>
              <a:gd name="T27" fmla="*/ 45 h 84"/>
              <a:gd name="T28" fmla="*/ 12 w 70"/>
              <a:gd name="T29" fmla="*/ 48 h 84"/>
              <a:gd name="T30" fmla="*/ 10 w 70"/>
              <a:gd name="T31" fmla="*/ 42 h 84"/>
              <a:gd name="T32" fmla="*/ 18 w 70"/>
              <a:gd name="T33" fmla="*/ 39 h 84"/>
              <a:gd name="T34" fmla="*/ 20 w 70"/>
              <a:gd name="T35" fmla="*/ 45 h 84"/>
              <a:gd name="T36" fmla="*/ 35 w 70"/>
              <a:gd name="T37" fmla="*/ 71 h 84"/>
              <a:gd name="T38" fmla="*/ 26 w 70"/>
              <a:gd name="T39" fmla="*/ 70 h 84"/>
              <a:gd name="T40" fmla="*/ 27 w 70"/>
              <a:gd name="T41" fmla="*/ 64 h 84"/>
              <a:gd name="T42" fmla="*/ 36 w 70"/>
              <a:gd name="T43" fmla="*/ 64 h 84"/>
              <a:gd name="T44" fmla="*/ 35 w 70"/>
              <a:gd name="T45" fmla="*/ 56 h 84"/>
              <a:gd name="T46" fmla="*/ 27 w 70"/>
              <a:gd name="T47" fmla="*/ 59 h 84"/>
              <a:gd name="T48" fmla="*/ 24 w 70"/>
              <a:gd name="T49" fmla="*/ 53 h 84"/>
              <a:gd name="T50" fmla="*/ 33 w 70"/>
              <a:gd name="T51" fmla="*/ 50 h 84"/>
              <a:gd name="T52" fmla="*/ 35 w 70"/>
              <a:gd name="T53" fmla="*/ 56 h 84"/>
              <a:gd name="T54" fmla="*/ 32 w 70"/>
              <a:gd name="T55" fmla="*/ 45 h 84"/>
              <a:gd name="T56" fmla="*/ 23 w 70"/>
              <a:gd name="T57" fmla="*/ 45 h 84"/>
              <a:gd name="T58" fmla="*/ 24 w 70"/>
              <a:gd name="T59" fmla="*/ 38 h 84"/>
              <a:gd name="T60" fmla="*/ 33 w 70"/>
              <a:gd name="T61" fmla="*/ 39 h 84"/>
              <a:gd name="T62" fmla="*/ 50 w 70"/>
              <a:gd name="T63" fmla="*/ 68 h 84"/>
              <a:gd name="T64" fmla="*/ 41 w 70"/>
              <a:gd name="T65" fmla="*/ 70 h 84"/>
              <a:gd name="T66" fmla="*/ 39 w 70"/>
              <a:gd name="T67" fmla="*/ 64 h 84"/>
              <a:gd name="T68" fmla="*/ 47 w 70"/>
              <a:gd name="T69" fmla="*/ 62 h 84"/>
              <a:gd name="T70" fmla="*/ 50 w 70"/>
              <a:gd name="T71" fmla="*/ 68 h 84"/>
              <a:gd name="T72" fmla="*/ 47 w 70"/>
              <a:gd name="T73" fmla="*/ 56 h 84"/>
              <a:gd name="T74" fmla="*/ 38 w 70"/>
              <a:gd name="T75" fmla="*/ 56 h 84"/>
              <a:gd name="T76" fmla="*/ 39 w 70"/>
              <a:gd name="T77" fmla="*/ 50 h 84"/>
              <a:gd name="T78" fmla="*/ 48 w 70"/>
              <a:gd name="T79" fmla="*/ 50 h 84"/>
              <a:gd name="T80" fmla="*/ 47 w 70"/>
              <a:gd name="T81" fmla="*/ 42 h 84"/>
              <a:gd name="T82" fmla="*/ 38 w 70"/>
              <a:gd name="T83" fmla="*/ 45 h 84"/>
              <a:gd name="T84" fmla="*/ 36 w 70"/>
              <a:gd name="T85" fmla="*/ 39 h 84"/>
              <a:gd name="T86" fmla="*/ 44 w 70"/>
              <a:gd name="T87" fmla="*/ 36 h 84"/>
              <a:gd name="T88" fmla="*/ 47 w 70"/>
              <a:gd name="T89" fmla="*/ 42 h 84"/>
              <a:gd name="T90" fmla="*/ 62 w 70"/>
              <a:gd name="T91" fmla="*/ 68 h 84"/>
              <a:gd name="T92" fmla="*/ 53 w 70"/>
              <a:gd name="T93" fmla="*/ 67 h 84"/>
              <a:gd name="T94" fmla="*/ 53 w 70"/>
              <a:gd name="T95" fmla="*/ 61 h 84"/>
              <a:gd name="T96" fmla="*/ 62 w 70"/>
              <a:gd name="T97" fmla="*/ 61 h 84"/>
              <a:gd name="T98" fmla="*/ 61 w 70"/>
              <a:gd name="T99" fmla="*/ 53 h 84"/>
              <a:gd name="T100" fmla="*/ 53 w 70"/>
              <a:gd name="T101" fmla="*/ 56 h 84"/>
              <a:gd name="T102" fmla="*/ 51 w 70"/>
              <a:gd name="T103" fmla="*/ 50 h 84"/>
              <a:gd name="T104" fmla="*/ 59 w 70"/>
              <a:gd name="T105" fmla="*/ 47 h 84"/>
              <a:gd name="T106" fmla="*/ 61 w 70"/>
              <a:gd name="T107" fmla="*/ 53 h 84"/>
              <a:gd name="T108" fmla="*/ 58 w 70"/>
              <a:gd name="T109" fmla="*/ 42 h 84"/>
              <a:gd name="T110" fmla="*/ 50 w 70"/>
              <a:gd name="T111" fmla="*/ 42 h 84"/>
              <a:gd name="T112" fmla="*/ 50 w 70"/>
              <a:gd name="T113" fmla="*/ 35 h 84"/>
              <a:gd name="T114" fmla="*/ 59 w 70"/>
              <a:gd name="T115" fmla="*/ 36 h 84"/>
              <a:gd name="T116" fmla="*/ 57 w 70"/>
              <a:gd name="T117" fmla="*/ 19 h 84"/>
              <a:gd name="T118" fmla="*/ 19 w 70"/>
              <a:gd name="T119" fmla="*/ 34 h 84"/>
              <a:gd name="T120" fmla="*/ 7 w 70"/>
              <a:gd name="T121" fmla="*/ 22 h 84"/>
              <a:gd name="T122" fmla="*/ 46 w 70"/>
              <a:gd name="T123" fmla="*/ 7 h 84"/>
              <a:gd name="T124" fmla="*/ 57 w 70"/>
              <a:gd name="T125" fmla="*/ 1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0" h="84">
                <a:moveTo>
                  <a:pt x="45" y="1"/>
                </a:moveTo>
                <a:cubicBezTo>
                  <a:pt x="15" y="4"/>
                  <a:pt x="15" y="4"/>
                  <a:pt x="15" y="4"/>
                </a:cubicBezTo>
                <a:cubicBezTo>
                  <a:pt x="6" y="6"/>
                  <a:pt x="0" y="14"/>
                  <a:pt x="1" y="22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78"/>
                  <a:pt x="16" y="84"/>
                  <a:pt x="25" y="83"/>
                </a:cubicBezTo>
                <a:cubicBezTo>
                  <a:pt x="54" y="79"/>
                  <a:pt x="54" y="79"/>
                  <a:pt x="54" y="79"/>
                </a:cubicBezTo>
                <a:cubicBezTo>
                  <a:pt x="63" y="78"/>
                  <a:pt x="70" y="70"/>
                  <a:pt x="68" y="61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6"/>
                  <a:pt x="54" y="0"/>
                  <a:pt x="45" y="1"/>
                </a:cubicBezTo>
                <a:close/>
                <a:moveTo>
                  <a:pt x="24" y="71"/>
                </a:moveTo>
                <a:cubicBezTo>
                  <a:pt x="24" y="72"/>
                  <a:pt x="23" y="72"/>
                  <a:pt x="22" y="72"/>
                </a:cubicBezTo>
                <a:cubicBezTo>
                  <a:pt x="15" y="73"/>
                  <a:pt x="15" y="73"/>
                  <a:pt x="15" y="73"/>
                </a:cubicBezTo>
                <a:cubicBezTo>
                  <a:pt x="14" y="73"/>
                  <a:pt x="13" y="73"/>
                  <a:pt x="13" y="72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7"/>
                  <a:pt x="13" y="66"/>
                  <a:pt x="14" y="66"/>
                </a:cubicBezTo>
                <a:cubicBezTo>
                  <a:pt x="21" y="65"/>
                  <a:pt x="21" y="65"/>
                  <a:pt x="21" y="65"/>
                </a:cubicBezTo>
                <a:cubicBezTo>
                  <a:pt x="22" y="65"/>
                  <a:pt x="23" y="65"/>
                  <a:pt x="23" y="66"/>
                </a:cubicBezTo>
                <a:lnTo>
                  <a:pt x="24" y="71"/>
                </a:lnTo>
                <a:close/>
                <a:moveTo>
                  <a:pt x="22" y="58"/>
                </a:moveTo>
                <a:cubicBezTo>
                  <a:pt x="22" y="59"/>
                  <a:pt x="21" y="60"/>
                  <a:pt x="21" y="60"/>
                </a:cubicBezTo>
                <a:cubicBezTo>
                  <a:pt x="14" y="61"/>
                  <a:pt x="14" y="61"/>
                  <a:pt x="14" y="61"/>
                </a:cubicBezTo>
                <a:cubicBezTo>
                  <a:pt x="13" y="61"/>
                  <a:pt x="12" y="60"/>
                  <a:pt x="12" y="59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4"/>
                  <a:pt x="12" y="53"/>
                  <a:pt x="13" y="53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2"/>
                  <a:pt x="21" y="52"/>
                  <a:pt x="21" y="53"/>
                </a:cubicBezTo>
                <a:lnTo>
                  <a:pt x="22" y="58"/>
                </a:lnTo>
                <a:close/>
                <a:moveTo>
                  <a:pt x="20" y="45"/>
                </a:moveTo>
                <a:cubicBezTo>
                  <a:pt x="20" y="46"/>
                  <a:pt x="20" y="47"/>
                  <a:pt x="19" y="47"/>
                </a:cubicBezTo>
                <a:cubicBezTo>
                  <a:pt x="12" y="48"/>
                  <a:pt x="12" y="48"/>
                  <a:pt x="12" y="48"/>
                </a:cubicBezTo>
                <a:cubicBezTo>
                  <a:pt x="11" y="48"/>
                  <a:pt x="10" y="47"/>
                  <a:pt x="10" y="46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10" y="40"/>
                  <a:pt x="11" y="40"/>
                </a:cubicBezTo>
                <a:cubicBezTo>
                  <a:pt x="18" y="39"/>
                  <a:pt x="18" y="39"/>
                  <a:pt x="18" y="39"/>
                </a:cubicBezTo>
                <a:cubicBezTo>
                  <a:pt x="19" y="39"/>
                  <a:pt x="20" y="40"/>
                  <a:pt x="20" y="40"/>
                </a:cubicBezTo>
                <a:lnTo>
                  <a:pt x="20" y="45"/>
                </a:lnTo>
                <a:close/>
                <a:moveTo>
                  <a:pt x="37" y="69"/>
                </a:moveTo>
                <a:cubicBezTo>
                  <a:pt x="37" y="70"/>
                  <a:pt x="36" y="71"/>
                  <a:pt x="35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7" y="71"/>
                  <a:pt x="26" y="70"/>
                </a:cubicBezTo>
                <a:cubicBezTo>
                  <a:pt x="26" y="66"/>
                  <a:pt x="26" y="66"/>
                  <a:pt x="26" y="66"/>
                </a:cubicBezTo>
                <a:cubicBezTo>
                  <a:pt x="26" y="65"/>
                  <a:pt x="26" y="64"/>
                  <a:pt x="27" y="64"/>
                </a:cubicBezTo>
                <a:cubicBezTo>
                  <a:pt x="34" y="63"/>
                  <a:pt x="34" y="63"/>
                  <a:pt x="34" y="63"/>
                </a:cubicBezTo>
                <a:cubicBezTo>
                  <a:pt x="35" y="63"/>
                  <a:pt x="36" y="64"/>
                  <a:pt x="36" y="64"/>
                </a:cubicBezTo>
                <a:lnTo>
                  <a:pt x="37" y="69"/>
                </a:lnTo>
                <a:close/>
                <a:moveTo>
                  <a:pt x="35" y="56"/>
                </a:moveTo>
                <a:cubicBezTo>
                  <a:pt x="35" y="57"/>
                  <a:pt x="35" y="58"/>
                  <a:pt x="34" y="58"/>
                </a:cubicBezTo>
                <a:cubicBezTo>
                  <a:pt x="27" y="59"/>
                  <a:pt x="27" y="59"/>
                  <a:pt x="27" y="59"/>
                </a:cubicBezTo>
                <a:cubicBezTo>
                  <a:pt x="26" y="59"/>
                  <a:pt x="25" y="58"/>
                  <a:pt x="25" y="58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5" y="51"/>
                  <a:pt x="26" y="51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50"/>
                  <a:pt x="34" y="51"/>
                  <a:pt x="34" y="52"/>
                </a:cubicBezTo>
                <a:lnTo>
                  <a:pt x="35" y="56"/>
                </a:lnTo>
                <a:close/>
                <a:moveTo>
                  <a:pt x="33" y="44"/>
                </a:moveTo>
                <a:cubicBezTo>
                  <a:pt x="34" y="44"/>
                  <a:pt x="33" y="45"/>
                  <a:pt x="32" y="45"/>
                </a:cubicBezTo>
                <a:cubicBezTo>
                  <a:pt x="25" y="46"/>
                  <a:pt x="25" y="46"/>
                  <a:pt x="25" y="46"/>
                </a:cubicBezTo>
                <a:cubicBezTo>
                  <a:pt x="24" y="46"/>
                  <a:pt x="23" y="46"/>
                  <a:pt x="23" y="45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3" y="38"/>
                  <a:pt x="24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2" y="37"/>
                  <a:pt x="33" y="38"/>
                  <a:pt x="33" y="39"/>
                </a:cubicBezTo>
                <a:lnTo>
                  <a:pt x="33" y="44"/>
                </a:lnTo>
                <a:close/>
                <a:moveTo>
                  <a:pt x="50" y="68"/>
                </a:moveTo>
                <a:cubicBezTo>
                  <a:pt x="50" y="68"/>
                  <a:pt x="49" y="69"/>
                  <a:pt x="48" y="69"/>
                </a:cubicBezTo>
                <a:cubicBezTo>
                  <a:pt x="41" y="70"/>
                  <a:pt x="41" y="70"/>
                  <a:pt x="41" y="70"/>
                </a:cubicBezTo>
                <a:cubicBezTo>
                  <a:pt x="40" y="70"/>
                  <a:pt x="40" y="70"/>
                  <a:pt x="40" y="69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3"/>
                  <a:pt x="40" y="62"/>
                  <a:pt x="40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8" y="61"/>
                  <a:pt x="49" y="62"/>
                  <a:pt x="49" y="63"/>
                </a:cubicBezTo>
                <a:lnTo>
                  <a:pt x="50" y="68"/>
                </a:lnTo>
                <a:close/>
                <a:moveTo>
                  <a:pt x="48" y="55"/>
                </a:moveTo>
                <a:cubicBezTo>
                  <a:pt x="48" y="56"/>
                  <a:pt x="48" y="56"/>
                  <a:pt x="47" y="56"/>
                </a:cubicBezTo>
                <a:cubicBezTo>
                  <a:pt x="40" y="57"/>
                  <a:pt x="40" y="57"/>
                  <a:pt x="40" y="57"/>
                </a:cubicBezTo>
                <a:cubicBezTo>
                  <a:pt x="39" y="57"/>
                  <a:pt x="38" y="57"/>
                  <a:pt x="38" y="56"/>
                </a:cubicBezTo>
                <a:cubicBezTo>
                  <a:pt x="37" y="51"/>
                  <a:pt x="37" y="51"/>
                  <a:pt x="37" y="51"/>
                </a:cubicBezTo>
                <a:cubicBezTo>
                  <a:pt x="37" y="50"/>
                  <a:pt x="38" y="50"/>
                  <a:pt x="39" y="50"/>
                </a:cubicBezTo>
                <a:cubicBezTo>
                  <a:pt x="46" y="49"/>
                  <a:pt x="46" y="49"/>
                  <a:pt x="46" y="49"/>
                </a:cubicBezTo>
                <a:cubicBezTo>
                  <a:pt x="47" y="49"/>
                  <a:pt x="47" y="49"/>
                  <a:pt x="48" y="50"/>
                </a:cubicBezTo>
                <a:lnTo>
                  <a:pt x="48" y="55"/>
                </a:lnTo>
                <a:close/>
                <a:moveTo>
                  <a:pt x="47" y="42"/>
                </a:moveTo>
                <a:cubicBezTo>
                  <a:pt x="47" y="43"/>
                  <a:pt x="46" y="44"/>
                  <a:pt x="45" y="44"/>
                </a:cubicBezTo>
                <a:cubicBezTo>
                  <a:pt x="38" y="45"/>
                  <a:pt x="38" y="45"/>
                  <a:pt x="38" y="45"/>
                </a:cubicBezTo>
                <a:cubicBezTo>
                  <a:pt x="37" y="45"/>
                  <a:pt x="37" y="44"/>
                  <a:pt x="36" y="43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8"/>
                  <a:pt x="36" y="37"/>
                  <a:pt x="37" y="37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6" y="36"/>
                  <a:pt x="46" y="37"/>
                </a:cubicBezTo>
                <a:lnTo>
                  <a:pt x="47" y="42"/>
                </a:lnTo>
                <a:close/>
                <a:moveTo>
                  <a:pt x="63" y="66"/>
                </a:moveTo>
                <a:cubicBezTo>
                  <a:pt x="63" y="67"/>
                  <a:pt x="62" y="68"/>
                  <a:pt x="62" y="68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69"/>
                  <a:pt x="53" y="68"/>
                  <a:pt x="53" y="67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2"/>
                  <a:pt x="53" y="61"/>
                  <a:pt x="53" y="61"/>
                </a:cubicBezTo>
                <a:cubicBezTo>
                  <a:pt x="61" y="60"/>
                  <a:pt x="61" y="60"/>
                  <a:pt x="61" y="60"/>
                </a:cubicBezTo>
                <a:cubicBezTo>
                  <a:pt x="61" y="60"/>
                  <a:pt x="62" y="60"/>
                  <a:pt x="62" y="61"/>
                </a:cubicBezTo>
                <a:lnTo>
                  <a:pt x="63" y="66"/>
                </a:lnTo>
                <a:close/>
                <a:moveTo>
                  <a:pt x="61" y="53"/>
                </a:moveTo>
                <a:cubicBezTo>
                  <a:pt x="61" y="54"/>
                  <a:pt x="61" y="55"/>
                  <a:pt x="60" y="55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6"/>
                  <a:pt x="51" y="55"/>
                  <a:pt x="51" y="54"/>
                </a:cubicBezTo>
                <a:cubicBezTo>
                  <a:pt x="51" y="50"/>
                  <a:pt x="51" y="50"/>
                  <a:pt x="51" y="50"/>
                </a:cubicBezTo>
                <a:cubicBezTo>
                  <a:pt x="50" y="49"/>
                  <a:pt x="51" y="48"/>
                  <a:pt x="52" y="48"/>
                </a:cubicBezTo>
                <a:cubicBezTo>
                  <a:pt x="59" y="47"/>
                  <a:pt x="59" y="47"/>
                  <a:pt x="59" y="47"/>
                </a:cubicBezTo>
                <a:cubicBezTo>
                  <a:pt x="60" y="47"/>
                  <a:pt x="61" y="48"/>
                  <a:pt x="61" y="48"/>
                </a:cubicBezTo>
                <a:lnTo>
                  <a:pt x="61" y="53"/>
                </a:lnTo>
                <a:close/>
                <a:moveTo>
                  <a:pt x="60" y="40"/>
                </a:moveTo>
                <a:cubicBezTo>
                  <a:pt x="60" y="41"/>
                  <a:pt x="59" y="42"/>
                  <a:pt x="58" y="42"/>
                </a:cubicBezTo>
                <a:cubicBezTo>
                  <a:pt x="51" y="43"/>
                  <a:pt x="51" y="43"/>
                  <a:pt x="51" y="43"/>
                </a:cubicBezTo>
                <a:cubicBezTo>
                  <a:pt x="50" y="43"/>
                  <a:pt x="50" y="42"/>
                  <a:pt x="50" y="42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6"/>
                  <a:pt x="49" y="35"/>
                  <a:pt x="50" y="35"/>
                </a:cubicBezTo>
                <a:cubicBezTo>
                  <a:pt x="57" y="34"/>
                  <a:pt x="57" y="34"/>
                  <a:pt x="57" y="34"/>
                </a:cubicBezTo>
                <a:cubicBezTo>
                  <a:pt x="58" y="34"/>
                  <a:pt x="59" y="35"/>
                  <a:pt x="59" y="36"/>
                </a:cubicBezTo>
                <a:lnTo>
                  <a:pt x="60" y="40"/>
                </a:lnTo>
                <a:close/>
                <a:moveTo>
                  <a:pt x="57" y="19"/>
                </a:moveTo>
                <a:cubicBezTo>
                  <a:pt x="58" y="25"/>
                  <a:pt x="54" y="30"/>
                  <a:pt x="49" y="31"/>
                </a:cubicBezTo>
                <a:cubicBezTo>
                  <a:pt x="19" y="34"/>
                  <a:pt x="19" y="34"/>
                  <a:pt x="19" y="34"/>
                </a:cubicBezTo>
                <a:cubicBezTo>
                  <a:pt x="13" y="35"/>
                  <a:pt x="8" y="31"/>
                  <a:pt x="8" y="26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16"/>
                  <a:pt x="10" y="11"/>
                  <a:pt x="16" y="10"/>
                </a:cubicBezTo>
                <a:cubicBezTo>
                  <a:pt x="46" y="7"/>
                  <a:pt x="46" y="7"/>
                  <a:pt x="46" y="7"/>
                </a:cubicBezTo>
                <a:cubicBezTo>
                  <a:pt x="51" y="6"/>
                  <a:pt x="56" y="10"/>
                  <a:pt x="57" y="15"/>
                </a:cubicBezTo>
                <a:lnTo>
                  <a:pt x="57" y="1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7" name="Freeform 71"/>
          <p:cNvSpPr/>
          <p:nvPr/>
        </p:nvSpPr>
        <p:spPr bwMode="auto">
          <a:xfrm>
            <a:off x="4735505" y="3173781"/>
            <a:ext cx="66039" cy="66040"/>
          </a:xfrm>
          <a:custGeom>
            <a:avLst/>
            <a:gdLst>
              <a:gd name="T0" fmla="*/ 16 w 19"/>
              <a:gd name="T1" fmla="*/ 6 h 19"/>
              <a:gd name="T2" fmla="*/ 12 w 19"/>
              <a:gd name="T3" fmla="*/ 6 h 19"/>
              <a:gd name="T4" fmla="*/ 12 w 19"/>
              <a:gd name="T5" fmla="*/ 2 h 19"/>
              <a:gd name="T6" fmla="*/ 9 w 19"/>
              <a:gd name="T7" fmla="*/ 0 h 19"/>
              <a:gd name="T8" fmla="*/ 6 w 19"/>
              <a:gd name="T9" fmla="*/ 3 h 19"/>
              <a:gd name="T10" fmla="*/ 7 w 19"/>
              <a:gd name="T11" fmla="*/ 7 h 19"/>
              <a:gd name="T12" fmla="*/ 3 w 19"/>
              <a:gd name="T13" fmla="*/ 7 h 19"/>
              <a:gd name="T14" fmla="*/ 0 w 19"/>
              <a:gd name="T15" fmla="*/ 10 h 19"/>
              <a:gd name="T16" fmla="*/ 3 w 19"/>
              <a:gd name="T17" fmla="*/ 13 h 19"/>
              <a:gd name="T18" fmla="*/ 7 w 19"/>
              <a:gd name="T19" fmla="*/ 12 h 19"/>
              <a:gd name="T20" fmla="*/ 8 w 19"/>
              <a:gd name="T21" fmla="*/ 16 h 19"/>
              <a:gd name="T22" fmla="*/ 11 w 19"/>
              <a:gd name="T23" fmla="*/ 19 h 19"/>
              <a:gd name="T24" fmla="*/ 13 w 19"/>
              <a:gd name="T25" fmla="*/ 16 h 19"/>
              <a:gd name="T26" fmla="*/ 13 w 19"/>
              <a:gd name="T27" fmla="*/ 12 h 19"/>
              <a:gd name="T28" fmla="*/ 17 w 19"/>
              <a:gd name="T29" fmla="*/ 11 h 19"/>
              <a:gd name="T30" fmla="*/ 19 w 19"/>
              <a:gd name="T31" fmla="*/ 8 h 19"/>
              <a:gd name="T32" fmla="*/ 16 w 19"/>
              <a:gd name="T33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" h="19">
                <a:moveTo>
                  <a:pt x="16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12" y="2"/>
                  <a:pt x="12" y="2"/>
                </a:cubicBezTo>
                <a:cubicBezTo>
                  <a:pt x="11" y="1"/>
                  <a:pt x="10" y="0"/>
                  <a:pt x="9" y="0"/>
                </a:cubicBezTo>
                <a:cubicBezTo>
                  <a:pt x="7" y="0"/>
                  <a:pt x="6" y="1"/>
                  <a:pt x="6" y="3"/>
                </a:cubicBezTo>
                <a:cubicBezTo>
                  <a:pt x="7" y="7"/>
                  <a:pt x="7" y="7"/>
                  <a:pt x="7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8"/>
                  <a:pt x="0" y="9"/>
                  <a:pt x="0" y="10"/>
                </a:cubicBezTo>
                <a:cubicBezTo>
                  <a:pt x="1" y="12"/>
                  <a:pt x="2" y="13"/>
                  <a:pt x="3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8"/>
                  <a:pt x="10" y="19"/>
                  <a:pt x="11" y="19"/>
                </a:cubicBezTo>
                <a:cubicBezTo>
                  <a:pt x="12" y="19"/>
                  <a:pt x="14" y="17"/>
                  <a:pt x="13" y="16"/>
                </a:cubicBezTo>
                <a:cubicBezTo>
                  <a:pt x="13" y="12"/>
                  <a:pt x="13" y="12"/>
                  <a:pt x="13" y="12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1"/>
                  <a:pt x="19" y="10"/>
                  <a:pt x="19" y="8"/>
                </a:cubicBezTo>
                <a:cubicBezTo>
                  <a:pt x="19" y="7"/>
                  <a:pt x="18" y="6"/>
                  <a:pt x="16" y="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8" name="Freeform 72"/>
          <p:cNvSpPr/>
          <p:nvPr/>
        </p:nvSpPr>
        <p:spPr bwMode="auto">
          <a:xfrm>
            <a:off x="4814430" y="3183446"/>
            <a:ext cx="67650" cy="24162"/>
          </a:xfrm>
          <a:custGeom>
            <a:avLst/>
            <a:gdLst>
              <a:gd name="T0" fmla="*/ 16 w 19"/>
              <a:gd name="T1" fmla="*/ 0 h 7"/>
              <a:gd name="T2" fmla="*/ 2 w 19"/>
              <a:gd name="T3" fmla="*/ 2 h 7"/>
              <a:gd name="T4" fmla="*/ 0 w 19"/>
              <a:gd name="T5" fmla="*/ 5 h 7"/>
              <a:gd name="T6" fmla="*/ 3 w 19"/>
              <a:gd name="T7" fmla="*/ 7 h 7"/>
              <a:gd name="T8" fmla="*/ 16 w 19"/>
              <a:gd name="T9" fmla="*/ 5 h 7"/>
              <a:gd name="T10" fmla="*/ 19 w 19"/>
              <a:gd name="T11" fmla="*/ 2 h 7"/>
              <a:gd name="T12" fmla="*/ 16 w 19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7">
                <a:moveTo>
                  <a:pt x="16" y="0"/>
                </a:move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3"/>
                  <a:pt x="0" y="5"/>
                </a:cubicBezTo>
                <a:cubicBezTo>
                  <a:pt x="0" y="6"/>
                  <a:pt x="1" y="7"/>
                  <a:pt x="3" y="7"/>
                </a:cubicBezTo>
                <a:cubicBezTo>
                  <a:pt x="16" y="5"/>
                  <a:pt x="16" y="5"/>
                  <a:pt x="16" y="5"/>
                </a:cubicBezTo>
                <a:cubicBezTo>
                  <a:pt x="18" y="5"/>
                  <a:pt x="19" y="4"/>
                  <a:pt x="19" y="2"/>
                </a:cubicBezTo>
                <a:cubicBezTo>
                  <a:pt x="19" y="1"/>
                  <a:pt x="17" y="0"/>
                  <a:pt x="1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9" name="Freeform 73"/>
          <p:cNvSpPr>
            <a:spLocks noEditPoints="1"/>
          </p:cNvSpPr>
          <p:nvPr/>
        </p:nvSpPr>
        <p:spPr bwMode="auto">
          <a:xfrm>
            <a:off x="2496610" y="3420220"/>
            <a:ext cx="302815" cy="265769"/>
          </a:xfrm>
          <a:custGeom>
            <a:avLst/>
            <a:gdLst>
              <a:gd name="T0" fmla="*/ 68 w 87"/>
              <a:gd name="T1" fmla="*/ 5 h 76"/>
              <a:gd name="T2" fmla="*/ 39 w 87"/>
              <a:gd name="T3" fmla="*/ 0 h 76"/>
              <a:gd name="T4" fmla="*/ 38 w 87"/>
              <a:gd name="T5" fmla="*/ 0 h 76"/>
              <a:gd name="T6" fmla="*/ 11 w 87"/>
              <a:gd name="T7" fmla="*/ 12 h 76"/>
              <a:gd name="T8" fmla="*/ 1 w 87"/>
              <a:gd name="T9" fmla="*/ 22 h 76"/>
              <a:gd name="T10" fmla="*/ 6 w 87"/>
              <a:gd name="T11" fmla="*/ 64 h 76"/>
              <a:gd name="T12" fmla="*/ 19 w 87"/>
              <a:gd name="T13" fmla="*/ 75 h 76"/>
              <a:gd name="T14" fmla="*/ 75 w 87"/>
              <a:gd name="T15" fmla="*/ 69 h 76"/>
              <a:gd name="T16" fmla="*/ 86 w 87"/>
              <a:gd name="T17" fmla="*/ 55 h 76"/>
              <a:gd name="T18" fmla="*/ 81 w 87"/>
              <a:gd name="T19" fmla="*/ 13 h 76"/>
              <a:gd name="T20" fmla="*/ 68 w 87"/>
              <a:gd name="T21" fmla="*/ 5 h 76"/>
              <a:gd name="T22" fmla="*/ 13 w 87"/>
              <a:gd name="T23" fmla="*/ 17 h 76"/>
              <a:gd name="T24" fmla="*/ 13 w 87"/>
              <a:gd name="T25" fmla="*/ 17 h 76"/>
              <a:gd name="T26" fmla="*/ 39 w 87"/>
              <a:gd name="T27" fmla="*/ 6 h 76"/>
              <a:gd name="T28" fmla="*/ 67 w 87"/>
              <a:gd name="T29" fmla="*/ 10 h 76"/>
              <a:gd name="T30" fmla="*/ 75 w 87"/>
              <a:gd name="T31" fmla="*/ 14 h 76"/>
              <a:gd name="T32" fmla="*/ 77 w 87"/>
              <a:gd name="T33" fmla="*/ 27 h 76"/>
              <a:gd name="T34" fmla="*/ 74 w 87"/>
              <a:gd name="T35" fmla="*/ 28 h 76"/>
              <a:gd name="T36" fmla="*/ 73 w 87"/>
              <a:gd name="T37" fmla="*/ 25 h 76"/>
              <a:gd name="T38" fmla="*/ 62 w 87"/>
              <a:gd name="T39" fmla="*/ 17 h 76"/>
              <a:gd name="T40" fmla="*/ 19 w 87"/>
              <a:gd name="T41" fmla="*/ 22 h 76"/>
              <a:gd name="T42" fmla="*/ 10 w 87"/>
              <a:gd name="T43" fmla="*/ 33 h 76"/>
              <a:gd name="T44" fmla="*/ 11 w 87"/>
              <a:gd name="T45" fmla="*/ 35 h 76"/>
              <a:gd name="T46" fmla="*/ 8 w 87"/>
              <a:gd name="T47" fmla="*/ 35 h 76"/>
              <a:gd name="T48" fmla="*/ 6 w 87"/>
              <a:gd name="T49" fmla="*/ 22 h 76"/>
              <a:gd name="T50" fmla="*/ 13 w 87"/>
              <a:gd name="T51" fmla="*/ 17 h 76"/>
              <a:gd name="T52" fmla="*/ 70 w 87"/>
              <a:gd name="T53" fmla="*/ 30 h 76"/>
              <a:gd name="T54" fmla="*/ 44 w 87"/>
              <a:gd name="T55" fmla="*/ 43 h 76"/>
              <a:gd name="T56" fmla="*/ 15 w 87"/>
              <a:gd name="T57" fmla="*/ 36 h 76"/>
              <a:gd name="T58" fmla="*/ 15 w 87"/>
              <a:gd name="T59" fmla="*/ 33 h 76"/>
              <a:gd name="T60" fmla="*/ 19 w 87"/>
              <a:gd name="T61" fmla="*/ 26 h 76"/>
              <a:gd name="T62" fmla="*/ 63 w 87"/>
              <a:gd name="T63" fmla="*/ 21 h 76"/>
              <a:gd name="T64" fmla="*/ 69 w 87"/>
              <a:gd name="T65" fmla="*/ 26 h 76"/>
              <a:gd name="T66" fmla="*/ 70 w 87"/>
              <a:gd name="T67" fmla="*/ 30 h 76"/>
              <a:gd name="T68" fmla="*/ 74 w 87"/>
              <a:gd name="T69" fmla="*/ 63 h 76"/>
              <a:gd name="T70" fmla="*/ 19 w 87"/>
              <a:gd name="T71" fmla="*/ 70 h 76"/>
              <a:gd name="T72" fmla="*/ 11 w 87"/>
              <a:gd name="T73" fmla="*/ 64 h 76"/>
              <a:gd name="T74" fmla="*/ 9 w 87"/>
              <a:gd name="T75" fmla="*/ 41 h 76"/>
              <a:gd name="T76" fmla="*/ 44 w 87"/>
              <a:gd name="T77" fmla="*/ 49 h 76"/>
              <a:gd name="T78" fmla="*/ 45 w 87"/>
              <a:gd name="T79" fmla="*/ 49 h 76"/>
              <a:gd name="T80" fmla="*/ 46 w 87"/>
              <a:gd name="T81" fmla="*/ 49 h 76"/>
              <a:gd name="T82" fmla="*/ 77 w 87"/>
              <a:gd name="T83" fmla="*/ 33 h 76"/>
              <a:gd name="T84" fmla="*/ 80 w 87"/>
              <a:gd name="T85" fmla="*/ 55 h 76"/>
              <a:gd name="T86" fmla="*/ 74 w 87"/>
              <a:gd name="T87" fmla="*/ 6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7" h="76">
                <a:moveTo>
                  <a:pt x="68" y="5"/>
                </a:move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8" y="0"/>
                  <a:pt x="38" y="0"/>
                </a:cubicBez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0" y="16"/>
                  <a:pt x="1" y="22"/>
                </a:cubicBezTo>
                <a:cubicBezTo>
                  <a:pt x="6" y="64"/>
                  <a:pt x="6" y="64"/>
                  <a:pt x="6" y="64"/>
                </a:cubicBezTo>
                <a:cubicBezTo>
                  <a:pt x="7" y="71"/>
                  <a:pt x="13" y="76"/>
                  <a:pt x="19" y="75"/>
                </a:cubicBezTo>
                <a:cubicBezTo>
                  <a:pt x="75" y="69"/>
                  <a:pt x="75" y="69"/>
                  <a:pt x="75" y="69"/>
                </a:cubicBezTo>
                <a:cubicBezTo>
                  <a:pt x="82" y="68"/>
                  <a:pt x="87" y="61"/>
                  <a:pt x="86" y="55"/>
                </a:cubicBezTo>
                <a:cubicBezTo>
                  <a:pt x="81" y="13"/>
                  <a:pt x="81" y="13"/>
                  <a:pt x="81" y="13"/>
                </a:cubicBezTo>
                <a:cubicBezTo>
                  <a:pt x="80" y="7"/>
                  <a:pt x="70" y="5"/>
                  <a:pt x="68" y="5"/>
                </a:cubicBezTo>
                <a:close/>
                <a:moveTo>
                  <a:pt x="13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39" y="6"/>
                  <a:pt x="39" y="6"/>
                  <a:pt x="39" y="6"/>
                </a:cubicBezTo>
                <a:cubicBezTo>
                  <a:pt x="67" y="10"/>
                  <a:pt x="67" y="10"/>
                  <a:pt x="67" y="10"/>
                </a:cubicBezTo>
                <a:cubicBezTo>
                  <a:pt x="71" y="11"/>
                  <a:pt x="75" y="12"/>
                  <a:pt x="75" y="14"/>
                </a:cubicBezTo>
                <a:cubicBezTo>
                  <a:pt x="77" y="27"/>
                  <a:pt x="77" y="27"/>
                  <a:pt x="77" y="27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0"/>
                  <a:pt x="68" y="16"/>
                  <a:pt x="62" y="17"/>
                </a:cubicBezTo>
                <a:cubicBezTo>
                  <a:pt x="19" y="22"/>
                  <a:pt x="19" y="22"/>
                  <a:pt x="19" y="22"/>
                </a:cubicBezTo>
                <a:cubicBezTo>
                  <a:pt x="13" y="23"/>
                  <a:pt x="10" y="28"/>
                  <a:pt x="10" y="33"/>
                </a:cubicBezTo>
                <a:cubicBezTo>
                  <a:pt x="11" y="35"/>
                  <a:pt x="11" y="35"/>
                  <a:pt x="11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0"/>
                  <a:pt x="9" y="18"/>
                  <a:pt x="13" y="17"/>
                </a:cubicBezTo>
                <a:close/>
                <a:moveTo>
                  <a:pt x="70" y="30"/>
                </a:moveTo>
                <a:cubicBezTo>
                  <a:pt x="44" y="43"/>
                  <a:pt x="44" y="43"/>
                  <a:pt x="44" y="43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0"/>
                  <a:pt x="16" y="27"/>
                  <a:pt x="19" y="26"/>
                </a:cubicBezTo>
                <a:cubicBezTo>
                  <a:pt x="63" y="21"/>
                  <a:pt x="63" y="21"/>
                  <a:pt x="63" y="21"/>
                </a:cubicBezTo>
                <a:cubicBezTo>
                  <a:pt x="66" y="21"/>
                  <a:pt x="69" y="23"/>
                  <a:pt x="69" y="26"/>
                </a:cubicBezTo>
                <a:lnTo>
                  <a:pt x="70" y="30"/>
                </a:lnTo>
                <a:close/>
                <a:moveTo>
                  <a:pt x="74" y="63"/>
                </a:moveTo>
                <a:cubicBezTo>
                  <a:pt x="19" y="70"/>
                  <a:pt x="19" y="70"/>
                  <a:pt x="19" y="70"/>
                </a:cubicBezTo>
                <a:cubicBezTo>
                  <a:pt x="15" y="70"/>
                  <a:pt x="12" y="68"/>
                  <a:pt x="11" y="64"/>
                </a:cubicBezTo>
                <a:cubicBezTo>
                  <a:pt x="9" y="41"/>
                  <a:pt x="9" y="41"/>
                  <a:pt x="9" y="41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9"/>
                  <a:pt x="44" y="49"/>
                  <a:pt x="45" y="49"/>
                </a:cubicBezTo>
                <a:cubicBezTo>
                  <a:pt x="45" y="49"/>
                  <a:pt x="45" y="49"/>
                  <a:pt x="46" y="49"/>
                </a:cubicBezTo>
                <a:cubicBezTo>
                  <a:pt x="77" y="33"/>
                  <a:pt x="77" y="33"/>
                  <a:pt x="77" y="33"/>
                </a:cubicBezTo>
                <a:cubicBezTo>
                  <a:pt x="80" y="55"/>
                  <a:pt x="80" y="55"/>
                  <a:pt x="80" y="55"/>
                </a:cubicBezTo>
                <a:cubicBezTo>
                  <a:pt x="81" y="59"/>
                  <a:pt x="78" y="63"/>
                  <a:pt x="74" y="6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0" name="Freeform 74"/>
          <p:cNvSpPr/>
          <p:nvPr/>
        </p:nvSpPr>
        <p:spPr bwMode="auto">
          <a:xfrm>
            <a:off x="1691252" y="2658352"/>
            <a:ext cx="38657" cy="66040"/>
          </a:xfrm>
          <a:custGeom>
            <a:avLst/>
            <a:gdLst>
              <a:gd name="T0" fmla="*/ 10 w 11"/>
              <a:gd name="T1" fmla="*/ 9 h 19"/>
              <a:gd name="T2" fmla="*/ 11 w 11"/>
              <a:gd name="T3" fmla="*/ 6 h 19"/>
              <a:gd name="T4" fmla="*/ 2 w 11"/>
              <a:gd name="T5" fmla="*/ 0 h 19"/>
              <a:gd name="T6" fmla="*/ 0 w 11"/>
              <a:gd name="T7" fmla="*/ 10 h 19"/>
              <a:gd name="T8" fmla="*/ 5 w 11"/>
              <a:gd name="T9" fmla="*/ 19 h 19"/>
              <a:gd name="T10" fmla="*/ 11 w 11"/>
              <a:gd name="T11" fmla="*/ 11 h 19"/>
              <a:gd name="T12" fmla="*/ 10 w 11"/>
              <a:gd name="T13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10" y="9"/>
                </a:moveTo>
                <a:cubicBezTo>
                  <a:pt x="10" y="8"/>
                  <a:pt x="10" y="7"/>
                  <a:pt x="11" y="6"/>
                </a:cubicBezTo>
                <a:cubicBezTo>
                  <a:pt x="2" y="0"/>
                  <a:pt x="2" y="0"/>
                  <a:pt x="2" y="0"/>
                </a:cubicBezTo>
                <a:cubicBezTo>
                  <a:pt x="0" y="3"/>
                  <a:pt x="0" y="6"/>
                  <a:pt x="0" y="10"/>
                </a:cubicBezTo>
                <a:cubicBezTo>
                  <a:pt x="1" y="14"/>
                  <a:pt x="2" y="17"/>
                  <a:pt x="5" y="1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0"/>
                  <a:pt x="11" y="9"/>
                  <a:pt x="10" y="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1" name="Freeform 75"/>
          <p:cNvSpPr/>
          <p:nvPr/>
        </p:nvSpPr>
        <p:spPr bwMode="auto">
          <a:xfrm>
            <a:off x="1720245" y="2703453"/>
            <a:ext cx="66039" cy="37047"/>
          </a:xfrm>
          <a:custGeom>
            <a:avLst/>
            <a:gdLst>
              <a:gd name="T0" fmla="*/ 9 w 19"/>
              <a:gd name="T1" fmla="*/ 0 h 11"/>
              <a:gd name="T2" fmla="*/ 6 w 19"/>
              <a:gd name="T3" fmla="*/ 0 h 11"/>
              <a:gd name="T4" fmla="*/ 0 w 19"/>
              <a:gd name="T5" fmla="*/ 9 h 11"/>
              <a:gd name="T6" fmla="*/ 10 w 19"/>
              <a:gd name="T7" fmla="*/ 11 h 11"/>
              <a:gd name="T8" fmla="*/ 19 w 19"/>
              <a:gd name="T9" fmla="*/ 6 h 11"/>
              <a:gd name="T10" fmla="*/ 11 w 19"/>
              <a:gd name="T11" fmla="*/ 0 h 11"/>
              <a:gd name="T12" fmla="*/ 9 w 19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1">
                <a:moveTo>
                  <a:pt x="9" y="0"/>
                </a:moveTo>
                <a:cubicBezTo>
                  <a:pt x="8" y="1"/>
                  <a:pt x="7" y="0"/>
                  <a:pt x="6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10"/>
                  <a:pt x="6" y="11"/>
                  <a:pt x="10" y="11"/>
                </a:cubicBezTo>
                <a:cubicBezTo>
                  <a:pt x="14" y="10"/>
                  <a:pt x="17" y="9"/>
                  <a:pt x="19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0"/>
                  <a:pt x="9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2" name="Freeform 76"/>
          <p:cNvSpPr/>
          <p:nvPr/>
        </p:nvSpPr>
        <p:spPr bwMode="auto">
          <a:xfrm>
            <a:off x="1708970" y="2629359"/>
            <a:ext cx="66039" cy="38657"/>
          </a:xfrm>
          <a:custGeom>
            <a:avLst/>
            <a:gdLst>
              <a:gd name="T0" fmla="*/ 10 w 19"/>
              <a:gd name="T1" fmla="*/ 11 h 11"/>
              <a:gd name="T2" fmla="*/ 12 w 19"/>
              <a:gd name="T3" fmla="*/ 11 h 11"/>
              <a:gd name="T4" fmla="*/ 19 w 19"/>
              <a:gd name="T5" fmla="*/ 2 h 11"/>
              <a:gd name="T6" fmla="*/ 9 w 19"/>
              <a:gd name="T7" fmla="*/ 0 h 11"/>
              <a:gd name="T8" fmla="*/ 0 w 19"/>
              <a:gd name="T9" fmla="*/ 5 h 11"/>
              <a:gd name="T10" fmla="*/ 8 w 19"/>
              <a:gd name="T11" fmla="*/ 11 h 11"/>
              <a:gd name="T12" fmla="*/ 10 w 19"/>
              <a:gd name="T13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1">
                <a:moveTo>
                  <a:pt x="10" y="11"/>
                </a:moveTo>
                <a:cubicBezTo>
                  <a:pt x="11" y="10"/>
                  <a:pt x="12" y="11"/>
                  <a:pt x="12" y="11"/>
                </a:cubicBezTo>
                <a:cubicBezTo>
                  <a:pt x="19" y="2"/>
                  <a:pt x="19" y="2"/>
                  <a:pt x="19" y="2"/>
                </a:cubicBezTo>
                <a:cubicBezTo>
                  <a:pt x="16" y="1"/>
                  <a:pt x="13" y="0"/>
                  <a:pt x="9" y="0"/>
                </a:cubicBezTo>
                <a:cubicBezTo>
                  <a:pt x="5" y="1"/>
                  <a:pt x="2" y="2"/>
                  <a:pt x="0" y="5"/>
                </a:cubicBezTo>
                <a:cubicBezTo>
                  <a:pt x="8" y="11"/>
                  <a:pt x="8" y="11"/>
                  <a:pt x="8" y="11"/>
                </a:cubicBezTo>
                <a:cubicBezTo>
                  <a:pt x="9" y="11"/>
                  <a:pt x="9" y="11"/>
                  <a:pt x="10" y="1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3" name="Freeform 77"/>
          <p:cNvSpPr/>
          <p:nvPr/>
        </p:nvSpPr>
        <p:spPr bwMode="auto">
          <a:xfrm>
            <a:off x="1765345" y="2647078"/>
            <a:ext cx="38657" cy="66040"/>
          </a:xfrm>
          <a:custGeom>
            <a:avLst/>
            <a:gdLst>
              <a:gd name="T0" fmla="*/ 0 w 11"/>
              <a:gd name="T1" fmla="*/ 8 h 19"/>
              <a:gd name="T2" fmla="*/ 0 w 11"/>
              <a:gd name="T3" fmla="*/ 10 h 19"/>
              <a:gd name="T4" fmla="*/ 0 w 11"/>
              <a:gd name="T5" fmla="*/ 13 h 19"/>
              <a:gd name="T6" fmla="*/ 9 w 11"/>
              <a:gd name="T7" fmla="*/ 19 h 19"/>
              <a:gd name="T8" fmla="*/ 11 w 11"/>
              <a:gd name="T9" fmla="*/ 9 h 19"/>
              <a:gd name="T10" fmla="*/ 6 w 11"/>
              <a:gd name="T11" fmla="*/ 0 h 19"/>
              <a:gd name="T12" fmla="*/ 0 w 11"/>
              <a:gd name="T13" fmla="*/ 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0" y="8"/>
                </a:moveTo>
                <a:cubicBezTo>
                  <a:pt x="0" y="9"/>
                  <a:pt x="0" y="10"/>
                  <a:pt x="0" y="10"/>
                </a:cubicBezTo>
                <a:cubicBezTo>
                  <a:pt x="0" y="11"/>
                  <a:pt x="0" y="12"/>
                  <a:pt x="0" y="13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6"/>
                  <a:pt x="11" y="13"/>
                  <a:pt x="11" y="9"/>
                </a:cubicBezTo>
                <a:cubicBezTo>
                  <a:pt x="10" y="5"/>
                  <a:pt x="9" y="2"/>
                  <a:pt x="6" y="0"/>
                </a:cubicBezTo>
                <a:lnTo>
                  <a:pt x="0" y="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4" name="Freeform 78"/>
          <p:cNvSpPr>
            <a:spLocks noEditPoints="1"/>
          </p:cNvSpPr>
          <p:nvPr/>
        </p:nvSpPr>
        <p:spPr bwMode="auto">
          <a:xfrm>
            <a:off x="1625213" y="2535938"/>
            <a:ext cx="293151" cy="317312"/>
          </a:xfrm>
          <a:custGeom>
            <a:avLst/>
            <a:gdLst>
              <a:gd name="T0" fmla="*/ 59 w 84"/>
              <a:gd name="T1" fmla="*/ 1 h 91"/>
              <a:gd name="T2" fmla="*/ 14 w 84"/>
              <a:gd name="T3" fmla="*/ 6 h 91"/>
              <a:gd name="T4" fmla="*/ 2 w 84"/>
              <a:gd name="T5" fmla="*/ 22 h 91"/>
              <a:gd name="T6" fmla="*/ 6 w 84"/>
              <a:gd name="T7" fmla="*/ 62 h 91"/>
              <a:gd name="T8" fmla="*/ 7 w 84"/>
              <a:gd name="T9" fmla="*/ 67 h 91"/>
              <a:gd name="T10" fmla="*/ 10 w 84"/>
              <a:gd name="T11" fmla="*/ 87 h 91"/>
              <a:gd name="T12" fmla="*/ 14 w 84"/>
              <a:gd name="T13" fmla="*/ 91 h 91"/>
              <a:gd name="T14" fmla="*/ 25 w 84"/>
              <a:gd name="T15" fmla="*/ 89 h 91"/>
              <a:gd name="T16" fmla="*/ 29 w 84"/>
              <a:gd name="T17" fmla="*/ 85 h 91"/>
              <a:gd name="T18" fmla="*/ 28 w 84"/>
              <a:gd name="T19" fmla="*/ 82 h 91"/>
              <a:gd name="T20" fmla="*/ 64 w 84"/>
              <a:gd name="T21" fmla="*/ 78 h 91"/>
              <a:gd name="T22" fmla="*/ 64 w 84"/>
              <a:gd name="T23" fmla="*/ 81 h 91"/>
              <a:gd name="T24" fmla="*/ 69 w 84"/>
              <a:gd name="T25" fmla="*/ 84 h 91"/>
              <a:gd name="T26" fmla="*/ 80 w 84"/>
              <a:gd name="T27" fmla="*/ 82 h 91"/>
              <a:gd name="T28" fmla="*/ 84 w 84"/>
              <a:gd name="T29" fmla="*/ 78 h 91"/>
              <a:gd name="T30" fmla="*/ 81 w 84"/>
              <a:gd name="T31" fmla="*/ 58 h 91"/>
              <a:gd name="T32" fmla="*/ 81 w 84"/>
              <a:gd name="T33" fmla="*/ 54 h 91"/>
              <a:gd name="T34" fmla="*/ 76 w 84"/>
              <a:gd name="T35" fmla="*/ 13 h 91"/>
              <a:gd name="T36" fmla="*/ 59 w 84"/>
              <a:gd name="T37" fmla="*/ 1 h 91"/>
              <a:gd name="T38" fmla="*/ 38 w 84"/>
              <a:gd name="T39" fmla="*/ 65 h 91"/>
              <a:gd name="T40" fmla="*/ 13 w 84"/>
              <a:gd name="T41" fmla="*/ 46 h 91"/>
              <a:gd name="T42" fmla="*/ 32 w 84"/>
              <a:gd name="T43" fmla="*/ 21 h 91"/>
              <a:gd name="T44" fmla="*/ 57 w 84"/>
              <a:gd name="T45" fmla="*/ 40 h 91"/>
              <a:gd name="T46" fmla="*/ 38 w 84"/>
              <a:gd name="T47" fmla="*/ 65 h 91"/>
              <a:gd name="T48" fmla="*/ 70 w 84"/>
              <a:gd name="T49" fmla="*/ 32 h 91"/>
              <a:gd name="T50" fmla="*/ 68 w 84"/>
              <a:gd name="T51" fmla="*/ 35 h 91"/>
              <a:gd name="T52" fmla="*/ 70 w 84"/>
              <a:gd name="T53" fmla="*/ 49 h 91"/>
              <a:gd name="T54" fmla="*/ 68 w 84"/>
              <a:gd name="T55" fmla="*/ 51 h 91"/>
              <a:gd name="T56" fmla="*/ 66 w 84"/>
              <a:gd name="T57" fmla="*/ 49 h 91"/>
              <a:gd name="T58" fmla="*/ 64 w 84"/>
              <a:gd name="T59" fmla="*/ 35 h 91"/>
              <a:gd name="T60" fmla="*/ 62 w 84"/>
              <a:gd name="T61" fmla="*/ 33 h 91"/>
              <a:gd name="T62" fmla="*/ 62 w 84"/>
              <a:gd name="T63" fmla="*/ 31 h 91"/>
              <a:gd name="T64" fmla="*/ 65 w 84"/>
              <a:gd name="T65" fmla="*/ 27 h 91"/>
              <a:gd name="T66" fmla="*/ 70 w 84"/>
              <a:gd name="T67" fmla="*/ 30 h 91"/>
              <a:gd name="T68" fmla="*/ 70 w 84"/>
              <a:gd name="T69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91">
                <a:moveTo>
                  <a:pt x="59" y="1"/>
                </a:moveTo>
                <a:cubicBezTo>
                  <a:pt x="14" y="6"/>
                  <a:pt x="14" y="6"/>
                  <a:pt x="14" y="6"/>
                </a:cubicBezTo>
                <a:cubicBezTo>
                  <a:pt x="6" y="7"/>
                  <a:pt x="0" y="10"/>
                  <a:pt x="2" y="22"/>
                </a:cubicBezTo>
                <a:cubicBezTo>
                  <a:pt x="6" y="62"/>
                  <a:pt x="6" y="62"/>
                  <a:pt x="6" y="62"/>
                </a:cubicBezTo>
                <a:cubicBezTo>
                  <a:pt x="7" y="67"/>
                  <a:pt x="7" y="67"/>
                  <a:pt x="7" y="67"/>
                </a:cubicBezTo>
                <a:cubicBezTo>
                  <a:pt x="10" y="87"/>
                  <a:pt x="10" y="87"/>
                  <a:pt x="10" y="87"/>
                </a:cubicBezTo>
                <a:cubicBezTo>
                  <a:pt x="10" y="89"/>
                  <a:pt x="12" y="91"/>
                  <a:pt x="14" y="91"/>
                </a:cubicBezTo>
                <a:cubicBezTo>
                  <a:pt x="25" y="89"/>
                  <a:pt x="25" y="89"/>
                  <a:pt x="25" y="89"/>
                </a:cubicBezTo>
                <a:cubicBezTo>
                  <a:pt x="28" y="89"/>
                  <a:pt x="29" y="87"/>
                  <a:pt x="29" y="85"/>
                </a:cubicBezTo>
                <a:cubicBezTo>
                  <a:pt x="28" y="82"/>
                  <a:pt x="28" y="82"/>
                  <a:pt x="28" y="82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81"/>
                  <a:pt x="64" y="81"/>
                  <a:pt x="64" y="81"/>
                </a:cubicBezTo>
                <a:cubicBezTo>
                  <a:pt x="65" y="83"/>
                  <a:pt x="67" y="84"/>
                  <a:pt x="69" y="84"/>
                </a:cubicBezTo>
                <a:cubicBezTo>
                  <a:pt x="80" y="82"/>
                  <a:pt x="80" y="82"/>
                  <a:pt x="80" y="82"/>
                </a:cubicBezTo>
                <a:cubicBezTo>
                  <a:pt x="82" y="82"/>
                  <a:pt x="84" y="80"/>
                  <a:pt x="84" y="7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4"/>
                  <a:pt x="81" y="54"/>
                  <a:pt x="81" y="54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0"/>
                  <a:pt x="67" y="0"/>
                  <a:pt x="59" y="1"/>
                </a:cubicBezTo>
                <a:close/>
                <a:moveTo>
                  <a:pt x="38" y="65"/>
                </a:moveTo>
                <a:cubicBezTo>
                  <a:pt x="26" y="66"/>
                  <a:pt x="15" y="58"/>
                  <a:pt x="13" y="46"/>
                </a:cubicBezTo>
                <a:cubicBezTo>
                  <a:pt x="12" y="34"/>
                  <a:pt x="20" y="23"/>
                  <a:pt x="32" y="21"/>
                </a:cubicBezTo>
                <a:cubicBezTo>
                  <a:pt x="44" y="20"/>
                  <a:pt x="55" y="28"/>
                  <a:pt x="57" y="40"/>
                </a:cubicBezTo>
                <a:cubicBezTo>
                  <a:pt x="58" y="52"/>
                  <a:pt x="50" y="63"/>
                  <a:pt x="38" y="65"/>
                </a:cubicBezTo>
                <a:close/>
                <a:moveTo>
                  <a:pt x="70" y="32"/>
                </a:moveTo>
                <a:cubicBezTo>
                  <a:pt x="70" y="33"/>
                  <a:pt x="69" y="34"/>
                  <a:pt x="68" y="35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50"/>
                  <a:pt x="69" y="51"/>
                  <a:pt x="68" y="51"/>
                </a:cubicBezTo>
                <a:cubicBezTo>
                  <a:pt x="67" y="51"/>
                  <a:pt x="66" y="50"/>
                  <a:pt x="66" y="49"/>
                </a:cubicBezTo>
                <a:cubicBezTo>
                  <a:pt x="64" y="35"/>
                  <a:pt x="64" y="35"/>
                  <a:pt x="64" y="35"/>
                </a:cubicBezTo>
                <a:cubicBezTo>
                  <a:pt x="63" y="35"/>
                  <a:pt x="63" y="34"/>
                  <a:pt x="62" y="33"/>
                </a:cubicBezTo>
                <a:cubicBezTo>
                  <a:pt x="62" y="31"/>
                  <a:pt x="62" y="31"/>
                  <a:pt x="62" y="31"/>
                </a:cubicBezTo>
                <a:cubicBezTo>
                  <a:pt x="62" y="29"/>
                  <a:pt x="63" y="27"/>
                  <a:pt x="65" y="27"/>
                </a:cubicBezTo>
                <a:cubicBezTo>
                  <a:pt x="67" y="27"/>
                  <a:pt x="69" y="28"/>
                  <a:pt x="70" y="30"/>
                </a:cubicBezTo>
                <a:lnTo>
                  <a:pt x="70" y="32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5" name="Freeform 79"/>
          <p:cNvSpPr/>
          <p:nvPr/>
        </p:nvSpPr>
        <p:spPr bwMode="auto">
          <a:xfrm>
            <a:off x="3896322" y="2908013"/>
            <a:ext cx="38657" cy="70872"/>
          </a:xfrm>
          <a:custGeom>
            <a:avLst/>
            <a:gdLst>
              <a:gd name="T0" fmla="*/ 10 w 11"/>
              <a:gd name="T1" fmla="*/ 9 h 20"/>
              <a:gd name="T2" fmla="*/ 11 w 11"/>
              <a:gd name="T3" fmla="*/ 7 h 20"/>
              <a:gd name="T4" fmla="*/ 2 w 11"/>
              <a:gd name="T5" fmla="*/ 0 h 20"/>
              <a:gd name="T6" fmla="*/ 0 w 11"/>
              <a:gd name="T7" fmla="*/ 10 h 20"/>
              <a:gd name="T8" fmla="*/ 5 w 11"/>
              <a:gd name="T9" fmla="*/ 20 h 20"/>
              <a:gd name="T10" fmla="*/ 11 w 11"/>
              <a:gd name="T11" fmla="*/ 11 h 20"/>
              <a:gd name="T12" fmla="*/ 10 w 11"/>
              <a:gd name="T13" fmla="*/ 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10" y="9"/>
                </a:moveTo>
                <a:cubicBezTo>
                  <a:pt x="10" y="8"/>
                  <a:pt x="10" y="8"/>
                  <a:pt x="11" y="7"/>
                </a:cubicBezTo>
                <a:cubicBezTo>
                  <a:pt x="2" y="0"/>
                  <a:pt x="2" y="0"/>
                  <a:pt x="2" y="0"/>
                </a:cubicBezTo>
                <a:cubicBezTo>
                  <a:pt x="0" y="3"/>
                  <a:pt x="0" y="7"/>
                  <a:pt x="0" y="10"/>
                </a:cubicBezTo>
                <a:cubicBezTo>
                  <a:pt x="0" y="14"/>
                  <a:pt x="2" y="17"/>
                  <a:pt x="5" y="20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0"/>
                  <a:pt x="10" y="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6" name="Freeform 80"/>
          <p:cNvSpPr/>
          <p:nvPr/>
        </p:nvSpPr>
        <p:spPr bwMode="auto">
          <a:xfrm>
            <a:off x="3923704" y="2953114"/>
            <a:ext cx="66039" cy="41878"/>
          </a:xfrm>
          <a:custGeom>
            <a:avLst/>
            <a:gdLst>
              <a:gd name="T0" fmla="*/ 9 w 19"/>
              <a:gd name="T1" fmla="*/ 1 h 12"/>
              <a:gd name="T2" fmla="*/ 6 w 19"/>
              <a:gd name="T3" fmla="*/ 1 h 12"/>
              <a:gd name="T4" fmla="*/ 0 w 19"/>
              <a:gd name="T5" fmla="*/ 9 h 12"/>
              <a:gd name="T6" fmla="*/ 10 w 19"/>
              <a:gd name="T7" fmla="*/ 11 h 12"/>
              <a:gd name="T8" fmla="*/ 19 w 19"/>
              <a:gd name="T9" fmla="*/ 7 h 12"/>
              <a:gd name="T10" fmla="*/ 11 w 19"/>
              <a:gd name="T11" fmla="*/ 0 h 12"/>
              <a:gd name="T12" fmla="*/ 9 w 19"/>
              <a:gd name="T13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">
                <a:moveTo>
                  <a:pt x="9" y="1"/>
                </a:moveTo>
                <a:cubicBezTo>
                  <a:pt x="8" y="1"/>
                  <a:pt x="7" y="1"/>
                  <a:pt x="6" y="1"/>
                </a:cubicBezTo>
                <a:cubicBezTo>
                  <a:pt x="0" y="9"/>
                  <a:pt x="0" y="9"/>
                  <a:pt x="0" y="9"/>
                </a:cubicBezTo>
                <a:cubicBezTo>
                  <a:pt x="3" y="11"/>
                  <a:pt x="6" y="12"/>
                  <a:pt x="10" y="11"/>
                </a:cubicBezTo>
                <a:cubicBezTo>
                  <a:pt x="13" y="11"/>
                  <a:pt x="17" y="9"/>
                  <a:pt x="19" y="7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9" y="1"/>
                  <a:pt x="9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7" name="Freeform 81"/>
          <p:cNvSpPr/>
          <p:nvPr/>
        </p:nvSpPr>
        <p:spPr bwMode="auto">
          <a:xfrm>
            <a:off x="3914040" y="2880632"/>
            <a:ext cx="66039" cy="41878"/>
          </a:xfrm>
          <a:custGeom>
            <a:avLst/>
            <a:gdLst>
              <a:gd name="T0" fmla="*/ 10 w 19"/>
              <a:gd name="T1" fmla="*/ 11 h 12"/>
              <a:gd name="T2" fmla="*/ 12 w 19"/>
              <a:gd name="T3" fmla="*/ 11 h 12"/>
              <a:gd name="T4" fmla="*/ 19 w 19"/>
              <a:gd name="T5" fmla="*/ 3 h 12"/>
              <a:gd name="T6" fmla="*/ 9 w 19"/>
              <a:gd name="T7" fmla="*/ 1 h 12"/>
              <a:gd name="T8" fmla="*/ 0 w 19"/>
              <a:gd name="T9" fmla="*/ 5 h 12"/>
              <a:gd name="T10" fmla="*/ 8 w 19"/>
              <a:gd name="T11" fmla="*/ 12 h 12"/>
              <a:gd name="T12" fmla="*/ 10 w 19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">
                <a:moveTo>
                  <a:pt x="10" y="11"/>
                </a:moveTo>
                <a:cubicBezTo>
                  <a:pt x="11" y="11"/>
                  <a:pt x="12" y="11"/>
                  <a:pt x="12" y="11"/>
                </a:cubicBezTo>
                <a:cubicBezTo>
                  <a:pt x="19" y="3"/>
                  <a:pt x="19" y="3"/>
                  <a:pt x="19" y="3"/>
                </a:cubicBezTo>
                <a:cubicBezTo>
                  <a:pt x="16" y="1"/>
                  <a:pt x="13" y="0"/>
                  <a:pt x="9" y="1"/>
                </a:cubicBezTo>
                <a:cubicBezTo>
                  <a:pt x="5" y="1"/>
                  <a:pt x="2" y="3"/>
                  <a:pt x="0" y="5"/>
                </a:cubicBezTo>
                <a:cubicBezTo>
                  <a:pt x="8" y="12"/>
                  <a:pt x="8" y="12"/>
                  <a:pt x="8" y="12"/>
                </a:cubicBezTo>
                <a:cubicBezTo>
                  <a:pt x="9" y="11"/>
                  <a:pt x="9" y="11"/>
                  <a:pt x="10" y="1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8" name="Freeform 82"/>
          <p:cNvSpPr/>
          <p:nvPr/>
        </p:nvSpPr>
        <p:spPr bwMode="auto">
          <a:xfrm>
            <a:off x="3968803" y="2898350"/>
            <a:ext cx="38657" cy="69261"/>
          </a:xfrm>
          <a:custGeom>
            <a:avLst/>
            <a:gdLst>
              <a:gd name="T0" fmla="*/ 0 w 11"/>
              <a:gd name="T1" fmla="*/ 9 h 20"/>
              <a:gd name="T2" fmla="*/ 0 w 11"/>
              <a:gd name="T3" fmla="*/ 11 h 20"/>
              <a:gd name="T4" fmla="*/ 0 w 11"/>
              <a:gd name="T5" fmla="*/ 13 h 20"/>
              <a:gd name="T6" fmla="*/ 9 w 11"/>
              <a:gd name="T7" fmla="*/ 20 h 20"/>
              <a:gd name="T8" fmla="*/ 11 w 11"/>
              <a:gd name="T9" fmla="*/ 9 h 20"/>
              <a:gd name="T10" fmla="*/ 6 w 11"/>
              <a:gd name="T11" fmla="*/ 0 h 20"/>
              <a:gd name="T12" fmla="*/ 0 w 11"/>
              <a:gd name="T13" fmla="*/ 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0" y="9"/>
                </a:moveTo>
                <a:cubicBezTo>
                  <a:pt x="0" y="9"/>
                  <a:pt x="0" y="10"/>
                  <a:pt x="0" y="11"/>
                </a:cubicBezTo>
                <a:cubicBezTo>
                  <a:pt x="0" y="12"/>
                  <a:pt x="0" y="12"/>
                  <a:pt x="0" y="13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17"/>
                  <a:pt x="11" y="13"/>
                  <a:pt x="11" y="9"/>
                </a:cubicBezTo>
                <a:cubicBezTo>
                  <a:pt x="10" y="6"/>
                  <a:pt x="9" y="3"/>
                  <a:pt x="6" y="0"/>
                </a:cubicBezTo>
                <a:lnTo>
                  <a:pt x="0" y="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9" name="Freeform 83"/>
          <p:cNvSpPr>
            <a:spLocks noEditPoints="1"/>
          </p:cNvSpPr>
          <p:nvPr/>
        </p:nvSpPr>
        <p:spPr bwMode="auto">
          <a:xfrm>
            <a:off x="3830282" y="2787209"/>
            <a:ext cx="291539" cy="315701"/>
          </a:xfrm>
          <a:custGeom>
            <a:avLst/>
            <a:gdLst>
              <a:gd name="T0" fmla="*/ 59 w 84"/>
              <a:gd name="T1" fmla="*/ 1 h 91"/>
              <a:gd name="T2" fmla="*/ 14 w 84"/>
              <a:gd name="T3" fmla="*/ 6 h 91"/>
              <a:gd name="T4" fmla="*/ 2 w 84"/>
              <a:gd name="T5" fmla="*/ 23 h 91"/>
              <a:gd name="T6" fmla="*/ 6 w 84"/>
              <a:gd name="T7" fmla="*/ 62 h 91"/>
              <a:gd name="T8" fmla="*/ 7 w 84"/>
              <a:gd name="T9" fmla="*/ 68 h 91"/>
              <a:gd name="T10" fmla="*/ 10 w 84"/>
              <a:gd name="T11" fmla="*/ 88 h 91"/>
              <a:gd name="T12" fmla="*/ 14 w 84"/>
              <a:gd name="T13" fmla="*/ 91 h 91"/>
              <a:gd name="T14" fmla="*/ 25 w 84"/>
              <a:gd name="T15" fmla="*/ 90 h 91"/>
              <a:gd name="T16" fmla="*/ 29 w 84"/>
              <a:gd name="T17" fmla="*/ 85 h 91"/>
              <a:gd name="T18" fmla="*/ 28 w 84"/>
              <a:gd name="T19" fmla="*/ 83 h 91"/>
              <a:gd name="T20" fmla="*/ 64 w 84"/>
              <a:gd name="T21" fmla="*/ 78 h 91"/>
              <a:gd name="T22" fmla="*/ 64 w 84"/>
              <a:gd name="T23" fmla="*/ 81 h 91"/>
              <a:gd name="T24" fmla="*/ 69 w 84"/>
              <a:gd name="T25" fmla="*/ 84 h 91"/>
              <a:gd name="T26" fmla="*/ 80 w 84"/>
              <a:gd name="T27" fmla="*/ 83 h 91"/>
              <a:gd name="T28" fmla="*/ 84 w 84"/>
              <a:gd name="T29" fmla="*/ 79 h 91"/>
              <a:gd name="T30" fmla="*/ 81 w 84"/>
              <a:gd name="T31" fmla="*/ 59 h 91"/>
              <a:gd name="T32" fmla="*/ 81 w 84"/>
              <a:gd name="T33" fmla="*/ 54 h 91"/>
              <a:gd name="T34" fmla="*/ 76 w 84"/>
              <a:gd name="T35" fmla="*/ 14 h 91"/>
              <a:gd name="T36" fmla="*/ 59 w 84"/>
              <a:gd name="T37" fmla="*/ 1 h 91"/>
              <a:gd name="T38" fmla="*/ 38 w 84"/>
              <a:gd name="T39" fmla="*/ 65 h 91"/>
              <a:gd name="T40" fmla="*/ 13 w 84"/>
              <a:gd name="T41" fmla="*/ 46 h 91"/>
              <a:gd name="T42" fmla="*/ 32 w 84"/>
              <a:gd name="T43" fmla="*/ 22 h 91"/>
              <a:gd name="T44" fmla="*/ 57 w 84"/>
              <a:gd name="T45" fmla="*/ 41 h 91"/>
              <a:gd name="T46" fmla="*/ 38 w 84"/>
              <a:gd name="T47" fmla="*/ 65 h 91"/>
              <a:gd name="T48" fmla="*/ 70 w 84"/>
              <a:gd name="T49" fmla="*/ 32 h 91"/>
              <a:gd name="T50" fmla="*/ 68 w 84"/>
              <a:gd name="T51" fmla="*/ 35 h 91"/>
              <a:gd name="T52" fmla="*/ 70 w 84"/>
              <a:gd name="T53" fmla="*/ 49 h 91"/>
              <a:gd name="T54" fmla="*/ 68 w 84"/>
              <a:gd name="T55" fmla="*/ 51 h 91"/>
              <a:gd name="T56" fmla="*/ 66 w 84"/>
              <a:gd name="T57" fmla="*/ 50 h 91"/>
              <a:gd name="T58" fmla="*/ 64 w 84"/>
              <a:gd name="T59" fmla="*/ 36 h 91"/>
              <a:gd name="T60" fmla="*/ 62 w 84"/>
              <a:gd name="T61" fmla="*/ 33 h 91"/>
              <a:gd name="T62" fmla="*/ 62 w 84"/>
              <a:gd name="T63" fmla="*/ 32 h 91"/>
              <a:gd name="T64" fmla="*/ 65 w 84"/>
              <a:gd name="T65" fmla="*/ 28 h 91"/>
              <a:gd name="T66" fmla="*/ 69 w 84"/>
              <a:gd name="T67" fmla="*/ 31 h 91"/>
              <a:gd name="T68" fmla="*/ 70 w 84"/>
              <a:gd name="T69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91">
                <a:moveTo>
                  <a:pt x="59" y="1"/>
                </a:moveTo>
                <a:cubicBezTo>
                  <a:pt x="14" y="6"/>
                  <a:pt x="14" y="6"/>
                  <a:pt x="14" y="6"/>
                </a:cubicBezTo>
                <a:cubicBezTo>
                  <a:pt x="6" y="7"/>
                  <a:pt x="0" y="11"/>
                  <a:pt x="2" y="23"/>
                </a:cubicBezTo>
                <a:cubicBezTo>
                  <a:pt x="6" y="62"/>
                  <a:pt x="6" y="62"/>
                  <a:pt x="6" y="62"/>
                </a:cubicBezTo>
                <a:cubicBezTo>
                  <a:pt x="7" y="68"/>
                  <a:pt x="7" y="68"/>
                  <a:pt x="7" y="68"/>
                </a:cubicBezTo>
                <a:cubicBezTo>
                  <a:pt x="10" y="88"/>
                  <a:pt x="10" y="88"/>
                  <a:pt x="10" y="88"/>
                </a:cubicBezTo>
                <a:cubicBezTo>
                  <a:pt x="10" y="90"/>
                  <a:pt x="12" y="91"/>
                  <a:pt x="14" y="91"/>
                </a:cubicBezTo>
                <a:cubicBezTo>
                  <a:pt x="25" y="90"/>
                  <a:pt x="25" y="90"/>
                  <a:pt x="25" y="90"/>
                </a:cubicBezTo>
                <a:cubicBezTo>
                  <a:pt x="28" y="89"/>
                  <a:pt x="29" y="87"/>
                  <a:pt x="29" y="85"/>
                </a:cubicBezTo>
                <a:cubicBezTo>
                  <a:pt x="28" y="83"/>
                  <a:pt x="28" y="83"/>
                  <a:pt x="28" y="83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81"/>
                  <a:pt x="64" y="81"/>
                  <a:pt x="64" y="81"/>
                </a:cubicBezTo>
                <a:cubicBezTo>
                  <a:pt x="65" y="83"/>
                  <a:pt x="66" y="85"/>
                  <a:pt x="69" y="84"/>
                </a:cubicBezTo>
                <a:cubicBezTo>
                  <a:pt x="80" y="83"/>
                  <a:pt x="80" y="83"/>
                  <a:pt x="80" y="83"/>
                </a:cubicBezTo>
                <a:cubicBezTo>
                  <a:pt x="82" y="83"/>
                  <a:pt x="84" y="81"/>
                  <a:pt x="84" y="7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4"/>
                  <a:pt x="81" y="54"/>
                  <a:pt x="81" y="54"/>
                </a:cubicBezTo>
                <a:cubicBezTo>
                  <a:pt x="76" y="14"/>
                  <a:pt x="76" y="14"/>
                  <a:pt x="76" y="14"/>
                </a:cubicBezTo>
                <a:cubicBezTo>
                  <a:pt x="74" y="1"/>
                  <a:pt x="67" y="0"/>
                  <a:pt x="59" y="1"/>
                </a:cubicBezTo>
                <a:close/>
                <a:moveTo>
                  <a:pt x="38" y="65"/>
                </a:moveTo>
                <a:cubicBezTo>
                  <a:pt x="26" y="67"/>
                  <a:pt x="15" y="58"/>
                  <a:pt x="13" y="46"/>
                </a:cubicBezTo>
                <a:cubicBezTo>
                  <a:pt x="12" y="34"/>
                  <a:pt x="20" y="23"/>
                  <a:pt x="32" y="22"/>
                </a:cubicBezTo>
                <a:cubicBezTo>
                  <a:pt x="44" y="20"/>
                  <a:pt x="55" y="29"/>
                  <a:pt x="57" y="41"/>
                </a:cubicBezTo>
                <a:cubicBezTo>
                  <a:pt x="58" y="53"/>
                  <a:pt x="49" y="64"/>
                  <a:pt x="38" y="65"/>
                </a:cubicBezTo>
                <a:close/>
                <a:moveTo>
                  <a:pt x="70" y="32"/>
                </a:moveTo>
                <a:cubicBezTo>
                  <a:pt x="70" y="33"/>
                  <a:pt x="69" y="35"/>
                  <a:pt x="68" y="35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50"/>
                  <a:pt x="69" y="51"/>
                  <a:pt x="68" y="51"/>
                </a:cubicBezTo>
                <a:cubicBezTo>
                  <a:pt x="67" y="51"/>
                  <a:pt x="66" y="51"/>
                  <a:pt x="66" y="50"/>
                </a:cubicBezTo>
                <a:cubicBezTo>
                  <a:pt x="64" y="36"/>
                  <a:pt x="64" y="36"/>
                  <a:pt x="64" y="36"/>
                </a:cubicBezTo>
                <a:cubicBezTo>
                  <a:pt x="63" y="35"/>
                  <a:pt x="63" y="34"/>
                  <a:pt x="62" y="33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0"/>
                  <a:pt x="63" y="28"/>
                  <a:pt x="65" y="28"/>
                </a:cubicBezTo>
                <a:cubicBezTo>
                  <a:pt x="67" y="27"/>
                  <a:pt x="69" y="29"/>
                  <a:pt x="69" y="31"/>
                </a:cubicBezTo>
                <a:lnTo>
                  <a:pt x="70" y="32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0" name="Freeform 84"/>
          <p:cNvSpPr>
            <a:spLocks noEditPoints="1"/>
          </p:cNvSpPr>
          <p:nvPr/>
        </p:nvSpPr>
        <p:spPr bwMode="auto">
          <a:xfrm>
            <a:off x="1088845" y="2949893"/>
            <a:ext cx="257715" cy="260936"/>
          </a:xfrm>
          <a:custGeom>
            <a:avLst/>
            <a:gdLst>
              <a:gd name="T0" fmla="*/ 33 w 74"/>
              <a:gd name="T1" fmla="*/ 2 h 75"/>
              <a:gd name="T2" fmla="*/ 2 w 74"/>
              <a:gd name="T3" fmla="*/ 41 h 75"/>
              <a:gd name="T4" fmla="*/ 41 w 74"/>
              <a:gd name="T5" fmla="*/ 72 h 75"/>
              <a:gd name="T6" fmla="*/ 72 w 74"/>
              <a:gd name="T7" fmla="*/ 33 h 75"/>
              <a:gd name="T8" fmla="*/ 33 w 74"/>
              <a:gd name="T9" fmla="*/ 2 h 75"/>
              <a:gd name="T10" fmla="*/ 40 w 74"/>
              <a:gd name="T11" fmla="*/ 65 h 75"/>
              <a:gd name="T12" fmla="*/ 9 w 74"/>
              <a:gd name="T13" fmla="*/ 41 h 75"/>
              <a:gd name="T14" fmla="*/ 33 w 74"/>
              <a:gd name="T15" fmla="*/ 9 h 75"/>
              <a:gd name="T16" fmla="*/ 65 w 74"/>
              <a:gd name="T17" fmla="*/ 34 h 75"/>
              <a:gd name="T18" fmla="*/ 40 w 74"/>
              <a:gd name="T19" fmla="*/ 6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75">
                <a:moveTo>
                  <a:pt x="33" y="2"/>
                </a:moveTo>
                <a:cubicBezTo>
                  <a:pt x="13" y="5"/>
                  <a:pt x="0" y="22"/>
                  <a:pt x="2" y="41"/>
                </a:cubicBezTo>
                <a:cubicBezTo>
                  <a:pt x="4" y="61"/>
                  <a:pt x="22" y="75"/>
                  <a:pt x="41" y="72"/>
                </a:cubicBezTo>
                <a:cubicBezTo>
                  <a:pt x="61" y="70"/>
                  <a:pt x="74" y="52"/>
                  <a:pt x="72" y="33"/>
                </a:cubicBezTo>
                <a:cubicBezTo>
                  <a:pt x="70" y="14"/>
                  <a:pt x="52" y="0"/>
                  <a:pt x="33" y="2"/>
                </a:cubicBezTo>
                <a:close/>
                <a:moveTo>
                  <a:pt x="40" y="65"/>
                </a:moveTo>
                <a:cubicBezTo>
                  <a:pt x="25" y="67"/>
                  <a:pt x="11" y="56"/>
                  <a:pt x="9" y="41"/>
                </a:cubicBezTo>
                <a:cubicBezTo>
                  <a:pt x="7" y="25"/>
                  <a:pt x="18" y="11"/>
                  <a:pt x="33" y="9"/>
                </a:cubicBezTo>
                <a:cubicBezTo>
                  <a:pt x="49" y="7"/>
                  <a:pt x="63" y="18"/>
                  <a:pt x="65" y="34"/>
                </a:cubicBezTo>
                <a:cubicBezTo>
                  <a:pt x="67" y="49"/>
                  <a:pt x="56" y="63"/>
                  <a:pt x="40" y="6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1" name="Freeform 85"/>
          <p:cNvSpPr>
            <a:spLocks noEditPoints="1"/>
          </p:cNvSpPr>
          <p:nvPr/>
        </p:nvSpPr>
        <p:spPr bwMode="auto">
          <a:xfrm>
            <a:off x="1180655" y="2994992"/>
            <a:ext cx="83758" cy="167514"/>
          </a:xfrm>
          <a:custGeom>
            <a:avLst/>
            <a:gdLst>
              <a:gd name="T0" fmla="*/ 16 w 24"/>
              <a:gd name="T1" fmla="*/ 21 h 48"/>
              <a:gd name="T2" fmla="*/ 15 w 24"/>
              <a:gd name="T3" fmla="*/ 12 h 48"/>
              <a:gd name="T4" fmla="*/ 15 w 24"/>
              <a:gd name="T5" fmla="*/ 12 h 48"/>
              <a:gd name="T6" fmla="*/ 18 w 24"/>
              <a:gd name="T7" fmla="*/ 12 h 48"/>
              <a:gd name="T8" fmla="*/ 19 w 24"/>
              <a:gd name="T9" fmla="*/ 11 h 48"/>
              <a:gd name="T10" fmla="*/ 20 w 24"/>
              <a:gd name="T11" fmla="*/ 9 h 48"/>
              <a:gd name="T12" fmla="*/ 20 w 24"/>
              <a:gd name="T13" fmla="*/ 8 h 48"/>
              <a:gd name="T14" fmla="*/ 19 w 24"/>
              <a:gd name="T15" fmla="*/ 7 h 48"/>
              <a:gd name="T16" fmla="*/ 18 w 24"/>
              <a:gd name="T17" fmla="*/ 6 h 48"/>
              <a:gd name="T18" fmla="*/ 17 w 24"/>
              <a:gd name="T19" fmla="*/ 6 h 48"/>
              <a:gd name="T20" fmla="*/ 14 w 24"/>
              <a:gd name="T21" fmla="*/ 6 h 48"/>
              <a:gd name="T22" fmla="*/ 14 w 24"/>
              <a:gd name="T23" fmla="*/ 2 h 48"/>
              <a:gd name="T24" fmla="*/ 12 w 24"/>
              <a:gd name="T25" fmla="*/ 1 h 48"/>
              <a:gd name="T26" fmla="*/ 11 w 24"/>
              <a:gd name="T27" fmla="*/ 2 h 48"/>
              <a:gd name="T28" fmla="*/ 11 w 24"/>
              <a:gd name="T29" fmla="*/ 6 h 48"/>
              <a:gd name="T30" fmla="*/ 11 w 24"/>
              <a:gd name="T31" fmla="*/ 7 h 48"/>
              <a:gd name="T32" fmla="*/ 8 w 24"/>
              <a:gd name="T33" fmla="*/ 7 h 48"/>
              <a:gd name="T34" fmla="*/ 8 w 24"/>
              <a:gd name="T35" fmla="*/ 3 h 48"/>
              <a:gd name="T36" fmla="*/ 6 w 24"/>
              <a:gd name="T37" fmla="*/ 1 h 48"/>
              <a:gd name="T38" fmla="*/ 5 w 24"/>
              <a:gd name="T39" fmla="*/ 3 h 48"/>
              <a:gd name="T40" fmla="*/ 5 w 24"/>
              <a:gd name="T41" fmla="*/ 8 h 48"/>
              <a:gd name="T42" fmla="*/ 2 w 24"/>
              <a:gd name="T43" fmla="*/ 10 h 48"/>
              <a:gd name="T44" fmla="*/ 0 w 24"/>
              <a:gd name="T45" fmla="*/ 13 h 48"/>
              <a:gd name="T46" fmla="*/ 0 w 24"/>
              <a:gd name="T47" fmla="*/ 17 h 48"/>
              <a:gd name="T48" fmla="*/ 1 w 24"/>
              <a:gd name="T49" fmla="*/ 21 h 48"/>
              <a:gd name="T50" fmla="*/ 3 w 24"/>
              <a:gd name="T51" fmla="*/ 23 h 48"/>
              <a:gd name="T52" fmla="*/ 7 w 24"/>
              <a:gd name="T53" fmla="*/ 25 h 48"/>
              <a:gd name="T54" fmla="*/ 7 w 24"/>
              <a:gd name="T55" fmla="*/ 25 h 48"/>
              <a:gd name="T56" fmla="*/ 9 w 24"/>
              <a:gd name="T57" fmla="*/ 36 h 48"/>
              <a:gd name="T58" fmla="*/ 6 w 24"/>
              <a:gd name="T59" fmla="*/ 36 h 48"/>
              <a:gd name="T60" fmla="*/ 2 w 24"/>
              <a:gd name="T61" fmla="*/ 35 h 48"/>
              <a:gd name="T62" fmla="*/ 2 w 24"/>
              <a:gd name="T63" fmla="*/ 36 h 48"/>
              <a:gd name="T64" fmla="*/ 2 w 24"/>
              <a:gd name="T65" fmla="*/ 37 h 48"/>
              <a:gd name="T66" fmla="*/ 1 w 24"/>
              <a:gd name="T67" fmla="*/ 39 h 48"/>
              <a:gd name="T68" fmla="*/ 2 w 24"/>
              <a:gd name="T69" fmla="*/ 40 h 48"/>
              <a:gd name="T70" fmla="*/ 5 w 24"/>
              <a:gd name="T71" fmla="*/ 41 h 48"/>
              <a:gd name="T72" fmla="*/ 9 w 24"/>
              <a:gd name="T73" fmla="*/ 41 h 48"/>
              <a:gd name="T74" fmla="*/ 10 w 24"/>
              <a:gd name="T75" fmla="*/ 47 h 48"/>
              <a:gd name="T76" fmla="*/ 12 w 24"/>
              <a:gd name="T77" fmla="*/ 48 h 48"/>
              <a:gd name="T78" fmla="*/ 13 w 24"/>
              <a:gd name="T79" fmla="*/ 46 h 48"/>
              <a:gd name="T80" fmla="*/ 12 w 24"/>
              <a:gd name="T81" fmla="*/ 41 h 48"/>
              <a:gd name="T82" fmla="*/ 15 w 24"/>
              <a:gd name="T83" fmla="*/ 40 h 48"/>
              <a:gd name="T84" fmla="*/ 16 w 24"/>
              <a:gd name="T85" fmla="*/ 46 h 48"/>
              <a:gd name="T86" fmla="*/ 18 w 24"/>
              <a:gd name="T87" fmla="*/ 47 h 48"/>
              <a:gd name="T88" fmla="*/ 19 w 24"/>
              <a:gd name="T89" fmla="*/ 45 h 48"/>
              <a:gd name="T90" fmla="*/ 18 w 24"/>
              <a:gd name="T91" fmla="*/ 39 h 48"/>
              <a:gd name="T92" fmla="*/ 21 w 24"/>
              <a:gd name="T93" fmla="*/ 38 h 48"/>
              <a:gd name="T94" fmla="*/ 23 w 24"/>
              <a:gd name="T95" fmla="*/ 35 h 48"/>
              <a:gd name="T96" fmla="*/ 24 w 24"/>
              <a:gd name="T97" fmla="*/ 30 h 48"/>
              <a:gd name="T98" fmla="*/ 21 w 24"/>
              <a:gd name="T99" fmla="*/ 24 h 48"/>
              <a:gd name="T100" fmla="*/ 16 w 24"/>
              <a:gd name="T101" fmla="*/ 21 h 48"/>
              <a:gd name="T102" fmla="*/ 15 w 24"/>
              <a:gd name="T103" fmla="*/ 35 h 48"/>
              <a:gd name="T104" fmla="*/ 12 w 24"/>
              <a:gd name="T105" fmla="*/ 35 h 48"/>
              <a:gd name="T106" fmla="*/ 11 w 24"/>
              <a:gd name="T107" fmla="*/ 26 h 48"/>
              <a:gd name="T108" fmla="*/ 14 w 24"/>
              <a:gd name="T109" fmla="*/ 27 h 48"/>
              <a:gd name="T110" fmla="*/ 15 w 24"/>
              <a:gd name="T111" fmla="*/ 35 h 48"/>
              <a:gd name="T112" fmla="*/ 13 w 24"/>
              <a:gd name="T113" fmla="*/ 20 h 48"/>
              <a:gd name="T114" fmla="*/ 10 w 24"/>
              <a:gd name="T115" fmla="*/ 19 h 48"/>
              <a:gd name="T116" fmla="*/ 9 w 24"/>
              <a:gd name="T117" fmla="*/ 12 h 48"/>
              <a:gd name="T118" fmla="*/ 12 w 24"/>
              <a:gd name="T119" fmla="*/ 12 h 48"/>
              <a:gd name="T120" fmla="*/ 13 w 24"/>
              <a:gd name="T121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" h="48">
                <a:moveTo>
                  <a:pt x="16" y="21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7" y="12"/>
                  <a:pt x="18" y="12"/>
                  <a:pt x="18" y="12"/>
                </a:cubicBezTo>
                <a:cubicBezTo>
                  <a:pt x="19" y="12"/>
                  <a:pt x="19" y="12"/>
                  <a:pt x="19" y="11"/>
                </a:cubicBezTo>
                <a:cubicBezTo>
                  <a:pt x="19" y="11"/>
                  <a:pt x="20" y="10"/>
                  <a:pt x="20" y="9"/>
                </a:cubicBezTo>
                <a:cubicBezTo>
                  <a:pt x="20" y="9"/>
                  <a:pt x="20" y="8"/>
                  <a:pt x="20" y="8"/>
                </a:cubicBezTo>
                <a:cubicBezTo>
                  <a:pt x="20" y="7"/>
                  <a:pt x="19" y="7"/>
                  <a:pt x="19" y="7"/>
                </a:cubicBezTo>
                <a:cubicBezTo>
                  <a:pt x="19" y="6"/>
                  <a:pt x="18" y="6"/>
                  <a:pt x="18" y="6"/>
                </a:cubicBezTo>
                <a:cubicBezTo>
                  <a:pt x="18" y="6"/>
                  <a:pt x="17" y="6"/>
                  <a:pt x="17" y="6"/>
                </a:cubicBezTo>
                <a:cubicBezTo>
                  <a:pt x="16" y="6"/>
                  <a:pt x="15" y="6"/>
                  <a:pt x="14" y="6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3" y="0"/>
                  <a:pt x="12" y="1"/>
                </a:cubicBezTo>
                <a:cubicBezTo>
                  <a:pt x="11" y="1"/>
                  <a:pt x="11" y="1"/>
                  <a:pt x="11" y="2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7"/>
                  <a:pt x="9" y="7"/>
                  <a:pt x="8" y="7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7" y="1"/>
                  <a:pt x="6" y="1"/>
                </a:cubicBezTo>
                <a:cubicBezTo>
                  <a:pt x="5" y="1"/>
                  <a:pt x="5" y="2"/>
                  <a:pt x="5" y="3"/>
                </a:cubicBezTo>
                <a:cubicBezTo>
                  <a:pt x="5" y="8"/>
                  <a:pt x="5" y="8"/>
                  <a:pt x="5" y="8"/>
                </a:cubicBezTo>
                <a:cubicBezTo>
                  <a:pt x="4" y="9"/>
                  <a:pt x="3" y="9"/>
                  <a:pt x="2" y="10"/>
                </a:cubicBezTo>
                <a:cubicBezTo>
                  <a:pt x="1" y="11"/>
                  <a:pt x="1" y="12"/>
                  <a:pt x="0" y="13"/>
                </a:cubicBezTo>
                <a:cubicBezTo>
                  <a:pt x="0" y="14"/>
                  <a:pt x="0" y="16"/>
                  <a:pt x="0" y="17"/>
                </a:cubicBezTo>
                <a:cubicBezTo>
                  <a:pt x="0" y="18"/>
                  <a:pt x="1" y="20"/>
                  <a:pt x="1" y="21"/>
                </a:cubicBezTo>
                <a:cubicBezTo>
                  <a:pt x="2" y="22"/>
                  <a:pt x="3" y="22"/>
                  <a:pt x="3" y="23"/>
                </a:cubicBezTo>
                <a:cubicBezTo>
                  <a:pt x="4" y="24"/>
                  <a:pt x="5" y="24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9" y="36"/>
                  <a:pt x="9" y="36"/>
                  <a:pt x="9" y="36"/>
                </a:cubicBezTo>
                <a:cubicBezTo>
                  <a:pt x="8" y="36"/>
                  <a:pt x="7" y="36"/>
                  <a:pt x="6" y="36"/>
                </a:cubicBezTo>
                <a:cubicBezTo>
                  <a:pt x="5" y="35"/>
                  <a:pt x="4" y="35"/>
                  <a:pt x="2" y="35"/>
                </a:cubicBezTo>
                <a:cubicBezTo>
                  <a:pt x="2" y="35"/>
                  <a:pt x="2" y="35"/>
                  <a:pt x="2" y="36"/>
                </a:cubicBezTo>
                <a:cubicBezTo>
                  <a:pt x="2" y="36"/>
                  <a:pt x="2" y="37"/>
                  <a:pt x="2" y="37"/>
                </a:cubicBezTo>
                <a:cubicBezTo>
                  <a:pt x="1" y="38"/>
                  <a:pt x="1" y="39"/>
                  <a:pt x="1" y="39"/>
                </a:cubicBezTo>
                <a:cubicBezTo>
                  <a:pt x="2" y="40"/>
                  <a:pt x="2" y="40"/>
                  <a:pt x="2" y="40"/>
                </a:cubicBezTo>
                <a:cubicBezTo>
                  <a:pt x="3" y="41"/>
                  <a:pt x="4" y="41"/>
                  <a:pt x="5" y="41"/>
                </a:cubicBezTo>
                <a:cubicBezTo>
                  <a:pt x="7" y="41"/>
                  <a:pt x="8" y="41"/>
                  <a:pt x="9" y="41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1" y="48"/>
                  <a:pt x="12" y="48"/>
                </a:cubicBezTo>
                <a:cubicBezTo>
                  <a:pt x="13" y="48"/>
                  <a:pt x="13" y="47"/>
                  <a:pt x="13" y="46"/>
                </a:cubicBezTo>
                <a:cubicBezTo>
                  <a:pt x="12" y="41"/>
                  <a:pt x="12" y="41"/>
                  <a:pt x="12" y="41"/>
                </a:cubicBezTo>
                <a:cubicBezTo>
                  <a:pt x="13" y="41"/>
                  <a:pt x="14" y="41"/>
                  <a:pt x="15" y="4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7"/>
                  <a:pt x="17" y="47"/>
                  <a:pt x="18" y="47"/>
                </a:cubicBezTo>
                <a:cubicBezTo>
                  <a:pt x="19" y="47"/>
                  <a:pt x="19" y="46"/>
                  <a:pt x="19" y="45"/>
                </a:cubicBezTo>
                <a:cubicBezTo>
                  <a:pt x="18" y="39"/>
                  <a:pt x="18" y="39"/>
                  <a:pt x="18" y="39"/>
                </a:cubicBezTo>
                <a:cubicBezTo>
                  <a:pt x="19" y="39"/>
                  <a:pt x="20" y="39"/>
                  <a:pt x="21" y="38"/>
                </a:cubicBezTo>
                <a:cubicBezTo>
                  <a:pt x="22" y="37"/>
                  <a:pt x="23" y="36"/>
                  <a:pt x="23" y="35"/>
                </a:cubicBezTo>
                <a:cubicBezTo>
                  <a:pt x="24" y="33"/>
                  <a:pt x="24" y="32"/>
                  <a:pt x="24" y="30"/>
                </a:cubicBezTo>
                <a:cubicBezTo>
                  <a:pt x="24" y="27"/>
                  <a:pt x="22" y="25"/>
                  <a:pt x="21" y="24"/>
                </a:cubicBezTo>
                <a:cubicBezTo>
                  <a:pt x="20" y="23"/>
                  <a:pt x="18" y="22"/>
                  <a:pt x="16" y="21"/>
                </a:cubicBezTo>
                <a:close/>
                <a:moveTo>
                  <a:pt x="15" y="35"/>
                </a:moveTo>
                <a:cubicBezTo>
                  <a:pt x="14" y="35"/>
                  <a:pt x="13" y="35"/>
                  <a:pt x="12" y="35"/>
                </a:cubicBezTo>
                <a:cubicBezTo>
                  <a:pt x="11" y="26"/>
                  <a:pt x="11" y="26"/>
                  <a:pt x="11" y="26"/>
                </a:cubicBezTo>
                <a:cubicBezTo>
                  <a:pt x="12" y="26"/>
                  <a:pt x="13" y="27"/>
                  <a:pt x="14" y="27"/>
                </a:cubicBezTo>
                <a:lnTo>
                  <a:pt x="15" y="35"/>
                </a:lnTo>
                <a:close/>
                <a:moveTo>
                  <a:pt x="13" y="20"/>
                </a:moveTo>
                <a:cubicBezTo>
                  <a:pt x="12" y="20"/>
                  <a:pt x="11" y="20"/>
                  <a:pt x="10" y="19"/>
                </a:cubicBezTo>
                <a:cubicBezTo>
                  <a:pt x="9" y="12"/>
                  <a:pt x="9" y="12"/>
                  <a:pt x="9" y="12"/>
                </a:cubicBezTo>
                <a:cubicBezTo>
                  <a:pt x="10" y="12"/>
                  <a:pt x="11" y="12"/>
                  <a:pt x="12" y="12"/>
                </a:cubicBezTo>
                <a:lnTo>
                  <a:pt x="13" y="2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2" name="Freeform 86"/>
          <p:cNvSpPr>
            <a:spLocks noEditPoints="1"/>
          </p:cNvSpPr>
          <p:nvPr/>
        </p:nvSpPr>
        <p:spPr bwMode="auto">
          <a:xfrm>
            <a:off x="2859022" y="3434717"/>
            <a:ext cx="285096" cy="225501"/>
          </a:xfrm>
          <a:custGeom>
            <a:avLst/>
            <a:gdLst>
              <a:gd name="T0" fmla="*/ 64 w 82"/>
              <a:gd name="T1" fmla="*/ 1 h 65"/>
              <a:gd name="T2" fmla="*/ 11 w 82"/>
              <a:gd name="T3" fmla="*/ 7 h 65"/>
              <a:gd name="T4" fmla="*/ 0 w 82"/>
              <a:gd name="T5" fmla="*/ 21 h 65"/>
              <a:gd name="T6" fmla="*/ 4 w 82"/>
              <a:gd name="T7" fmla="*/ 54 h 65"/>
              <a:gd name="T8" fmla="*/ 18 w 82"/>
              <a:gd name="T9" fmla="*/ 64 h 65"/>
              <a:gd name="T10" fmla="*/ 71 w 82"/>
              <a:gd name="T11" fmla="*/ 58 h 65"/>
              <a:gd name="T12" fmla="*/ 82 w 82"/>
              <a:gd name="T13" fmla="*/ 44 h 65"/>
              <a:gd name="T14" fmla="*/ 77 w 82"/>
              <a:gd name="T15" fmla="*/ 11 h 65"/>
              <a:gd name="T16" fmla="*/ 64 w 82"/>
              <a:gd name="T17" fmla="*/ 1 h 65"/>
              <a:gd name="T18" fmla="*/ 11 w 82"/>
              <a:gd name="T19" fmla="*/ 13 h 65"/>
              <a:gd name="T20" fmla="*/ 65 w 82"/>
              <a:gd name="T21" fmla="*/ 6 h 65"/>
              <a:gd name="T22" fmla="*/ 72 w 82"/>
              <a:gd name="T23" fmla="*/ 12 h 65"/>
              <a:gd name="T24" fmla="*/ 73 w 82"/>
              <a:gd name="T25" fmla="*/ 15 h 65"/>
              <a:gd name="T26" fmla="*/ 6 w 82"/>
              <a:gd name="T27" fmla="*/ 23 h 65"/>
              <a:gd name="T28" fmla="*/ 6 w 82"/>
              <a:gd name="T29" fmla="*/ 20 h 65"/>
              <a:gd name="T30" fmla="*/ 11 w 82"/>
              <a:gd name="T31" fmla="*/ 13 h 65"/>
              <a:gd name="T32" fmla="*/ 70 w 82"/>
              <a:gd name="T33" fmla="*/ 52 h 65"/>
              <a:gd name="T34" fmla="*/ 17 w 82"/>
              <a:gd name="T35" fmla="*/ 59 h 65"/>
              <a:gd name="T36" fmla="*/ 10 w 82"/>
              <a:gd name="T37" fmla="*/ 53 h 65"/>
              <a:gd name="T38" fmla="*/ 7 w 82"/>
              <a:gd name="T39" fmla="*/ 36 h 65"/>
              <a:gd name="T40" fmla="*/ 74 w 82"/>
              <a:gd name="T41" fmla="*/ 28 h 65"/>
              <a:gd name="T42" fmla="*/ 76 w 82"/>
              <a:gd name="T43" fmla="*/ 45 h 65"/>
              <a:gd name="T44" fmla="*/ 70 w 82"/>
              <a:gd name="T45" fmla="*/ 5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" h="65">
                <a:moveTo>
                  <a:pt x="64" y="1"/>
                </a:moveTo>
                <a:cubicBezTo>
                  <a:pt x="11" y="7"/>
                  <a:pt x="11" y="7"/>
                  <a:pt x="11" y="7"/>
                </a:cubicBezTo>
                <a:cubicBezTo>
                  <a:pt x="4" y="8"/>
                  <a:pt x="0" y="14"/>
                  <a:pt x="0" y="21"/>
                </a:cubicBezTo>
                <a:cubicBezTo>
                  <a:pt x="4" y="54"/>
                  <a:pt x="4" y="54"/>
                  <a:pt x="4" y="54"/>
                </a:cubicBezTo>
                <a:cubicBezTo>
                  <a:pt x="5" y="60"/>
                  <a:pt x="11" y="65"/>
                  <a:pt x="18" y="64"/>
                </a:cubicBezTo>
                <a:cubicBezTo>
                  <a:pt x="71" y="58"/>
                  <a:pt x="71" y="58"/>
                  <a:pt x="71" y="58"/>
                </a:cubicBezTo>
                <a:cubicBezTo>
                  <a:pt x="78" y="57"/>
                  <a:pt x="82" y="51"/>
                  <a:pt x="82" y="44"/>
                </a:cubicBezTo>
                <a:cubicBezTo>
                  <a:pt x="77" y="11"/>
                  <a:pt x="77" y="11"/>
                  <a:pt x="77" y="11"/>
                </a:cubicBezTo>
                <a:cubicBezTo>
                  <a:pt x="77" y="5"/>
                  <a:pt x="71" y="0"/>
                  <a:pt x="64" y="1"/>
                </a:cubicBezTo>
                <a:close/>
                <a:moveTo>
                  <a:pt x="11" y="13"/>
                </a:moveTo>
                <a:cubicBezTo>
                  <a:pt x="65" y="6"/>
                  <a:pt x="65" y="6"/>
                  <a:pt x="65" y="6"/>
                </a:cubicBezTo>
                <a:cubicBezTo>
                  <a:pt x="68" y="6"/>
                  <a:pt x="72" y="8"/>
                  <a:pt x="72" y="12"/>
                </a:cubicBezTo>
                <a:cubicBezTo>
                  <a:pt x="73" y="15"/>
                  <a:pt x="73" y="15"/>
                  <a:pt x="73" y="15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16"/>
                  <a:pt x="8" y="13"/>
                  <a:pt x="11" y="13"/>
                </a:cubicBezTo>
                <a:close/>
                <a:moveTo>
                  <a:pt x="70" y="52"/>
                </a:moveTo>
                <a:cubicBezTo>
                  <a:pt x="17" y="59"/>
                  <a:pt x="17" y="59"/>
                  <a:pt x="17" y="59"/>
                </a:cubicBezTo>
                <a:cubicBezTo>
                  <a:pt x="13" y="59"/>
                  <a:pt x="10" y="57"/>
                  <a:pt x="10" y="53"/>
                </a:cubicBezTo>
                <a:cubicBezTo>
                  <a:pt x="7" y="36"/>
                  <a:pt x="7" y="36"/>
                  <a:pt x="7" y="36"/>
                </a:cubicBezTo>
                <a:cubicBezTo>
                  <a:pt x="74" y="28"/>
                  <a:pt x="74" y="28"/>
                  <a:pt x="74" y="28"/>
                </a:cubicBezTo>
                <a:cubicBezTo>
                  <a:pt x="76" y="45"/>
                  <a:pt x="76" y="45"/>
                  <a:pt x="76" y="45"/>
                </a:cubicBezTo>
                <a:cubicBezTo>
                  <a:pt x="77" y="48"/>
                  <a:pt x="74" y="52"/>
                  <a:pt x="70" y="5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3" name="Freeform 87"/>
          <p:cNvSpPr/>
          <p:nvPr/>
        </p:nvSpPr>
        <p:spPr bwMode="auto">
          <a:xfrm>
            <a:off x="2904121" y="3557132"/>
            <a:ext cx="132078" cy="33826"/>
          </a:xfrm>
          <a:custGeom>
            <a:avLst/>
            <a:gdLst>
              <a:gd name="T0" fmla="*/ 38 w 38"/>
              <a:gd name="T1" fmla="*/ 3 h 10"/>
              <a:gd name="T2" fmla="*/ 35 w 38"/>
              <a:gd name="T3" fmla="*/ 6 h 10"/>
              <a:gd name="T4" fmla="*/ 3 w 38"/>
              <a:gd name="T5" fmla="*/ 10 h 10"/>
              <a:gd name="T6" fmla="*/ 0 w 38"/>
              <a:gd name="T7" fmla="*/ 7 h 10"/>
              <a:gd name="T8" fmla="*/ 0 w 38"/>
              <a:gd name="T9" fmla="*/ 7 h 10"/>
              <a:gd name="T10" fmla="*/ 3 w 38"/>
              <a:gd name="T11" fmla="*/ 4 h 10"/>
              <a:gd name="T12" fmla="*/ 35 w 38"/>
              <a:gd name="T13" fmla="*/ 1 h 10"/>
              <a:gd name="T14" fmla="*/ 38 w 38"/>
              <a:gd name="T15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0">
                <a:moveTo>
                  <a:pt x="38" y="3"/>
                </a:moveTo>
                <a:cubicBezTo>
                  <a:pt x="38" y="4"/>
                  <a:pt x="37" y="6"/>
                  <a:pt x="35" y="6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0" y="9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1" y="5"/>
                  <a:pt x="3" y="4"/>
                </a:cubicBezTo>
                <a:cubicBezTo>
                  <a:pt x="35" y="1"/>
                  <a:pt x="35" y="1"/>
                  <a:pt x="35" y="1"/>
                </a:cubicBezTo>
                <a:cubicBezTo>
                  <a:pt x="36" y="0"/>
                  <a:pt x="38" y="1"/>
                  <a:pt x="38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4" name="Freeform 88"/>
          <p:cNvSpPr/>
          <p:nvPr/>
        </p:nvSpPr>
        <p:spPr bwMode="auto">
          <a:xfrm>
            <a:off x="2907342" y="3599012"/>
            <a:ext cx="80535" cy="24162"/>
          </a:xfrm>
          <a:custGeom>
            <a:avLst/>
            <a:gdLst>
              <a:gd name="T0" fmla="*/ 23 w 23"/>
              <a:gd name="T1" fmla="*/ 2 h 7"/>
              <a:gd name="T2" fmla="*/ 20 w 23"/>
              <a:gd name="T3" fmla="*/ 5 h 7"/>
              <a:gd name="T4" fmla="*/ 3 w 23"/>
              <a:gd name="T5" fmla="*/ 7 h 7"/>
              <a:gd name="T6" fmla="*/ 0 w 23"/>
              <a:gd name="T7" fmla="*/ 5 h 7"/>
              <a:gd name="T8" fmla="*/ 0 w 23"/>
              <a:gd name="T9" fmla="*/ 5 h 7"/>
              <a:gd name="T10" fmla="*/ 3 w 23"/>
              <a:gd name="T11" fmla="*/ 2 h 7"/>
              <a:gd name="T12" fmla="*/ 20 w 23"/>
              <a:gd name="T13" fmla="*/ 0 h 7"/>
              <a:gd name="T14" fmla="*/ 23 w 23"/>
              <a:gd name="T15" fmla="*/ 2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7">
                <a:moveTo>
                  <a:pt x="23" y="2"/>
                </a:moveTo>
                <a:cubicBezTo>
                  <a:pt x="23" y="4"/>
                  <a:pt x="22" y="5"/>
                  <a:pt x="20" y="5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2"/>
                  <a:pt x="3" y="2"/>
                </a:cubicBez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2" y="1"/>
                  <a:pt x="23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5" name="Freeform 89"/>
          <p:cNvSpPr>
            <a:spLocks noEditPoints="1"/>
          </p:cNvSpPr>
          <p:nvPr/>
        </p:nvSpPr>
        <p:spPr bwMode="auto">
          <a:xfrm>
            <a:off x="2134199" y="3228547"/>
            <a:ext cx="41878" cy="80535"/>
          </a:xfrm>
          <a:custGeom>
            <a:avLst/>
            <a:gdLst>
              <a:gd name="T0" fmla="*/ 8 w 12"/>
              <a:gd name="T1" fmla="*/ 10 h 23"/>
              <a:gd name="T2" fmla="*/ 8 w 12"/>
              <a:gd name="T3" fmla="*/ 5 h 23"/>
              <a:gd name="T4" fmla="*/ 8 w 12"/>
              <a:gd name="T5" fmla="*/ 5 h 23"/>
              <a:gd name="T6" fmla="*/ 9 w 12"/>
              <a:gd name="T7" fmla="*/ 5 h 23"/>
              <a:gd name="T8" fmla="*/ 10 w 12"/>
              <a:gd name="T9" fmla="*/ 5 h 23"/>
              <a:gd name="T10" fmla="*/ 10 w 12"/>
              <a:gd name="T11" fmla="*/ 4 h 23"/>
              <a:gd name="T12" fmla="*/ 10 w 12"/>
              <a:gd name="T13" fmla="*/ 3 h 23"/>
              <a:gd name="T14" fmla="*/ 10 w 12"/>
              <a:gd name="T15" fmla="*/ 3 h 23"/>
              <a:gd name="T16" fmla="*/ 9 w 12"/>
              <a:gd name="T17" fmla="*/ 3 h 23"/>
              <a:gd name="T18" fmla="*/ 9 w 12"/>
              <a:gd name="T19" fmla="*/ 2 h 23"/>
              <a:gd name="T20" fmla="*/ 7 w 12"/>
              <a:gd name="T21" fmla="*/ 2 h 23"/>
              <a:gd name="T22" fmla="*/ 7 w 12"/>
              <a:gd name="T23" fmla="*/ 0 h 23"/>
              <a:gd name="T24" fmla="*/ 6 w 12"/>
              <a:gd name="T25" fmla="*/ 0 h 23"/>
              <a:gd name="T26" fmla="*/ 6 w 12"/>
              <a:gd name="T27" fmla="*/ 1 h 23"/>
              <a:gd name="T28" fmla="*/ 6 w 12"/>
              <a:gd name="T29" fmla="*/ 3 h 23"/>
              <a:gd name="T30" fmla="*/ 6 w 12"/>
              <a:gd name="T31" fmla="*/ 3 h 23"/>
              <a:gd name="T32" fmla="*/ 5 w 12"/>
              <a:gd name="T33" fmla="*/ 3 h 23"/>
              <a:gd name="T34" fmla="*/ 4 w 12"/>
              <a:gd name="T35" fmla="*/ 1 h 23"/>
              <a:gd name="T36" fmla="*/ 3 w 12"/>
              <a:gd name="T37" fmla="*/ 0 h 23"/>
              <a:gd name="T38" fmla="*/ 3 w 12"/>
              <a:gd name="T39" fmla="*/ 1 h 23"/>
              <a:gd name="T40" fmla="*/ 3 w 12"/>
              <a:gd name="T41" fmla="*/ 3 h 23"/>
              <a:gd name="T42" fmla="*/ 2 w 12"/>
              <a:gd name="T43" fmla="*/ 4 h 23"/>
              <a:gd name="T44" fmla="*/ 1 w 12"/>
              <a:gd name="T45" fmla="*/ 6 h 23"/>
              <a:gd name="T46" fmla="*/ 1 w 12"/>
              <a:gd name="T47" fmla="*/ 8 h 23"/>
              <a:gd name="T48" fmla="*/ 1 w 12"/>
              <a:gd name="T49" fmla="*/ 9 h 23"/>
              <a:gd name="T50" fmla="*/ 2 w 12"/>
              <a:gd name="T51" fmla="*/ 11 h 23"/>
              <a:gd name="T52" fmla="*/ 4 w 12"/>
              <a:gd name="T53" fmla="*/ 12 h 23"/>
              <a:gd name="T54" fmla="*/ 4 w 12"/>
              <a:gd name="T55" fmla="*/ 12 h 23"/>
              <a:gd name="T56" fmla="*/ 5 w 12"/>
              <a:gd name="T57" fmla="*/ 17 h 23"/>
              <a:gd name="T58" fmla="*/ 3 w 12"/>
              <a:gd name="T59" fmla="*/ 17 h 23"/>
              <a:gd name="T60" fmla="*/ 2 w 12"/>
              <a:gd name="T61" fmla="*/ 16 h 23"/>
              <a:gd name="T62" fmla="*/ 1 w 12"/>
              <a:gd name="T63" fmla="*/ 17 h 23"/>
              <a:gd name="T64" fmla="*/ 1 w 12"/>
              <a:gd name="T65" fmla="*/ 18 h 23"/>
              <a:gd name="T66" fmla="*/ 1 w 12"/>
              <a:gd name="T67" fmla="*/ 19 h 23"/>
              <a:gd name="T68" fmla="*/ 1 w 12"/>
              <a:gd name="T69" fmla="*/ 19 h 23"/>
              <a:gd name="T70" fmla="*/ 3 w 12"/>
              <a:gd name="T71" fmla="*/ 19 h 23"/>
              <a:gd name="T72" fmla="*/ 5 w 12"/>
              <a:gd name="T73" fmla="*/ 20 h 23"/>
              <a:gd name="T74" fmla="*/ 5 w 12"/>
              <a:gd name="T75" fmla="*/ 22 h 23"/>
              <a:gd name="T76" fmla="*/ 6 w 12"/>
              <a:gd name="T77" fmla="*/ 23 h 23"/>
              <a:gd name="T78" fmla="*/ 7 w 12"/>
              <a:gd name="T79" fmla="*/ 22 h 23"/>
              <a:gd name="T80" fmla="*/ 7 w 12"/>
              <a:gd name="T81" fmla="*/ 19 h 23"/>
              <a:gd name="T82" fmla="*/ 8 w 12"/>
              <a:gd name="T83" fmla="*/ 19 h 23"/>
              <a:gd name="T84" fmla="*/ 8 w 12"/>
              <a:gd name="T85" fmla="*/ 22 h 23"/>
              <a:gd name="T86" fmla="*/ 9 w 12"/>
              <a:gd name="T87" fmla="*/ 22 h 23"/>
              <a:gd name="T88" fmla="*/ 10 w 12"/>
              <a:gd name="T89" fmla="*/ 22 h 23"/>
              <a:gd name="T90" fmla="*/ 9 w 12"/>
              <a:gd name="T91" fmla="*/ 19 h 23"/>
              <a:gd name="T92" fmla="*/ 11 w 12"/>
              <a:gd name="T93" fmla="*/ 18 h 23"/>
              <a:gd name="T94" fmla="*/ 12 w 12"/>
              <a:gd name="T95" fmla="*/ 16 h 23"/>
              <a:gd name="T96" fmla="*/ 12 w 12"/>
              <a:gd name="T97" fmla="*/ 14 h 23"/>
              <a:gd name="T98" fmla="*/ 11 w 12"/>
              <a:gd name="T99" fmla="*/ 11 h 23"/>
              <a:gd name="T100" fmla="*/ 8 w 12"/>
              <a:gd name="T101" fmla="*/ 10 h 23"/>
              <a:gd name="T102" fmla="*/ 8 w 12"/>
              <a:gd name="T103" fmla="*/ 16 h 23"/>
              <a:gd name="T104" fmla="*/ 6 w 12"/>
              <a:gd name="T105" fmla="*/ 17 h 23"/>
              <a:gd name="T106" fmla="*/ 6 w 12"/>
              <a:gd name="T107" fmla="*/ 12 h 23"/>
              <a:gd name="T108" fmla="*/ 7 w 12"/>
              <a:gd name="T109" fmla="*/ 13 h 23"/>
              <a:gd name="T110" fmla="*/ 8 w 12"/>
              <a:gd name="T111" fmla="*/ 16 h 23"/>
              <a:gd name="T112" fmla="*/ 7 w 12"/>
              <a:gd name="T113" fmla="*/ 9 h 23"/>
              <a:gd name="T114" fmla="*/ 5 w 12"/>
              <a:gd name="T115" fmla="*/ 9 h 23"/>
              <a:gd name="T116" fmla="*/ 5 w 12"/>
              <a:gd name="T117" fmla="*/ 5 h 23"/>
              <a:gd name="T118" fmla="*/ 6 w 12"/>
              <a:gd name="T119" fmla="*/ 5 h 23"/>
              <a:gd name="T120" fmla="*/ 7 w 12"/>
              <a:gd name="T121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3">
                <a:moveTo>
                  <a:pt x="8" y="10"/>
                </a:move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9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4"/>
                  <a:pt x="10" y="4"/>
                </a:cubicBezTo>
                <a:cubicBezTo>
                  <a:pt x="10" y="4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2"/>
                  <a:pt x="9" y="2"/>
                  <a:pt x="9" y="2"/>
                </a:cubicBezTo>
                <a:cubicBezTo>
                  <a:pt x="8" y="2"/>
                  <a:pt x="8" y="2"/>
                  <a:pt x="7" y="2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6" y="0"/>
                </a:cubicBezTo>
                <a:cubicBezTo>
                  <a:pt x="6" y="0"/>
                  <a:pt x="6" y="0"/>
                  <a:pt x="6" y="1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4" y="0"/>
                  <a:pt x="3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"/>
                  <a:pt x="3" y="3"/>
                  <a:pt x="3" y="3"/>
                </a:cubicBezTo>
                <a:cubicBezTo>
                  <a:pt x="2" y="4"/>
                  <a:pt x="2" y="4"/>
                  <a:pt x="2" y="4"/>
                </a:cubicBezTo>
                <a:cubicBezTo>
                  <a:pt x="1" y="5"/>
                  <a:pt x="1" y="5"/>
                  <a:pt x="1" y="6"/>
                </a:cubicBezTo>
                <a:cubicBezTo>
                  <a:pt x="0" y="6"/>
                  <a:pt x="0" y="7"/>
                  <a:pt x="1" y="8"/>
                </a:cubicBezTo>
                <a:cubicBezTo>
                  <a:pt x="1" y="8"/>
                  <a:pt x="1" y="9"/>
                  <a:pt x="1" y="9"/>
                </a:cubicBezTo>
                <a:cubicBezTo>
                  <a:pt x="1" y="10"/>
                  <a:pt x="2" y="10"/>
                  <a:pt x="2" y="11"/>
                </a:cubicBezTo>
                <a:cubicBezTo>
                  <a:pt x="3" y="11"/>
                  <a:pt x="3" y="11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4" y="17"/>
                  <a:pt x="3" y="17"/>
                </a:cubicBezTo>
                <a:cubicBezTo>
                  <a:pt x="3" y="17"/>
                  <a:pt x="2" y="17"/>
                  <a:pt x="2" y="16"/>
                </a:cubicBezTo>
                <a:cubicBezTo>
                  <a:pt x="2" y="16"/>
                  <a:pt x="2" y="17"/>
                  <a:pt x="1" y="17"/>
                </a:cubicBezTo>
                <a:cubicBezTo>
                  <a:pt x="1" y="17"/>
                  <a:pt x="1" y="17"/>
                  <a:pt x="1" y="18"/>
                </a:cubicBezTo>
                <a:cubicBezTo>
                  <a:pt x="1" y="18"/>
                  <a:pt x="1" y="18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2" y="19"/>
                  <a:pt x="3" y="19"/>
                </a:cubicBezTo>
                <a:cubicBezTo>
                  <a:pt x="4" y="20"/>
                  <a:pt x="4" y="20"/>
                  <a:pt x="5" y="20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6" y="23"/>
                  <a:pt x="6" y="23"/>
                </a:cubicBezTo>
                <a:cubicBezTo>
                  <a:pt x="7" y="23"/>
                  <a:pt x="7" y="22"/>
                  <a:pt x="7" y="22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8" y="19"/>
                  <a:pt x="8" y="19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9" y="22"/>
                  <a:pt x="9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19"/>
                  <a:pt x="9" y="19"/>
                  <a:pt x="9" y="19"/>
                </a:cubicBezTo>
                <a:cubicBezTo>
                  <a:pt x="10" y="18"/>
                  <a:pt x="10" y="18"/>
                  <a:pt x="11" y="18"/>
                </a:cubicBezTo>
                <a:cubicBezTo>
                  <a:pt x="11" y="17"/>
                  <a:pt x="12" y="17"/>
                  <a:pt x="12" y="16"/>
                </a:cubicBezTo>
                <a:cubicBezTo>
                  <a:pt x="12" y="16"/>
                  <a:pt x="12" y="15"/>
                  <a:pt x="12" y="14"/>
                </a:cubicBezTo>
                <a:cubicBezTo>
                  <a:pt x="12" y="13"/>
                  <a:pt x="11" y="12"/>
                  <a:pt x="11" y="11"/>
                </a:cubicBezTo>
                <a:cubicBezTo>
                  <a:pt x="10" y="11"/>
                  <a:pt x="9" y="10"/>
                  <a:pt x="8" y="10"/>
                </a:cubicBezTo>
                <a:close/>
                <a:moveTo>
                  <a:pt x="8" y="16"/>
                </a:moveTo>
                <a:cubicBezTo>
                  <a:pt x="7" y="16"/>
                  <a:pt x="7" y="17"/>
                  <a:pt x="6" y="17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7" y="12"/>
                  <a:pt x="7" y="13"/>
                </a:cubicBezTo>
                <a:lnTo>
                  <a:pt x="8" y="16"/>
                </a:lnTo>
                <a:close/>
                <a:moveTo>
                  <a:pt x="7" y="9"/>
                </a:moveTo>
                <a:cubicBezTo>
                  <a:pt x="6" y="9"/>
                  <a:pt x="6" y="9"/>
                  <a:pt x="5" y="9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6" y="5"/>
                </a:cubicBezTo>
                <a:lnTo>
                  <a:pt x="7" y="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6" name="Freeform 90"/>
          <p:cNvSpPr>
            <a:spLocks noEditPoints="1"/>
          </p:cNvSpPr>
          <p:nvPr/>
        </p:nvSpPr>
        <p:spPr bwMode="auto">
          <a:xfrm>
            <a:off x="2071381" y="3183446"/>
            <a:ext cx="167514" cy="244829"/>
          </a:xfrm>
          <a:custGeom>
            <a:avLst/>
            <a:gdLst>
              <a:gd name="T0" fmla="*/ 46 w 48"/>
              <a:gd name="T1" fmla="*/ 22 h 70"/>
              <a:gd name="T2" fmla="*/ 21 w 48"/>
              <a:gd name="T3" fmla="*/ 2 h 70"/>
              <a:gd name="T4" fmla="*/ 2 w 48"/>
              <a:gd name="T5" fmla="*/ 27 h 70"/>
              <a:gd name="T6" fmla="*/ 21 w 48"/>
              <a:gd name="T7" fmla="*/ 46 h 70"/>
              <a:gd name="T8" fmla="*/ 23 w 48"/>
              <a:gd name="T9" fmla="*/ 66 h 70"/>
              <a:gd name="T10" fmla="*/ 27 w 48"/>
              <a:gd name="T11" fmla="*/ 69 h 70"/>
              <a:gd name="T12" fmla="*/ 32 w 48"/>
              <a:gd name="T13" fmla="*/ 69 h 70"/>
              <a:gd name="T14" fmla="*/ 35 w 48"/>
              <a:gd name="T15" fmla="*/ 64 h 70"/>
              <a:gd name="T16" fmla="*/ 33 w 48"/>
              <a:gd name="T17" fmla="*/ 45 h 70"/>
              <a:gd name="T18" fmla="*/ 46 w 48"/>
              <a:gd name="T19" fmla="*/ 22 h 70"/>
              <a:gd name="T20" fmla="*/ 26 w 48"/>
              <a:gd name="T21" fmla="*/ 40 h 70"/>
              <a:gd name="T22" fmla="*/ 8 w 48"/>
              <a:gd name="T23" fmla="*/ 26 h 70"/>
              <a:gd name="T24" fmla="*/ 22 w 48"/>
              <a:gd name="T25" fmla="*/ 8 h 70"/>
              <a:gd name="T26" fmla="*/ 40 w 48"/>
              <a:gd name="T27" fmla="*/ 22 h 70"/>
              <a:gd name="T28" fmla="*/ 26 w 48"/>
              <a:gd name="T29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70">
                <a:moveTo>
                  <a:pt x="46" y="22"/>
                </a:moveTo>
                <a:cubicBezTo>
                  <a:pt x="45" y="9"/>
                  <a:pt x="34" y="0"/>
                  <a:pt x="21" y="2"/>
                </a:cubicBezTo>
                <a:cubicBezTo>
                  <a:pt x="9" y="3"/>
                  <a:pt x="0" y="15"/>
                  <a:pt x="2" y="27"/>
                </a:cubicBezTo>
                <a:cubicBezTo>
                  <a:pt x="3" y="37"/>
                  <a:pt x="11" y="45"/>
                  <a:pt x="21" y="46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8"/>
                  <a:pt x="25" y="70"/>
                  <a:pt x="27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4" y="68"/>
                  <a:pt x="36" y="66"/>
                  <a:pt x="35" y="64"/>
                </a:cubicBezTo>
                <a:cubicBezTo>
                  <a:pt x="33" y="45"/>
                  <a:pt x="33" y="45"/>
                  <a:pt x="33" y="45"/>
                </a:cubicBezTo>
                <a:cubicBezTo>
                  <a:pt x="42" y="41"/>
                  <a:pt x="48" y="32"/>
                  <a:pt x="46" y="22"/>
                </a:cubicBezTo>
                <a:close/>
                <a:moveTo>
                  <a:pt x="26" y="40"/>
                </a:moveTo>
                <a:cubicBezTo>
                  <a:pt x="17" y="41"/>
                  <a:pt x="9" y="35"/>
                  <a:pt x="8" y="26"/>
                </a:cubicBezTo>
                <a:cubicBezTo>
                  <a:pt x="7" y="17"/>
                  <a:pt x="13" y="9"/>
                  <a:pt x="22" y="8"/>
                </a:cubicBezTo>
                <a:cubicBezTo>
                  <a:pt x="31" y="7"/>
                  <a:pt x="39" y="14"/>
                  <a:pt x="40" y="22"/>
                </a:cubicBezTo>
                <a:cubicBezTo>
                  <a:pt x="41" y="31"/>
                  <a:pt x="35" y="39"/>
                  <a:pt x="26" y="4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7" name="Freeform 91"/>
          <p:cNvSpPr/>
          <p:nvPr/>
        </p:nvSpPr>
        <p:spPr bwMode="auto">
          <a:xfrm>
            <a:off x="2029502" y="3144790"/>
            <a:ext cx="302815" cy="209393"/>
          </a:xfrm>
          <a:custGeom>
            <a:avLst/>
            <a:gdLst>
              <a:gd name="T0" fmla="*/ 71 w 87"/>
              <a:gd name="T1" fmla="*/ 1 h 60"/>
              <a:gd name="T2" fmla="*/ 10 w 87"/>
              <a:gd name="T3" fmla="*/ 8 h 60"/>
              <a:gd name="T4" fmla="*/ 0 w 87"/>
              <a:gd name="T5" fmla="*/ 20 h 60"/>
              <a:gd name="T6" fmla="*/ 4 w 87"/>
              <a:gd name="T7" fmla="*/ 50 h 60"/>
              <a:gd name="T8" fmla="*/ 16 w 87"/>
              <a:gd name="T9" fmla="*/ 59 h 60"/>
              <a:gd name="T10" fmla="*/ 20 w 87"/>
              <a:gd name="T11" fmla="*/ 59 h 60"/>
              <a:gd name="T12" fmla="*/ 15 w 87"/>
              <a:gd name="T13" fmla="*/ 55 h 60"/>
              <a:gd name="T14" fmla="*/ 15 w 87"/>
              <a:gd name="T15" fmla="*/ 55 h 60"/>
              <a:gd name="T16" fmla="*/ 9 w 87"/>
              <a:gd name="T17" fmla="*/ 50 h 60"/>
              <a:gd name="T18" fmla="*/ 5 w 87"/>
              <a:gd name="T19" fmla="*/ 20 h 60"/>
              <a:gd name="T20" fmla="*/ 10 w 87"/>
              <a:gd name="T21" fmla="*/ 13 h 60"/>
              <a:gd name="T22" fmla="*/ 71 w 87"/>
              <a:gd name="T23" fmla="*/ 6 h 60"/>
              <a:gd name="T24" fmla="*/ 78 w 87"/>
              <a:gd name="T25" fmla="*/ 11 h 60"/>
              <a:gd name="T26" fmla="*/ 82 w 87"/>
              <a:gd name="T27" fmla="*/ 41 h 60"/>
              <a:gd name="T28" fmla="*/ 76 w 87"/>
              <a:gd name="T29" fmla="*/ 47 h 60"/>
              <a:gd name="T30" fmla="*/ 61 w 87"/>
              <a:gd name="T31" fmla="*/ 49 h 60"/>
              <a:gd name="T32" fmla="*/ 57 w 87"/>
              <a:gd name="T33" fmla="*/ 54 h 60"/>
              <a:gd name="T34" fmla="*/ 77 w 87"/>
              <a:gd name="T35" fmla="*/ 52 h 60"/>
              <a:gd name="T36" fmla="*/ 86 w 87"/>
              <a:gd name="T37" fmla="*/ 40 h 60"/>
              <a:gd name="T38" fmla="*/ 83 w 87"/>
              <a:gd name="T39" fmla="*/ 10 h 60"/>
              <a:gd name="T40" fmla="*/ 71 w 87"/>
              <a:gd name="T41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7" h="60">
                <a:moveTo>
                  <a:pt x="71" y="1"/>
                </a:moveTo>
                <a:cubicBezTo>
                  <a:pt x="10" y="8"/>
                  <a:pt x="10" y="8"/>
                  <a:pt x="10" y="8"/>
                </a:cubicBezTo>
                <a:cubicBezTo>
                  <a:pt x="4" y="9"/>
                  <a:pt x="0" y="15"/>
                  <a:pt x="0" y="20"/>
                </a:cubicBezTo>
                <a:cubicBezTo>
                  <a:pt x="4" y="50"/>
                  <a:pt x="4" y="50"/>
                  <a:pt x="4" y="50"/>
                </a:cubicBezTo>
                <a:cubicBezTo>
                  <a:pt x="5" y="56"/>
                  <a:pt x="10" y="60"/>
                  <a:pt x="16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9" y="58"/>
                  <a:pt x="17" y="56"/>
                  <a:pt x="15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2" y="55"/>
                  <a:pt x="9" y="53"/>
                  <a:pt x="9" y="5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6"/>
                  <a:pt x="7" y="13"/>
                  <a:pt x="10" y="13"/>
                </a:cubicBezTo>
                <a:cubicBezTo>
                  <a:pt x="71" y="6"/>
                  <a:pt x="71" y="6"/>
                  <a:pt x="71" y="6"/>
                </a:cubicBezTo>
                <a:cubicBezTo>
                  <a:pt x="75" y="5"/>
                  <a:pt x="78" y="7"/>
                  <a:pt x="78" y="11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4"/>
                  <a:pt x="80" y="47"/>
                  <a:pt x="76" y="47"/>
                </a:cubicBezTo>
                <a:cubicBezTo>
                  <a:pt x="61" y="49"/>
                  <a:pt x="61" y="49"/>
                  <a:pt x="61" y="49"/>
                </a:cubicBezTo>
                <a:cubicBezTo>
                  <a:pt x="60" y="51"/>
                  <a:pt x="59" y="53"/>
                  <a:pt x="57" y="54"/>
                </a:cubicBezTo>
                <a:cubicBezTo>
                  <a:pt x="77" y="52"/>
                  <a:pt x="77" y="52"/>
                  <a:pt x="77" y="52"/>
                </a:cubicBezTo>
                <a:cubicBezTo>
                  <a:pt x="83" y="51"/>
                  <a:pt x="87" y="46"/>
                  <a:pt x="86" y="40"/>
                </a:cubicBezTo>
                <a:cubicBezTo>
                  <a:pt x="83" y="10"/>
                  <a:pt x="83" y="10"/>
                  <a:pt x="83" y="10"/>
                </a:cubicBezTo>
                <a:cubicBezTo>
                  <a:pt x="82" y="4"/>
                  <a:pt x="77" y="0"/>
                  <a:pt x="71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8" name="Freeform 92"/>
          <p:cNvSpPr>
            <a:spLocks noEditPoints="1"/>
          </p:cNvSpPr>
          <p:nvPr/>
        </p:nvSpPr>
        <p:spPr bwMode="auto">
          <a:xfrm>
            <a:off x="3590286" y="2887075"/>
            <a:ext cx="37046" cy="80535"/>
          </a:xfrm>
          <a:custGeom>
            <a:avLst/>
            <a:gdLst>
              <a:gd name="T0" fmla="*/ 8 w 11"/>
              <a:gd name="T1" fmla="*/ 10 h 23"/>
              <a:gd name="T2" fmla="*/ 7 w 11"/>
              <a:gd name="T3" fmla="*/ 5 h 23"/>
              <a:gd name="T4" fmla="*/ 7 w 11"/>
              <a:gd name="T5" fmla="*/ 5 h 23"/>
              <a:gd name="T6" fmla="*/ 9 w 11"/>
              <a:gd name="T7" fmla="*/ 5 h 23"/>
              <a:gd name="T8" fmla="*/ 9 w 11"/>
              <a:gd name="T9" fmla="*/ 5 h 23"/>
              <a:gd name="T10" fmla="*/ 9 w 11"/>
              <a:gd name="T11" fmla="*/ 4 h 23"/>
              <a:gd name="T12" fmla="*/ 9 w 11"/>
              <a:gd name="T13" fmla="*/ 3 h 23"/>
              <a:gd name="T14" fmla="*/ 9 w 11"/>
              <a:gd name="T15" fmla="*/ 3 h 23"/>
              <a:gd name="T16" fmla="*/ 8 w 11"/>
              <a:gd name="T17" fmla="*/ 3 h 23"/>
              <a:gd name="T18" fmla="*/ 8 w 11"/>
              <a:gd name="T19" fmla="*/ 3 h 23"/>
              <a:gd name="T20" fmla="*/ 7 w 11"/>
              <a:gd name="T21" fmla="*/ 3 h 23"/>
              <a:gd name="T22" fmla="*/ 6 w 11"/>
              <a:gd name="T23" fmla="*/ 1 h 23"/>
              <a:gd name="T24" fmla="*/ 6 w 11"/>
              <a:gd name="T25" fmla="*/ 0 h 23"/>
              <a:gd name="T26" fmla="*/ 5 w 11"/>
              <a:gd name="T27" fmla="*/ 1 h 23"/>
              <a:gd name="T28" fmla="*/ 5 w 11"/>
              <a:gd name="T29" fmla="*/ 3 h 23"/>
              <a:gd name="T30" fmla="*/ 5 w 11"/>
              <a:gd name="T31" fmla="*/ 3 h 23"/>
              <a:gd name="T32" fmla="*/ 4 w 11"/>
              <a:gd name="T33" fmla="*/ 3 h 23"/>
              <a:gd name="T34" fmla="*/ 3 w 11"/>
              <a:gd name="T35" fmla="*/ 1 h 23"/>
              <a:gd name="T36" fmla="*/ 3 w 11"/>
              <a:gd name="T37" fmla="*/ 0 h 23"/>
              <a:gd name="T38" fmla="*/ 2 w 11"/>
              <a:gd name="T39" fmla="*/ 1 h 23"/>
              <a:gd name="T40" fmla="*/ 2 w 11"/>
              <a:gd name="T41" fmla="*/ 4 h 23"/>
              <a:gd name="T42" fmla="*/ 1 w 11"/>
              <a:gd name="T43" fmla="*/ 5 h 23"/>
              <a:gd name="T44" fmla="*/ 0 w 11"/>
              <a:gd name="T45" fmla="*/ 6 h 23"/>
              <a:gd name="T46" fmla="*/ 0 w 11"/>
              <a:gd name="T47" fmla="*/ 8 h 23"/>
              <a:gd name="T48" fmla="*/ 0 w 11"/>
              <a:gd name="T49" fmla="*/ 10 h 23"/>
              <a:gd name="T50" fmla="*/ 1 w 11"/>
              <a:gd name="T51" fmla="*/ 11 h 23"/>
              <a:gd name="T52" fmla="*/ 3 w 11"/>
              <a:gd name="T53" fmla="*/ 12 h 23"/>
              <a:gd name="T54" fmla="*/ 3 w 11"/>
              <a:gd name="T55" fmla="*/ 12 h 23"/>
              <a:gd name="T56" fmla="*/ 4 w 11"/>
              <a:gd name="T57" fmla="*/ 17 h 23"/>
              <a:gd name="T58" fmla="*/ 3 w 11"/>
              <a:gd name="T59" fmla="*/ 17 h 23"/>
              <a:gd name="T60" fmla="*/ 1 w 11"/>
              <a:gd name="T61" fmla="*/ 17 h 23"/>
              <a:gd name="T62" fmla="*/ 1 w 11"/>
              <a:gd name="T63" fmla="*/ 17 h 23"/>
              <a:gd name="T64" fmla="*/ 0 w 11"/>
              <a:gd name="T65" fmla="*/ 18 h 23"/>
              <a:gd name="T66" fmla="*/ 0 w 11"/>
              <a:gd name="T67" fmla="*/ 19 h 23"/>
              <a:gd name="T68" fmla="*/ 1 w 11"/>
              <a:gd name="T69" fmla="*/ 19 h 23"/>
              <a:gd name="T70" fmla="*/ 2 w 11"/>
              <a:gd name="T71" fmla="*/ 20 h 23"/>
              <a:gd name="T72" fmla="*/ 4 w 11"/>
              <a:gd name="T73" fmla="*/ 20 h 23"/>
              <a:gd name="T74" fmla="*/ 5 w 11"/>
              <a:gd name="T75" fmla="*/ 22 h 23"/>
              <a:gd name="T76" fmla="*/ 5 w 11"/>
              <a:gd name="T77" fmla="*/ 23 h 23"/>
              <a:gd name="T78" fmla="*/ 6 w 11"/>
              <a:gd name="T79" fmla="*/ 22 h 23"/>
              <a:gd name="T80" fmla="*/ 6 w 11"/>
              <a:gd name="T81" fmla="*/ 20 h 23"/>
              <a:gd name="T82" fmla="*/ 7 w 11"/>
              <a:gd name="T83" fmla="*/ 19 h 23"/>
              <a:gd name="T84" fmla="*/ 8 w 11"/>
              <a:gd name="T85" fmla="*/ 22 h 23"/>
              <a:gd name="T86" fmla="*/ 8 w 11"/>
              <a:gd name="T87" fmla="*/ 23 h 23"/>
              <a:gd name="T88" fmla="*/ 9 w 11"/>
              <a:gd name="T89" fmla="*/ 22 h 23"/>
              <a:gd name="T90" fmla="*/ 9 w 11"/>
              <a:gd name="T91" fmla="*/ 19 h 23"/>
              <a:gd name="T92" fmla="*/ 10 w 11"/>
              <a:gd name="T93" fmla="*/ 18 h 23"/>
              <a:gd name="T94" fmla="*/ 11 w 11"/>
              <a:gd name="T95" fmla="*/ 17 h 23"/>
              <a:gd name="T96" fmla="*/ 11 w 11"/>
              <a:gd name="T97" fmla="*/ 14 h 23"/>
              <a:gd name="T98" fmla="*/ 10 w 11"/>
              <a:gd name="T99" fmla="*/ 11 h 23"/>
              <a:gd name="T100" fmla="*/ 8 w 11"/>
              <a:gd name="T101" fmla="*/ 10 h 23"/>
              <a:gd name="T102" fmla="*/ 7 w 11"/>
              <a:gd name="T103" fmla="*/ 16 h 23"/>
              <a:gd name="T104" fmla="*/ 5 w 11"/>
              <a:gd name="T105" fmla="*/ 17 h 23"/>
              <a:gd name="T106" fmla="*/ 5 w 11"/>
              <a:gd name="T107" fmla="*/ 12 h 23"/>
              <a:gd name="T108" fmla="*/ 6 w 11"/>
              <a:gd name="T109" fmla="*/ 13 h 23"/>
              <a:gd name="T110" fmla="*/ 7 w 11"/>
              <a:gd name="T111" fmla="*/ 16 h 23"/>
              <a:gd name="T112" fmla="*/ 6 w 11"/>
              <a:gd name="T113" fmla="*/ 10 h 23"/>
              <a:gd name="T114" fmla="*/ 4 w 11"/>
              <a:gd name="T115" fmla="*/ 9 h 23"/>
              <a:gd name="T116" fmla="*/ 4 w 11"/>
              <a:gd name="T117" fmla="*/ 6 h 23"/>
              <a:gd name="T118" fmla="*/ 5 w 11"/>
              <a:gd name="T119" fmla="*/ 5 h 23"/>
              <a:gd name="T120" fmla="*/ 6 w 11"/>
              <a:gd name="T121" fmla="*/ 1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" h="23">
                <a:moveTo>
                  <a:pt x="8" y="10"/>
                </a:move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8" y="5"/>
                  <a:pt x="8" y="5"/>
                  <a:pt x="9" y="5"/>
                </a:cubicBezTo>
                <a:cubicBezTo>
                  <a:pt x="9" y="6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ubicBezTo>
                  <a:pt x="9" y="4"/>
                  <a:pt x="9" y="4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3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1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4" y="3"/>
                  <a:pt x="4" y="3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0"/>
                  <a:pt x="3" y="0"/>
                </a:cubicBezTo>
                <a:cubicBezTo>
                  <a:pt x="2" y="0"/>
                  <a:pt x="2" y="1"/>
                  <a:pt x="2" y="1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1" y="4"/>
                  <a:pt x="1" y="5"/>
                </a:cubicBezTo>
                <a:cubicBezTo>
                  <a:pt x="0" y="5"/>
                  <a:pt x="0" y="6"/>
                  <a:pt x="0" y="6"/>
                </a:cubicBezTo>
                <a:cubicBezTo>
                  <a:pt x="0" y="7"/>
                  <a:pt x="0" y="7"/>
                  <a:pt x="0" y="8"/>
                </a:cubicBezTo>
                <a:cubicBezTo>
                  <a:pt x="0" y="9"/>
                  <a:pt x="0" y="9"/>
                  <a:pt x="0" y="10"/>
                </a:cubicBezTo>
                <a:cubicBezTo>
                  <a:pt x="1" y="10"/>
                  <a:pt x="1" y="11"/>
                  <a:pt x="1" y="11"/>
                </a:cubicBezTo>
                <a:cubicBezTo>
                  <a:pt x="2" y="11"/>
                  <a:pt x="2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8"/>
                  <a:pt x="0" y="18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19"/>
                  <a:pt x="0" y="19"/>
                  <a:pt x="1" y="19"/>
                </a:cubicBezTo>
                <a:cubicBezTo>
                  <a:pt x="1" y="19"/>
                  <a:pt x="2" y="20"/>
                  <a:pt x="2" y="20"/>
                </a:cubicBezTo>
                <a:cubicBezTo>
                  <a:pt x="3" y="20"/>
                  <a:pt x="4" y="20"/>
                  <a:pt x="4" y="20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23"/>
                  <a:pt x="6" y="23"/>
                  <a:pt x="6" y="22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7" y="19"/>
                  <a:pt x="7" y="19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3"/>
                  <a:pt x="8" y="23"/>
                </a:cubicBezTo>
                <a:cubicBezTo>
                  <a:pt x="9" y="23"/>
                  <a:pt x="9" y="22"/>
                  <a:pt x="9" y="22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0" y="18"/>
                  <a:pt x="11" y="17"/>
                  <a:pt x="11" y="17"/>
                </a:cubicBezTo>
                <a:cubicBezTo>
                  <a:pt x="11" y="16"/>
                  <a:pt x="11" y="15"/>
                  <a:pt x="11" y="14"/>
                </a:cubicBezTo>
                <a:cubicBezTo>
                  <a:pt x="11" y="13"/>
                  <a:pt x="11" y="12"/>
                  <a:pt x="10" y="11"/>
                </a:cubicBezTo>
                <a:cubicBezTo>
                  <a:pt x="9" y="11"/>
                  <a:pt x="8" y="10"/>
                  <a:pt x="8" y="10"/>
                </a:cubicBezTo>
                <a:close/>
                <a:moveTo>
                  <a:pt x="7" y="16"/>
                </a:moveTo>
                <a:cubicBezTo>
                  <a:pt x="6" y="17"/>
                  <a:pt x="6" y="17"/>
                  <a:pt x="5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6" y="13"/>
                  <a:pt x="6" y="13"/>
                </a:cubicBezTo>
                <a:lnTo>
                  <a:pt x="7" y="16"/>
                </a:lnTo>
                <a:close/>
                <a:moveTo>
                  <a:pt x="6" y="10"/>
                </a:moveTo>
                <a:cubicBezTo>
                  <a:pt x="5" y="9"/>
                  <a:pt x="5" y="9"/>
                  <a:pt x="4" y="9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5" y="5"/>
                  <a:pt x="5" y="5"/>
                </a:cubicBezTo>
                <a:lnTo>
                  <a:pt x="6" y="1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09" name="Freeform 93"/>
          <p:cNvSpPr>
            <a:spLocks noEditPoints="1"/>
          </p:cNvSpPr>
          <p:nvPr/>
        </p:nvSpPr>
        <p:spPr bwMode="auto">
          <a:xfrm>
            <a:off x="3522636" y="2845196"/>
            <a:ext cx="167514" cy="241608"/>
          </a:xfrm>
          <a:custGeom>
            <a:avLst/>
            <a:gdLst>
              <a:gd name="T0" fmla="*/ 47 w 48"/>
              <a:gd name="T1" fmla="*/ 21 h 69"/>
              <a:gd name="T2" fmla="*/ 21 w 48"/>
              <a:gd name="T3" fmla="*/ 1 h 69"/>
              <a:gd name="T4" fmla="*/ 2 w 48"/>
              <a:gd name="T5" fmla="*/ 26 h 69"/>
              <a:gd name="T6" fmla="*/ 21 w 48"/>
              <a:gd name="T7" fmla="*/ 46 h 69"/>
              <a:gd name="T8" fmla="*/ 23 w 48"/>
              <a:gd name="T9" fmla="*/ 65 h 69"/>
              <a:gd name="T10" fmla="*/ 28 w 48"/>
              <a:gd name="T11" fmla="*/ 69 h 69"/>
              <a:gd name="T12" fmla="*/ 32 w 48"/>
              <a:gd name="T13" fmla="*/ 68 h 69"/>
              <a:gd name="T14" fmla="*/ 35 w 48"/>
              <a:gd name="T15" fmla="*/ 63 h 69"/>
              <a:gd name="T16" fmla="*/ 33 w 48"/>
              <a:gd name="T17" fmla="*/ 44 h 69"/>
              <a:gd name="T18" fmla="*/ 47 w 48"/>
              <a:gd name="T19" fmla="*/ 21 h 69"/>
              <a:gd name="T20" fmla="*/ 26 w 48"/>
              <a:gd name="T21" fmla="*/ 39 h 69"/>
              <a:gd name="T22" fmla="*/ 8 w 48"/>
              <a:gd name="T23" fmla="*/ 25 h 69"/>
              <a:gd name="T24" fmla="*/ 22 w 48"/>
              <a:gd name="T25" fmla="*/ 8 h 69"/>
              <a:gd name="T26" fmla="*/ 40 w 48"/>
              <a:gd name="T27" fmla="*/ 22 h 69"/>
              <a:gd name="T28" fmla="*/ 26 w 48"/>
              <a:gd name="T29" fmla="*/ 3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69">
                <a:moveTo>
                  <a:pt x="47" y="21"/>
                </a:moveTo>
                <a:cubicBezTo>
                  <a:pt x="45" y="8"/>
                  <a:pt x="34" y="0"/>
                  <a:pt x="21" y="1"/>
                </a:cubicBezTo>
                <a:cubicBezTo>
                  <a:pt x="9" y="3"/>
                  <a:pt x="0" y="14"/>
                  <a:pt x="2" y="26"/>
                </a:cubicBezTo>
                <a:cubicBezTo>
                  <a:pt x="3" y="36"/>
                  <a:pt x="11" y="44"/>
                  <a:pt x="21" y="46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7"/>
                  <a:pt x="25" y="69"/>
                  <a:pt x="28" y="69"/>
                </a:cubicBezTo>
                <a:cubicBezTo>
                  <a:pt x="32" y="68"/>
                  <a:pt x="32" y="68"/>
                  <a:pt x="32" y="68"/>
                </a:cubicBezTo>
                <a:cubicBezTo>
                  <a:pt x="34" y="68"/>
                  <a:pt x="36" y="66"/>
                  <a:pt x="35" y="63"/>
                </a:cubicBezTo>
                <a:cubicBezTo>
                  <a:pt x="33" y="44"/>
                  <a:pt x="33" y="44"/>
                  <a:pt x="33" y="44"/>
                </a:cubicBezTo>
                <a:cubicBezTo>
                  <a:pt x="42" y="40"/>
                  <a:pt x="48" y="31"/>
                  <a:pt x="47" y="21"/>
                </a:cubicBezTo>
                <a:close/>
                <a:moveTo>
                  <a:pt x="26" y="39"/>
                </a:moveTo>
                <a:cubicBezTo>
                  <a:pt x="17" y="41"/>
                  <a:pt x="9" y="34"/>
                  <a:pt x="8" y="25"/>
                </a:cubicBezTo>
                <a:cubicBezTo>
                  <a:pt x="7" y="17"/>
                  <a:pt x="13" y="9"/>
                  <a:pt x="22" y="8"/>
                </a:cubicBezTo>
                <a:cubicBezTo>
                  <a:pt x="31" y="7"/>
                  <a:pt x="39" y="13"/>
                  <a:pt x="40" y="22"/>
                </a:cubicBezTo>
                <a:cubicBezTo>
                  <a:pt x="41" y="30"/>
                  <a:pt x="35" y="38"/>
                  <a:pt x="26" y="3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0" name="Freeform 94"/>
          <p:cNvSpPr/>
          <p:nvPr/>
        </p:nvSpPr>
        <p:spPr bwMode="auto">
          <a:xfrm>
            <a:off x="3482366" y="2803317"/>
            <a:ext cx="302815" cy="209393"/>
          </a:xfrm>
          <a:custGeom>
            <a:avLst/>
            <a:gdLst>
              <a:gd name="T0" fmla="*/ 71 w 87"/>
              <a:gd name="T1" fmla="*/ 1 h 60"/>
              <a:gd name="T2" fmla="*/ 10 w 87"/>
              <a:gd name="T3" fmla="*/ 9 h 60"/>
              <a:gd name="T4" fmla="*/ 1 w 87"/>
              <a:gd name="T5" fmla="*/ 21 h 60"/>
              <a:gd name="T6" fmla="*/ 4 w 87"/>
              <a:gd name="T7" fmla="*/ 50 h 60"/>
              <a:gd name="T8" fmla="*/ 16 w 87"/>
              <a:gd name="T9" fmla="*/ 60 h 60"/>
              <a:gd name="T10" fmla="*/ 20 w 87"/>
              <a:gd name="T11" fmla="*/ 59 h 60"/>
              <a:gd name="T12" fmla="*/ 16 w 87"/>
              <a:gd name="T13" fmla="*/ 55 h 60"/>
              <a:gd name="T14" fmla="*/ 16 w 87"/>
              <a:gd name="T15" fmla="*/ 55 h 60"/>
              <a:gd name="T16" fmla="*/ 9 w 87"/>
              <a:gd name="T17" fmla="*/ 50 h 60"/>
              <a:gd name="T18" fmla="*/ 5 w 87"/>
              <a:gd name="T19" fmla="*/ 20 h 60"/>
              <a:gd name="T20" fmla="*/ 10 w 87"/>
              <a:gd name="T21" fmla="*/ 13 h 60"/>
              <a:gd name="T22" fmla="*/ 71 w 87"/>
              <a:gd name="T23" fmla="*/ 6 h 60"/>
              <a:gd name="T24" fmla="*/ 78 w 87"/>
              <a:gd name="T25" fmla="*/ 11 h 60"/>
              <a:gd name="T26" fmla="*/ 82 w 87"/>
              <a:gd name="T27" fmla="*/ 41 h 60"/>
              <a:gd name="T28" fmla="*/ 77 w 87"/>
              <a:gd name="T29" fmla="*/ 48 h 60"/>
              <a:gd name="T30" fmla="*/ 61 w 87"/>
              <a:gd name="T31" fmla="*/ 49 h 60"/>
              <a:gd name="T32" fmla="*/ 57 w 87"/>
              <a:gd name="T33" fmla="*/ 55 h 60"/>
              <a:gd name="T34" fmla="*/ 77 w 87"/>
              <a:gd name="T35" fmla="*/ 52 h 60"/>
              <a:gd name="T36" fmla="*/ 86 w 87"/>
              <a:gd name="T37" fmla="*/ 40 h 60"/>
              <a:gd name="T38" fmla="*/ 83 w 87"/>
              <a:gd name="T39" fmla="*/ 10 h 60"/>
              <a:gd name="T40" fmla="*/ 71 w 87"/>
              <a:gd name="T41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7" h="60">
                <a:moveTo>
                  <a:pt x="71" y="1"/>
                </a:moveTo>
                <a:cubicBezTo>
                  <a:pt x="10" y="9"/>
                  <a:pt x="10" y="9"/>
                  <a:pt x="10" y="9"/>
                </a:cubicBezTo>
                <a:cubicBezTo>
                  <a:pt x="4" y="9"/>
                  <a:pt x="0" y="15"/>
                  <a:pt x="1" y="21"/>
                </a:cubicBezTo>
                <a:cubicBezTo>
                  <a:pt x="4" y="50"/>
                  <a:pt x="4" y="50"/>
                  <a:pt x="4" y="50"/>
                </a:cubicBezTo>
                <a:cubicBezTo>
                  <a:pt x="5" y="56"/>
                  <a:pt x="10" y="60"/>
                  <a:pt x="16" y="60"/>
                </a:cubicBezTo>
                <a:cubicBezTo>
                  <a:pt x="20" y="59"/>
                  <a:pt x="20" y="59"/>
                  <a:pt x="20" y="59"/>
                </a:cubicBezTo>
                <a:cubicBezTo>
                  <a:pt x="19" y="58"/>
                  <a:pt x="17" y="57"/>
                  <a:pt x="16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2" y="55"/>
                  <a:pt x="9" y="53"/>
                  <a:pt x="9" y="5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7"/>
                  <a:pt x="7" y="14"/>
                  <a:pt x="10" y="13"/>
                </a:cubicBezTo>
                <a:cubicBezTo>
                  <a:pt x="71" y="6"/>
                  <a:pt x="71" y="6"/>
                  <a:pt x="71" y="6"/>
                </a:cubicBezTo>
                <a:cubicBezTo>
                  <a:pt x="75" y="5"/>
                  <a:pt x="78" y="8"/>
                  <a:pt x="78" y="11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4"/>
                  <a:pt x="80" y="47"/>
                  <a:pt x="77" y="48"/>
                </a:cubicBezTo>
                <a:cubicBezTo>
                  <a:pt x="61" y="49"/>
                  <a:pt x="61" y="49"/>
                  <a:pt x="61" y="49"/>
                </a:cubicBezTo>
                <a:cubicBezTo>
                  <a:pt x="60" y="51"/>
                  <a:pt x="59" y="53"/>
                  <a:pt x="57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83" y="51"/>
                  <a:pt x="87" y="46"/>
                  <a:pt x="86" y="40"/>
                </a:cubicBezTo>
                <a:cubicBezTo>
                  <a:pt x="83" y="10"/>
                  <a:pt x="83" y="10"/>
                  <a:pt x="83" y="10"/>
                </a:cubicBezTo>
                <a:cubicBezTo>
                  <a:pt x="82" y="5"/>
                  <a:pt x="77" y="0"/>
                  <a:pt x="71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1" name="Freeform 95"/>
          <p:cNvSpPr/>
          <p:nvPr/>
        </p:nvSpPr>
        <p:spPr bwMode="auto">
          <a:xfrm>
            <a:off x="953544" y="3524917"/>
            <a:ext cx="293151" cy="227112"/>
          </a:xfrm>
          <a:custGeom>
            <a:avLst/>
            <a:gdLst>
              <a:gd name="T0" fmla="*/ 84 w 84"/>
              <a:gd name="T1" fmla="*/ 1 h 65"/>
              <a:gd name="T2" fmla="*/ 45 w 84"/>
              <a:gd name="T3" fmla="*/ 51 h 65"/>
              <a:gd name="T4" fmla="*/ 28 w 84"/>
              <a:gd name="T5" fmla="*/ 38 h 65"/>
              <a:gd name="T6" fmla="*/ 2 w 84"/>
              <a:gd name="T7" fmla="*/ 65 h 65"/>
              <a:gd name="T8" fmla="*/ 0 w 84"/>
              <a:gd name="T9" fmla="*/ 52 h 65"/>
              <a:gd name="T10" fmla="*/ 27 w 84"/>
              <a:gd name="T11" fmla="*/ 26 h 65"/>
              <a:gd name="T12" fmla="*/ 44 w 84"/>
              <a:gd name="T13" fmla="*/ 39 h 65"/>
              <a:gd name="T14" fmla="*/ 83 w 84"/>
              <a:gd name="T15" fmla="*/ 1 h 65"/>
              <a:gd name="T16" fmla="*/ 84 w 84"/>
              <a:gd name="T17" fmla="*/ 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65">
                <a:moveTo>
                  <a:pt x="84" y="1"/>
                </a:moveTo>
                <a:cubicBezTo>
                  <a:pt x="45" y="51"/>
                  <a:pt x="45" y="51"/>
                  <a:pt x="45" y="51"/>
                </a:cubicBezTo>
                <a:cubicBezTo>
                  <a:pt x="28" y="38"/>
                  <a:pt x="28" y="38"/>
                  <a:pt x="28" y="38"/>
                </a:cubicBezTo>
                <a:cubicBezTo>
                  <a:pt x="2" y="65"/>
                  <a:pt x="2" y="65"/>
                  <a:pt x="2" y="65"/>
                </a:cubicBezTo>
                <a:cubicBezTo>
                  <a:pt x="0" y="52"/>
                  <a:pt x="0" y="52"/>
                  <a:pt x="0" y="52"/>
                </a:cubicBezTo>
                <a:cubicBezTo>
                  <a:pt x="27" y="26"/>
                  <a:pt x="27" y="26"/>
                  <a:pt x="27" y="26"/>
                </a:cubicBezTo>
                <a:cubicBezTo>
                  <a:pt x="44" y="39"/>
                  <a:pt x="44" y="39"/>
                  <a:pt x="44" y="39"/>
                </a:cubicBezTo>
                <a:cubicBezTo>
                  <a:pt x="83" y="1"/>
                  <a:pt x="83" y="1"/>
                  <a:pt x="83" y="1"/>
                </a:cubicBezTo>
                <a:cubicBezTo>
                  <a:pt x="83" y="1"/>
                  <a:pt x="84" y="0"/>
                  <a:pt x="84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2" name="Freeform 96"/>
          <p:cNvSpPr/>
          <p:nvPr/>
        </p:nvSpPr>
        <p:spPr bwMode="auto">
          <a:xfrm>
            <a:off x="1222533" y="3740755"/>
            <a:ext cx="6444" cy="17718"/>
          </a:xfrm>
          <a:custGeom>
            <a:avLst/>
            <a:gdLst>
              <a:gd name="T0" fmla="*/ 0 w 2"/>
              <a:gd name="T1" fmla="*/ 5 h 5"/>
              <a:gd name="T2" fmla="*/ 2 w 2"/>
              <a:gd name="T3" fmla="*/ 5 h 5"/>
              <a:gd name="T4" fmla="*/ 1 w 2"/>
              <a:gd name="T5" fmla="*/ 1 h 5"/>
              <a:gd name="T6" fmla="*/ 0 w 2"/>
              <a:gd name="T7" fmla="*/ 0 h 5"/>
              <a:gd name="T8" fmla="*/ 0 w 2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0" y="5"/>
                </a:moveTo>
                <a:cubicBezTo>
                  <a:pt x="1" y="5"/>
                  <a:pt x="1" y="5"/>
                  <a:pt x="2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  <a:lnTo>
                  <a:pt x="0" y="5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3" name="Freeform 97"/>
          <p:cNvSpPr/>
          <p:nvPr/>
        </p:nvSpPr>
        <p:spPr bwMode="auto">
          <a:xfrm>
            <a:off x="1217702" y="3713372"/>
            <a:ext cx="8053" cy="17718"/>
          </a:xfrm>
          <a:custGeom>
            <a:avLst/>
            <a:gdLst>
              <a:gd name="T0" fmla="*/ 0 w 2"/>
              <a:gd name="T1" fmla="*/ 4 h 5"/>
              <a:gd name="T2" fmla="*/ 2 w 2"/>
              <a:gd name="T3" fmla="*/ 5 h 5"/>
              <a:gd name="T4" fmla="*/ 1 w 2"/>
              <a:gd name="T5" fmla="*/ 0 h 5"/>
              <a:gd name="T6" fmla="*/ 0 w 2"/>
              <a:gd name="T7" fmla="*/ 1 h 5"/>
              <a:gd name="T8" fmla="*/ 0 w 2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0" y="4"/>
                </a:moveTo>
                <a:cubicBezTo>
                  <a:pt x="1" y="5"/>
                  <a:pt x="1" y="5"/>
                  <a:pt x="2" y="5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1"/>
                </a:cubicBezTo>
                <a:lnTo>
                  <a:pt x="0" y="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4" name="Freeform 98"/>
          <p:cNvSpPr>
            <a:spLocks noEditPoints="1"/>
          </p:cNvSpPr>
          <p:nvPr/>
        </p:nvSpPr>
        <p:spPr bwMode="auto">
          <a:xfrm>
            <a:off x="964820" y="3573239"/>
            <a:ext cx="312479" cy="257715"/>
          </a:xfrm>
          <a:custGeom>
            <a:avLst/>
            <a:gdLst>
              <a:gd name="T0" fmla="*/ 76 w 90"/>
              <a:gd name="T1" fmla="*/ 8 h 74"/>
              <a:gd name="T2" fmla="*/ 44 w 90"/>
              <a:gd name="T3" fmla="*/ 50 h 74"/>
              <a:gd name="T4" fmla="*/ 27 w 90"/>
              <a:gd name="T5" fmla="*/ 37 h 74"/>
              <a:gd name="T6" fmla="*/ 0 w 90"/>
              <a:gd name="T7" fmla="*/ 63 h 74"/>
              <a:gd name="T8" fmla="*/ 1 w 90"/>
              <a:gd name="T9" fmla="*/ 68 h 74"/>
              <a:gd name="T10" fmla="*/ 9 w 90"/>
              <a:gd name="T11" fmla="*/ 74 h 74"/>
              <a:gd name="T12" fmla="*/ 84 w 90"/>
              <a:gd name="T13" fmla="*/ 65 h 74"/>
              <a:gd name="T14" fmla="*/ 90 w 90"/>
              <a:gd name="T15" fmla="*/ 57 h 74"/>
              <a:gd name="T16" fmla="*/ 83 w 90"/>
              <a:gd name="T17" fmla="*/ 0 h 74"/>
              <a:gd name="T18" fmla="*/ 76 w 90"/>
              <a:gd name="T19" fmla="*/ 8 h 74"/>
              <a:gd name="T20" fmla="*/ 81 w 90"/>
              <a:gd name="T21" fmla="*/ 53 h 74"/>
              <a:gd name="T22" fmla="*/ 79 w 90"/>
              <a:gd name="T23" fmla="*/ 55 h 74"/>
              <a:gd name="T24" fmla="*/ 78 w 90"/>
              <a:gd name="T25" fmla="*/ 56 h 74"/>
              <a:gd name="T26" fmla="*/ 78 w 90"/>
              <a:gd name="T27" fmla="*/ 59 h 74"/>
              <a:gd name="T28" fmla="*/ 78 w 90"/>
              <a:gd name="T29" fmla="*/ 60 h 74"/>
              <a:gd name="T30" fmla="*/ 77 w 90"/>
              <a:gd name="T31" fmla="*/ 59 h 74"/>
              <a:gd name="T32" fmla="*/ 76 w 90"/>
              <a:gd name="T33" fmla="*/ 56 h 74"/>
              <a:gd name="T34" fmla="*/ 75 w 90"/>
              <a:gd name="T35" fmla="*/ 56 h 74"/>
              <a:gd name="T36" fmla="*/ 75 w 90"/>
              <a:gd name="T37" fmla="*/ 59 h 74"/>
              <a:gd name="T38" fmla="*/ 74 w 90"/>
              <a:gd name="T39" fmla="*/ 60 h 74"/>
              <a:gd name="T40" fmla="*/ 73 w 90"/>
              <a:gd name="T41" fmla="*/ 60 h 74"/>
              <a:gd name="T42" fmla="*/ 73 w 90"/>
              <a:gd name="T43" fmla="*/ 57 h 74"/>
              <a:gd name="T44" fmla="*/ 71 w 90"/>
              <a:gd name="T45" fmla="*/ 57 h 74"/>
              <a:gd name="T46" fmla="*/ 69 w 90"/>
              <a:gd name="T47" fmla="*/ 56 h 74"/>
              <a:gd name="T48" fmla="*/ 69 w 90"/>
              <a:gd name="T49" fmla="*/ 56 h 74"/>
              <a:gd name="T50" fmla="*/ 69 w 90"/>
              <a:gd name="T51" fmla="*/ 55 h 74"/>
              <a:gd name="T52" fmla="*/ 69 w 90"/>
              <a:gd name="T53" fmla="*/ 54 h 74"/>
              <a:gd name="T54" fmla="*/ 69 w 90"/>
              <a:gd name="T55" fmla="*/ 53 h 74"/>
              <a:gd name="T56" fmla="*/ 71 w 90"/>
              <a:gd name="T57" fmla="*/ 53 h 74"/>
              <a:gd name="T58" fmla="*/ 73 w 90"/>
              <a:gd name="T59" fmla="*/ 54 h 74"/>
              <a:gd name="T60" fmla="*/ 72 w 90"/>
              <a:gd name="T61" fmla="*/ 48 h 74"/>
              <a:gd name="T62" fmla="*/ 72 w 90"/>
              <a:gd name="T63" fmla="*/ 48 h 74"/>
              <a:gd name="T64" fmla="*/ 70 w 90"/>
              <a:gd name="T65" fmla="*/ 47 h 74"/>
              <a:gd name="T66" fmla="*/ 68 w 90"/>
              <a:gd name="T67" fmla="*/ 45 h 74"/>
              <a:gd name="T68" fmla="*/ 68 w 90"/>
              <a:gd name="T69" fmla="*/ 43 h 74"/>
              <a:gd name="T70" fmla="*/ 68 w 90"/>
              <a:gd name="T71" fmla="*/ 41 h 74"/>
              <a:gd name="T72" fmla="*/ 69 w 90"/>
              <a:gd name="T73" fmla="*/ 39 h 74"/>
              <a:gd name="T74" fmla="*/ 71 w 90"/>
              <a:gd name="T75" fmla="*/ 38 h 74"/>
              <a:gd name="T76" fmla="*/ 70 w 90"/>
              <a:gd name="T77" fmla="*/ 35 h 74"/>
              <a:gd name="T78" fmla="*/ 71 w 90"/>
              <a:gd name="T79" fmla="*/ 34 h 74"/>
              <a:gd name="T80" fmla="*/ 72 w 90"/>
              <a:gd name="T81" fmla="*/ 35 h 74"/>
              <a:gd name="T82" fmla="*/ 72 w 90"/>
              <a:gd name="T83" fmla="*/ 38 h 74"/>
              <a:gd name="T84" fmla="*/ 74 w 90"/>
              <a:gd name="T85" fmla="*/ 37 h 74"/>
              <a:gd name="T86" fmla="*/ 74 w 90"/>
              <a:gd name="T87" fmla="*/ 37 h 74"/>
              <a:gd name="T88" fmla="*/ 74 w 90"/>
              <a:gd name="T89" fmla="*/ 35 h 74"/>
              <a:gd name="T90" fmla="*/ 74 w 90"/>
              <a:gd name="T91" fmla="*/ 34 h 74"/>
              <a:gd name="T92" fmla="*/ 75 w 90"/>
              <a:gd name="T93" fmla="*/ 35 h 74"/>
              <a:gd name="T94" fmla="*/ 76 w 90"/>
              <a:gd name="T95" fmla="*/ 37 h 74"/>
              <a:gd name="T96" fmla="*/ 77 w 90"/>
              <a:gd name="T97" fmla="*/ 37 h 74"/>
              <a:gd name="T98" fmla="*/ 78 w 90"/>
              <a:gd name="T99" fmla="*/ 37 h 74"/>
              <a:gd name="T100" fmla="*/ 78 w 90"/>
              <a:gd name="T101" fmla="*/ 37 h 74"/>
              <a:gd name="T102" fmla="*/ 79 w 90"/>
              <a:gd name="T103" fmla="*/ 38 h 74"/>
              <a:gd name="T104" fmla="*/ 79 w 90"/>
              <a:gd name="T105" fmla="*/ 39 h 74"/>
              <a:gd name="T106" fmla="*/ 78 w 90"/>
              <a:gd name="T107" fmla="*/ 40 h 74"/>
              <a:gd name="T108" fmla="*/ 78 w 90"/>
              <a:gd name="T109" fmla="*/ 40 h 74"/>
              <a:gd name="T110" fmla="*/ 76 w 90"/>
              <a:gd name="T111" fmla="*/ 40 h 74"/>
              <a:gd name="T112" fmla="*/ 76 w 90"/>
              <a:gd name="T113" fmla="*/ 40 h 74"/>
              <a:gd name="T114" fmla="*/ 77 w 90"/>
              <a:gd name="T115" fmla="*/ 46 h 74"/>
              <a:gd name="T116" fmla="*/ 79 w 90"/>
              <a:gd name="T117" fmla="*/ 47 h 74"/>
              <a:gd name="T118" fmla="*/ 81 w 90"/>
              <a:gd name="T119" fmla="*/ 50 h 74"/>
              <a:gd name="T120" fmla="*/ 81 w 90"/>
              <a:gd name="T121" fmla="*/ 5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" h="74">
                <a:moveTo>
                  <a:pt x="76" y="8"/>
                </a:moveTo>
                <a:cubicBezTo>
                  <a:pt x="44" y="50"/>
                  <a:pt x="44" y="50"/>
                  <a:pt x="44" y="50"/>
                </a:cubicBezTo>
                <a:cubicBezTo>
                  <a:pt x="27" y="37"/>
                  <a:pt x="27" y="37"/>
                  <a:pt x="27" y="37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73"/>
                  <a:pt x="9" y="74"/>
                  <a:pt x="9" y="74"/>
                </a:cubicBezTo>
                <a:cubicBezTo>
                  <a:pt x="9" y="74"/>
                  <a:pt x="77" y="66"/>
                  <a:pt x="84" y="65"/>
                </a:cubicBezTo>
                <a:cubicBezTo>
                  <a:pt x="90" y="64"/>
                  <a:pt x="90" y="57"/>
                  <a:pt x="90" y="57"/>
                </a:cubicBezTo>
                <a:cubicBezTo>
                  <a:pt x="83" y="0"/>
                  <a:pt x="83" y="0"/>
                  <a:pt x="83" y="0"/>
                </a:cubicBezTo>
                <a:lnTo>
                  <a:pt x="76" y="8"/>
                </a:lnTo>
                <a:close/>
                <a:moveTo>
                  <a:pt x="81" y="53"/>
                </a:moveTo>
                <a:cubicBezTo>
                  <a:pt x="80" y="54"/>
                  <a:pt x="80" y="54"/>
                  <a:pt x="79" y="55"/>
                </a:cubicBezTo>
                <a:cubicBezTo>
                  <a:pt x="79" y="55"/>
                  <a:pt x="78" y="55"/>
                  <a:pt x="78" y="56"/>
                </a:cubicBezTo>
                <a:cubicBezTo>
                  <a:pt x="78" y="59"/>
                  <a:pt x="78" y="59"/>
                  <a:pt x="78" y="59"/>
                </a:cubicBezTo>
                <a:cubicBezTo>
                  <a:pt x="78" y="59"/>
                  <a:pt x="78" y="60"/>
                  <a:pt x="78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6" y="56"/>
                  <a:pt x="76" y="56"/>
                  <a:pt x="76" y="56"/>
                </a:cubicBezTo>
                <a:cubicBezTo>
                  <a:pt x="76" y="56"/>
                  <a:pt x="75" y="56"/>
                  <a:pt x="75" y="56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60"/>
                  <a:pt x="75" y="60"/>
                  <a:pt x="74" y="60"/>
                </a:cubicBezTo>
                <a:cubicBezTo>
                  <a:pt x="74" y="60"/>
                  <a:pt x="73" y="60"/>
                  <a:pt x="73" y="60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1" y="57"/>
                  <a:pt x="71" y="57"/>
                </a:cubicBezTo>
                <a:cubicBezTo>
                  <a:pt x="70" y="56"/>
                  <a:pt x="69" y="56"/>
                  <a:pt x="6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54"/>
                  <a:pt x="69" y="54"/>
                  <a:pt x="69" y="54"/>
                </a:cubicBezTo>
                <a:cubicBezTo>
                  <a:pt x="69" y="53"/>
                  <a:pt x="69" y="53"/>
                  <a:pt x="69" y="53"/>
                </a:cubicBezTo>
                <a:cubicBezTo>
                  <a:pt x="70" y="53"/>
                  <a:pt x="70" y="53"/>
                  <a:pt x="71" y="53"/>
                </a:cubicBezTo>
                <a:cubicBezTo>
                  <a:pt x="72" y="54"/>
                  <a:pt x="72" y="54"/>
                  <a:pt x="73" y="54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1" y="47"/>
                  <a:pt x="70" y="47"/>
                  <a:pt x="70" y="47"/>
                </a:cubicBezTo>
                <a:cubicBezTo>
                  <a:pt x="69" y="46"/>
                  <a:pt x="69" y="46"/>
                  <a:pt x="68" y="45"/>
                </a:cubicBezTo>
                <a:cubicBezTo>
                  <a:pt x="68" y="45"/>
                  <a:pt x="68" y="44"/>
                  <a:pt x="68" y="43"/>
                </a:cubicBezTo>
                <a:cubicBezTo>
                  <a:pt x="68" y="42"/>
                  <a:pt x="68" y="42"/>
                  <a:pt x="68" y="41"/>
                </a:cubicBezTo>
                <a:cubicBezTo>
                  <a:pt x="68" y="40"/>
                  <a:pt x="68" y="40"/>
                  <a:pt x="69" y="39"/>
                </a:cubicBezTo>
                <a:cubicBezTo>
                  <a:pt x="69" y="39"/>
                  <a:pt x="70" y="39"/>
                  <a:pt x="71" y="38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4"/>
                </a:cubicBezTo>
                <a:cubicBezTo>
                  <a:pt x="72" y="34"/>
                  <a:pt x="72" y="35"/>
                  <a:pt x="72" y="35"/>
                </a:cubicBezTo>
                <a:cubicBezTo>
                  <a:pt x="72" y="38"/>
                  <a:pt x="72" y="38"/>
                  <a:pt x="72" y="38"/>
                </a:cubicBezTo>
                <a:cubicBezTo>
                  <a:pt x="73" y="38"/>
                  <a:pt x="73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4"/>
                  <a:pt x="74" y="34"/>
                </a:cubicBezTo>
                <a:cubicBezTo>
                  <a:pt x="75" y="34"/>
                  <a:pt x="75" y="34"/>
                  <a:pt x="75" y="35"/>
                </a:cubicBez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7" y="37"/>
                  <a:pt x="77" y="37"/>
                </a:cubicBezTo>
                <a:cubicBezTo>
                  <a:pt x="77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9" y="37"/>
                  <a:pt x="79" y="38"/>
                  <a:pt x="79" y="38"/>
                </a:cubicBezTo>
                <a:cubicBezTo>
                  <a:pt x="79" y="38"/>
                  <a:pt x="79" y="39"/>
                  <a:pt x="79" y="39"/>
                </a:cubicBezTo>
                <a:cubicBezTo>
                  <a:pt x="79" y="39"/>
                  <a:pt x="79" y="40"/>
                  <a:pt x="78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40"/>
                  <a:pt x="77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46"/>
                  <a:pt x="77" y="46"/>
                  <a:pt x="77" y="46"/>
                </a:cubicBezTo>
                <a:cubicBezTo>
                  <a:pt x="78" y="46"/>
                  <a:pt x="79" y="46"/>
                  <a:pt x="79" y="47"/>
                </a:cubicBezTo>
                <a:cubicBezTo>
                  <a:pt x="80" y="48"/>
                  <a:pt x="81" y="49"/>
                  <a:pt x="81" y="50"/>
                </a:cubicBezTo>
                <a:cubicBezTo>
                  <a:pt x="81" y="51"/>
                  <a:pt x="81" y="52"/>
                  <a:pt x="81" y="5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5" name="Freeform 99"/>
          <p:cNvSpPr/>
          <p:nvPr/>
        </p:nvSpPr>
        <p:spPr bwMode="auto">
          <a:xfrm>
            <a:off x="3822229" y="2194467"/>
            <a:ext cx="248050" cy="191676"/>
          </a:xfrm>
          <a:custGeom>
            <a:avLst/>
            <a:gdLst>
              <a:gd name="T0" fmla="*/ 71 w 71"/>
              <a:gd name="T1" fmla="*/ 2 h 55"/>
              <a:gd name="T2" fmla="*/ 38 w 71"/>
              <a:gd name="T3" fmla="*/ 43 h 55"/>
              <a:gd name="T4" fmla="*/ 24 w 71"/>
              <a:gd name="T5" fmla="*/ 32 h 55"/>
              <a:gd name="T6" fmla="*/ 1 w 71"/>
              <a:gd name="T7" fmla="*/ 55 h 55"/>
              <a:gd name="T8" fmla="*/ 0 w 71"/>
              <a:gd name="T9" fmla="*/ 45 h 55"/>
              <a:gd name="T10" fmla="*/ 23 w 71"/>
              <a:gd name="T11" fmla="*/ 22 h 55"/>
              <a:gd name="T12" fmla="*/ 37 w 71"/>
              <a:gd name="T13" fmla="*/ 34 h 55"/>
              <a:gd name="T14" fmla="*/ 70 w 71"/>
              <a:gd name="T15" fmla="*/ 1 h 55"/>
              <a:gd name="T16" fmla="*/ 71 w 71"/>
              <a:gd name="T17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55">
                <a:moveTo>
                  <a:pt x="71" y="2"/>
                </a:moveTo>
                <a:cubicBezTo>
                  <a:pt x="38" y="43"/>
                  <a:pt x="38" y="43"/>
                  <a:pt x="38" y="43"/>
                </a:cubicBezTo>
                <a:cubicBezTo>
                  <a:pt x="24" y="32"/>
                  <a:pt x="24" y="32"/>
                  <a:pt x="24" y="32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45"/>
                  <a:pt x="0" y="45"/>
                  <a:pt x="0" y="45"/>
                </a:cubicBezTo>
                <a:cubicBezTo>
                  <a:pt x="23" y="22"/>
                  <a:pt x="23" y="22"/>
                  <a:pt x="23" y="22"/>
                </a:cubicBezTo>
                <a:cubicBezTo>
                  <a:pt x="37" y="34"/>
                  <a:pt x="37" y="34"/>
                  <a:pt x="37" y="34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1"/>
                  <a:pt x="71" y="0"/>
                  <a:pt x="71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6" name="Freeform 100"/>
          <p:cNvSpPr/>
          <p:nvPr/>
        </p:nvSpPr>
        <p:spPr bwMode="auto">
          <a:xfrm>
            <a:off x="4049339" y="2379698"/>
            <a:ext cx="6444" cy="12886"/>
          </a:xfrm>
          <a:custGeom>
            <a:avLst/>
            <a:gdLst>
              <a:gd name="T0" fmla="*/ 0 w 2"/>
              <a:gd name="T1" fmla="*/ 4 h 4"/>
              <a:gd name="T2" fmla="*/ 2 w 2"/>
              <a:gd name="T3" fmla="*/ 4 h 4"/>
              <a:gd name="T4" fmla="*/ 1 w 2"/>
              <a:gd name="T5" fmla="*/ 1 h 4"/>
              <a:gd name="T6" fmla="*/ 0 w 2"/>
              <a:gd name="T7" fmla="*/ 0 h 4"/>
              <a:gd name="T8" fmla="*/ 0 w 2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4"/>
                </a:moveTo>
                <a:cubicBezTo>
                  <a:pt x="1" y="4"/>
                  <a:pt x="1" y="4"/>
                  <a:pt x="2" y="4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0" y="0"/>
                  <a:pt x="0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7" name="Freeform 101"/>
          <p:cNvSpPr/>
          <p:nvPr/>
        </p:nvSpPr>
        <p:spPr bwMode="auto">
          <a:xfrm>
            <a:off x="4046117" y="2353927"/>
            <a:ext cx="6444" cy="14497"/>
          </a:xfrm>
          <a:custGeom>
            <a:avLst/>
            <a:gdLst>
              <a:gd name="T0" fmla="*/ 0 w 2"/>
              <a:gd name="T1" fmla="*/ 4 h 4"/>
              <a:gd name="T2" fmla="*/ 2 w 2"/>
              <a:gd name="T3" fmla="*/ 4 h 4"/>
              <a:gd name="T4" fmla="*/ 1 w 2"/>
              <a:gd name="T5" fmla="*/ 0 h 4"/>
              <a:gd name="T6" fmla="*/ 0 w 2"/>
              <a:gd name="T7" fmla="*/ 1 h 4"/>
              <a:gd name="T8" fmla="*/ 0 w 2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4">
                <a:moveTo>
                  <a:pt x="0" y="4"/>
                </a:moveTo>
                <a:cubicBezTo>
                  <a:pt x="1" y="4"/>
                  <a:pt x="1" y="4"/>
                  <a:pt x="2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lnTo>
                  <a:pt x="0" y="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8" name="Freeform 102"/>
          <p:cNvSpPr>
            <a:spLocks noEditPoints="1"/>
          </p:cNvSpPr>
          <p:nvPr/>
        </p:nvSpPr>
        <p:spPr bwMode="auto">
          <a:xfrm>
            <a:off x="3833504" y="2236345"/>
            <a:ext cx="264158" cy="219057"/>
          </a:xfrm>
          <a:custGeom>
            <a:avLst/>
            <a:gdLst>
              <a:gd name="T0" fmla="*/ 64 w 76"/>
              <a:gd name="T1" fmla="*/ 8 h 63"/>
              <a:gd name="T2" fmla="*/ 37 w 76"/>
              <a:gd name="T3" fmla="*/ 43 h 63"/>
              <a:gd name="T4" fmla="*/ 22 w 76"/>
              <a:gd name="T5" fmla="*/ 32 h 63"/>
              <a:gd name="T6" fmla="*/ 0 w 76"/>
              <a:gd name="T7" fmla="*/ 54 h 63"/>
              <a:gd name="T8" fmla="*/ 0 w 76"/>
              <a:gd name="T9" fmla="*/ 58 h 63"/>
              <a:gd name="T10" fmla="*/ 7 w 76"/>
              <a:gd name="T11" fmla="*/ 63 h 63"/>
              <a:gd name="T12" fmla="*/ 70 w 76"/>
              <a:gd name="T13" fmla="*/ 55 h 63"/>
              <a:gd name="T14" fmla="*/ 75 w 76"/>
              <a:gd name="T15" fmla="*/ 48 h 63"/>
              <a:gd name="T16" fmla="*/ 70 w 76"/>
              <a:gd name="T17" fmla="*/ 0 h 63"/>
              <a:gd name="T18" fmla="*/ 64 w 76"/>
              <a:gd name="T19" fmla="*/ 8 h 63"/>
              <a:gd name="T20" fmla="*/ 68 w 76"/>
              <a:gd name="T21" fmla="*/ 45 h 63"/>
              <a:gd name="T22" fmla="*/ 67 w 76"/>
              <a:gd name="T23" fmla="*/ 47 h 63"/>
              <a:gd name="T24" fmla="*/ 65 w 76"/>
              <a:gd name="T25" fmla="*/ 47 h 63"/>
              <a:gd name="T26" fmla="*/ 66 w 76"/>
              <a:gd name="T27" fmla="*/ 50 h 63"/>
              <a:gd name="T28" fmla="*/ 65 w 76"/>
              <a:gd name="T29" fmla="*/ 51 h 63"/>
              <a:gd name="T30" fmla="*/ 64 w 76"/>
              <a:gd name="T31" fmla="*/ 50 h 63"/>
              <a:gd name="T32" fmla="*/ 64 w 76"/>
              <a:gd name="T33" fmla="*/ 48 h 63"/>
              <a:gd name="T34" fmla="*/ 63 w 76"/>
              <a:gd name="T35" fmla="*/ 48 h 63"/>
              <a:gd name="T36" fmla="*/ 63 w 76"/>
              <a:gd name="T37" fmla="*/ 50 h 63"/>
              <a:gd name="T38" fmla="*/ 62 w 76"/>
              <a:gd name="T39" fmla="*/ 51 h 63"/>
              <a:gd name="T40" fmla="*/ 62 w 76"/>
              <a:gd name="T41" fmla="*/ 51 h 63"/>
              <a:gd name="T42" fmla="*/ 61 w 76"/>
              <a:gd name="T43" fmla="*/ 48 h 63"/>
              <a:gd name="T44" fmla="*/ 59 w 76"/>
              <a:gd name="T45" fmla="*/ 48 h 63"/>
              <a:gd name="T46" fmla="*/ 58 w 76"/>
              <a:gd name="T47" fmla="*/ 48 h 63"/>
              <a:gd name="T48" fmla="*/ 58 w 76"/>
              <a:gd name="T49" fmla="*/ 47 h 63"/>
              <a:gd name="T50" fmla="*/ 58 w 76"/>
              <a:gd name="T51" fmla="*/ 46 h 63"/>
              <a:gd name="T52" fmla="*/ 58 w 76"/>
              <a:gd name="T53" fmla="*/ 46 h 63"/>
              <a:gd name="T54" fmla="*/ 58 w 76"/>
              <a:gd name="T55" fmla="*/ 45 h 63"/>
              <a:gd name="T56" fmla="*/ 60 w 76"/>
              <a:gd name="T57" fmla="*/ 46 h 63"/>
              <a:gd name="T58" fmla="*/ 61 w 76"/>
              <a:gd name="T59" fmla="*/ 46 h 63"/>
              <a:gd name="T60" fmla="*/ 60 w 76"/>
              <a:gd name="T61" fmla="*/ 41 h 63"/>
              <a:gd name="T62" fmla="*/ 60 w 76"/>
              <a:gd name="T63" fmla="*/ 40 h 63"/>
              <a:gd name="T64" fmla="*/ 58 w 76"/>
              <a:gd name="T65" fmla="*/ 40 h 63"/>
              <a:gd name="T66" fmla="*/ 57 w 76"/>
              <a:gd name="T67" fmla="*/ 39 h 63"/>
              <a:gd name="T68" fmla="*/ 57 w 76"/>
              <a:gd name="T69" fmla="*/ 37 h 63"/>
              <a:gd name="T70" fmla="*/ 57 w 76"/>
              <a:gd name="T71" fmla="*/ 35 h 63"/>
              <a:gd name="T72" fmla="*/ 58 w 76"/>
              <a:gd name="T73" fmla="*/ 34 h 63"/>
              <a:gd name="T74" fmla="*/ 59 w 76"/>
              <a:gd name="T75" fmla="*/ 33 h 63"/>
              <a:gd name="T76" fmla="*/ 59 w 76"/>
              <a:gd name="T77" fmla="*/ 30 h 63"/>
              <a:gd name="T78" fmla="*/ 60 w 76"/>
              <a:gd name="T79" fmla="*/ 29 h 63"/>
              <a:gd name="T80" fmla="*/ 60 w 76"/>
              <a:gd name="T81" fmla="*/ 30 h 63"/>
              <a:gd name="T82" fmla="*/ 61 w 76"/>
              <a:gd name="T83" fmla="*/ 32 h 63"/>
              <a:gd name="T84" fmla="*/ 62 w 76"/>
              <a:gd name="T85" fmla="*/ 32 h 63"/>
              <a:gd name="T86" fmla="*/ 62 w 76"/>
              <a:gd name="T87" fmla="*/ 32 h 63"/>
              <a:gd name="T88" fmla="*/ 62 w 76"/>
              <a:gd name="T89" fmla="*/ 30 h 63"/>
              <a:gd name="T90" fmla="*/ 62 w 76"/>
              <a:gd name="T91" fmla="*/ 29 h 63"/>
              <a:gd name="T92" fmla="*/ 63 w 76"/>
              <a:gd name="T93" fmla="*/ 30 h 63"/>
              <a:gd name="T94" fmla="*/ 64 w 76"/>
              <a:gd name="T95" fmla="*/ 32 h 63"/>
              <a:gd name="T96" fmla="*/ 65 w 76"/>
              <a:gd name="T97" fmla="*/ 32 h 63"/>
              <a:gd name="T98" fmla="*/ 65 w 76"/>
              <a:gd name="T99" fmla="*/ 32 h 63"/>
              <a:gd name="T100" fmla="*/ 66 w 76"/>
              <a:gd name="T101" fmla="*/ 32 h 63"/>
              <a:gd name="T102" fmla="*/ 66 w 76"/>
              <a:gd name="T103" fmla="*/ 32 h 63"/>
              <a:gd name="T104" fmla="*/ 66 w 76"/>
              <a:gd name="T105" fmla="*/ 33 h 63"/>
              <a:gd name="T106" fmla="*/ 66 w 76"/>
              <a:gd name="T107" fmla="*/ 34 h 63"/>
              <a:gd name="T108" fmla="*/ 65 w 76"/>
              <a:gd name="T109" fmla="*/ 34 h 63"/>
              <a:gd name="T110" fmla="*/ 64 w 76"/>
              <a:gd name="T111" fmla="*/ 34 h 63"/>
              <a:gd name="T112" fmla="*/ 64 w 76"/>
              <a:gd name="T113" fmla="*/ 34 h 63"/>
              <a:gd name="T114" fmla="*/ 64 w 76"/>
              <a:gd name="T115" fmla="*/ 39 h 63"/>
              <a:gd name="T116" fmla="*/ 67 w 76"/>
              <a:gd name="T117" fmla="*/ 40 h 63"/>
              <a:gd name="T118" fmla="*/ 68 w 76"/>
              <a:gd name="T119" fmla="*/ 43 h 63"/>
              <a:gd name="T120" fmla="*/ 68 w 76"/>
              <a:gd name="T121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" h="63">
                <a:moveTo>
                  <a:pt x="64" y="8"/>
                </a:moveTo>
                <a:cubicBezTo>
                  <a:pt x="37" y="43"/>
                  <a:pt x="37" y="43"/>
                  <a:pt x="37" y="43"/>
                </a:cubicBezTo>
                <a:cubicBezTo>
                  <a:pt x="22" y="32"/>
                  <a:pt x="22" y="32"/>
                  <a:pt x="22" y="3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8"/>
                  <a:pt x="0" y="58"/>
                  <a:pt x="0" y="58"/>
                </a:cubicBezTo>
                <a:cubicBezTo>
                  <a:pt x="1" y="62"/>
                  <a:pt x="7" y="63"/>
                  <a:pt x="7" y="63"/>
                </a:cubicBezTo>
                <a:cubicBezTo>
                  <a:pt x="7" y="63"/>
                  <a:pt x="65" y="56"/>
                  <a:pt x="70" y="55"/>
                </a:cubicBezTo>
                <a:cubicBezTo>
                  <a:pt x="76" y="55"/>
                  <a:pt x="75" y="48"/>
                  <a:pt x="75" y="48"/>
                </a:cubicBezTo>
                <a:cubicBezTo>
                  <a:pt x="70" y="0"/>
                  <a:pt x="70" y="0"/>
                  <a:pt x="70" y="0"/>
                </a:cubicBezTo>
                <a:lnTo>
                  <a:pt x="64" y="8"/>
                </a:lnTo>
                <a:close/>
                <a:moveTo>
                  <a:pt x="68" y="45"/>
                </a:moveTo>
                <a:cubicBezTo>
                  <a:pt x="67" y="46"/>
                  <a:pt x="67" y="46"/>
                  <a:pt x="67" y="47"/>
                </a:cubicBezTo>
                <a:cubicBezTo>
                  <a:pt x="66" y="47"/>
                  <a:pt x="66" y="47"/>
                  <a:pt x="65" y="47"/>
                </a:cubicBezTo>
                <a:cubicBezTo>
                  <a:pt x="66" y="50"/>
                  <a:pt x="66" y="50"/>
                  <a:pt x="66" y="50"/>
                </a:cubicBezTo>
                <a:cubicBezTo>
                  <a:pt x="66" y="51"/>
                  <a:pt x="66" y="51"/>
                  <a:pt x="65" y="51"/>
                </a:cubicBezTo>
                <a:cubicBezTo>
                  <a:pt x="65" y="51"/>
                  <a:pt x="64" y="51"/>
                  <a:pt x="64" y="50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48"/>
                  <a:pt x="63" y="48"/>
                  <a:pt x="63" y="48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1"/>
                  <a:pt x="63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0" y="48"/>
                  <a:pt x="59" y="48"/>
                </a:cubicBezTo>
                <a:cubicBezTo>
                  <a:pt x="59" y="48"/>
                  <a:pt x="58" y="48"/>
                  <a:pt x="58" y="48"/>
                </a:cubicBezTo>
                <a:cubicBezTo>
                  <a:pt x="58" y="48"/>
                  <a:pt x="58" y="48"/>
                  <a:pt x="58" y="47"/>
                </a:cubicBezTo>
                <a:cubicBezTo>
                  <a:pt x="58" y="47"/>
                  <a:pt x="58" y="47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58" y="45"/>
                  <a:pt x="59" y="45"/>
                  <a:pt x="60" y="46"/>
                </a:cubicBezTo>
                <a:cubicBezTo>
                  <a:pt x="60" y="46"/>
                  <a:pt x="60" y="46"/>
                  <a:pt x="61" y="46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1"/>
                  <a:pt x="60" y="41"/>
                  <a:pt x="60" y="40"/>
                </a:cubicBezTo>
                <a:cubicBezTo>
                  <a:pt x="59" y="40"/>
                  <a:pt x="59" y="40"/>
                  <a:pt x="58" y="40"/>
                </a:cubicBezTo>
                <a:cubicBezTo>
                  <a:pt x="58" y="39"/>
                  <a:pt x="58" y="39"/>
                  <a:pt x="57" y="39"/>
                </a:cubicBezTo>
                <a:cubicBezTo>
                  <a:pt x="57" y="38"/>
                  <a:pt x="57" y="37"/>
                  <a:pt x="57" y="37"/>
                </a:cubicBezTo>
                <a:cubicBezTo>
                  <a:pt x="57" y="36"/>
                  <a:pt x="57" y="36"/>
                  <a:pt x="57" y="35"/>
                </a:cubicBezTo>
                <a:cubicBezTo>
                  <a:pt x="57" y="35"/>
                  <a:pt x="57" y="34"/>
                  <a:pt x="58" y="34"/>
                </a:cubicBezTo>
                <a:cubicBezTo>
                  <a:pt x="58" y="33"/>
                  <a:pt x="59" y="33"/>
                  <a:pt x="59" y="33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0"/>
                  <a:pt x="59" y="30"/>
                  <a:pt x="60" y="29"/>
                </a:cubicBezTo>
                <a:cubicBezTo>
                  <a:pt x="60" y="29"/>
                  <a:pt x="60" y="30"/>
                  <a:pt x="60" y="30"/>
                </a:cubicBezTo>
                <a:cubicBezTo>
                  <a:pt x="61" y="32"/>
                  <a:pt x="61" y="32"/>
                  <a:pt x="61" y="32"/>
                </a:cubicBezTo>
                <a:cubicBezTo>
                  <a:pt x="61" y="32"/>
                  <a:pt x="61" y="32"/>
                  <a:pt x="62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30"/>
                  <a:pt x="62" y="29"/>
                  <a:pt x="62" y="29"/>
                </a:cubicBezTo>
                <a:cubicBezTo>
                  <a:pt x="63" y="29"/>
                  <a:pt x="63" y="29"/>
                  <a:pt x="63" y="3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2"/>
                  <a:pt x="64" y="32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66" y="32"/>
                  <a:pt x="66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34"/>
                  <a:pt x="66" y="34"/>
                  <a:pt x="65" y="34"/>
                </a:cubicBezTo>
                <a:cubicBezTo>
                  <a:pt x="65" y="34"/>
                  <a:pt x="65" y="34"/>
                  <a:pt x="64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9"/>
                  <a:pt x="64" y="39"/>
                  <a:pt x="64" y="39"/>
                </a:cubicBezTo>
                <a:cubicBezTo>
                  <a:pt x="65" y="39"/>
                  <a:pt x="66" y="40"/>
                  <a:pt x="67" y="40"/>
                </a:cubicBezTo>
                <a:cubicBezTo>
                  <a:pt x="67" y="41"/>
                  <a:pt x="68" y="42"/>
                  <a:pt x="68" y="43"/>
                </a:cubicBezTo>
                <a:cubicBezTo>
                  <a:pt x="68" y="44"/>
                  <a:pt x="68" y="44"/>
                  <a:pt x="68" y="4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19" name="Freeform 103"/>
          <p:cNvSpPr/>
          <p:nvPr/>
        </p:nvSpPr>
        <p:spPr bwMode="auto">
          <a:xfrm>
            <a:off x="2784929" y="3065863"/>
            <a:ext cx="331808" cy="128857"/>
          </a:xfrm>
          <a:custGeom>
            <a:avLst/>
            <a:gdLst>
              <a:gd name="T0" fmla="*/ 84 w 95"/>
              <a:gd name="T1" fmla="*/ 27 h 37"/>
              <a:gd name="T2" fmla="*/ 89 w 95"/>
              <a:gd name="T3" fmla="*/ 18 h 37"/>
              <a:gd name="T4" fmla="*/ 54 w 95"/>
              <a:gd name="T5" fmla="*/ 3 h 37"/>
              <a:gd name="T6" fmla="*/ 35 w 95"/>
              <a:gd name="T7" fmla="*/ 6 h 37"/>
              <a:gd name="T8" fmla="*/ 5 w 95"/>
              <a:gd name="T9" fmla="*/ 29 h 37"/>
              <a:gd name="T10" fmla="*/ 13 w 95"/>
              <a:gd name="T11" fmla="*/ 35 h 37"/>
              <a:gd name="T12" fmla="*/ 84 w 95"/>
              <a:gd name="T13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37">
                <a:moveTo>
                  <a:pt x="84" y="27"/>
                </a:moveTo>
                <a:cubicBezTo>
                  <a:pt x="94" y="25"/>
                  <a:pt x="95" y="22"/>
                  <a:pt x="89" y="18"/>
                </a:cubicBezTo>
                <a:cubicBezTo>
                  <a:pt x="54" y="3"/>
                  <a:pt x="54" y="3"/>
                  <a:pt x="54" y="3"/>
                </a:cubicBezTo>
                <a:cubicBezTo>
                  <a:pt x="48" y="0"/>
                  <a:pt x="40" y="1"/>
                  <a:pt x="35" y="6"/>
                </a:cubicBezTo>
                <a:cubicBezTo>
                  <a:pt x="5" y="29"/>
                  <a:pt x="5" y="29"/>
                  <a:pt x="5" y="29"/>
                </a:cubicBezTo>
                <a:cubicBezTo>
                  <a:pt x="0" y="34"/>
                  <a:pt x="3" y="37"/>
                  <a:pt x="13" y="35"/>
                </a:cubicBezTo>
                <a:lnTo>
                  <a:pt x="84" y="2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0" name="Freeform 104"/>
          <p:cNvSpPr/>
          <p:nvPr/>
        </p:nvSpPr>
        <p:spPr bwMode="auto">
          <a:xfrm>
            <a:off x="2838081" y="3197943"/>
            <a:ext cx="62817" cy="101476"/>
          </a:xfrm>
          <a:custGeom>
            <a:avLst/>
            <a:gdLst>
              <a:gd name="T0" fmla="*/ 15 w 18"/>
              <a:gd name="T1" fmla="*/ 2 h 29"/>
              <a:gd name="T2" fmla="*/ 15 w 18"/>
              <a:gd name="T3" fmla="*/ 1 h 29"/>
              <a:gd name="T4" fmla="*/ 13 w 18"/>
              <a:gd name="T5" fmla="*/ 0 h 29"/>
              <a:gd name="T6" fmla="*/ 1 w 18"/>
              <a:gd name="T7" fmla="*/ 1 h 29"/>
              <a:gd name="T8" fmla="*/ 0 w 18"/>
              <a:gd name="T9" fmla="*/ 2 h 29"/>
              <a:gd name="T10" fmla="*/ 0 w 18"/>
              <a:gd name="T11" fmla="*/ 4 h 29"/>
              <a:gd name="T12" fmla="*/ 2 w 18"/>
              <a:gd name="T13" fmla="*/ 5 h 29"/>
              <a:gd name="T14" fmla="*/ 3 w 18"/>
              <a:gd name="T15" fmla="*/ 5 h 29"/>
              <a:gd name="T16" fmla="*/ 3 w 18"/>
              <a:gd name="T17" fmla="*/ 5 h 29"/>
              <a:gd name="T18" fmla="*/ 5 w 18"/>
              <a:gd name="T19" fmla="*/ 25 h 29"/>
              <a:gd name="T20" fmla="*/ 4 w 18"/>
              <a:gd name="T21" fmla="*/ 25 h 29"/>
              <a:gd name="T22" fmla="*/ 3 w 18"/>
              <a:gd name="T23" fmla="*/ 26 h 29"/>
              <a:gd name="T24" fmla="*/ 3 w 18"/>
              <a:gd name="T25" fmla="*/ 28 h 29"/>
              <a:gd name="T26" fmla="*/ 5 w 18"/>
              <a:gd name="T27" fmla="*/ 29 h 29"/>
              <a:gd name="T28" fmla="*/ 9 w 18"/>
              <a:gd name="T29" fmla="*/ 28 h 29"/>
              <a:gd name="T30" fmla="*/ 12 w 18"/>
              <a:gd name="T31" fmla="*/ 28 h 29"/>
              <a:gd name="T32" fmla="*/ 17 w 18"/>
              <a:gd name="T33" fmla="*/ 27 h 29"/>
              <a:gd name="T34" fmla="*/ 18 w 18"/>
              <a:gd name="T35" fmla="*/ 26 h 29"/>
              <a:gd name="T36" fmla="*/ 17 w 18"/>
              <a:gd name="T37" fmla="*/ 24 h 29"/>
              <a:gd name="T38" fmla="*/ 16 w 18"/>
              <a:gd name="T39" fmla="*/ 23 h 29"/>
              <a:gd name="T40" fmla="*/ 15 w 18"/>
              <a:gd name="T41" fmla="*/ 23 h 29"/>
              <a:gd name="T42" fmla="*/ 13 w 18"/>
              <a:gd name="T43" fmla="*/ 4 h 29"/>
              <a:gd name="T44" fmla="*/ 13 w 18"/>
              <a:gd name="T45" fmla="*/ 4 h 29"/>
              <a:gd name="T46" fmla="*/ 14 w 18"/>
              <a:gd name="T47" fmla="*/ 3 h 29"/>
              <a:gd name="T48" fmla="*/ 15 w 18"/>
              <a:gd name="T49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29">
                <a:moveTo>
                  <a:pt x="15" y="2"/>
                </a:moveTo>
                <a:cubicBezTo>
                  <a:pt x="15" y="1"/>
                  <a:pt x="15" y="1"/>
                  <a:pt x="15" y="1"/>
                </a:cubicBezTo>
                <a:cubicBezTo>
                  <a:pt x="14" y="0"/>
                  <a:pt x="14" y="0"/>
                  <a:pt x="13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2"/>
                  <a:pt x="0" y="2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5"/>
                  <a:pt x="2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3" y="26"/>
                  <a:pt x="3" y="26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4" y="29"/>
                  <a:pt x="5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8" y="27"/>
                  <a:pt x="18" y="26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5" y="3"/>
                  <a:pt x="15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1" name="Freeform 105"/>
          <p:cNvSpPr/>
          <p:nvPr/>
        </p:nvSpPr>
        <p:spPr bwMode="auto">
          <a:xfrm>
            <a:off x="2900900" y="3186667"/>
            <a:ext cx="61208" cy="104697"/>
          </a:xfrm>
          <a:custGeom>
            <a:avLst/>
            <a:gdLst>
              <a:gd name="T0" fmla="*/ 15 w 18"/>
              <a:gd name="T1" fmla="*/ 3 h 30"/>
              <a:gd name="T2" fmla="*/ 15 w 18"/>
              <a:gd name="T3" fmla="*/ 1 h 30"/>
              <a:gd name="T4" fmla="*/ 13 w 18"/>
              <a:gd name="T5" fmla="*/ 0 h 30"/>
              <a:gd name="T6" fmla="*/ 2 w 18"/>
              <a:gd name="T7" fmla="*/ 2 h 30"/>
              <a:gd name="T8" fmla="*/ 1 w 18"/>
              <a:gd name="T9" fmla="*/ 3 h 30"/>
              <a:gd name="T10" fmla="*/ 1 w 18"/>
              <a:gd name="T11" fmla="*/ 5 h 30"/>
              <a:gd name="T12" fmla="*/ 2 w 18"/>
              <a:gd name="T13" fmla="*/ 6 h 30"/>
              <a:gd name="T14" fmla="*/ 3 w 18"/>
              <a:gd name="T15" fmla="*/ 6 h 30"/>
              <a:gd name="T16" fmla="*/ 3 w 18"/>
              <a:gd name="T17" fmla="*/ 6 h 30"/>
              <a:gd name="T18" fmla="*/ 5 w 18"/>
              <a:gd name="T19" fmla="*/ 25 h 30"/>
              <a:gd name="T20" fmla="*/ 5 w 18"/>
              <a:gd name="T21" fmla="*/ 26 h 30"/>
              <a:gd name="T22" fmla="*/ 3 w 18"/>
              <a:gd name="T23" fmla="*/ 27 h 30"/>
              <a:gd name="T24" fmla="*/ 4 w 18"/>
              <a:gd name="T25" fmla="*/ 28 h 30"/>
              <a:gd name="T26" fmla="*/ 5 w 18"/>
              <a:gd name="T27" fmla="*/ 29 h 30"/>
              <a:gd name="T28" fmla="*/ 9 w 18"/>
              <a:gd name="T29" fmla="*/ 29 h 30"/>
              <a:gd name="T30" fmla="*/ 13 w 18"/>
              <a:gd name="T31" fmla="*/ 28 h 30"/>
              <a:gd name="T32" fmla="*/ 17 w 18"/>
              <a:gd name="T33" fmla="*/ 28 h 30"/>
              <a:gd name="T34" fmla="*/ 18 w 18"/>
              <a:gd name="T35" fmla="*/ 27 h 30"/>
              <a:gd name="T36" fmla="*/ 18 w 18"/>
              <a:gd name="T37" fmla="*/ 25 h 30"/>
              <a:gd name="T38" fmla="*/ 16 w 18"/>
              <a:gd name="T39" fmla="*/ 24 h 30"/>
              <a:gd name="T40" fmla="*/ 16 w 18"/>
              <a:gd name="T41" fmla="*/ 24 h 30"/>
              <a:gd name="T42" fmla="*/ 13 w 18"/>
              <a:gd name="T43" fmla="*/ 4 h 30"/>
              <a:gd name="T44" fmla="*/ 13 w 18"/>
              <a:gd name="T45" fmla="*/ 4 h 30"/>
              <a:gd name="T46" fmla="*/ 14 w 18"/>
              <a:gd name="T47" fmla="*/ 4 h 30"/>
              <a:gd name="T48" fmla="*/ 15 w 18"/>
              <a:gd name="T49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30">
                <a:moveTo>
                  <a:pt x="15" y="3"/>
                </a:move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4" y="0"/>
                  <a:pt x="13" y="0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3"/>
                  <a:pt x="1" y="3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6"/>
                  <a:pt x="2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6"/>
                  <a:pt x="3" y="6"/>
                  <a:pt x="3" y="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3" y="26"/>
                  <a:pt x="3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4" y="30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28"/>
                  <a:pt x="13" y="28"/>
                  <a:pt x="13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8"/>
                  <a:pt x="18" y="27"/>
                  <a:pt x="18" y="2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7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5" y="3"/>
                  <a:pt x="15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2" name="Freeform 106"/>
          <p:cNvSpPr/>
          <p:nvPr/>
        </p:nvSpPr>
        <p:spPr bwMode="auto">
          <a:xfrm>
            <a:off x="2966937" y="3180225"/>
            <a:ext cx="57986" cy="101476"/>
          </a:xfrm>
          <a:custGeom>
            <a:avLst/>
            <a:gdLst>
              <a:gd name="T0" fmla="*/ 14 w 17"/>
              <a:gd name="T1" fmla="*/ 3 h 29"/>
              <a:gd name="T2" fmla="*/ 14 w 17"/>
              <a:gd name="T3" fmla="*/ 1 h 29"/>
              <a:gd name="T4" fmla="*/ 13 w 17"/>
              <a:gd name="T5" fmla="*/ 0 h 29"/>
              <a:gd name="T6" fmla="*/ 1 w 17"/>
              <a:gd name="T7" fmla="*/ 2 h 29"/>
              <a:gd name="T8" fmla="*/ 0 w 17"/>
              <a:gd name="T9" fmla="*/ 3 h 29"/>
              <a:gd name="T10" fmla="*/ 0 w 17"/>
              <a:gd name="T11" fmla="*/ 4 h 29"/>
              <a:gd name="T12" fmla="*/ 1 w 17"/>
              <a:gd name="T13" fmla="*/ 5 h 29"/>
              <a:gd name="T14" fmla="*/ 2 w 17"/>
              <a:gd name="T15" fmla="*/ 5 h 29"/>
              <a:gd name="T16" fmla="*/ 2 w 17"/>
              <a:gd name="T17" fmla="*/ 5 h 29"/>
              <a:gd name="T18" fmla="*/ 5 w 17"/>
              <a:gd name="T19" fmla="*/ 25 h 29"/>
              <a:gd name="T20" fmla="*/ 4 w 17"/>
              <a:gd name="T21" fmla="*/ 25 h 29"/>
              <a:gd name="T22" fmla="*/ 3 w 17"/>
              <a:gd name="T23" fmla="*/ 27 h 29"/>
              <a:gd name="T24" fmla="*/ 3 w 17"/>
              <a:gd name="T25" fmla="*/ 28 h 29"/>
              <a:gd name="T26" fmla="*/ 4 w 17"/>
              <a:gd name="T27" fmla="*/ 29 h 29"/>
              <a:gd name="T28" fmla="*/ 8 w 17"/>
              <a:gd name="T29" fmla="*/ 29 h 29"/>
              <a:gd name="T30" fmla="*/ 12 w 17"/>
              <a:gd name="T31" fmla="*/ 28 h 29"/>
              <a:gd name="T32" fmla="*/ 16 w 17"/>
              <a:gd name="T33" fmla="*/ 28 h 29"/>
              <a:gd name="T34" fmla="*/ 17 w 17"/>
              <a:gd name="T35" fmla="*/ 26 h 29"/>
              <a:gd name="T36" fmla="*/ 17 w 17"/>
              <a:gd name="T37" fmla="*/ 25 h 29"/>
              <a:gd name="T38" fmla="*/ 16 w 17"/>
              <a:gd name="T39" fmla="*/ 24 h 29"/>
              <a:gd name="T40" fmla="*/ 15 w 17"/>
              <a:gd name="T41" fmla="*/ 24 h 29"/>
              <a:gd name="T42" fmla="*/ 12 w 17"/>
              <a:gd name="T43" fmla="*/ 4 h 29"/>
              <a:gd name="T44" fmla="*/ 12 w 17"/>
              <a:gd name="T45" fmla="*/ 4 h 29"/>
              <a:gd name="T46" fmla="*/ 13 w 17"/>
              <a:gd name="T47" fmla="*/ 4 h 29"/>
              <a:gd name="T48" fmla="*/ 14 w 17"/>
              <a:gd name="T49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" h="29">
                <a:moveTo>
                  <a:pt x="14" y="3"/>
                </a:move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3" y="0"/>
                  <a:pt x="13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5"/>
                  <a:pt x="1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3" y="26"/>
                  <a:pt x="3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9"/>
                  <a:pt x="4" y="29"/>
                  <a:pt x="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12" y="28"/>
                  <a:pt x="12" y="28"/>
                  <a:pt x="12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7" y="28"/>
                  <a:pt x="17" y="27"/>
                  <a:pt x="17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6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4"/>
                  <a:pt x="14" y="3"/>
                  <a:pt x="14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3" name="Freeform 107"/>
          <p:cNvSpPr/>
          <p:nvPr/>
        </p:nvSpPr>
        <p:spPr bwMode="auto">
          <a:xfrm>
            <a:off x="3029757" y="3173783"/>
            <a:ext cx="61208" cy="99865"/>
          </a:xfrm>
          <a:custGeom>
            <a:avLst/>
            <a:gdLst>
              <a:gd name="T0" fmla="*/ 15 w 18"/>
              <a:gd name="T1" fmla="*/ 2 h 29"/>
              <a:gd name="T2" fmla="*/ 14 w 18"/>
              <a:gd name="T3" fmla="*/ 1 h 29"/>
              <a:gd name="T4" fmla="*/ 13 w 18"/>
              <a:gd name="T5" fmla="*/ 0 h 29"/>
              <a:gd name="T6" fmla="*/ 1 w 18"/>
              <a:gd name="T7" fmla="*/ 1 h 29"/>
              <a:gd name="T8" fmla="*/ 0 w 18"/>
              <a:gd name="T9" fmla="*/ 3 h 29"/>
              <a:gd name="T10" fmla="*/ 0 w 18"/>
              <a:gd name="T11" fmla="*/ 4 h 29"/>
              <a:gd name="T12" fmla="*/ 2 w 18"/>
              <a:gd name="T13" fmla="*/ 5 h 29"/>
              <a:gd name="T14" fmla="*/ 2 w 18"/>
              <a:gd name="T15" fmla="*/ 5 h 29"/>
              <a:gd name="T16" fmla="*/ 2 w 18"/>
              <a:gd name="T17" fmla="*/ 5 h 29"/>
              <a:gd name="T18" fmla="*/ 5 w 18"/>
              <a:gd name="T19" fmla="*/ 25 h 29"/>
              <a:gd name="T20" fmla="*/ 4 w 18"/>
              <a:gd name="T21" fmla="*/ 25 h 29"/>
              <a:gd name="T22" fmla="*/ 3 w 18"/>
              <a:gd name="T23" fmla="*/ 26 h 29"/>
              <a:gd name="T24" fmla="*/ 3 w 18"/>
              <a:gd name="T25" fmla="*/ 28 h 29"/>
              <a:gd name="T26" fmla="*/ 5 w 18"/>
              <a:gd name="T27" fmla="*/ 29 h 29"/>
              <a:gd name="T28" fmla="*/ 9 w 18"/>
              <a:gd name="T29" fmla="*/ 28 h 29"/>
              <a:gd name="T30" fmla="*/ 12 w 18"/>
              <a:gd name="T31" fmla="*/ 28 h 29"/>
              <a:gd name="T32" fmla="*/ 16 w 18"/>
              <a:gd name="T33" fmla="*/ 27 h 29"/>
              <a:gd name="T34" fmla="*/ 18 w 18"/>
              <a:gd name="T35" fmla="*/ 26 h 29"/>
              <a:gd name="T36" fmla="*/ 17 w 18"/>
              <a:gd name="T37" fmla="*/ 25 h 29"/>
              <a:gd name="T38" fmla="*/ 16 w 18"/>
              <a:gd name="T39" fmla="*/ 24 h 29"/>
              <a:gd name="T40" fmla="*/ 15 w 18"/>
              <a:gd name="T41" fmla="*/ 24 h 29"/>
              <a:gd name="T42" fmla="*/ 13 w 18"/>
              <a:gd name="T43" fmla="*/ 4 h 29"/>
              <a:gd name="T44" fmla="*/ 13 w 18"/>
              <a:gd name="T45" fmla="*/ 4 h 29"/>
              <a:gd name="T46" fmla="*/ 14 w 18"/>
              <a:gd name="T47" fmla="*/ 4 h 29"/>
              <a:gd name="T48" fmla="*/ 15 w 18"/>
              <a:gd name="T49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29">
                <a:moveTo>
                  <a:pt x="15" y="2"/>
                </a:move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3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3" y="26"/>
                  <a:pt x="3" y="26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9"/>
                  <a:pt x="4" y="29"/>
                  <a:pt x="5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8" y="27"/>
                  <a:pt x="18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5" y="3"/>
                  <a:pt x="15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4" name="Freeform 108"/>
          <p:cNvSpPr/>
          <p:nvPr/>
        </p:nvSpPr>
        <p:spPr bwMode="auto">
          <a:xfrm>
            <a:off x="2817142" y="3278478"/>
            <a:ext cx="312479" cy="103086"/>
          </a:xfrm>
          <a:custGeom>
            <a:avLst/>
            <a:gdLst>
              <a:gd name="T0" fmla="*/ 85 w 90"/>
              <a:gd name="T1" fmla="*/ 7 h 30"/>
              <a:gd name="T2" fmla="*/ 82 w 90"/>
              <a:gd name="T3" fmla="*/ 8 h 30"/>
              <a:gd name="T4" fmla="*/ 82 w 90"/>
              <a:gd name="T5" fmla="*/ 7 h 30"/>
              <a:gd name="T6" fmla="*/ 82 w 90"/>
              <a:gd name="T7" fmla="*/ 4 h 30"/>
              <a:gd name="T8" fmla="*/ 78 w 90"/>
              <a:gd name="T9" fmla="*/ 0 h 30"/>
              <a:gd name="T10" fmla="*/ 9 w 90"/>
              <a:gd name="T11" fmla="*/ 9 h 30"/>
              <a:gd name="T12" fmla="*/ 6 w 90"/>
              <a:gd name="T13" fmla="*/ 13 h 30"/>
              <a:gd name="T14" fmla="*/ 7 w 90"/>
              <a:gd name="T15" fmla="*/ 17 h 30"/>
              <a:gd name="T16" fmla="*/ 7 w 90"/>
              <a:gd name="T17" fmla="*/ 17 h 30"/>
              <a:gd name="T18" fmla="*/ 4 w 90"/>
              <a:gd name="T19" fmla="*/ 17 h 30"/>
              <a:gd name="T20" fmla="*/ 1 w 90"/>
              <a:gd name="T21" fmla="*/ 21 h 30"/>
              <a:gd name="T22" fmla="*/ 1 w 90"/>
              <a:gd name="T23" fmla="*/ 26 h 30"/>
              <a:gd name="T24" fmla="*/ 5 w 90"/>
              <a:gd name="T25" fmla="*/ 29 h 30"/>
              <a:gd name="T26" fmla="*/ 87 w 90"/>
              <a:gd name="T27" fmla="*/ 19 h 30"/>
              <a:gd name="T28" fmla="*/ 90 w 90"/>
              <a:gd name="T29" fmla="*/ 16 h 30"/>
              <a:gd name="T30" fmla="*/ 89 w 90"/>
              <a:gd name="T31" fmla="*/ 10 h 30"/>
              <a:gd name="T32" fmla="*/ 85 w 90"/>
              <a:gd name="T33" fmla="*/ 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30">
                <a:moveTo>
                  <a:pt x="85" y="7"/>
                </a:move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8"/>
                  <a:pt x="82" y="7"/>
                </a:cubicBezTo>
                <a:cubicBezTo>
                  <a:pt x="82" y="4"/>
                  <a:pt x="82" y="4"/>
                  <a:pt x="82" y="4"/>
                </a:cubicBezTo>
                <a:cubicBezTo>
                  <a:pt x="81" y="2"/>
                  <a:pt x="80" y="0"/>
                  <a:pt x="78" y="0"/>
                </a:cubicBezTo>
                <a:cubicBezTo>
                  <a:pt x="9" y="9"/>
                  <a:pt x="9" y="9"/>
                  <a:pt x="9" y="9"/>
                </a:cubicBezTo>
                <a:cubicBezTo>
                  <a:pt x="7" y="9"/>
                  <a:pt x="6" y="11"/>
                  <a:pt x="6" y="13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2" y="18"/>
                  <a:pt x="0" y="19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8"/>
                  <a:pt x="3" y="30"/>
                  <a:pt x="5" y="29"/>
                </a:cubicBezTo>
                <a:cubicBezTo>
                  <a:pt x="87" y="19"/>
                  <a:pt x="87" y="19"/>
                  <a:pt x="87" y="19"/>
                </a:cubicBezTo>
                <a:cubicBezTo>
                  <a:pt x="89" y="19"/>
                  <a:pt x="90" y="17"/>
                  <a:pt x="90" y="16"/>
                </a:cubicBezTo>
                <a:cubicBezTo>
                  <a:pt x="89" y="10"/>
                  <a:pt x="89" y="10"/>
                  <a:pt x="89" y="10"/>
                </a:cubicBezTo>
                <a:cubicBezTo>
                  <a:pt x="89" y="8"/>
                  <a:pt x="87" y="7"/>
                  <a:pt x="85" y="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5" name="Freeform 109"/>
          <p:cNvSpPr/>
          <p:nvPr/>
        </p:nvSpPr>
        <p:spPr bwMode="auto">
          <a:xfrm>
            <a:off x="4136319" y="2490839"/>
            <a:ext cx="246439" cy="93421"/>
          </a:xfrm>
          <a:custGeom>
            <a:avLst/>
            <a:gdLst>
              <a:gd name="T0" fmla="*/ 63 w 71"/>
              <a:gd name="T1" fmla="*/ 20 h 27"/>
              <a:gd name="T2" fmla="*/ 67 w 71"/>
              <a:gd name="T3" fmla="*/ 14 h 27"/>
              <a:gd name="T4" fmla="*/ 41 w 71"/>
              <a:gd name="T5" fmla="*/ 3 h 27"/>
              <a:gd name="T6" fmla="*/ 26 w 71"/>
              <a:gd name="T7" fmla="*/ 4 h 27"/>
              <a:gd name="T8" fmla="*/ 4 w 71"/>
              <a:gd name="T9" fmla="*/ 22 h 27"/>
              <a:gd name="T10" fmla="*/ 10 w 71"/>
              <a:gd name="T11" fmla="*/ 27 h 27"/>
              <a:gd name="T12" fmla="*/ 63 w 71"/>
              <a:gd name="T13" fmla="*/ 2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" h="27">
                <a:moveTo>
                  <a:pt x="63" y="20"/>
                </a:moveTo>
                <a:cubicBezTo>
                  <a:pt x="71" y="19"/>
                  <a:pt x="71" y="16"/>
                  <a:pt x="67" y="14"/>
                </a:cubicBezTo>
                <a:cubicBezTo>
                  <a:pt x="41" y="3"/>
                  <a:pt x="41" y="3"/>
                  <a:pt x="41" y="3"/>
                </a:cubicBezTo>
                <a:cubicBezTo>
                  <a:pt x="36" y="0"/>
                  <a:pt x="30" y="1"/>
                  <a:pt x="26" y="4"/>
                </a:cubicBezTo>
                <a:cubicBezTo>
                  <a:pt x="4" y="22"/>
                  <a:pt x="4" y="22"/>
                  <a:pt x="4" y="22"/>
                </a:cubicBezTo>
                <a:cubicBezTo>
                  <a:pt x="0" y="25"/>
                  <a:pt x="2" y="27"/>
                  <a:pt x="10" y="27"/>
                </a:cubicBezTo>
                <a:lnTo>
                  <a:pt x="63" y="2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6" name="Freeform 110"/>
          <p:cNvSpPr/>
          <p:nvPr/>
        </p:nvSpPr>
        <p:spPr bwMode="auto">
          <a:xfrm>
            <a:off x="4174976" y="2587481"/>
            <a:ext cx="48322" cy="77314"/>
          </a:xfrm>
          <a:custGeom>
            <a:avLst/>
            <a:gdLst>
              <a:gd name="T0" fmla="*/ 11 w 14"/>
              <a:gd name="T1" fmla="*/ 2 h 22"/>
              <a:gd name="T2" fmla="*/ 11 w 14"/>
              <a:gd name="T3" fmla="*/ 1 h 22"/>
              <a:gd name="T4" fmla="*/ 10 w 14"/>
              <a:gd name="T5" fmla="*/ 0 h 22"/>
              <a:gd name="T6" fmla="*/ 1 w 14"/>
              <a:gd name="T7" fmla="*/ 1 h 22"/>
              <a:gd name="T8" fmla="*/ 0 w 14"/>
              <a:gd name="T9" fmla="*/ 2 h 22"/>
              <a:gd name="T10" fmla="*/ 1 w 14"/>
              <a:gd name="T11" fmla="*/ 3 h 22"/>
              <a:gd name="T12" fmla="*/ 2 w 14"/>
              <a:gd name="T13" fmla="*/ 4 h 22"/>
              <a:gd name="T14" fmla="*/ 2 w 14"/>
              <a:gd name="T15" fmla="*/ 4 h 22"/>
              <a:gd name="T16" fmla="*/ 2 w 14"/>
              <a:gd name="T17" fmla="*/ 4 h 22"/>
              <a:gd name="T18" fmla="*/ 4 w 14"/>
              <a:gd name="T19" fmla="*/ 19 h 22"/>
              <a:gd name="T20" fmla="*/ 3 w 14"/>
              <a:gd name="T21" fmla="*/ 19 h 22"/>
              <a:gd name="T22" fmla="*/ 3 w 14"/>
              <a:gd name="T23" fmla="*/ 20 h 22"/>
              <a:gd name="T24" fmla="*/ 3 w 14"/>
              <a:gd name="T25" fmla="*/ 21 h 22"/>
              <a:gd name="T26" fmla="*/ 4 w 14"/>
              <a:gd name="T27" fmla="*/ 22 h 22"/>
              <a:gd name="T28" fmla="*/ 7 w 14"/>
              <a:gd name="T29" fmla="*/ 22 h 22"/>
              <a:gd name="T30" fmla="*/ 10 w 14"/>
              <a:gd name="T31" fmla="*/ 21 h 22"/>
              <a:gd name="T32" fmla="*/ 13 w 14"/>
              <a:gd name="T33" fmla="*/ 21 h 22"/>
              <a:gd name="T34" fmla="*/ 13 w 14"/>
              <a:gd name="T35" fmla="*/ 20 h 22"/>
              <a:gd name="T36" fmla="*/ 13 w 14"/>
              <a:gd name="T37" fmla="*/ 19 h 22"/>
              <a:gd name="T38" fmla="*/ 12 w 14"/>
              <a:gd name="T39" fmla="*/ 18 h 22"/>
              <a:gd name="T40" fmla="*/ 12 w 14"/>
              <a:gd name="T41" fmla="*/ 18 h 22"/>
              <a:gd name="T42" fmla="*/ 10 w 14"/>
              <a:gd name="T43" fmla="*/ 3 h 22"/>
              <a:gd name="T44" fmla="*/ 10 w 14"/>
              <a:gd name="T45" fmla="*/ 3 h 22"/>
              <a:gd name="T46" fmla="*/ 10 w 14"/>
              <a:gd name="T47" fmla="*/ 3 h 22"/>
              <a:gd name="T48" fmla="*/ 11 w 14"/>
              <a:gd name="T49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" h="22">
                <a:moveTo>
                  <a:pt x="11" y="2"/>
                </a:move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0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1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20"/>
                  <a:pt x="3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4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10" y="21"/>
                  <a:pt x="10" y="21"/>
                  <a:pt x="10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4" y="20"/>
                  <a:pt x="13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1" y="3"/>
                  <a:pt x="11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7" name="Freeform 111"/>
          <p:cNvSpPr/>
          <p:nvPr/>
        </p:nvSpPr>
        <p:spPr bwMode="auto">
          <a:xfrm>
            <a:off x="4223297" y="2581038"/>
            <a:ext cx="45101" cy="77314"/>
          </a:xfrm>
          <a:custGeom>
            <a:avLst/>
            <a:gdLst>
              <a:gd name="T0" fmla="*/ 11 w 13"/>
              <a:gd name="T1" fmla="*/ 2 h 22"/>
              <a:gd name="T2" fmla="*/ 11 w 13"/>
              <a:gd name="T3" fmla="*/ 1 h 22"/>
              <a:gd name="T4" fmla="*/ 10 w 13"/>
              <a:gd name="T5" fmla="*/ 0 h 22"/>
              <a:gd name="T6" fmla="*/ 1 w 13"/>
              <a:gd name="T7" fmla="*/ 2 h 22"/>
              <a:gd name="T8" fmla="*/ 0 w 13"/>
              <a:gd name="T9" fmla="*/ 3 h 22"/>
              <a:gd name="T10" fmla="*/ 0 w 13"/>
              <a:gd name="T11" fmla="*/ 4 h 22"/>
              <a:gd name="T12" fmla="*/ 1 w 13"/>
              <a:gd name="T13" fmla="*/ 4 h 22"/>
              <a:gd name="T14" fmla="*/ 2 w 13"/>
              <a:gd name="T15" fmla="*/ 4 h 22"/>
              <a:gd name="T16" fmla="*/ 2 w 13"/>
              <a:gd name="T17" fmla="*/ 4 h 22"/>
              <a:gd name="T18" fmla="*/ 4 w 13"/>
              <a:gd name="T19" fmla="*/ 19 h 22"/>
              <a:gd name="T20" fmla="*/ 3 w 13"/>
              <a:gd name="T21" fmla="*/ 19 h 22"/>
              <a:gd name="T22" fmla="*/ 2 w 13"/>
              <a:gd name="T23" fmla="*/ 20 h 22"/>
              <a:gd name="T24" fmla="*/ 2 w 13"/>
              <a:gd name="T25" fmla="*/ 21 h 22"/>
              <a:gd name="T26" fmla="*/ 3 w 13"/>
              <a:gd name="T27" fmla="*/ 22 h 22"/>
              <a:gd name="T28" fmla="*/ 7 w 13"/>
              <a:gd name="T29" fmla="*/ 22 h 22"/>
              <a:gd name="T30" fmla="*/ 9 w 13"/>
              <a:gd name="T31" fmla="*/ 22 h 22"/>
              <a:gd name="T32" fmla="*/ 12 w 13"/>
              <a:gd name="T33" fmla="*/ 21 h 22"/>
              <a:gd name="T34" fmla="*/ 13 w 13"/>
              <a:gd name="T35" fmla="*/ 20 h 22"/>
              <a:gd name="T36" fmla="*/ 13 w 13"/>
              <a:gd name="T37" fmla="*/ 19 h 22"/>
              <a:gd name="T38" fmla="*/ 12 w 13"/>
              <a:gd name="T39" fmla="*/ 18 h 22"/>
              <a:gd name="T40" fmla="*/ 11 w 13"/>
              <a:gd name="T41" fmla="*/ 18 h 22"/>
              <a:gd name="T42" fmla="*/ 10 w 13"/>
              <a:gd name="T43" fmla="*/ 3 h 22"/>
              <a:gd name="T44" fmla="*/ 10 w 13"/>
              <a:gd name="T45" fmla="*/ 3 h 22"/>
              <a:gd name="T46" fmla="*/ 10 w 13"/>
              <a:gd name="T47" fmla="*/ 3 h 22"/>
              <a:gd name="T48" fmla="*/ 11 w 13"/>
              <a:gd name="T49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" h="22">
                <a:moveTo>
                  <a:pt x="11" y="2"/>
                </a:move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0" y="0"/>
                  <a:pt x="10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1" y="5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2" y="20"/>
                  <a:pt x="2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3" y="22"/>
                  <a:pt x="3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12" y="21"/>
                  <a:pt x="12" y="21"/>
                  <a:pt x="12" y="21"/>
                </a:cubicBezTo>
                <a:cubicBezTo>
                  <a:pt x="13" y="21"/>
                  <a:pt x="13" y="21"/>
                  <a:pt x="13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1" y="3"/>
                  <a:pt x="11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8" name="Freeform 112"/>
          <p:cNvSpPr/>
          <p:nvPr/>
        </p:nvSpPr>
        <p:spPr bwMode="auto">
          <a:xfrm>
            <a:off x="4271618" y="2577817"/>
            <a:ext cx="45101" cy="75704"/>
          </a:xfrm>
          <a:custGeom>
            <a:avLst/>
            <a:gdLst>
              <a:gd name="T0" fmla="*/ 11 w 13"/>
              <a:gd name="T1" fmla="*/ 2 h 22"/>
              <a:gd name="T2" fmla="*/ 10 w 13"/>
              <a:gd name="T3" fmla="*/ 1 h 22"/>
              <a:gd name="T4" fmla="*/ 9 w 13"/>
              <a:gd name="T5" fmla="*/ 0 h 22"/>
              <a:gd name="T6" fmla="*/ 1 w 13"/>
              <a:gd name="T7" fmla="*/ 1 h 22"/>
              <a:gd name="T8" fmla="*/ 0 w 13"/>
              <a:gd name="T9" fmla="*/ 2 h 22"/>
              <a:gd name="T10" fmla="*/ 0 w 13"/>
              <a:gd name="T11" fmla="*/ 3 h 22"/>
              <a:gd name="T12" fmla="*/ 1 w 13"/>
              <a:gd name="T13" fmla="*/ 4 h 22"/>
              <a:gd name="T14" fmla="*/ 2 w 13"/>
              <a:gd name="T15" fmla="*/ 4 h 22"/>
              <a:gd name="T16" fmla="*/ 2 w 13"/>
              <a:gd name="T17" fmla="*/ 4 h 22"/>
              <a:gd name="T18" fmla="*/ 3 w 13"/>
              <a:gd name="T19" fmla="*/ 19 h 22"/>
              <a:gd name="T20" fmla="*/ 3 w 13"/>
              <a:gd name="T21" fmla="*/ 19 h 22"/>
              <a:gd name="T22" fmla="*/ 2 w 13"/>
              <a:gd name="T23" fmla="*/ 20 h 22"/>
              <a:gd name="T24" fmla="*/ 2 w 13"/>
              <a:gd name="T25" fmla="*/ 21 h 22"/>
              <a:gd name="T26" fmla="*/ 3 w 13"/>
              <a:gd name="T27" fmla="*/ 22 h 22"/>
              <a:gd name="T28" fmla="*/ 6 w 13"/>
              <a:gd name="T29" fmla="*/ 21 h 22"/>
              <a:gd name="T30" fmla="*/ 9 w 13"/>
              <a:gd name="T31" fmla="*/ 21 h 22"/>
              <a:gd name="T32" fmla="*/ 12 w 13"/>
              <a:gd name="T33" fmla="*/ 20 h 22"/>
              <a:gd name="T34" fmla="*/ 13 w 13"/>
              <a:gd name="T35" fmla="*/ 19 h 22"/>
              <a:gd name="T36" fmla="*/ 13 w 13"/>
              <a:gd name="T37" fmla="*/ 18 h 22"/>
              <a:gd name="T38" fmla="*/ 12 w 13"/>
              <a:gd name="T39" fmla="*/ 18 h 22"/>
              <a:gd name="T40" fmla="*/ 11 w 13"/>
              <a:gd name="T41" fmla="*/ 18 h 22"/>
              <a:gd name="T42" fmla="*/ 9 w 13"/>
              <a:gd name="T43" fmla="*/ 3 h 22"/>
              <a:gd name="T44" fmla="*/ 9 w 13"/>
              <a:gd name="T45" fmla="*/ 3 h 22"/>
              <a:gd name="T46" fmla="*/ 10 w 13"/>
              <a:gd name="T47" fmla="*/ 3 h 22"/>
              <a:gd name="T48" fmla="*/ 11 w 13"/>
              <a:gd name="T49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" h="22">
                <a:moveTo>
                  <a:pt x="11" y="2"/>
                </a:move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0" y="0"/>
                  <a:pt x="9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2" y="19"/>
                  <a:pt x="2" y="20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3" y="22"/>
                  <a:pt x="3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3" y="19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9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1" y="2"/>
                  <a:pt x="11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29" name="Freeform 113"/>
          <p:cNvSpPr/>
          <p:nvPr/>
        </p:nvSpPr>
        <p:spPr bwMode="auto">
          <a:xfrm>
            <a:off x="4316718" y="2569763"/>
            <a:ext cx="49932" cy="77314"/>
          </a:xfrm>
          <a:custGeom>
            <a:avLst/>
            <a:gdLst>
              <a:gd name="T0" fmla="*/ 11 w 14"/>
              <a:gd name="T1" fmla="*/ 2 h 22"/>
              <a:gd name="T2" fmla="*/ 11 w 14"/>
              <a:gd name="T3" fmla="*/ 1 h 22"/>
              <a:gd name="T4" fmla="*/ 10 w 14"/>
              <a:gd name="T5" fmla="*/ 0 h 22"/>
              <a:gd name="T6" fmla="*/ 1 w 14"/>
              <a:gd name="T7" fmla="*/ 1 h 22"/>
              <a:gd name="T8" fmla="*/ 0 w 14"/>
              <a:gd name="T9" fmla="*/ 2 h 22"/>
              <a:gd name="T10" fmla="*/ 1 w 14"/>
              <a:gd name="T11" fmla="*/ 3 h 22"/>
              <a:gd name="T12" fmla="*/ 2 w 14"/>
              <a:gd name="T13" fmla="*/ 4 h 22"/>
              <a:gd name="T14" fmla="*/ 2 w 14"/>
              <a:gd name="T15" fmla="*/ 4 h 22"/>
              <a:gd name="T16" fmla="*/ 2 w 14"/>
              <a:gd name="T17" fmla="*/ 4 h 22"/>
              <a:gd name="T18" fmla="*/ 4 w 14"/>
              <a:gd name="T19" fmla="*/ 19 h 22"/>
              <a:gd name="T20" fmla="*/ 3 w 14"/>
              <a:gd name="T21" fmla="*/ 19 h 22"/>
              <a:gd name="T22" fmla="*/ 3 w 14"/>
              <a:gd name="T23" fmla="*/ 20 h 22"/>
              <a:gd name="T24" fmla="*/ 3 w 14"/>
              <a:gd name="T25" fmla="*/ 21 h 22"/>
              <a:gd name="T26" fmla="*/ 4 w 14"/>
              <a:gd name="T27" fmla="*/ 22 h 22"/>
              <a:gd name="T28" fmla="*/ 7 w 14"/>
              <a:gd name="T29" fmla="*/ 21 h 22"/>
              <a:gd name="T30" fmla="*/ 10 w 14"/>
              <a:gd name="T31" fmla="*/ 21 h 22"/>
              <a:gd name="T32" fmla="*/ 13 w 14"/>
              <a:gd name="T33" fmla="*/ 21 h 22"/>
              <a:gd name="T34" fmla="*/ 13 w 14"/>
              <a:gd name="T35" fmla="*/ 20 h 22"/>
              <a:gd name="T36" fmla="*/ 13 w 14"/>
              <a:gd name="T37" fmla="*/ 19 h 22"/>
              <a:gd name="T38" fmla="*/ 12 w 14"/>
              <a:gd name="T39" fmla="*/ 18 h 22"/>
              <a:gd name="T40" fmla="*/ 12 w 14"/>
              <a:gd name="T41" fmla="*/ 18 h 22"/>
              <a:gd name="T42" fmla="*/ 10 w 14"/>
              <a:gd name="T43" fmla="*/ 3 h 22"/>
              <a:gd name="T44" fmla="*/ 10 w 14"/>
              <a:gd name="T45" fmla="*/ 3 h 22"/>
              <a:gd name="T46" fmla="*/ 10 w 14"/>
              <a:gd name="T47" fmla="*/ 3 h 22"/>
              <a:gd name="T48" fmla="*/ 11 w 14"/>
              <a:gd name="T49" fmla="*/ 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" h="22">
                <a:moveTo>
                  <a:pt x="11" y="2"/>
                </a:move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0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2"/>
                  <a:pt x="0" y="2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1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20"/>
                  <a:pt x="3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4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4" y="20"/>
                  <a:pt x="13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1" y="2"/>
                  <a:pt x="11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0" name="Freeform 114"/>
          <p:cNvSpPr/>
          <p:nvPr/>
        </p:nvSpPr>
        <p:spPr bwMode="auto">
          <a:xfrm>
            <a:off x="4160480" y="2650299"/>
            <a:ext cx="233553" cy="77314"/>
          </a:xfrm>
          <a:custGeom>
            <a:avLst/>
            <a:gdLst>
              <a:gd name="T0" fmla="*/ 63 w 67"/>
              <a:gd name="T1" fmla="*/ 5 h 22"/>
              <a:gd name="T2" fmla="*/ 61 w 67"/>
              <a:gd name="T3" fmla="*/ 5 h 22"/>
              <a:gd name="T4" fmla="*/ 61 w 67"/>
              <a:gd name="T5" fmla="*/ 5 h 22"/>
              <a:gd name="T6" fmla="*/ 61 w 67"/>
              <a:gd name="T7" fmla="*/ 2 h 22"/>
              <a:gd name="T8" fmla="*/ 58 w 67"/>
              <a:gd name="T9" fmla="*/ 0 h 22"/>
              <a:gd name="T10" fmla="*/ 7 w 67"/>
              <a:gd name="T11" fmla="*/ 6 h 22"/>
              <a:gd name="T12" fmla="*/ 5 w 67"/>
              <a:gd name="T13" fmla="*/ 9 h 22"/>
              <a:gd name="T14" fmla="*/ 5 w 67"/>
              <a:gd name="T15" fmla="*/ 12 h 22"/>
              <a:gd name="T16" fmla="*/ 5 w 67"/>
              <a:gd name="T17" fmla="*/ 12 h 22"/>
              <a:gd name="T18" fmla="*/ 3 w 67"/>
              <a:gd name="T19" fmla="*/ 13 h 22"/>
              <a:gd name="T20" fmla="*/ 0 w 67"/>
              <a:gd name="T21" fmla="*/ 16 h 22"/>
              <a:gd name="T22" fmla="*/ 1 w 67"/>
              <a:gd name="T23" fmla="*/ 19 h 22"/>
              <a:gd name="T24" fmla="*/ 4 w 67"/>
              <a:gd name="T25" fmla="*/ 22 h 22"/>
              <a:gd name="T26" fmla="*/ 65 w 67"/>
              <a:gd name="T27" fmla="*/ 14 h 22"/>
              <a:gd name="T28" fmla="*/ 67 w 67"/>
              <a:gd name="T29" fmla="*/ 11 h 22"/>
              <a:gd name="T30" fmla="*/ 66 w 67"/>
              <a:gd name="T31" fmla="*/ 7 h 22"/>
              <a:gd name="T32" fmla="*/ 63 w 67"/>
              <a:gd name="T33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" h="22">
                <a:moveTo>
                  <a:pt x="63" y="5"/>
                </a:moveTo>
                <a:cubicBezTo>
                  <a:pt x="61" y="5"/>
                  <a:pt x="61" y="5"/>
                  <a:pt x="61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1"/>
                  <a:pt x="59" y="0"/>
                  <a:pt x="58" y="0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8"/>
                  <a:pt x="5" y="9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4"/>
                  <a:pt x="0" y="16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21"/>
                  <a:pt x="2" y="22"/>
                  <a:pt x="4" y="22"/>
                </a:cubicBezTo>
                <a:cubicBezTo>
                  <a:pt x="65" y="14"/>
                  <a:pt x="65" y="14"/>
                  <a:pt x="65" y="14"/>
                </a:cubicBezTo>
                <a:cubicBezTo>
                  <a:pt x="66" y="14"/>
                  <a:pt x="67" y="13"/>
                  <a:pt x="67" y="11"/>
                </a:cubicBezTo>
                <a:cubicBezTo>
                  <a:pt x="66" y="7"/>
                  <a:pt x="66" y="7"/>
                  <a:pt x="66" y="7"/>
                </a:cubicBezTo>
                <a:cubicBezTo>
                  <a:pt x="66" y="6"/>
                  <a:pt x="65" y="5"/>
                  <a:pt x="63" y="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1" name="Freeform 115"/>
          <p:cNvSpPr/>
          <p:nvPr/>
        </p:nvSpPr>
        <p:spPr bwMode="auto">
          <a:xfrm>
            <a:off x="3579010" y="1943195"/>
            <a:ext cx="330197" cy="125636"/>
          </a:xfrm>
          <a:custGeom>
            <a:avLst/>
            <a:gdLst>
              <a:gd name="T0" fmla="*/ 84 w 95"/>
              <a:gd name="T1" fmla="*/ 26 h 36"/>
              <a:gd name="T2" fmla="*/ 90 w 95"/>
              <a:gd name="T3" fmla="*/ 18 h 36"/>
              <a:gd name="T4" fmla="*/ 54 w 95"/>
              <a:gd name="T5" fmla="*/ 3 h 36"/>
              <a:gd name="T6" fmla="*/ 35 w 95"/>
              <a:gd name="T7" fmla="*/ 5 h 36"/>
              <a:gd name="T8" fmla="*/ 5 w 95"/>
              <a:gd name="T9" fmla="*/ 29 h 36"/>
              <a:gd name="T10" fmla="*/ 13 w 95"/>
              <a:gd name="T11" fmla="*/ 35 h 36"/>
              <a:gd name="T12" fmla="*/ 84 w 9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36">
                <a:moveTo>
                  <a:pt x="84" y="26"/>
                </a:moveTo>
                <a:cubicBezTo>
                  <a:pt x="95" y="25"/>
                  <a:pt x="95" y="22"/>
                  <a:pt x="90" y="18"/>
                </a:cubicBezTo>
                <a:cubicBezTo>
                  <a:pt x="54" y="3"/>
                  <a:pt x="54" y="3"/>
                  <a:pt x="54" y="3"/>
                </a:cubicBezTo>
                <a:cubicBezTo>
                  <a:pt x="49" y="0"/>
                  <a:pt x="40" y="1"/>
                  <a:pt x="35" y="5"/>
                </a:cubicBezTo>
                <a:cubicBezTo>
                  <a:pt x="5" y="29"/>
                  <a:pt x="5" y="29"/>
                  <a:pt x="5" y="29"/>
                </a:cubicBezTo>
                <a:cubicBezTo>
                  <a:pt x="0" y="33"/>
                  <a:pt x="3" y="36"/>
                  <a:pt x="13" y="35"/>
                </a:cubicBezTo>
                <a:lnTo>
                  <a:pt x="84" y="2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2" name="Freeform 116"/>
          <p:cNvSpPr/>
          <p:nvPr/>
        </p:nvSpPr>
        <p:spPr bwMode="auto">
          <a:xfrm>
            <a:off x="3630553" y="2072052"/>
            <a:ext cx="62817" cy="101476"/>
          </a:xfrm>
          <a:custGeom>
            <a:avLst/>
            <a:gdLst>
              <a:gd name="T0" fmla="*/ 15 w 18"/>
              <a:gd name="T1" fmla="*/ 3 h 29"/>
              <a:gd name="T2" fmla="*/ 15 w 18"/>
              <a:gd name="T3" fmla="*/ 1 h 29"/>
              <a:gd name="T4" fmla="*/ 13 w 18"/>
              <a:gd name="T5" fmla="*/ 0 h 29"/>
              <a:gd name="T6" fmla="*/ 2 w 18"/>
              <a:gd name="T7" fmla="*/ 2 h 29"/>
              <a:gd name="T8" fmla="*/ 0 w 18"/>
              <a:gd name="T9" fmla="*/ 3 h 29"/>
              <a:gd name="T10" fmla="*/ 1 w 18"/>
              <a:gd name="T11" fmla="*/ 4 h 29"/>
              <a:gd name="T12" fmla="*/ 2 w 18"/>
              <a:gd name="T13" fmla="*/ 6 h 29"/>
              <a:gd name="T14" fmla="*/ 3 w 18"/>
              <a:gd name="T15" fmla="*/ 5 h 29"/>
              <a:gd name="T16" fmla="*/ 3 w 18"/>
              <a:gd name="T17" fmla="*/ 6 h 29"/>
              <a:gd name="T18" fmla="*/ 5 w 18"/>
              <a:gd name="T19" fmla="*/ 25 h 29"/>
              <a:gd name="T20" fmla="*/ 5 w 18"/>
              <a:gd name="T21" fmla="*/ 25 h 29"/>
              <a:gd name="T22" fmla="*/ 3 w 18"/>
              <a:gd name="T23" fmla="*/ 27 h 29"/>
              <a:gd name="T24" fmla="*/ 4 w 18"/>
              <a:gd name="T25" fmla="*/ 28 h 29"/>
              <a:gd name="T26" fmla="*/ 5 w 18"/>
              <a:gd name="T27" fmla="*/ 29 h 29"/>
              <a:gd name="T28" fmla="*/ 9 w 18"/>
              <a:gd name="T29" fmla="*/ 29 h 29"/>
              <a:gd name="T30" fmla="*/ 13 w 18"/>
              <a:gd name="T31" fmla="*/ 28 h 29"/>
              <a:gd name="T32" fmla="*/ 17 w 18"/>
              <a:gd name="T33" fmla="*/ 28 h 29"/>
              <a:gd name="T34" fmla="*/ 18 w 18"/>
              <a:gd name="T35" fmla="*/ 27 h 29"/>
              <a:gd name="T36" fmla="*/ 18 w 18"/>
              <a:gd name="T37" fmla="*/ 25 h 29"/>
              <a:gd name="T38" fmla="*/ 16 w 18"/>
              <a:gd name="T39" fmla="*/ 24 h 29"/>
              <a:gd name="T40" fmla="*/ 16 w 18"/>
              <a:gd name="T41" fmla="*/ 24 h 29"/>
              <a:gd name="T42" fmla="*/ 13 w 18"/>
              <a:gd name="T43" fmla="*/ 4 h 29"/>
              <a:gd name="T44" fmla="*/ 13 w 18"/>
              <a:gd name="T45" fmla="*/ 4 h 29"/>
              <a:gd name="T46" fmla="*/ 14 w 18"/>
              <a:gd name="T47" fmla="*/ 4 h 29"/>
              <a:gd name="T48" fmla="*/ 15 w 18"/>
              <a:gd name="T49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29">
                <a:moveTo>
                  <a:pt x="15" y="3"/>
                </a:move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4" y="0"/>
                  <a:pt x="13" y="0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3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1" y="6"/>
                  <a:pt x="2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6"/>
                  <a:pt x="3" y="6"/>
                  <a:pt x="3" y="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6"/>
                  <a:pt x="3" y="26"/>
                  <a:pt x="3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9"/>
                  <a:pt x="4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28"/>
                  <a:pt x="13" y="28"/>
                  <a:pt x="13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8"/>
                  <a:pt x="18" y="27"/>
                  <a:pt x="18" y="2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4"/>
                  <a:pt x="17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5" y="3"/>
                  <a:pt x="15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3" name="Freeform 117"/>
          <p:cNvSpPr/>
          <p:nvPr/>
        </p:nvSpPr>
        <p:spPr bwMode="auto">
          <a:xfrm>
            <a:off x="3698203" y="2065610"/>
            <a:ext cx="57986" cy="101476"/>
          </a:xfrm>
          <a:custGeom>
            <a:avLst/>
            <a:gdLst>
              <a:gd name="T0" fmla="*/ 14 w 17"/>
              <a:gd name="T1" fmla="*/ 2 h 29"/>
              <a:gd name="T2" fmla="*/ 14 w 17"/>
              <a:gd name="T3" fmla="*/ 1 h 29"/>
              <a:gd name="T4" fmla="*/ 13 w 17"/>
              <a:gd name="T5" fmla="*/ 0 h 29"/>
              <a:gd name="T6" fmla="*/ 1 w 17"/>
              <a:gd name="T7" fmla="*/ 1 h 29"/>
              <a:gd name="T8" fmla="*/ 0 w 17"/>
              <a:gd name="T9" fmla="*/ 3 h 29"/>
              <a:gd name="T10" fmla="*/ 0 w 17"/>
              <a:gd name="T11" fmla="*/ 4 h 29"/>
              <a:gd name="T12" fmla="*/ 1 w 17"/>
              <a:gd name="T13" fmla="*/ 5 h 29"/>
              <a:gd name="T14" fmla="*/ 2 w 17"/>
              <a:gd name="T15" fmla="*/ 5 h 29"/>
              <a:gd name="T16" fmla="*/ 2 w 17"/>
              <a:gd name="T17" fmla="*/ 5 h 29"/>
              <a:gd name="T18" fmla="*/ 5 w 17"/>
              <a:gd name="T19" fmla="*/ 25 h 29"/>
              <a:gd name="T20" fmla="*/ 4 w 17"/>
              <a:gd name="T21" fmla="*/ 25 h 29"/>
              <a:gd name="T22" fmla="*/ 3 w 17"/>
              <a:gd name="T23" fmla="*/ 27 h 29"/>
              <a:gd name="T24" fmla="*/ 3 w 17"/>
              <a:gd name="T25" fmla="*/ 28 h 29"/>
              <a:gd name="T26" fmla="*/ 4 w 17"/>
              <a:gd name="T27" fmla="*/ 29 h 29"/>
              <a:gd name="T28" fmla="*/ 8 w 17"/>
              <a:gd name="T29" fmla="*/ 29 h 29"/>
              <a:gd name="T30" fmla="*/ 12 w 17"/>
              <a:gd name="T31" fmla="*/ 28 h 29"/>
              <a:gd name="T32" fmla="*/ 16 w 17"/>
              <a:gd name="T33" fmla="*/ 28 h 29"/>
              <a:gd name="T34" fmla="*/ 17 w 17"/>
              <a:gd name="T35" fmla="*/ 26 h 29"/>
              <a:gd name="T36" fmla="*/ 17 w 17"/>
              <a:gd name="T37" fmla="*/ 25 h 29"/>
              <a:gd name="T38" fmla="*/ 16 w 17"/>
              <a:gd name="T39" fmla="*/ 24 h 29"/>
              <a:gd name="T40" fmla="*/ 15 w 17"/>
              <a:gd name="T41" fmla="*/ 24 h 29"/>
              <a:gd name="T42" fmla="*/ 12 w 17"/>
              <a:gd name="T43" fmla="*/ 4 h 29"/>
              <a:gd name="T44" fmla="*/ 12 w 17"/>
              <a:gd name="T45" fmla="*/ 4 h 29"/>
              <a:gd name="T46" fmla="*/ 13 w 17"/>
              <a:gd name="T47" fmla="*/ 4 h 29"/>
              <a:gd name="T48" fmla="*/ 14 w 17"/>
              <a:gd name="T49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" h="29">
                <a:moveTo>
                  <a:pt x="14" y="2"/>
                </a:move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3" y="0"/>
                  <a:pt x="13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2"/>
                  <a:pt x="0" y="2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5"/>
                  <a:pt x="1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3" y="26"/>
                  <a:pt x="3" y="2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9"/>
                  <a:pt x="4" y="29"/>
                  <a:pt x="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12" y="28"/>
                  <a:pt x="12" y="28"/>
                  <a:pt x="12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7" y="28"/>
                  <a:pt x="17" y="27"/>
                  <a:pt x="17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6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4"/>
                  <a:pt x="14" y="3"/>
                  <a:pt x="14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4" name="Freeform 118"/>
          <p:cNvSpPr/>
          <p:nvPr/>
        </p:nvSpPr>
        <p:spPr bwMode="auto">
          <a:xfrm>
            <a:off x="3759410" y="2059166"/>
            <a:ext cx="62817" cy="99865"/>
          </a:xfrm>
          <a:custGeom>
            <a:avLst/>
            <a:gdLst>
              <a:gd name="T0" fmla="*/ 15 w 18"/>
              <a:gd name="T1" fmla="*/ 2 h 29"/>
              <a:gd name="T2" fmla="*/ 14 w 18"/>
              <a:gd name="T3" fmla="*/ 1 h 29"/>
              <a:gd name="T4" fmla="*/ 13 w 18"/>
              <a:gd name="T5" fmla="*/ 0 h 29"/>
              <a:gd name="T6" fmla="*/ 1 w 18"/>
              <a:gd name="T7" fmla="*/ 1 h 29"/>
              <a:gd name="T8" fmla="*/ 0 w 18"/>
              <a:gd name="T9" fmla="*/ 3 h 29"/>
              <a:gd name="T10" fmla="*/ 0 w 18"/>
              <a:gd name="T11" fmla="*/ 4 h 29"/>
              <a:gd name="T12" fmla="*/ 2 w 18"/>
              <a:gd name="T13" fmla="*/ 5 h 29"/>
              <a:gd name="T14" fmla="*/ 2 w 18"/>
              <a:gd name="T15" fmla="*/ 5 h 29"/>
              <a:gd name="T16" fmla="*/ 2 w 18"/>
              <a:gd name="T17" fmla="*/ 5 h 29"/>
              <a:gd name="T18" fmla="*/ 5 w 18"/>
              <a:gd name="T19" fmla="*/ 25 h 29"/>
              <a:gd name="T20" fmla="*/ 4 w 18"/>
              <a:gd name="T21" fmla="*/ 25 h 29"/>
              <a:gd name="T22" fmla="*/ 3 w 18"/>
              <a:gd name="T23" fmla="*/ 26 h 29"/>
              <a:gd name="T24" fmla="*/ 3 w 18"/>
              <a:gd name="T25" fmla="*/ 28 h 29"/>
              <a:gd name="T26" fmla="*/ 5 w 18"/>
              <a:gd name="T27" fmla="*/ 29 h 29"/>
              <a:gd name="T28" fmla="*/ 9 w 18"/>
              <a:gd name="T29" fmla="*/ 28 h 29"/>
              <a:gd name="T30" fmla="*/ 12 w 18"/>
              <a:gd name="T31" fmla="*/ 28 h 29"/>
              <a:gd name="T32" fmla="*/ 16 w 18"/>
              <a:gd name="T33" fmla="*/ 27 h 29"/>
              <a:gd name="T34" fmla="*/ 18 w 18"/>
              <a:gd name="T35" fmla="*/ 26 h 29"/>
              <a:gd name="T36" fmla="*/ 17 w 18"/>
              <a:gd name="T37" fmla="*/ 25 h 29"/>
              <a:gd name="T38" fmla="*/ 16 w 18"/>
              <a:gd name="T39" fmla="*/ 24 h 29"/>
              <a:gd name="T40" fmla="*/ 15 w 18"/>
              <a:gd name="T41" fmla="*/ 24 h 29"/>
              <a:gd name="T42" fmla="*/ 13 w 18"/>
              <a:gd name="T43" fmla="*/ 4 h 29"/>
              <a:gd name="T44" fmla="*/ 13 w 18"/>
              <a:gd name="T45" fmla="*/ 4 h 29"/>
              <a:gd name="T46" fmla="*/ 13 w 18"/>
              <a:gd name="T47" fmla="*/ 4 h 29"/>
              <a:gd name="T48" fmla="*/ 15 w 18"/>
              <a:gd name="T49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29">
                <a:moveTo>
                  <a:pt x="15" y="2"/>
                </a:move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3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3" y="26"/>
                  <a:pt x="3" y="26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4" y="29"/>
                  <a:pt x="5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8" y="27"/>
                  <a:pt x="18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3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4"/>
                  <a:pt x="15" y="3"/>
                  <a:pt x="15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5" name="Freeform 119"/>
          <p:cNvSpPr/>
          <p:nvPr/>
        </p:nvSpPr>
        <p:spPr bwMode="auto">
          <a:xfrm>
            <a:off x="3822229" y="2047891"/>
            <a:ext cx="62817" cy="104697"/>
          </a:xfrm>
          <a:custGeom>
            <a:avLst/>
            <a:gdLst>
              <a:gd name="T0" fmla="*/ 15 w 18"/>
              <a:gd name="T1" fmla="*/ 3 h 30"/>
              <a:gd name="T2" fmla="*/ 15 w 18"/>
              <a:gd name="T3" fmla="*/ 2 h 30"/>
              <a:gd name="T4" fmla="*/ 13 w 18"/>
              <a:gd name="T5" fmla="*/ 0 h 30"/>
              <a:gd name="T6" fmla="*/ 1 w 18"/>
              <a:gd name="T7" fmla="*/ 2 h 30"/>
              <a:gd name="T8" fmla="*/ 0 w 18"/>
              <a:gd name="T9" fmla="*/ 3 h 30"/>
              <a:gd name="T10" fmla="*/ 1 w 18"/>
              <a:gd name="T11" fmla="*/ 5 h 30"/>
              <a:gd name="T12" fmla="*/ 2 w 18"/>
              <a:gd name="T13" fmla="*/ 6 h 30"/>
              <a:gd name="T14" fmla="*/ 3 w 18"/>
              <a:gd name="T15" fmla="*/ 6 h 30"/>
              <a:gd name="T16" fmla="*/ 3 w 18"/>
              <a:gd name="T17" fmla="*/ 6 h 30"/>
              <a:gd name="T18" fmla="*/ 5 w 18"/>
              <a:gd name="T19" fmla="*/ 26 h 30"/>
              <a:gd name="T20" fmla="*/ 4 w 18"/>
              <a:gd name="T21" fmla="*/ 26 h 30"/>
              <a:gd name="T22" fmla="*/ 3 w 18"/>
              <a:gd name="T23" fmla="*/ 27 h 30"/>
              <a:gd name="T24" fmla="*/ 3 w 18"/>
              <a:gd name="T25" fmla="*/ 29 h 30"/>
              <a:gd name="T26" fmla="*/ 5 w 18"/>
              <a:gd name="T27" fmla="*/ 30 h 30"/>
              <a:gd name="T28" fmla="*/ 9 w 18"/>
              <a:gd name="T29" fmla="*/ 29 h 30"/>
              <a:gd name="T30" fmla="*/ 13 w 18"/>
              <a:gd name="T31" fmla="*/ 29 h 30"/>
              <a:gd name="T32" fmla="*/ 17 w 18"/>
              <a:gd name="T33" fmla="*/ 28 h 30"/>
              <a:gd name="T34" fmla="*/ 18 w 18"/>
              <a:gd name="T35" fmla="*/ 27 h 30"/>
              <a:gd name="T36" fmla="*/ 18 w 18"/>
              <a:gd name="T37" fmla="*/ 25 h 30"/>
              <a:gd name="T38" fmla="*/ 16 w 18"/>
              <a:gd name="T39" fmla="*/ 24 h 30"/>
              <a:gd name="T40" fmla="*/ 15 w 18"/>
              <a:gd name="T41" fmla="*/ 24 h 30"/>
              <a:gd name="T42" fmla="*/ 13 w 18"/>
              <a:gd name="T43" fmla="*/ 5 h 30"/>
              <a:gd name="T44" fmla="*/ 13 w 18"/>
              <a:gd name="T45" fmla="*/ 4 h 30"/>
              <a:gd name="T46" fmla="*/ 14 w 18"/>
              <a:gd name="T47" fmla="*/ 4 h 30"/>
              <a:gd name="T48" fmla="*/ 15 w 18"/>
              <a:gd name="T49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" h="30">
                <a:moveTo>
                  <a:pt x="15" y="3"/>
                </a:move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4" y="0"/>
                  <a:pt x="13" y="0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3"/>
                  <a:pt x="0" y="3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6"/>
                  <a:pt x="2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6"/>
                  <a:pt x="3" y="6"/>
                  <a:pt x="3" y="6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6"/>
                  <a:pt x="3" y="26"/>
                  <a:pt x="3" y="27"/>
                </a:cubicBezTo>
                <a:cubicBezTo>
                  <a:pt x="3" y="29"/>
                  <a:pt x="3" y="29"/>
                  <a:pt x="3" y="29"/>
                </a:cubicBezTo>
                <a:cubicBezTo>
                  <a:pt x="4" y="29"/>
                  <a:pt x="4" y="30"/>
                  <a:pt x="5" y="30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8" y="27"/>
                  <a:pt x="18" y="2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17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5" y="4"/>
                  <a:pt x="15" y="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6" name="Freeform 120"/>
          <p:cNvSpPr/>
          <p:nvPr/>
        </p:nvSpPr>
        <p:spPr bwMode="auto">
          <a:xfrm>
            <a:off x="3614446" y="2155809"/>
            <a:ext cx="309257" cy="101476"/>
          </a:xfrm>
          <a:custGeom>
            <a:avLst/>
            <a:gdLst>
              <a:gd name="T0" fmla="*/ 85 w 89"/>
              <a:gd name="T1" fmla="*/ 7 h 29"/>
              <a:gd name="T2" fmla="*/ 81 w 89"/>
              <a:gd name="T3" fmla="*/ 7 h 29"/>
              <a:gd name="T4" fmla="*/ 81 w 89"/>
              <a:gd name="T5" fmla="*/ 7 h 29"/>
              <a:gd name="T6" fmla="*/ 81 w 89"/>
              <a:gd name="T7" fmla="*/ 3 h 29"/>
              <a:gd name="T8" fmla="*/ 77 w 89"/>
              <a:gd name="T9" fmla="*/ 0 h 29"/>
              <a:gd name="T10" fmla="*/ 9 w 89"/>
              <a:gd name="T11" fmla="*/ 9 h 29"/>
              <a:gd name="T12" fmla="*/ 6 w 89"/>
              <a:gd name="T13" fmla="*/ 12 h 29"/>
              <a:gd name="T14" fmla="*/ 6 w 89"/>
              <a:gd name="T15" fmla="*/ 16 h 29"/>
              <a:gd name="T16" fmla="*/ 6 w 89"/>
              <a:gd name="T17" fmla="*/ 17 h 29"/>
              <a:gd name="T18" fmla="*/ 3 w 89"/>
              <a:gd name="T19" fmla="*/ 17 h 29"/>
              <a:gd name="T20" fmla="*/ 0 w 89"/>
              <a:gd name="T21" fmla="*/ 21 h 29"/>
              <a:gd name="T22" fmla="*/ 1 w 89"/>
              <a:gd name="T23" fmla="*/ 26 h 29"/>
              <a:gd name="T24" fmla="*/ 4 w 89"/>
              <a:gd name="T25" fmla="*/ 29 h 29"/>
              <a:gd name="T26" fmla="*/ 86 w 89"/>
              <a:gd name="T27" fmla="*/ 19 h 29"/>
              <a:gd name="T28" fmla="*/ 89 w 89"/>
              <a:gd name="T29" fmla="*/ 15 h 29"/>
              <a:gd name="T30" fmla="*/ 88 w 89"/>
              <a:gd name="T31" fmla="*/ 10 h 29"/>
              <a:gd name="T32" fmla="*/ 85 w 89"/>
              <a:gd name="T33" fmla="*/ 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" h="29">
                <a:moveTo>
                  <a:pt x="85" y="7"/>
                </a:moveTo>
                <a:cubicBezTo>
                  <a:pt x="81" y="7"/>
                  <a:pt x="81" y="7"/>
                  <a:pt x="81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81" y="3"/>
                  <a:pt x="81" y="3"/>
                </a:cubicBezTo>
                <a:cubicBezTo>
                  <a:pt x="81" y="1"/>
                  <a:pt x="79" y="0"/>
                  <a:pt x="77" y="0"/>
                </a:cubicBezTo>
                <a:cubicBezTo>
                  <a:pt x="9" y="9"/>
                  <a:pt x="9" y="9"/>
                  <a:pt x="9" y="9"/>
                </a:cubicBezTo>
                <a:cubicBezTo>
                  <a:pt x="7" y="9"/>
                  <a:pt x="5" y="11"/>
                  <a:pt x="6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7"/>
                  <a:pt x="6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7"/>
                  <a:pt x="0" y="19"/>
                  <a:pt x="0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8"/>
                  <a:pt x="3" y="29"/>
                  <a:pt x="4" y="29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19"/>
                  <a:pt x="89" y="17"/>
                  <a:pt x="89" y="15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8"/>
                  <a:pt x="86" y="7"/>
                  <a:pt x="85" y="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7" name="Freeform 121"/>
          <p:cNvSpPr/>
          <p:nvPr/>
        </p:nvSpPr>
        <p:spPr bwMode="auto">
          <a:xfrm>
            <a:off x="2430570" y="3051367"/>
            <a:ext cx="267379" cy="306036"/>
          </a:xfrm>
          <a:custGeom>
            <a:avLst/>
            <a:gdLst>
              <a:gd name="T0" fmla="*/ 59 w 77"/>
              <a:gd name="T1" fmla="*/ 76 h 88"/>
              <a:gd name="T2" fmla="*/ 59 w 77"/>
              <a:gd name="T3" fmla="*/ 75 h 88"/>
              <a:gd name="T4" fmla="*/ 55 w 77"/>
              <a:gd name="T5" fmla="*/ 72 h 88"/>
              <a:gd name="T6" fmla="*/ 50 w 77"/>
              <a:gd name="T7" fmla="*/ 73 h 88"/>
              <a:gd name="T8" fmla="*/ 44 w 77"/>
              <a:gd name="T9" fmla="*/ 17 h 88"/>
              <a:gd name="T10" fmla="*/ 46 w 77"/>
              <a:gd name="T11" fmla="*/ 13 h 88"/>
              <a:gd name="T12" fmla="*/ 69 w 77"/>
              <a:gd name="T13" fmla="*/ 10 h 88"/>
              <a:gd name="T14" fmla="*/ 72 w 77"/>
              <a:gd name="T15" fmla="*/ 12 h 88"/>
              <a:gd name="T16" fmla="*/ 77 w 77"/>
              <a:gd name="T17" fmla="*/ 6 h 88"/>
              <a:gd name="T18" fmla="*/ 71 w 77"/>
              <a:gd name="T19" fmla="*/ 2 h 88"/>
              <a:gd name="T20" fmla="*/ 68 w 77"/>
              <a:gd name="T21" fmla="*/ 5 h 88"/>
              <a:gd name="T22" fmla="*/ 47 w 77"/>
              <a:gd name="T23" fmla="*/ 7 h 88"/>
              <a:gd name="T24" fmla="*/ 37 w 77"/>
              <a:gd name="T25" fmla="*/ 1 h 88"/>
              <a:gd name="T26" fmla="*/ 30 w 77"/>
              <a:gd name="T27" fmla="*/ 9 h 88"/>
              <a:gd name="T28" fmla="*/ 8 w 77"/>
              <a:gd name="T29" fmla="*/ 12 h 88"/>
              <a:gd name="T30" fmla="*/ 4 w 77"/>
              <a:gd name="T31" fmla="*/ 11 h 88"/>
              <a:gd name="T32" fmla="*/ 0 w 77"/>
              <a:gd name="T33" fmla="*/ 16 h 88"/>
              <a:gd name="T34" fmla="*/ 5 w 77"/>
              <a:gd name="T35" fmla="*/ 20 h 88"/>
              <a:gd name="T36" fmla="*/ 9 w 77"/>
              <a:gd name="T37" fmla="*/ 18 h 88"/>
              <a:gd name="T38" fmla="*/ 32 w 77"/>
              <a:gd name="T39" fmla="*/ 15 h 88"/>
              <a:gd name="T40" fmla="*/ 35 w 77"/>
              <a:gd name="T41" fmla="*/ 18 h 88"/>
              <a:gd name="T42" fmla="*/ 42 w 77"/>
              <a:gd name="T43" fmla="*/ 74 h 88"/>
              <a:gd name="T44" fmla="*/ 38 w 77"/>
              <a:gd name="T45" fmla="*/ 74 h 88"/>
              <a:gd name="T46" fmla="*/ 35 w 77"/>
              <a:gd name="T47" fmla="*/ 78 h 88"/>
              <a:gd name="T48" fmla="*/ 35 w 77"/>
              <a:gd name="T49" fmla="*/ 79 h 88"/>
              <a:gd name="T50" fmla="*/ 32 w 77"/>
              <a:gd name="T51" fmla="*/ 83 h 88"/>
              <a:gd name="T52" fmla="*/ 33 w 77"/>
              <a:gd name="T53" fmla="*/ 84 h 88"/>
              <a:gd name="T54" fmla="*/ 37 w 77"/>
              <a:gd name="T55" fmla="*/ 87 h 88"/>
              <a:gd name="T56" fmla="*/ 59 w 77"/>
              <a:gd name="T57" fmla="*/ 84 h 88"/>
              <a:gd name="T58" fmla="*/ 62 w 77"/>
              <a:gd name="T59" fmla="*/ 80 h 88"/>
              <a:gd name="T60" fmla="*/ 62 w 77"/>
              <a:gd name="T61" fmla="*/ 79 h 88"/>
              <a:gd name="T62" fmla="*/ 59 w 77"/>
              <a:gd name="T63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7" h="88">
                <a:moveTo>
                  <a:pt x="59" y="76"/>
                </a:moveTo>
                <a:cubicBezTo>
                  <a:pt x="59" y="75"/>
                  <a:pt x="59" y="75"/>
                  <a:pt x="59" y="75"/>
                </a:cubicBezTo>
                <a:cubicBezTo>
                  <a:pt x="58" y="73"/>
                  <a:pt x="56" y="72"/>
                  <a:pt x="55" y="72"/>
                </a:cubicBezTo>
                <a:cubicBezTo>
                  <a:pt x="50" y="73"/>
                  <a:pt x="50" y="73"/>
                  <a:pt x="50" y="73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6"/>
                  <a:pt x="46" y="15"/>
                  <a:pt x="46" y="13"/>
                </a:cubicBezTo>
                <a:cubicBezTo>
                  <a:pt x="69" y="10"/>
                  <a:pt x="69" y="10"/>
                  <a:pt x="69" y="10"/>
                </a:cubicBezTo>
                <a:cubicBezTo>
                  <a:pt x="70" y="11"/>
                  <a:pt x="71" y="12"/>
                  <a:pt x="72" y="12"/>
                </a:cubicBezTo>
                <a:cubicBezTo>
                  <a:pt x="75" y="11"/>
                  <a:pt x="77" y="9"/>
                  <a:pt x="77" y="6"/>
                </a:cubicBezTo>
                <a:cubicBezTo>
                  <a:pt x="76" y="4"/>
                  <a:pt x="74" y="2"/>
                  <a:pt x="71" y="2"/>
                </a:cubicBezTo>
                <a:cubicBezTo>
                  <a:pt x="70" y="3"/>
                  <a:pt x="69" y="3"/>
                  <a:pt x="68" y="5"/>
                </a:cubicBezTo>
                <a:cubicBezTo>
                  <a:pt x="47" y="7"/>
                  <a:pt x="47" y="7"/>
                  <a:pt x="47" y="7"/>
                </a:cubicBezTo>
                <a:cubicBezTo>
                  <a:pt x="46" y="3"/>
                  <a:pt x="42" y="0"/>
                  <a:pt x="37" y="1"/>
                </a:cubicBezTo>
                <a:cubicBezTo>
                  <a:pt x="33" y="2"/>
                  <a:pt x="30" y="5"/>
                  <a:pt x="30" y="9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1"/>
                  <a:pt x="6" y="10"/>
                  <a:pt x="4" y="11"/>
                </a:cubicBezTo>
                <a:cubicBezTo>
                  <a:pt x="2" y="11"/>
                  <a:pt x="0" y="13"/>
                  <a:pt x="0" y="16"/>
                </a:cubicBezTo>
                <a:cubicBezTo>
                  <a:pt x="1" y="19"/>
                  <a:pt x="3" y="20"/>
                  <a:pt x="5" y="20"/>
                </a:cubicBezTo>
                <a:cubicBezTo>
                  <a:pt x="7" y="20"/>
                  <a:pt x="8" y="19"/>
                  <a:pt x="9" y="18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6"/>
                  <a:pt x="34" y="17"/>
                  <a:pt x="35" y="18"/>
                </a:cubicBezTo>
                <a:cubicBezTo>
                  <a:pt x="42" y="74"/>
                  <a:pt x="42" y="74"/>
                  <a:pt x="42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6" y="74"/>
                  <a:pt x="35" y="76"/>
                  <a:pt x="35" y="78"/>
                </a:cubicBezTo>
                <a:cubicBezTo>
                  <a:pt x="35" y="79"/>
                  <a:pt x="35" y="79"/>
                  <a:pt x="35" y="79"/>
                </a:cubicBezTo>
                <a:cubicBezTo>
                  <a:pt x="33" y="79"/>
                  <a:pt x="32" y="81"/>
                  <a:pt x="32" y="83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6"/>
                  <a:pt x="35" y="88"/>
                  <a:pt x="37" y="87"/>
                </a:cubicBezTo>
                <a:cubicBezTo>
                  <a:pt x="59" y="84"/>
                  <a:pt x="59" y="84"/>
                  <a:pt x="59" y="84"/>
                </a:cubicBezTo>
                <a:cubicBezTo>
                  <a:pt x="61" y="84"/>
                  <a:pt x="62" y="82"/>
                  <a:pt x="62" y="80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77"/>
                  <a:pt x="60" y="76"/>
                  <a:pt x="59" y="7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8" name="Freeform 122"/>
          <p:cNvSpPr>
            <a:spLocks noEditPoints="1"/>
          </p:cNvSpPr>
          <p:nvPr/>
        </p:nvSpPr>
        <p:spPr bwMode="auto">
          <a:xfrm>
            <a:off x="2656070" y="3102910"/>
            <a:ext cx="95032" cy="175569"/>
          </a:xfrm>
          <a:custGeom>
            <a:avLst/>
            <a:gdLst>
              <a:gd name="T0" fmla="*/ 24 w 27"/>
              <a:gd name="T1" fmla="*/ 38 h 50"/>
              <a:gd name="T2" fmla="*/ 9 w 27"/>
              <a:gd name="T3" fmla="*/ 1 h 50"/>
              <a:gd name="T4" fmla="*/ 8 w 27"/>
              <a:gd name="T5" fmla="*/ 0 h 50"/>
              <a:gd name="T6" fmla="*/ 8 w 27"/>
              <a:gd name="T7" fmla="*/ 0 h 50"/>
              <a:gd name="T8" fmla="*/ 7 w 27"/>
              <a:gd name="T9" fmla="*/ 1 h 50"/>
              <a:gd name="T10" fmla="*/ 1 w 27"/>
              <a:gd name="T11" fmla="*/ 41 h 50"/>
              <a:gd name="T12" fmla="*/ 0 w 27"/>
              <a:gd name="T13" fmla="*/ 43 h 50"/>
              <a:gd name="T14" fmla="*/ 0 w 27"/>
              <a:gd name="T15" fmla="*/ 44 h 50"/>
              <a:gd name="T16" fmla="*/ 3 w 27"/>
              <a:gd name="T17" fmla="*/ 46 h 50"/>
              <a:gd name="T18" fmla="*/ 3 w 27"/>
              <a:gd name="T19" fmla="*/ 46 h 50"/>
              <a:gd name="T20" fmla="*/ 3 w 27"/>
              <a:gd name="T21" fmla="*/ 47 h 50"/>
              <a:gd name="T22" fmla="*/ 3 w 27"/>
              <a:gd name="T23" fmla="*/ 48 h 50"/>
              <a:gd name="T24" fmla="*/ 6 w 27"/>
              <a:gd name="T25" fmla="*/ 50 h 50"/>
              <a:gd name="T26" fmla="*/ 22 w 27"/>
              <a:gd name="T27" fmla="*/ 48 h 50"/>
              <a:gd name="T28" fmla="*/ 24 w 27"/>
              <a:gd name="T29" fmla="*/ 45 h 50"/>
              <a:gd name="T30" fmla="*/ 24 w 27"/>
              <a:gd name="T31" fmla="*/ 44 h 50"/>
              <a:gd name="T32" fmla="*/ 24 w 27"/>
              <a:gd name="T33" fmla="*/ 44 h 50"/>
              <a:gd name="T34" fmla="*/ 24 w 27"/>
              <a:gd name="T35" fmla="*/ 44 h 50"/>
              <a:gd name="T36" fmla="*/ 27 w 27"/>
              <a:gd name="T37" fmla="*/ 41 h 50"/>
              <a:gd name="T38" fmla="*/ 26 w 27"/>
              <a:gd name="T39" fmla="*/ 40 h 50"/>
              <a:gd name="T40" fmla="*/ 24 w 27"/>
              <a:gd name="T41" fmla="*/ 38 h 50"/>
              <a:gd name="T42" fmla="*/ 4 w 27"/>
              <a:gd name="T43" fmla="*/ 40 h 50"/>
              <a:gd name="T44" fmla="*/ 9 w 27"/>
              <a:gd name="T45" fmla="*/ 6 h 50"/>
              <a:gd name="T46" fmla="*/ 22 w 27"/>
              <a:gd name="T47" fmla="*/ 38 h 50"/>
              <a:gd name="T48" fmla="*/ 4 w 27"/>
              <a:gd name="T49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" h="50">
                <a:moveTo>
                  <a:pt x="24" y="38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9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7" y="1"/>
                  <a:pt x="7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2"/>
                  <a:pt x="0" y="4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3" y="47"/>
                  <a:pt x="3" y="47"/>
                  <a:pt x="3" y="47"/>
                </a:cubicBezTo>
                <a:cubicBezTo>
                  <a:pt x="3" y="48"/>
                  <a:pt x="3" y="48"/>
                  <a:pt x="3" y="48"/>
                </a:cubicBezTo>
                <a:cubicBezTo>
                  <a:pt x="4" y="49"/>
                  <a:pt x="5" y="50"/>
                  <a:pt x="6" y="50"/>
                </a:cubicBezTo>
                <a:cubicBezTo>
                  <a:pt x="22" y="48"/>
                  <a:pt x="22" y="48"/>
                  <a:pt x="22" y="48"/>
                </a:cubicBezTo>
                <a:cubicBezTo>
                  <a:pt x="24" y="48"/>
                  <a:pt x="25" y="46"/>
                  <a:pt x="24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6" y="44"/>
                  <a:pt x="27" y="42"/>
                  <a:pt x="27" y="41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9"/>
                  <a:pt x="25" y="38"/>
                  <a:pt x="24" y="38"/>
                </a:cubicBezTo>
                <a:close/>
                <a:moveTo>
                  <a:pt x="4" y="40"/>
                </a:moveTo>
                <a:cubicBezTo>
                  <a:pt x="9" y="6"/>
                  <a:pt x="9" y="6"/>
                  <a:pt x="9" y="6"/>
                </a:cubicBezTo>
                <a:cubicBezTo>
                  <a:pt x="22" y="38"/>
                  <a:pt x="22" y="38"/>
                  <a:pt x="22" y="38"/>
                </a:cubicBezTo>
                <a:lnTo>
                  <a:pt x="4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39" name="Freeform 123"/>
          <p:cNvSpPr>
            <a:spLocks noEditPoints="1"/>
          </p:cNvSpPr>
          <p:nvPr/>
        </p:nvSpPr>
        <p:spPr bwMode="auto">
          <a:xfrm>
            <a:off x="2419296" y="3131903"/>
            <a:ext cx="95032" cy="173958"/>
          </a:xfrm>
          <a:custGeom>
            <a:avLst/>
            <a:gdLst>
              <a:gd name="T0" fmla="*/ 24 w 27"/>
              <a:gd name="T1" fmla="*/ 38 h 50"/>
              <a:gd name="T2" fmla="*/ 10 w 27"/>
              <a:gd name="T3" fmla="*/ 1 h 50"/>
              <a:gd name="T4" fmla="*/ 8 w 27"/>
              <a:gd name="T5" fmla="*/ 0 h 50"/>
              <a:gd name="T6" fmla="*/ 8 w 27"/>
              <a:gd name="T7" fmla="*/ 0 h 50"/>
              <a:gd name="T8" fmla="*/ 7 w 27"/>
              <a:gd name="T9" fmla="*/ 1 h 50"/>
              <a:gd name="T10" fmla="*/ 2 w 27"/>
              <a:gd name="T11" fmla="*/ 41 h 50"/>
              <a:gd name="T12" fmla="*/ 1 w 27"/>
              <a:gd name="T13" fmla="*/ 44 h 50"/>
              <a:gd name="T14" fmla="*/ 1 w 27"/>
              <a:gd name="T15" fmla="*/ 45 h 50"/>
              <a:gd name="T16" fmla="*/ 3 w 27"/>
              <a:gd name="T17" fmla="*/ 47 h 50"/>
              <a:gd name="T18" fmla="*/ 4 w 27"/>
              <a:gd name="T19" fmla="*/ 47 h 50"/>
              <a:gd name="T20" fmla="*/ 4 w 27"/>
              <a:gd name="T21" fmla="*/ 47 h 50"/>
              <a:gd name="T22" fmla="*/ 4 w 27"/>
              <a:gd name="T23" fmla="*/ 48 h 50"/>
              <a:gd name="T24" fmla="*/ 7 w 27"/>
              <a:gd name="T25" fmla="*/ 50 h 50"/>
              <a:gd name="T26" fmla="*/ 23 w 27"/>
              <a:gd name="T27" fmla="*/ 48 h 50"/>
              <a:gd name="T28" fmla="*/ 25 w 27"/>
              <a:gd name="T29" fmla="*/ 45 h 50"/>
              <a:gd name="T30" fmla="*/ 25 w 27"/>
              <a:gd name="T31" fmla="*/ 44 h 50"/>
              <a:gd name="T32" fmla="*/ 25 w 27"/>
              <a:gd name="T33" fmla="*/ 44 h 50"/>
              <a:gd name="T34" fmla="*/ 25 w 27"/>
              <a:gd name="T35" fmla="*/ 44 h 50"/>
              <a:gd name="T36" fmla="*/ 27 w 27"/>
              <a:gd name="T37" fmla="*/ 41 h 50"/>
              <a:gd name="T38" fmla="*/ 27 w 27"/>
              <a:gd name="T39" fmla="*/ 40 h 50"/>
              <a:gd name="T40" fmla="*/ 24 w 27"/>
              <a:gd name="T41" fmla="*/ 38 h 50"/>
              <a:gd name="T42" fmla="*/ 4 w 27"/>
              <a:gd name="T43" fmla="*/ 41 h 50"/>
              <a:gd name="T44" fmla="*/ 9 w 27"/>
              <a:gd name="T45" fmla="*/ 6 h 50"/>
              <a:gd name="T46" fmla="*/ 22 w 27"/>
              <a:gd name="T47" fmla="*/ 38 h 50"/>
              <a:gd name="T48" fmla="*/ 4 w 27"/>
              <a:gd name="T49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" h="50">
                <a:moveTo>
                  <a:pt x="24" y="38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9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1"/>
                  <a:pt x="7" y="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2"/>
                  <a:pt x="0" y="43"/>
                  <a:pt x="1" y="44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2" y="47"/>
                  <a:pt x="3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23" y="48"/>
                  <a:pt x="23" y="48"/>
                  <a:pt x="23" y="48"/>
                </a:cubicBezTo>
                <a:cubicBezTo>
                  <a:pt x="24" y="48"/>
                  <a:pt x="25" y="47"/>
                  <a:pt x="25" y="45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39"/>
                  <a:pt x="26" y="38"/>
                  <a:pt x="24" y="38"/>
                </a:cubicBezTo>
                <a:close/>
                <a:moveTo>
                  <a:pt x="4" y="41"/>
                </a:moveTo>
                <a:cubicBezTo>
                  <a:pt x="9" y="6"/>
                  <a:pt x="9" y="6"/>
                  <a:pt x="9" y="6"/>
                </a:cubicBezTo>
                <a:cubicBezTo>
                  <a:pt x="22" y="38"/>
                  <a:pt x="22" y="38"/>
                  <a:pt x="22" y="38"/>
                </a:cubicBezTo>
                <a:lnTo>
                  <a:pt x="4" y="41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0" name="Freeform 124"/>
          <p:cNvSpPr/>
          <p:nvPr/>
        </p:nvSpPr>
        <p:spPr bwMode="auto">
          <a:xfrm>
            <a:off x="4187860" y="3236599"/>
            <a:ext cx="268989" cy="302815"/>
          </a:xfrm>
          <a:custGeom>
            <a:avLst/>
            <a:gdLst>
              <a:gd name="T0" fmla="*/ 58 w 77"/>
              <a:gd name="T1" fmla="*/ 75 h 87"/>
              <a:gd name="T2" fmla="*/ 58 w 77"/>
              <a:gd name="T3" fmla="*/ 74 h 87"/>
              <a:gd name="T4" fmla="*/ 54 w 77"/>
              <a:gd name="T5" fmla="*/ 71 h 87"/>
              <a:gd name="T6" fmla="*/ 50 w 77"/>
              <a:gd name="T7" fmla="*/ 72 h 87"/>
              <a:gd name="T8" fmla="*/ 43 w 77"/>
              <a:gd name="T9" fmla="*/ 16 h 87"/>
              <a:gd name="T10" fmla="*/ 46 w 77"/>
              <a:gd name="T11" fmla="*/ 12 h 87"/>
              <a:gd name="T12" fmla="*/ 68 w 77"/>
              <a:gd name="T13" fmla="*/ 10 h 87"/>
              <a:gd name="T14" fmla="*/ 72 w 77"/>
              <a:gd name="T15" fmla="*/ 11 h 87"/>
              <a:gd name="T16" fmla="*/ 76 w 77"/>
              <a:gd name="T17" fmla="*/ 6 h 87"/>
              <a:gd name="T18" fmla="*/ 71 w 77"/>
              <a:gd name="T19" fmla="*/ 1 h 87"/>
              <a:gd name="T20" fmla="*/ 68 w 77"/>
              <a:gd name="T21" fmla="*/ 4 h 87"/>
              <a:gd name="T22" fmla="*/ 47 w 77"/>
              <a:gd name="T23" fmla="*/ 6 h 87"/>
              <a:gd name="T24" fmla="*/ 37 w 77"/>
              <a:gd name="T25" fmla="*/ 0 h 87"/>
              <a:gd name="T26" fmla="*/ 29 w 77"/>
              <a:gd name="T27" fmla="*/ 8 h 87"/>
              <a:gd name="T28" fmla="*/ 8 w 77"/>
              <a:gd name="T29" fmla="*/ 11 h 87"/>
              <a:gd name="T30" fmla="*/ 4 w 77"/>
              <a:gd name="T31" fmla="*/ 10 h 87"/>
              <a:gd name="T32" fmla="*/ 0 w 77"/>
              <a:gd name="T33" fmla="*/ 15 h 87"/>
              <a:gd name="T34" fmla="*/ 5 w 77"/>
              <a:gd name="T35" fmla="*/ 19 h 87"/>
              <a:gd name="T36" fmla="*/ 9 w 77"/>
              <a:gd name="T37" fmla="*/ 17 h 87"/>
              <a:gd name="T38" fmla="*/ 31 w 77"/>
              <a:gd name="T39" fmla="*/ 14 h 87"/>
              <a:gd name="T40" fmla="*/ 35 w 77"/>
              <a:gd name="T41" fmla="*/ 17 h 87"/>
              <a:gd name="T42" fmla="*/ 42 w 77"/>
              <a:gd name="T43" fmla="*/ 73 h 87"/>
              <a:gd name="T44" fmla="*/ 38 w 77"/>
              <a:gd name="T45" fmla="*/ 73 h 87"/>
              <a:gd name="T46" fmla="*/ 35 w 77"/>
              <a:gd name="T47" fmla="*/ 77 h 87"/>
              <a:gd name="T48" fmla="*/ 35 w 77"/>
              <a:gd name="T49" fmla="*/ 78 h 87"/>
              <a:gd name="T50" fmla="*/ 32 w 77"/>
              <a:gd name="T51" fmla="*/ 82 h 87"/>
              <a:gd name="T52" fmla="*/ 32 w 77"/>
              <a:gd name="T53" fmla="*/ 83 h 87"/>
              <a:gd name="T54" fmla="*/ 36 w 77"/>
              <a:gd name="T55" fmla="*/ 86 h 87"/>
              <a:gd name="T56" fmla="*/ 59 w 77"/>
              <a:gd name="T57" fmla="*/ 84 h 87"/>
              <a:gd name="T58" fmla="*/ 62 w 77"/>
              <a:gd name="T59" fmla="*/ 80 h 87"/>
              <a:gd name="T60" fmla="*/ 62 w 77"/>
              <a:gd name="T61" fmla="*/ 78 h 87"/>
              <a:gd name="T62" fmla="*/ 58 w 77"/>
              <a:gd name="T63" fmla="*/ 7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7" h="87">
                <a:moveTo>
                  <a:pt x="58" y="75"/>
                </a:moveTo>
                <a:cubicBezTo>
                  <a:pt x="58" y="74"/>
                  <a:pt x="58" y="74"/>
                  <a:pt x="58" y="74"/>
                </a:cubicBezTo>
                <a:cubicBezTo>
                  <a:pt x="58" y="72"/>
                  <a:pt x="56" y="71"/>
                  <a:pt x="54" y="71"/>
                </a:cubicBezTo>
                <a:cubicBezTo>
                  <a:pt x="50" y="72"/>
                  <a:pt x="50" y="72"/>
                  <a:pt x="50" y="72"/>
                </a:cubicBezTo>
                <a:cubicBezTo>
                  <a:pt x="43" y="16"/>
                  <a:pt x="43" y="16"/>
                  <a:pt x="43" y="16"/>
                </a:cubicBezTo>
                <a:cubicBezTo>
                  <a:pt x="45" y="15"/>
                  <a:pt x="46" y="14"/>
                  <a:pt x="46" y="1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1"/>
                  <a:pt x="71" y="11"/>
                  <a:pt x="72" y="11"/>
                </a:cubicBezTo>
                <a:cubicBezTo>
                  <a:pt x="75" y="11"/>
                  <a:pt x="77" y="8"/>
                  <a:pt x="76" y="6"/>
                </a:cubicBezTo>
                <a:cubicBezTo>
                  <a:pt x="76" y="3"/>
                  <a:pt x="74" y="1"/>
                  <a:pt x="71" y="1"/>
                </a:cubicBezTo>
                <a:cubicBezTo>
                  <a:pt x="70" y="2"/>
                  <a:pt x="68" y="3"/>
                  <a:pt x="68" y="4"/>
                </a:cubicBezTo>
                <a:cubicBezTo>
                  <a:pt x="47" y="6"/>
                  <a:pt x="47" y="6"/>
                  <a:pt x="47" y="6"/>
                </a:cubicBezTo>
                <a:cubicBezTo>
                  <a:pt x="45" y="2"/>
                  <a:pt x="41" y="0"/>
                  <a:pt x="37" y="0"/>
                </a:cubicBezTo>
                <a:cubicBezTo>
                  <a:pt x="33" y="1"/>
                  <a:pt x="30" y="4"/>
                  <a:pt x="29" y="8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0"/>
                  <a:pt x="6" y="10"/>
                  <a:pt x="4" y="10"/>
                </a:cubicBezTo>
                <a:cubicBezTo>
                  <a:pt x="2" y="10"/>
                  <a:pt x="0" y="12"/>
                  <a:pt x="0" y="15"/>
                </a:cubicBezTo>
                <a:cubicBezTo>
                  <a:pt x="0" y="18"/>
                  <a:pt x="3" y="19"/>
                  <a:pt x="5" y="19"/>
                </a:cubicBezTo>
                <a:cubicBezTo>
                  <a:pt x="7" y="19"/>
                  <a:pt x="8" y="18"/>
                  <a:pt x="9" y="17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5"/>
                  <a:pt x="33" y="16"/>
                  <a:pt x="35" y="17"/>
                </a:cubicBezTo>
                <a:cubicBezTo>
                  <a:pt x="42" y="73"/>
                  <a:pt x="42" y="73"/>
                  <a:pt x="42" y="73"/>
                </a:cubicBezTo>
                <a:cubicBezTo>
                  <a:pt x="38" y="73"/>
                  <a:pt x="38" y="73"/>
                  <a:pt x="38" y="73"/>
                </a:cubicBezTo>
                <a:cubicBezTo>
                  <a:pt x="36" y="74"/>
                  <a:pt x="34" y="75"/>
                  <a:pt x="35" y="77"/>
                </a:cubicBezTo>
                <a:cubicBezTo>
                  <a:pt x="35" y="78"/>
                  <a:pt x="35" y="78"/>
                  <a:pt x="35" y="78"/>
                </a:cubicBezTo>
                <a:cubicBezTo>
                  <a:pt x="33" y="79"/>
                  <a:pt x="32" y="80"/>
                  <a:pt x="32" y="82"/>
                </a:cubicBezTo>
                <a:cubicBezTo>
                  <a:pt x="32" y="83"/>
                  <a:pt x="32" y="83"/>
                  <a:pt x="32" y="83"/>
                </a:cubicBezTo>
                <a:cubicBezTo>
                  <a:pt x="33" y="85"/>
                  <a:pt x="34" y="87"/>
                  <a:pt x="36" y="86"/>
                </a:cubicBezTo>
                <a:cubicBezTo>
                  <a:pt x="59" y="84"/>
                  <a:pt x="59" y="84"/>
                  <a:pt x="59" y="84"/>
                </a:cubicBezTo>
                <a:cubicBezTo>
                  <a:pt x="61" y="83"/>
                  <a:pt x="62" y="82"/>
                  <a:pt x="62" y="80"/>
                </a:cubicBezTo>
                <a:cubicBezTo>
                  <a:pt x="62" y="78"/>
                  <a:pt x="62" y="78"/>
                  <a:pt x="62" y="78"/>
                </a:cubicBezTo>
                <a:cubicBezTo>
                  <a:pt x="62" y="76"/>
                  <a:pt x="60" y="75"/>
                  <a:pt x="58" y="7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1" name="Freeform 125"/>
          <p:cNvSpPr>
            <a:spLocks noEditPoints="1"/>
          </p:cNvSpPr>
          <p:nvPr/>
        </p:nvSpPr>
        <p:spPr bwMode="auto">
          <a:xfrm>
            <a:off x="4414973" y="3284920"/>
            <a:ext cx="93421" cy="173958"/>
          </a:xfrm>
          <a:custGeom>
            <a:avLst/>
            <a:gdLst>
              <a:gd name="T0" fmla="*/ 24 w 27"/>
              <a:gd name="T1" fmla="*/ 38 h 50"/>
              <a:gd name="T2" fmla="*/ 9 w 27"/>
              <a:gd name="T3" fmla="*/ 1 h 50"/>
              <a:gd name="T4" fmla="*/ 8 w 27"/>
              <a:gd name="T5" fmla="*/ 0 h 50"/>
              <a:gd name="T6" fmla="*/ 8 w 27"/>
              <a:gd name="T7" fmla="*/ 0 h 50"/>
              <a:gd name="T8" fmla="*/ 7 w 27"/>
              <a:gd name="T9" fmla="*/ 1 h 50"/>
              <a:gd name="T10" fmla="*/ 1 w 27"/>
              <a:gd name="T11" fmla="*/ 41 h 50"/>
              <a:gd name="T12" fmla="*/ 0 w 27"/>
              <a:gd name="T13" fmla="*/ 43 h 50"/>
              <a:gd name="T14" fmla="*/ 0 w 27"/>
              <a:gd name="T15" fmla="*/ 44 h 50"/>
              <a:gd name="T16" fmla="*/ 3 w 27"/>
              <a:gd name="T17" fmla="*/ 47 h 50"/>
              <a:gd name="T18" fmla="*/ 3 w 27"/>
              <a:gd name="T19" fmla="*/ 47 h 50"/>
              <a:gd name="T20" fmla="*/ 3 w 27"/>
              <a:gd name="T21" fmla="*/ 47 h 50"/>
              <a:gd name="T22" fmla="*/ 3 w 27"/>
              <a:gd name="T23" fmla="*/ 48 h 50"/>
              <a:gd name="T24" fmla="*/ 6 w 27"/>
              <a:gd name="T25" fmla="*/ 50 h 50"/>
              <a:gd name="T26" fmla="*/ 22 w 27"/>
              <a:gd name="T27" fmla="*/ 48 h 50"/>
              <a:gd name="T28" fmla="*/ 24 w 27"/>
              <a:gd name="T29" fmla="*/ 45 h 50"/>
              <a:gd name="T30" fmla="*/ 24 w 27"/>
              <a:gd name="T31" fmla="*/ 44 h 50"/>
              <a:gd name="T32" fmla="*/ 24 w 27"/>
              <a:gd name="T33" fmla="*/ 44 h 50"/>
              <a:gd name="T34" fmla="*/ 24 w 27"/>
              <a:gd name="T35" fmla="*/ 44 h 50"/>
              <a:gd name="T36" fmla="*/ 26 w 27"/>
              <a:gd name="T37" fmla="*/ 41 h 50"/>
              <a:gd name="T38" fmla="*/ 26 w 27"/>
              <a:gd name="T39" fmla="*/ 40 h 50"/>
              <a:gd name="T40" fmla="*/ 24 w 27"/>
              <a:gd name="T41" fmla="*/ 38 h 50"/>
              <a:gd name="T42" fmla="*/ 4 w 27"/>
              <a:gd name="T43" fmla="*/ 40 h 50"/>
              <a:gd name="T44" fmla="*/ 9 w 27"/>
              <a:gd name="T45" fmla="*/ 6 h 50"/>
              <a:gd name="T46" fmla="*/ 21 w 27"/>
              <a:gd name="T47" fmla="*/ 38 h 50"/>
              <a:gd name="T48" fmla="*/ 4 w 27"/>
              <a:gd name="T49" fmla="*/ 4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" h="50">
                <a:moveTo>
                  <a:pt x="24" y="38"/>
                </a:moveTo>
                <a:cubicBezTo>
                  <a:pt x="9" y="1"/>
                  <a:pt x="9" y="1"/>
                  <a:pt x="9" y="1"/>
                </a:cubicBezTo>
                <a:cubicBezTo>
                  <a:pt x="9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1"/>
                  <a:pt x="7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2"/>
                  <a:pt x="0" y="4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7"/>
                  <a:pt x="3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9"/>
                  <a:pt x="5" y="50"/>
                  <a:pt x="6" y="50"/>
                </a:cubicBezTo>
                <a:cubicBezTo>
                  <a:pt x="22" y="48"/>
                  <a:pt x="22" y="48"/>
                  <a:pt x="22" y="48"/>
                </a:cubicBezTo>
                <a:cubicBezTo>
                  <a:pt x="23" y="48"/>
                  <a:pt x="24" y="47"/>
                  <a:pt x="24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6" y="44"/>
                  <a:pt x="27" y="43"/>
                  <a:pt x="26" y="41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9"/>
                  <a:pt x="25" y="38"/>
                  <a:pt x="24" y="38"/>
                </a:cubicBezTo>
                <a:close/>
                <a:moveTo>
                  <a:pt x="4" y="40"/>
                </a:moveTo>
                <a:cubicBezTo>
                  <a:pt x="9" y="6"/>
                  <a:pt x="9" y="6"/>
                  <a:pt x="9" y="6"/>
                </a:cubicBezTo>
                <a:cubicBezTo>
                  <a:pt x="21" y="38"/>
                  <a:pt x="21" y="38"/>
                  <a:pt x="21" y="38"/>
                </a:cubicBezTo>
                <a:lnTo>
                  <a:pt x="4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2" name="Freeform 126"/>
          <p:cNvSpPr>
            <a:spLocks noEditPoints="1"/>
          </p:cNvSpPr>
          <p:nvPr/>
        </p:nvSpPr>
        <p:spPr bwMode="auto">
          <a:xfrm>
            <a:off x="4178197" y="3312303"/>
            <a:ext cx="93421" cy="173958"/>
          </a:xfrm>
          <a:custGeom>
            <a:avLst/>
            <a:gdLst>
              <a:gd name="T0" fmla="*/ 24 w 27"/>
              <a:gd name="T1" fmla="*/ 38 h 50"/>
              <a:gd name="T2" fmla="*/ 9 w 27"/>
              <a:gd name="T3" fmla="*/ 1 h 50"/>
              <a:gd name="T4" fmla="*/ 8 w 27"/>
              <a:gd name="T5" fmla="*/ 0 h 50"/>
              <a:gd name="T6" fmla="*/ 8 w 27"/>
              <a:gd name="T7" fmla="*/ 0 h 50"/>
              <a:gd name="T8" fmla="*/ 7 w 27"/>
              <a:gd name="T9" fmla="*/ 1 h 50"/>
              <a:gd name="T10" fmla="*/ 1 w 27"/>
              <a:gd name="T11" fmla="*/ 41 h 50"/>
              <a:gd name="T12" fmla="*/ 0 w 27"/>
              <a:gd name="T13" fmla="*/ 44 h 50"/>
              <a:gd name="T14" fmla="*/ 0 w 27"/>
              <a:gd name="T15" fmla="*/ 45 h 50"/>
              <a:gd name="T16" fmla="*/ 3 w 27"/>
              <a:gd name="T17" fmla="*/ 47 h 50"/>
              <a:gd name="T18" fmla="*/ 3 w 27"/>
              <a:gd name="T19" fmla="*/ 47 h 50"/>
              <a:gd name="T20" fmla="*/ 3 w 27"/>
              <a:gd name="T21" fmla="*/ 47 h 50"/>
              <a:gd name="T22" fmla="*/ 4 w 27"/>
              <a:gd name="T23" fmla="*/ 48 h 50"/>
              <a:gd name="T24" fmla="*/ 6 w 27"/>
              <a:gd name="T25" fmla="*/ 50 h 50"/>
              <a:gd name="T26" fmla="*/ 22 w 27"/>
              <a:gd name="T27" fmla="*/ 48 h 50"/>
              <a:gd name="T28" fmla="*/ 24 w 27"/>
              <a:gd name="T29" fmla="*/ 46 h 50"/>
              <a:gd name="T30" fmla="*/ 24 w 27"/>
              <a:gd name="T31" fmla="*/ 45 h 50"/>
              <a:gd name="T32" fmla="*/ 24 w 27"/>
              <a:gd name="T33" fmla="*/ 44 h 50"/>
              <a:gd name="T34" fmla="*/ 25 w 27"/>
              <a:gd name="T35" fmla="*/ 44 h 50"/>
              <a:gd name="T36" fmla="*/ 27 w 27"/>
              <a:gd name="T37" fmla="*/ 41 h 50"/>
              <a:gd name="T38" fmla="*/ 27 w 27"/>
              <a:gd name="T39" fmla="*/ 41 h 50"/>
              <a:gd name="T40" fmla="*/ 24 w 27"/>
              <a:gd name="T41" fmla="*/ 38 h 50"/>
              <a:gd name="T42" fmla="*/ 4 w 27"/>
              <a:gd name="T43" fmla="*/ 41 h 50"/>
              <a:gd name="T44" fmla="*/ 9 w 27"/>
              <a:gd name="T45" fmla="*/ 6 h 50"/>
              <a:gd name="T46" fmla="*/ 22 w 27"/>
              <a:gd name="T47" fmla="*/ 39 h 50"/>
              <a:gd name="T48" fmla="*/ 4 w 27"/>
              <a:gd name="T49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" h="50">
                <a:moveTo>
                  <a:pt x="24" y="38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"/>
                  <a:pt x="7" y="1"/>
                  <a:pt x="7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2"/>
                  <a:pt x="0" y="43"/>
                  <a:pt x="0" y="44"/>
                </a:cubicBezTo>
                <a:cubicBezTo>
                  <a:pt x="0" y="45"/>
                  <a:pt x="0" y="45"/>
                  <a:pt x="0" y="45"/>
                </a:cubicBezTo>
                <a:cubicBezTo>
                  <a:pt x="1" y="46"/>
                  <a:pt x="2" y="47"/>
                  <a:pt x="3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9"/>
                  <a:pt x="5" y="50"/>
                  <a:pt x="6" y="50"/>
                </a:cubicBezTo>
                <a:cubicBezTo>
                  <a:pt x="22" y="48"/>
                  <a:pt x="22" y="48"/>
                  <a:pt x="22" y="48"/>
                </a:cubicBezTo>
                <a:cubicBezTo>
                  <a:pt x="24" y="48"/>
                  <a:pt x="25" y="47"/>
                  <a:pt x="24" y="46"/>
                </a:cubicBezTo>
                <a:cubicBezTo>
                  <a:pt x="24" y="45"/>
                  <a:pt x="24" y="45"/>
                  <a:pt x="24" y="45"/>
                </a:cubicBezTo>
                <a:cubicBezTo>
                  <a:pt x="24" y="44"/>
                  <a:pt x="24" y="44"/>
                  <a:pt x="24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6" y="39"/>
                  <a:pt x="25" y="38"/>
                  <a:pt x="24" y="38"/>
                </a:cubicBezTo>
                <a:close/>
                <a:moveTo>
                  <a:pt x="4" y="41"/>
                </a:moveTo>
                <a:cubicBezTo>
                  <a:pt x="9" y="6"/>
                  <a:pt x="9" y="6"/>
                  <a:pt x="9" y="6"/>
                </a:cubicBezTo>
                <a:cubicBezTo>
                  <a:pt x="22" y="39"/>
                  <a:pt x="22" y="39"/>
                  <a:pt x="22" y="39"/>
                </a:cubicBezTo>
                <a:lnTo>
                  <a:pt x="4" y="41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3" name="Freeform 127"/>
          <p:cNvSpPr/>
          <p:nvPr/>
        </p:nvSpPr>
        <p:spPr bwMode="auto">
          <a:xfrm>
            <a:off x="1295015" y="3197943"/>
            <a:ext cx="212615" cy="204562"/>
          </a:xfrm>
          <a:custGeom>
            <a:avLst/>
            <a:gdLst>
              <a:gd name="T0" fmla="*/ 59 w 61"/>
              <a:gd name="T1" fmla="*/ 26 h 59"/>
              <a:gd name="T2" fmla="*/ 37 w 61"/>
              <a:gd name="T3" fmla="*/ 2 h 59"/>
              <a:gd name="T4" fmla="*/ 29 w 61"/>
              <a:gd name="T5" fmla="*/ 2 h 59"/>
              <a:gd name="T6" fmla="*/ 22 w 61"/>
              <a:gd name="T7" fmla="*/ 9 h 59"/>
              <a:gd name="T8" fmla="*/ 21 w 61"/>
              <a:gd name="T9" fmla="*/ 17 h 59"/>
              <a:gd name="T10" fmla="*/ 29 w 61"/>
              <a:gd name="T11" fmla="*/ 25 h 59"/>
              <a:gd name="T12" fmla="*/ 1 w 61"/>
              <a:gd name="T13" fmla="*/ 50 h 59"/>
              <a:gd name="T14" fmla="*/ 1 w 61"/>
              <a:gd name="T15" fmla="*/ 56 h 59"/>
              <a:gd name="T16" fmla="*/ 2 w 61"/>
              <a:gd name="T17" fmla="*/ 57 h 59"/>
              <a:gd name="T18" fmla="*/ 8 w 61"/>
              <a:gd name="T19" fmla="*/ 58 h 59"/>
              <a:gd name="T20" fmla="*/ 36 w 61"/>
              <a:gd name="T21" fmla="*/ 32 h 59"/>
              <a:gd name="T22" fmla="*/ 43 w 61"/>
              <a:gd name="T23" fmla="*/ 40 h 59"/>
              <a:gd name="T24" fmla="*/ 51 w 61"/>
              <a:gd name="T25" fmla="*/ 41 h 59"/>
              <a:gd name="T26" fmla="*/ 59 w 61"/>
              <a:gd name="T27" fmla="*/ 34 h 59"/>
              <a:gd name="T28" fmla="*/ 59 w 61"/>
              <a:gd name="T29" fmla="*/ 2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59">
                <a:moveTo>
                  <a:pt x="59" y="26"/>
                </a:moveTo>
                <a:cubicBezTo>
                  <a:pt x="37" y="2"/>
                  <a:pt x="37" y="2"/>
                  <a:pt x="37" y="2"/>
                </a:cubicBezTo>
                <a:cubicBezTo>
                  <a:pt x="35" y="0"/>
                  <a:pt x="32" y="0"/>
                  <a:pt x="29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19" y="11"/>
                  <a:pt x="19" y="14"/>
                  <a:pt x="21" y="17"/>
                </a:cubicBezTo>
                <a:cubicBezTo>
                  <a:pt x="29" y="25"/>
                  <a:pt x="29" y="25"/>
                  <a:pt x="29" y="25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2"/>
                  <a:pt x="0" y="54"/>
                  <a:pt x="1" y="56"/>
                </a:cubicBezTo>
                <a:cubicBezTo>
                  <a:pt x="2" y="57"/>
                  <a:pt x="2" y="57"/>
                  <a:pt x="2" y="57"/>
                </a:cubicBezTo>
                <a:cubicBezTo>
                  <a:pt x="4" y="59"/>
                  <a:pt x="6" y="59"/>
                  <a:pt x="8" y="58"/>
                </a:cubicBezTo>
                <a:cubicBezTo>
                  <a:pt x="36" y="32"/>
                  <a:pt x="36" y="32"/>
                  <a:pt x="36" y="32"/>
                </a:cubicBezTo>
                <a:cubicBezTo>
                  <a:pt x="43" y="40"/>
                  <a:pt x="43" y="40"/>
                  <a:pt x="43" y="40"/>
                </a:cubicBezTo>
                <a:cubicBezTo>
                  <a:pt x="45" y="43"/>
                  <a:pt x="49" y="43"/>
                  <a:pt x="51" y="41"/>
                </a:cubicBezTo>
                <a:cubicBezTo>
                  <a:pt x="59" y="34"/>
                  <a:pt x="59" y="34"/>
                  <a:pt x="59" y="34"/>
                </a:cubicBezTo>
                <a:cubicBezTo>
                  <a:pt x="61" y="32"/>
                  <a:pt x="61" y="28"/>
                  <a:pt x="59" y="2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4" name="Freeform 128"/>
          <p:cNvSpPr/>
          <p:nvPr/>
        </p:nvSpPr>
        <p:spPr bwMode="auto">
          <a:xfrm>
            <a:off x="1427095" y="3365456"/>
            <a:ext cx="167514" cy="78926"/>
          </a:xfrm>
          <a:custGeom>
            <a:avLst/>
            <a:gdLst>
              <a:gd name="T0" fmla="*/ 42 w 48"/>
              <a:gd name="T1" fmla="*/ 6 h 23"/>
              <a:gd name="T2" fmla="*/ 42 w 48"/>
              <a:gd name="T3" fmla="*/ 6 h 23"/>
              <a:gd name="T4" fmla="*/ 41 w 48"/>
              <a:gd name="T5" fmla="*/ 4 h 23"/>
              <a:gd name="T6" fmla="*/ 36 w 48"/>
              <a:gd name="T7" fmla="*/ 0 h 23"/>
              <a:gd name="T8" fmla="*/ 8 w 48"/>
              <a:gd name="T9" fmla="*/ 4 h 23"/>
              <a:gd name="T10" fmla="*/ 4 w 48"/>
              <a:gd name="T11" fmla="*/ 9 h 23"/>
              <a:gd name="T12" fmla="*/ 5 w 48"/>
              <a:gd name="T13" fmla="*/ 11 h 23"/>
              <a:gd name="T14" fmla="*/ 4 w 48"/>
              <a:gd name="T15" fmla="*/ 11 h 23"/>
              <a:gd name="T16" fmla="*/ 0 w 48"/>
              <a:gd name="T17" fmla="*/ 16 h 23"/>
              <a:gd name="T18" fmla="*/ 0 w 48"/>
              <a:gd name="T19" fmla="*/ 19 h 23"/>
              <a:gd name="T20" fmla="*/ 5 w 48"/>
              <a:gd name="T21" fmla="*/ 23 h 23"/>
              <a:gd name="T22" fmla="*/ 44 w 48"/>
              <a:gd name="T23" fmla="*/ 18 h 23"/>
              <a:gd name="T24" fmla="*/ 48 w 48"/>
              <a:gd name="T25" fmla="*/ 13 h 23"/>
              <a:gd name="T26" fmla="*/ 48 w 48"/>
              <a:gd name="T27" fmla="*/ 10 h 23"/>
              <a:gd name="T28" fmla="*/ 42 w 48"/>
              <a:gd name="T29" fmla="*/ 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23">
                <a:moveTo>
                  <a:pt x="42" y="6"/>
                </a:moveTo>
                <a:cubicBezTo>
                  <a:pt x="42" y="6"/>
                  <a:pt x="42" y="6"/>
                  <a:pt x="42" y="6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2"/>
                  <a:pt x="39" y="0"/>
                  <a:pt x="36" y="0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9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1"/>
                  <a:pt x="0" y="14"/>
                  <a:pt x="0" y="1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1"/>
                  <a:pt x="3" y="23"/>
                  <a:pt x="5" y="23"/>
                </a:cubicBezTo>
                <a:cubicBezTo>
                  <a:pt x="44" y="18"/>
                  <a:pt x="44" y="18"/>
                  <a:pt x="44" y="18"/>
                </a:cubicBezTo>
                <a:cubicBezTo>
                  <a:pt x="46" y="17"/>
                  <a:pt x="48" y="15"/>
                  <a:pt x="48" y="13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8"/>
                  <a:pt x="45" y="6"/>
                  <a:pt x="42" y="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5" name="Freeform 129"/>
          <p:cNvSpPr/>
          <p:nvPr/>
        </p:nvSpPr>
        <p:spPr bwMode="auto">
          <a:xfrm>
            <a:off x="3450153" y="2521441"/>
            <a:ext cx="212615" cy="209393"/>
          </a:xfrm>
          <a:custGeom>
            <a:avLst/>
            <a:gdLst>
              <a:gd name="T0" fmla="*/ 59 w 61"/>
              <a:gd name="T1" fmla="*/ 27 h 60"/>
              <a:gd name="T2" fmla="*/ 37 w 61"/>
              <a:gd name="T3" fmla="*/ 3 h 60"/>
              <a:gd name="T4" fmla="*/ 29 w 61"/>
              <a:gd name="T5" fmla="*/ 3 h 60"/>
              <a:gd name="T6" fmla="*/ 22 w 61"/>
              <a:gd name="T7" fmla="*/ 10 h 60"/>
              <a:gd name="T8" fmla="*/ 21 w 61"/>
              <a:gd name="T9" fmla="*/ 17 h 60"/>
              <a:gd name="T10" fmla="*/ 29 w 61"/>
              <a:gd name="T11" fmla="*/ 26 h 60"/>
              <a:gd name="T12" fmla="*/ 1 w 61"/>
              <a:gd name="T13" fmla="*/ 51 h 60"/>
              <a:gd name="T14" fmla="*/ 1 w 61"/>
              <a:gd name="T15" fmla="*/ 57 h 60"/>
              <a:gd name="T16" fmla="*/ 2 w 61"/>
              <a:gd name="T17" fmla="*/ 58 h 60"/>
              <a:gd name="T18" fmla="*/ 8 w 61"/>
              <a:gd name="T19" fmla="*/ 58 h 60"/>
              <a:gd name="T20" fmla="*/ 36 w 61"/>
              <a:gd name="T21" fmla="*/ 33 h 60"/>
              <a:gd name="T22" fmla="*/ 43 w 61"/>
              <a:gd name="T23" fmla="*/ 41 h 60"/>
              <a:gd name="T24" fmla="*/ 51 w 61"/>
              <a:gd name="T25" fmla="*/ 42 h 60"/>
              <a:gd name="T26" fmla="*/ 59 w 61"/>
              <a:gd name="T27" fmla="*/ 35 h 60"/>
              <a:gd name="T28" fmla="*/ 59 w 61"/>
              <a:gd name="T29" fmla="*/ 27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60">
                <a:moveTo>
                  <a:pt x="59" y="27"/>
                </a:moveTo>
                <a:cubicBezTo>
                  <a:pt x="37" y="3"/>
                  <a:pt x="37" y="3"/>
                  <a:pt x="37" y="3"/>
                </a:cubicBezTo>
                <a:cubicBezTo>
                  <a:pt x="35" y="1"/>
                  <a:pt x="32" y="0"/>
                  <a:pt x="29" y="3"/>
                </a:cubicBezTo>
                <a:cubicBezTo>
                  <a:pt x="22" y="10"/>
                  <a:pt x="22" y="10"/>
                  <a:pt x="22" y="10"/>
                </a:cubicBezTo>
                <a:cubicBezTo>
                  <a:pt x="19" y="12"/>
                  <a:pt x="19" y="15"/>
                  <a:pt x="21" y="17"/>
                </a:cubicBezTo>
                <a:cubicBezTo>
                  <a:pt x="29" y="26"/>
                  <a:pt x="29" y="26"/>
                  <a:pt x="29" y="26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3"/>
                  <a:pt x="0" y="55"/>
                  <a:pt x="1" y="57"/>
                </a:cubicBezTo>
                <a:cubicBezTo>
                  <a:pt x="2" y="58"/>
                  <a:pt x="2" y="58"/>
                  <a:pt x="2" y="58"/>
                </a:cubicBezTo>
                <a:cubicBezTo>
                  <a:pt x="4" y="60"/>
                  <a:pt x="6" y="60"/>
                  <a:pt x="8" y="58"/>
                </a:cubicBezTo>
                <a:cubicBezTo>
                  <a:pt x="36" y="33"/>
                  <a:pt x="36" y="33"/>
                  <a:pt x="36" y="33"/>
                </a:cubicBezTo>
                <a:cubicBezTo>
                  <a:pt x="43" y="41"/>
                  <a:pt x="43" y="41"/>
                  <a:pt x="43" y="41"/>
                </a:cubicBezTo>
                <a:cubicBezTo>
                  <a:pt x="45" y="44"/>
                  <a:pt x="49" y="44"/>
                  <a:pt x="51" y="42"/>
                </a:cubicBezTo>
                <a:cubicBezTo>
                  <a:pt x="59" y="35"/>
                  <a:pt x="59" y="35"/>
                  <a:pt x="59" y="35"/>
                </a:cubicBezTo>
                <a:cubicBezTo>
                  <a:pt x="61" y="33"/>
                  <a:pt x="61" y="29"/>
                  <a:pt x="59" y="2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6" name="Freeform 130"/>
          <p:cNvSpPr/>
          <p:nvPr/>
        </p:nvSpPr>
        <p:spPr bwMode="auto">
          <a:xfrm>
            <a:off x="3582231" y="2692178"/>
            <a:ext cx="167514" cy="80535"/>
          </a:xfrm>
          <a:custGeom>
            <a:avLst/>
            <a:gdLst>
              <a:gd name="T0" fmla="*/ 42 w 48"/>
              <a:gd name="T1" fmla="*/ 6 h 23"/>
              <a:gd name="T2" fmla="*/ 42 w 48"/>
              <a:gd name="T3" fmla="*/ 6 h 23"/>
              <a:gd name="T4" fmla="*/ 41 w 48"/>
              <a:gd name="T5" fmla="*/ 4 h 23"/>
              <a:gd name="T6" fmla="*/ 36 w 48"/>
              <a:gd name="T7" fmla="*/ 0 h 23"/>
              <a:gd name="T8" fmla="*/ 8 w 48"/>
              <a:gd name="T9" fmla="*/ 4 h 23"/>
              <a:gd name="T10" fmla="*/ 4 w 48"/>
              <a:gd name="T11" fmla="*/ 9 h 23"/>
              <a:gd name="T12" fmla="*/ 5 w 48"/>
              <a:gd name="T13" fmla="*/ 11 h 23"/>
              <a:gd name="T14" fmla="*/ 4 w 48"/>
              <a:gd name="T15" fmla="*/ 11 h 23"/>
              <a:gd name="T16" fmla="*/ 0 w 48"/>
              <a:gd name="T17" fmla="*/ 16 h 23"/>
              <a:gd name="T18" fmla="*/ 0 w 48"/>
              <a:gd name="T19" fmla="*/ 18 h 23"/>
              <a:gd name="T20" fmla="*/ 5 w 48"/>
              <a:gd name="T21" fmla="*/ 22 h 23"/>
              <a:gd name="T22" fmla="*/ 44 w 48"/>
              <a:gd name="T23" fmla="*/ 18 h 23"/>
              <a:gd name="T24" fmla="*/ 48 w 48"/>
              <a:gd name="T25" fmla="*/ 12 h 23"/>
              <a:gd name="T26" fmla="*/ 48 w 48"/>
              <a:gd name="T27" fmla="*/ 10 h 23"/>
              <a:gd name="T28" fmla="*/ 42 w 48"/>
              <a:gd name="T29" fmla="*/ 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23">
                <a:moveTo>
                  <a:pt x="42" y="6"/>
                </a:moveTo>
                <a:cubicBezTo>
                  <a:pt x="42" y="6"/>
                  <a:pt x="42" y="6"/>
                  <a:pt x="42" y="6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2"/>
                  <a:pt x="39" y="0"/>
                  <a:pt x="36" y="0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9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1"/>
                  <a:pt x="0" y="14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1"/>
                  <a:pt x="3" y="23"/>
                  <a:pt x="5" y="22"/>
                </a:cubicBezTo>
                <a:cubicBezTo>
                  <a:pt x="44" y="18"/>
                  <a:pt x="44" y="18"/>
                  <a:pt x="44" y="18"/>
                </a:cubicBezTo>
                <a:cubicBezTo>
                  <a:pt x="46" y="17"/>
                  <a:pt x="48" y="15"/>
                  <a:pt x="48" y="12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8"/>
                  <a:pt x="45" y="6"/>
                  <a:pt x="42" y="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7" name="Freeform 131"/>
          <p:cNvSpPr/>
          <p:nvPr/>
        </p:nvSpPr>
        <p:spPr bwMode="auto">
          <a:xfrm>
            <a:off x="3237539" y="3149621"/>
            <a:ext cx="74093" cy="75704"/>
          </a:xfrm>
          <a:custGeom>
            <a:avLst/>
            <a:gdLst>
              <a:gd name="T0" fmla="*/ 12 w 21"/>
              <a:gd name="T1" fmla="*/ 21 h 22"/>
              <a:gd name="T2" fmla="*/ 20 w 21"/>
              <a:gd name="T3" fmla="*/ 10 h 22"/>
              <a:gd name="T4" fmla="*/ 9 w 21"/>
              <a:gd name="T5" fmla="*/ 1 h 22"/>
              <a:gd name="T6" fmla="*/ 0 w 21"/>
              <a:gd name="T7" fmla="*/ 12 h 22"/>
              <a:gd name="T8" fmla="*/ 12 w 21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2">
                <a:moveTo>
                  <a:pt x="12" y="21"/>
                </a:moveTo>
                <a:cubicBezTo>
                  <a:pt x="17" y="20"/>
                  <a:pt x="21" y="15"/>
                  <a:pt x="20" y="10"/>
                </a:cubicBezTo>
                <a:cubicBezTo>
                  <a:pt x="20" y="4"/>
                  <a:pt x="15" y="0"/>
                  <a:pt x="9" y="1"/>
                </a:cubicBezTo>
                <a:cubicBezTo>
                  <a:pt x="4" y="1"/>
                  <a:pt x="0" y="7"/>
                  <a:pt x="0" y="12"/>
                </a:cubicBezTo>
                <a:cubicBezTo>
                  <a:pt x="1" y="18"/>
                  <a:pt x="6" y="22"/>
                  <a:pt x="12" y="2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8" name="Freeform 132"/>
          <p:cNvSpPr/>
          <p:nvPr/>
        </p:nvSpPr>
        <p:spPr bwMode="auto">
          <a:xfrm>
            <a:off x="3198882" y="3225324"/>
            <a:ext cx="167514" cy="98255"/>
          </a:xfrm>
          <a:custGeom>
            <a:avLst/>
            <a:gdLst>
              <a:gd name="T0" fmla="*/ 46 w 48"/>
              <a:gd name="T1" fmla="*/ 8 h 28"/>
              <a:gd name="T2" fmla="*/ 46 w 48"/>
              <a:gd name="T3" fmla="*/ 8 h 28"/>
              <a:gd name="T4" fmla="*/ 28 w 48"/>
              <a:gd name="T5" fmla="*/ 0 h 28"/>
              <a:gd name="T6" fmla="*/ 27 w 48"/>
              <a:gd name="T7" fmla="*/ 0 h 28"/>
              <a:gd name="T8" fmla="*/ 20 w 48"/>
              <a:gd name="T9" fmla="*/ 1 h 28"/>
              <a:gd name="T10" fmla="*/ 2 w 48"/>
              <a:gd name="T11" fmla="*/ 14 h 28"/>
              <a:gd name="T12" fmla="*/ 3 w 48"/>
              <a:gd name="T13" fmla="*/ 28 h 28"/>
              <a:gd name="T14" fmla="*/ 13 w 48"/>
              <a:gd name="T15" fmla="*/ 27 h 28"/>
              <a:gd name="T16" fmla="*/ 12 w 48"/>
              <a:gd name="T17" fmla="*/ 20 h 28"/>
              <a:gd name="T18" fmla="*/ 13 w 48"/>
              <a:gd name="T19" fmla="*/ 19 h 28"/>
              <a:gd name="T20" fmla="*/ 14 w 48"/>
              <a:gd name="T21" fmla="*/ 27 h 28"/>
              <a:gd name="T22" fmla="*/ 37 w 48"/>
              <a:gd name="T23" fmla="*/ 24 h 28"/>
              <a:gd name="T24" fmla="*/ 37 w 48"/>
              <a:gd name="T25" fmla="*/ 17 h 28"/>
              <a:gd name="T26" fmla="*/ 38 w 48"/>
              <a:gd name="T27" fmla="*/ 16 h 28"/>
              <a:gd name="T28" fmla="*/ 39 w 48"/>
              <a:gd name="T29" fmla="*/ 24 h 28"/>
              <a:gd name="T30" fmla="*/ 48 w 48"/>
              <a:gd name="T31" fmla="*/ 23 h 28"/>
              <a:gd name="T32" fmla="*/ 46 w 48"/>
              <a:gd name="T33" fmla="*/ 9 h 28"/>
              <a:gd name="T34" fmla="*/ 46 w 48"/>
              <a:gd name="T35" fmla="*/ 8 h 28"/>
              <a:gd name="T36" fmla="*/ 46 w 48"/>
              <a:gd name="T37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" h="28">
                <a:moveTo>
                  <a:pt x="46" y="8"/>
                </a:moveTo>
                <a:cubicBezTo>
                  <a:pt x="46" y="8"/>
                  <a:pt x="46" y="8"/>
                  <a:pt x="46" y="8"/>
                </a:cubicBezTo>
                <a:cubicBezTo>
                  <a:pt x="44" y="0"/>
                  <a:pt x="33" y="0"/>
                  <a:pt x="28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0" y="2"/>
                  <a:pt x="2" y="14"/>
                </a:cubicBezTo>
                <a:cubicBezTo>
                  <a:pt x="3" y="28"/>
                  <a:pt x="3" y="28"/>
                  <a:pt x="3" y="28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27"/>
                  <a:pt x="14" y="27"/>
                  <a:pt x="14" y="27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6"/>
                  <a:pt x="38" y="16"/>
                  <a:pt x="38" y="16"/>
                </a:cubicBezTo>
                <a:cubicBezTo>
                  <a:pt x="39" y="24"/>
                  <a:pt x="39" y="24"/>
                  <a:pt x="39" y="24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9" name="Freeform 133"/>
          <p:cNvSpPr/>
          <p:nvPr/>
        </p:nvSpPr>
        <p:spPr bwMode="auto">
          <a:xfrm>
            <a:off x="3363174" y="3054590"/>
            <a:ext cx="11275" cy="17718"/>
          </a:xfrm>
          <a:custGeom>
            <a:avLst/>
            <a:gdLst>
              <a:gd name="T0" fmla="*/ 1 w 3"/>
              <a:gd name="T1" fmla="*/ 4 h 5"/>
              <a:gd name="T2" fmla="*/ 3 w 3"/>
              <a:gd name="T3" fmla="*/ 5 h 5"/>
              <a:gd name="T4" fmla="*/ 2 w 3"/>
              <a:gd name="T5" fmla="*/ 0 h 5"/>
              <a:gd name="T6" fmla="*/ 0 w 3"/>
              <a:gd name="T7" fmla="*/ 1 h 5"/>
              <a:gd name="T8" fmla="*/ 1 w 3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5">
                <a:moveTo>
                  <a:pt x="1" y="4"/>
                </a:moveTo>
                <a:cubicBezTo>
                  <a:pt x="1" y="5"/>
                  <a:pt x="2" y="5"/>
                  <a:pt x="3" y="5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1"/>
                </a:cubicBezTo>
                <a:lnTo>
                  <a:pt x="1" y="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0" name="Freeform 134"/>
          <p:cNvSpPr/>
          <p:nvPr/>
        </p:nvSpPr>
        <p:spPr bwMode="auto">
          <a:xfrm>
            <a:off x="3366396" y="3081971"/>
            <a:ext cx="8053" cy="17718"/>
          </a:xfrm>
          <a:custGeom>
            <a:avLst/>
            <a:gdLst>
              <a:gd name="T0" fmla="*/ 1 w 2"/>
              <a:gd name="T1" fmla="*/ 5 h 5"/>
              <a:gd name="T2" fmla="*/ 2 w 2"/>
              <a:gd name="T3" fmla="*/ 5 h 5"/>
              <a:gd name="T4" fmla="*/ 2 w 2"/>
              <a:gd name="T5" fmla="*/ 1 h 5"/>
              <a:gd name="T6" fmla="*/ 0 w 2"/>
              <a:gd name="T7" fmla="*/ 0 h 5"/>
              <a:gd name="T8" fmla="*/ 1 w 2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1" y="5"/>
                </a:moveTo>
                <a:cubicBezTo>
                  <a:pt x="1" y="5"/>
                  <a:pt x="2" y="5"/>
                  <a:pt x="2" y="5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1" y="0"/>
                  <a:pt x="0" y="0"/>
                </a:cubicBezTo>
                <a:lnTo>
                  <a:pt x="1" y="5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1" name="Freeform 135"/>
          <p:cNvSpPr>
            <a:spLocks noEditPoints="1"/>
          </p:cNvSpPr>
          <p:nvPr/>
        </p:nvSpPr>
        <p:spPr bwMode="auto">
          <a:xfrm>
            <a:off x="3161834" y="2988549"/>
            <a:ext cx="288318" cy="212615"/>
          </a:xfrm>
          <a:custGeom>
            <a:avLst/>
            <a:gdLst>
              <a:gd name="T0" fmla="*/ 9 w 83"/>
              <a:gd name="T1" fmla="*/ 8 h 61"/>
              <a:gd name="T2" fmla="*/ 4 w 83"/>
              <a:gd name="T3" fmla="*/ 46 h 61"/>
              <a:gd name="T4" fmla="*/ 18 w 83"/>
              <a:gd name="T5" fmla="*/ 54 h 61"/>
              <a:gd name="T6" fmla="*/ 46 w 83"/>
              <a:gd name="T7" fmla="*/ 51 h 61"/>
              <a:gd name="T8" fmla="*/ 48 w 83"/>
              <a:gd name="T9" fmla="*/ 61 h 61"/>
              <a:gd name="T10" fmla="*/ 74 w 83"/>
              <a:gd name="T11" fmla="*/ 47 h 61"/>
              <a:gd name="T12" fmla="*/ 79 w 83"/>
              <a:gd name="T13" fmla="*/ 9 h 61"/>
              <a:gd name="T14" fmla="*/ 39 w 83"/>
              <a:gd name="T15" fmla="*/ 31 h 61"/>
              <a:gd name="T16" fmla="*/ 22 w 83"/>
              <a:gd name="T17" fmla="*/ 29 h 61"/>
              <a:gd name="T18" fmla="*/ 32 w 83"/>
              <a:gd name="T19" fmla="*/ 19 h 61"/>
              <a:gd name="T20" fmla="*/ 39 w 83"/>
              <a:gd name="T21" fmla="*/ 31 h 61"/>
              <a:gd name="T22" fmla="*/ 65 w 83"/>
              <a:gd name="T23" fmla="*/ 34 h 61"/>
              <a:gd name="T24" fmla="*/ 64 w 83"/>
              <a:gd name="T25" fmla="*/ 38 h 61"/>
              <a:gd name="T26" fmla="*/ 62 w 83"/>
              <a:gd name="T27" fmla="*/ 38 h 61"/>
              <a:gd name="T28" fmla="*/ 60 w 83"/>
              <a:gd name="T29" fmla="*/ 35 h 61"/>
              <a:gd name="T30" fmla="*/ 60 w 83"/>
              <a:gd name="T31" fmla="*/ 39 h 61"/>
              <a:gd name="T32" fmla="*/ 59 w 83"/>
              <a:gd name="T33" fmla="*/ 36 h 61"/>
              <a:gd name="T34" fmla="*/ 54 w 83"/>
              <a:gd name="T35" fmla="*/ 35 h 61"/>
              <a:gd name="T36" fmla="*/ 54 w 83"/>
              <a:gd name="T37" fmla="*/ 33 h 61"/>
              <a:gd name="T38" fmla="*/ 55 w 83"/>
              <a:gd name="T39" fmla="*/ 32 h 61"/>
              <a:gd name="T40" fmla="*/ 58 w 83"/>
              <a:gd name="T41" fmla="*/ 32 h 61"/>
              <a:gd name="T42" fmla="*/ 57 w 83"/>
              <a:gd name="T43" fmla="*/ 26 h 61"/>
              <a:gd name="T44" fmla="*/ 54 w 83"/>
              <a:gd name="T45" fmla="*/ 24 h 61"/>
              <a:gd name="T46" fmla="*/ 53 w 83"/>
              <a:gd name="T47" fmla="*/ 20 h 61"/>
              <a:gd name="T48" fmla="*/ 56 w 83"/>
              <a:gd name="T49" fmla="*/ 17 h 61"/>
              <a:gd name="T50" fmla="*/ 57 w 83"/>
              <a:gd name="T51" fmla="*/ 13 h 61"/>
              <a:gd name="T52" fmla="*/ 58 w 83"/>
              <a:gd name="T53" fmla="*/ 17 h 61"/>
              <a:gd name="T54" fmla="*/ 60 w 83"/>
              <a:gd name="T55" fmla="*/ 16 h 61"/>
              <a:gd name="T56" fmla="*/ 60 w 83"/>
              <a:gd name="T57" fmla="*/ 13 h 61"/>
              <a:gd name="T58" fmla="*/ 61 w 83"/>
              <a:gd name="T59" fmla="*/ 16 h 61"/>
              <a:gd name="T60" fmla="*/ 63 w 83"/>
              <a:gd name="T61" fmla="*/ 16 h 61"/>
              <a:gd name="T62" fmla="*/ 64 w 83"/>
              <a:gd name="T63" fmla="*/ 17 h 61"/>
              <a:gd name="T64" fmla="*/ 64 w 83"/>
              <a:gd name="T65" fmla="*/ 19 h 61"/>
              <a:gd name="T66" fmla="*/ 62 w 83"/>
              <a:gd name="T67" fmla="*/ 19 h 61"/>
              <a:gd name="T68" fmla="*/ 62 w 83"/>
              <a:gd name="T69" fmla="*/ 24 h 61"/>
              <a:gd name="T70" fmla="*/ 67 w 83"/>
              <a:gd name="T71" fmla="*/ 2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61">
                <a:moveTo>
                  <a:pt x="68" y="1"/>
                </a:moveTo>
                <a:cubicBezTo>
                  <a:pt x="9" y="8"/>
                  <a:pt x="9" y="8"/>
                  <a:pt x="9" y="8"/>
                </a:cubicBezTo>
                <a:cubicBezTo>
                  <a:pt x="4" y="9"/>
                  <a:pt x="0" y="14"/>
                  <a:pt x="1" y="19"/>
                </a:cubicBezTo>
                <a:cubicBezTo>
                  <a:pt x="4" y="46"/>
                  <a:pt x="4" y="46"/>
                  <a:pt x="4" y="46"/>
                </a:cubicBezTo>
                <a:cubicBezTo>
                  <a:pt x="5" y="51"/>
                  <a:pt x="10" y="55"/>
                  <a:pt x="15" y="55"/>
                </a:cubicBezTo>
                <a:cubicBezTo>
                  <a:pt x="18" y="54"/>
                  <a:pt x="18" y="54"/>
                  <a:pt x="18" y="54"/>
                </a:cubicBezTo>
                <a:cubicBezTo>
                  <a:pt x="19" y="49"/>
                  <a:pt x="24" y="43"/>
                  <a:pt x="31" y="42"/>
                </a:cubicBezTo>
                <a:cubicBezTo>
                  <a:pt x="38" y="41"/>
                  <a:pt x="43" y="46"/>
                  <a:pt x="46" y="51"/>
                </a:cubicBezTo>
                <a:cubicBezTo>
                  <a:pt x="56" y="50"/>
                  <a:pt x="56" y="50"/>
                  <a:pt x="56" y="50"/>
                </a:cubicBezTo>
                <a:cubicBezTo>
                  <a:pt x="55" y="57"/>
                  <a:pt x="48" y="61"/>
                  <a:pt x="48" y="61"/>
                </a:cubicBezTo>
                <a:cubicBezTo>
                  <a:pt x="59" y="60"/>
                  <a:pt x="66" y="53"/>
                  <a:pt x="68" y="48"/>
                </a:cubicBezTo>
                <a:cubicBezTo>
                  <a:pt x="74" y="47"/>
                  <a:pt x="74" y="47"/>
                  <a:pt x="74" y="47"/>
                </a:cubicBezTo>
                <a:cubicBezTo>
                  <a:pt x="79" y="47"/>
                  <a:pt x="83" y="42"/>
                  <a:pt x="83" y="36"/>
                </a:cubicBezTo>
                <a:cubicBezTo>
                  <a:pt x="79" y="9"/>
                  <a:pt x="79" y="9"/>
                  <a:pt x="79" y="9"/>
                </a:cubicBezTo>
                <a:cubicBezTo>
                  <a:pt x="79" y="4"/>
                  <a:pt x="74" y="0"/>
                  <a:pt x="68" y="1"/>
                </a:cubicBezTo>
                <a:close/>
                <a:moveTo>
                  <a:pt x="39" y="31"/>
                </a:moveTo>
                <a:cubicBezTo>
                  <a:pt x="25" y="33"/>
                  <a:pt x="25" y="33"/>
                  <a:pt x="25" y="33"/>
                </a:cubicBezTo>
                <a:cubicBezTo>
                  <a:pt x="23" y="33"/>
                  <a:pt x="21" y="31"/>
                  <a:pt x="22" y="29"/>
                </a:cubicBezTo>
                <a:cubicBezTo>
                  <a:pt x="28" y="19"/>
                  <a:pt x="28" y="19"/>
                  <a:pt x="28" y="19"/>
                </a:cubicBezTo>
                <a:cubicBezTo>
                  <a:pt x="29" y="17"/>
                  <a:pt x="31" y="17"/>
                  <a:pt x="32" y="19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9"/>
                  <a:pt x="41" y="31"/>
                  <a:pt x="39" y="31"/>
                </a:cubicBezTo>
                <a:close/>
                <a:moveTo>
                  <a:pt x="66" y="32"/>
                </a:moveTo>
                <a:cubicBezTo>
                  <a:pt x="66" y="33"/>
                  <a:pt x="65" y="33"/>
                  <a:pt x="65" y="34"/>
                </a:cubicBezTo>
                <a:cubicBezTo>
                  <a:pt x="64" y="34"/>
                  <a:pt x="64" y="34"/>
                  <a:pt x="64" y="35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4" y="39"/>
                  <a:pt x="63" y="39"/>
                </a:cubicBezTo>
                <a:cubicBezTo>
                  <a:pt x="63" y="39"/>
                  <a:pt x="62" y="39"/>
                  <a:pt x="62" y="38"/>
                </a:cubicBezTo>
                <a:cubicBezTo>
                  <a:pt x="62" y="35"/>
                  <a:pt x="62" y="35"/>
                  <a:pt x="62" y="35"/>
                </a:cubicBezTo>
                <a:cubicBezTo>
                  <a:pt x="61" y="35"/>
                  <a:pt x="61" y="35"/>
                  <a:pt x="60" y="35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9"/>
                  <a:pt x="60" y="39"/>
                  <a:pt x="60" y="39"/>
                </a:cubicBezTo>
                <a:cubicBezTo>
                  <a:pt x="59" y="39"/>
                  <a:pt x="59" y="39"/>
                  <a:pt x="59" y="38"/>
                </a:cubicBezTo>
                <a:cubicBezTo>
                  <a:pt x="59" y="36"/>
                  <a:pt x="59" y="36"/>
                  <a:pt x="59" y="36"/>
                </a:cubicBezTo>
                <a:cubicBezTo>
                  <a:pt x="58" y="36"/>
                  <a:pt x="57" y="36"/>
                  <a:pt x="56" y="36"/>
                </a:cubicBezTo>
                <a:cubicBezTo>
                  <a:pt x="55" y="35"/>
                  <a:pt x="55" y="35"/>
                  <a:pt x="54" y="35"/>
                </a:cubicBezTo>
                <a:cubicBezTo>
                  <a:pt x="54" y="35"/>
                  <a:pt x="54" y="35"/>
                  <a:pt x="54" y="34"/>
                </a:cubicBezTo>
                <a:cubicBezTo>
                  <a:pt x="54" y="34"/>
                  <a:pt x="54" y="34"/>
                  <a:pt x="54" y="33"/>
                </a:cubicBezTo>
                <a:cubicBezTo>
                  <a:pt x="54" y="33"/>
                  <a:pt x="54" y="33"/>
                  <a:pt x="54" y="32"/>
                </a:cubicBezTo>
                <a:cubicBezTo>
                  <a:pt x="54" y="32"/>
                  <a:pt x="55" y="32"/>
                  <a:pt x="55" y="32"/>
                </a:cubicBezTo>
                <a:cubicBezTo>
                  <a:pt x="55" y="32"/>
                  <a:pt x="56" y="32"/>
                  <a:pt x="57" y="32"/>
                </a:cubicBezTo>
                <a:cubicBezTo>
                  <a:pt x="57" y="32"/>
                  <a:pt x="58" y="32"/>
                  <a:pt x="58" y="32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7"/>
                  <a:pt x="57" y="26"/>
                  <a:pt x="57" y="26"/>
                </a:cubicBezTo>
                <a:cubicBezTo>
                  <a:pt x="56" y="26"/>
                  <a:pt x="56" y="26"/>
                  <a:pt x="55" y="26"/>
                </a:cubicBezTo>
                <a:cubicBezTo>
                  <a:pt x="55" y="25"/>
                  <a:pt x="54" y="25"/>
                  <a:pt x="54" y="24"/>
                </a:cubicBezTo>
                <a:cubicBezTo>
                  <a:pt x="54" y="24"/>
                  <a:pt x="53" y="23"/>
                  <a:pt x="53" y="22"/>
                </a:cubicBezTo>
                <a:cubicBezTo>
                  <a:pt x="53" y="21"/>
                  <a:pt x="53" y="21"/>
                  <a:pt x="53" y="20"/>
                </a:cubicBezTo>
                <a:cubicBezTo>
                  <a:pt x="54" y="19"/>
                  <a:pt x="54" y="19"/>
                  <a:pt x="54" y="18"/>
                </a:cubicBezTo>
                <a:cubicBezTo>
                  <a:pt x="55" y="18"/>
                  <a:pt x="56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3"/>
                  <a:pt x="57" y="13"/>
                </a:cubicBezTo>
                <a:cubicBezTo>
                  <a:pt x="57" y="13"/>
                  <a:pt x="58" y="14"/>
                  <a:pt x="58" y="14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6"/>
                  <a:pt x="59" y="16"/>
                  <a:pt x="59" y="16"/>
                </a:cubicBezTo>
                <a:cubicBezTo>
                  <a:pt x="59" y="16"/>
                  <a:pt x="60" y="16"/>
                  <a:pt x="60" y="16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60" y="13"/>
                  <a:pt x="60" y="13"/>
                </a:cubicBezTo>
                <a:cubicBezTo>
                  <a:pt x="60" y="13"/>
                  <a:pt x="61" y="13"/>
                  <a:pt x="61" y="14"/>
                </a:cubicBezTo>
                <a:cubicBezTo>
                  <a:pt x="61" y="16"/>
                  <a:pt x="61" y="16"/>
                  <a:pt x="61" y="16"/>
                </a:cubicBezTo>
                <a:cubicBezTo>
                  <a:pt x="62" y="16"/>
                  <a:pt x="62" y="16"/>
                  <a:pt x="63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6"/>
                  <a:pt x="64" y="16"/>
                  <a:pt x="64" y="17"/>
                </a:cubicBezTo>
                <a:cubicBezTo>
                  <a:pt x="64" y="17"/>
                  <a:pt x="64" y="17"/>
                  <a:pt x="64" y="18"/>
                </a:cubicBezTo>
                <a:cubicBezTo>
                  <a:pt x="64" y="18"/>
                  <a:pt x="64" y="19"/>
                  <a:pt x="64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3" y="19"/>
                  <a:pt x="63" y="19"/>
                  <a:pt x="62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24"/>
                  <a:pt x="62" y="24"/>
                  <a:pt x="62" y="24"/>
                </a:cubicBezTo>
                <a:cubicBezTo>
                  <a:pt x="63" y="25"/>
                  <a:pt x="64" y="25"/>
                  <a:pt x="65" y="26"/>
                </a:cubicBezTo>
                <a:cubicBezTo>
                  <a:pt x="66" y="27"/>
                  <a:pt x="66" y="28"/>
                  <a:pt x="67" y="29"/>
                </a:cubicBezTo>
                <a:cubicBezTo>
                  <a:pt x="67" y="30"/>
                  <a:pt x="67" y="31"/>
                  <a:pt x="66" y="3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2" name="Freeform 136"/>
          <p:cNvSpPr/>
          <p:nvPr/>
        </p:nvSpPr>
        <p:spPr bwMode="auto">
          <a:xfrm>
            <a:off x="1729910" y="3086804"/>
            <a:ext cx="143353" cy="138522"/>
          </a:xfrm>
          <a:custGeom>
            <a:avLst/>
            <a:gdLst>
              <a:gd name="T0" fmla="*/ 23 w 41"/>
              <a:gd name="T1" fmla="*/ 39 h 40"/>
              <a:gd name="T2" fmla="*/ 39 w 41"/>
              <a:gd name="T3" fmla="*/ 17 h 40"/>
              <a:gd name="T4" fmla="*/ 18 w 41"/>
              <a:gd name="T5" fmla="*/ 1 h 40"/>
              <a:gd name="T6" fmla="*/ 2 w 41"/>
              <a:gd name="T7" fmla="*/ 22 h 40"/>
              <a:gd name="T8" fmla="*/ 23 w 41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40">
                <a:moveTo>
                  <a:pt x="23" y="39"/>
                </a:moveTo>
                <a:cubicBezTo>
                  <a:pt x="33" y="37"/>
                  <a:pt x="41" y="28"/>
                  <a:pt x="39" y="17"/>
                </a:cubicBezTo>
                <a:cubicBezTo>
                  <a:pt x="38" y="7"/>
                  <a:pt x="29" y="0"/>
                  <a:pt x="18" y="1"/>
                </a:cubicBezTo>
                <a:cubicBezTo>
                  <a:pt x="8" y="2"/>
                  <a:pt x="0" y="12"/>
                  <a:pt x="2" y="22"/>
                </a:cubicBezTo>
                <a:cubicBezTo>
                  <a:pt x="3" y="33"/>
                  <a:pt x="12" y="40"/>
                  <a:pt x="23" y="3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3" name="Freeform 137"/>
          <p:cNvSpPr>
            <a:spLocks noEditPoints="1"/>
          </p:cNvSpPr>
          <p:nvPr/>
        </p:nvSpPr>
        <p:spPr bwMode="auto">
          <a:xfrm>
            <a:off x="1660648" y="3225324"/>
            <a:ext cx="317311" cy="188455"/>
          </a:xfrm>
          <a:custGeom>
            <a:avLst/>
            <a:gdLst>
              <a:gd name="T0" fmla="*/ 87 w 91"/>
              <a:gd name="T1" fmla="*/ 16 h 54"/>
              <a:gd name="T2" fmla="*/ 87 w 91"/>
              <a:gd name="T3" fmla="*/ 15 h 54"/>
              <a:gd name="T4" fmla="*/ 87 w 91"/>
              <a:gd name="T5" fmla="*/ 15 h 54"/>
              <a:gd name="T6" fmla="*/ 53 w 91"/>
              <a:gd name="T7" fmla="*/ 0 h 54"/>
              <a:gd name="T8" fmla="*/ 51 w 91"/>
              <a:gd name="T9" fmla="*/ 0 h 54"/>
              <a:gd name="T10" fmla="*/ 38 w 91"/>
              <a:gd name="T11" fmla="*/ 2 h 54"/>
              <a:gd name="T12" fmla="*/ 3 w 91"/>
              <a:gd name="T13" fmla="*/ 28 h 54"/>
              <a:gd name="T14" fmla="*/ 7 w 91"/>
              <a:gd name="T15" fmla="*/ 54 h 54"/>
              <a:gd name="T16" fmla="*/ 24 w 91"/>
              <a:gd name="T17" fmla="*/ 52 h 54"/>
              <a:gd name="T18" fmla="*/ 22 w 91"/>
              <a:gd name="T19" fmla="*/ 38 h 54"/>
              <a:gd name="T20" fmla="*/ 25 w 91"/>
              <a:gd name="T21" fmla="*/ 37 h 54"/>
              <a:gd name="T22" fmla="*/ 27 w 91"/>
              <a:gd name="T23" fmla="*/ 52 h 54"/>
              <a:gd name="T24" fmla="*/ 71 w 91"/>
              <a:gd name="T25" fmla="*/ 46 h 54"/>
              <a:gd name="T26" fmla="*/ 69 w 91"/>
              <a:gd name="T27" fmla="*/ 32 h 54"/>
              <a:gd name="T28" fmla="*/ 72 w 91"/>
              <a:gd name="T29" fmla="*/ 32 h 54"/>
              <a:gd name="T30" fmla="*/ 74 w 91"/>
              <a:gd name="T31" fmla="*/ 46 h 54"/>
              <a:gd name="T32" fmla="*/ 91 w 91"/>
              <a:gd name="T33" fmla="*/ 44 h 54"/>
              <a:gd name="T34" fmla="*/ 87 w 91"/>
              <a:gd name="T35" fmla="*/ 17 h 54"/>
              <a:gd name="T36" fmla="*/ 87 w 91"/>
              <a:gd name="T37" fmla="*/ 16 h 54"/>
              <a:gd name="T38" fmla="*/ 53 w 91"/>
              <a:gd name="T39" fmla="*/ 40 h 54"/>
              <a:gd name="T40" fmla="*/ 48 w 91"/>
              <a:gd name="T41" fmla="*/ 44 h 54"/>
              <a:gd name="T42" fmla="*/ 42 w 91"/>
              <a:gd name="T43" fmla="*/ 41 h 54"/>
              <a:gd name="T44" fmla="*/ 42 w 91"/>
              <a:gd name="T45" fmla="*/ 21 h 54"/>
              <a:gd name="T46" fmla="*/ 38 w 91"/>
              <a:gd name="T47" fmla="*/ 16 h 54"/>
              <a:gd name="T48" fmla="*/ 44 w 91"/>
              <a:gd name="T49" fmla="*/ 9 h 54"/>
              <a:gd name="T50" fmla="*/ 51 w 91"/>
              <a:gd name="T51" fmla="*/ 14 h 54"/>
              <a:gd name="T52" fmla="*/ 49 w 91"/>
              <a:gd name="T53" fmla="*/ 20 h 54"/>
              <a:gd name="T54" fmla="*/ 53 w 91"/>
              <a:gd name="T55" fmla="*/ 4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1" h="54">
                <a:moveTo>
                  <a:pt x="87" y="16"/>
                </a:moveTo>
                <a:cubicBezTo>
                  <a:pt x="87" y="16"/>
                  <a:pt x="87" y="16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3" y="1"/>
                  <a:pt x="62" y="0"/>
                  <a:pt x="53" y="0"/>
                </a:cubicBezTo>
                <a:cubicBezTo>
                  <a:pt x="52" y="0"/>
                  <a:pt x="51" y="0"/>
                  <a:pt x="51" y="0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0" y="4"/>
                  <a:pt x="3" y="28"/>
                </a:cubicBezTo>
                <a:cubicBezTo>
                  <a:pt x="7" y="54"/>
                  <a:pt x="7" y="54"/>
                  <a:pt x="7" y="54"/>
                </a:cubicBezTo>
                <a:cubicBezTo>
                  <a:pt x="24" y="52"/>
                  <a:pt x="24" y="52"/>
                  <a:pt x="24" y="52"/>
                </a:cubicBezTo>
                <a:cubicBezTo>
                  <a:pt x="22" y="38"/>
                  <a:pt x="22" y="38"/>
                  <a:pt x="22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7" y="52"/>
                  <a:pt x="27" y="52"/>
                  <a:pt x="27" y="52"/>
                </a:cubicBezTo>
                <a:cubicBezTo>
                  <a:pt x="71" y="46"/>
                  <a:pt x="71" y="46"/>
                  <a:pt x="71" y="46"/>
                </a:cubicBezTo>
                <a:cubicBezTo>
                  <a:pt x="69" y="32"/>
                  <a:pt x="69" y="32"/>
                  <a:pt x="69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4" y="46"/>
                  <a:pt x="74" y="46"/>
                  <a:pt x="74" y="46"/>
                </a:cubicBezTo>
                <a:cubicBezTo>
                  <a:pt x="91" y="44"/>
                  <a:pt x="91" y="44"/>
                  <a:pt x="91" y="44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7"/>
                  <a:pt x="87" y="16"/>
                  <a:pt x="87" y="16"/>
                </a:cubicBezTo>
                <a:close/>
                <a:moveTo>
                  <a:pt x="53" y="40"/>
                </a:moveTo>
                <a:cubicBezTo>
                  <a:pt x="48" y="44"/>
                  <a:pt x="48" y="44"/>
                  <a:pt x="48" y="44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21"/>
                  <a:pt x="42" y="21"/>
                  <a:pt x="42" y="21"/>
                </a:cubicBezTo>
                <a:cubicBezTo>
                  <a:pt x="40" y="20"/>
                  <a:pt x="39" y="18"/>
                  <a:pt x="38" y="16"/>
                </a:cubicBezTo>
                <a:cubicBezTo>
                  <a:pt x="38" y="12"/>
                  <a:pt x="40" y="9"/>
                  <a:pt x="44" y="9"/>
                </a:cubicBezTo>
                <a:cubicBezTo>
                  <a:pt x="47" y="8"/>
                  <a:pt x="50" y="11"/>
                  <a:pt x="51" y="14"/>
                </a:cubicBezTo>
                <a:cubicBezTo>
                  <a:pt x="51" y="17"/>
                  <a:pt x="50" y="19"/>
                  <a:pt x="49" y="20"/>
                </a:cubicBezTo>
                <a:lnTo>
                  <a:pt x="53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4" name="Freeform 138"/>
          <p:cNvSpPr/>
          <p:nvPr/>
        </p:nvSpPr>
        <p:spPr bwMode="auto">
          <a:xfrm>
            <a:off x="4223297" y="2113932"/>
            <a:ext cx="135301" cy="132078"/>
          </a:xfrm>
          <a:custGeom>
            <a:avLst/>
            <a:gdLst>
              <a:gd name="T0" fmla="*/ 22 w 39"/>
              <a:gd name="T1" fmla="*/ 37 h 38"/>
              <a:gd name="T2" fmla="*/ 38 w 39"/>
              <a:gd name="T3" fmla="*/ 17 h 38"/>
              <a:gd name="T4" fmla="*/ 17 w 39"/>
              <a:gd name="T5" fmla="*/ 1 h 38"/>
              <a:gd name="T6" fmla="*/ 2 w 39"/>
              <a:gd name="T7" fmla="*/ 21 h 38"/>
              <a:gd name="T8" fmla="*/ 22 w 39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8">
                <a:moveTo>
                  <a:pt x="22" y="37"/>
                </a:moveTo>
                <a:cubicBezTo>
                  <a:pt x="32" y="36"/>
                  <a:pt x="39" y="27"/>
                  <a:pt x="38" y="17"/>
                </a:cubicBezTo>
                <a:cubicBezTo>
                  <a:pt x="36" y="7"/>
                  <a:pt x="27" y="0"/>
                  <a:pt x="17" y="1"/>
                </a:cubicBezTo>
                <a:cubicBezTo>
                  <a:pt x="7" y="2"/>
                  <a:pt x="0" y="11"/>
                  <a:pt x="2" y="21"/>
                </a:cubicBezTo>
                <a:cubicBezTo>
                  <a:pt x="3" y="31"/>
                  <a:pt x="12" y="38"/>
                  <a:pt x="22" y="3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5" name="Freeform 139"/>
          <p:cNvSpPr>
            <a:spLocks noEditPoints="1"/>
          </p:cNvSpPr>
          <p:nvPr/>
        </p:nvSpPr>
        <p:spPr bwMode="auto">
          <a:xfrm>
            <a:off x="4157258" y="2250841"/>
            <a:ext cx="299593" cy="177179"/>
          </a:xfrm>
          <a:custGeom>
            <a:avLst/>
            <a:gdLst>
              <a:gd name="T0" fmla="*/ 83 w 86"/>
              <a:gd name="T1" fmla="*/ 15 h 51"/>
              <a:gd name="T2" fmla="*/ 83 w 86"/>
              <a:gd name="T3" fmla="*/ 14 h 51"/>
              <a:gd name="T4" fmla="*/ 83 w 86"/>
              <a:gd name="T5" fmla="*/ 14 h 51"/>
              <a:gd name="T6" fmla="*/ 50 w 86"/>
              <a:gd name="T7" fmla="*/ 0 h 51"/>
              <a:gd name="T8" fmla="*/ 48 w 86"/>
              <a:gd name="T9" fmla="*/ 0 h 51"/>
              <a:gd name="T10" fmla="*/ 36 w 86"/>
              <a:gd name="T11" fmla="*/ 1 h 51"/>
              <a:gd name="T12" fmla="*/ 3 w 86"/>
              <a:gd name="T13" fmla="*/ 26 h 51"/>
              <a:gd name="T14" fmla="*/ 6 w 86"/>
              <a:gd name="T15" fmla="*/ 51 h 51"/>
              <a:gd name="T16" fmla="*/ 23 w 86"/>
              <a:gd name="T17" fmla="*/ 49 h 51"/>
              <a:gd name="T18" fmla="*/ 21 w 86"/>
              <a:gd name="T19" fmla="*/ 35 h 51"/>
              <a:gd name="T20" fmla="*/ 24 w 86"/>
              <a:gd name="T21" fmla="*/ 35 h 51"/>
              <a:gd name="T22" fmla="*/ 26 w 86"/>
              <a:gd name="T23" fmla="*/ 49 h 51"/>
              <a:gd name="T24" fmla="*/ 67 w 86"/>
              <a:gd name="T25" fmla="*/ 43 h 51"/>
              <a:gd name="T26" fmla="*/ 66 w 86"/>
              <a:gd name="T27" fmla="*/ 30 h 51"/>
              <a:gd name="T28" fmla="*/ 68 w 86"/>
              <a:gd name="T29" fmla="*/ 30 h 51"/>
              <a:gd name="T30" fmla="*/ 70 w 86"/>
              <a:gd name="T31" fmla="*/ 43 h 51"/>
              <a:gd name="T32" fmla="*/ 86 w 86"/>
              <a:gd name="T33" fmla="*/ 41 h 51"/>
              <a:gd name="T34" fmla="*/ 83 w 86"/>
              <a:gd name="T35" fmla="*/ 16 h 51"/>
              <a:gd name="T36" fmla="*/ 83 w 86"/>
              <a:gd name="T37" fmla="*/ 15 h 51"/>
              <a:gd name="T38" fmla="*/ 50 w 86"/>
              <a:gd name="T39" fmla="*/ 37 h 51"/>
              <a:gd name="T40" fmla="*/ 46 w 86"/>
              <a:gd name="T41" fmla="*/ 42 h 51"/>
              <a:gd name="T42" fmla="*/ 40 w 86"/>
              <a:gd name="T43" fmla="*/ 39 h 51"/>
              <a:gd name="T44" fmla="*/ 40 w 86"/>
              <a:gd name="T45" fmla="*/ 19 h 51"/>
              <a:gd name="T46" fmla="*/ 36 w 86"/>
              <a:gd name="T47" fmla="*/ 15 h 51"/>
              <a:gd name="T48" fmla="*/ 42 w 86"/>
              <a:gd name="T49" fmla="*/ 8 h 51"/>
              <a:gd name="T50" fmla="*/ 48 w 86"/>
              <a:gd name="T51" fmla="*/ 13 h 51"/>
              <a:gd name="T52" fmla="*/ 46 w 86"/>
              <a:gd name="T53" fmla="*/ 19 h 51"/>
              <a:gd name="T54" fmla="*/ 50 w 86"/>
              <a:gd name="T55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6" h="51">
                <a:moveTo>
                  <a:pt x="83" y="15"/>
                </a:moveTo>
                <a:cubicBezTo>
                  <a:pt x="83" y="15"/>
                  <a:pt x="83" y="14"/>
                  <a:pt x="83" y="14"/>
                </a:cubicBezTo>
                <a:cubicBezTo>
                  <a:pt x="83" y="14"/>
                  <a:pt x="83" y="14"/>
                  <a:pt x="83" y="14"/>
                </a:cubicBezTo>
                <a:cubicBezTo>
                  <a:pt x="79" y="0"/>
                  <a:pt x="59" y="0"/>
                  <a:pt x="50" y="0"/>
                </a:cubicBezTo>
                <a:cubicBezTo>
                  <a:pt x="50" y="0"/>
                  <a:pt x="49" y="0"/>
                  <a:pt x="48" y="0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0" y="3"/>
                  <a:pt x="3" y="26"/>
                </a:cubicBezTo>
                <a:cubicBezTo>
                  <a:pt x="6" y="51"/>
                  <a:pt x="6" y="51"/>
                  <a:pt x="6" y="51"/>
                </a:cubicBezTo>
                <a:cubicBezTo>
                  <a:pt x="23" y="49"/>
                  <a:pt x="23" y="49"/>
                  <a:pt x="23" y="49"/>
                </a:cubicBezTo>
                <a:cubicBezTo>
                  <a:pt x="21" y="35"/>
                  <a:pt x="21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49"/>
                  <a:pt x="26" y="49"/>
                  <a:pt x="26" y="49"/>
                </a:cubicBezTo>
                <a:cubicBezTo>
                  <a:pt x="67" y="43"/>
                  <a:pt x="67" y="43"/>
                  <a:pt x="67" y="43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0" y="43"/>
                  <a:pt x="70" y="43"/>
                  <a:pt x="70" y="43"/>
                </a:cubicBezTo>
                <a:cubicBezTo>
                  <a:pt x="86" y="41"/>
                  <a:pt x="86" y="41"/>
                  <a:pt x="86" y="41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5"/>
                  <a:pt x="83" y="15"/>
                  <a:pt x="83" y="15"/>
                </a:cubicBezTo>
                <a:close/>
                <a:moveTo>
                  <a:pt x="50" y="37"/>
                </a:moveTo>
                <a:cubicBezTo>
                  <a:pt x="46" y="42"/>
                  <a:pt x="46" y="42"/>
                  <a:pt x="46" y="42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19"/>
                  <a:pt x="40" y="19"/>
                  <a:pt x="40" y="19"/>
                </a:cubicBezTo>
                <a:cubicBezTo>
                  <a:pt x="38" y="19"/>
                  <a:pt x="37" y="17"/>
                  <a:pt x="36" y="15"/>
                </a:cubicBezTo>
                <a:cubicBezTo>
                  <a:pt x="36" y="11"/>
                  <a:pt x="38" y="8"/>
                  <a:pt x="42" y="8"/>
                </a:cubicBezTo>
                <a:cubicBezTo>
                  <a:pt x="45" y="8"/>
                  <a:pt x="48" y="10"/>
                  <a:pt x="48" y="13"/>
                </a:cubicBezTo>
                <a:cubicBezTo>
                  <a:pt x="49" y="15"/>
                  <a:pt x="48" y="17"/>
                  <a:pt x="46" y="19"/>
                </a:cubicBezTo>
                <a:lnTo>
                  <a:pt x="50" y="3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6" name="Freeform 140"/>
          <p:cNvSpPr/>
          <p:nvPr/>
        </p:nvSpPr>
        <p:spPr bwMode="auto">
          <a:xfrm>
            <a:off x="3905986" y="3201164"/>
            <a:ext cx="140132" cy="143354"/>
          </a:xfrm>
          <a:custGeom>
            <a:avLst/>
            <a:gdLst>
              <a:gd name="T0" fmla="*/ 23 w 40"/>
              <a:gd name="T1" fmla="*/ 39 h 41"/>
              <a:gd name="T2" fmla="*/ 39 w 40"/>
              <a:gd name="T3" fmla="*/ 18 h 41"/>
              <a:gd name="T4" fmla="*/ 18 w 40"/>
              <a:gd name="T5" fmla="*/ 2 h 41"/>
              <a:gd name="T6" fmla="*/ 1 w 40"/>
              <a:gd name="T7" fmla="*/ 23 h 41"/>
              <a:gd name="T8" fmla="*/ 23 w 40"/>
              <a:gd name="T9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1">
                <a:moveTo>
                  <a:pt x="23" y="39"/>
                </a:moveTo>
                <a:cubicBezTo>
                  <a:pt x="33" y="38"/>
                  <a:pt x="40" y="29"/>
                  <a:pt x="39" y="18"/>
                </a:cubicBezTo>
                <a:cubicBezTo>
                  <a:pt x="38" y="8"/>
                  <a:pt x="28" y="0"/>
                  <a:pt x="18" y="2"/>
                </a:cubicBezTo>
                <a:cubicBezTo>
                  <a:pt x="8" y="3"/>
                  <a:pt x="0" y="12"/>
                  <a:pt x="1" y="23"/>
                </a:cubicBezTo>
                <a:cubicBezTo>
                  <a:pt x="3" y="33"/>
                  <a:pt x="12" y="41"/>
                  <a:pt x="23" y="3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7" name="Freeform 141"/>
          <p:cNvSpPr>
            <a:spLocks noEditPoints="1"/>
          </p:cNvSpPr>
          <p:nvPr/>
        </p:nvSpPr>
        <p:spPr bwMode="auto">
          <a:xfrm>
            <a:off x="3836725" y="3344517"/>
            <a:ext cx="317311" cy="186844"/>
          </a:xfrm>
          <a:custGeom>
            <a:avLst/>
            <a:gdLst>
              <a:gd name="T0" fmla="*/ 87 w 91"/>
              <a:gd name="T1" fmla="*/ 16 h 54"/>
              <a:gd name="T2" fmla="*/ 87 w 91"/>
              <a:gd name="T3" fmla="*/ 15 h 54"/>
              <a:gd name="T4" fmla="*/ 87 w 91"/>
              <a:gd name="T5" fmla="*/ 15 h 54"/>
              <a:gd name="T6" fmla="*/ 52 w 91"/>
              <a:gd name="T7" fmla="*/ 0 h 54"/>
              <a:gd name="T8" fmla="*/ 51 w 91"/>
              <a:gd name="T9" fmla="*/ 0 h 54"/>
              <a:gd name="T10" fmla="*/ 38 w 91"/>
              <a:gd name="T11" fmla="*/ 2 h 54"/>
              <a:gd name="T12" fmla="*/ 3 w 91"/>
              <a:gd name="T13" fmla="*/ 28 h 54"/>
              <a:gd name="T14" fmla="*/ 6 w 91"/>
              <a:gd name="T15" fmla="*/ 54 h 54"/>
              <a:gd name="T16" fmla="*/ 24 w 91"/>
              <a:gd name="T17" fmla="*/ 52 h 54"/>
              <a:gd name="T18" fmla="*/ 22 w 91"/>
              <a:gd name="T19" fmla="*/ 38 h 54"/>
              <a:gd name="T20" fmla="*/ 25 w 91"/>
              <a:gd name="T21" fmla="*/ 37 h 54"/>
              <a:gd name="T22" fmla="*/ 27 w 91"/>
              <a:gd name="T23" fmla="*/ 51 h 54"/>
              <a:gd name="T24" fmla="*/ 71 w 91"/>
              <a:gd name="T25" fmla="*/ 46 h 54"/>
              <a:gd name="T26" fmla="*/ 69 w 91"/>
              <a:gd name="T27" fmla="*/ 32 h 54"/>
              <a:gd name="T28" fmla="*/ 72 w 91"/>
              <a:gd name="T29" fmla="*/ 32 h 54"/>
              <a:gd name="T30" fmla="*/ 73 w 91"/>
              <a:gd name="T31" fmla="*/ 46 h 54"/>
              <a:gd name="T32" fmla="*/ 91 w 91"/>
              <a:gd name="T33" fmla="*/ 44 h 54"/>
              <a:gd name="T34" fmla="*/ 87 w 91"/>
              <a:gd name="T35" fmla="*/ 17 h 54"/>
              <a:gd name="T36" fmla="*/ 87 w 91"/>
              <a:gd name="T37" fmla="*/ 16 h 54"/>
              <a:gd name="T38" fmla="*/ 53 w 91"/>
              <a:gd name="T39" fmla="*/ 40 h 54"/>
              <a:gd name="T40" fmla="*/ 48 w 91"/>
              <a:gd name="T41" fmla="*/ 44 h 54"/>
              <a:gd name="T42" fmla="*/ 42 w 91"/>
              <a:gd name="T43" fmla="*/ 41 h 54"/>
              <a:gd name="T44" fmla="*/ 42 w 91"/>
              <a:gd name="T45" fmla="*/ 21 h 54"/>
              <a:gd name="T46" fmla="*/ 38 w 91"/>
              <a:gd name="T47" fmla="*/ 16 h 54"/>
              <a:gd name="T48" fmla="*/ 44 w 91"/>
              <a:gd name="T49" fmla="*/ 9 h 54"/>
              <a:gd name="T50" fmla="*/ 51 w 91"/>
              <a:gd name="T51" fmla="*/ 14 h 54"/>
              <a:gd name="T52" fmla="*/ 48 w 91"/>
              <a:gd name="T53" fmla="*/ 20 h 54"/>
              <a:gd name="T54" fmla="*/ 53 w 91"/>
              <a:gd name="T55" fmla="*/ 4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1" h="54">
                <a:moveTo>
                  <a:pt x="87" y="16"/>
                </a:moveTo>
                <a:cubicBezTo>
                  <a:pt x="87" y="16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3" y="1"/>
                  <a:pt x="6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0" y="4"/>
                  <a:pt x="3" y="28"/>
                </a:cubicBezTo>
                <a:cubicBezTo>
                  <a:pt x="6" y="54"/>
                  <a:pt x="6" y="54"/>
                  <a:pt x="6" y="54"/>
                </a:cubicBezTo>
                <a:cubicBezTo>
                  <a:pt x="24" y="52"/>
                  <a:pt x="24" y="52"/>
                  <a:pt x="24" y="52"/>
                </a:cubicBezTo>
                <a:cubicBezTo>
                  <a:pt x="22" y="38"/>
                  <a:pt x="22" y="38"/>
                  <a:pt x="22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7" y="51"/>
                  <a:pt x="27" y="51"/>
                  <a:pt x="27" y="51"/>
                </a:cubicBezTo>
                <a:cubicBezTo>
                  <a:pt x="71" y="46"/>
                  <a:pt x="71" y="46"/>
                  <a:pt x="71" y="46"/>
                </a:cubicBezTo>
                <a:cubicBezTo>
                  <a:pt x="69" y="32"/>
                  <a:pt x="69" y="32"/>
                  <a:pt x="69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3" y="46"/>
                  <a:pt x="73" y="46"/>
                  <a:pt x="73" y="46"/>
                </a:cubicBezTo>
                <a:cubicBezTo>
                  <a:pt x="91" y="44"/>
                  <a:pt x="91" y="44"/>
                  <a:pt x="91" y="44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6"/>
                  <a:pt x="87" y="16"/>
                  <a:pt x="87" y="16"/>
                </a:cubicBezTo>
                <a:close/>
                <a:moveTo>
                  <a:pt x="53" y="40"/>
                </a:moveTo>
                <a:cubicBezTo>
                  <a:pt x="48" y="44"/>
                  <a:pt x="48" y="44"/>
                  <a:pt x="48" y="44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21"/>
                  <a:pt x="42" y="21"/>
                  <a:pt x="42" y="21"/>
                </a:cubicBezTo>
                <a:cubicBezTo>
                  <a:pt x="40" y="20"/>
                  <a:pt x="38" y="18"/>
                  <a:pt x="38" y="16"/>
                </a:cubicBezTo>
                <a:cubicBezTo>
                  <a:pt x="38" y="12"/>
                  <a:pt x="40" y="9"/>
                  <a:pt x="44" y="9"/>
                </a:cubicBezTo>
                <a:cubicBezTo>
                  <a:pt x="47" y="8"/>
                  <a:pt x="50" y="11"/>
                  <a:pt x="51" y="14"/>
                </a:cubicBezTo>
                <a:cubicBezTo>
                  <a:pt x="51" y="16"/>
                  <a:pt x="50" y="19"/>
                  <a:pt x="48" y="20"/>
                </a:cubicBezTo>
                <a:lnTo>
                  <a:pt x="53" y="4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8" name="Freeform 142"/>
          <p:cNvSpPr/>
          <p:nvPr/>
        </p:nvSpPr>
        <p:spPr bwMode="auto">
          <a:xfrm>
            <a:off x="2701171" y="2407081"/>
            <a:ext cx="74093" cy="146575"/>
          </a:xfrm>
          <a:custGeom>
            <a:avLst/>
            <a:gdLst>
              <a:gd name="T0" fmla="*/ 5 w 21"/>
              <a:gd name="T1" fmla="*/ 1 h 42"/>
              <a:gd name="T2" fmla="*/ 5 w 21"/>
              <a:gd name="T3" fmla="*/ 3 h 42"/>
              <a:gd name="T4" fmla="*/ 6 w 21"/>
              <a:gd name="T5" fmla="*/ 4 h 42"/>
              <a:gd name="T6" fmla="*/ 6 w 21"/>
              <a:gd name="T7" fmla="*/ 4 h 42"/>
              <a:gd name="T8" fmla="*/ 6 w 21"/>
              <a:gd name="T9" fmla="*/ 7 h 42"/>
              <a:gd name="T10" fmla="*/ 6 w 21"/>
              <a:gd name="T11" fmla="*/ 7 h 42"/>
              <a:gd name="T12" fmla="*/ 0 w 21"/>
              <a:gd name="T13" fmla="*/ 16 h 42"/>
              <a:gd name="T14" fmla="*/ 2 w 21"/>
              <a:gd name="T15" fmla="*/ 42 h 42"/>
              <a:gd name="T16" fmla="*/ 7 w 21"/>
              <a:gd name="T17" fmla="*/ 31 h 42"/>
              <a:gd name="T18" fmla="*/ 15 w 21"/>
              <a:gd name="T19" fmla="*/ 24 h 42"/>
              <a:gd name="T20" fmla="*/ 15 w 21"/>
              <a:gd name="T21" fmla="*/ 24 h 42"/>
              <a:gd name="T22" fmla="*/ 15 w 21"/>
              <a:gd name="T23" fmla="*/ 24 h 42"/>
              <a:gd name="T24" fmla="*/ 17 w 21"/>
              <a:gd name="T25" fmla="*/ 24 h 42"/>
              <a:gd name="T26" fmla="*/ 17 w 21"/>
              <a:gd name="T27" fmla="*/ 24 h 42"/>
              <a:gd name="T28" fmla="*/ 18 w 21"/>
              <a:gd name="T29" fmla="*/ 27 h 42"/>
              <a:gd name="T30" fmla="*/ 18 w 21"/>
              <a:gd name="T31" fmla="*/ 27 h 42"/>
              <a:gd name="T32" fmla="*/ 18 w 21"/>
              <a:gd name="T33" fmla="*/ 27 h 42"/>
              <a:gd name="T34" fmla="*/ 19 w 21"/>
              <a:gd name="T35" fmla="*/ 27 h 42"/>
              <a:gd name="T36" fmla="*/ 20 w 21"/>
              <a:gd name="T37" fmla="*/ 28 h 42"/>
              <a:gd name="T38" fmla="*/ 21 w 21"/>
              <a:gd name="T39" fmla="*/ 26 h 42"/>
              <a:gd name="T40" fmla="*/ 19 w 21"/>
              <a:gd name="T41" fmla="*/ 10 h 42"/>
              <a:gd name="T42" fmla="*/ 6 w 21"/>
              <a:gd name="T43" fmla="*/ 1 h 42"/>
              <a:gd name="T44" fmla="*/ 6 w 21"/>
              <a:gd name="T45" fmla="*/ 1 h 42"/>
              <a:gd name="T46" fmla="*/ 5 w 21"/>
              <a:gd name="T47" fmla="*/ 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" h="42">
                <a:moveTo>
                  <a:pt x="5" y="1"/>
                </a:moveTo>
                <a:cubicBezTo>
                  <a:pt x="5" y="2"/>
                  <a:pt x="5" y="3"/>
                  <a:pt x="5" y="3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7" y="6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4" y="9"/>
                  <a:pt x="1" y="12"/>
                  <a:pt x="0" y="16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2"/>
                  <a:pt x="3" y="34"/>
                  <a:pt x="7" y="31"/>
                </a:cubicBezTo>
                <a:cubicBezTo>
                  <a:pt x="10" y="28"/>
                  <a:pt x="13" y="25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6" y="23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8"/>
                  <a:pt x="20" y="28"/>
                </a:cubicBezTo>
                <a:cubicBezTo>
                  <a:pt x="20" y="27"/>
                  <a:pt x="21" y="27"/>
                  <a:pt x="21" y="26"/>
                </a:cubicBezTo>
                <a:cubicBezTo>
                  <a:pt x="19" y="10"/>
                  <a:pt x="19" y="10"/>
                  <a:pt x="19" y="1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5" y="0"/>
                  <a:pt x="5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9" name="Freeform 143"/>
          <p:cNvSpPr/>
          <p:nvPr/>
        </p:nvSpPr>
        <p:spPr bwMode="auto">
          <a:xfrm>
            <a:off x="2712445" y="2529495"/>
            <a:ext cx="75703" cy="111141"/>
          </a:xfrm>
          <a:custGeom>
            <a:avLst/>
            <a:gdLst>
              <a:gd name="T0" fmla="*/ 19 w 22"/>
              <a:gd name="T1" fmla="*/ 31 h 32"/>
              <a:gd name="T2" fmla="*/ 22 w 22"/>
              <a:gd name="T3" fmla="*/ 30 h 32"/>
              <a:gd name="T4" fmla="*/ 20 w 22"/>
              <a:gd name="T5" fmla="*/ 11 h 32"/>
              <a:gd name="T6" fmla="*/ 20 w 22"/>
              <a:gd name="T7" fmla="*/ 11 h 32"/>
              <a:gd name="T8" fmla="*/ 19 w 22"/>
              <a:gd name="T9" fmla="*/ 8 h 32"/>
              <a:gd name="T10" fmla="*/ 7 w 22"/>
              <a:gd name="T11" fmla="*/ 0 h 32"/>
              <a:gd name="T12" fmla="*/ 2 w 22"/>
              <a:gd name="T13" fmla="*/ 8 h 32"/>
              <a:gd name="T14" fmla="*/ 7 w 22"/>
              <a:gd name="T15" fmla="*/ 23 h 32"/>
              <a:gd name="T16" fmla="*/ 19 w 22"/>
              <a:gd name="T17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32">
                <a:moveTo>
                  <a:pt x="19" y="31"/>
                </a:moveTo>
                <a:cubicBezTo>
                  <a:pt x="19" y="31"/>
                  <a:pt x="22" y="32"/>
                  <a:pt x="22" y="30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8"/>
                  <a:pt x="19" y="8"/>
                </a:cubicBezTo>
                <a:cubicBezTo>
                  <a:pt x="7" y="0"/>
                  <a:pt x="7" y="0"/>
                  <a:pt x="7" y="0"/>
                </a:cubicBezTo>
                <a:cubicBezTo>
                  <a:pt x="3" y="4"/>
                  <a:pt x="2" y="8"/>
                  <a:pt x="2" y="8"/>
                </a:cubicBezTo>
                <a:cubicBezTo>
                  <a:pt x="0" y="18"/>
                  <a:pt x="7" y="23"/>
                  <a:pt x="7" y="23"/>
                </a:cubicBezTo>
                <a:cubicBezTo>
                  <a:pt x="19" y="31"/>
                  <a:pt x="19" y="31"/>
                  <a:pt x="19" y="3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0" name="Freeform 144"/>
          <p:cNvSpPr/>
          <p:nvPr/>
        </p:nvSpPr>
        <p:spPr bwMode="auto">
          <a:xfrm>
            <a:off x="2937946" y="2469898"/>
            <a:ext cx="74093" cy="141743"/>
          </a:xfrm>
          <a:custGeom>
            <a:avLst/>
            <a:gdLst>
              <a:gd name="T0" fmla="*/ 15 w 21"/>
              <a:gd name="T1" fmla="*/ 41 h 41"/>
              <a:gd name="T2" fmla="*/ 15 w 21"/>
              <a:gd name="T3" fmla="*/ 39 h 41"/>
              <a:gd name="T4" fmla="*/ 14 w 21"/>
              <a:gd name="T5" fmla="*/ 37 h 41"/>
              <a:gd name="T6" fmla="*/ 14 w 21"/>
              <a:gd name="T7" fmla="*/ 37 h 41"/>
              <a:gd name="T8" fmla="*/ 15 w 21"/>
              <a:gd name="T9" fmla="*/ 34 h 41"/>
              <a:gd name="T10" fmla="*/ 15 w 21"/>
              <a:gd name="T11" fmla="*/ 34 h 41"/>
              <a:gd name="T12" fmla="*/ 21 w 21"/>
              <a:gd name="T13" fmla="*/ 25 h 41"/>
              <a:gd name="T14" fmla="*/ 18 w 21"/>
              <a:gd name="T15" fmla="*/ 0 h 41"/>
              <a:gd name="T16" fmla="*/ 13 w 21"/>
              <a:gd name="T17" fmla="*/ 11 h 41"/>
              <a:gd name="T18" fmla="*/ 6 w 21"/>
              <a:gd name="T19" fmla="*/ 18 h 41"/>
              <a:gd name="T20" fmla="*/ 6 w 21"/>
              <a:gd name="T21" fmla="*/ 18 h 41"/>
              <a:gd name="T22" fmla="*/ 6 w 21"/>
              <a:gd name="T23" fmla="*/ 18 h 41"/>
              <a:gd name="T24" fmla="*/ 3 w 21"/>
              <a:gd name="T25" fmla="*/ 17 h 41"/>
              <a:gd name="T26" fmla="*/ 3 w 21"/>
              <a:gd name="T27" fmla="*/ 17 h 41"/>
              <a:gd name="T28" fmla="*/ 2 w 21"/>
              <a:gd name="T29" fmla="*/ 15 h 41"/>
              <a:gd name="T30" fmla="*/ 2 w 21"/>
              <a:gd name="T31" fmla="*/ 15 h 41"/>
              <a:gd name="T32" fmla="*/ 2 w 21"/>
              <a:gd name="T33" fmla="*/ 15 h 41"/>
              <a:gd name="T34" fmla="*/ 2 w 21"/>
              <a:gd name="T35" fmla="*/ 15 h 41"/>
              <a:gd name="T36" fmla="*/ 1 w 21"/>
              <a:gd name="T37" fmla="*/ 14 h 41"/>
              <a:gd name="T38" fmla="*/ 0 w 21"/>
              <a:gd name="T39" fmla="*/ 16 h 41"/>
              <a:gd name="T40" fmla="*/ 1 w 21"/>
              <a:gd name="T41" fmla="*/ 32 h 41"/>
              <a:gd name="T42" fmla="*/ 14 w 21"/>
              <a:gd name="T43" fmla="*/ 41 h 41"/>
              <a:gd name="T44" fmla="*/ 14 w 21"/>
              <a:gd name="T45" fmla="*/ 41 h 41"/>
              <a:gd name="T46" fmla="*/ 15 w 21"/>
              <a:gd name="T4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" h="41">
                <a:moveTo>
                  <a:pt x="15" y="41"/>
                </a:moveTo>
                <a:cubicBezTo>
                  <a:pt x="16" y="40"/>
                  <a:pt x="15" y="39"/>
                  <a:pt x="15" y="39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5"/>
                  <a:pt x="15" y="34"/>
                  <a:pt x="15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7" y="33"/>
                  <a:pt x="20" y="30"/>
                  <a:pt x="21" y="25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7"/>
                  <a:pt x="13" y="11"/>
                </a:cubicBezTo>
                <a:cubicBezTo>
                  <a:pt x="10" y="14"/>
                  <a:pt x="7" y="16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4" y="18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4"/>
                  <a:pt x="1" y="14"/>
                  <a:pt x="1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32"/>
                  <a:pt x="1" y="32"/>
                  <a:pt x="1" y="32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5" y="41"/>
                  <a:pt x="15" y="41"/>
                  <a:pt x="15" y="4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1" name="Freeform 145"/>
          <p:cNvSpPr/>
          <p:nvPr/>
        </p:nvSpPr>
        <p:spPr bwMode="auto">
          <a:xfrm>
            <a:off x="2921838" y="2379698"/>
            <a:ext cx="75703" cy="114362"/>
          </a:xfrm>
          <a:custGeom>
            <a:avLst/>
            <a:gdLst>
              <a:gd name="T0" fmla="*/ 3 w 22"/>
              <a:gd name="T1" fmla="*/ 2 h 33"/>
              <a:gd name="T2" fmla="*/ 0 w 22"/>
              <a:gd name="T3" fmla="*/ 3 h 33"/>
              <a:gd name="T4" fmla="*/ 2 w 22"/>
              <a:gd name="T5" fmla="*/ 22 h 33"/>
              <a:gd name="T6" fmla="*/ 2 w 22"/>
              <a:gd name="T7" fmla="*/ 22 h 33"/>
              <a:gd name="T8" fmla="*/ 4 w 22"/>
              <a:gd name="T9" fmla="*/ 25 h 33"/>
              <a:gd name="T10" fmla="*/ 16 w 22"/>
              <a:gd name="T11" fmla="*/ 33 h 33"/>
              <a:gd name="T12" fmla="*/ 20 w 22"/>
              <a:gd name="T13" fmla="*/ 25 h 33"/>
              <a:gd name="T14" fmla="*/ 16 w 22"/>
              <a:gd name="T15" fmla="*/ 9 h 33"/>
              <a:gd name="T16" fmla="*/ 3 w 22"/>
              <a:gd name="T17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33">
                <a:moveTo>
                  <a:pt x="3" y="2"/>
                </a:moveTo>
                <a:cubicBezTo>
                  <a:pt x="3" y="2"/>
                  <a:pt x="0" y="0"/>
                  <a:pt x="0" y="3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2" y="22"/>
                  <a:pt x="3" y="24"/>
                  <a:pt x="4" y="25"/>
                </a:cubicBezTo>
                <a:cubicBezTo>
                  <a:pt x="16" y="33"/>
                  <a:pt x="16" y="33"/>
                  <a:pt x="16" y="33"/>
                </a:cubicBezTo>
                <a:cubicBezTo>
                  <a:pt x="20" y="28"/>
                  <a:pt x="20" y="25"/>
                  <a:pt x="20" y="25"/>
                </a:cubicBezTo>
                <a:cubicBezTo>
                  <a:pt x="22" y="15"/>
                  <a:pt x="16" y="9"/>
                  <a:pt x="16" y="9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2" name="Freeform 146"/>
          <p:cNvSpPr>
            <a:spLocks noEditPoints="1"/>
          </p:cNvSpPr>
          <p:nvPr/>
        </p:nvSpPr>
        <p:spPr bwMode="auto">
          <a:xfrm>
            <a:off x="2778485" y="2350704"/>
            <a:ext cx="132078" cy="136912"/>
          </a:xfrm>
          <a:custGeom>
            <a:avLst/>
            <a:gdLst>
              <a:gd name="T0" fmla="*/ 17 w 38"/>
              <a:gd name="T1" fmla="*/ 1 h 39"/>
              <a:gd name="T2" fmla="*/ 1 w 38"/>
              <a:gd name="T3" fmla="*/ 22 h 39"/>
              <a:gd name="T4" fmla="*/ 21 w 38"/>
              <a:gd name="T5" fmla="*/ 38 h 39"/>
              <a:gd name="T6" fmla="*/ 37 w 38"/>
              <a:gd name="T7" fmla="*/ 17 h 39"/>
              <a:gd name="T8" fmla="*/ 17 w 38"/>
              <a:gd name="T9" fmla="*/ 1 h 39"/>
              <a:gd name="T10" fmla="*/ 21 w 38"/>
              <a:gd name="T11" fmla="*/ 34 h 39"/>
              <a:gd name="T12" fmla="*/ 5 w 38"/>
              <a:gd name="T13" fmla="*/ 21 h 39"/>
              <a:gd name="T14" fmla="*/ 17 w 38"/>
              <a:gd name="T15" fmla="*/ 5 h 39"/>
              <a:gd name="T16" fmla="*/ 33 w 38"/>
              <a:gd name="T17" fmla="*/ 18 h 39"/>
              <a:gd name="T18" fmla="*/ 21 w 38"/>
              <a:gd name="T19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9">
                <a:moveTo>
                  <a:pt x="17" y="1"/>
                </a:moveTo>
                <a:cubicBezTo>
                  <a:pt x="7" y="3"/>
                  <a:pt x="0" y="12"/>
                  <a:pt x="1" y="22"/>
                </a:cubicBezTo>
                <a:cubicBezTo>
                  <a:pt x="2" y="32"/>
                  <a:pt x="11" y="39"/>
                  <a:pt x="21" y="38"/>
                </a:cubicBezTo>
                <a:cubicBezTo>
                  <a:pt x="31" y="36"/>
                  <a:pt x="38" y="27"/>
                  <a:pt x="37" y="17"/>
                </a:cubicBezTo>
                <a:cubicBezTo>
                  <a:pt x="36" y="7"/>
                  <a:pt x="27" y="0"/>
                  <a:pt x="17" y="1"/>
                </a:cubicBezTo>
                <a:close/>
                <a:moveTo>
                  <a:pt x="21" y="34"/>
                </a:moveTo>
                <a:cubicBezTo>
                  <a:pt x="13" y="35"/>
                  <a:pt x="5" y="29"/>
                  <a:pt x="5" y="21"/>
                </a:cubicBezTo>
                <a:cubicBezTo>
                  <a:pt x="4" y="13"/>
                  <a:pt x="9" y="6"/>
                  <a:pt x="17" y="5"/>
                </a:cubicBezTo>
                <a:cubicBezTo>
                  <a:pt x="25" y="4"/>
                  <a:pt x="33" y="10"/>
                  <a:pt x="33" y="18"/>
                </a:cubicBezTo>
                <a:cubicBezTo>
                  <a:pt x="34" y="26"/>
                  <a:pt x="29" y="33"/>
                  <a:pt x="21" y="3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3" name="Freeform 147"/>
          <p:cNvSpPr>
            <a:spLocks noEditPoints="1"/>
          </p:cNvSpPr>
          <p:nvPr/>
        </p:nvSpPr>
        <p:spPr bwMode="auto">
          <a:xfrm>
            <a:off x="2823584" y="2374867"/>
            <a:ext cx="45101" cy="86979"/>
          </a:xfrm>
          <a:custGeom>
            <a:avLst/>
            <a:gdLst>
              <a:gd name="T0" fmla="*/ 9 w 13"/>
              <a:gd name="T1" fmla="*/ 11 h 25"/>
              <a:gd name="T2" fmla="*/ 8 w 13"/>
              <a:gd name="T3" fmla="*/ 6 h 25"/>
              <a:gd name="T4" fmla="*/ 8 w 13"/>
              <a:gd name="T5" fmla="*/ 6 h 25"/>
              <a:gd name="T6" fmla="*/ 10 w 13"/>
              <a:gd name="T7" fmla="*/ 6 h 25"/>
              <a:gd name="T8" fmla="*/ 10 w 13"/>
              <a:gd name="T9" fmla="*/ 6 h 25"/>
              <a:gd name="T10" fmla="*/ 10 w 13"/>
              <a:gd name="T11" fmla="*/ 5 h 25"/>
              <a:gd name="T12" fmla="*/ 10 w 13"/>
              <a:gd name="T13" fmla="*/ 4 h 25"/>
              <a:gd name="T14" fmla="*/ 10 w 13"/>
              <a:gd name="T15" fmla="*/ 3 h 25"/>
              <a:gd name="T16" fmla="*/ 10 w 13"/>
              <a:gd name="T17" fmla="*/ 3 h 25"/>
              <a:gd name="T18" fmla="*/ 9 w 13"/>
              <a:gd name="T19" fmla="*/ 3 h 25"/>
              <a:gd name="T20" fmla="*/ 8 w 13"/>
              <a:gd name="T21" fmla="*/ 3 h 25"/>
              <a:gd name="T22" fmla="*/ 7 w 13"/>
              <a:gd name="T23" fmla="*/ 1 h 25"/>
              <a:gd name="T24" fmla="*/ 7 w 13"/>
              <a:gd name="T25" fmla="*/ 0 h 25"/>
              <a:gd name="T26" fmla="*/ 6 w 13"/>
              <a:gd name="T27" fmla="*/ 1 h 25"/>
              <a:gd name="T28" fmla="*/ 6 w 13"/>
              <a:gd name="T29" fmla="*/ 3 h 25"/>
              <a:gd name="T30" fmla="*/ 6 w 13"/>
              <a:gd name="T31" fmla="*/ 3 h 25"/>
              <a:gd name="T32" fmla="*/ 5 w 13"/>
              <a:gd name="T33" fmla="*/ 4 h 25"/>
              <a:gd name="T34" fmla="*/ 4 w 13"/>
              <a:gd name="T35" fmla="*/ 1 h 25"/>
              <a:gd name="T36" fmla="*/ 3 w 13"/>
              <a:gd name="T37" fmla="*/ 1 h 25"/>
              <a:gd name="T38" fmla="*/ 3 w 13"/>
              <a:gd name="T39" fmla="*/ 2 h 25"/>
              <a:gd name="T40" fmla="*/ 3 w 13"/>
              <a:gd name="T41" fmla="*/ 4 h 25"/>
              <a:gd name="T42" fmla="*/ 1 w 13"/>
              <a:gd name="T43" fmla="*/ 5 h 25"/>
              <a:gd name="T44" fmla="*/ 0 w 13"/>
              <a:gd name="T45" fmla="*/ 7 h 25"/>
              <a:gd name="T46" fmla="*/ 0 w 13"/>
              <a:gd name="T47" fmla="*/ 9 h 25"/>
              <a:gd name="T48" fmla="*/ 1 w 13"/>
              <a:gd name="T49" fmla="*/ 11 h 25"/>
              <a:gd name="T50" fmla="*/ 2 w 13"/>
              <a:gd name="T51" fmla="*/ 12 h 25"/>
              <a:gd name="T52" fmla="*/ 4 w 13"/>
              <a:gd name="T53" fmla="*/ 13 h 25"/>
              <a:gd name="T54" fmla="*/ 4 w 13"/>
              <a:gd name="T55" fmla="*/ 13 h 25"/>
              <a:gd name="T56" fmla="*/ 5 w 13"/>
              <a:gd name="T57" fmla="*/ 18 h 25"/>
              <a:gd name="T58" fmla="*/ 3 w 13"/>
              <a:gd name="T59" fmla="*/ 18 h 25"/>
              <a:gd name="T60" fmla="*/ 2 w 13"/>
              <a:gd name="T61" fmla="*/ 18 h 25"/>
              <a:gd name="T62" fmla="*/ 1 w 13"/>
              <a:gd name="T63" fmla="*/ 18 h 25"/>
              <a:gd name="T64" fmla="*/ 1 w 13"/>
              <a:gd name="T65" fmla="*/ 19 h 25"/>
              <a:gd name="T66" fmla="*/ 1 w 13"/>
              <a:gd name="T67" fmla="*/ 20 h 25"/>
              <a:gd name="T68" fmla="*/ 1 w 13"/>
              <a:gd name="T69" fmla="*/ 21 h 25"/>
              <a:gd name="T70" fmla="*/ 3 w 13"/>
              <a:gd name="T71" fmla="*/ 21 h 25"/>
              <a:gd name="T72" fmla="*/ 5 w 13"/>
              <a:gd name="T73" fmla="*/ 21 h 25"/>
              <a:gd name="T74" fmla="*/ 6 w 13"/>
              <a:gd name="T75" fmla="*/ 24 h 25"/>
              <a:gd name="T76" fmla="*/ 6 w 13"/>
              <a:gd name="T77" fmla="*/ 25 h 25"/>
              <a:gd name="T78" fmla="*/ 7 w 13"/>
              <a:gd name="T79" fmla="*/ 24 h 25"/>
              <a:gd name="T80" fmla="*/ 7 w 13"/>
              <a:gd name="T81" fmla="*/ 21 h 25"/>
              <a:gd name="T82" fmla="*/ 8 w 13"/>
              <a:gd name="T83" fmla="*/ 21 h 25"/>
              <a:gd name="T84" fmla="*/ 9 w 13"/>
              <a:gd name="T85" fmla="*/ 24 h 25"/>
              <a:gd name="T86" fmla="*/ 10 w 13"/>
              <a:gd name="T87" fmla="*/ 24 h 25"/>
              <a:gd name="T88" fmla="*/ 10 w 13"/>
              <a:gd name="T89" fmla="*/ 23 h 25"/>
              <a:gd name="T90" fmla="*/ 10 w 13"/>
              <a:gd name="T91" fmla="*/ 20 h 25"/>
              <a:gd name="T92" fmla="*/ 11 w 13"/>
              <a:gd name="T93" fmla="*/ 20 h 25"/>
              <a:gd name="T94" fmla="*/ 12 w 13"/>
              <a:gd name="T95" fmla="*/ 18 h 25"/>
              <a:gd name="T96" fmla="*/ 13 w 13"/>
              <a:gd name="T97" fmla="*/ 15 h 25"/>
              <a:gd name="T98" fmla="*/ 11 w 13"/>
              <a:gd name="T99" fmla="*/ 12 h 25"/>
              <a:gd name="T100" fmla="*/ 9 w 13"/>
              <a:gd name="T101" fmla="*/ 11 h 25"/>
              <a:gd name="T102" fmla="*/ 8 w 13"/>
              <a:gd name="T103" fmla="*/ 18 h 25"/>
              <a:gd name="T104" fmla="*/ 6 w 13"/>
              <a:gd name="T105" fmla="*/ 18 h 25"/>
              <a:gd name="T106" fmla="*/ 6 w 13"/>
              <a:gd name="T107" fmla="*/ 13 h 25"/>
              <a:gd name="T108" fmla="*/ 7 w 13"/>
              <a:gd name="T109" fmla="*/ 14 h 25"/>
              <a:gd name="T110" fmla="*/ 8 w 13"/>
              <a:gd name="T111" fmla="*/ 18 h 25"/>
              <a:gd name="T112" fmla="*/ 7 w 13"/>
              <a:gd name="T113" fmla="*/ 10 h 25"/>
              <a:gd name="T114" fmla="*/ 5 w 13"/>
              <a:gd name="T115" fmla="*/ 10 h 25"/>
              <a:gd name="T116" fmla="*/ 5 w 13"/>
              <a:gd name="T117" fmla="*/ 6 h 25"/>
              <a:gd name="T118" fmla="*/ 6 w 13"/>
              <a:gd name="T119" fmla="*/ 6 h 25"/>
              <a:gd name="T120" fmla="*/ 7 w 13"/>
              <a:gd name="T121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" h="25">
                <a:moveTo>
                  <a:pt x="9" y="11"/>
                </a:move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0" y="5"/>
                  <a:pt x="10" y="5"/>
                </a:cubicBezTo>
                <a:cubicBezTo>
                  <a:pt x="10" y="5"/>
                  <a:pt x="10" y="4"/>
                  <a:pt x="10" y="4"/>
                </a:cubicBezTo>
                <a:cubicBezTo>
                  <a:pt x="10" y="4"/>
                  <a:pt x="10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8" y="3"/>
                  <a:pt x="8" y="3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0"/>
                  <a:pt x="7" y="0"/>
                </a:cubicBezTo>
                <a:cubicBezTo>
                  <a:pt x="6" y="0"/>
                  <a:pt x="6" y="1"/>
                  <a:pt x="6" y="1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5" y="4"/>
                  <a:pt x="5" y="4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4"/>
                  <a:pt x="3" y="4"/>
                  <a:pt x="3" y="4"/>
                </a:cubicBezTo>
                <a:cubicBezTo>
                  <a:pt x="2" y="4"/>
                  <a:pt x="2" y="5"/>
                  <a:pt x="1" y="5"/>
                </a:cubicBezTo>
                <a:cubicBezTo>
                  <a:pt x="1" y="6"/>
                  <a:pt x="1" y="6"/>
                  <a:pt x="0" y="7"/>
                </a:cubicBezTo>
                <a:cubicBezTo>
                  <a:pt x="0" y="7"/>
                  <a:pt x="0" y="8"/>
                  <a:pt x="0" y="9"/>
                </a:cubicBezTo>
                <a:cubicBezTo>
                  <a:pt x="0" y="9"/>
                  <a:pt x="1" y="10"/>
                  <a:pt x="1" y="11"/>
                </a:cubicBezTo>
                <a:cubicBezTo>
                  <a:pt x="1" y="11"/>
                  <a:pt x="2" y="12"/>
                  <a:pt x="2" y="12"/>
                </a:cubicBezTo>
                <a:cubicBezTo>
                  <a:pt x="3" y="12"/>
                  <a:pt x="3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8"/>
                  <a:pt x="4" y="18"/>
                  <a:pt x="3" y="18"/>
                </a:cubicBezTo>
                <a:cubicBezTo>
                  <a:pt x="3" y="18"/>
                  <a:pt x="2" y="18"/>
                  <a:pt x="2" y="18"/>
                </a:cubicBezTo>
                <a:cubicBezTo>
                  <a:pt x="2" y="18"/>
                  <a:pt x="1" y="18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1"/>
                  <a:pt x="1" y="21"/>
                  <a:pt x="1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4" y="21"/>
                  <a:pt x="4" y="21"/>
                  <a:pt x="5" y="21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7" y="24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8" y="21"/>
                  <a:pt x="8" y="21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10" y="24"/>
                </a:cubicBezTo>
                <a:cubicBezTo>
                  <a:pt x="10" y="24"/>
                  <a:pt x="10" y="24"/>
                  <a:pt x="10" y="23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1" y="20"/>
                  <a:pt x="11" y="20"/>
                </a:cubicBezTo>
                <a:cubicBezTo>
                  <a:pt x="12" y="19"/>
                  <a:pt x="12" y="19"/>
                  <a:pt x="12" y="18"/>
                </a:cubicBezTo>
                <a:cubicBezTo>
                  <a:pt x="13" y="17"/>
                  <a:pt x="13" y="16"/>
                  <a:pt x="13" y="15"/>
                </a:cubicBezTo>
                <a:cubicBezTo>
                  <a:pt x="12" y="14"/>
                  <a:pt x="12" y="13"/>
                  <a:pt x="11" y="12"/>
                </a:cubicBezTo>
                <a:cubicBezTo>
                  <a:pt x="10" y="12"/>
                  <a:pt x="10" y="11"/>
                  <a:pt x="9" y="11"/>
                </a:cubicBezTo>
                <a:close/>
                <a:moveTo>
                  <a:pt x="8" y="18"/>
                </a:moveTo>
                <a:cubicBezTo>
                  <a:pt x="7" y="18"/>
                  <a:pt x="7" y="18"/>
                  <a:pt x="6" y="18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4"/>
                  <a:pt x="7" y="14"/>
                  <a:pt x="7" y="14"/>
                </a:cubicBezTo>
                <a:lnTo>
                  <a:pt x="8" y="18"/>
                </a:lnTo>
                <a:close/>
                <a:moveTo>
                  <a:pt x="7" y="10"/>
                </a:moveTo>
                <a:cubicBezTo>
                  <a:pt x="6" y="10"/>
                  <a:pt x="6" y="10"/>
                  <a:pt x="5" y="10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6" y="6"/>
                  <a:pt x="6" y="6"/>
                </a:cubicBezTo>
                <a:lnTo>
                  <a:pt x="7" y="1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4" name="Freeform 148"/>
          <p:cNvSpPr>
            <a:spLocks noEditPoints="1"/>
          </p:cNvSpPr>
          <p:nvPr/>
        </p:nvSpPr>
        <p:spPr bwMode="auto">
          <a:xfrm>
            <a:off x="2799423" y="2535938"/>
            <a:ext cx="135301" cy="132078"/>
          </a:xfrm>
          <a:custGeom>
            <a:avLst/>
            <a:gdLst>
              <a:gd name="T0" fmla="*/ 17 w 39"/>
              <a:gd name="T1" fmla="*/ 1 h 38"/>
              <a:gd name="T2" fmla="*/ 1 w 39"/>
              <a:gd name="T3" fmla="*/ 21 h 38"/>
              <a:gd name="T4" fmla="*/ 22 w 39"/>
              <a:gd name="T5" fmla="*/ 37 h 38"/>
              <a:gd name="T6" fmla="*/ 38 w 39"/>
              <a:gd name="T7" fmla="*/ 17 h 38"/>
              <a:gd name="T8" fmla="*/ 17 w 39"/>
              <a:gd name="T9" fmla="*/ 1 h 38"/>
              <a:gd name="T10" fmla="*/ 21 w 39"/>
              <a:gd name="T11" fmla="*/ 34 h 38"/>
              <a:gd name="T12" fmla="*/ 5 w 39"/>
              <a:gd name="T13" fmla="*/ 21 h 38"/>
              <a:gd name="T14" fmla="*/ 18 w 39"/>
              <a:gd name="T15" fmla="*/ 5 h 38"/>
              <a:gd name="T16" fmla="*/ 34 w 39"/>
              <a:gd name="T17" fmla="*/ 17 h 38"/>
              <a:gd name="T18" fmla="*/ 21 w 39"/>
              <a:gd name="T19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8">
                <a:moveTo>
                  <a:pt x="17" y="1"/>
                </a:moveTo>
                <a:cubicBezTo>
                  <a:pt x="7" y="2"/>
                  <a:pt x="0" y="11"/>
                  <a:pt x="1" y="21"/>
                </a:cubicBezTo>
                <a:cubicBezTo>
                  <a:pt x="3" y="31"/>
                  <a:pt x="12" y="38"/>
                  <a:pt x="22" y="37"/>
                </a:cubicBezTo>
                <a:cubicBezTo>
                  <a:pt x="32" y="36"/>
                  <a:pt x="39" y="27"/>
                  <a:pt x="38" y="17"/>
                </a:cubicBezTo>
                <a:cubicBezTo>
                  <a:pt x="36" y="7"/>
                  <a:pt x="27" y="0"/>
                  <a:pt x="17" y="1"/>
                </a:cubicBezTo>
                <a:close/>
                <a:moveTo>
                  <a:pt x="21" y="34"/>
                </a:moveTo>
                <a:cubicBezTo>
                  <a:pt x="13" y="35"/>
                  <a:pt x="6" y="29"/>
                  <a:pt x="5" y="21"/>
                </a:cubicBezTo>
                <a:cubicBezTo>
                  <a:pt x="4" y="13"/>
                  <a:pt x="10" y="6"/>
                  <a:pt x="18" y="5"/>
                </a:cubicBezTo>
                <a:cubicBezTo>
                  <a:pt x="26" y="4"/>
                  <a:pt x="33" y="9"/>
                  <a:pt x="34" y="17"/>
                </a:cubicBezTo>
                <a:cubicBezTo>
                  <a:pt x="35" y="25"/>
                  <a:pt x="29" y="33"/>
                  <a:pt x="21" y="3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5" name="Freeform 149"/>
          <p:cNvSpPr/>
          <p:nvPr/>
        </p:nvSpPr>
        <p:spPr bwMode="auto">
          <a:xfrm>
            <a:off x="2833249" y="2569763"/>
            <a:ext cx="70872" cy="62819"/>
          </a:xfrm>
          <a:custGeom>
            <a:avLst/>
            <a:gdLst>
              <a:gd name="T0" fmla="*/ 13 w 20"/>
              <a:gd name="T1" fmla="*/ 15 h 18"/>
              <a:gd name="T2" fmla="*/ 7 w 20"/>
              <a:gd name="T3" fmla="*/ 13 h 18"/>
              <a:gd name="T4" fmla="*/ 11 w 20"/>
              <a:gd name="T5" fmla="*/ 12 h 18"/>
              <a:gd name="T6" fmla="*/ 13 w 20"/>
              <a:gd name="T7" fmla="*/ 11 h 18"/>
              <a:gd name="T8" fmla="*/ 11 w 20"/>
              <a:gd name="T9" fmla="*/ 10 h 18"/>
              <a:gd name="T10" fmla="*/ 6 w 20"/>
              <a:gd name="T11" fmla="*/ 10 h 18"/>
              <a:gd name="T12" fmla="*/ 6 w 20"/>
              <a:gd name="T13" fmla="*/ 9 h 18"/>
              <a:gd name="T14" fmla="*/ 6 w 20"/>
              <a:gd name="T15" fmla="*/ 9 h 18"/>
              <a:gd name="T16" fmla="*/ 11 w 20"/>
              <a:gd name="T17" fmla="*/ 8 h 18"/>
              <a:gd name="T18" fmla="*/ 12 w 20"/>
              <a:gd name="T19" fmla="*/ 7 h 18"/>
              <a:gd name="T20" fmla="*/ 11 w 20"/>
              <a:gd name="T21" fmla="*/ 6 h 18"/>
              <a:gd name="T22" fmla="*/ 7 w 20"/>
              <a:gd name="T23" fmla="*/ 6 h 18"/>
              <a:gd name="T24" fmla="*/ 11 w 20"/>
              <a:gd name="T25" fmla="*/ 3 h 18"/>
              <a:gd name="T26" fmla="*/ 15 w 20"/>
              <a:gd name="T27" fmla="*/ 4 h 18"/>
              <a:gd name="T28" fmla="*/ 19 w 20"/>
              <a:gd name="T29" fmla="*/ 3 h 18"/>
              <a:gd name="T30" fmla="*/ 11 w 20"/>
              <a:gd name="T31" fmla="*/ 0 h 18"/>
              <a:gd name="T32" fmla="*/ 4 w 20"/>
              <a:gd name="T33" fmla="*/ 7 h 18"/>
              <a:gd name="T34" fmla="*/ 1 w 20"/>
              <a:gd name="T35" fmla="*/ 7 h 18"/>
              <a:gd name="T36" fmla="*/ 0 w 20"/>
              <a:gd name="T37" fmla="*/ 8 h 18"/>
              <a:gd name="T38" fmla="*/ 1 w 20"/>
              <a:gd name="T39" fmla="*/ 9 h 18"/>
              <a:gd name="T40" fmla="*/ 3 w 20"/>
              <a:gd name="T41" fmla="*/ 9 h 18"/>
              <a:gd name="T42" fmla="*/ 3 w 20"/>
              <a:gd name="T43" fmla="*/ 10 h 18"/>
              <a:gd name="T44" fmla="*/ 4 w 20"/>
              <a:gd name="T45" fmla="*/ 11 h 18"/>
              <a:gd name="T46" fmla="*/ 1 w 20"/>
              <a:gd name="T47" fmla="*/ 11 h 18"/>
              <a:gd name="T48" fmla="*/ 0 w 20"/>
              <a:gd name="T49" fmla="*/ 12 h 18"/>
              <a:gd name="T50" fmla="*/ 1 w 20"/>
              <a:gd name="T51" fmla="*/ 13 h 18"/>
              <a:gd name="T52" fmla="*/ 4 w 20"/>
              <a:gd name="T53" fmla="*/ 13 h 18"/>
              <a:gd name="T54" fmla="*/ 13 w 20"/>
              <a:gd name="T55" fmla="*/ 17 h 18"/>
              <a:gd name="T56" fmla="*/ 20 w 20"/>
              <a:gd name="T57" fmla="*/ 12 h 18"/>
              <a:gd name="T58" fmla="*/ 16 w 20"/>
              <a:gd name="T59" fmla="*/ 13 h 18"/>
              <a:gd name="T60" fmla="*/ 13 w 20"/>
              <a:gd name="T61" fmla="*/ 1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18">
                <a:moveTo>
                  <a:pt x="13" y="15"/>
                </a:moveTo>
                <a:cubicBezTo>
                  <a:pt x="11" y="15"/>
                  <a:pt x="9" y="14"/>
                  <a:pt x="7" y="13"/>
                </a:cubicBezTo>
                <a:cubicBezTo>
                  <a:pt x="11" y="12"/>
                  <a:pt x="11" y="12"/>
                  <a:pt x="11" y="12"/>
                </a:cubicBezTo>
                <a:cubicBezTo>
                  <a:pt x="12" y="12"/>
                  <a:pt x="13" y="11"/>
                  <a:pt x="13" y="11"/>
                </a:cubicBezTo>
                <a:cubicBezTo>
                  <a:pt x="12" y="10"/>
                  <a:pt x="12" y="10"/>
                  <a:pt x="11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11" y="8"/>
                  <a:pt x="11" y="8"/>
                  <a:pt x="11" y="8"/>
                </a:cubicBezTo>
                <a:cubicBezTo>
                  <a:pt x="12" y="8"/>
                  <a:pt x="12" y="7"/>
                  <a:pt x="12" y="7"/>
                </a:cubicBezTo>
                <a:cubicBezTo>
                  <a:pt x="12" y="6"/>
                  <a:pt x="11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4"/>
                  <a:pt x="9" y="3"/>
                  <a:pt x="11" y="3"/>
                </a:cubicBezTo>
                <a:cubicBezTo>
                  <a:pt x="13" y="3"/>
                  <a:pt x="14" y="3"/>
                  <a:pt x="15" y="4"/>
                </a:cubicBezTo>
                <a:cubicBezTo>
                  <a:pt x="19" y="3"/>
                  <a:pt x="19" y="3"/>
                  <a:pt x="19" y="3"/>
                </a:cubicBezTo>
                <a:cubicBezTo>
                  <a:pt x="17" y="1"/>
                  <a:pt x="14" y="0"/>
                  <a:pt x="11" y="0"/>
                </a:cubicBezTo>
                <a:cubicBezTo>
                  <a:pt x="7" y="0"/>
                  <a:pt x="4" y="3"/>
                  <a:pt x="4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8"/>
                  <a:pt x="0" y="8"/>
                </a:cubicBezTo>
                <a:cubicBezTo>
                  <a:pt x="0" y="9"/>
                  <a:pt x="0" y="9"/>
                  <a:pt x="1" y="9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10"/>
                  <a:pt x="3" y="10"/>
                </a:cubicBezTo>
                <a:cubicBezTo>
                  <a:pt x="3" y="10"/>
                  <a:pt x="3" y="10"/>
                  <a:pt x="4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2"/>
                  <a:pt x="0" y="12"/>
                </a:cubicBezTo>
                <a:cubicBezTo>
                  <a:pt x="0" y="13"/>
                  <a:pt x="1" y="13"/>
                  <a:pt x="1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6"/>
                  <a:pt x="9" y="18"/>
                  <a:pt x="13" y="17"/>
                </a:cubicBezTo>
                <a:cubicBezTo>
                  <a:pt x="16" y="17"/>
                  <a:pt x="18" y="15"/>
                  <a:pt x="20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5" y="14"/>
                  <a:pt x="14" y="15"/>
                  <a:pt x="13" y="1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6" name="Freeform 150"/>
          <p:cNvSpPr>
            <a:spLocks noEditPoints="1"/>
          </p:cNvSpPr>
          <p:nvPr/>
        </p:nvSpPr>
        <p:spPr bwMode="auto">
          <a:xfrm>
            <a:off x="1684809" y="3473375"/>
            <a:ext cx="320532" cy="285097"/>
          </a:xfrm>
          <a:custGeom>
            <a:avLst/>
            <a:gdLst>
              <a:gd name="T0" fmla="*/ 69 w 92"/>
              <a:gd name="T1" fmla="*/ 12 h 82"/>
              <a:gd name="T2" fmla="*/ 68 w 92"/>
              <a:gd name="T3" fmla="*/ 12 h 82"/>
              <a:gd name="T4" fmla="*/ 67 w 92"/>
              <a:gd name="T5" fmla="*/ 4 h 82"/>
              <a:gd name="T6" fmla="*/ 62 w 92"/>
              <a:gd name="T7" fmla="*/ 0 h 82"/>
              <a:gd name="T8" fmla="*/ 61 w 92"/>
              <a:gd name="T9" fmla="*/ 0 h 82"/>
              <a:gd name="T10" fmla="*/ 57 w 92"/>
              <a:gd name="T11" fmla="*/ 5 h 82"/>
              <a:gd name="T12" fmla="*/ 58 w 92"/>
              <a:gd name="T13" fmla="*/ 13 h 82"/>
              <a:gd name="T14" fmla="*/ 26 w 92"/>
              <a:gd name="T15" fmla="*/ 17 h 82"/>
              <a:gd name="T16" fmla="*/ 25 w 92"/>
              <a:gd name="T17" fmla="*/ 9 h 82"/>
              <a:gd name="T18" fmla="*/ 20 w 92"/>
              <a:gd name="T19" fmla="*/ 5 h 82"/>
              <a:gd name="T20" fmla="*/ 18 w 92"/>
              <a:gd name="T21" fmla="*/ 5 h 82"/>
              <a:gd name="T22" fmla="*/ 15 w 92"/>
              <a:gd name="T23" fmla="*/ 10 h 82"/>
              <a:gd name="T24" fmla="*/ 16 w 92"/>
              <a:gd name="T25" fmla="*/ 18 h 82"/>
              <a:gd name="T26" fmla="*/ 14 w 92"/>
              <a:gd name="T27" fmla="*/ 19 h 82"/>
              <a:gd name="T28" fmla="*/ 1 w 92"/>
              <a:gd name="T29" fmla="*/ 36 h 82"/>
              <a:gd name="T30" fmla="*/ 5 w 92"/>
              <a:gd name="T31" fmla="*/ 68 h 82"/>
              <a:gd name="T32" fmla="*/ 22 w 92"/>
              <a:gd name="T33" fmla="*/ 81 h 82"/>
              <a:gd name="T34" fmla="*/ 77 w 92"/>
              <a:gd name="T35" fmla="*/ 74 h 82"/>
              <a:gd name="T36" fmla="*/ 91 w 92"/>
              <a:gd name="T37" fmla="*/ 57 h 82"/>
              <a:gd name="T38" fmla="*/ 87 w 92"/>
              <a:gd name="T39" fmla="*/ 25 h 82"/>
              <a:gd name="T40" fmla="*/ 69 w 92"/>
              <a:gd name="T41" fmla="*/ 12 h 82"/>
              <a:gd name="T42" fmla="*/ 84 w 92"/>
              <a:gd name="T43" fmla="*/ 58 h 82"/>
              <a:gd name="T44" fmla="*/ 76 w 92"/>
              <a:gd name="T45" fmla="*/ 68 h 82"/>
              <a:gd name="T46" fmla="*/ 21 w 92"/>
              <a:gd name="T47" fmla="*/ 74 h 82"/>
              <a:gd name="T48" fmla="*/ 11 w 92"/>
              <a:gd name="T49" fmla="*/ 67 h 82"/>
              <a:gd name="T50" fmla="*/ 8 w 92"/>
              <a:gd name="T51" fmla="*/ 35 h 82"/>
              <a:gd name="T52" fmla="*/ 15 w 92"/>
              <a:gd name="T53" fmla="*/ 25 h 82"/>
              <a:gd name="T54" fmla="*/ 17 w 92"/>
              <a:gd name="T55" fmla="*/ 25 h 82"/>
              <a:gd name="T56" fmla="*/ 17 w 92"/>
              <a:gd name="T57" fmla="*/ 29 h 82"/>
              <a:gd name="T58" fmla="*/ 22 w 92"/>
              <a:gd name="T59" fmla="*/ 33 h 82"/>
              <a:gd name="T60" fmla="*/ 23 w 92"/>
              <a:gd name="T61" fmla="*/ 33 h 82"/>
              <a:gd name="T62" fmla="*/ 27 w 92"/>
              <a:gd name="T63" fmla="*/ 28 h 82"/>
              <a:gd name="T64" fmla="*/ 27 w 92"/>
              <a:gd name="T65" fmla="*/ 24 h 82"/>
              <a:gd name="T66" fmla="*/ 59 w 92"/>
              <a:gd name="T67" fmla="*/ 20 h 82"/>
              <a:gd name="T68" fmla="*/ 59 w 92"/>
              <a:gd name="T69" fmla="*/ 24 h 82"/>
              <a:gd name="T70" fmla="*/ 64 w 92"/>
              <a:gd name="T71" fmla="*/ 28 h 82"/>
              <a:gd name="T72" fmla="*/ 66 w 92"/>
              <a:gd name="T73" fmla="*/ 27 h 82"/>
              <a:gd name="T74" fmla="*/ 69 w 92"/>
              <a:gd name="T75" fmla="*/ 23 h 82"/>
              <a:gd name="T76" fmla="*/ 69 w 92"/>
              <a:gd name="T77" fmla="*/ 19 h 82"/>
              <a:gd name="T78" fmla="*/ 70 w 92"/>
              <a:gd name="T79" fmla="*/ 18 h 82"/>
              <a:gd name="T80" fmla="*/ 80 w 92"/>
              <a:gd name="T81" fmla="*/ 26 h 82"/>
              <a:gd name="T82" fmla="*/ 84 w 92"/>
              <a:gd name="T83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" h="82">
                <a:moveTo>
                  <a:pt x="69" y="12"/>
                </a:moveTo>
                <a:cubicBezTo>
                  <a:pt x="68" y="12"/>
                  <a:pt x="68" y="12"/>
                  <a:pt x="68" y="12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1"/>
                  <a:pt x="65" y="0"/>
                  <a:pt x="6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8" y="1"/>
                  <a:pt x="57" y="3"/>
                  <a:pt x="57" y="5"/>
                </a:cubicBezTo>
                <a:cubicBezTo>
                  <a:pt x="58" y="13"/>
                  <a:pt x="58" y="13"/>
                  <a:pt x="58" y="13"/>
                </a:cubicBezTo>
                <a:cubicBezTo>
                  <a:pt x="26" y="17"/>
                  <a:pt x="26" y="17"/>
                  <a:pt x="26" y="17"/>
                </a:cubicBezTo>
                <a:cubicBezTo>
                  <a:pt x="25" y="9"/>
                  <a:pt x="25" y="9"/>
                  <a:pt x="25" y="9"/>
                </a:cubicBezTo>
                <a:cubicBezTo>
                  <a:pt x="24" y="7"/>
                  <a:pt x="22" y="5"/>
                  <a:pt x="20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6" y="6"/>
                  <a:pt x="15" y="8"/>
                  <a:pt x="15" y="10"/>
                </a:cubicBezTo>
                <a:cubicBezTo>
                  <a:pt x="16" y="18"/>
                  <a:pt x="16" y="18"/>
                  <a:pt x="16" y="18"/>
                </a:cubicBezTo>
                <a:cubicBezTo>
                  <a:pt x="14" y="19"/>
                  <a:pt x="14" y="19"/>
                  <a:pt x="14" y="19"/>
                </a:cubicBezTo>
                <a:cubicBezTo>
                  <a:pt x="6" y="20"/>
                  <a:pt x="0" y="27"/>
                  <a:pt x="1" y="36"/>
                </a:cubicBezTo>
                <a:cubicBezTo>
                  <a:pt x="5" y="68"/>
                  <a:pt x="5" y="68"/>
                  <a:pt x="5" y="68"/>
                </a:cubicBezTo>
                <a:cubicBezTo>
                  <a:pt x="6" y="76"/>
                  <a:pt x="14" y="82"/>
                  <a:pt x="22" y="81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73"/>
                  <a:pt x="92" y="65"/>
                  <a:pt x="91" y="57"/>
                </a:cubicBezTo>
                <a:cubicBezTo>
                  <a:pt x="87" y="25"/>
                  <a:pt x="87" y="25"/>
                  <a:pt x="87" y="25"/>
                </a:cubicBezTo>
                <a:cubicBezTo>
                  <a:pt x="86" y="17"/>
                  <a:pt x="78" y="11"/>
                  <a:pt x="69" y="12"/>
                </a:cubicBezTo>
                <a:close/>
                <a:moveTo>
                  <a:pt x="84" y="58"/>
                </a:moveTo>
                <a:cubicBezTo>
                  <a:pt x="85" y="63"/>
                  <a:pt x="81" y="67"/>
                  <a:pt x="76" y="68"/>
                </a:cubicBezTo>
                <a:cubicBezTo>
                  <a:pt x="21" y="74"/>
                  <a:pt x="21" y="74"/>
                  <a:pt x="21" y="74"/>
                </a:cubicBezTo>
                <a:cubicBezTo>
                  <a:pt x="16" y="75"/>
                  <a:pt x="12" y="72"/>
                  <a:pt x="11" y="67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0"/>
                  <a:pt x="10" y="26"/>
                  <a:pt x="15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1"/>
                  <a:pt x="20" y="33"/>
                  <a:pt x="22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6" y="32"/>
                  <a:pt x="27" y="30"/>
                  <a:pt x="27" y="28"/>
                </a:cubicBezTo>
                <a:cubicBezTo>
                  <a:pt x="27" y="24"/>
                  <a:pt x="27" y="24"/>
                  <a:pt x="27" y="24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6"/>
                  <a:pt x="62" y="28"/>
                  <a:pt x="64" y="28"/>
                </a:cubicBezTo>
                <a:cubicBezTo>
                  <a:pt x="66" y="27"/>
                  <a:pt x="66" y="27"/>
                  <a:pt x="66" y="27"/>
                </a:cubicBezTo>
                <a:cubicBezTo>
                  <a:pt x="68" y="27"/>
                  <a:pt x="70" y="25"/>
                  <a:pt x="69" y="23"/>
                </a:cubicBezTo>
                <a:cubicBezTo>
                  <a:pt x="69" y="19"/>
                  <a:pt x="69" y="19"/>
                  <a:pt x="69" y="19"/>
                </a:cubicBezTo>
                <a:cubicBezTo>
                  <a:pt x="70" y="18"/>
                  <a:pt x="70" y="18"/>
                  <a:pt x="70" y="18"/>
                </a:cubicBezTo>
                <a:cubicBezTo>
                  <a:pt x="75" y="18"/>
                  <a:pt x="79" y="21"/>
                  <a:pt x="80" y="26"/>
                </a:cubicBezTo>
                <a:lnTo>
                  <a:pt x="84" y="5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7" name="Freeform 151"/>
          <p:cNvSpPr>
            <a:spLocks noEditPoints="1"/>
          </p:cNvSpPr>
          <p:nvPr/>
        </p:nvSpPr>
        <p:spPr bwMode="auto">
          <a:xfrm>
            <a:off x="1741185" y="3608676"/>
            <a:ext cx="66039" cy="93421"/>
          </a:xfrm>
          <a:custGeom>
            <a:avLst/>
            <a:gdLst>
              <a:gd name="T0" fmla="*/ 11 w 19"/>
              <a:gd name="T1" fmla="*/ 27 h 27"/>
              <a:gd name="T2" fmla="*/ 8 w 19"/>
              <a:gd name="T3" fmla="*/ 27 h 27"/>
              <a:gd name="T4" fmla="*/ 5 w 19"/>
              <a:gd name="T5" fmla="*/ 26 h 27"/>
              <a:gd name="T6" fmla="*/ 3 w 19"/>
              <a:gd name="T7" fmla="*/ 24 h 27"/>
              <a:gd name="T8" fmla="*/ 1 w 19"/>
              <a:gd name="T9" fmla="*/ 20 h 27"/>
              <a:gd name="T10" fmla="*/ 0 w 19"/>
              <a:gd name="T11" fmla="*/ 10 h 27"/>
              <a:gd name="T12" fmla="*/ 0 w 19"/>
              <a:gd name="T13" fmla="*/ 6 h 27"/>
              <a:gd name="T14" fmla="*/ 2 w 19"/>
              <a:gd name="T15" fmla="*/ 3 h 27"/>
              <a:gd name="T16" fmla="*/ 4 w 19"/>
              <a:gd name="T17" fmla="*/ 1 h 27"/>
              <a:gd name="T18" fmla="*/ 8 w 19"/>
              <a:gd name="T19" fmla="*/ 0 h 27"/>
              <a:gd name="T20" fmla="*/ 11 w 19"/>
              <a:gd name="T21" fmla="*/ 0 h 27"/>
              <a:gd name="T22" fmla="*/ 14 w 19"/>
              <a:gd name="T23" fmla="*/ 1 h 27"/>
              <a:gd name="T24" fmla="*/ 17 w 19"/>
              <a:gd name="T25" fmla="*/ 3 h 27"/>
              <a:gd name="T26" fmla="*/ 18 w 19"/>
              <a:gd name="T27" fmla="*/ 7 h 27"/>
              <a:gd name="T28" fmla="*/ 19 w 19"/>
              <a:gd name="T29" fmla="*/ 17 h 27"/>
              <a:gd name="T30" fmla="*/ 19 w 19"/>
              <a:gd name="T31" fmla="*/ 22 h 27"/>
              <a:gd name="T32" fmla="*/ 17 w 19"/>
              <a:gd name="T33" fmla="*/ 24 h 27"/>
              <a:gd name="T34" fmla="*/ 15 w 19"/>
              <a:gd name="T35" fmla="*/ 26 h 27"/>
              <a:gd name="T36" fmla="*/ 11 w 19"/>
              <a:gd name="T37" fmla="*/ 27 h 27"/>
              <a:gd name="T38" fmla="*/ 14 w 19"/>
              <a:gd name="T39" fmla="*/ 9 h 27"/>
              <a:gd name="T40" fmla="*/ 12 w 19"/>
              <a:gd name="T41" fmla="*/ 5 h 27"/>
              <a:gd name="T42" fmla="*/ 9 w 19"/>
              <a:gd name="T43" fmla="*/ 4 h 27"/>
              <a:gd name="T44" fmla="*/ 6 w 19"/>
              <a:gd name="T45" fmla="*/ 4 h 27"/>
              <a:gd name="T46" fmla="*/ 5 w 19"/>
              <a:gd name="T47" fmla="*/ 6 h 27"/>
              <a:gd name="T48" fmla="*/ 4 w 19"/>
              <a:gd name="T49" fmla="*/ 8 h 27"/>
              <a:gd name="T50" fmla="*/ 4 w 19"/>
              <a:gd name="T51" fmla="*/ 10 h 27"/>
              <a:gd name="T52" fmla="*/ 5 w 19"/>
              <a:gd name="T53" fmla="*/ 19 h 27"/>
              <a:gd name="T54" fmla="*/ 7 w 19"/>
              <a:gd name="T55" fmla="*/ 23 h 27"/>
              <a:gd name="T56" fmla="*/ 11 w 19"/>
              <a:gd name="T57" fmla="*/ 23 h 27"/>
              <a:gd name="T58" fmla="*/ 13 w 19"/>
              <a:gd name="T59" fmla="*/ 23 h 27"/>
              <a:gd name="T60" fmla="*/ 14 w 19"/>
              <a:gd name="T61" fmla="*/ 22 h 27"/>
              <a:gd name="T62" fmla="*/ 15 w 19"/>
              <a:gd name="T63" fmla="*/ 20 h 27"/>
              <a:gd name="T64" fmla="*/ 15 w 19"/>
              <a:gd name="T65" fmla="*/ 17 h 27"/>
              <a:gd name="T66" fmla="*/ 14 w 19"/>
              <a:gd name="T67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" h="27">
                <a:moveTo>
                  <a:pt x="11" y="27"/>
                </a:moveTo>
                <a:cubicBezTo>
                  <a:pt x="10" y="27"/>
                  <a:pt x="9" y="27"/>
                  <a:pt x="8" y="27"/>
                </a:cubicBezTo>
                <a:cubicBezTo>
                  <a:pt x="7" y="27"/>
                  <a:pt x="6" y="26"/>
                  <a:pt x="5" y="26"/>
                </a:cubicBezTo>
                <a:cubicBezTo>
                  <a:pt x="4" y="25"/>
                  <a:pt x="3" y="25"/>
                  <a:pt x="3" y="24"/>
                </a:cubicBezTo>
                <a:cubicBezTo>
                  <a:pt x="2" y="23"/>
                  <a:pt x="2" y="22"/>
                  <a:pt x="1" y="2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0" y="7"/>
                  <a:pt x="0" y="6"/>
                </a:cubicBezTo>
                <a:cubicBezTo>
                  <a:pt x="1" y="5"/>
                  <a:pt x="1" y="4"/>
                  <a:pt x="2" y="3"/>
                </a:cubicBezTo>
                <a:cubicBezTo>
                  <a:pt x="2" y="2"/>
                  <a:pt x="3" y="1"/>
                  <a:pt x="4" y="1"/>
                </a:cubicBezTo>
                <a:cubicBezTo>
                  <a:pt x="6" y="1"/>
                  <a:pt x="7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0"/>
                  <a:pt x="14" y="1"/>
                  <a:pt x="14" y="1"/>
                </a:cubicBezTo>
                <a:cubicBezTo>
                  <a:pt x="15" y="2"/>
                  <a:pt x="16" y="2"/>
                  <a:pt x="17" y="3"/>
                </a:cubicBezTo>
                <a:cubicBezTo>
                  <a:pt x="17" y="4"/>
                  <a:pt x="18" y="6"/>
                  <a:pt x="18" y="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9"/>
                  <a:pt x="19" y="20"/>
                  <a:pt x="19" y="22"/>
                </a:cubicBezTo>
                <a:cubicBezTo>
                  <a:pt x="18" y="23"/>
                  <a:pt x="18" y="24"/>
                  <a:pt x="17" y="24"/>
                </a:cubicBezTo>
                <a:cubicBezTo>
                  <a:pt x="16" y="25"/>
                  <a:pt x="16" y="26"/>
                  <a:pt x="15" y="26"/>
                </a:cubicBezTo>
                <a:cubicBezTo>
                  <a:pt x="14" y="26"/>
                  <a:pt x="13" y="26"/>
                  <a:pt x="11" y="27"/>
                </a:cubicBezTo>
                <a:close/>
                <a:moveTo>
                  <a:pt x="14" y="9"/>
                </a:moveTo>
                <a:cubicBezTo>
                  <a:pt x="14" y="7"/>
                  <a:pt x="13" y="5"/>
                  <a:pt x="12" y="5"/>
                </a:cubicBezTo>
                <a:cubicBezTo>
                  <a:pt x="12" y="4"/>
                  <a:pt x="10" y="3"/>
                  <a:pt x="9" y="4"/>
                </a:cubicBezTo>
                <a:cubicBezTo>
                  <a:pt x="8" y="4"/>
                  <a:pt x="7" y="4"/>
                  <a:pt x="6" y="4"/>
                </a:cubicBezTo>
                <a:cubicBezTo>
                  <a:pt x="5" y="5"/>
                  <a:pt x="5" y="5"/>
                  <a:pt x="5" y="6"/>
                </a:cubicBezTo>
                <a:cubicBezTo>
                  <a:pt x="4" y="6"/>
                  <a:pt x="4" y="7"/>
                  <a:pt x="4" y="8"/>
                </a:cubicBezTo>
                <a:cubicBezTo>
                  <a:pt x="4" y="8"/>
                  <a:pt x="4" y="9"/>
                  <a:pt x="4" y="10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21"/>
                  <a:pt x="6" y="22"/>
                  <a:pt x="7" y="23"/>
                </a:cubicBezTo>
                <a:cubicBezTo>
                  <a:pt x="8" y="23"/>
                  <a:pt x="9" y="23"/>
                  <a:pt x="11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4" y="22"/>
                  <a:pt x="14" y="22"/>
                </a:cubicBezTo>
                <a:cubicBezTo>
                  <a:pt x="15" y="21"/>
                  <a:pt x="15" y="21"/>
                  <a:pt x="15" y="20"/>
                </a:cubicBezTo>
                <a:cubicBezTo>
                  <a:pt x="15" y="19"/>
                  <a:pt x="15" y="19"/>
                  <a:pt x="15" y="17"/>
                </a:cubicBezTo>
                <a:lnTo>
                  <a:pt x="14" y="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8" name="Freeform 152"/>
          <p:cNvSpPr/>
          <p:nvPr/>
        </p:nvSpPr>
        <p:spPr bwMode="auto">
          <a:xfrm>
            <a:off x="1810446" y="3602231"/>
            <a:ext cx="38657" cy="90200"/>
          </a:xfrm>
          <a:custGeom>
            <a:avLst/>
            <a:gdLst>
              <a:gd name="T0" fmla="*/ 10 w 11"/>
              <a:gd name="T1" fmla="*/ 26 h 26"/>
              <a:gd name="T2" fmla="*/ 8 w 11"/>
              <a:gd name="T3" fmla="*/ 26 h 26"/>
              <a:gd name="T4" fmla="*/ 7 w 11"/>
              <a:gd name="T5" fmla="*/ 26 h 26"/>
              <a:gd name="T6" fmla="*/ 7 w 11"/>
              <a:gd name="T7" fmla="*/ 25 h 26"/>
              <a:gd name="T8" fmla="*/ 4 w 11"/>
              <a:gd name="T9" fmla="*/ 6 h 26"/>
              <a:gd name="T10" fmla="*/ 4 w 11"/>
              <a:gd name="T11" fmla="*/ 6 h 26"/>
              <a:gd name="T12" fmla="*/ 3 w 11"/>
              <a:gd name="T13" fmla="*/ 5 h 26"/>
              <a:gd name="T14" fmla="*/ 1 w 11"/>
              <a:gd name="T15" fmla="*/ 6 h 26"/>
              <a:gd name="T16" fmla="*/ 0 w 11"/>
              <a:gd name="T17" fmla="*/ 6 h 26"/>
              <a:gd name="T18" fmla="*/ 0 w 11"/>
              <a:gd name="T19" fmla="*/ 5 h 26"/>
              <a:gd name="T20" fmla="*/ 0 w 11"/>
              <a:gd name="T21" fmla="*/ 4 h 26"/>
              <a:gd name="T22" fmla="*/ 0 w 11"/>
              <a:gd name="T23" fmla="*/ 3 h 26"/>
              <a:gd name="T24" fmla="*/ 1 w 11"/>
              <a:gd name="T25" fmla="*/ 3 h 26"/>
              <a:gd name="T26" fmla="*/ 3 w 11"/>
              <a:gd name="T27" fmla="*/ 1 h 26"/>
              <a:gd name="T28" fmla="*/ 4 w 11"/>
              <a:gd name="T29" fmla="*/ 1 h 26"/>
              <a:gd name="T30" fmla="*/ 5 w 11"/>
              <a:gd name="T31" fmla="*/ 1 h 26"/>
              <a:gd name="T32" fmla="*/ 7 w 11"/>
              <a:gd name="T33" fmla="*/ 0 h 26"/>
              <a:gd name="T34" fmla="*/ 8 w 11"/>
              <a:gd name="T35" fmla="*/ 1 h 26"/>
              <a:gd name="T36" fmla="*/ 8 w 11"/>
              <a:gd name="T37" fmla="*/ 2 h 26"/>
              <a:gd name="T38" fmla="*/ 11 w 11"/>
              <a:gd name="T39" fmla="*/ 25 h 26"/>
              <a:gd name="T40" fmla="*/ 11 w 11"/>
              <a:gd name="T41" fmla="*/ 26 h 26"/>
              <a:gd name="T42" fmla="*/ 10 w 11"/>
              <a:gd name="T4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" h="26">
                <a:moveTo>
                  <a:pt x="10" y="26"/>
                </a:move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3" y="5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1" y="3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4" y="1"/>
                  <a:pt x="4" y="1"/>
                </a:cubicBezTo>
                <a:cubicBezTo>
                  <a:pt x="4" y="1"/>
                  <a:pt x="4" y="1"/>
                  <a:pt x="5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1"/>
                  <a:pt x="8" y="1"/>
                </a:cubicBezTo>
                <a:cubicBezTo>
                  <a:pt x="8" y="1"/>
                  <a:pt x="8" y="1"/>
                  <a:pt x="8" y="2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1" y="26"/>
                  <a:pt x="10" y="26"/>
                  <a:pt x="10" y="2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69" name="Freeform 153"/>
          <p:cNvSpPr/>
          <p:nvPr/>
        </p:nvSpPr>
        <p:spPr bwMode="auto">
          <a:xfrm>
            <a:off x="1855546" y="3599010"/>
            <a:ext cx="27381" cy="27383"/>
          </a:xfrm>
          <a:custGeom>
            <a:avLst/>
            <a:gdLst>
              <a:gd name="T0" fmla="*/ 8 w 8"/>
              <a:gd name="T1" fmla="*/ 6 h 8"/>
              <a:gd name="T2" fmla="*/ 8 w 8"/>
              <a:gd name="T3" fmla="*/ 7 h 8"/>
              <a:gd name="T4" fmla="*/ 2 w 8"/>
              <a:gd name="T5" fmla="*/ 8 h 8"/>
              <a:gd name="T6" fmla="*/ 1 w 8"/>
              <a:gd name="T7" fmla="*/ 7 h 8"/>
              <a:gd name="T8" fmla="*/ 1 w 8"/>
              <a:gd name="T9" fmla="*/ 2 h 8"/>
              <a:gd name="T10" fmla="*/ 1 w 8"/>
              <a:gd name="T11" fmla="*/ 1 h 8"/>
              <a:gd name="T12" fmla="*/ 7 w 8"/>
              <a:gd name="T13" fmla="*/ 0 h 8"/>
              <a:gd name="T14" fmla="*/ 8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7"/>
                  <a:pt x="8" y="7"/>
                  <a:pt x="8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1" y="7"/>
                  <a:pt x="1" y="7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1" y="1"/>
                  <a:pt x="1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0" name="Freeform 154"/>
          <p:cNvSpPr/>
          <p:nvPr/>
        </p:nvSpPr>
        <p:spPr bwMode="auto">
          <a:xfrm>
            <a:off x="1890981" y="3594179"/>
            <a:ext cx="27381" cy="28993"/>
          </a:xfrm>
          <a:custGeom>
            <a:avLst/>
            <a:gdLst>
              <a:gd name="T0" fmla="*/ 8 w 8"/>
              <a:gd name="T1" fmla="*/ 6 h 8"/>
              <a:gd name="T2" fmla="*/ 7 w 8"/>
              <a:gd name="T3" fmla="*/ 7 h 8"/>
              <a:gd name="T4" fmla="*/ 2 w 8"/>
              <a:gd name="T5" fmla="*/ 8 h 8"/>
              <a:gd name="T6" fmla="*/ 1 w 8"/>
              <a:gd name="T7" fmla="*/ 7 h 8"/>
              <a:gd name="T8" fmla="*/ 0 w 8"/>
              <a:gd name="T9" fmla="*/ 2 h 8"/>
              <a:gd name="T10" fmla="*/ 1 w 8"/>
              <a:gd name="T11" fmla="*/ 1 h 8"/>
              <a:gd name="T12" fmla="*/ 6 w 8"/>
              <a:gd name="T13" fmla="*/ 0 h 8"/>
              <a:gd name="T14" fmla="*/ 8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0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1" name="Freeform 155"/>
          <p:cNvSpPr/>
          <p:nvPr/>
        </p:nvSpPr>
        <p:spPr bwMode="auto">
          <a:xfrm>
            <a:off x="1924806" y="3590957"/>
            <a:ext cx="28993" cy="24162"/>
          </a:xfrm>
          <a:custGeom>
            <a:avLst/>
            <a:gdLst>
              <a:gd name="T0" fmla="*/ 8 w 8"/>
              <a:gd name="T1" fmla="*/ 6 h 7"/>
              <a:gd name="T2" fmla="*/ 7 w 8"/>
              <a:gd name="T3" fmla="*/ 7 h 7"/>
              <a:gd name="T4" fmla="*/ 2 w 8"/>
              <a:gd name="T5" fmla="*/ 7 h 7"/>
              <a:gd name="T6" fmla="*/ 1 w 8"/>
              <a:gd name="T7" fmla="*/ 7 h 7"/>
              <a:gd name="T8" fmla="*/ 0 w 8"/>
              <a:gd name="T9" fmla="*/ 2 h 7"/>
              <a:gd name="T10" fmla="*/ 1 w 8"/>
              <a:gd name="T11" fmla="*/ 1 h 7"/>
              <a:gd name="T12" fmla="*/ 6 w 8"/>
              <a:gd name="T13" fmla="*/ 0 h 7"/>
              <a:gd name="T14" fmla="*/ 7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2" name="Freeform 156"/>
          <p:cNvSpPr/>
          <p:nvPr/>
        </p:nvSpPr>
        <p:spPr bwMode="auto">
          <a:xfrm>
            <a:off x="1861988" y="3629614"/>
            <a:ext cx="28993" cy="27383"/>
          </a:xfrm>
          <a:custGeom>
            <a:avLst/>
            <a:gdLst>
              <a:gd name="T0" fmla="*/ 7 w 8"/>
              <a:gd name="T1" fmla="*/ 6 h 8"/>
              <a:gd name="T2" fmla="*/ 7 w 8"/>
              <a:gd name="T3" fmla="*/ 7 h 8"/>
              <a:gd name="T4" fmla="*/ 1 w 8"/>
              <a:gd name="T5" fmla="*/ 8 h 8"/>
              <a:gd name="T6" fmla="*/ 0 w 8"/>
              <a:gd name="T7" fmla="*/ 7 h 8"/>
              <a:gd name="T8" fmla="*/ 0 w 8"/>
              <a:gd name="T9" fmla="*/ 2 h 8"/>
              <a:gd name="T10" fmla="*/ 0 w 8"/>
              <a:gd name="T11" fmla="*/ 1 h 8"/>
              <a:gd name="T12" fmla="*/ 6 w 8"/>
              <a:gd name="T13" fmla="*/ 0 h 8"/>
              <a:gd name="T14" fmla="*/ 7 w 8"/>
              <a:gd name="T15" fmla="*/ 1 h 8"/>
              <a:gd name="T16" fmla="*/ 7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7" y="6"/>
                </a:moveTo>
                <a:cubicBezTo>
                  <a:pt x="8" y="7"/>
                  <a:pt x="7" y="7"/>
                  <a:pt x="7" y="7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1"/>
                  <a:pt x="7" y="1"/>
                </a:cubicBezTo>
                <a:lnTo>
                  <a:pt x="7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3" name="Freeform 157"/>
          <p:cNvSpPr/>
          <p:nvPr/>
        </p:nvSpPr>
        <p:spPr bwMode="auto">
          <a:xfrm>
            <a:off x="1894203" y="3626393"/>
            <a:ext cx="27381" cy="27383"/>
          </a:xfrm>
          <a:custGeom>
            <a:avLst/>
            <a:gdLst>
              <a:gd name="T0" fmla="*/ 8 w 8"/>
              <a:gd name="T1" fmla="*/ 6 h 8"/>
              <a:gd name="T2" fmla="*/ 7 w 8"/>
              <a:gd name="T3" fmla="*/ 7 h 8"/>
              <a:gd name="T4" fmla="*/ 2 w 8"/>
              <a:gd name="T5" fmla="*/ 8 h 8"/>
              <a:gd name="T6" fmla="*/ 1 w 8"/>
              <a:gd name="T7" fmla="*/ 7 h 8"/>
              <a:gd name="T8" fmla="*/ 0 w 8"/>
              <a:gd name="T9" fmla="*/ 2 h 8"/>
              <a:gd name="T10" fmla="*/ 1 w 8"/>
              <a:gd name="T11" fmla="*/ 1 h 8"/>
              <a:gd name="T12" fmla="*/ 7 w 8"/>
              <a:gd name="T13" fmla="*/ 0 h 8"/>
              <a:gd name="T14" fmla="*/ 8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7"/>
                  <a:pt x="8" y="7"/>
                  <a:pt x="7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4" name="Freeform 158"/>
          <p:cNvSpPr/>
          <p:nvPr/>
        </p:nvSpPr>
        <p:spPr bwMode="auto">
          <a:xfrm>
            <a:off x="1928027" y="3623170"/>
            <a:ext cx="28993" cy="27383"/>
          </a:xfrm>
          <a:custGeom>
            <a:avLst/>
            <a:gdLst>
              <a:gd name="T0" fmla="*/ 8 w 8"/>
              <a:gd name="T1" fmla="*/ 6 h 8"/>
              <a:gd name="T2" fmla="*/ 7 w 8"/>
              <a:gd name="T3" fmla="*/ 7 h 8"/>
              <a:gd name="T4" fmla="*/ 2 w 8"/>
              <a:gd name="T5" fmla="*/ 7 h 8"/>
              <a:gd name="T6" fmla="*/ 1 w 8"/>
              <a:gd name="T7" fmla="*/ 7 h 8"/>
              <a:gd name="T8" fmla="*/ 0 w 8"/>
              <a:gd name="T9" fmla="*/ 2 h 8"/>
              <a:gd name="T10" fmla="*/ 1 w 8"/>
              <a:gd name="T11" fmla="*/ 1 h 8"/>
              <a:gd name="T12" fmla="*/ 6 w 8"/>
              <a:gd name="T13" fmla="*/ 0 h 8"/>
              <a:gd name="T14" fmla="*/ 7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8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5" name="Freeform 159"/>
          <p:cNvSpPr/>
          <p:nvPr/>
        </p:nvSpPr>
        <p:spPr bwMode="auto">
          <a:xfrm>
            <a:off x="1865210" y="3660219"/>
            <a:ext cx="28993" cy="28993"/>
          </a:xfrm>
          <a:custGeom>
            <a:avLst/>
            <a:gdLst>
              <a:gd name="T0" fmla="*/ 8 w 8"/>
              <a:gd name="T1" fmla="*/ 6 h 8"/>
              <a:gd name="T2" fmla="*/ 7 w 8"/>
              <a:gd name="T3" fmla="*/ 7 h 8"/>
              <a:gd name="T4" fmla="*/ 1 w 8"/>
              <a:gd name="T5" fmla="*/ 8 h 8"/>
              <a:gd name="T6" fmla="*/ 0 w 8"/>
              <a:gd name="T7" fmla="*/ 7 h 8"/>
              <a:gd name="T8" fmla="*/ 0 w 8"/>
              <a:gd name="T9" fmla="*/ 2 h 8"/>
              <a:gd name="T10" fmla="*/ 1 w 8"/>
              <a:gd name="T11" fmla="*/ 1 h 8"/>
              <a:gd name="T12" fmla="*/ 6 w 8"/>
              <a:gd name="T13" fmla="*/ 1 h 8"/>
              <a:gd name="T14" fmla="*/ 7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7"/>
                  <a:pt x="7" y="7"/>
                  <a:pt x="7" y="7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1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6" name="Freeform 160"/>
          <p:cNvSpPr/>
          <p:nvPr/>
        </p:nvSpPr>
        <p:spPr bwMode="auto">
          <a:xfrm>
            <a:off x="1900646" y="3656997"/>
            <a:ext cx="24160" cy="28993"/>
          </a:xfrm>
          <a:custGeom>
            <a:avLst/>
            <a:gdLst>
              <a:gd name="T0" fmla="*/ 7 w 7"/>
              <a:gd name="T1" fmla="*/ 6 h 8"/>
              <a:gd name="T2" fmla="*/ 7 w 7"/>
              <a:gd name="T3" fmla="*/ 7 h 8"/>
              <a:gd name="T4" fmla="*/ 1 w 7"/>
              <a:gd name="T5" fmla="*/ 8 h 8"/>
              <a:gd name="T6" fmla="*/ 0 w 7"/>
              <a:gd name="T7" fmla="*/ 7 h 8"/>
              <a:gd name="T8" fmla="*/ 0 w 7"/>
              <a:gd name="T9" fmla="*/ 2 h 8"/>
              <a:gd name="T10" fmla="*/ 0 w 7"/>
              <a:gd name="T11" fmla="*/ 1 h 8"/>
              <a:gd name="T12" fmla="*/ 6 w 7"/>
              <a:gd name="T13" fmla="*/ 0 h 8"/>
              <a:gd name="T14" fmla="*/ 7 w 7"/>
              <a:gd name="T15" fmla="*/ 1 h 8"/>
              <a:gd name="T16" fmla="*/ 7 w 7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8">
                <a:moveTo>
                  <a:pt x="7" y="6"/>
                </a:moveTo>
                <a:cubicBezTo>
                  <a:pt x="7" y="7"/>
                  <a:pt x="7" y="7"/>
                  <a:pt x="7" y="7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1"/>
                  <a:pt x="7" y="1"/>
                </a:cubicBezTo>
                <a:lnTo>
                  <a:pt x="7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7" name="Freeform 161"/>
          <p:cNvSpPr/>
          <p:nvPr/>
        </p:nvSpPr>
        <p:spPr bwMode="auto">
          <a:xfrm>
            <a:off x="1932861" y="3653776"/>
            <a:ext cx="27381" cy="27383"/>
          </a:xfrm>
          <a:custGeom>
            <a:avLst/>
            <a:gdLst>
              <a:gd name="T0" fmla="*/ 8 w 8"/>
              <a:gd name="T1" fmla="*/ 6 h 8"/>
              <a:gd name="T2" fmla="*/ 7 w 8"/>
              <a:gd name="T3" fmla="*/ 7 h 8"/>
              <a:gd name="T4" fmla="*/ 2 w 8"/>
              <a:gd name="T5" fmla="*/ 8 h 8"/>
              <a:gd name="T6" fmla="*/ 1 w 8"/>
              <a:gd name="T7" fmla="*/ 7 h 8"/>
              <a:gd name="T8" fmla="*/ 0 w 8"/>
              <a:gd name="T9" fmla="*/ 2 h 8"/>
              <a:gd name="T10" fmla="*/ 1 w 8"/>
              <a:gd name="T11" fmla="*/ 1 h 8"/>
              <a:gd name="T12" fmla="*/ 7 w 8"/>
              <a:gd name="T13" fmla="*/ 0 h 8"/>
              <a:gd name="T14" fmla="*/ 8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8" y="0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8" name="Freeform 162"/>
          <p:cNvSpPr>
            <a:spLocks noEditPoints="1"/>
          </p:cNvSpPr>
          <p:nvPr/>
        </p:nvSpPr>
        <p:spPr bwMode="auto">
          <a:xfrm>
            <a:off x="3116735" y="2661574"/>
            <a:ext cx="318922" cy="288318"/>
          </a:xfrm>
          <a:custGeom>
            <a:avLst/>
            <a:gdLst>
              <a:gd name="T0" fmla="*/ 70 w 92"/>
              <a:gd name="T1" fmla="*/ 12 h 83"/>
              <a:gd name="T2" fmla="*/ 68 w 92"/>
              <a:gd name="T3" fmla="*/ 13 h 83"/>
              <a:gd name="T4" fmla="*/ 67 w 92"/>
              <a:gd name="T5" fmla="*/ 4 h 83"/>
              <a:gd name="T6" fmla="*/ 63 w 92"/>
              <a:gd name="T7" fmla="*/ 1 h 83"/>
              <a:gd name="T8" fmla="*/ 61 w 92"/>
              <a:gd name="T9" fmla="*/ 1 h 83"/>
              <a:gd name="T10" fmla="*/ 58 w 92"/>
              <a:gd name="T11" fmla="*/ 6 h 83"/>
              <a:gd name="T12" fmla="*/ 59 w 92"/>
              <a:gd name="T13" fmla="*/ 14 h 83"/>
              <a:gd name="T14" fmla="*/ 26 w 92"/>
              <a:gd name="T15" fmla="*/ 18 h 83"/>
              <a:gd name="T16" fmla="*/ 25 w 92"/>
              <a:gd name="T17" fmla="*/ 10 h 83"/>
              <a:gd name="T18" fmla="*/ 20 w 92"/>
              <a:gd name="T19" fmla="*/ 6 h 83"/>
              <a:gd name="T20" fmla="*/ 19 w 92"/>
              <a:gd name="T21" fmla="*/ 6 h 83"/>
              <a:gd name="T22" fmla="*/ 15 w 92"/>
              <a:gd name="T23" fmla="*/ 11 h 83"/>
              <a:gd name="T24" fmla="*/ 16 w 92"/>
              <a:gd name="T25" fmla="*/ 19 h 83"/>
              <a:gd name="T26" fmla="*/ 15 w 92"/>
              <a:gd name="T27" fmla="*/ 19 h 83"/>
              <a:gd name="T28" fmla="*/ 1 w 92"/>
              <a:gd name="T29" fmla="*/ 36 h 83"/>
              <a:gd name="T30" fmla="*/ 5 w 92"/>
              <a:gd name="T31" fmla="*/ 68 h 83"/>
              <a:gd name="T32" fmla="*/ 23 w 92"/>
              <a:gd name="T33" fmla="*/ 82 h 83"/>
              <a:gd name="T34" fmla="*/ 78 w 92"/>
              <a:gd name="T35" fmla="*/ 75 h 83"/>
              <a:gd name="T36" fmla="*/ 91 w 92"/>
              <a:gd name="T37" fmla="*/ 58 h 83"/>
              <a:gd name="T38" fmla="*/ 87 w 92"/>
              <a:gd name="T39" fmla="*/ 26 h 83"/>
              <a:gd name="T40" fmla="*/ 70 w 92"/>
              <a:gd name="T41" fmla="*/ 12 h 83"/>
              <a:gd name="T42" fmla="*/ 84 w 92"/>
              <a:gd name="T43" fmla="*/ 58 h 83"/>
              <a:gd name="T44" fmla="*/ 77 w 92"/>
              <a:gd name="T45" fmla="*/ 68 h 83"/>
              <a:gd name="T46" fmla="*/ 22 w 92"/>
              <a:gd name="T47" fmla="*/ 75 h 83"/>
              <a:gd name="T48" fmla="*/ 12 w 92"/>
              <a:gd name="T49" fmla="*/ 67 h 83"/>
              <a:gd name="T50" fmla="*/ 8 w 92"/>
              <a:gd name="T51" fmla="*/ 36 h 83"/>
              <a:gd name="T52" fmla="*/ 16 w 92"/>
              <a:gd name="T53" fmla="*/ 26 h 83"/>
              <a:gd name="T54" fmla="*/ 17 w 92"/>
              <a:gd name="T55" fmla="*/ 26 h 83"/>
              <a:gd name="T56" fmla="*/ 18 w 92"/>
              <a:gd name="T57" fmla="*/ 30 h 83"/>
              <a:gd name="T58" fmla="*/ 22 w 92"/>
              <a:gd name="T59" fmla="*/ 33 h 83"/>
              <a:gd name="T60" fmla="*/ 24 w 92"/>
              <a:gd name="T61" fmla="*/ 33 h 83"/>
              <a:gd name="T62" fmla="*/ 28 w 92"/>
              <a:gd name="T63" fmla="*/ 28 h 83"/>
              <a:gd name="T64" fmla="*/ 27 w 92"/>
              <a:gd name="T65" fmla="*/ 24 h 83"/>
              <a:gd name="T66" fmla="*/ 59 w 92"/>
              <a:gd name="T67" fmla="*/ 20 h 83"/>
              <a:gd name="T68" fmla="*/ 60 w 92"/>
              <a:gd name="T69" fmla="*/ 25 h 83"/>
              <a:gd name="T70" fmla="*/ 65 w 92"/>
              <a:gd name="T71" fmla="*/ 28 h 83"/>
              <a:gd name="T72" fmla="*/ 66 w 92"/>
              <a:gd name="T73" fmla="*/ 28 h 83"/>
              <a:gd name="T74" fmla="*/ 70 w 92"/>
              <a:gd name="T75" fmla="*/ 23 h 83"/>
              <a:gd name="T76" fmla="*/ 69 w 92"/>
              <a:gd name="T77" fmla="*/ 19 h 83"/>
              <a:gd name="T78" fmla="*/ 71 w 92"/>
              <a:gd name="T79" fmla="*/ 19 h 83"/>
              <a:gd name="T80" fmla="*/ 80 w 92"/>
              <a:gd name="T81" fmla="*/ 27 h 83"/>
              <a:gd name="T82" fmla="*/ 84 w 92"/>
              <a:gd name="T83" fmla="*/ 5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" h="83">
                <a:moveTo>
                  <a:pt x="70" y="12"/>
                </a:moveTo>
                <a:cubicBezTo>
                  <a:pt x="68" y="13"/>
                  <a:pt x="68" y="13"/>
                  <a:pt x="68" y="13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2"/>
                  <a:pt x="65" y="0"/>
                  <a:pt x="63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59" y="1"/>
                  <a:pt x="57" y="3"/>
                  <a:pt x="58" y="6"/>
                </a:cubicBezTo>
                <a:cubicBezTo>
                  <a:pt x="59" y="14"/>
                  <a:pt x="59" y="14"/>
                  <a:pt x="59" y="14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7"/>
                  <a:pt x="23" y="6"/>
                  <a:pt x="20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7" y="6"/>
                  <a:pt x="15" y="8"/>
                  <a:pt x="15" y="11"/>
                </a:cubicBezTo>
                <a:cubicBezTo>
                  <a:pt x="16" y="19"/>
                  <a:pt x="16" y="19"/>
                  <a:pt x="16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6" y="20"/>
                  <a:pt x="0" y="28"/>
                  <a:pt x="1" y="36"/>
                </a:cubicBezTo>
                <a:cubicBezTo>
                  <a:pt x="5" y="68"/>
                  <a:pt x="5" y="68"/>
                  <a:pt x="5" y="68"/>
                </a:cubicBezTo>
                <a:cubicBezTo>
                  <a:pt x="6" y="77"/>
                  <a:pt x="14" y="83"/>
                  <a:pt x="23" y="82"/>
                </a:cubicBezTo>
                <a:cubicBezTo>
                  <a:pt x="78" y="75"/>
                  <a:pt x="78" y="75"/>
                  <a:pt x="78" y="75"/>
                </a:cubicBezTo>
                <a:cubicBezTo>
                  <a:pt x="86" y="74"/>
                  <a:pt x="92" y="66"/>
                  <a:pt x="91" y="58"/>
                </a:cubicBezTo>
                <a:cubicBezTo>
                  <a:pt x="87" y="26"/>
                  <a:pt x="87" y="26"/>
                  <a:pt x="87" y="26"/>
                </a:cubicBezTo>
                <a:cubicBezTo>
                  <a:pt x="86" y="17"/>
                  <a:pt x="78" y="11"/>
                  <a:pt x="70" y="12"/>
                </a:cubicBezTo>
                <a:close/>
                <a:moveTo>
                  <a:pt x="84" y="58"/>
                </a:moveTo>
                <a:cubicBezTo>
                  <a:pt x="85" y="63"/>
                  <a:pt x="82" y="68"/>
                  <a:pt x="77" y="68"/>
                </a:cubicBezTo>
                <a:cubicBezTo>
                  <a:pt x="22" y="75"/>
                  <a:pt x="22" y="75"/>
                  <a:pt x="22" y="75"/>
                </a:cubicBezTo>
                <a:cubicBezTo>
                  <a:pt x="17" y="76"/>
                  <a:pt x="13" y="72"/>
                  <a:pt x="12" y="67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1"/>
                  <a:pt x="11" y="26"/>
                  <a:pt x="16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2"/>
                  <a:pt x="20" y="34"/>
                  <a:pt x="22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6" y="33"/>
                  <a:pt x="28" y="31"/>
                  <a:pt x="28" y="28"/>
                </a:cubicBezTo>
                <a:cubicBezTo>
                  <a:pt x="27" y="24"/>
                  <a:pt x="27" y="24"/>
                  <a:pt x="27" y="24"/>
                </a:cubicBezTo>
                <a:cubicBezTo>
                  <a:pt x="59" y="20"/>
                  <a:pt x="59" y="20"/>
                  <a:pt x="59" y="20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7"/>
                  <a:pt x="62" y="28"/>
                  <a:pt x="65" y="28"/>
                </a:cubicBezTo>
                <a:cubicBezTo>
                  <a:pt x="66" y="28"/>
                  <a:pt x="66" y="28"/>
                  <a:pt x="66" y="28"/>
                </a:cubicBezTo>
                <a:cubicBezTo>
                  <a:pt x="68" y="28"/>
                  <a:pt x="70" y="26"/>
                  <a:pt x="70" y="23"/>
                </a:cubicBezTo>
                <a:cubicBezTo>
                  <a:pt x="69" y="19"/>
                  <a:pt x="69" y="19"/>
                  <a:pt x="69" y="19"/>
                </a:cubicBezTo>
                <a:cubicBezTo>
                  <a:pt x="71" y="19"/>
                  <a:pt x="71" y="19"/>
                  <a:pt x="71" y="19"/>
                </a:cubicBezTo>
                <a:cubicBezTo>
                  <a:pt x="76" y="18"/>
                  <a:pt x="80" y="22"/>
                  <a:pt x="80" y="27"/>
                </a:cubicBezTo>
                <a:lnTo>
                  <a:pt x="84" y="5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79" name="Freeform 163"/>
          <p:cNvSpPr>
            <a:spLocks noEditPoints="1"/>
          </p:cNvSpPr>
          <p:nvPr/>
        </p:nvSpPr>
        <p:spPr bwMode="auto">
          <a:xfrm>
            <a:off x="3171499" y="2800095"/>
            <a:ext cx="69261" cy="90200"/>
          </a:xfrm>
          <a:custGeom>
            <a:avLst/>
            <a:gdLst>
              <a:gd name="T0" fmla="*/ 12 w 20"/>
              <a:gd name="T1" fmla="*/ 26 h 26"/>
              <a:gd name="T2" fmla="*/ 9 w 20"/>
              <a:gd name="T3" fmla="*/ 26 h 26"/>
              <a:gd name="T4" fmla="*/ 5 w 20"/>
              <a:gd name="T5" fmla="*/ 26 h 26"/>
              <a:gd name="T6" fmla="*/ 3 w 20"/>
              <a:gd name="T7" fmla="*/ 23 h 26"/>
              <a:gd name="T8" fmla="*/ 2 w 20"/>
              <a:gd name="T9" fmla="*/ 20 h 26"/>
              <a:gd name="T10" fmla="*/ 1 w 20"/>
              <a:gd name="T11" fmla="*/ 10 h 26"/>
              <a:gd name="T12" fmla="*/ 1 w 20"/>
              <a:gd name="T13" fmla="*/ 5 h 26"/>
              <a:gd name="T14" fmla="*/ 2 w 20"/>
              <a:gd name="T15" fmla="*/ 2 h 26"/>
              <a:gd name="T16" fmla="*/ 5 w 20"/>
              <a:gd name="T17" fmla="*/ 1 h 26"/>
              <a:gd name="T18" fmla="*/ 9 w 20"/>
              <a:gd name="T19" fmla="*/ 0 h 26"/>
              <a:gd name="T20" fmla="*/ 12 w 20"/>
              <a:gd name="T21" fmla="*/ 0 h 26"/>
              <a:gd name="T22" fmla="*/ 15 w 20"/>
              <a:gd name="T23" fmla="*/ 1 h 26"/>
              <a:gd name="T24" fmla="*/ 17 w 20"/>
              <a:gd name="T25" fmla="*/ 3 h 26"/>
              <a:gd name="T26" fmla="*/ 18 w 20"/>
              <a:gd name="T27" fmla="*/ 7 h 26"/>
              <a:gd name="T28" fmla="*/ 19 w 20"/>
              <a:gd name="T29" fmla="*/ 17 h 26"/>
              <a:gd name="T30" fmla="*/ 19 w 20"/>
              <a:gd name="T31" fmla="*/ 21 h 26"/>
              <a:gd name="T32" fmla="*/ 18 w 20"/>
              <a:gd name="T33" fmla="*/ 24 h 26"/>
              <a:gd name="T34" fmla="*/ 15 w 20"/>
              <a:gd name="T35" fmla="*/ 26 h 26"/>
              <a:gd name="T36" fmla="*/ 12 w 20"/>
              <a:gd name="T37" fmla="*/ 26 h 26"/>
              <a:gd name="T38" fmla="*/ 14 w 20"/>
              <a:gd name="T39" fmla="*/ 8 h 26"/>
              <a:gd name="T40" fmla="*/ 13 w 20"/>
              <a:gd name="T41" fmla="*/ 4 h 26"/>
              <a:gd name="T42" fmla="*/ 9 w 20"/>
              <a:gd name="T43" fmla="*/ 3 h 26"/>
              <a:gd name="T44" fmla="*/ 6 w 20"/>
              <a:gd name="T45" fmla="*/ 4 h 26"/>
              <a:gd name="T46" fmla="*/ 5 w 20"/>
              <a:gd name="T47" fmla="*/ 5 h 26"/>
              <a:gd name="T48" fmla="*/ 5 w 20"/>
              <a:gd name="T49" fmla="*/ 7 h 26"/>
              <a:gd name="T50" fmla="*/ 5 w 20"/>
              <a:gd name="T51" fmla="*/ 10 h 26"/>
              <a:gd name="T52" fmla="*/ 6 w 20"/>
              <a:gd name="T53" fmla="*/ 19 h 26"/>
              <a:gd name="T54" fmla="*/ 8 w 20"/>
              <a:gd name="T55" fmla="*/ 22 h 26"/>
              <a:gd name="T56" fmla="*/ 11 w 20"/>
              <a:gd name="T57" fmla="*/ 23 h 26"/>
              <a:gd name="T58" fmla="*/ 13 w 20"/>
              <a:gd name="T59" fmla="*/ 22 h 26"/>
              <a:gd name="T60" fmla="*/ 15 w 20"/>
              <a:gd name="T61" fmla="*/ 21 h 26"/>
              <a:gd name="T62" fmla="*/ 15 w 20"/>
              <a:gd name="T63" fmla="*/ 20 h 26"/>
              <a:gd name="T64" fmla="*/ 15 w 20"/>
              <a:gd name="T65" fmla="*/ 17 h 26"/>
              <a:gd name="T66" fmla="*/ 14 w 20"/>
              <a:gd name="T67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" h="26">
                <a:moveTo>
                  <a:pt x="12" y="26"/>
                </a:moveTo>
                <a:cubicBezTo>
                  <a:pt x="11" y="26"/>
                  <a:pt x="10" y="26"/>
                  <a:pt x="9" y="26"/>
                </a:cubicBezTo>
                <a:cubicBezTo>
                  <a:pt x="7" y="26"/>
                  <a:pt x="6" y="26"/>
                  <a:pt x="5" y="26"/>
                </a:cubicBezTo>
                <a:cubicBezTo>
                  <a:pt x="5" y="25"/>
                  <a:pt x="4" y="24"/>
                  <a:pt x="3" y="23"/>
                </a:cubicBezTo>
                <a:cubicBezTo>
                  <a:pt x="2" y="22"/>
                  <a:pt x="2" y="21"/>
                  <a:pt x="2" y="2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6"/>
                  <a:pt x="1" y="5"/>
                </a:cubicBezTo>
                <a:cubicBezTo>
                  <a:pt x="1" y="4"/>
                  <a:pt x="1" y="3"/>
                  <a:pt x="2" y="2"/>
                </a:cubicBezTo>
                <a:cubicBezTo>
                  <a:pt x="3" y="2"/>
                  <a:pt x="4" y="1"/>
                  <a:pt x="5" y="1"/>
                </a:cubicBezTo>
                <a:cubicBezTo>
                  <a:pt x="6" y="0"/>
                  <a:pt x="7" y="0"/>
                  <a:pt x="9" y="0"/>
                </a:cubicBezTo>
                <a:cubicBezTo>
                  <a:pt x="10" y="0"/>
                  <a:pt x="11" y="0"/>
                  <a:pt x="12" y="0"/>
                </a:cubicBezTo>
                <a:cubicBezTo>
                  <a:pt x="13" y="0"/>
                  <a:pt x="14" y="0"/>
                  <a:pt x="15" y="1"/>
                </a:cubicBezTo>
                <a:cubicBezTo>
                  <a:pt x="16" y="1"/>
                  <a:pt x="16" y="2"/>
                  <a:pt x="17" y="3"/>
                </a:cubicBezTo>
                <a:cubicBezTo>
                  <a:pt x="18" y="4"/>
                  <a:pt x="18" y="5"/>
                  <a:pt x="18" y="7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18"/>
                  <a:pt x="20" y="20"/>
                  <a:pt x="19" y="21"/>
                </a:cubicBezTo>
                <a:cubicBezTo>
                  <a:pt x="19" y="22"/>
                  <a:pt x="18" y="23"/>
                  <a:pt x="18" y="24"/>
                </a:cubicBezTo>
                <a:cubicBezTo>
                  <a:pt x="17" y="25"/>
                  <a:pt x="16" y="25"/>
                  <a:pt x="15" y="26"/>
                </a:cubicBezTo>
                <a:cubicBezTo>
                  <a:pt x="14" y="26"/>
                  <a:pt x="13" y="26"/>
                  <a:pt x="12" y="26"/>
                </a:cubicBezTo>
                <a:close/>
                <a:moveTo>
                  <a:pt x="14" y="8"/>
                </a:moveTo>
                <a:cubicBezTo>
                  <a:pt x="14" y="6"/>
                  <a:pt x="14" y="5"/>
                  <a:pt x="13" y="4"/>
                </a:cubicBezTo>
                <a:cubicBezTo>
                  <a:pt x="12" y="3"/>
                  <a:pt x="11" y="3"/>
                  <a:pt x="9" y="3"/>
                </a:cubicBezTo>
                <a:cubicBezTo>
                  <a:pt x="8" y="3"/>
                  <a:pt x="7" y="4"/>
                  <a:pt x="6" y="4"/>
                </a:cubicBezTo>
                <a:cubicBezTo>
                  <a:pt x="6" y="4"/>
                  <a:pt x="5" y="5"/>
                  <a:pt x="5" y="5"/>
                </a:cubicBezTo>
                <a:cubicBezTo>
                  <a:pt x="5" y="6"/>
                  <a:pt x="5" y="6"/>
                  <a:pt x="5" y="7"/>
                </a:cubicBezTo>
                <a:cubicBezTo>
                  <a:pt x="5" y="8"/>
                  <a:pt x="5" y="9"/>
                  <a:pt x="5" y="10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21"/>
                  <a:pt x="7" y="22"/>
                  <a:pt x="8" y="22"/>
                </a:cubicBezTo>
                <a:cubicBezTo>
                  <a:pt x="9" y="23"/>
                  <a:pt x="10" y="23"/>
                  <a:pt x="11" y="23"/>
                </a:cubicBezTo>
                <a:cubicBezTo>
                  <a:pt x="12" y="23"/>
                  <a:pt x="13" y="23"/>
                  <a:pt x="13" y="22"/>
                </a:cubicBezTo>
                <a:cubicBezTo>
                  <a:pt x="14" y="22"/>
                  <a:pt x="14" y="22"/>
                  <a:pt x="15" y="21"/>
                </a:cubicBezTo>
                <a:cubicBezTo>
                  <a:pt x="15" y="21"/>
                  <a:pt x="15" y="20"/>
                  <a:pt x="15" y="20"/>
                </a:cubicBezTo>
                <a:cubicBezTo>
                  <a:pt x="16" y="19"/>
                  <a:pt x="16" y="18"/>
                  <a:pt x="15" y="17"/>
                </a:cubicBezTo>
                <a:lnTo>
                  <a:pt x="14" y="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0" name="Freeform 164"/>
          <p:cNvSpPr/>
          <p:nvPr/>
        </p:nvSpPr>
        <p:spPr bwMode="auto">
          <a:xfrm>
            <a:off x="3240760" y="2793653"/>
            <a:ext cx="38657" cy="90200"/>
          </a:xfrm>
          <a:custGeom>
            <a:avLst/>
            <a:gdLst>
              <a:gd name="T0" fmla="*/ 10 w 11"/>
              <a:gd name="T1" fmla="*/ 26 h 26"/>
              <a:gd name="T2" fmla="*/ 8 w 11"/>
              <a:gd name="T3" fmla="*/ 26 h 26"/>
              <a:gd name="T4" fmla="*/ 7 w 11"/>
              <a:gd name="T5" fmla="*/ 26 h 26"/>
              <a:gd name="T6" fmla="*/ 7 w 11"/>
              <a:gd name="T7" fmla="*/ 25 h 26"/>
              <a:gd name="T8" fmla="*/ 5 w 11"/>
              <a:gd name="T9" fmla="*/ 6 h 26"/>
              <a:gd name="T10" fmla="*/ 4 w 11"/>
              <a:gd name="T11" fmla="*/ 5 h 26"/>
              <a:gd name="T12" fmla="*/ 4 w 11"/>
              <a:gd name="T13" fmla="*/ 5 h 26"/>
              <a:gd name="T14" fmla="*/ 1 w 11"/>
              <a:gd name="T15" fmla="*/ 5 h 26"/>
              <a:gd name="T16" fmla="*/ 0 w 11"/>
              <a:gd name="T17" fmla="*/ 5 h 26"/>
              <a:gd name="T18" fmla="*/ 0 w 11"/>
              <a:gd name="T19" fmla="*/ 5 h 26"/>
              <a:gd name="T20" fmla="*/ 0 w 11"/>
              <a:gd name="T21" fmla="*/ 3 h 26"/>
              <a:gd name="T22" fmla="*/ 0 w 11"/>
              <a:gd name="T23" fmla="*/ 3 h 26"/>
              <a:gd name="T24" fmla="*/ 1 w 11"/>
              <a:gd name="T25" fmla="*/ 2 h 26"/>
              <a:gd name="T26" fmla="*/ 4 w 11"/>
              <a:gd name="T27" fmla="*/ 1 h 26"/>
              <a:gd name="T28" fmla="*/ 4 w 11"/>
              <a:gd name="T29" fmla="*/ 1 h 26"/>
              <a:gd name="T30" fmla="*/ 5 w 11"/>
              <a:gd name="T31" fmla="*/ 0 h 26"/>
              <a:gd name="T32" fmla="*/ 7 w 11"/>
              <a:gd name="T33" fmla="*/ 0 h 26"/>
              <a:gd name="T34" fmla="*/ 8 w 11"/>
              <a:gd name="T35" fmla="*/ 0 h 26"/>
              <a:gd name="T36" fmla="*/ 8 w 11"/>
              <a:gd name="T37" fmla="*/ 1 h 26"/>
              <a:gd name="T38" fmla="*/ 11 w 11"/>
              <a:gd name="T39" fmla="*/ 24 h 26"/>
              <a:gd name="T40" fmla="*/ 11 w 11"/>
              <a:gd name="T41" fmla="*/ 25 h 26"/>
              <a:gd name="T42" fmla="*/ 10 w 11"/>
              <a:gd name="T4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" h="26">
                <a:moveTo>
                  <a:pt x="10" y="26"/>
                </a:move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7" y="26"/>
                  <a:pt x="7" y="26"/>
                </a:cubicBezTo>
                <a:cubicBezTo>
                  <a:pt x="7" y="26"/>
                  <a:pt x="7" y="25"/>
                  <a:pt x="7" y="25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5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7" y="0"/>
                  <a:pt x="7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1"/>
                  <a:pt x="8" y="1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0" y="2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1" name="Freeform 165"/>
          <p:cNvSpPr/>
          <p:nvPr/>
        </p:nvSpPr>
        <p:spPr bwMode="auto">
          <a:xfrm>
            <a:off x="3290693" y="2790432"/>
            <a:ext cx="27381" cy="24162"/>
          </a:xfrm>
          <a:custGeom>
            <a:avLst/>
            <a:gdLst>
              <a:gd name="T0" fmla="*/ 8 w 8"/>
              <a:gd name="T1" fmla="*/ 6 h 7"/>
              <a:gd name="T2" fmla="*/ 7 w 8"/>
              <a:gd name="T3" fmla="*/ 7 h 7"/>
              <a:gd name="T4" fmla="*/ 2 w 8"/>
              <a:gd name="T5" fmla="*/ 7 h 7"/>
              <a:gd name="T6" fmla="*/ 1 w 8"/>
              <a:gd name="T7" fmla="*/ 7 h 7"/>
              <a:gd name="T8" fmla="*/ 0 w 8"/>
              <a:gd name="T9" fmla="*/ 2 h 7"/>
              <a:gd name="T10" fmla="*/ 1 w 8"/>
              <a:gd name="T11" fmla="*/ 1 h 7"/>
              <a:gd name="T12" fmla="*/ 6 w 8"/>
              <a:gd name="T13" fmla="*/ 0 h 7"/>
              <a:gd name="T14" fmla="*/ 7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2" name="Freeform 166"/>
          <p:cNvSpPr/>
          <p:nvPr/>
        </p:nvSpPr>
        <p:spPr bwMode="auto">
          <a:xfrm>
            <a:off x="3324518" y="2787211"/>
            <a:ext cx="28993" cy="24162"/>
          </a:xfrm>
          <a:custGeom>
            <a:avLst/>
            <a:gdLst>
              <a:gd name="T0" fmla="*/ 8 w 8"/>
              <a:gd name="T1" fmla="*/ 5 h 7"/>
              <a:gd name="T2" fmla="*/ 7 w 8"/>
              <a:gd name="T3" fmla="*/ 7 h 7"/>
              <a:gd name="T4" fmla="*/ 1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1 w 8"/>
              <a:gd name="T11" fmla="*/ 0 h 7"/>
              <a:gd name="T12" fmla="*/ 6 w 8"/>
              <a:gd name="T13" fmla="*/ 0 h 7"/>
              <a:gd name="T14" fmla="*/ 7 w 8"/>
              <a:gd name="T15" fmla="*/ 1 h 7"/>
              <a:gd name="T16" fmla="*/ 8 w 8"/>
              <a:gd name="T1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5"/>
                </a:moveTo>
                <a:cubicBezTo>
                  <a:pt x="8" y="6"/>
                  <a:pt x="7" y="6"/>
                  <a:pt x="7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lnTo>
                  <a:pt x="8" y="5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3" name="Freeform 167"/>
          <p:cNvSpPr/>
          <p:nvPr/>
        </p:nvSpPr>
        <p:spPr bwMode="auto">
          <a:xfrm>
            <a:off x="3356732" y="2779156"/>
            <a:ext cx="27381" cy="28993"/>
          </a:xfrm>
          <a:custGeom>
            <a:avLst/>
            <a:gdLst>
              <a:gd name="T0" fmla="*/ 8 w 8"/>
              <a:gd name="T1" fmla="*/ 6 h 8"/>
              <a:gd name="T2" fmla="*/ 8 w 8"/>
              <a:gd name="T3" fmla="*/ 7 h 8"/>
              <a:gd name="T4" fmla="*/ 2 w 8"/>
              <a:gd name="T5" fmla="*/ 8 h 8"/>
              <a:gd name="T6" fmla="*/ 1 w 8"/>
              <a:gd name="T7" fmla="*/ 7 h 8"/>
              <a:gd name="T8" fmla="*/ 1 w 8"/>
              <a:gd name="T9" fmla="*/ 2 h 8"/>
              <a:gd name="T10" fmla="*/ 1 w 8"/>
              <a:gd name="T11" fmla="*/ 1 h 8"/>
              <a:gd name="T12" fmla="*/ 7 w 8"/>
              <a:gd name="T13" fmla="*/ 0 h 8"/>
              <a:gd name="T14" fmla="*/ 8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7"/>
                  <a:pt x="8" y="7"/>
                  <a:pt x="8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1" y="8"/>
                  <a:pt x="1" y="7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1" y="1"/>
                  <a:pt x="1" y="1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4" name="Freeform 168"/>
          <p:cNvSpPr/>
          <p:nvPr/>
        </p:nvSpPr>
        <p:spPr bwMode="auto">
          <a:xfrm>
            <a:off x="3293914" y="2821036"/>
            <a:ext cx="27381" cy="28993"/>
          </a:xfrm>
          <a:custGeom>
            <a:avLst/>
            <a:gdLst>
              <a:gd name="T0" fmla="*/ 8 w 8"/>
              <a:gd name="T1" fmla="*/ 6 h 8"/>
              <a:gd name="T2" fmla="*/ 7 w 8"/>
              <a:gd name="T3" fmla="*/ 7 h 8"/>
              <a:gd name="T4" fmla="*/ 2 w 8"/>
              <a:gd name="T5" fmla="*/ 7 h 8"/>
              <a:gd name="T6" fmla="*/ 1 w 8"/>
              <a:gd name="T7" fmla="*/ 7 h 8"/>
              <a:gd name="T8" fmla="*/ 0 w 8"/>
              <a:gd name="T9" fmla="*/ 2 h 8"/>
              <a:gd name="T10" fmla="*/ 1 w 8"/>
              <a:gd name="T11" fmla="*/ 1 h 8"/>
              <a:gd name="T12" fmla="*/ 6 w 8"/>
              <a:gd name="T13" fmla="*/ 0 h 8"/>
              <a:gd name="T14" fmla="*/ 7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8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5" name="Freeform 169"/>
          <p:cNvSpPr/>
          <p:nvPr/>
        </p:nvSpPr>
        <p:spPr bwMode="auto">
          <a:xfrm>
            <a:off x="3327739" y="2817813"/>
            <a:ext cx="28993" cy="24162"/>
          </a:xfrm>
          <a:custGeom>
            <a:avLst/>
            <a:gdLst>
              <a:gd name="T0" fmla="*/ 8 w 8"/>
              <a:gd name="T1" fmla="*/ 6 h 7"/>
              <a:gd name="T2" fmla="*/ 7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2 h 7"/>
              <a:gd name="T10" fmla="*/ 1 w 8"/>
              <a:gd name="T11" fmla="*/ 0 h 7"/>
              <a:gd name="T12" fmla="*/ 6 w 8"/>
              <a:gd name="T13" fmla="*/ 0 h 7"/>
              <a:gd name="T14" fmla="*/ 7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6"/>
                  <a:pt x="7" y="7"/>
                  <a:pt x="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1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6" name="Freeform 170"/>
          <p:cNvSpPr/>
          <p:nvPr/>
        </p:nvSpPr>
        <p:spPr bwMode="auto">
          <a:xfrm>
            <a:off x="3363175" y="2814592"/>
            <a:ext cx="27381" cy="24162"/>
          </a:xfrm>
          <a:custGeom>
            <a:avLst/>
            <a:gdLst>
              <a:gd name="T0" fmla="*/ 8 w 8"/>
              <a:gd name="T1" fmla="*/ 5 h 7"/>
              <a:gd name="T2" fmla="*/ 7 w 8"/>
              <a:gd name="T3" fmla="*/ 6 h 7"/>
              <a:gd name="T4" fmla="*/ 1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1 w 8"/>
              <a:gd name="T11" fmla="*/ 0 h 7"/>
              <a:gd name="T12" fmla="*/ 6 w 8"/>
              <a:gd name="T13" fmla="*/ 0 h 7"/>
              <a:gd name="T14" fmla="*/ 7 w 8"/>
              <a:gd name="T15" fmla="*/ 0 h 7"/>
              <a:gd name="T16" fmla="*/ 8 w 8"/>
              <a:gd name="T1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5"/>
                </a:moveTo>
                <a:cubicBezTo>
                  <a:pt x="8" y="6"/>
                  <a:pt x="7" y="6"/>
                  <a:pt x="7" y="6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0"/>
                </a:cubicBezTo>
                <a:lnTo>
                  <a:pt x="8" y="5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7" name="Freeform 171"/>
          <p:cNvSpPr/>
          <p:nvPr/>
        </p:nvSpPr>
        <p:spPr bwMode="auto">
          <a:xfrm>
            <a:off x="3297137" y="2853249"/>
            <a:ext cx="27381" cy="27383"/>
          </a:xfrm>
          <a:custGeom>
            <a:avLst/>
            <a:gdLst>
              <a:gd name="T0" fmla="*/ 8 w 8"/>
              <a:gd name="T1" fmla="*/ 6 h 8"/>
              <a:gd name="T2" fmla="*/ 7 w 8"/>
              <a:gd name="T3" fmla="*/ 7 h 8"/>
              <a:gd name="T4" fmla="*/ 2 w 8"/>
              <a:gd name="T5" fmla="*/ 8 h 8"/>
              <a:gd name="T6" fmla="*/ 1 w 8"/>
              <a:gd name="T7" fmla="*/ 7 h 8"/>
              <a:gd name="T8" fmla="*/ 0 w 8"/>
              <a:gd name="T9" fmla="*/ 2 h 8"/>
              <a:gd name="T10" fmla="*/ 1 w 8"/>
              <a:gd name="T11" fmla="*/ 1 h 8"/>
              <a:gd name="T12" fmla="*/ 6 w 8"/>
              <a:gd name="T13" fmla="*/ 0 h 8"/>
              <a:gd name="T14" fmla="*/ 7 w 8"/>
              <a:gd name="T15" fmla="*/ 1 h 8"/>
              <a:gd name="T16" fmla="*/ 8 w 8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8" name="Freeform 172"/>
          <p:cNvSpPr/>
          <p:nvPr/>
        </p:nvSpPr>
        <p:spPr bwMode="auto">
          <a:xfrm>
            <a:off x="3332571" y="2850028"/>
            <a:ext cx="27381" cy="24162"/>
          </a:xfrm>
          <a:custGeom>
            <a:avLst/>
            <a:gdLst>
              <a:gd name="T0" fmla="*/ 8 w 8"/>
              <a:gd name="T1" fmla="*/ 6 h 7"/>
              <a:gd name="T2" fmla="*/ 7 w 8"/>
              <a:gd name="T3" fmla="*/ 7 h 7"/>
              <a:gd name="T4" fmla="*/ 2 w 8"/>
              <a:gd name="T5" fmla="*/ 7 h 7"/>
              <a:gd name="T6" fmla="*/ 1 w 8"/>
              <a:gd name="T7" fmla="*/ 7 h 7"/>
              <a:gd name="T8" fmla="*/ 0 w 8"/>
              <a:gd name="T9" fmla="*/ 2 h 7"/>
              <a:gd name="T10" fmla="*/ 1 w 8"/>
              <a:gd name="T11" fmla="*/ 1 h 7"/>
              <a:gd name="T12" fmla="*/ 6 w 8"/>
              <a:gd name="T13" fmla="*/ 0 h 7"/>
              <a:gd name="T14" fmla="*/ 7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6"/>
                  <a:pt x="8" y="7"/>
                  <a:pt x="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89" name="Freeform 173"/>
          <p:cNvSpPr/>
          <p:nvPr/>
        </p:nvSpPr>
        <p:spPr bwMode="auto">
          <a:xfrm>
            <a:off x="3366396" y="2845196"/>
            <a:ext cx="27381" cy="24162"/>
          </a:xfrm>
          <a:custGeom>
            <a:avLst/>
            <a:gdLst>
              <a:gd name="T0" fmla="*/ 8 w 8"/>
              <a:gd name="T1" fmla="*/ 5 h 7"/>
              <a:gd name="T2" fmla="*/ 7 w 8"/>
              <a:gd name="T3" fmla="*/ 7 h 7"/>
              <a:gd name="T4" fmla="*/ 1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1 w 8"/>
              <a:gd name="T11" fmla="*/ 0 h 7"/>
              <a:gd name="T12" fmla="*/ 6 w 8"/>
              <a:gd name="T13" fmla="*/ 0 h 7"/>
              <a:gd name="T14" fmla="*/ 7 w 8"/>
              <a:gd name="T15" fmla="*/ 1 h 7"/>
              <a:gd name="T16" fmla="*/ 8 w 8"/>
              <a:gd name="T1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5"/>
                </a:moveTo>
                <a:cubicBezTo>
                  <a:pt x="8" y="6"/>
                  <a:pt x="7" y="6"/>
                  <a:pt x="7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lnTo>
                  <a:pt x="8" y="5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0" name="Freeform 174"/>
          <p:cNvSpPr>
            <a:spLocks noEditPoints="1"/>
          </p:cNvSpPr>
          <p:nvPr/>
        </p:nvSpPr>
        <p:spPr bwMode="auto">
          <a:xfrm>
            <a:off x="2068160" y="3465322"/>
            <a:ext cx="183621" cy="262547"/>
          </a:xfrm>
          <a:custGeom>
            <a:avLst/>
            <a:gdLst>
              <a:gd name="T0" fmla="*/ 34 w 53"/>
              <a:gd name="T1" fmla="*/ 1 h 75"/>
              <a:gd name="T2" fmla="*/ 10 w 53"/>
              <a:gd name="T3" fmla="*/ 4 h 75"/>
              <a:gd name="T4" fmla="*/ 1 w 53"/>
              <a:gd name="T5" fmla="*/ 16 h 75"/>
              <a:gd name="T6" fmla="*/ 7 w 53"/>
              <a:gd name="T7" fmla="*/ 65 h 75"/>
              <a:gd name="T8" fmla="*/ 19 w 53"/>
              <a:gd name="T9" fmla="*/ 74 h 75"/>
              <a:gd name="T10" fmla="*/ 42 w 53"/>
              <a:gd name="T11" fmla="*/ 71 h 75"/>
              <a:gd name="T12" fmla="*/ 52 w 53"/>
              <a:gd name="T13" fmla="*/ 59 h 75"/>
              <a:gd name="T14" fmla="*/ 46 w 53"/>
              <a:gd name="T15" fmla="*/ 11 h 75"/>
              <a:gd name="T16" fmla="*/ 34 w 53"/>
              <a:gd name="T17" fmla="*/ 1 h 75"/>
              <a:gd name="T18" fmla="*/ 47 w 53"/>
              <a:gd name="T19" fmla="*/ 60 h 75"/>
              <a:gd name="T20" fmla="*/ 42 w 53"/>
              <a:gd name="T21" fmla="*/ 67 h 75"/>
              <a:gd name="T22" fmla="*/ 18 w 53"/>
              <a:gd name="T23" fmla="*/ 69 h 75"/>
              <a:gd name="T24" fmla="*/ 12 w 53"/>
              <a:gd name="T25" fmla="*/ 64 h 75"/>
              <a:gd name="T26" fmla="*/ 6 w 53"/>
              <a:gd name="T27" fmla="*/ 16 h 75"/>
              <a:gd name="T28" fmla="*/ 11 w 53"/>
              <a:gd name="T29" fmla="*/ 9 h 75"/>
              <a:gd name="T30" fmla="*/ 34 w 53"/>
              <a:gd name="T31" fmla="*/ 6 h 75"/>
              <a:gd name="T32" fmla="*/ 41 w 53"/>
              <a:gd name="T33" fmla="*/ 11 h 75"/>
              <a:gd name="T34" fmla="*/ 47 w 53"/>
              <a:gd name="T35" fmla="*/ 6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" h="75">
                <a:moveTo>
                  <a:pt x="34" y="1"/>
                </a:moveTo>
                <a:cubicBezTo>
                  <a:pt x="10" y="4"/>
                  <a:pt x="10" y="4"/>
                  <a:pt x="10" y="4"/>
                </a:cubicBezTo>
                <a:cubicBezTo>
                  <a:pt x="4" y="5"/>
                  <a:pt x="0" y="10"/>
                  <a:pt x="1" y="16"/>
                </a:cubicBezTo>
                <a:cubicBezTo>
                  <a:pt x="7" y="65"/>
                  <a:pt x="7" y="65"/>
                  <a:pt x="7" y="65"/>
                </a:cubicBezTo>
                <a:cubicBezTo>
                  <a:pt x="8" y="71"/>
                  <a:pt x="13" y="75"/>
                  <a:pt x="19" y="74"/>
                </a:cubicBezTo>
                <a:cubicBezTo>
                  <a:pt x="42" y="71"/>
                  <a:pt x="42" y="71"/>
                  <a:pt x="42" y="71"/>
                </a:cubicBezTo>
                <a:cubicBezTo>
                  <a:pt x="49" y="71"/>
                  <a:pt x="53" y="65"/>
                  <a:pt x="52" y="59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4"/>
                  <a:pt x="40" y="0"/>
                  <a:pt x="34" y="1"/>
                </a:cubicBezTo>
                <a:close/>
                <a:moveTo>
                  <a:pt x="47" y="60"/>
                </a:moveTo>
                <a:cubicBezTo>
                  <a:pt x="48" y="63"/>
                  <a:pt x="45" y="66"/>
                  <a:pt x="42" y="67"/>
                </a:cubicBezTo>
                <a:cubicBezTo>
                  <a:pt x="18" y="69"/>
                  <a:pt x="18" y="69"/>
                  <a:pt x="18" y="69"/>
                </a:cubicBezTo>
                <a:cubicBezTo>
                  <a:pt x="15" y="70"/>
                  <a:pt x="12" y="67"/>
                  <a:pt x="12" y="64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2"/>
                  <a:pt x="8" y="9"/>
                  <a:pt x="11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8" y="5"/>
                  <a:pt x="41" y="8"/>
                  <a:pt x="41" y="11"/>
                </a:cubicBezTo>
                <a:lnTo>
                  <a:pt x="47" y="6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1" name="Freeform 175"/>
          <p:cNvSpPr/>
          <p:nvPr/>
        </p:nvSpPr>
        <p:spPr bwMode="auto">
          <a:xfrm>
            <a:off x="2106816" y="3587736"/>
            <a:ext cx="30604" cy="30604"/>
          </a:xfrm>
          <a:custGeom>
            <a:avLst/>
            <a:gdLst>
              <a:gd name="T0" fmla="*/ 6 w 9"/>
              <a:gd name="T1" fmla="*/ 0 h 9"/>
              <a:gd name="T2" fmla="*/ 2 w 9"/>
              <a:gd name="T3" fmla="*/ 1 h 9"/>
              <a:gd name="T4" fmla="*/ 0 w 9"/>
              <a:gd name="T5" fmla="*/ 3 h 9"/>
              <a:gd name="T6" fmla="*/ 1 w 9"/>
              <a:gd name="T7" fmla="*/ 7 h 9"/>
              <a:gd name="T8" fmla="*/ 3 w 9"/>
              <a:gd name="T9" fmla="*/ 9 h 9"/>
              <a:gd name="T10" fmla="*/ 7 w 9"/>
              <a:gd name="T11" fmla="*/ 8 h 9"/>
              <a:gd name="T12" fmla="*/ 9 w 9"/>
              <a:gd name="T13" fmla="*/ 6 h 9"/>
              <a:gd name="T14" fmla="*/ 8 w 9"/>
              <a:gd name="T15" fmla="*/ 2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2" name="Freeform 176"/>
          <p:cNvSpPr/>
          <p:nvPr/>
        </p:nvSpPr>
        <p:spPr bwMode="auto">
          <a:xfrm>
            <a:off x="2143862" y="3584515"/>
            <a:ext cx="32215" cy="30604"/>
          </a:xfrm>
          <a:custGeom>
            <a:avLst/>
            <a:gdLst>
              <a:gd name="T0" fmla="*/ 6 w 9"/>
              <a:gd name="T1" fmla="*/ 0 h 9"/>
              <a:gd name="T2" fmla="*/ 2 w 9"/>
              <a:gd name="T3" fmla="*/ 0 h 9"/>
              <a:gd name="T4" fmla="*/ 0 w 9"/>
              <a:gd name="T5" fmla="*/ 2 h 9"/>
              <a:gd name="T6" fmla="*/ 1 w 9"/>
              <a:gd name="T7" fmla="*/ 7 h 9"/>
              <a:gd name="T8" fmla="*/ 3 w 9"/>
              <a:gd name="T9" fmla="*/ 9 h 9"/>
              <a:gd name="T10" fmla="*/ 7 w 9"/>
              <a:gd name="T11" fmla="*/ 8 h 9"/>
              <a:gd name="T12" fmla="*/ 9 w 9"/>
              <a:gd name="T13" fmla="*/ 6 h 9"/>
              <a:gd name="T14" fmla="*/ 8 w 9"/>
              <a:gd name="T15" fmla="*/ 1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3" name="Freeform 177"/>
          <p:cNvSpPr/>
          <p:nvPr/>
        </p:nvSpPr>
        <p:spPr bwMode="auto">
          <a:xfrm>
            <a:off x="2182519" y="3578071"/>
            <a:ext cx="32215" cy="30604"/>
          </a:xfrm>
          <a:custGeom>
            <a:avLst/>
            <a:gdLst>
              <a:gd name="T0" fmla="*/ 6 w 9"/>
              <a:gd name="T1" fmla="*/ 0 h 9"/>
              <a:gd name="T2" fmla="*/ 2 w 9"/>
              <a:gd name="T3" fmla="*/ 1 h 9"/>
              <a:gd name="T4" fmla="*/ 0 w 9"/>
              <a:gd name="T5" fmla="*/ 3 h 9"/>
              <a:gd name="T6" fmla="*/ 1 w 9"/>
              <a:gd name="T7" fmla="*/ 8 h 9"/>
              <a:gd name="T8" fmla="*/ 3 w 9"/>
              <a:gd name="T9" fmla="*/ 9 h 9"/>
              <a:gd name="T10" fmla="*/ 7 w 9"/>
              <a:gd name="T11" fmla="*/ 9 h 9"/>
              <a:gd name="T12" fmla="*/ 9 w 9"/>
              <a:gd name="T13" fmla="*/ 7 h 9"/>
              <a:gd name="T14" fmla="*/ 8 w 9"/>
              <a:gd name="T15" fmla="*/ 2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2" y="9"/>
                  <a:pt x="3" y="9"/>
                </a:cubicBezTo>
                <a:cubicBezTo>
                  <a:pt x="7" y="9"/>
                  <a:pt x="7" y="9"/>
                  <a:pt x="7" y="9"/>
                </a:cubicBezTo>
                <a:cubicBezTo>
                  <a:pt x="8" y="9"/>
                  <a:pt x="9" y="8"/>
                  <a:pt x="9" y="7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4" name="Freeform 178"/>
          <p:cNvSpPr/>
          <p:nvPr/>
        </p:nvSpPr>
        <p:spPr bwMode="auto">
          <a:xfrm>
            <a:off x="2110038" y="3623170"/>
            <a:ext cx="30604" cy="33826"/>
          </a:xfrm>
          <a:custGeom>
            <a:avLst/>
            <a:gdLst>
              <a:gd name="T0" fmla="*/ 7 w 9"/>
              <a:gd name="T1" fmla="*/ 1 h 10"/>
              <a:gd name="T2" fmla="*/ 2 w 9"/>
              <a:gd name="T3" fmla="*/ 1 h 10"/>
              <a:gd name="T4" fmla="*/ 0 w 9"/>
              <a:gd name="T5" fmla="*/ 3 h 10"/>
              <a:gd name="T6" fmla="*/ 1 w 9"/>
              <a:gd name="T7" fmla="*/ 8 h 10"/>
              <a:gd name="T8" fmla="*/ 3 w 9"/>
              <a:gd name="T9" fmla="*/ 9 h 10"/>
              <a:gd name="T10" fmla="*/ 8 w 9"/>
              <a:gd name="T11" fmla="*/ 9 h 10"/>
              <a:gd name="T12" fmla="*/ 9 w 9"/>
              <a:gd name="T13" fmla="*/ 7 h 10"/>
              <a:gd name="T14" fmla="*/ 9 w 9"/>
              <a:gd name="T15" fmla="*/ 2 h 10"/>
              <a:gd name="T16" fmla="*/ 7 w 9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0">
                <a:moveTo>
                  <a:pt x="7" y="1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2" y="10"/>
                  <a:pt x="3" y="9"/>
                </a:cubicBezTo>
                <a:cubicBezTo>
                  <a:pt x="8" y="9"/>
                  <a:pt x="8" y="9"/>
                  <a:pt x="8" y="9"/>
                </a:cubicBezTo>
                <a:cubicBezTo>
                  <a:pt x="9" y="9"/>
                  <a:pt x="9" y="8"/>
                  <a:pt x="9" y="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5" name="Freeform 179"/>
          <p:cNvSpPr/>
          <p:nvPr/>
        </p:nvSpPr>
        <p:spPr bwMode="auto">
          <a:xfrm>
            <a:off x="2148696" y="3618339"/>
            <a:ext cx="30604" cy="32215"/>
          </a:xfrm>
          <a:custGeom>
            <a:avLst/>
            <a:gdLst>
              <a:gd name="T0" fmla="*/ 7 w 9"/>
              <a:gd name="T1" fmla="*/ 0 h 9"/>
              <a:gd name="T2" fmla="*/ 2 w 9"/>
              <a:gd name="T3" fmla="*/ 1 h 9"/>
              <a:gd name="T4" fmla="*/ 0 w 9"/>
              <a:gd name="T5" fmla="*/ 3 h 9"/>
              <a:gd name="T6" fmla="*/ 1 w 9"/>
              <a:gd name="T7" fmla="*/ 7 h 9"/>
              <a:gd name="T8" fmla="*/ 3 w 9"/>
              <a:gd name="T9" fmla="*/ 9 h 9"/>
              <a:gd name="T10" fmla="*/ 8 w 9"/>
              <a:gd name="T11" fmla="*/ 8 h 9"/>
              <a:gd name="T12" fmla="*/ 9 w 9"/>
              <a:gd name="T13" fmla="*/ 6 h 9"/>
              <a:gd name="T14" fmla="*/ 9 w 9"/>
              <a:gd name="T15" fmla="*/ 2 h 9"/>
              <a:gd name="T16" fmla="*/ 7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7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8"/>
                  <a:pt x="9" y="7"/>
                  <a:pt x="9" y="6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6" name="Freeform 180"/>
          <p:cNvSpPr/>
          <p:nvPr/>
        </p:nvSpPr>
        <p:spPr bwMode="auto">
          <a:xfrm>
            <a:off x="2185742" y="3615117"/>
            <a:ext cx="32215" cy="32215"/>
          </a:xfrm>
          <a:custGeom>
            <a:avLst/>
            <a:gdLst>
              <a:gd name="T0" fmla="*/ 7 w 9"/>
              <a:gd name="T1" fmla="*/ 0 h 9"/>
              <a:gd name="T2" fmla="*/ 2 w 9"/>
              <a:gd name="T3" fmla="*/ 0 h 9"/>
              <a:gd name="T4" fmla="*/ 0 w 9"/>
              <a:gd name="T5" fmla="*/ 2 h 9"/>
              <a:gd name="T6" fmla="*/ 1 w 9"/>
              <a:gd name="T7" fmla="*/ 7 h 9"/>
              <a:gd name="T8" fmla="*/ 3 w 9"/>
              <a:gd name="T9" fmla="*/ 9 h 9"/>
              <a:gd name="T10" fmla="*/ 8 w 9"/>
              <a:gd name="T11" fmla="*/ 8 h 9"/>
              <a:gd name="T12" fmla="*/ 9 w 9"/>
              <a:gd name="T13" fmla="*/ 6 h 9"/>
              <a:gd name="T14" fmla="*/ 9 w 9"/>
              <a:gd name="T15" fmla="*/ 1 h 9"/>
              <a:gd name="T16" fmla="*/ 7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7" y="0"/>
                </a:move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1"/>
                  <a:pt x="0" y="2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8"/>
                  <a:pt x="9" y="7"/>
                  <a:pt x="9" y="6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7" name="Freeform 181"/>
          <p:cNvSpPr/>
          <p:nvPr/>
        </p:nvSpPr>
        <p:spPr bwMode="auto">
          <a:xfrm>
            <a:off x="2113259" y="3660218"/>
            <a:ext cx="35436" cy="32215"/>
          </a:xfrm>
          <a:custGeom>
            <a:avLst/>
            <a:gdLst>
              <a:gd name="T0" fmla="*/ 7 w 10"/>
              <a:gd name="T1" fmla="*/ 0 h 9"/>
              <a:gd name="T2" fmla="*/ 2 w 10"/>
              <a:gd name="T3" fmla="*/ 1 h 9"/>
              <a:gd name="T4" fmla="*/ 1 w 10"/>
              <a:gd name="T5" fmla="*/ 3 h 9"/>
              <a:gd name="T6" fmla="*/ 1 w 10"/>
              <a:gd name="T7" fmla="*/ 7 h 9"/>
              <a:gd name="T8" fmla="*/ 3 w 10"/>
              <a:gd name="T9" fmla="*/ 9 h 9"/>
              <a:gd name="T10" fmla="*/ 8 w 10"/>
              <a:gd name="T11" fmla="*/ 8 h 9"/>
              <a:gd name="T12" fmla="*/ 10 w 10"/>
              <a:gd name="T13" fmla="*/ 6 h 9"/>
              <a:gd name="T14" fmla="*/ 9 w 10"/>
              <a:gd name="T15" fmla="*/ 1 h 9"/>
              <a:gd name="T16" fmla="*/ 7 w 10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9">
                <a:moveTo>
                  <a:pt x="7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1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8"/>
                  <a:pt x="10" y="7"/>
                  <a:pt x="10" y="6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8" name="Freeform 182"/>
          <p:cNvSpPr/>
          <p:nvPr/>
        </p:nvSpPr>
        <p:spPr bwMode="auto">
          <a:xfrm>
            <a:off x="2151917" y="3653776"/>
            <a:ext cx="33825" cy="35436"/>
          </a:xfrm>
          <a:custGeom>
            <a:avLst/>
            <a:gdLst>
              <a:gd name="T0" fmla="*/ 7 w 10"/>
              <a:gd name="T1" fmla="*/ 1 h 10"/>
              <a:gd name="T2" fmla="*/ 2 w 10"/>
              <a:gd name="T3" fmla="*/ 1 h 10"/>
              <a:gd name="T4" fmla="*/ 1 w 10"/>
              <a:gd name="T5" fmla="*/ 3 h 10"/>
              <a:gd name="T6" fmla="*/ 1 w 10"/>
              <a:gd name="T7" fmla="*/ 8 h 10"/>
              <a:gd name="T8" fmla="*/ 3 w 10"/>
              <a:gd name="T9" fmla="*/ 9 h 10"/>
              <a:gd name="T10" fmla="*/ 8 w 10"/>
              <a:gd name="T11" fmla="*/ 9 h 10"/>
              <a:gd name="T12" fmla="*/ 10 w 10"/>
              <a:gd name="T13" fmla="*/ 7 h 10"/>
              <a:gd name="T14" fmla="*/ 9 w 10"/>
              <a:gd name="T15" fmla="*/ 2 h 10"/>
              <a:gd name="T16" fmla="*/ 7 w 10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7" y="1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1" y="3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2" y="10"/>
                  <a:pt x="3" y="9"/>
                </a:cubicBezTo>
                <a:cubicBezTo>
                  <a:pt x="8" y="9"/>
                  <a:pt x="8" y="9"/>
                  <a:pt x="8" y="9"/>
                </a:cubicBezTo>
                <a:cubicBezTo>
                  <a:pt x="9" y="9"/>
                  <a:pt x="10" y="8"/>
                  <a:pt x="10" y="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99" name="Freeform 183"/>
          <p:cNvSpPr/>
          <p:nvPr/>
        </p:nvSpPr>
        <p:spPr bwMode="auto">
          <a:xfrm>
            <a:off x="2190574" y="3650554"/>
            <a:ext cx="33825" cy="30604"/>
          </a:xfrm>
          <a:custGeom>
            <a:avLst/>
            <a:gdLst>
              <a:gd name="T0" fmla="*/ 7 w 10"/>
              <a:gd name="T1" fmla="*/ 0 h 9"/>
              <a:gd name="T2" fmla="*/ 2 w 10"/>
              <a:gd name="T3" fmla="*/ 1 h 9"/>
              <a:gd name="T4" fmla="*/ 1 w 10"/>
              <a:gd name="T5" fmla="*/ 3 h 9"/>
              <a:gd name="T6" fmla="*/ 1 w 10"/>
              <a:gd name="T7" fmla="*/ 8 h 9"/>
              <a:gd name="T8" fmla="*/ 3 w 10"/>
              <a:gd name="T9" fmla="*/ 9 h 9"/>
              <a:gd name="T10" fmla="*/ 8 w 10"/>
              <a:gd name="T11" fmla="*/ 9 h 9"/>
              <a:gd name="T12" fmla="*/ 10 w 10"/>
              <a:gd name="T13" fmla="*/ 7 h 9"/>
              <a:gd name="T14" fmla="*/ 9 w 10"/>
              <a:gd name="T15" fmla="*/ 2 h 9"/>
              <a:gd name="T16" fmla="*/ 7 w 10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9">
                <a:moveTo>
                  <a:pt x="7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1" y="3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2" y="9"/>
                  <a:pt x="3" y="9"/>
                </a:cubicBezTo>
                <a:cubicBezTo>
                  <a:pt x="8" y="9"/>
                  <a:pt x="8" y="9"/>
                  <a:pt x="8" y="9"/>
                </a:cubicBezTo>
                <a:cubicBezTo>
                  <a:pt x="9" y="8"/>
                  <a:pt x="10" y="7"/>
                  <a:pt x="10" y="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0" name="Freeform 184"/>
          <p:cNvSpPr/>
          <p:nvPr/>
        </p:nvSpPr>
        <p:spPr bwMode="auto">
          <a:xfrm>
            <a:off x="2095541" y="3500757"/>
            <a:ext cx="115972" cy="80535"/>
          </a:xfrm>
          <a:custGeom>
            <a:avLst/>
            <a:gdLst>
              <a:gd name="T0" fmla="*/ 4 w 33"/>
              <a:gd name="T1" fmla="*/ 23 h 23"/>
              <a:gd name="T2" fmla="*/ 31 w 33"/>
              <a:gd name="T3" fmla="*/ 19 h 23"/>
              <a:gd name="T4" fmla="*/ 32 w 33"/>
              <a:gd name="T5" fmla="*/ 17 h 23"/>
              <a:gd name="T6" fmla="*/ 30 w 33"/>
              <a:gd name="T7" fmla="*/ 2 h 23"/>
              <a:gd name="T8" fmla="*/ 28 w 33"/>
              <a:gd name="T9" fmla="*/ 0 h 23"/>
              <a:gd name="T10" fmla="*/ 2 w 33"/>
              <a:gd name="T11" fmla="*/ 3 h 23"/>
              <a:gd name="T12" fmla="*/ 0 w 33"/>
              <a:gd name="T13" fmla="*/ 5 h 23"/>
              <a:gd name="T14" fmla="*/ 2 w 33"/>
              <a:gd name="T15" fmla="*/ 21 h 23"/>
              <a:gd name="T16" fmla="*/ 4 w 33"/>
              <a:gd name="T17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23">
                <a:moveTo>
                  <a:pt x="4" y="23"/>
                </a:moveTo>
                <a:cubicBezTo>
                  <a:pt x="31" y="19"/>
                  <a:pt x="31" y="19"/>
                  <a:pt x="31" y="19"/>
                </a:cubicBezTo>
                <a:cubicBezTo>
                  <a:pt x="32" y="19"/>
                  <a:pt x="33" y="18"/>
                  <a:pt x="32" y="17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29" y="0"/>
                  <a:pt x="28" y="0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4"/>
                  <a:pt x="0" y="5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2"/>
                  <a:pt x="3" y="23"/>
                  <a:pt x="4" y="2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1" name="Freeform 185"/>
          <p:cNvSpPr>
            <a:spLocks noEditPoints="1"/>
          </p:cNvSpPr>
          <p:nvPr/>
        </p:nvSpPr>
        <p:spPr bwMode="auto">
          <a:xfrm>
            <a:off x="2248559" y="3444383"/>
            <a:ext cx="185233" cy="262547"/>
          </a:xfrm>
          <a:custGeom>
            <a:avLst/>
            <a:gdLst>
              <a:gd name="T0" fmla="*/ 34 w 53"/>
              <a:gd name="T1" fmla="*/ 1 h 75"/>
              <a:gd name="T2" fmla="*/ 10 w 53"/>
              <a:gd name="T3" fmla="*/ 3 h 75"/>
              <a:gd name="T4" fmla="*/ 1 w 53"/>
              <a:gd name="T5" fmla="*/ 16 h 75"/>
              <a:gd name="T6" fmla="*/ 7 w 53"/>
              <a:gd name="T7" fmla="*/ 64 h 75"/>
              <a:gd name="T8" fmla="*/ 19 w 53"/>
              <a:gd name="T9" fmla="*/ 74 h 75"/>
              <a:gd name="T10" fmla="*/ 43 w 53"/>
              <a:gd name="T11" fmla="*/ 71 h 75"/>
              <a:gd name="T12" fmla="*/ 52 w 53"/>
              <a:gd name="T13" fmla="*/ 59 h 75"/>
              <a:gd name="T14" fmla="*/ 46 w 53"/>
              <a:gd name="T15" fmla="*/ 10 h 75"/>
              <a:gd name="T16" fmla="*/ 34 w 53"/>
              <a:gd name="T17" fmla="*/ 1 h 75"/>
              <a:gd name="T18" fmla="*/ 47 w 53"/>
              <a:gd name="T19" fmla="*/ 59 h 75"/>
              <a:gd name="T20" fmla="*/ 42 w 53"/>
              <a:gd name="T21" fmla="*/ 66 h 75"/>
              <a:gd name="T22" fmla="*/ 19 w 53"/>
              <a:gd name="T23" fmla="*/ 69 h 75"/>
              <a:gd name="T24" fmla="*/ 12 w 53"/>
              <a:gd name="T25" fmla="*/ 64 h 75"/>
              <a:gd name="T26" fmla="*/ 6 w 53"/>
              <a:gd name="T27" fmla="*/ 15 h 75"/>
              <a:gd name="T28" fmla="*/ 11 w 53"/>
              <a:gd name="T29" fmla="*/ 8 h 75"/>
              <a:gd name="T30" fmla="*/ 34 w 53"/>
              <a:gd name="T31" fmla="*/ 5 h 75"/>
              <a:gd name="T32" fmla="*/ 41 w 53"/>
              <a:gd name="T33" fmla="*/ 11 h 75"/>
              <a:gd name="T34" fmla="*/ 47 w 53"/>
              <a:gd name="T3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" h="75">
                <a:moveTo>
                  <a:pt x="34" y="1"/>
                </a:moveTo>
                <a:cubicBezTo>
                  <a:pt x="10" y="3"/>
                  <a:pt x="10" y="3"/>
                  <a:pt x="10" y="3"/>
                </a:cubicBezTo>
                <a:cubicBezTo>
                  <a:pt x="4" y="4"/>
                  <a:pt x="0" y="10"/>
                  <a:pt x="1" y="16"/>
                </a:cubicBezTo>
                <a:cubicBezTo>
                  <a:pt x="7" y="64"/>
                  <a:pt x="7" y="64"/>
                  <a:pt x="7" y="64"/>
                </a:cubicBezTo>
                <a:cubicBezTo>
                  <a:pt x="8" y="70"/>
                  <a:pt x="13" y="75"/>
                  <a:pt x="19" y="74"/>
                </a:cubicBezTo>
                <a:cubicBezTo>
                  <a:pt x="43" y="71"/>
                  <a:pt x="43" y="71"/>
                  <a:pt x="43" y="71"/>
                </a:cubicBezTo>
                <a:cubicBezTo>
                  <a:pt x="49" y="70"/>
                  <a:pt x="53" y="65"/>
                  <a:pt x="52" y="59"/>
                </a:cubicBezTo>
                <a:cubicBezTo>
                  <a:pt x="46" y="10"/>
                  <a:pt x="46" y="10"/>
                  <a:pt x="46" y="10"/>
                </a:cubicBezTo>
                <a:cubicBezTo>
                  <a:pt x="45" y="4"/>
                  <a:pt x="40" y="0"/>
                  <a:pt x="34" y="1"/>
                </a:cubicBezTo>
                <a:close/>
                <a:moveTo>
                  <a:pt x="47" y="59"/>
                </a:moveTo>
                <a:cubicBezTo>
                  <a:pt x="48" y="63"/>
                  <a:pt x="45" y="66"/>
                  <a:pt x="42" y="66"/>
                </a:cubicBezTo>
                <a:cubicBezTo>
                  <a:pt x="19" y="69"/>
                  <a:pt x="19" y="69"/>
                  <a:pt x="19" y="69"/>
                </a:cubicBezTo>
                <a:cubicBezTo>
                  <a:pt x="15" y="69"/>
                  <a:pt x="12" y="67"/>
                  <a:pt x="12" y="64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2"/>
                  <a:pt x="8" y="9"/>
                  <a:pt x="11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38" y="5"/>
                  <a:pt x="41" y="7"/>
                  <a:pt x="41" y="11"/>
                </a:cubicBezTo>
                <a:lnTo>
                  <a:pt x="47" y="5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2" name="Freeform 186"/>
          <p:cNvSpPr/>
          <p:nvPr/>
        </p:nvSpPr>
        <p:spPr bwMode="auto">
          <a:xfrm>
            <a:off x="2335538" y="3636056"/>
            <a:ext cx="32215" cy="32215"/>
          </a:xfrm>
          <a:custGeom>
            <a:avLst/>
            <a:gdLst>
              <a:gd name="T0" fmla="*/ 6 w 9"/>
              <a:gd name="T1" fmla="*/ 0 h 9"/>
              <a:gd name="T2" fmla="*/ 1 w 9"/>
              <a:gd name="T3" fmla="*/ 1 h 9"/>
              <a:gd name="T4" fmla="*/ 0 w 9"/>
              <a:gd name="T5" fmla="*/ 3 h 9"/>
              <a:gd name="T6" fmla="*/ 0 w 9"/>
              <a:gd name="T7" fmla="*/ 8 h 9"/>
              <a:gd name="T8" fmla="*/ 2 w 9"/>
              <a:gd name="T9" fmla="*/ 9 h 9"/>
              <a:gd name="T10" fmla="*/ 7 w 9"/>
              <a:gd name="T11" fmla="*/ 8 h 9"/>
              <a:gd name="T12" fmla="*/ 9 w 9"/>
              <a:gd name="T13" fmla="*/ 6 h 9"/>
              <a:gd name="T14" fmla="*/ 8 w 9"/>
              <a:gd name="T15" fmla="*/ 2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9"/>
                  <a:pt x="2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3" name="Freeform 187"/>
          <p:cNvSpPr/>
          <p:nvPr/>
        </p:nvSpPr>
        <p:spPr bwMode="auto">
          <a:xfrm>
            <a:off x="2277553" y="3479818"/>
            <a:ext cx="120804" cy="153019"/>
          </a:xfrm>
          <a:custGeom>
            <a:avLst/>
            <a:gdLst>
              <a:gd name="T0" fmla="*/ 28 w 35"/>
              <a:gd name="T1" fmla="*/ 0 h 44"/>
              <a:gd name="T2" fmla="*/ 2 w 35"/>
              <a:gd name="T3" fmla="*/ 3 h 44"/>
              <a:gd name="T4" fmla="*/ 0 w 35"/>
              <a:gd name="T5" fmla="*/ 5 h 44"/>
              <a:gd name="T6" fmla="*/ 5 w 35"/>
              <a:gd name="T7" fmla="*/ 42 h 44"/>
              <a:gd name="T8" fmla="*/ 7 w 35"/>
              <a:gd name="T9" fmla="*/ 44 h 44"/>
              <a:gd name="T10" fmla="*/ 34 w 35"/>
              <a:gd name="T11" fmla="*/ 41 h 44"/>
              <a:gd name="T12" fmla="*/ 35 w 35"/>
              <a:gd name="T13" fmla="*/ 39 h 44"/>
              <a:gd name="T14" fmla="*/ 31 w 35"/>
              <a:gd name="T15" fmla="*/ 1 h 44"/>
              <a:gd name="T16" fmla="*/ 28 w 35"/>
              <a:gd name="T1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4">
                <a:moveTo>
                  <a:pt x="28" y="0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4"/>
                  <a:pt x="0" y="5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3"/>
                  <a:pt x="6" y="44"/>
                  <a:pt x="7" y="44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0"/>
                  <a:pt x="35" y="40"/>
                  <a:pt x="35" y="39"/>
                </a:cubicBezTo>
                <a:cubicBezTo>
                  <a:pt x="31" y="1"/>
                  <a:pt x="31" y="1"/>
                  <a:pt x="31" y="1"/>
                </a:cubicBezTo>
                <a:cubicBezTo>
                  <a:pt x="30" y="0"/>
                  <a:pt x="29" y="0"/>
                  <a:pt x="28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4" name="Freeform 188"/>
          <p:cNvSpPr>
            <a:spLocks noEditPoints="1"/>
          </p:cNvSpPr>
          <p:nvPr/>
        </p:nvSpPr>
        <p:spPr bwMode="auto">
          <a:xfrm>
            <a:off x="3477535" y="3135125"/>
            <a:ext cx="185233" cy="260936"/>
          </a:xfrm>
          <a:custGeom>
            <a:avLst/>
            <a:gdLst>
              <a:gd name="T0" fmla="*/ 34 w 53"/>
              <a:gd name="T1" fmla="*/ 1 h 75"/>
              <a:gd name="T2" fmla="*/ 10 w 53"/>
              <a:gd name="T3" fmla="*/ 4 h 75"/>
              <a:gd name="T4" fmla="*/ 1 w 53"/>
              <a:gd name="T5" fmla="*/ 16 h 75"/>
              <a:gd name="T6" fmla="*/ 7 w 53"/>
              <a:gd name="T7" fmla="*/ 64 h 75"/>
              <a:gd name="T8" fmla="*/ 19 w 53"/>
              <a:gd name="T9" fmla="*/ 74 h 75"/>
              <a:gd name="T10" fmla="*/ 42 w 53"/>
              <a:gd name="T11" fmla="*/ 71 h 75"/>
              <a:gd name="T12" fmla="*/ 52 w 53"/>
              <a:gd name="T13" fmla="*/ 59 h 75"/>
              <a:gd name="T14" fmla="*/ 46 w 53"/>
              <a:gd name="T15" fmla="*/ 10 h 75"/>
              <a:gd name="T16" fmla="*/ 34 w 53"/>
              <a:gd name="T17" fmla="*/ 1 h 75"/>
              <a:gd name="T18" fmla="*/ 47 w 53"/>
              <a:gd name="T19" fmla="*/ 59 h 75"/>
              <a:gd name="T20" fmla="*/ 42 w 53"/>
              <a:gd name="T21" fmla="*/ 66 h 75"/>
              <a:gd name="T22" fmla="*/ 18 w 53"/>
              <a:gd name="T23" fmla="*/ 69 h 75"/>
              <a:gd name="T24" fmla="*/ 11 w 53"/>
              <a:gd name="T25" fmla="*/ 64 h 75"/>
              <a:gd name="T26" fmla="*/ 5 w 53"/>
              <a:gd name="T27" fmla="*/ 15 h 75"/>
              <a:gd name="T28" fmla="*/ 11 w 53"/>
              <a:gd name="T29" fmla="*/ 8 h 75"/>
              <a:gd name="T30" fmla="*/ 34 w 53"/>
              <a:gd name="T31" fmla="*/ 5 h 75"/>
              <a:gd name="T32" fmla="*/ 41 w 53"/>
              <a:gd name="T33" fmla="*/ 11 h 75"/>
              <a:gd name="T34" fmla="*/ 47 w 53"/>
              <a:gd name="T3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" h="75">
                <a:moveTo>
                  <a:pt x="34" y="1"/>
                </a:moveTo>
                <a:cubicBezTo>
                  <a:pt x="10" y="4"/>
                  <a:pt x="10" y="4"/>
                  <a:pt x="10" y="4"/>
                </a:cubicBezTo>
                <a:cubicBezTo>
                  <a:pt x="4" y="4"/>
                  <a:pt x="0" y="10"/>
                  <a:pt x="1" y="16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0"/>
                  <a:pt x="13" y="75"/>
                  <a:pt x="19" y="74"/>
                </a:cubicBezTo>
                <a:cubicBezTo>
                  <a:pt x="42" y="71"/>
                  <a:pt x="42" y="71"/>
                  <a:pt x="42" y="71"/>
                </a:cubicBezTo>
                <a:cubicBezTo>
                  <a:pt x="48" y="70"/>
                  <a:pt x="53" y="65"/>
                  <a:pt x="52" y="59"/>
                </a:cubicBezTo>
                <a:cubicBezTo>
                  <a:pt x="46" y="10"/>
                  <a:pt x="46" y="10"/>
                  <a:pt x="46" y="10"/>
                </a:cubicBezTo>
                <a:cubicBezTo>
                  <a:pt x="45" y="4"/>
                  <a:pt x="40" y="0"/>
                  <a:pt x="34" y="1"/>
                </a:cubicBezTo>
                <a:close/>
                <a:moveTo>
                  <a:pt x="47" y="59"/>
                </a:moveTo>
                <a:cubicBezTo>
                  <a:pt x="47" y="63"/>
                  <a:pt x="45" y="66"/>
                  <a:pt x="42" y="66"/>
                </a:cubicBezTo>
                <a:cubicBezTo>
                  <a:pt x="18" y="69"/>
                  <a:pt x="18" y="69"/>
                  <a:pt x="18" y="69"/>
                </a:cubicBezTo>
                <a:cubicBezTo>
                  <a:pt x="15" y="70"/>
                  <a:pt x="12" y="67"/>
                  <a:pt x="11" y="64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2"/>
                  <a:pt x="7" y="9"/>
                  <a:pt x="11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38" y="5"/>
                  <a:pt x="41" y="7"/>
                  <a:pt x="41" y="11"/>
                </a:cubicBezTo>
                <a:lnTo>
                  <a:pt x="47" y="5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5" name="Freeform 189"/>
          <p:cNvSpPr/>
          <p:nvPr/>
        </p:nvSpPr>
        <p:spPr bwMode="auto">
          <a:xfrm>
            <a:off x="3516193" y="3257539"/>
            <a:ext cx="32215" cy="30604"/>
          </a:xfrm>
          <a:custGeom>
            <a:avLst/>
            <a:gdLst>
              <a:gd name="T0" fmla="*/ 6 w 9"/>
              <a:gd name="T1" fmla="*/ 0 h 9"/>
              <a:gd name="T2" fmla="*/ 1 w 9"/>
              <a:gd name="T3" fmla="*/ 0 h 9"/>
              <a:gd name="T4" fmla="*/ 0 w 9"/>
              <a:gd name="T5" fmla="*/ 2 h 9"/>
              <a:gd name="T6" fmla="*/ 0 w 9"/>
              <a:gd name="T7" fmla="*/ 7 h 9"/>
              <a:gd name="T8" fmla="*/ 2 w 9"/>
              <a:gd name="T9" fmla="*/ 9 h 9"/>
              <a:gd name="T10" fmla="*/ 7 w 9"/>
              <a:gd name="T11" fmla="*/ 8 h 9"/>
              <a:gd name="T12" fmla="*/ 9 w 9"/>
              <a:gd name="T13" fmla="*/ 6 h 9"/>
              <a:gd name="T14" fmla="*/ 8 w 9"/>
              <a:gd name="T15" fmla="*/ 1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1" y="9"/>
                  <a:pt x="2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6" name="Freeform 190"/>
          <p:cNvSpPr/>
          <p:nvPr/>
        </p:nvSpPr>
        <p:spPr bwMode="auto">
          <a:xfrm>
            <a:off x="3554850" y="3249484"/>
            <a:ext cx="30604" cy="32215"/>
          </a:xfrm>
          <a:custGeom>
            <a:avLst/>
            <a:gdLst>
              <a:gd name="T0" fmla="*/ 6 w 9"/>
              <a:gd name="T1" fmla="*/ 0 h 9"/>
              <a:gd name="T2" fmla="*/ 1 w 9"/>
              <a:gd name="T3" fmla="*/ 1 h 9"/>
              <a:gd name="T4" fmla="*/ 0 w 9"/>
              <a:gd name="T5" fmla="*/ 3 h 9"/>
              <a:gd name="T6" fmla="*/ 0 w 9"/>
              <a:gd name="T7" fmla="*/ 8 h 9"/>
              <a:gd name="T8" fmla="*/ 2 w 9"/>
              <a:gd name="T9" fmla="*/ 9 h 9"/>
              <a:gd name="T10" fmla="*/ 7 w 9"/>
              <a:gd name="T11" fmla="*/ 9 h 9"/>
              <a:gd name="T12" fmla="*/ 9 w 9"/>
              <a:gd name="T13" fmla="*/ 7 h 9"/>
              <a:gd name="T14" fmla="*/ 8 w 9"/>
              <a:gd name="T15" fmla="*/ 2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9"/>
                  <a:pt x="2" y="9"/>
                </a:cubicBezTo>
                <a:cubicBezTo>
                  <a:pt x="7" y="9"/>
                  <a:pt x="7" y="9"/>
                  <a:pt x="7" y="9"/>
                </a:cubicBezTo>
                <a:cubicBezTo>
                  <a:pt x="8" y="9"/>
                  <a:pt x="9" y="8"/>
                  <a:pt x="9" y="7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7" name="Freeform 191"/>
          <p:cNvSpPr/>
          <p:nvPr/>
        </p:nvSpPr>
        <p:spPr bwMode="auto">
          <a:xfrm>
            <a:off x="3593507" y="3246263"/>
            <a:ext cx="30604" cy="32215"/>
          </a:xfrm>
          <a:custGeom>
            <a:avLst/>
            <a:gdLst>
              <a:gd name="T0" fmla="*/ 6 w 9"/>
              <a:gd name="T1" fmla="*/ 0 h 9"/>
              <a:gd name="T2" fmla="*/ 1 w 9"/>
              <a:gd name="T3" fmla="*/ 1 h 9"/>
              <a:gd name="T4" fmla="*/ 0 w 9"/>
              <a:gd name="T5" fmla="*/ 3 h 9"/>
              <a:gd name="T6" fmla="*/ 0 w 9"/>
              <a:gd name="T7" fmla="*/ 7 h 9"/>
              <a:gd name="T8" fmla="*/ 2 w 9"/>
              <a:gd name="T9" fmla="*/ 9 h 9"/>
              <a:gd name="T10" fmla="*/ 7 w 9"/>
              <a:gd name="T11" fmla="*/ 8 h 9"/>
              <a:gd name="T12" fmla="*/ 9 w 9"/>
              <a:gd name="T13" fmla="*/ 6 h 9"/>
              <a:gd name="T14" fmla="*/ 8 w 9"/>
              <a:gd name="T15" fmla="*/ 2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1" y="9"/>
                  <a:pt x="2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8" name="Freeform 192"/>
          <p:cNvSpPr/>
          <p:nvPr/>
        </p:nvSpPr>
        <p:spPr bwMode="auto">
          <a:xfrm>
            <a:off x="3519414" y="3291363"/>
            <a:ext cx="32215" cy="32215"/>
          </a:xfrm>
          <a:custGeom>
            <a:avLst/>
            <a:gdLst>
              <a:gd name="T0" fmla="*/ 6 w 9"/>
              <a:gd name="T1" fmla="*/ 0 h 9"/>
              <a:gd name="T2" fmla="*/ 2 w 9"/>
              <a:gd name="T3" fmla="*/ 1 h 9"/>
              <a:gd name="T4" fmla="*/ 0 w 9"/>
              <a:gd name="T5" fmla="*/ 3 h 9"/>
              <a:gd name="T6" fmla="*/ 1 w 9"/>
              <a:gd name="T7" fmla="*/ 8 h 9"/>
              <a:gd name="T8" fmla="*/ 3 w 9"/>
              <a:gd name="T9" fmla="*/ 9 h 9"/>
              <a:gd name="T10" fmla="*/ 7 w 9"/>
              <a:gd name="T11" fmla="*/ 9 h 9"/>
              <a:gd name="T12" fmla="*/ 9 w 9"/>
              <a:gd name="T13" fmla="*/ 6 h 9"/>
              <a:gd name="T14" fmla="*/ 8 w 9"/>
              <a:gd name="T15" fmla="*/ 2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2" y="9"/>
                  <a:pt x="3" y="9"/>
                </a:cubicBezTo>
                <a:cubicBezTo>
                  <a:pt x="7" y="9"/>
                  <a:pt x="7" y="9"/>
                  <a:pt x="7" y="9"/>
                </a:cubicBezTo>
                <a:cubicBezTo>
                  <a:pt x="8" y="8"/>
                  <a:pt x="9" y="7"/>
                  <a:pt x="9" y="6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09" name="Freeform 193"/>
          <p:cNvSpPr/>
          <p:nvPr/>
        </p:nvSpPr>
        <p:spPr bwMode="auto">
          <a:xfrm>
            <a:off x="3558071" y="3288143"/>
            <a:ext cx="32215" cy="30604"/>
          </a:xfrm>
          <a:custGeom>
            <a:avLst/>
            <a:gdLst>
              <a:gd name="T0" fmla="*/ 6 w 9"/>
              <a:gd name="T1" fmla="*/ 0 h 9"/>
              <a:gd name="T2" fmla="*/ 2 w 9"/>
              <a:gd name="T3" fmla="*/ 0 h 9"/>
              <a:gd name="T4" fmla="*/ 0 w 9"/>
              <a:gd name="T5" fmla="*/ 2 h 9"/>
              <a:gd name="T6" fmla="*/ 1 w 9"/>
              <a:gd name="T7" fmla="*/ 7 h 9"/>
              <a:gd name="T8" fmla="*/ 3 w 9"/>
              <a:gd name="T9" fmla="*/ 9 h 9"/>
              <a:gd name="T10" fmla="*/ 7 w 9"/>
              <a:gd name="T11" fmla="*/ 8 h 9"/>
              <a:gd name="T12" fmla="*/ 9 w 9"/>
              <a:gd name="T13" fmla="*/ 6 h 9"/>
              <a:gd name="T14" fmla="*/ 8 w 9"/>
              <a:gd name="T15" fmla="*/ 1 h 9"/>
              <a:gd name="T16" fmla="*/ 6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1"/>
                  <a:pt x="0" y="2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0" name="Freeform 194"/>
          <p:cNvSpPr/>
          <p:nvPr/>
        </p:nvSpPr>
        <p:spPr bwMode="auto">
          <a:xfrm>
            <a:off x="3596728" y="3281699"/>
            <a:ext cx="30604" cy="33826"/>
          </a:xfrm>
          <a:custGeom>
            <a:avLst/>
            <a:gdLst>
              <a:gd name="T0" fmla="*/ 6 w 9"/>
              <a:gd name="T1" fmla="*/ 0 h 10"/>
              <a:gd name="T2" fmla="*/ 2 w 9"/>
              <a:gd name="T3" fmla="*/ 1 h 10"/>
              <a:gd name="T4" fmla="*/ 0 w 9"/>
              <a:gd name="T5" fmla="*/ 3 h 10"/>
              <a:gd name="T6" fmla="*/ 1 w 9"/>
              <a:gd name="T7" fmla="*/ 8 h 10"/>
              <a:gd name="T8" fmla="*/ 3 w 9"/>
              <a:gd name="T9" fmla="*/ 9 h 10"/>
              <a:gd name="T10" fmla="*/ 7 w 9"/>
              <a:gd name="T11" fmla="*/ 9 h 10"/>
              <a:gd name="T12" fmla="*/ 9 w 9"/>
              <a:gd name="T13" fmla="*/ 7 h 10"/>
              <a:gd name="T14" fmla="*/ 8 w 9"/>
              <a:gd name="T15" fmla="*/ 2 h 10"/>
              <a:gd name="T16" fmla="*/ 6 w 9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0">
                <a:moveTo>
                  <a:pt x="6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2" y="10"/>
                  <a:pt x="3" y="9"/>
                </a:cubicBezTo>
                <a:cubicBezTo>
                  <a:pt x="7" y="9"/>
                  <a:pt x="7" y="9"/>
                  <a:pt x="7" y="9"/>
                </a:cubicBezTo>
                <a:cubicBezTo>
                  <a:pt x="8" y="9"/>
                  <a:pt x="9" y="8"/>
                  <a:pt x="9" y="7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1" name="Freeform 195"/>
          <p:cNvSpPr/>
          <p:nvPr/>
        </p:nvSpPr>
        <p:spPr bwMode="auto">
          <a:xfrm>
            <a:off x="3522635" y="3330021"/>
            <a:ext cx="32215" cy="30604"/>
          </a:xfrm>
          <a:custGeom>
            <a:avLst/>
            <a:gdLst>
              <a:gd name="T0" fmla="*/ 7 w 9"/>
              <a:gd name="T1" fmla="*/ 0 h 9"/>
              <a:gd name="T2" fmla="*/ 2 w 9"/>
              <a:gd name="T3" fmla="*/ 0 h 9"/>
              <a:gd name="T4" fmla="*/ 0 w 9"/>
              <a:gd name="T5" fmla="*/ 2 h 9"/>
              <a:gd name="T6" fmla="*/ 1 w 9"/>
              <a:gd name="T7" fmla="*/ 7 h 9"/>
              <a:gd name="T8" fmla="*/ 3 w 9"/>
              <a:gd name="T9" fmla="*/ 9 h 9"/>
              <a:gd name="T10" fmla="*/ 8 w 9"/>
              <a:gd name="T11" fmla="*/ 8 h 9"/>
              <a:gd name="T12" fmla="*/ 9 w 9"/>
              <a:gd name="T13" fmla="*/ 6 h 9"/>
              <a:gd name="T14" fmla="*/ 9 w 9"/>
              <a:gd name="T15" fmla="*/ 1 h 9"/>
              <a:gd name="T16" fmla="*/ 7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7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8"/>
                  <a:pt x="9" y="7"/>
                  <a:pt x="9" y="6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2" name="Freeform 196"/>
          <p:cNvSpPr/>
          <p:nvPr/>
        </p:nvSpPr>
        <p:spPr bwMode="auto">
          <a:xfrm>
            <a:off x="3561292" y="3323579"/>
            <a:ext cx="32215" cy="30604"/>
          </a:xfrm>
          <a:custGeom>
            <a:avLst/>
            <a:gdLst>
              <a:gd name="T0" fmla="*/ 7 w 9"/>
              <a:gd name="T1" fmla="*/ 0 h 9"/>
              <a:gd name="T2" fmla="*/ 2 w 9"/>
              <a:gd name="T3" fmla="*/ 1 h 9"/>
              <a:gd name="T4" fmla="*/ 0 w 9"/>
              <a:gd name="T5" fmla="*/ 3 h 9"/>
              <a:gd name="T6" fmla="*/ 1 w 9"/>
              <a:gd name="T7" fmla="*/ 8 h 9"/>
              <a:gd name="T8" fmla="*/ 3 w 9"/>
              <a:gd name="T9" fmla="*/ 9 h 9"/>
              <a:gd name="T10" fmla="*/ 8 w 9"/>
              <a:gd name="T11" fmla="*/ 9 h 9"/>
              <a:gd name="T12" fmla="*/ 9 w 9"/>
              <a:gd name="T13" fmla="*/ 7 h 9"/>
              <a:gd name="T14" fmla="*/ 9 w 9"/>
              <a:gd name="T15" fmla="*/ 2 h 9"/>
              <a:gd name="T16" fmla="*/ 7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7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2" y="9"/>
                  <a:pt x="3" y="9"/>
                </a:cubicBezTo>
                <a:cubicBezTo>
                  <a:pt x="8" y="9"/>
                  <a:pt x="8" y="9"/>
                  <a:pt x="8" y="9"/>
                </a:cubicBezTo>
                <a:cubicBezTo>
                  <a:pt x="9" y="8"/>
                  <a:pt x="9" y="8"/>
                  <a:pt x="9" y="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3" name="Freeform 197"/>
          <p:cNvSpPr/>
          <p:nvPr/>
        </p:nvSpPr>
        <p:spPr bwMode="auto">
          <a:xfrm>
            <a:off x="3599949" y="3318745"/>
            <a:ext cx="30604" cy="32215"/>
          </a:xfrm>
          <a:custGeom>
            <a:avLst/>
            <a:gdLst>
              <a:gd name="T0" fmla="*/ 7 w 9"/>
              <a:gd name="T1" fmla="*/ 0 h 9"/>
              <a:gd name="T2" fmla="*/ 2 w 9"/>
              <a:gd name="T3" fmla="*/ 1 h 9"/>
              <a:gd name="T4" fmla="*/ 0 w 9"/>
              <a:gd name="T5" fmla="*/ 3 h 9"/>
              <a:gd name="T6" fmla="*/ 1 w 9"/>
              <a:gd name="T7" fmla="*/ 7 h 9"/>
              <a:gd name="T8" fmla="*/ 3 w 9"/>
              <a:gd name="T9" fmla="*/ 9 h 9"/>
              <a:gd name="T10" fmla="*/ 8 w 9"/>
              <a:gd name="T11" fmla="*/ 8 h 9"/>
              <a:gd name="T12" fmla="*/ 9 w 9"/>
              <a:gd name="T13" fmla="*/ 6 h 9"/>
              <a:gd name="T14" fmla="*/ 9 w 9"/>
              <a:gd name="T15" fmla="*/ 1 h 9"/>
              <a:gd name="T16" fmla="*/ 7 w 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7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8"/>
                  <a:pt x="9" y="7"/>
                  <a:pt x="9" y="6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4" name="Freeform 198"/>
          <p:cNvSpPr/>
          <p:nvPr/>
        </p:nvSpPr>
        <p:spPr bwMode="auto">
          <a:xfrm>
            <a:off x="3506529" y="3168949"/>
            <a:ext cx="111139" cy="77314"/>
          </a:xfrm>
          <a:custGeom>
            <a:avLst/>
            <a:gdLst>
              <a:gd name="T0" fmla="*/ 4 w 32"/>
              <a:gd name="T1" fmla="*/ 22 h 22"/>
              <a:gd name="T2" fmla="*/ 31 w 32"/>
              <a:gd name="T3" fmla="*/ 19 h 22"/>
              <a:gd name="T4" fmla="*/ 32 w 32"/>
              <a:gd name="T5" fmla="*/ 17 h 22"/>
              <a:gd name="T6" fmla="*/ 30 w 32"/>
              <a:gd name="T7" fmla="*/ 1 h 22"/>
              <a:gd name="T8" fmla="*/ 28 w 32"/>
              <a:gd name="T9" fmla="*/ 0 h 22"/>
              <a:gd name="T10" fmla="*/ 2 w 32"/>
              <a:gd name="T11" fmla="*/ 3 h 22"/>
              <a:gd name="T12" fmla="*/ 0 w 32"/>
              <a:gd name="T13" fmla="*/ 5 h 22"/>
              <a:gd name="T14" fmla="*/ 2 w 32"/>
              <a:gd name="T15" fmla="*/ 21 h 22"/>
              <a:gd name="T16" fmla="*/ 4 w 32"/>
              <a:gd name="T1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22">
                <a:moveTo>
                  <a:pt x="4" y="22"/>
                </a:moveTo>
                <a:cubicBezTo>
                  <a:pt x="31" y="19"/>
                  <a:pt x="31" y="19"/>
                  <a:pt x="31" y="19"/>
                </a:cubicBezTo>
                <a:cubicBezTo>
                  <a:pt x="32" y="19"/>
                  <a:pt x="32" y="18"/>
                  <a:pt x="32" y="17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29" y="0"/>
                  <a:pt x="28" y="0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4"/>
                  <a:pt x="0" y="5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3" y="22"/>
                  <a:pt x="4" y="2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5" name="Freeform 199"/>
          <p:cNvSpPr>
            <a:spLocks noEditPoints="1"/>
          </p:cNvSpPr>
          <p:nvPr/>
        </p:nvSpPr>
        <p:spPr bwMode="auto">
          <a:xfrm>
            <a:off x="3659547" y="3110964"/>
            <a:ext cx="183621" cy="260936"/>
          </a:xfrm>
          <a:custGeom>
            <a:avLst/>
            <a:gdLst>
              <a:gd name="T0" fmla="*/ 34 w 53"/>
              <a:gd name="T1" fmla="*/ 1 h 75"/>
              <a:gd name="T2" fmla="*/ 10 w 53"/>
              <a:gd name="T3" fmla="*/ 4 h 75"/>
              <a:gd name="T4" fmla="*/ 1 w 53"/>
              <a:gd name="T5" fmla="*/ 16 h 75"/>
              <a:gd name="T6" fmla="*/ 7 w 53"/>
              <a:gd name="T7" fmla="*/ 65 h 75"/>
              <a:gd name="T8" fmla="*/ 19 w 53"/>
              <a:gd name="T9" fmla="*/ 74 h 75"/>
              <a:gd name="T10" fmla="*/ 42 w 53"/>
              <a:gd name="T11" fmla="*/ 72 h 75"/>
              <a:gd name="T12" fmla="*/ 52 w 53"/>
              <a:gd name="T13" fmla="*/ 59 h 75"/>
              <a:gd name="T14" fmla="*/ 46 w 53"/>
              <a:gd name="T15" fmla="*/ 11 h 75"/>
              <a:gd name="T16" fmla="*/ 34 w 53"/>
              <a:gd name="T17" fmla="*/ 1 h 75"/>
              <a:gd name="T18" fmla="*/ 47 w 53"/>
              <a:gd name="T19" fmla="*/ 60 h 75"/>
              <a:gd name="T20" fmla="*/ 42 w 53"/>
              <a:gd name="T21" fmla="*/ 67 h 75"/>
              <a:gd name="T22" fmla="*/ 18 w 53"/>
              <a:gd name="T23" fmla="*/ 70 h 75"/>
              <a:gd name="T24" fmla="*/ 11 w 53"/>
              <a:gd name="T25" fmla="*/ 64 h 75"/>
              <a:gd name="T26" fmla="*/ 5 w 53"/>
              <a:gd name="T27" fmla="*/ 16 h 75"/>
              <a:gd name="T28" fmla="*/ 11 w 53"/>
              <a:gd name="T29" fmla="*/ 9 h 75"/>
              <a:gd name="T30" fmla="*/ 34 w 53"/>
              <a:gd name="T31" fmla="*/ 6 h 75"/>
              <a:gd name="T32" fmla="*/ 41 w 53"/>
              <a:gd name="T33" fmla="*/ 11 h 75"/>
              <a:gd name="T34" fmla="*/ 47 w 53"/>
              <a:gd name="T35" fmla="*/ 6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" h="75">
                <a:moveTo>
                  <a:pt x="34" y="1"/>
                </a:moveTo>
                <a:cubicBezTo>
                  <a:pt x="10" y="4"/>
                  <a:pt x="10" y="4"/>
                  <a:pt x="10" y="4"/>
                </a:cubicBezTo>
                <a:cubicBezTo>
                  <a:pt x="4" y="5"/>
                  <a:pt x="0" y="10"/>
                  <a:pt x="1" y="16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71"/>
                  <a:pt x="13" y="75"/>
                  <a:pt x="19" y="74"/>
                </a:cubicBezTo>
                <a:cubicBezTo>
                  <a:pt x="42" y="72"/>
                  <a:pt x="42" y="72"/>
                  <a:pt x="42" y="72"/>
                </a:cubicBezTo>
                <a:cubicBezTo>
                  <a:pt x="48" y="71"/>
                  <a:pt x="53" y="65"/>
                  <a:pt x="52" y="59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5"/>
                  <a:pt x="40" y="0"/>
                  <a:pt x="34" y="1"/>
                </a:cubicBezTo>
                <a:close/>
                <a:moveTo>
                  <a:pt x="47" y="60"/>
                </a:moveTo>
                <a:cubicBezTo>
                  <a:pt x="47" y="63"/>
                  <a:pt x="45" y="66"/>
                  <a:pt x="42" y="67"/>
                </a:cubicBezTo>
                <a:cubicBezTo>
                  <a:pt x="18" y="70"/>
                  <a:pt x="18" y="70"/>
                  <a:pt x="18" y="70"/>
                </a:cubicBezTo>
                <a:cubicBezTo>
                  <a:pt x="15" y="70"/>
                  <a:pt x="12" y="68"/>
                  <a:pt x="11" y="64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2"/>
                  <a:pt x="7" y="9"/>
                  <a:pt x="11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8" y="6"/>
                  <a:pt x="41" y="8"/>
                  <a:pt x="41" y="11"/>
                </a:cubicBezTo>
                <a:lnTo>
                  <a:pt x="47" y="6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6" name="Freeform 200"/>
          <p:cNvSpPr/>
          <p:nvPr/>
        </p:nvSpPr>
        <p:spPr bwMode="auto">
          <a:xfrm>
            <a:off x="3743303" y="3305861"/>
            <a:ext cx="33825" cy="30604"/>
          </a:xfrm>
          <a:custGeom>
            <a:avLst/>
            <a:gdLst>
              <a:gd name="T0" fmla="*/ 7 w 10"/>
              <a:gd name="T1" fmla="*/ 0 h 9"/>
              <a:gd name="T2" fmla="*/ 2 w 10"/>
              <a:gd name="T3" fmla="*/ 0 h 9"/>
              <a:gd name="T4" fmla="*/ 0 w 10"/>
              <a:gd name="T5" fmla="*/ 3 h 9"/>
              <a:gd name="T6" fmla="*/ 1 w 10"/>
              <a:gd name="T7" fmla="*/ 7 h 9"/>
              <a:gd name="T8" fmla="*/ 3 w 10"/>
              <a:gd name="T9" fmla="*/ 9 h 9"/>
              <a:gd name="T10" fmla="*/ 8 w 10"/>
              <a:gd name="T11" fmla="*/ 8 h 9"/>
              <a:gd name="T12" fmla="*/ 9 w 10"/>
              <a:gd name="T13" fmla="*/ 6 h 9"/>
              <a:gd name="T14" fmla="*/ 9 w 10"/>
              <a:gd name="T15" fmla="*/ 1 h 9"/>
              <a:gd name="T16" fmla="*/ 7 w 10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9">
                <a:moveTo>
                  <a:pt x="7" y="0"/>
                </a:moveTo>
                <a:cubicBezTo>
                  <a:pt x="2" y="0"/>
                  <a:pt x="2" y="0"/>
                  <a:pt x="2" y="0"/>
                </a:cubicBezTo>
                <a:cubicBezTo>
                  <a:pt x="1" y="1"/>
                  <a:pt x="0" y="2"/>
                  <a:pt x="0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8"/>
                  <a:pt x="10" y="7"/>
                  <a:pt x="9" y="6"/>
                </a:cubicBezTo>
                <a:cubicBezTo>
                  <a:pt x="9" y="1"/>
                  <a:pt x="9" y="1"/>
                  <a:pt x="9" y="1"/>
                </a:cubicBezTo>
                <a:cubicBezTo>
                  <a:pt x="9" y="0"/>
                  <a:pt x="8" y="0"/>
                  <a:pt x="7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7" name="Freeform 201"/>
          <p:cNvSpPr/>
          <p:nvPr/>
        </p:nvSpPr>
        <p:spPr bwMode="auto">
          <a:xfrm>
            <a:off x="3686928" y="3144790"/>
            <a:ext cx="122415" cy="157850"/>
          </a:xfrm>
          <a:custGeom>
            <a:avLst/>
            <a:gdLst>
              <a:gd name="T0" fmla="*/ 28 w 35"/>
              <a:gd name="T1" fmla="*/ 0 h 45"/>
              <a:gd name="T2" fmla="*/ 2 w 35"/>
              <a:gd name="T3" fmla="*/ 4 h 45"/>
              <a:gd name="T4" fmla="*/ 0 w 35"/>
              <a:gd name="T5" fmla="*/ 6 h 45"/>
              <a:gd name="T6" fmla="*/ 5 w 35"/>
              <a:gd name="T7" fmla="*/ 43 h 45"/>
              <a:gd name="T8" fmla="*/ 7 w 35"/>
              <a:gd name="T9" fmla="*/ 45 h 45"/>
              <a:gd name="T10" fmla="*/ 33 w 35"/>
              <a:gd name="T11" fmla="*/ 41 h 45"/>
              <a:gd name="T12" fmla="*/ 35 w 35"/>
              <a:gd name="T13" fmla="*/ 39 h 45"/>
              <a:gd name="T14" fmla="*/ 30 w 35"/>
              <a:gd name="T15" fmla="*/ 2 h 45"/>
              <a:gd name="T16" fmla="*/ 28 w 35"/>
              <a:gd name="T1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5">
                <a:moveTo>
                  <a:pt x="28" y="0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5"/>
                  <a:pt x="0" y="6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5"/>
                  <a:pt x="7" y="45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1"/>
                  <a:pt x="35" y="40"/>
                  <a:pt x="35" y="39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29" y="0"/>
                  <a:pt x="28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8" name="Freeform 202"/>
          <p:cNvSpPr/>
          <p:nvPr/>
        </p:nvSpPr>
        <p:spPr bwMode="auto">
          <a:xfrm>
            <a:off x="491269" y="3009489"/>
            <a:ext cx="86979" cy="66040"/>
          </a:xfrm>
          <a:custGeom>
            <a:avLst/>
            <a:gdLst>
              <a:gd name="T0" fmla="*/ 12 w 25"/>
              <a:gd name="T1" fmla="*/ 18 h 19"/>
              <a:gd name="T2" fmla="*/ 16 w 25"/>
              <a:gd name="T3" fmla="*/ 17 h 19"/>
              <a:gd name="T4" fmla="*/ 24 w 25"/>
              <a:gd name="T5" fmla="*/ 16 h 19"/>
              <a:gd name="T6" fmla="*/ 25 w 25"/>
              <a:gd name="T7" fmla="*/ 2 h 19"/>
              <a:gd name="T8" fmla="*/ 22 w 25"/>
              <a:gd name="T9" fmla="*/ 0 h 19"/>
              <a:gd name="T10" fmla="*/ 14 w 25"/>
              <a:gd name="T11" fmla="*/ 1 h 19"/>
              <a:gd name="T12" fmla="*/ 10 w 25"/>
              <a:gd name="T13" fmla="*/ 2 h 19"/>
              <a:gd name="T14" fmla="*/ 2 w 25"/>
              <a:gd name="T15" fmla="*/ 3 h 19"/>
              <a:gd name="T16" fmla="*/ 0 w 25"/>
              <a:gd name="T17" fmla="*/ 5 h 19"/>
              <a:gd name="T18" fmla="*/ 5 w 25"/>
              <a:gd name="T19" fmla="*/ 19 h 19"/>
              <a:gd name="T20" fmla="*/ 12 w 25"/>
              <a:gd name="T2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" h="19">
                <a:moveTo>
                  <a:pt x="12" y="18"/>
                </a:moveTo>
                <a:cubicBezTo>
                  <a:pt x="16" y="17"/>
                  <a:pt x="16" y="17"/>
                  <a:pt x="16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0"/>
                  <a:pt x="22" y="0"/>
                </a:cubicBezTo>
                <a:cubicBezTo>
                  <a:pt x="21" y="0"/>
                  <a:pt x="18" y="1"/>
                  <a:pt x="14" y="1"/>
                </a:cubicBezTo>
                <a:cubicBezTo>
                  <a:pt x="12" y="2"/>
                  <a:pt x="10" y="2"/>
                  <a:pt x="10" y="2"/>
                </a:cubicBezTo>
                <a:cubicBezTo>
                  <a:pt x="7" y="2"/>
                  <a:pt x="3" y="3"/>
                  <a:pt x="2" y="3"/>
                </a:cubicBezTo>
                <a:cubicBezTo>
                  <a:pt x="0" y="3"/>
                  <a:pt x="0" y="5"/>
                  <a:pt x="0" y="5"/>
                </a:cubicBezTo>
                <a:cubicBezTo>
                  <a:pt x="5" y="19"/>
                  <a:pt x="5" y="19"/>
                  <a:pt x="5" y="19"/>
                </a:cubicBezTo>
                <a:lnTo>
                  <a:pt x="12" y="1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19" name="Freeform 203"/>
          <p:cNvSpPr/>
          <p:nvPr/>
        </p:nvSpPr>
        <p:spPr bwMode="auto">
          <a:xfrm>
            <a:off x="575025" y="3048145"/>
            <a:ext cx="82147" cy="59598"/>
          </a:xfrm>
          <a:custGeom>
            <a:avLst/>
            <a:gdLst>
              <a:gd name="T0" fmla="*/ 24 w 24"/>
              <a:gd name="T1" fmla="*/ 8 h 17"/>
              <a:gd name="T2" fmla="*/ 1 w 24"/>
              <a:gd name="T3" fmla="*/ 5 h 17"/>
              <a:gd name="T4" fmla="*/ 1 w 24"/>
              <a:gd name="T5" fmla="*/ 5 h 17"/>
              <a:gd name="T6" fmla="*/ 1 w 24"/>
              <a:gd name="T7" fmla="*/ 5 h 17"/>
              <a:gd name="T8" fmla="*/ 1 w 24"/>
              <a:gd name="T9" fmla="*/ 5 h 17"/>
              <a:gd name="T10" fmla="*/ 1 w 24"/>
              <a:gd name="T11" fmla="*/ 7 h 17"/>
              <a:gd name="T12" fmla="*/ 1 w 24"/>
              <a:gd name="T13" fmla="*/ 7 h 17"/>
              <a:gd name="T14" fmla="*/ 20 w 24"/>
              <a:gd name="T15" fmla="*/ 17 h 17"/>
              <a:gd name="T16" fmla="*/ 22 w 24"/>
              <a:gd name="T17" fmla="*/ 15 h 17"/>
              <a:gd name="T18" fmla="*/ 8 w 24"/>
              <a:gd name="T19" fmla="*/ 6 h 17"/>
              <a:gd name="T20" fmla="*/ 23 w 24"/>
              <a:gd name="T21" fmla="*/ 10 h 17"/>
              <a:gd name="T22" fmla="*/ 24 w 24"/>
              <a:gd name="T2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17">
                <a:moveTo>
                  <a:pt x="24" y="8"/>
                </a:moveTo>
                <a:cubicBezTo>
                  <a:pt x="16" y="0"/>
                  <a:pt x="3" y="4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0" y="6"/>
                  <a:pt x="1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4" y="8"/>
                  <a:pt x="19" y="16"/>
                  <a:pt x="20" y="17"/>
                </a:cubicBezTo>
                <a:cubicBezTo>
                  <a:pt x="22" y="17"/>
                  <a:pt x="22" y="15"/>
                  <a:pt x="22" y="15"/>
                </a:cubicBezTo>
                <a:cubicBezTo>
                  <a:pt x="19" y="9"/>
                  <a:pt x="13" y="7"/>
                  <a:pt x="8" y="6"/>
                </a:cubicBezTo>
                <a:cubicBezTo>
                  <a:pt x="16" y="6"/>
                  <a:pt x="21" y="10"/>
                  <a:pt x="23" y="10"/>
                </a:cubicBezTo>
                <a:cubicBezTo>
                  <a:pt x="24" y="9"/>
                  <a:pt x="24" y="8"/>
                  <a:pt x="24" y="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0" name="Freeform 204"/>
          <p:cNvSpPr/>
          <p:nvPr/>
        </p:nvSpPr>
        <p:spPr bwMode="auto">
          <a:xfrm>
            <a:off x="546033" y="3162507"/>
            <a:ext cx="14496" cy="27383"/>
          </a:xfrm>
          <a:custGeom>
            <a:avLst/>
            <a:gdLst>
              <a:gd name="T0" fmla="*/ 1 w 4"/>
              <a:gd name="T1" fmla="*/ 7 h 8"/>
              <a:gd name="T2" fmla="*/ 4 w 4"/>
              <a:gd name="T3" fmla="*/ 8 h 8"/>
              <a:gd name="T4" fmla="*/ 3 w 4"/>
              <a:gd name="T5" fmla="*/ 0 h 8"/>
              <a:gd name="T6" fmla="*/ 0 w 4"/>
              <a:gd name="T7" fmla="*/ 1 h 8"/>
              <a:gd name="T8" fmla="*/ 1 w 4"/>
              <a:gd name="T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8">
                <a:moveTo>
                  <a:pt x="1" y="7"/>
                </a:moveTo>
                <a:cubicBezTo>
                  <a:pt x="2" y="7"/>
                  <a:pt x="3" y="7"/>
                  <a:pt x="4" y="8"/>
                </a:cubicBez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1"/>
                  <a:pt x="0" y="1"/>
                </a:cubicBezTo>
                <a:lnTo>
                  <a:pt x="1" y="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1" name="Freeform 206"/>
          <p:cNvSpPr/>
          <p:nvPr/>
        </p:nvSpPr>
        <p:spPr bwMode="auto">
          <a:xfrm>
            <a:off x="554086" y="3204385"/>
            <a:ext cx="9665" cy="27383"/>
          </a:xfrm>
          <a:custGeom>
            <a:avLst/>
            <a:gdLst>
              <a:gd name="T0" fmla="*/ 1 w 3"/>
              <a:gd name="T1" fmla="*/ 8 h 8"/>
              <a:gd name="T2" fmla="*/ 3 w 3"/>
              <a:gd name="T3" fmla="*/ 7 h 8"/>
              <a:gd name="T4" fmla="*/ 3 w 3"/>
              <a:gd name="T5" fmla="*/ 1 h 8"/>
              <a:gd name="T6" fmla="*/ 0 w 3"/>
              <a:gd name="T7" fmla="*/ 0 h 8"/>
              <a:gd name="T8" fmla="*/ 1 w 3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8">
                <a:moveTo>
                  <a:pt x="1" y="8"/>
                </a:moveTo>
                <a:cubicBezTo>
                  <a:pt x="2" y="8"/>
                  <a:pt x="3" y="8"/>
                  <a:pt x="3" y="7"/>
                </a:cubicBezTo>
                <a:cubicBezTo>
                  <a:pt x="3" y="1"/>
                  <a:pt x="3" y="1"/>
                  <a:pt x="3" y="1"/>
                </a:cubicBezTo>
                <a:cubicBezTo>
                  <a:pt x="2" y="1"/>
                  <a:pt x="1" y="1"/>
                  <a:pt x="0" y="0"/>
                </a:cubicBezTo>
                <a:lnTo>
                  <a:pt x="1" y="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2" name="Freeform 207"/>
          <p:cNvSpPr>
            <a:spLocks noEditPoints="1"/>
          </p:cNvSpPr>
          <p:nvPr/>
        </p:nvSpPr>
        <p:spPr bwMode="auto">
          <a:xfrm>
            <a:off x="452610" y="3075528"/>
            <a:ext cx="212615" cy="243219"/>
          </a:xfrm>
          <a:custGeom>
            <a:avLst/>
            <a:gdLst>
              <a:gd name="T0" fmla="*/ 35 w 61"/>
              <a:gd name="T1" fmla="*/ 1 h 70"/>
              <a:gd name="T2" fmla="*/ 16 w 61"/>
              <a:gd name="T3" fmla="*/ 3 h 70"/>
              <a:gd name="T4" fmla="*/ 1 w 61"/>
              <a:gd name="T5" fmla="*/ 35 h 70"/>
              <a:gd name="T6" fmla="*/ 4 w 61"/>
              <a:gd name="T7" fmla="*/ 54 h 70"/>
              <a:gd name="T8" fmla="*/ 23 w 61"/>
              <a:gd name="T9" fmla="*/ 69 h 70"/>
              <a:gd name="T10" fmla="*/ 45 w 61"/>
              <a:gd name="T11" fmla="*/ 67 h 70"/>
              <a:gd name="T12" fmla="*/ 59 w 61"/>
              <a:gd name="T13" fmla="*/ 47 h 70"/>
              <a:gd name="T14" fmla="*/ 57 w 61"/>
              <a:gd name="T15" fmla="*/ 28 h 70"/>
              <a:gd name="T16" fmla="*/ 35 w 61"/>
              <a:gd name="T17" fmla="*/ 1 h 70"/>
              <a:gd name="T18" fmla="*/ 39 w 61"/>
              <a:gd name="T19" fmla="*/ 45 h 70"/>
              <a:gd name="T20" fmla="*/ 37 w 61"/>
              <a:gd name="T21" fmla="*/ 47 h 70"/>
              <a:gd name="T22" fmla="*/ 35 w 61"/>
              <a:gd name="T23" fmla="*/ 49 h 70"/>
              <a:gd name="T24" fmla="*/ 36 w 61"/>
              <a:gd name="T25" fmla="*/ 54 h 70"/>
              <a:gd name="T26" fmla="*/ 35 w 61"/>
              <a:gd name="T27" fmla="*/ 55 h 70"/>
              <a:gd name="T28" fmla="*/ 33 w 61"/>
              <a:gd name="T29" fmla="*/ 54 h 70"/>
              <a:gd name="T30" fmla="*/ 33 w 61"/>
              <a:gd name="T31" fmla="*/ 49 h 70"/>
              <a:gd name="T32" fmla="*/ 30 w 61"/>
              <a:gd name="T33" fmla="*/ 50 h 70"/>
              <a:gd name="T34" fmla="*/ 31 w 61"/>
              <a:gd name="T35" fmla="*/ 54 h 70"/>
              <a:gd name="T36" fmla="*/ 30 w 61"/>
              <a:gd name="T37" fmla="*/ 56 h 70"/>
              <a:gd name="T38" fmla="*/ 28 w 61"/>
              <a:gd name="T39" fmla="*/ 54 h 70"/>
              <a:gd name="T40" fmla="*/ 28 w 61"/>
              <a:gd name="T41" fmla="*/ 50 h 70"/>
              <a:gd name="T42" fmla="*/ 25 w 61"/>
              <a:gd name="T43" fmla="*/ 50 h 70"/>
              <a:gd name="T44" fmla="*/ 22 w 61"/>
              <a:gd name="T45" fmla="*/ 49 h 70"/>
              <a:gd name="T46" fmla="*/ 21 w 61"/>
              <a:gd name="T47" fmla="*/ 48 h 70"/>
              <a:gd name="T48" fmla="*/ 21 w 61"/>
              <a:gd name="T49" fmla="*/ 47 h 70"/>
              <a:gd name="T50" fmla="*/ 22 w 61"/>
              <a:gd name="T51" fmla="*/ 45 h 70"/>
              <a:gd name="T52" fmla="*/ 22 w 61"/>
              <a:gd name="T53" fmla="*/ 45 h 70"/>
              <a:gd name="T54" fmla="*/ 25 w 61"/>
              <a:gd name="T55" fmla="*/ 45 h 70"/>
              <a:gd name="T56" fmla="*/ 27 w 61"/>
              <a:gd name="T57" fmla="*/ 45 h 70"/>
              <a:gd name="T58" fmla="*/ 26 w 61"/>
              <a:gd name="T59" fmla="*/ 37 h 70"/>
              <a:gd name="T60" fmla="*/ 26 w 61"/>
              <a:gd name="T61" fmla="*/ 36 h 70"/>
              <a:gd name="T62" fmla="*/ 23 w 61"/>
              <a:gd name="T63" fmla="*/ 35 h 70"/>
              <a:gd name="T64" fmla="*/ 21 w 61"/>
              <a:gd name="T65" fmla="*/ 33 h 70"/>
              <a:gd name="T66" fmla="*/ 20 w 61"/>
              <a:gd name="T67" fmla="*/ 30 h 70"/>
              <a:gd name="T68" fmla="*/ 20 w 61"/>
              <a:gd name="T69" fmla="*/ 27 h 70"/>
              <a:gd name="T70" fmla="*/ 22 w 61"/>
              <a:gd name="T71" fmla="*/ 24 h 70"/>
              <a:gd name="T72" fmla="*/ 24 w 61"/>
              <a:gd name="T73" fmla="*/ 22 h 70"/>
              <a:gd name="T74" fmla="*/ 24 w 61"/>
              <a:gd name="T75" fmla="*/ 18 h 70"/>
              <a:gd name="T76" fmla="*/ 25 w 61"/>
              <a:gd name="T77" fmla="*/ 17 h 70"/>
              <a:gd name="T78" fmla="*/ 26 w 61"/>
              <a:gd name="T79" fmla="*/ 18 h 70"/>
              <a:gd name="T80" fmla="*/ 27 w 61"/>
              <a:gd name="T81" fmla="*/ 21 h 70"/>
              <a:gd name="T82" fmla="*/ 29 w 61"/>
              <a:gd name="T83" fmla="*/ 21 h 70"/>
              <a:gd name="T84" fmla="*/ 29 w 61"/>
              <a:gd name="T85" fmla="*/ 21 h 70"/>
              <a:gd name="T86" fmla="*/ 29 w 61"/>
              <a:gd name="T87" fmla="*/ 17 h 70"/>
              <a:gd name="T88" fmla="*/ 30 w 61"/>
              <a:gd name="T89" fmla="*/ 16 h 70"/>
              <a:gd name="T90" fmla="*/ 31 w 61"/>
              <a:gd name="T91" fmla="*/ 17 h 70"/>
              <a:gd name="T92" fmla="*/ 32 w 61"/>
              <a:gd name="T93" fmla="*/ 21 h 70"/>
              <a:gd name="T94" fmla="*/ 34 w 61"/>
              <a:gd name="T95" fmla="*/ 21 h 70"/>
              <a:gd name="T96" fmla="*/ 35 w 61"/>
              <a:gd name="T97" fmla="*/ 21 h 70"/>
              <a:gd name="T98" fmla="*/ 36 w 61"/>
              <a:gd name="T99" fmla="*/ 21 h 70"/>
              <a:gd name="T100" fmla="*/ 36 w 61"/>
              <a:gd name="T101" fmla="*/ 22 h 70"/>
              <a:gd name="T102" fmla="*/ 36 w 61"/>
              <a:gd name="T103" fmla="*/ 23 h 70"/>
              <a:gd name="T104" fmla="*/ 36 w 61"/>
              <a:gd name="T105" fmla="*/ 25 h 70"/>
              <a:gd name="T106" fmla="*/ 35 w 61"/>
              <a:gd name="T107" fmla="*/ 26 h 70"/>
              <a:gd name="T108" fmla="*/ 33 w 61"/>
              <a:gd name="T109" fmla="*/ 25 h 70"/>
              <a:gd name="T110" fmla="*/ 32 w 61"/>
              <a:gd name="T111" fmla="*/ 25 h 70"/>
              <a:gd name="T112" fmla="*/ 33 w 61"/>
              <a:gd name="T113" fmla="*/ 33 h 70"/>
              <a:gd name="T114" fmla="*/ 37 w 61"/>
              <a:gd name="T115" fmla="*/ 35 h 70"/>
              <a:gd name="T116" fmla="*/ 40 w 61"/>
              <a:gd name="T117" fmla="*/ 40 h 70"/>
              <a:gd name="T118" fmla="*/ 39 w 61"/>
              <a:gd name="T119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" h="70">
                <a:moveTo>
                  <a:pt x="35" y="1"/>
                </a:moveTo>
                <a:cubicBezTo>
                  <a:pt x="16" y="3"/>
                  <a:pt x="16" y="3"/>
                  <a:pt x="16" y="3"/>
                </a:cubicBezTo>
                <a:cubicBezTo>
                  <a:pt x="7" y="4"/>
                  <a:pt x="0" y="26"/>
                  <a:pt x="1" y="35"/>
                </a:cubicBezTo>
                <a:cubicBezTo>
                  <a:pt x="4" y="54"/>
                  <a:pt x="4" y="54"/>
                  <a:pt x="4" y="54"/>
                </a:cubicBezTo>
                <a:cubicBezTo>
                  <a:pt x="5" y="64"/>
                  <a:pt x="13" y="70"/>
                  <a:pt x="23" y="69"/>
                </a:cubicBezTo>
                <a:cubicBezTo>
                  <a:pt x="45" y="67"/>
                  <a:pt x="45" y="67"/>
                  <a:pt x="45" y="67"/>
                </a:cubicBezTo>
                <a:cubicBezTo>
                  <a:pt x="54" y="65"/>
                  <a:pt x="61" y="57"/>
                  <a:pt x="59" y="47"/>
                </a:cubicBezTo>
                <a:cubicBezTo>
                  <a:pt x="57" y="28"/>
                  <a:pt x="57" y="28"/>
                  <a:pt x="57" y="28"/>
                </a:cubicBezTo>
                <a:cubicBezTo>
                  <a:pt x="56" y="19"/>
                  <a:pt x="44" y="0"/>
                  <a:pt x="35" y="1"/>
                </a:cubicBezTo>
                <a:close/>
                <a:moveTo>
                  <a:pt x="39" y="45"/>
                </a:moveTo>
                <a:cubicBezTo>
                  <a:pt x="39" y="46"/>
                  <a:pt x="38" y="47"/>
                  <a:pt x="37" y="47"/>
                </a:cubicBezTo>
                <a:cubicBezTo>
                  <a:pt x="37" y="48"/>
                  <a:pt x="36" y="48"/>
                  <a:pt x="35" y="49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5"/>
                  <a:pt x="35" y="55"/>
                </a:cubicBezTo>
                <a:cubicBezTo>
                  <a:pt x="34" y="55"/>
                  <a:pt x="34" y="55"/>
                  <a:pt x="33" y="54"/>
                </a:cubicBezTo>
                <a:cubicBezTo>
                  <a:pt x="33" y="49"/>
                  <a:pt x="33" y="49"/>
                  <a:pt x="33" y="49"/>
                </a:cubicBezTo>
                <a:cubicBezTo>
                  <a:pt x="32" y="50"/>
                  <a:pt x="31" y="50"/>
                  <a:pt x="30" y="50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5"/>
                  <a:pt x="30" y="56"/>
                  <a:pt x="30" y="56"/>
                </a:cubicBezTo>
                <a:cubicBezTo>
                  <a:pt x="29" y="56"/>
                  <a:pt x="28" y="55"/>
                  <a:pt x="28" y="54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50"/>
                  <a:pt x="26" y="50"/>
                  <a:pt x="25" y="50"/>
                </a:cubicBezTo>
                <a:cubicBezTo>
                  <a:pt x="23" y="50"/>
                  <a:pt x="22" y="50"/>
                  <a:pt x="22" y="49"/>
                </a:cubicBezTo>
                <a:cubicBezTo>
                  <a:pt x="21" y="49"/>
                  <a:pt x="21" y="49"/>
                  <a:pt x="21" y="48"/>
                </a:cubicBezTo>
                <a:cubicBezTo>
                  <a:pt x="21" y="48"/>
                  <a:pt x="21" y="47"/>
                  <a:pt x="21" y="47"/>
                </a:cubicBezTo>
                <a:cubicBezTo>
                  <a:pt x="21" y="46"/>
                  <a:pt x="21" y="46"/>
                  <a:pt x="22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5"/>
                  <a:pt x="24" y="45"/>
                  <a:pt x="25" y="45"/>
                </a:cubicBezTo>
                <a:cubicBezTo>
                  <a:pt x="26" y="45"/>
                  <a:pt x="26" y="45"/>
                  <a:pt x="27" y="45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6"/>
                  <a:pt x="26" y="36"/>
                  <a:pt x="26" y="36"/>
                </a:cubicBezTo>
                <a:cubicBezTo>
                  <a:pt x="25" y="36"/>
                  <a:pt x="24" y="36"/>
                  <a:pt x="23" y="35"/>
                </a:cubicBezTo>
                <a:cubicBezTo>
                  <a:pt x="22" y="34"/>
                  <a:pt x="22" y="34"/>
                  <a:pt x="21" y="33"/>
                </a:cubicBezTo>
                <a:cubicBezTo>
                  <a:pt x="20" y="32"/>
                  <a:pt x="20" y="31"/>
                  <a:pt x="20" y="30"/>
                </a:cubicBezTo>
                <a:cubicBezTo>
                  <a:pt x="20" y="29"/>
                  <a:pt x="20" y="28"/>
                  <a:pt x="20" y="27"/>
                </a:cubicBezTo>
                <a:cubicBezTo>
                  <a:pt x="20" y="26"/>
                  <a:pt x="21" y="25"/>
                  <a:pt x="22" y="24"/>
                </a:cubicBezTo>
                <a:cubicBezTo>
                  <a:pt x="22" y="23"/>
                  <a:pt x="23" y="23"/>
                  <a:pt x="24" y="22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4" y="17"/>
                  <a:pt x="25" y="17"/>
                </a:cubicBezTo>
                <a:cubicBezTo>
                  <a:pt x="26" y="17"/>
                  <a:pt x="26" y="17"/>
                  <a:pt x="26" y="18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2" y="21"/>
                  <a:pt x="32" y="21"/>
                  <a:pt x="32" y="21"/>
                </a:cubicBezTo>
                <a:cubicBezTo>
                  <a:pt x="33" y="21"/>
                  <a:pt x="33" y="21"/>
                  <a:pt x="34" y="21"/>
                </a:cubicBezTo>
                <a:cubicBezTo>
                  <a:pt x="34" y="21"/>
                  <a:pt x="35" y="21"/>
                  <a:pt x="35" y="21"/>
                </a:cubicBezTo>
                <a:cubicBezTo>
                  <a:pt x="35" y="21"/>
                  <a:pt x="36" y="21"/>
                  <a:pt x="36" y="21"/>
                </a:cubicBezTo>
                <a:cubicBezTo>
                  <a:pt x="36" y="21"/>
                  <a:pt x="36" y="21"/>
                  <a:pt x="36" y="22"/>
                </a:cubicBezTo>
                <a:cubicBezTo>
                  <a:pt x="36" y="22"/>
                  <a:pt x="36" y="23"/>
                  <a:pt x="36" y="23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6"/>
                  <a:pt x="35" y="26"/>
                </a:cubicBezTo>
                <a:cubicBezTo>
                  <a:pt x="35" y="26"/>
                  <a:pt x="34" y="25"/>
                  <a:pt x="33" y="25"/>
                </a:cubicBezTo>
                <a:cubicBezTo>
                  <a:pt x="33" y="25"/>
                  <a:pt x="33" y="25"/>
                  <a:pt x="32" y="25"/>
                </a:cubicBezTo>
                <a:cubicBezTo>
                  <a:pt x="33" y="33"/>
                  <a:pt x="33" y="33"/>
                  <a:pt x="33" y="33"/>
                </a:cubicBezTo>
                <a:cubicBezTo>
                  <a:pt x="35" y="34"/>
                  <a:pt x="36" y="35"/>
                  <a:pt x="37" y="35"/>
                </a:cubicBezTo>
                <a:cubicBezTo>
                  <a:pt x="39" y="37"/>
                  <a:pt x="40" y="38"/>
                  <a:pt x="40" y="40"/>
                </a:cubicBezTo>
                <a:cubicBezTo>
                  <a:pt x="40" y="42"/>
                  <a:pt x="40" y="43"/>
                  <a:pt x="39" y="4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3" name="Freeform 208"/>
          <p:cNvSpPr/>
          <p:nvPr/>
        </p:nvSpPr>
        <p:spPr bwMode="auto">
          <a:xfrm>
            <a:off x="4679131" y="2428020"/>
            <a:ext cx="86979" cy="66040"/>
          </a:xfrm>
          <a:custGeom>
            <a:avLst/>
            <a:gdLst>
              <a:gd name="T0" fmla="*/ 12 w 25"/>
              <a:gd name="T1" fmla="*/ 18 h 19"/>
              <a:gd name="T2" fmla="*/ 16 w 25"/>
              <a:gd name="T3" fmla="*/ 17 h 19"/>
              <a:gd name="T4" fmla="*/ 24 w 25"/>
              <a:gd name="T5" fmla="*/ 16 h 19"/>
              <a:gd name="T6" fmla="*/ 25 w 25"/>
              <a:gd name="T7" fmla="*/ 2 h 19"/>
              <a:gd name="T8" fmla="*/ 23 w 25"/>
              <a:gd name="T9" fmla="*/ 0 h 19"/>
              <a:gd name="T10" fmla="*/ 15 w 25"/>
              <a:gd name="T11" fmla="*/ 1 h 19"/>
              <a:gd name="T12" fmla="*/ 10 w 25"/>
              <a:gd name="T13" fmla="*/ 2 h 19"/>
              <a:gd name="T14" fmla="*/ 2 w 25"/>
              <a:gd name="T15" fmla="*/ 3 h 19"/>
              <a:gd name="T16" fmla="*/ 0 w 25"/>
              <a:gd name="T17" fmla="*/ 5 h 19"/>
              <a:gd name="T18" fmla="*/ 5 w 25"/>
              <a:gd name="T19" fmla="*/ 19 h 19"/>
              <a:gd name="T20" fmla="*/ 12 w 25"/>
              <a:gd name="T21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" h="19">
                <a:moveTo>
                  <a:pt x="12" y="18"/>
                </a:moveTo>
                <a:cubicBezTo>
                  <a:pt x="16" y="17"/>
                  <a:pt x="16" y="17"/>
                  <a:pt x="16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2"/>
                  <a:pt x="25" y="0"/>
                  <a:pt x="23" y="0"/>
                </a:cubicBezTo>
                <a:cubicBezTo>
                  <a:pt x="22" y="0"/>
                  <a:pt x="18" y="1"/>
                  <a:pt x="15" y="1"/>
                </a:cubicBezTo>
                <a:cubicBezTo>
                  <a:pt x="12" y="1"/>
                  <a:pt x="10" y="2"/>
                  <a:pt x="10" y="2"/>
                </a:cubicBezTo>
                <a:cubicBezTo>
                  <a:pt x="7" y="2"/>
                  <a:pt x="3" y="2"/>
                  <a:pt x="2" y="3"/>
                </a:cubicBezTo>
                <a:cubicBezTo>
                  <a:pt x="0" y="3"/>
                  <a:pt x="0" y="5"/>
                  <a:pt x="0" y="5"/>
                </a:cubicBezTo>
                <a:cubicBezTo>
                  <a:pt x="5" y="19"/>
                  <a:pt x="5" y="19"/>
                  <a:pt x="5" y="19"/>
                </a:cubicBezTo>
                <a:lnTo>
                  <a:pt x="12" y="1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4" name="Freeform 209"/>
          <p:cNvSpPr/>
          <p:nvPr/>
        </p:nvSpPr>
        <p:spPr bwMode="auto">
          <a:xfrm>
            <a:off x="4762887" y="2466676"/>
            <a:ext cx="86979" cy="57986"/>
          </a:xfrm>
          <a:custGeom>
            <a:avLst/>
            <a:gdLst>
              <a:gd name="T0" fmla="*/ 24 w 25"/>
              <a:gd name="T1" fmla="*/ 8 h 17"/>
              <a:gd name="T2" fmla="*/ 1 w 25"/>
              <a:gd name="T3" fmla="*/ 5 h 17"/>
              <a:gd name="T4" fmla="*/ 1 w 25"/>
              <a:gd name="T5" fmla="*/ 5 h 17"/>
              <a:gd name="T6" fmla="*/ 1 w 25"/>
              <a:gd name="T7" fmla="*/ 5 h 17"/>
              <a:gd name="T8" fmla="*/ 1 w 25"/>
              <a:gd name="T9" fmla="*/ 5 h 17"/>
              <a:gd name="T10" fmla="*/ 1 w 25"/>
              <a:gd name="T11" fmla="*/ 7 h 17"/>
              <a:gd name="T12" fmla="*/ 2 w 25"/>
              <a:gd name="T13" fmla="*/ 7 h 17"/>
              <a:gd name="T14" fmla="*/ 21 w 25"/>
              <a:gd name="T15" fmla="*/ 16 h 17"/>
              <a:gd name="T16" fmla="*/ 22 w 25"/>
              <a:gd name="T17" fmla="*/ 15 h 17"/>
              <a:gd name="T18" fmla="*/ 8 w 25"/>
              <a:gd name="T19" fmla="*/ 6 h 17"/>
              <a:gd name="T20" fmla="*/ 23 w 25"/>
              <a:gd name="T21" fmla="*/ 9 h 17"/>
              <a:gd name="T22" fmla="*/ 24 w 25"/>
              <a:gd name="T2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17">
                <a:moveTo>
                  <a:pt x="24" y="8"/>
                </a:moveTo>
                <a:cubicBezTo>
                  <a:pt x="17" y="0"/>
                  <a:pt x="4" y="4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0" y="6"/>
                  <a:pt x="1" y="7"/>
                  <a:pt x="1" y="7"/>
                </a:cubicBezTo>
                <a:cubicBezTo>
                  <a:pt x="1" y="7"/>
                  <a:pt x="2" y="7"/>
                  <a:pt x="2" y="7"/>
                </a:cubicBezTo>
                <a:cubicBezTo>
                  <a:pt x="15" y="8"/>
                  <a:pt x="19" y="16"/>
                  <a:pt x="21" y="16"/>
                </a:cubicBezTo>
                <a:cubicBezTo>
                  <a:pt x="22" y="17"/>
                  <a:pt x="22" y="15"/>
                  <a:pt x="22" y="15"/>
                </a:cubicBezTo>
                <a:cubicBezTo>
                  <a:pt x="20" y="9"/>
                  <a:pt x="13" y="7"/>
                  <a:pt x="8" y="6"/>
                </a:cubicBezTo>
                <a:cubicBezTo>
                  <a:pt x="17" y="5"/>
                  <a:pt x="21" y="9"/>
                  <a:pt x="23" y="9"/>
                </a:cubicBezTo>
                <a:cubicBezTo>
                  <a:pt x="25" y="9"/>
                  <a:pt x="24" y="8"/>
                  <a:pt x="24" y="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5" name="Freeform 210"/>
          <p:cNvSpPr/>
          <p:nvPr/>
        </p:nvSpPr>
        <p:spPr bwMode="auto">
          <a:xfrm>
            <a:off x="4738727" y="2581038"/>
            <a:ext cx="9665" cy="24162"/>
          </a:xfrm>
          <a:custGeom>
            <a:avLst/>
            <a:gdLst>
              <a:gd name="T0" fmla="*/ 0 w 3"/>
              <a:gd name="T1" fmla="*/ 7 h 7"/>
              <a:gd name="T2" fmla="*/ 3 w 3"/>
              <a:gd name="T3" fmla="*/ 7 h 7"/>
              <a:gd name="T4" fmla="*/ 2 w 3"/>
              <a:gd name="T5" fmla="*/ 0 h 7"/>
              <a:gd name="T6" fmla="*/ 0 w 3"/>
              <a:gd name="T7" fmla="*/ 1 h 7"/>
              <a:gd name="T8" fmla="*/ 0 w 3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7">
                <a:moveTo>
                  <a:pt x="0" y="7"/>
                </a:moveTo>
                <a:cubicBezTo>
                  <a:pt x="1" y="7"/>
                  <a:pt x="2" y="7"/>
                  <a:pt x="3" y="7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1"/>
                </a:cubicBezTo>
                <a:lnTo>
                  <a:pt x="0" y="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6" name="Freeform 211"/>
          <p:cNvSpPr/>
          <p:nvPr/>
        </p:nvSpPr>
        <p:spPr bwMode="auto">
          <a:xfrm>
            <a:off x="4741949" y="2622916"/>
            <a:ext cx="14496" cy="27383"/>
          </a:xfrm>
          <a:custGeom>
            <a:avLst/>
            <a:gdLst>
              <a:gd name="T0" fmla="*/ 1 w 4"/>
              <a:gd name="T1" fmla="*/ 8 h 8"/>
              <a:gd name="T2" fmla="*/ 4 w 4"/>
              <a:gd name="T3" fmla="*/ 7 h 8"/>
              <a:gd name="T4" fmla="*/ 3 w 4"/>
              <a:gd name="T5" fmla="*/ 1 h 8"/>
              <a:gd name="T6" fmla="*/ 0 w 4"/>
              <a:gd name="T7" fmla="*/ 0 h 8"/>
              <a:gd name="T8" fmla="*/ 1 w 4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8">
                <a:moveTo>
                  <a:pt x="1" y="8"/>
                </a:moveTo>
                <a:cubicBezTo>
                  <a:pt x="2" y="8"/>
                  <a:pt x="3" y="8"/>
                  <a:pt x="4" y="7"/>
                </a:cubicBezTo>
                <a:cubicBezTo>
                  <a:pt x="3" y="1"/>
                  <a:pt x="3" y="1"/>
                  <a:pt x="3" y="1"/>
                </a:cubicBezTo>
                <a:cubicBezTo>
                  <a:pt x="2" y="1"/>
                  <a:pt x="1" y="0"/>
                  <a:pt x="0" y="0"/>
                </a:cubicBezTo>
                <a:lnTo>
                  <a:pt x="1" y="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7" name="Freeform 212"/>
          <p:cNvSpPr>
            <a:spLocks noEditPoints="1"/>
          </p:cNvSpPr>
          <p:nvPr/>
        </p:nvSpPr>
        <p:spPr bwMode="auto">
          <a:xfrm>
            <a:off x="4640472" y="2490838"/>
            <a:ext cx="212615" cy="246440"/>
          </a:xfrm>
          <a:custGeom>
            <a:avLst/>
            <a:gdLst>
              <a:gd name="T0" fmla="*/ 35 w 61"/>
              <a:gd name="T1" fmla="*/ 2 h 71"/>
              <a:gd name="T2" fmla="*/ 17 w 61"/>
              <a:gd name="T3" fmla="*/ 4 h 71"/>
              <a:gd name="T4" fmla="*/ 2 w 61"/>
              <a:gd name="T5" fmla="*/ 36 h 71"/>
              <a:gd name="T6" fmla="*/ 4 w 61"/>
              <a:gd name="T7" fmla="*/ 55 h 71"/>
              <a:gd name="T8" fmla="*/ 23 w 61"/>
              <a:gd name="T9" fmla="*/ 70 h 71"/>
              <a:gd name="T10" fmla="*/ 45 w 61"/>
              <a:gd name="T11" fmla="*/ 67 h 71"/>
              <a:gd name="T12" fmla="*/ 60 w 61"/>
              <a:gd name="T13" fmla="*/ 48 h 71"/>
              <a:gd name="T14" fmla="*/ 57 w 61"/>
              <a:gd name="T15" fmla="*/ 29 h 71"/>
              <a:gd name="T16" fmla="*/ 35 w 61"/>
              <a:gd name="T17" fmla="*/ 2 h 71"/>
              <a:gd name="T18" fmla="*/ 40 w 61"/>
              <a:gd name="T19" fmla="*/ 45 h 71"/>
              <a:gd name="T20" fmla="*/ 38 w 61"/>
              <a:gd name="T21" fmla="*/ 48 h 71"/>
              <a:gd name="T22" fmla="*/ 36 w 61"/>
              <a:gd name="T23" fmla="*/ 49 h 71"/>
              <a:gd name="T24" fmla="*/ 36 w 61"/>
              <a:gd name="T25" fmla="*/ 54 h 71"/>
              <a:gd name="T26" fmla="*/ 35 w 61"/>
              <a:gd name="T27" fmla="*/ 56 h 71"/>
              <a:gd name="T28" fmla="*/ 34 w 61"/>
              <a:gd name="T29" fmla="*/ 55 h 71"/>
              <a:gd name="T30" fmla="*/ 33 w 61"/>
              <a:gd name="T31" fmla="*/ 50 h 71"/>
              <a:gd name="T32" fmla="*/ 31 w 61"/>
              <a:gd name="T33" fmla="*/ 51 h 71"/>
              <a:gd name="T34" fmla="*/ 31 w 61"/>
              <a:gd name="T35" fmla="*/ 55 h 71"/>
              <a:gd name="T36" fmla="*/ 30 w 61"/>
              <a:gd name="T37" fmla="*/ 56 h 71"/>
              <a:gd name="T38" fmla="*/ 29 w 61"/>
              <a:gd name="T39" fmla="*/ 55 h 71"/>
              <a:gd name="T40" fmla="*/ 28 w 61"/>
              <a:gd name="T41" fmla="*/ 51 h 71"/>
              <a:gd name="T42" fmla="*/ 25 w 61"/>
              <a:gd name="T43" fmla="*/ 51 h 71"/>
              <a:gd name="T44" fmla="*/ 22 w 61"/>
              <a:gd name="T45" fmla="*/ 50 h 71"/>
              <a:gd name="T46" fmla="*/ 22 w 61"/>
              <a:gd name="T47" fmla="*/ 49 h 71"/>
              <a:gd name="T48" fmla="*/ 22 w 61"/>
              <a:gd name="T49" fmla="*/ 48 h 71"/>
              <a:gd name="T50" fmla="*/ 22 w 61"/>
              <a:gd name="T51" fmla="*/ 46 h 71"/>
              <a:gd name="T52" fmla="*/ 22 w 61"/>
              <a:gd name="T53" fmla="*/ 46 h 71"/>
              <a:gd name="T54" fmla="*/ 25 w 61"/>
              <a:gd name="T55" fmla="*/ 46 h 71"/>
              <a:gd name="T56" fmla="*/ 28 w 61"/>
              <a:gd name="T57" fmla="*/ 46 h 71"/>
              <a:gd name="T58" fmla="*/ 26 w 61"/>
              <a:gd name="T59" fmla="*/ 37 h 71"/>
              <a:gd name="T60" fmla="*/ 26 w 61"/>
              <a:gd name="T61" fmla="*/ 37 h 71"/>
              <a:gd name="T62" fmla="*/ 23 w 61"/>
              <a:gd name="T63" fmla="*/ 36 h 71"/>
              <a:gd name="T64" fmla="*/ 21 w 61"/>
              <a:gd name="T65" fmla="*/ 34 h 71"/>
              <a:gd name="T66" fmla="*/ 20 w 61"/>
              <a:gd name="T67" fmla="*/ 30 h 71"/>
              <a:gd name="T68" fmla="*/ 20 w 61"/>
              <a:gd name="T69" fmla="*/ 28 h 71"/>
              <a:gd name="T70" fmla="*/ 22 w 61"/>
              <a:gd name="T71" fmla="*/ 25 h 71"/>
              <a:gd name="T72" fmla="*/ 25 w 61"/>
              <a:gd name="T73" fmla="*/ 23 h 71"/>
              <a:gd name="T74" fmla="*/ 24 w 61"/>
              <a:gd name="T75" fmla="*/ 19 h 71"/>
              <a:gd name="T76" fmla="*/ 25 w 61"/>
              <a:gd name="T77" fmla="*/ 18 h 71"/>
              <a:gd name="T78" fmla="*/ 27 w 61"/>
              <a:gd name="T79" fmla="*/ 19 h 71"/>
              <a:gd name="T80" fmla="*/ 27 w 61"/>
              <a:gd name="T81" fmla="*/ 22 h 71"/>
              <a:gd name="T82" fmla="*/ 29 w 61"/>
              <a:gd name="T83" fmla="*/ 22 h 71"/>
              <a:gd name="T84" fmla="*/ 30 w 61"/>
              <a:gd name="T85" fmla="*/ 22 h 71"/>
              <a:gd name="T86" fmla="*/ 29 w 61"/>
              <a:gd name="T87" fmla="*/ 18 h 71"/>
              <a:gd name="T88" fmla="*/ 30 w 61"/>
              <a:gd name="T89" fmla="*/ 17 h 71"/>
              <a:gd name="T90" fmla="*/ 32 w 61"/>
              <a:gd name="T91" fmla="*/ 18 h 71"/>
              <a:gd name="T92" fmla="*/ 32 w 61"/>
              <a:gd name="T93" fmla="*/ 22 h 71"/>
              <a:gd name="T94" fmla="*/ 34 w 61"/>
              <a:gd name="T95" fmla="*/ 22 h 71"/>
              <a:gd name="T96" fmla="*/ 35 w 61"/>
              <a:gd name="T97" fmla="*/ 22 h 71"/>
              <a:gd name="T98" fmla="*/ 36 w 61"/>
              <a:gd name="T99" fmla="*/ 22 h 71"/>
              <a:gd name="T100" fmla="*/ 37 w 61"/>
              <a:gd name="T101" fmla="*/ 23 h 71"/>
              <a:gd name="T102" fmla="*/ 37 w 61"/>
              <a:gd name="T103" fmla="*/ 24 h 71"/>
              <a:gd name="T104" fmla="*/ 36 w 61"/>
              <a:gd name="T105" fmla="*/ 26 h 71"/>
              <a:gd name="T106" fmla="*/ 36 w 61"/>
              <a:gd name="T107" fmla="*/ 26 h 71"/>
              <a:gd name="T108" fmla="*/ 33 w 61"/>
              <a:gd name="T109" fmla="*/ 26 h 71"/>
              <a:gd name="T110" fmla="*/ 33 w 61"/>
              <a:gd name="T111" fmla="*/ 26 h 71"/>
              <a:gd name="T112" fmla="*/ 34 w 61"/>
              <a:gd name="T113" fmla="*/ 34 h 71"/>
              <a:gd name="T114" fmla="*/ 38 w 61"/>
              <a:gd name="T115" fmla="*/ 36 h 71"/>
              <a:gd name="T116" fmla="*/ 40 w 61"/>
              <a:gd name="T117" fmla="*/ 41 h 71"/>
              <a:gd name="T118" fmla="*/ 40 w 61"/>
              <a:gd name="T119" fmla="*/ 4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" h="71">
                <a:moveTo>
                  <a:pt x="35" y="2"/>
                </a:moveTo>
                <a:cubicBezTo>
                  <a:pt x="17" y="4"/>
                  <a:pt x="17" y="4"/>
                  <a:pt x="17" y="4"/>
                </a:cubicBezTo>
                <a:cubicBezTo>
                  <a:pt x="7" y="5"/>
                  <a:pt x="0" y="26"/>
                  <a:pt x="2" y="36"/>
                </a:cubicBezTo>
                <a:cubicBezTo>
                  <a:pt x="4" y="55"/>
                  <a:pt x="4" y="55"/>
                  <a:pt x="4" y="55"/>
                </a:cubicBezTo>
                <a:cubicBezTo>
                  <a:pt x="5" y="65"/>
                  <a:pt x="14" y="71"/>
                  <a:pt x="23" y="70"/>
                </a:cubicBezTo>
                <a:cubicBezTo>
                  <a:pt x="45" y="67"/>
                  <a:pt x="45" y="67"/>
                  <a:pt x="45" y="67"/>
                </a:cubicBezTo>
                <a:cubicBezTo>
                  <a:pt x="54" y="66"/>
                  <a:pt x="61" y="58"/>
                  <a:pt x="60" y="48"/>
                </a:cubicBezTo>
                <a:cubicBezTo>
                  <a:pt x="57" y="29"/>
                  <a:pt x="57" y="29"/>
                  <a:pt x="57" y="29"/>
                </a:cubicBezTo>
                <a:cubicBezTo>
                  <a:pt x="56" y="19"/>
                  <a:pt x="44" y="0"/>
                  <a:pt x="35" y="2"/>
                </a:cubicBezTo>
                <a:close/>
                <a:moveTo>
                  <a:pt x="40" y="45"/>
                </a:moveTo>
                <a:cubicBezTo>
                  <a:pt x="39" y="46"/>
                  <a:pt x="39" y="47"/>
                  <a:pt x="38" y="48"/>
                </a:cubicBezTo>
                <a:cubicBezTo>
                  <a:pt x="37" y="49"/>
                  <a:pt x="36" y="49"/>
                  <a:pt x="36" y="49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6"/>
                  <a:pt x="35" y="56"/>
                </a:cubicBezTo>
                <a:cubicBezTo>
                  <a:pt x="34" y="56"/>
                  <a:pt x="34" y="55"/>
                  <a:pt x="34" y="55"/>
                </a:cubicBezTo>
                <a:cubicBezTo>
                  <a:pt x="33" y="50"/>
                  <a:pt x="33" y="50"/>
                  <a:pt x="33" y="50"/>
                </a:cubicBezTo>
                <a:cubicBezTo>
                  <a:pt x="32" y="50"/>
                  <a:pt x="32" y="51"/>
                  <a:pt x="31" y="51"/>
                </a:cubicBezTo>
                <a:cubicBezTo>
                  <a:pt x="31" y="55"/>
                  <a:pt x="31" y="55"/>
                  <a:pt x="31" y="55"/>
                </a:cubicBezTo>
                <a:cubicBezTo>
                  <a:pt x="31" y="56"/>
                  <a:pt x="31" y="56"/>
                  <a:pt x="30" y="56"/>
                </a:cubicBezTo>
                <a:cubicBezTo>
                  <a:pt x="29" y="56"/>
                  <a:pt x="29" y="56"/>
                  <a:pt x="29" y="55"/>
                </a:cubicBezTo>
                <a:cubicBezTo>
                  <a:pt x="28" y="51"/>
                  <a:pt x="28" y="51"/>
                  <a:pt x="28" y="51"/>
                </a:cubicBezTo>
                <a:cubicBezTo>
                  <a:pt x="27" y="51"/>
                  <a:pt x="26" y="51"/>
                  <a:pt x="25" y="51"/>
                </a:cubicBezTo>
                <a:cubicBezTo>
                  <a:pt x="23" y="51"/>
                  <a:pt x="22" y="50"/>
                  <a:pt x="22" y="50"/>
                </a:cubicBezTo>
                <a:cubicBezTo>
                  <a:pt x="22" y="50"/>
                  <a:pt x="22" y="50"/>
                  <a:pt x="22" y="49"/>
                </a:cubicBezTo>
                <a:cubicBezTo>
                  <a:pt x="22" y="49"/>
                  <a:pt x="22" y="48"/>
                  <a:pt x="22" y="48"/>
                </a:cubicBezTo>
                <a:cubicBezTo>
                  <a:pt x="22" y="47"/>
                  <a:pt x="22" y="47"/>
                  <a:pt x="22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3" y="46"/>
                  <a:pt x="24" y="46"/>
                  <a:pt x="25" y="46"/>
                </a:cubicBezTo>
                <a:cubicBezTo>
                  <a:pt x="26" y="46"/>
                  <a:pt x="27" y="46"/>
                  <a:pt x="28" y="46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5" y="37"/>
                  <a:pt x="24" y="36"/>
                  <a:pt x="23" y="36"/>
                </a:cubicBezTo>
                <a:cubicBezTo>
                  <a:pt x="22" y="35"/>
                  <a:pt x="22" y="34"/>
                  <a:pt x="21" y="34"/>
                </a:cubicBezTo>
                <a:cubicBezTo>
                  <a:pt x="21" y="33"/>
                  <a:pt x="20" y="32"/>
                  <a:pt x="20" y="30"/>
                </a:cubicBezTo>
                <a:cubicBezTo>
                  <a:pt x="20" y="29"/>
                  <a:pt x="20" y="28"/>
                  <a:pt x="20" y="28"/>
                </a:cubicBezTo>
                <a:cubicBezTo>
                  <a:pt x="21" y="27"/>
                  <a:pt x="21" y="26"/>
                  <a:pt x="22" y="25"/>
                </a:cubicBezTo>
                <a:cubicBezTo>
                  <a:pt x="23" y="24"/>
                  <a:pt x="24" y="24"/>
                  <a:pt x="25" y="23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8"/>
                  <a:pt x="25" y="18"/>
                  <a:pt x="25" y="18"/>
                </a:cubicBezTo>
                <a:cubicBezTo>
                  <a:pt x="26" y="17"/>
                  <a:pt x="27" y="18"/>
                  <a:pt x="27" y="19"/>
                </a:cubicBezTo>
                <a:cubicBezTo>
                  <a:pt x="27" y="22"/>
                  <a:pt x="27" y="22"/>
                  <a:pt x="27" y="22"/>
                </a:cubicBezTo>
                <a:cubicBezTo>
                  <a:pt x="28" y="22"/>
                  <a:pt x="29" y="22"/>
                  <a:pt x="29" y="22"/>
                </a:cubicBezTo>
                <a:cubicBezTo>
                  <a:pt x="29" y="22"/>
                  <a:pt x="30" y="22"/>
                  <a:pt x="30" y="22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30" y="17"/>
                  <a:pt x="30" y="17"/>
                </a:cubicBezTo>
                <a:cubicBezTo>
                  <a:pt x="31" y="17"/>
                  <a:pt x="32" y="17"/>
                  <a:pt x="32" y="18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2"/>
                  <a:pt x="34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2"/>
                  <a:pt x="37" y="22"/>
                  <a:pt x="37" y="23"/>
                </a:cubicBezTo>
                <a:cubicBezTo>
                  <a:pt x="37" y="23"/>
                  <a:pt x="37" y="24"/>
                  <a:pt x="37" y="24"/>
                </a:cubicBezTo>
                <a:cubicBezTo>
                  <a:pt x="37" y="25"/>
                  <a:pt x="36" y="25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5" y="26"/>
                  <a:pt x="34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34"/>
                  <a:pt x="34" y="34"/>
                  <a:pt x="34" y="34"/>
                </a:cubicBezTo>
                <a:cubicBezTo>
                  <a:pt x="35" y="35"/>
                  <a:pt x="37" y="35"/>
                  <a:pt x="38" y="36"/>
                </a:cubicBezTo>
                <a:cubicBezTo>
                  <a:pt x="39" y="38"/>
                  <a:pt x="40" y="39"/>
                  <a:pt x="40" y="41"/>
                </a:cubicBezTo>
                <a:cubicBezTo>
                  <a:pt x="40" y="43"/>
                  <a:pt x="40" y="44"/>
                  <a:pt x="40" y="4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8" name="Freeform 213"/>
          <p:cNvSpPr>
            <a:spLocks noEditPoints="1"/>
          </p:cNvSpPr>
          <p:nvPr/>
        </p:nvSpPr>
        <p:spPr bwMode="auto">
          <a:xfrm>
            <a:off x="653951" y="3615117"/>
            <a:ext cx="125636" cy="128857"/>
          </a:xfrm>
          <a:custGeom>
            <a:avLst/>
            <a:gdLst>
              <a:gd name="T0" fmla="*/ 15 w 36"/>
              <a:gd name="T1" fmla="*/ 2 h 37"/>
              <a:gd name="T2" fmla="*/ 1 w 36"/>
              <a:gd name="T3" fmla="*/ 21 h 37"/>
              <a:gd name="T4" fmla="*/ 20 w 36"/>
              <a:gd name="T5" fmla="*/ 36 h 37"/>
              <a:gd name="T6" fmla="*/ 35 w 36"/>
              <a:gd name="T7" fmla="*/ 16 h 37"/>
              <a:gd name="T8" fmla="*/ 15 w 36"/>
              <a:gd name="T9" fmla="*/ 2 h 37"/>
              <a:gd name="T10" fmla="*/ 20 w 36"/>
              <a:gd name="T11" fmla="*/ 32 h 37"/>
              <a:gd name="T12" fmla="*/ 4 w 36"/>
              <a:gd name="T13" fmla="*/ 21 h 37"/>
              <a:gd name="T14" fmla="*/ 16 w 36"/>
              <a:gd name="T15" fmla="*/ 5 h 37"/>
              <a:gd name="T16" fmla="*/ 32 w 36"/>
              <a:gd name="T17" fmla="*/ 17 h 37"/>
              <a:gd name="T18" fmla="*/ 20 w 36"/>
              <a:gd name="T19" fmla="*/ 3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" h="37">
                <a:moveTo>
                  <a:pt x="15" y="2"/>
                </a:moveTo>
                <a:cubicBezTo>
                  <a:pt x="6" y="3"/>
                  <a:pt x="0" y="12"/>
                  <a:pt x="1" y="21"/>
                </a:cubicBezTo>
                <a:cubicBezTo>
                  <a:pt x="2" y="31"/>
                  <a:pt x="11" y="37"/>
                  <a:pt x="20" y="36"/>
                </a:cubicBezTo>
                <a:cubicBezTo>
                  <a:pt x="30" y="34"/>
                  <a:pt x="36" y="26"/>
                  <a:pt x="35" y="16"/>
                </a:cubicBezTo>
                <a:cubicBezTo>
                  <a:pt x="34" y="7"/>
                  <a:pt x="25" y="0"/>
                  <a:pt x="15" y="2"/>
                </a:cubicBezTo>
                <a:close/>
                <a:moveTo>
                  <a:pt x="20" y="32"/>
                </a:moveTo>
                <a:cubicBezTo>
                  <a:pt x="12" y="34"/>
                  <a:pt x="5" y="28"/>
                  <a:pt x="4" y="21"/>
                </a:cubicBezTo>
                <a:cubicBezTo>
                  <a:pt x="3" y="13"/>
                  <a:pt x="8" y="6"/>
                  <a:pt x="16" y="5"/>
                </a:cubicBezTo>
                <a:cubicBezTo>
                  <a:pt x="23" y="4"/>
                  <a:pt x="30" y="9"/>
                  <a:pt x="32" y="17"/>
                </a:cubicBezTo>
                <a:cubicBezTo>
                  <a:pt x="33" y="24"/>
                  <a:pt x="27" y="31"/>
                  <a:pt x="20" y="3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29" name="Freeform 214"/>
          <p:cNvSpPr>
            <a:spLocks noEditPoints="1"/>
          </p:cNvSpPr>
          <p:nvPr/>
        </p:nvSpPr>
        <p:spPr bwMode="auto">
          <a:xfrm>
            <a:off x="695831" y="3639279"/>
            <a:ext cx="41878" cy="80535"/>
          </a:xfrm>
          <a:custGeom>
            <a:avLst/>
            <a:gdLst>
              <a:gd name="T0" fmla="*/ 8 w 12"/>
              <a:gd name="T1" fmla="*/ 10 h 23"/>
              <a:gd name="T2" fmla="*/ 8 w 12"/>
              <a:gd name="T3" fmla="*/ 6 h 23"/>
              <a:gd name="T4" fmla="*/ 8 w 12"/>
              <a:gd name="T5" fmla="*/ 6 h 23"/>
              <a:gd name="T6" fmla="*/ 9 w 12"/>
              <a:gd name="T7" fmla="*/ 6 h 23"/>
              <a:gd name="T8" fmla="*/ 10 w 12"/>
              <a:gd name="T9" fmla="*/ 5 h 23"/>
              <a:gd name="T10" fmla="*/ 10 w 12"/>
              <a:gd name="T11" fmla="*/ 5 h 23"/>
              <a:gd name="T12" fmla="*/ 10 w 12"/>
              <a:gd name="T13" fmla="*/ 4 h 23"/>
              <a:gd name="T14" fmla="*/ 10 w 12"/>
              <a:gd name="T15" fmla="*/ 3 h 23"/>
              <a:gd name="T16" fmla="*/ 9 w 12"/>
              <a:gd name="T17" fmla="*/ 3 h 23"/>
              <a:gd name="T18" fmla="*/ 8 w 12"/>
              <a:gd name="T19" fmla="*/ 3 h 23"/>
              <a:gd name="T20" fmla="*/ 7 w 12"/>
              <a:gd name="T21" fmla="*/ 3 h 23"/>
              <a:gd name="T22" fmla="*/ 7 w 12"/>
              <a:gd name="T23" fmla="*/ 1 h 23"/>
              <a:gd name="T24" fmla="*/ 6 w 12"/>
              <a:gd name="T25" fmla="*/ 0 h 23"/>
              <a:gd name="T26" fmla="*/ 6 w 12"/>
              <a:gd name="T27" fmla="*/ 1 h 23"/>
              <a:gd name="T28" fmla="*/ 6 w 12"/>
              <a:gd name="T29" fmla="*/ 3 h 23"/>
              <a:gd name="T30" fmla="*/ 6 w 12"/>
              <a:gd name="T31" fmla="*/ 3 h 23"/>
              <a:gd name="T32" fmla="*/ 4 w 12"/>
              <a:gd name="T33" fmla="*/ 4 h 23"/>
              <a:gd name="T34" fmla="*/ 4 w 12"/>
              <a:gd name="T35" fmla="*/ 1 h 23"/>
              <a:gd name="T36" fmla="*/ 3 w 12"/>
              <a:gd name="T37" fmla="*/ 1 h 23"/>
              <a:gd name="T38" fmla="*/ 3 w 12"/>
              <a:gd name="T39" fmla="*/ 2 h 23"/>
              <a:gd name="T40" fmla="*/ 3 w 12"/>
              <a:gd name="T41" fmla="*/ 4 h 23"/>
              <a:gd name="T42" fmla="*/ 1 w 12"/>
              <a:gd name="T43" fmla="*/ 5 h 23"/>
              <a:gd name="T44" fmla="*/ 1 w 12"/>
              <a:gd name="T45" fmla="*/ 7 h 23"/>
              <a:gd name="T46" fmla="*/ 0 w 12"/>
              <a:gd name="T47" fmla="*/ 8 h 23"/>
              <a:gd name="T48" fmla="*/ 1 w 12"/>
              <a:gd name="T49" fmla="*/ 10 h 23"/>
              <a:gd name="T50" fmla="*/ 2 w 12"/>
              <a:gd name="T51" fmla="*/ 11 h 23"/>
              <a:gd name="T52" fmla="*/ 4 w 12"/>
              <a:gd name="T53" fmla="*/ 12 h 23"/>
              <a:gd name="T54" fmla="*/ 4 w 12"/>
              <a:gd name="T55" fmla="*/ 12 h 23"/>
              <a:gd name="T56" fmla="*/ 5 w 12"/>
              <a:gd name="T57" fmla="*/ 17 h 23"/>
              <a:gd name="T58" fmla="*/ 4 w 12"/>
              <a:gd name="T59" fmla="*/ 17 h 23"/>
              <a:gd name="T60" fmla="*/ 2 w 12"/>
              <a:gd name="T61" fmla="*/ 17 h 23"/>
              <a:gd name="T62" fmla="*/ 2 w 12"/>
              <a:gd name="T63" fmla="*/ 18 h 23"/>
              <a:gd name="T64" fmla="*/ 2 w 12"/>
              <a:gd name="T65" fmla="*/ 18 h 23"/>
              <a:gd name="T66" fmla="*/ 2 w 12"/>
              <a:gd name="T67" fmla="*/ 19 h 23"/>
              <a:gd name="T68" fmla="*/ 2 w 12"/>
              <a:gd name="T69" fmla="*/ 20 h 23"/>
              <a:gd name="T70" fmla="*/ 3 w 12"/>
              <a:gd name="T71" fmla="*/ 20 h 23"/>
              <a:gd name="T72" fmla="*/ 5 w 12"/>
              <a:gd name="T73" fmla="*/ 20 h 23"/>
              <a:gd name="T74" fmla="*/ 6 w 12"/>
              <a:gd name="T75" fmla="*/ 23 h 23"/>
              <a:gd name="T76" fmla="*/ 7 w 12"/>
              <a:gd name="T77" fmla="*/ 23 h 23"/>
              <a:gd name="T78" fmla="*/ 7 w 12"/>
              <a:gd name="T79" fmla="*/ 23 h 23"/>
              <a:gd name="T80" fmla="*/ 7 w 12"/>
              <a:gd name="T81" fmla="*/ 20 h 23"/>
              <a:gd name="T82" fmla="*/ 8 w 12"/>
              <a:gd name="T83" fmla="*/ 20 h 23"/>
              <a:gd name="T84" fmla="*/ 9 w 12"/>
              <a:gd name="T85" fmla="*/ 22 h 23"/>
              <a:gd name="T86" fmla="*/ 10 w 12"/>
              <a:gd name="T87" fmla="*/ 23 h 23"/>
              <a:gd name="T88" fmla="*/ 10 w 12"/>
              <a:gd name="T89" fmla="*/ 22 h 23"/>
              <a:gd name="T90" fmla="*/ 10 w 12"/>
              <a:gd name="T91" fmla="*/ 19 h 23"/>
              <a:gd name="T92" fmla="*/ 11 w 12"/>
              <a:gd name="T93" fmla="*/ 18 h 23"/>
              <a:gd name="T94" fmla="*/ 12 w 12"/>
              <a:gd name="T95" fmla="*/ 17 h 23"/>
              <a:gd name="T96" fmla="*/ 12 w 12"/>
              <a:gd name="T97" fmla="*/ 14 h 23"/>
              <a:gd name="T98" fmla="*/ 11 w 12"/>
              <a:gd name="T99" fmla="*/ 12 h 23"/>
              <a:gd name="T100" fmla="*/ 8 w 12"/>
              <a:gd name="T101" fmla="*/ 10 h 23"/>
              <a:gd name="T102" fmla="*/ 5 w 12"/>
              <a:gd name="T103" fmla="*/ 6 h 23"/>
              <a:gd name="T104" fmla="*/ 6 w 12"/>
              <a:gd name="T105" fmla="*/ 6 h 23"/>
              <a:gd name="T106" fmla="*/ 7 w 12"/>
              <a:gd name="T107" fmla="*/ 10 h 23"/>
              <a:gd name="T108" fmla="*/ 5 w 12"/>
              <a:gd name="T109" fmla="*/ 9 h 23"/>
              <a:gd name="T110" fmla="*/ 5 w 12"/>
              <a:gd name="T111" fmla="*/ 6 h 23"/>
              <a:gd name="T112" fmla="*/ 6 w 12"/>
              <a:gd name="T113" fmla="*/ 17 h 23"/>
              <a:gd name="T114" fmla="*/ 6 w 12"/>
              <a:gd name="T115" fmla="*/ 13 h 23"/>
              <a:gd name="T116" fmla="*/ 7 w 12"/>
              <a:gd name="T117" fmla="*/ 13 h 23"/>
              <a:gd name="T118" fmla="*/ 8 w 12"/>
              <a:gd name="T119" fmla="*/ 17 h 23"/>
              <a:gd name="T120" fmla="*/ 6 w 12"/>
              <a:gd name="T121" fmla="*/ 1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" h="23">
                <a:moveTo>
                  <a:pt x="8" y="10"/>
                </a:move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6"/>
                  <a:pt x="9" y="6"/>
                </a:cubicBezTo>
                <a:cubicBezTo>
                  <a:pt x="10" y="6"/>
                  <a:pt x="10" y="6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9" y="3"/>
                  <a:pt x="8" y="3"/>
                </a:cubicBezTo>
                <a:cubicBezTo>
                  <a:pt x="8" y="3"/>
                  <a:pt x="8" y="3"/>
                  <a:pt x="7" y="3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0"/>
                  <a:pt x="6" y="0"/>
                </a:cubicBezTo>
                <a:cubicBezTo>
                  <a:pt x="6" y="0"/>
                  <a:pt x="5" y="1"/>
                  <a:pt x="6" y="1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5" y="3"/>
                  <a:pt x="4" y="4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4"/>
                  <a:pt x="3" y="4"/>
                  <a:pt x="3" y="4"/>
                </a:cubicBezTo>
                <a:cubicBezTo>
                  <a:pt x="2" y="4"/>
                  <a:pt x="2" y="5"/>
                  <a:pt x="1" y="5"/>
                </a:cubicBezTo>
                <a:cubicBezTo>
                  <a:pt x="1" y="6"/>
                  <a:pt x="1" y="6"/>
                  <a:pt x="1" y="7"/>
                </a:cubicBezTo>
                <a:cubicBezTo>
                  <a:pt x="0" y="7"/>
                  <a:pt x="0" y="8"/>
                  <a:pt x="0" y="8"/>
                </a:cubicBezTo>
                <a:cubicBezTo>
                  <a:pt x="1" y="9"/>
                  <a:pt x="1" y="10"/>
                  <a:pt x="1" y="10"/>
                </a:cubicBezTo>
                <a:cubicBezTo>
                  <a:pt x="1" y="11"/>
                  <a:pt x="2" y="11"/>
                  <a:pt x="2" y="11"/>
                </a:cubicBezTo>
                <a:cubicBezTo>
                  <a:pt x="3" y="12"/>
                  <a:pt x="3" y="12"/>
                  <a:pt x="4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8"/>
                  <a:pt x="4" y="18"/>
                  <a:pt x="4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2" y="17"/>
                  <a:pt x="2" y="17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3" y="20"/>
                  <a:pt x="3" y="20"/>
                </a:cubicBezTo>
                <a:cubicBezTo>
                  <a:pt x="4" y="20"/>
                  <a:pt x="5" y="20"/>
                  <a:pt x="5" y="20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8" y="20"/>
                  <a:pt x="8" y="20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3"/>
                  <a:pt x="9" y="23"/>
                  <a:pt x="10" y="23"/>
                </a:cubicBezTo>
                <a:cubicBezTo>
                  <a:pt x="10" y="23"/>
                  <a:pt x="10" y="23"/>
                  <a:pt x="10" y="22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1" y="19"/>
                  <a:pt x="11" y="18"/>
                </a:cubicBezTo>
                <a:cubicBezTo>
                  <a:pt x="11" y="18"/>
                  <a:pt x="12" y="17"/>
                  <a:pt x="12" y="17"/>
                </a:cubicBezTo>
                <a:cubicBezTo>
                  <a:pt x="12" y="16"/>
                  <a:pt x="12" y="15"/>
                  <a:pt x="12" y="14"/>
                </a:cubicBezTo>
                <a:cubicBezTo>
                  <a:pt x="12" y="13"/>
                  <a:pt x="12" y="12"/>
                  <a:pt x="11" y="12"/>
                </a:cubicBezTo>
                <a:cubicBezTo>
                  <a:pt x="10" y="11"/>
                  <a:pt x="9" y="11"/>
                  <a:pt x="8" y="10"/>
                </a:cubicBezTo>
                <a:close/>
                <a:moveTo>
                  <a:pt x="5" y="6"/>
                </a:moveTo>
                <a:cubicBezTo>
                  <a:pt x="5" y="6"/>
                  <a:pt x="6" y="6"/>
                  <a:pt x="6" y="6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5" y="9"/>
                </a:cubicBezTo>
                <a:lnTo>
                  <a:pt x="5" y="6"/>
                </a:lnTo>
                <a:close/>
                <a:moveTo>
                  <a:pt x="6" y="17"/>
                </a:move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7" y="13"/>
                  <a:pt x="7" y="13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7"/>
                  <a:pt x="6" y="1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0" name="Freeform 215"/>
          <p:cNvSpPr>
            <a:spLocks noEditPoints="1"/>
          </p:cNvSpPr>
          <p:nvPr/>
        </p:nvSpPr>
        <p:spPr bwMode="auto">
          <a:xfrm>
            <a:off x="4373094" y="1546957"/>
            <a:ext cx="222278" cy="225501"/>
          </a:xfrm>
          <a:custGeom>
            <a:avLst/>
            <a:gdLst>
              <a:gd name="T0" fmla="*/ 28 w 64"/>
              <a:gd name="T1" fmla="*/ 3 h 65"/>
              <a:gd name="T2" fmla="*/ 2 w 64"/>
              <a:gd name="T3" fmla="*/ 37 h 65"/>
              <a:gd name="T4" fmla="*/ 37 w 64"/>
              <a:gd name="T5" fmla="*/ 62 h 65"/>
              <a:gd name="T6" fmla="*/ 62 w 64"/>
              <a:gd name="T7" fmla="*/ 28 h 65"/>
              <a:gd name="T8" fmla="*/ 28 w 64"/>
              <a:gd name="T9" fmla="*/ 3 h 65"/>
              <a:gd name="T10" fmla="*/ 36 w 64"/>
              <a:gd name="T11" fmla="*/ 56 h 65"/>
              <a:gd name="T12" fmla="*/ 8 w 64"/>
              <a:gd name="T13" fmla="*/ 36 h 65"/>
              <a:gd name="T14" fmla="*/ 28 w 64"/>
              <a:gd name="T15" fmla="*/ 8 h 65"/>
              <a:gd name="T16" fmla="*/ 56 w 64"/>
              <a:gd name="T17" fmla="*/ 29 h 65"/>
              <a:gd name="T18" fmla="*/ 36 w 64"/>
              <a:gd name="T19" fmla="*/ 56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5">
                <a:moveTo>
                  <a:pt x="28" y="3"/>
                </a:moveTo>
                <a:cubicBezTo>
                  <a:pt x="11" y="5"/>
                  <a:pt x="0" y="20"/>
                  <a:pt x="2" y="37"/>
                </a:cubicBezTo>
                <a:cubicBezTo>
                  <a:pt x="5" y="53"/>
                  <a:pt x="20" y="65"/>
                  <a:pt x="37" y="62"/>
                </a:cubicBezTo>
                <a:cubicBezTo>
                  <a:pt x="53" y="60"/>
                  <a:pt x="64" y="44"/>
                  <a:pt x="62" y="28"/>
                </a:cubicBezTo>
                <a:cubicBezTo>
                  <a:pt x="59" y="11"/>
                  <a:pt x="44" y="0"/>
                  <a:pt x="28" y="3"/>
                </a:cubicBezTo>
                <a:close/>
                <a:moveTo>
                  <a:pt x="36" y="56"/>
                </a:moveTo>
                <a:cubicBezTo>
                  <a:pt x="22" y="58"/>
                  <a:pt x="10" y="49"/>
                  <a:pt x="8" y="36"/>
                </a:cubicBezTo>
                <a:cubicBezTo>
                  <a:pt x="6" y="23"/>
                  <a:pt x="15" y="10"/>
                  <a:pt x="28" y="8"/>
                </a:cubicBezTo>
                <a:cubicBezTo>
                  <a:pt x="42" y="6"/>
                  <a:pt x="54" y="16"/>
                  <a:pt x="56" y="29"/>
                </a:cubicBezTo>
                <a:cubicBezTo>
                  <a:pt x="58" y="42"/>
                  <a:pt x="49" y="54"/>
                  <a:pt x="36" y="5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1" name="Freeform 216"/>
          <p:cNvSpPr>
            <a:spLocks noEditPoints="1"/>
          </p:cNvSpPr>
          <p:nvPr/>
        </p:nvSpPr>
        <p:spPr bwMode="auto">
          <a:xfrm>
            <a:off x="4448799" y="1588837"/>
            <a:ext cx="74093" cy="141743"/>
          </a:xfrm>
          <a:custGeom>
            <a:avLst/>
            <a:gdLst>
              <a:gd name="T0" fmla="*/ 14 w 21"/>
              <a:gd name="T1" fmla="*/ 18 h 41"/>
              <a:gd name="T2" fmla="*/ 13 w 21"/>
              <a:gd name="T3" fmla="*/ 10 h 41"/>
              <a:gd name="T4" fmla="*/ 14 w 21"/>
              <a:gd name="T5" fmla="*/ 10 h 41"/>
              <a:gd name="T6" fmla="*/ 16 w 21"/>
              <a:gd name="T7" fmla="*/ 10 h 41"/>
              <a:gd name="T8" fmla="*/ 17 w 21"/>
              <a:gd name="T9" fmla="*/ 9 h 41"/>
              <a:gd name="T10" fmla="*/ 17 w 21"/>
              <a:gd name="T11" fmla="*/ 8 h 41"/>
              <a:gd name="T12" fmla="*/ 17 w 21"/>
              <a:gd name="T13" fmla="*/ 6 h 41"/>
              <a:gd name="T14" fmla="*/ 17 w 21"/>
              <a:gd name="T15" fmla="*/ 5 h 41"/>
              <a:gd name="T16" fmla="*/ 16 w 21"/>
              <a:gd name="T17" fmla="*/ 5 h 41"/>
              <a:gd name="T18" fmla="*/ 14 w 21"/>
              <a:gd name="T19" fmla="*/ 5 h 41"/>
              <a:gd name="T20" fmla="*/ 12 w 21"/>
              <a:gd name="T21" fmla="*/ 5 h 41"/>
              <a:gd name="T22" fmla="*/ 12 w 21"/>
              <a:gd name="T23" fmla="*/ 1 h 41"/>
              <a:gd name="T24" fmla="*/ 10 w 21"/>
              <a:gd name="T25" fmla="*/ 0 h 41"/>
              <a:gd name="T26" fmla="*/ 9 w 21"/>
              <a:gd name="T27" fmla="*/ 2 h 41"/>
              <a:gd name="T28" fmla="*/ 10 w 21"/>
              <a:gd name="T29" fmla="*/ 5 h 41"/>
              <a:gd name="T30" fmla="*/ 10 w 21"/>
              <a:gd name="T31" fmla="*/ 5 h 41"/>
              <a:gd name="T32" fmla="*/ 7 w 21"/>
              <a:gd name="T33" fmla="*/ 6 h 41"/>
              <a:gd name="T34" fmla="*/ 7 w 21"/>
              <a:gd name="T35" fmla="*/ 2 h 41"/>
              <a:gd name="T36" fmla="*/ 5 w 21"/>
              <a:gd name="T37" fmla="*/ 1 h 41"/>
              <a:gd name="T38" fmla="*/ 4 w 21"/>
              <a:gd name="T39" fmla="*/ 2 h 41"/>
              <a:gd name="T40" fmla="*/ 5 w 21"/>
              <a:gd name="T41" fmla="*/ 7 h 41"/>
              <a:gd name="T42" fmla="*/ 2 w 21"/>
              <a:gd name="T43" fmla="*/ 9 h 41"/>
              <a:gd name="T44" fmla="*/ 1 w 21"/>
              <a:gd name="T45" fmla="*/ 11 h 41"/>
              <a:gd name="T46" fmla="*/ 0 w 21"/>
              <a:gd name="T47" fmla="*/ 14 h 41"/>
              <a:gd name="T48" fmla="*/ 2 w 21"/>
              <a:gd name="T49" fmla="*/ 18 h 41"/>
              <a:gd name="T50" fmla="*/ 4 w 21"/>
              <a:gd name="T51" fmla="*/ 20 h 41"/>
              <a:gd name="T52" fmla="*/ 6 w 21"/>
              <a:gd name="T53" fmla="*/ 21 h 41"/>
              <a:gd name="T54" fmla="*/ 7 w 21"/>
              <a:gd name="T55" fmla="*/ 21 h 41"/>
              <a:gd name="T56" fmla="*/ 8 w 21"/>
              <a:gd name="T57" fmla="*/ 30 h 41"/>
              <a:gd name="T58" fmla="*/ 6 w 21"/>
              <a:gd name="T59" fmla="*/ 30 h 41"/>
              <a:gd name="T60" fmla="*/ 3 w 21"/>
              <a:gd name="T61" fmla="*/ 30 h 41"/>
              <a:gd name="T62" fmla="*/ 3 w 21"/>
              <a:gd name="T63" fmla="*/ 31 h 41"/>
              <a:gd name="T64" fmla="*/ 2 w 21"/>
              <a:gd name="T65" fmla="*/ 32 h 41"/>
              <a:gd name="T66" fmla="*/ 2 w 21"/>
              <a:gd name="T67" fmla="*/ 34 h 41"/>
              <a:gd name="T68" fmla="*/ 3 w 21"/>
              <a:gd name="T69" fmla="*/ 35 h 41"/>
              <a:gd name="T70" fmla="*/ 6 w 21"/>
              <a:gd name="T71" fmla="*/ 35 h 41"/>
              <a:gd name="T72" fmla="*/ 9 w 21"/>
              <a:gd name="T73" fmla="*/ 35 h 41"/>
              <a:gd name="T74" fmla="*/ 10 w 21"/>
              <a:gd name="T75" fmla="*/ 40 h 41"/>
              <a:gd name="T76" fmla="*/ 11 w 21"/>
              <a:gd name="T77" fmla="*/ 41 h 41"/>
              <a:gd name="T78" fmla="*/ 12 w 21"/>
              <a:gd name="T79" fmla="*/ 39 h 41"/>
              <a:gd name="T80" fmla="*/ 12 w 21"/>
              <a:gd name="T81" fmla="*/ 35 h 41"/>
              <a:gd name="T82" fmla="*/ 14 w 21"/>
              <a:gd name="T83" fmla="*/ 34 h 41"/>
              <a:gd name="T84" fmla="*/ 15 w 21"/>
              <a:gd name="T85" fmla="*/ 39 h 41"/>
              <a:gd name="T86" fmla="*/ 16 w 21"/>
              <a:gd name="T87" fmla="*/ 40 h 41"/>
              <a:gd name="T88" fmla="*/ 18 w 21"/>
              <a:gd name="T89" fmla="*/ 38 h 41"/>
              <a:gd name="T90" fmla="*/ 17 w 21"/>
              <a:gd name="T91" fmla="*/ 33 h 41"/>
              <a:gd name="T92" fmla="*/ 19 w 21"/>
              <a:gd name="T93" fmla="*/ 32 h 41"/>
              <a:gd name="T94" fmla="*/ 21 w 21"/>
              <a:gd name="T95" fmla="*/ 29 h 41"/>
              <a:gd name="T96" fmla="*/ 21 w 21"/>
              <a:gd name="T97" fmla="*/ 25 h 41"/>
              <a:gd name="T98" fmla="*/ 18 w 21"/>
              <a:gd name="T99" fmla="*/ 20 h 41"/>
              <a:gd name="T100" fmla="*/ 14 w 21"/>
              <a:gd name="T101" fmla="*/ 18 h 41"/>
              <a:gd name="T102" fmla="*/ 8 w 21"/>
              <a:gd name="T103" fmla="*/ 10 h 41"/>
              <a:gd name="T104" fmla="*/ 11 w 21"/>
              <a:gd name="T105" fmla="*/ 10 h 41"/>
              <a:gd name="T106" fmla="*/ 12 w 21"/>
              <a:gd name="T107" fmla="*/ 17 h 41"/>
              <a:gd name="T108" fmla="*/ 9 w 21"/>
              <a:gd name="T109" fmla="*/ 16 h 41"/>
              <a:gd name="T110" fmla="*/ 8 w 21"/>
              <a:gd name="T111" fmla="*/ 10 h 41"/>
              <a:gd name="T112" fmla="*/ 11 w 21"/>
              <a:gd name="T113" fmla="*/ 30 h 41"/>
              <a:gd name="T114" fmla="*/ 10 w 21"/>
              <a:gd name="T115" fmla="*/ 22 h 41"/>
              <a:gd name="T116" fmla="*/ 13 w 21"/>
              <a:gd name="T117" fmla="*/ 23 h 41"/>
              <a:gd name="T118" fmla="*/ 13 w 21"/>
              <a:gd name="T119" fmla="*/ 29 h 41"/>
              <a:gd name="T120" fmla="*/ 11 w 21"/>
              <a:gd name="T121" fmla="*/ 3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" h="41">
                <a:moveTo>
                  <a:pt x="14" y="18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4" y="10"/>
                </a:cubicBezTo>
                <a:cubicBezTo>
                  <a:pt x="15" y="10"/>
                  <a:pt x="16" y="10"/>
                  <a:pt x="16" y="10"/>
                </a:cubicBezTo>
                <a:cubicBezTo>
                  <a:pt x="16" y="10"/>
                  <a:pt x="17" y="10"/>
                  <a:pt x="17" y="9"/>
                </a:cubicBezTo>
                <a:cubicBezTo>
                  <a:pt x="17" y="9"/>
                  <a:pt x="17" y="8"/>
                  <a:pt x="17" y="8"/>
                </a:cubicBezTo>
                <a:cubicBezTo>
                  <a:pt x="17" y="7"/>
                  <a:pt x="17" y="6"/>
                  <a:pt x="17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5"/>
                  <a:pt x="14" y="5"/>
                </a:cubicBezTo>
                <a:cubicBezTo>
                  <a:pt x="14" y="5"/>
                  <a:pt x="13" y="5"/>
                  <a:pt x="12" y="5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1" y="0"/>
                  <a:pt x="10" y="0"/>
                </a:cubicBezTo>
                <a:cubicBezTo>
                  <a:pt x="10" y="0"/>
                  <a:pt x="9" y="1"/>
                  <a:pt x="9" y="2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8" y="6"/>
                  <a:pt x="7" y="6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6" y="1"/>
                  <a:pt x="5" y="1"/>
                </a:cubicBezTo>
                <a:cubicBezTo>
                  <a:pt x="5" y="1"/>
                  <a:pt x="4" y="2"/>
                  <a:pt x="4" y="2"/>
                </a:cubicBezTo>
                <a:cubicBezTo>
                  <a:pt x="5" y="7"/>
                  <a:pt x="5" y="7"/>
                  <a:pt x="5" y="7"/>
                </a:cubicBezTo>
                <a:cubicBezTo>
                  <a:pt x="4" y="7"/>
                  <a:pt x="3" y="8"/>
                  <a:pt x="2" y="9"/>
                </a:cubicBezTo>
                <a:cubicBezTo>
                  <a:pt x="1" y="9"/>
                  <a:pt x="1" y="10"/>
                  <a:pt x="1" y="11"/>
                </a:cubicBezTo>
                <a:cubicBezTo>
                  <a:pt x="0" y="12"/>
                  <a:pt x="0" y="13"/>
                  <a:pt x="0" y="14"/>
                </a:cubicBezTo>
                <a:cubicBezTo>
                  <a:pt x="1" y="16"/>
                  <a:pt x="1" y="17"/>
                  <a:pt x="2" y="18"/>
                </a:cubicBezTo>
                <a:cubicBezTo>
                  <a:pt x="2" y="18"/>
                  <a:pt x="3" y="19"/>
                  <a:pt x="4" y="20"/>
                </a:cubicBezTo>
                <a:cubicBezTo>
                  <a:pt x="4" y="20"/>
                  <a:pt x="5" y="21"/>
                  <a:pt x="6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7" y="30"/>
                  <a:pt x="6" y="30"/>
                </a:cubicBezTo>
                <a:cubicBezTo>
                  <a:pt x="5" y="30"/>
                  <a:pt x="4" y="30"/>
                  <a:pt x="3" y="30"/>
                </a:cubicBezTo>
                <a:cubicBezTo>
                  <a:pt x="3" y="30"/>
                  <a:pt x="3" y="30"/>
                  <a:pt x="3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3"/>
                  <a:pt x="2" y="33"/>
                  <a:pt x="2" y="34"/>
                </a:cubicBezTo>
                <a:cubicBezTo>
                  <a:pt x="2" y="34"/>
                  <a:pt x="2" y="34"/>
                  <a:pt x="3" y="35"/>
                </a:cubicBezTo>
                <a:cubicBezTo>
                  <a:pt x="3" y="35"/>
                  <a:pt x="4" y="35"/>
                  <a:pt x="6" y="35"/>
                </a:cubicBezTo>
                <a:cubicBezTo>
                  <a:pt x="7" y="35"/>
                  <a:pt x="8" y="35"/>
                  <a:pt x="9" y="35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0"/>
                  <a:pt x="11" y="41"/>
                  <a:pt x="11" y="41"/>
                </a:cubicBezTo>
                <a:cubicBezTo>
                  <a:pt x="12" y="41"/>
                  <a:pt x="12" y="40"/>
                  <a:pt x="12" y="39"/>
                </a:cubicBezTo>
                <a:cubicBezTo>
                  <a:pt x="12" y="35"/>
                  <a:pt x="12" y="35"/>
                  <a:pt x="12" y="35"/>
                </a:cubicBezTo>
                <a:cubicBezTo>
                  <a:pt x="13" y="35"/>
                  <a:pt x="13" y="34"/>
                  <a:pt x="14" y="34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0"/>
                  <a:pt x="16" y="40"/>
                  <a:pt x="16" y="40"/>
                </a:cubicBezTo>
                <a:cubicBezTo>
                  <a:pt x="17" y="40"/>
                  <a:pt x="18" y="39"/>
                  <a:pt x="18" y="3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8" y="33"/>
                  <a:pt x="19" y="32"/>
                </a:cubicBezTo>
                <a:cubicBezTo>
                  <a:pt x="20" y="31"/>
                  <a:pt x="20" y="30"/>
                  <a:pt x="21" y="29"/>
                </a:cubicBezTo>
                <a:cubicBezTo>
                  <a:pt x="21" y="28"/>
                  <a:pt x="21" y="27"/>
                  <a:pt x="21" y="25"/>
                </a:cubicBezTo>
                <a:cubicBezTo>
                  <a:pt x="21" y="23"/>
                  <a:pt x="20" y="21"/>
                  <a:pt x="18" y="20"/>
                </a:cubicBezTo>
                <a:cubicBezTo>
                  <a:pt x="17" y="19"/>
                  <a:pt x="16" y="18"/>
                  <a:pt x="14" y="18"/>
                </a:cubicBezTo>
                <a:close/>
                <a:moveTo>
                  <a:pt x="8" y="10"/>
                </a:moveTo>
                <a:cubicBezTo>
                  <a:pt x="9" y="10"/>
                  <a:pt x="10" y="10"/>
                  <a:pt x="11" y="10"/>
                </a:cubicBezTo>
                <a:cubicBezTo>
                  <a:pt x="12" y="17"/>
                  <a:pt x="12" y="17"/>
                  <a:pt x="12" y="17"/>
                </a:cubicBezTo>
                <a:cubicBezTo>
                  <a:pt x="11" y="17"/>
                  <a:pt x="10" y="17"/>
                  <a:pt x="9" y="16"/>
                </a:cubicBezTo>
                <a:lnTo>
                  <a:pt x="8" y="10"/>
                </a:lnTo>
                <a:close/>
                <a:moveTo>
                  <a:pt x="11" y="30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2" y="23"/>
                  <a:pt x="13" y="23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2" y="30"/>
                  <a:pt x="11" y="3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2" name="Freeform 217"/>
          <p:cNvSpPr>
            <a:spLocks noEditPoints="1"/>
          </p:cNvSpPr>
          <p:nvPr/>
        </p:nvSpPr>
        <p:spPr bwMode="auto">
          <a:xfrm>
            <a:off x="869786" y="3183446"/>
            <a:ext cx="352747" cy="352747"/>
          </a:xfrm>
          <a:custGeom>
            <a:avLst/>
            <a:gdLst>
              <a:gd name="T0" fmla="*/ 95 w 101"/>
              <a:gd name="T1" fmla="*/ 46 h 101"/>
              <a:gd name="T2" fmla="*/ 88 w 101"/>
              <a:gd name="T3" fmla="*/ 45 h 101"/>
              <a:gd name="T4" fmla="*/ 86 w 101"/>
              <a:gd name="T5" fmla="*/ 38 h 101"/>
              <a:gd name="T6" fmla="*/ 92 w 101"/>
              <a:gd name="T7" fmla="*/ 34 h 101"/>
              <a:gd name="T8" fmla="*/ 94 w 101"/>
              <a:gd name="T9" fmla="*/ 24 h 101"/>
              <a:gd name="T10" fmla="*/ 89 w 101"/>
              <a:gd name="T11" fmla="*/ 18 h 101"/>
              <a:gd name="T12" fmla="*/ 79 w 101"/>
              <a:gd name="T13" fmla="*/ 16 h 101"/>
              <a:gd name="T14" fmla="*/ 73 w 101"/>
              <a:gd name="T15" fmla="*/ 20 h 101"/>
              <a:gd name="T16" fmla="*/ 67 w 101"/>
              <a:gd name="T17" fmla="*/ 17 h 101"/>
              <a:gd name="T18" fmla="*/ 68 w 101"/>
              <a:gd name="T19" fmla="*/ 9 h 101"/>
              <a:gd name="T20" fmla="*/ 62 w 101"/>
              <a:gd name="T21" fmla="*/ 1 h 101"/>
              <a:gd name="T22" fmla="*/ 55 w 101"/>
              <a:gd name="T23" fmla="*/ 0 h 101"/>
              <a:gd name="T24" fmla="*/ 47 w 101"/>
              <a:gd name="T25" fmla="*/ 6 h 101"/>
              <a:gd name="T26" fmla="*/ 46 w 101"/>
              <a:gd name="T27" fmla="*/ 13 h 101"/>
              <a:gd name="T28" fmla="*/ 38 w 101"/>
              <a:gd name="T29" fmla="*/ 15 h 101"/>
              <a:gd name="T30" fmla="*/ 34 w 101"/>
              <a:gd name="T31" fmla="*/ 9 h 101"/>
              <a:gd name="T32" fmla="*/ 25 w 101"/>
              <a:gd name="T33" fmla="*/ 8 h 101"/>
              <a:gd name="T34" fmla="*/ 18 w 101"/>
              <a:gd name="T35" fmla="*/ 12 h 101"/>
              <a:gd name="T36" fmla="*/ 17 w 101"/>
              <a:gd name="T37" fmla="*/ 22 h 101"/>
              <a:gd name="T38" fmla="*/ 20 w 101"/>
              <a:gd name="T39" fmla="*/ 27 h 101"/>
              <a:gd name="T40" fmla="*/ 16 w 101"/>
              <a:gd name="T41" fmla="*/ 34 h 101"/>
              <a:gd name="T42" fmla="*/ 10 w 101"/>
              <a:gd name="T43" fmla="*/ 33 h 101"/>
              <a:gd name="T44" fmla="*/ 2 w 101"/>
              <a:gd name="T45" fmla="*/ 39 h 101"/>
              <a:gd name="T46" fmla="*/ 1 w 101"/>
              <a:gd name="T47" fmla="*/ 47 h 101"/>
              <a:gd name="T48" fmla="*/ 7 w 101"/>
              <a:gd name="T49" fmla="*/ 55 h 101"/>
              <a:gd name="T50" fmla="*/ 13 w 101"/>
              <a:gd name="T51" fmla="*/ 55 h 101"/>
              <a:gd name="T52" fmla="*/ 14 w 101"/>
              <a:gd name="T53" fmla="*/ 63 h 101"/>
              <a:gd name="T54" fmla="*/ 10 w 101"/>
              <a:gd name="T55" fmla="*/ 67 h 101"/>
              <a:gd name="T56" fmla="*/ 8 w 101"/>
              <a:gd name="T57" fmla="*/ 77 h 101"/>
              <a:gd name="T58" fmla="*/ 13 w 101"/>
              <a:gd name="T59" fmla="*/ 83 h 101"/>
              <a:gd name="T60" fmla="*/ 23 w 101"/>
              <a:gd name="T61" fmla="*/ 84 h 101"/>
              <a:gd name="T62" fmla="*/ 27 w 101"/>
              <a:gd name="T63" fmla="*/ 81 h 101"/>
              <a:gd name="T64" fmla="*/ 34 w 101"/>
              <a:gd name="T65" fmla="*/ 85 h 101"/>
              <a:gd name="T66" fmla="*/ 34 w 101"/>
              <a:gd name="T67" fmla="*/ 91 h 101"/>
              <a:gd name="T68" fmla="*/ 39 w 101"/>
              <a:gd name="T69" fmla="*/ 99 h 101"/>
              <a:gd name="T70" fmla="*/ 47 w 101"/>
              <a:gd name="T71" fmla="*/ 100 h 101"/>
              <a:gd name="T72" fmla="*/ 55 w 101"/>
              <a:gd name="T73" fmla="*/ 94 h 101"/>
              <a:gd name="T74" fmla="*/ 56 w 101"/>
              <a:gd name="T75" fmla="*/ 88 h 101"/>
              <a:gd name="T76" fmla="*/ 64 w 101"/>
              <a:gd name="T77" fmla="*/ 86 h 101"/>
              <a:gd name="T78" fmla="*/ 67 w 101"/>
              <a:gd name="T79" fmla="*/ 91 h 101"/>
              <a:gd name="T80" fmla="*/ 77 w 101"/>
              <a:gd name="T81" fmla="*/ 93 h 101"/>
              <a:gd name="T82" fmla="*/ 84 w 101"/>
              <a:gd name="T83" fmla="*/ 88 h 101"/>
              <a:gd name="T84" fmla="*/ 85 w 101"/>
              <a:gd name="T85" fmla="*/ 78 h 101"/>
              <a:gd name="T86" fmla="*/ 81 w 101"/>
              <a:gd name="T87" fmla="*/ 73 h 101"/>
              <a:gd name="T88" fmla="*/ 85 w 101"/>
              <a:gd name="T89" fmla="*/ 67 h 101"/>
              <a:gd name="T90" fmla="*/ 92 w 101"/>
              <a:gd name="T91" fmla="*/ 68 h 101"/>
              <a:gd name="T92" fmla="*/ 100 w 101"/>
              <a:gd name="T93" fmla="*/ 62 h 101"/>
              <a:gd name="T94" fmla="*/ 101 w 101"/>
              <a:gd name="T95" fmla="*/ 54 h 101"/>
              <a:gd name="T96" fmla="*/ 95 w 101"/>
              <a:gd name="T97" fmla="*/ 46 h 101"/>
              <a:gd name="T98" fmla="*/ 61 w 101"/>
              <a:gd name="T99" fmla="*/ 66 h 101"/>
              <a:gd name="T100" fmla="*/ 35 w 101"/>
              <a:gd name="T101" fmla="*/ 62 h 101"/>
              <a:gd name="T102" fmla="*/ 39 w 101"/>
              <a:gd name="T103" fmla="*/ 35 h 101"/>
              <a:gd name="T104" fmla="*/ 65 w 101"/>
              <a:gd name="T105" fmla="*/ 40 h 101"/>
              <a:gd name="T106" fmla="*/ 61 w 101"/>
              <a:gd name="T107" fmla="*/ 6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1" h="101">
                <a:moveTo>
                  <a:pt x="95" y="46"/>
                </a:moveTo>
                <a:cubicBezTo>
                  <a:pt x="88" y="45"/>
                  <a:pt x="88" y="45"/>
                  <a:pt x="88" y="45"/>
                </a:cubicBezTo>
                <a:cubicBezTo>
                  <a:pt x="87" y="43"/>
                  <a:pt x="87" y="40"/>
                  <a:pt x="86" y="38"/>
                </a:cubicBezTo>
                <a:cubicBezTo>
                  <a:pt x="92" y="34"/>
                  <a:pt x="92" y="34"/>
                  <a:pt x="92" y="34"/>
                </a:cubicBezTo>
                <a:cubicBezTo>
                  <a:pt x="95" y="31"/>
                  <a:pt x="96" y="27"/>
                  <a:pt x="94" y="24"/>
                </a:cubicBezTo>
                <a:cubicBezTo>
                  <a:pt x="89" y="18"/>
                  <a:pt x="89" y="18"/>
                  <a:pt x="89" y="18"/>
                </a:cubicBezTo>
                <a:cubicBezTo>
                  <a:pt x="87" y="14"/>
                  <a:pt x="82" y="14"/>
                  <a:pt x="79" y="16"/>
                </a:cubicBezTo>
                <a:cubicBezTo>
                  <a:pt x="73" y="20"/>
                  <a:pt x="73" y="20"/>
                  <a:pt x="73" y="20"/>
                </a:cubicBezTo>
                <a:cubicBezTo>
                  <a:pt x="71" y="19"/>
                  <a:pt x="69" y="18"/>
                  <a:pt x="67" y="17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6"/>
                  <a:pt x="66" y="2"/>
                  <a:pt x="62" y="1"/>
                </a:cubicBezTo>
                <a:cubicBezTo>
                  <a:pt x="55" y="0"/>
                  <a:pt x="55" y="0"/>
                  <a:pt x="55" y="0"/>
                </a:cubicBezTo>
                <a:cubicBezTo>
                  <a:pt x="51" y="0"/>
                  <a:pt x="47" y="2"/>
                  <a:pt x="47" y="6"/>
                </a:cubicBezTo>
                <a:cubicBezTo>
                  <a:pt x="46" y="13"/>
                  <a:pt x="46" y="13"/>
                  <a:pt x="46" y="13"/>
                </a:cubicBezTo>
                <a:cubicBezTo>
                  <a:pt x="43" y="13"/>
                  <a:pt x="41" y="14"/>
                  <a:pt x="38" y="15"/>
                </a:cubicBezTo>
                <a:cubicBezTo>
                  <a:pt x="34" y="9"/>
                  <a:pt x="34" y="9"/>
                  <a:pt x="34" y="9"/>
                </a:cubicBezTo>
                <a:cubicBezTo>
                  <a:pt x="32" y="6"/>
                  <a:pt x="28" y="5"/>
                  <a:pt x="25" y="8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15"/>
                  <a:pt x="14" y="19"/>
                  <a:pt x="17" y="22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9"/>
                  <a:pt x="17" y="32"/>
                  <a:pt x="16" y="34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2"/>
                  <a:pt x="3" y="35"/>
                  <a:pt x="2" y="39"/>
                </a:cubicBezTo>
                <a:cubicBezTo>
                  <a:pt x="1" y="47"/>
                  <a:pt x="1" y="47"/>
                  <a:pt x="1" y="47"/>
                </a:cubicBezTo>
                <a:cubicBezTo>
                  <a:pt x="0" y="50"/>
                  <a:pt x="3" y="54"/>
                  <a:pt x="7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8"/>
                  <a:pt x="14" y="61"/>
                  <a:pt x="14" y="63"/>
                </a:cubicBezTo>
                <a:cubicBezTo>
                  <a:pt x="10" y="67"/>
                  <a:pt x="10" y="67"/>
                  <a:pt x="10" y="67"/>
                </a:cubicBezTo>
                <a:cubicBezTo>
                  <a:pt x="7" y="69"/>
                  <a:pt x="6" y="73"/>
                  <a:pt x="8" y="77"/>
                </a:cubicBezTo>
                <a:cubicBezTo>
                  <a:pt x="13" y="83"/>
                  <a:pt x="13" y="83"/>
                  <a:pt x="13" y="83"/>
                </a:cubicBezTo>
                <a:cubicBezTo>
                  <a:pt x="15" y="86"/>
                  <a:pt x="20" y="87"/>
                  <a:pt x="23" y="84"/>
                </a:cubicBezTo>
                <a:cubicBezTo>
                  <a:pt x="27" y="81"/>
                  <a:pt x="27" y="81"/>
                  <a:pt x="27" y="81"/>
                </a:cubicBezTo>
                <a:cubicBezTo>
                  <a:pt x="30" y="83"/>
                  <a:pt x="32" y="84"/>
                  <a:pt x="34" y="85"/>
                </a:cubicBezTo>
                <a:cubicBezTo>
                  <a:pt x="34" y="91"/>
                  <a:pt x="34" y="91"/>
                  <a:pt x="34" y="91"/>
                </a:cubicBezTo>
                <a:cubicBezTo>
                  <a:pt x="33" y="95"/>
                  <a:pt x="36" y="98"/>
                  <a:pt x="39" y="99"/>
                </a:cubicBezTo>
                <a:cubicBezTo>
                  <a:pt x="47" y="100"/>
                  <a:pt x="47" y="100"/>
                  <a:pt x="47" y="100"/>
                </a:cubicBezTo>
                <a:cubicBezTo>
                  <a:pt x="51" y="101"/>
                  <a:pt x="55" y="98"/>
                  <a:pt x="55" y="94"/>
                </a:cubicBezTo>
                <a:cubicBezTo>
                  <a:pt x="56" y="88"/>
                  <a:pt x="56" y="88"/>
                  <a:pt x="56" y="88"/>
                </a:cubicBezTo>
                <a:cubicBezTo>
                  <a:pt x="59" y="88"/>
                  <a:pt x="61" y="87"/>
                  <a:pt x="64" y="86"/>
                </a:cubicBezTo>
                <a:cubicBezTo>
                  <a:pt x="67" y="91"/>
                  <a:pt x="67" y="91"/>
                  <a:pt x="67" y="91"/>
                </a:cubicBezTo>
                <a:cubicBezTo>
                  <a:pt x="70" y="94"/>
                  <a:pt x="74" y="95"/>
                  <a:pt x="77" y="93"/>
                </a:cubicBezTo>
                <a:cubicBezTo>
                  <a:pt x="84" y="88"/>
                  <a:pt x="84" y="88"/>
                  <a:pt x="84" y="88"/>
                </a:cubicBezTo>
                <a:cubicBezTo>
                  <a:pt x="87" y="86"/>
                  <a:pt x="87" y="82"/>
                  <a:pt x="85" y="78"/>
                </a:cubicBezTo>
                <a:cubicBezTo>
                  <a:pt x="81" y="73"/>
                  <a:pt x="81" y="73"/>
                  <a:pt x="81" y="73"/>
                </a:cubicBezTo>
                <a:cubicBezTo>
                  <a:pt x="82" y="71"/>
                  <a:pt x="84" y="69"/>
                  <a:pt x="85" y="67"/>
                </a:cubicBezTo>
                <a:cubicBezTo>
                  <a:pt x="92" y="68"/>
                  <a:pt x="92" y="68"/>
                  <a:pt x="92" y="68"/>
                </a:cubicBezTo>
                <a:cubicBezTo>
                  <a:pt x="95" y="68"/>
                  <a:pt x="99" y="66"/>
                  <a:pt x="100" y="62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1" y="50"/>
                  <a:pt x="99" y="47"/>
                  <a:pt x="95" y="46"/>
                </a:cubicBezTo>
                <a:close/>
                <a:moveTo>
                  <a:pt x="61" y="66"/>
                </a:moveTo>
                <a:cubicBezTo>
                  <a:pt x="53" y="72"/>
                  <a:pt x="41" y="70"/>
                  <a:pt x="35" y="62"/>
                </a:cubicBezTo>
                <a:cubicBezTo>
                  <a:pt x="29" y="53"/>
                  <a:pt x="31" y="42"/>
                  <a:pt x="39" y="35"/>
                </a:cubicBezTo>
                <a:cubicBezTo>
                  <a:pt x="47" y="29"/>
                  <a:pt x="59" y="31"/>
                  <a:pt x="65" y="40"/>
                </a:cubicBezTo>
                <a:cubicBezTo>
                  <a:pt x="72" y="48"/>
                  <a:pt x="70" y="60"/>
                  <a:pt x="61" y="6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3" name="Freeform 218"/>
          <p:cNvSpPr>
            <a:spLocks noEditPoints="1"/>
          </p:cNvSpPr>
          <p:nvPr/>
        </p:nvSpPr>
        <p:spPr bwMode="auto">
          <a:xfrm>
            <a:off x="797304" y="3605452"/>
            <a:ext cx="125636" cy="122415"/>
          </a:xfrm>
          <a:custGeom>
            <a:avLst/>
            <a:gdLst>
              <a:gd name="T0" fmla="*/ 35 w 36"/>
              <a:gd name="T1" fmla="*/ 12 h 35"/>
              <a:gd name="T2" fmla="*/ 32 w 36"/>
              <a:gd name="T3" fmla="*/ 10 h 35"/>
              <a:gd name="T4" fmla="*/ 29 w 36"/>
              <a:gd name="T5" fmla="*/ 11 h 35"/>
              <a:gd name="T6" fmla="*/ 28 w 36"/>
              <a:gd name="T7" fmla="*/ 9 h 35"/>
              <a:gd name="T8" fmla="*/ 29 w 36"/>
              <a:gd name="T9" fmla="*/ 7 h 35"/>
              <a:gd name="T10" fmla="*/ 28 w 36"/>
              <a:gd name="T11" fmla="*/ 3 h 35"/>
              <a:gd name="T12" fmla="*/ 26 w 36"/>
              <a:gd name="T13" fmla="*/ 2 h 35"/>
              <a:gd name="T14" fmla="*/ 22 w 36"/>
              <a:gd name="T15" fmla="*/ 3 h 35"/>
              <a:gd name="T16" fmla="*/ 21 w 36"/>
              <a:gd name="T17" fmla="*/ 5 h 35"/>
              <a:gd name="T18" fmla="*/ 19 w 36"/>
              <a:gd name="T19" fmla="*/ 4 h 35"/>
              <a:gd name="T20" fmla="*/ 18 w 36"/>
              <a:gd name="T21" fmla="*/ 2 h 35"/>
              <a:gd name="T22" fmla="*/ 15 w 36"/>
              <a:gd name="T23" fmla="*/ 0 h 35"/>
              <a:gd name="T24" fmla="*/ 12 w 36"/>
              <a:gd name="T25" fmla="*/ 1 h 35"/>
              <a:gd name="T26" fmla="*/ 11 w 36"/>
              <a:gd name="T27" fmla="*/ 4 h 35"/>
              <a:gd name="T28" fmla="*/ 11 w 36"/>
              <a:gd name="T29" fmla="*/ 6 h 35"/>
              <a:gd name="T30" fmla="*/ 9 w 36"/>
              <a:gd name="T31" fmla="*/ 8 h 35"/>
              <a:gd name="T32" fmla="*/ 7 w 36"/>
              <a:gd name="T33" fmla="*/ 6 h 35"/>
              <a:gd name="T34" fmla="*/ 4 w 36"/>
              <a:gd name="T35" fmla="*/ 7 h 35"/>
              <a:gd name="T36" fmla="*/ 2 w 36"/>
              <a:gd name="T37" fmla="*/ 10 h 35"/>
              <a:gd name="T38" fmla="*/ 3 w 36"/>
              <a:gd name="T39" fmla="*/ 13 h 35"/>
              <a:gd name="T40" fmla="*/ 5 w 36"/>
              <a:gd name="T41" fmla="*/ 14 h 35"/>
              <a:gd name="T42" fmla="*/ 4 w 36"/>
              <a:gd name="T43" fmla="*/ 17 h 35"/>
              <a:gd name="T44" fmla="*/ 2 w 36"/>
              <a:gd name="T45" fmla="*/ 17 h 35"/>
              <a:gd name="T46" fmla="*/ 1 w 36"/>
              <a:gd name="T47" fmla="*/ 20 h 35"/>
              <a:gd name="T48" fmla="*/ 1 w 36"/>
              <a:gd name="T49" fmla="*/ 23 h 35"/>
              <a:gd name="T50" fmla="*/ 4 w 36"/>
              <a:gd name="T51" fmla="*/ 25 h 35"/>
              <a:gd name="T52" fmla="*/ 6 w 36"/>
              <a:gd name="T53" fmla="*/ 24 h 35"/>
              <a:gd name="T54" fmla="*/ 8 w 36"/>
              <a:gd name="T55" fmla="*/ 27 h 35"/>
              <a:gd name="T56" fmla="*/ 7 w 36"/>
              <a:gd name="T57" fmla="*/ 28 h 35"/>
              <a:gd name="T58" fmla="*/ 8 w 36"/>
              <a:gd name="T59" fmla="*/ 32 h 35"/>
              <a:gd name="T60" fmla="*/ 10 w 36"/>
              <a:gd name="T61" fmla="*/ 33 h 35"/>
              <a:gd name="T62" fmla="*/ 14 w 36"/>
              <a:gd name="T63" fmla="*/ 32 h 35"/>
              <a:gd name="T64" fmla="*/ 15 w 36"/>
              <a:gd name="T65" fmla="*/ 30 h 35"/>
              <a:gd name="T66" fmla="*/ 17 w 36"/>
              <a:gd name="T67" fmla="*/ 31 h 35"/>
              <a:gd name="T68" fmla="*/ 18 w 36"/>
              <a:gd name="T69" fmla="*/ 33 h 35"/>
              <a:gd name="T70" fmla="*/ 21 w 36"/>
              <a:gd name="T71" fmla="*/ 35 h 35"/>
              <a:gd name="T72" fmla="*/ 24 w 36"/>
              <a:gd name="T73" fmla="*/ 34 h 35"/>
              <a:gd name="T74" fmla="*/ 25 w 36"/>
              <a:gd name="T75" fmla="*/ 31 h 35"/>
              <a:gd name="T76" fmla="*/ 25 w 36"/>
              <a:gd name="T77" fmla="*/ 29 h 35"/>
              <a:gd name="T78" fmla="*/ 27 w 36"/>
              <a:gd name="T79" fmla="*/ 27 h 35"/>
              <a:gd name="T80" fmla="*/ 29 w 36"/>
              <a:gd name="T81" fmla="*/ 29 h 35"/>
              <a:gd name="T82" fmla="*/ 32 w 36"/>
              <a:gd name="T83" fmla="*/ 28 h 35"/>
              <a:gd name="T84" fmla="*/ 34 w 36"/>
              <a:gd name="T85" fmla="*/ 25 h 35"/>
              <a:gd name="T86" fmla="*/ 33 w 36"/>
              <a:gd name="T87" fmla="*/ 22 h 35"/>
              <a:gd name="T88" fmla="*/ 31 w 36"/>
              <a:gd name="T89" fmla="*/ 21 h 35"/>
              <a:gd name="T90" fmla="*/ 31 w 36"/>
              <a:gd name="T91" fmla="*/ 18 h 35"/>
              <a:gd name="T92" fmla="*/ 34 w 36"/>
              <a:gd name="T93" fmla="*/ 18 h 35"/>
              <a:gd name="T94" fmla="*/ 35 w 36"/>
              <a:gd name="T95" fmla="*/ 15 h 35"/>
              <a:gd name="T96" fmla="*/ 35 w 36"/>
              <a:gd name="T97" fmla="*/ 12 h 35"/>
              <a:gd name="T98" fmla="*/ 19 w 36"/>
              <a:gd name="T99" fmla="*/ 24 h 35"/>
              <a:gd name="T100" fmla="*/ 11 w 36"/>
              <a:gd name="T101" fmla="*/ 19 h 35"/>
              <a:gd name="T102" fmla="*/ 16 w 36"/>
              <a:gd name="T103" fmla="*/ 11 h 35"/>
              <a:gd name="T104" fmla="*/ 24 w 36"/>
              <a:gd name="T105" fmla="*/ 16 h 35"/>
              <a:gd name="T106" fmla="*/ 19 w 36"/>
              <a:gd name="T107" fmla="*/ 2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" h="35">
                <a:moveTo>
                  <a:pt x="35" y="12"/>
                </a:moveTo>
                <a:cubicBezTo>
                  <a:pt x="34" y="11"/>
                  <a:pt x="33" y="10"/>
                  <a:pt x="32" y="10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0"/>
                  <a:pt x="28" y="9"/>
                  <a:pt x="28" y="9"/>
                </a:cubicBezTo>
                <a:cubicBezTo>
                  <a:pt x="29" y="7"/>
                  <a:pt x="29" y="7"/>
                  <a:pt x="29" y="7"/>
                </a:cubicBezTo>
                <a:cubicBezTo>
                  <a:pt x="30" y="5"/>
                  <a:pt x="29" y="4"/>
                  <a:pt x="28" y="3"/>
                </a:cubicBezTo>
                <a:cubicBezTo>
                  <a:pt x="26" y="2"/>
                  <a:pt x="26" y="2"/>
                  <a:pt x="26" y="2"/>
                </a:cubicBezTo>
                <a:cubicBezTo>
                  <a:pt x="25" y="1"/>
                  <a:pt x="23" y="1"/>
                  <a:pt x="22" y="3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4"/>
                  <a:pt x="20" y="4"/>
                  <a:pt x="19" y="4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6" y="0"/>
                  <a:pt x="15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1"/>
                  <a:pt x="10" y="2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0" y="6"/>
                  <a:pt x="10" y="7"/>
                  <a:pt x="9" y="8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4" y="6"/>
                  <a:pt x="4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1"/>
                  <a:pt x="2" y="12"/>
                  <a:pt x="3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5"/>
                  <a:pt x="4" y="16"/>
                  <a:pt x="4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1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24"/>
                  <a:pt x="3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5"/>
                  <a:pt x="7" y="26"/>
                  <a:pt x="8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30"/>
                  <a:pt x="7" y="31"/>
                  <a:pt x="8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11" y="34"/>
                  <a:pt x="13" y="34"/>
                  <a:pt x="14" y="32"/>
                </a:cubicBezTo>
                <a:cubicBezTo>
                  <a:pt x="15" y="30"/>
                  <a:pt x="15" y="30"/>
                  <a:pt x="15" y="30"/>
                </a:cubicBezTo>
                <a:cubicBezTo>
                  <a:pt x="16" y="31"/>
                  <a:pt x="16" y="31"/>
                  <a:pt x="17" y="31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4"/>
                  <a:pt x="20" y="35"/>
                  <a:pt x="21" y="35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4"/>
                  <a:pt x="26" y="32"/>
                  <a:pt x="25" y="31"/>
                </a:cubicBezTo>
                <a:cubicBezTo>
                  <a:pt x="25" y="29"/>
                  <a:pt x="25" y="29"/>
                  <a:pt x="25" y="29"/>
                </a:cubicBezTo>
                <a:cubicBezTo>
                  <a:pt x="26" y="28"/>
                  <a:pt x="26" y="28"/>
                  <a:pt x="27" y="27"/>
                </a:cubicBezTo>
                <a:cubicBezTo>
                  <a:pt x="29" y="29"/>
                  <a:pt x="29" y="29"/>
                  <a:pt x="29" y="29"/>
                </a:cubicBezTo>
                <a:cubicBezTo>
                  <a:pt x="30" y="29"/>
                  <a:pt x="32" y="29"/>
                  <a:pt x="32" y="28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4"/>
                  <a:pt x="34" y="23"/>
                  <a:pt x="33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0"/>
                  <a:pt x="31" y="19"/>
                  <a:pt x="31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5" y="17"/>
                  <a:pt x="36" y="16"/>
                  <a:pt x="35" y="15"/>
                </a:cubicBezTo>
                <a:lnTo>
                  <a:pt x="35" y="12"/>
                </a:lnTo>
                <a:close/>
                <a:moveTo>
                  <a:pt x="19" y="24"/>
                </a:moveTo>
                <a:cubicBezTo>
                  <a:pt x="16" y="25"/>
                  <a:pt x="12" y="23"/>
                  <a:pt x="11" y="19"/>
                </a:cubicBezTo>
                <a:cubicBezTo>
                  <a:pt x="10" y="16"/>
                  <a:pt x="13" y="12"/>
                  <a:pt x="16" y="11"/>
                </a:cubicBezTo>
                <a:cubicBezTo>
                  <a:pt x="20" y="10"/>
                  <a:pt x="23" y="12"/>
                  <a:pt x="24" y="16"/>
                </a:cubicBezTo>
                <a:cubicBezTo>
                  <a:pt x="25" y="19"/>
                  <a:pt x="23" y="23"/>
                  <a:pt x="19" y="2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4" name="Freeform 219"/>
          <p:cNvSpPr>
            <a:spLocks noEditPoints="1"/>
          </p:cNvSpPr>
          <p:nvPr/>
        </p:nvSpPr>
        <p:spPr bwMode="auto">
          <a:xfrm>
            <a:off x="863344" y="3051366"/>
            <a:ext cx="135301" cy="135301"/>
          </a:xfrm>
          <a:custGeom>
            <a:avLst/>
            <a:gdLst>
              <a:gd name="T0" fmla="*/ 38 w 39"/>
              <a:gd name="T1" fmla="*/ 13 h 39"/>
              <a:gd name="T2" fmla="*/ 34 w 39"/>
              <a:gd name="T3" fmla="*/ 11 h 39"/>
              <a:gd name="T4" fmla="*/ 32 w 39"/>
              <a:gd name="T5" fmla="*/ 12 h 39"/>
              <a:gd name="T6" fmla="*/ 30 w 39"/>
              <a:gd name="T7" fmla="*/ 10 h 39"/>
              <a:gd name="T8" fmla="*/ 32 w 39"/>
              <a:gd name="T9" fmla="*/ 7 h 39"/>
              <a:gd name="T10" fmla="*/ 31 w 39"/>
              <a:gd name="T11" fmla="*/ 3 h 39"/>
              <a:gd name="T12" fmla="*/ 28 w 39"/>
              <a:gd name="T13" fmla="*/ 2 h 39"/>
              <a:gd name="T14" fmla="*/ 24 w 39"/>
              <a:gd name="T15" fmla="*/ 3 h 39"/>
              <a:gd name="T16" fmla="*/ 23 w 39"/>
              <a:gd name="T17" fmla="*/ 5 h 39"/>
              <a:gd name="T18" fmla="*/ 20 w 39"/>
              <a:gd name="T19" fmla="*/ 5 h 39"/>
              <a:gd name="T20" fmla="*/ 19 w 39"/>
              <a:gd name="T21" fmla="*/ 2 h 39"/>
              <a:gd name="T22" fmla="*/ 16 w 39"/>
              <a:gd name="T23" fmla="*/ 0 h 39"/>
              <a:gd name="T24" fmla="*/ 13 w 39"/>
              <a:gd name="T25" fmla="*/ 1 h 39"/>
              <a:gd name="T26" fmla="*/ 11 w 39"/>
              <a:gd name="T27" fmla="*/ 4 h 39"/>
              <a:gd name="T28" fmla="*/ 12 w 39"/>
              <a:gd name="T29" fmla="*/ 7 h 39"/>
              <a:gd name="T30" fmla="*/ 9 w 39"/>
              <a:gd name="T31" fmla="*/ 8 h 39"/>
              <a:gd name="T32" fmla="*/ 7 w 39"/>
              <a:gd name="T33" fmla="*/ 7 h 39"/>
              <a:gd name="T34" fmla="*/ 4 w 39"/>
              <a:gd name="T35" fmla="*/ 8 h 39"/>
              <a:gd name="T36" fmla="*/ 2 w 39"/>
              <a:gd name="T37" fmla="*/ 11 h 39"/>
              <a:gd name="T38" fmla="*/ 3 w 39"/>
              <a:gd name="T39" fmla="*/ 14 h 39"/>
              <a:gd name="T40" fmla="*/ 5 w 39"/>
              <a:gd name="T41" fmla="*/ 15 h 39"/>
              <a:gd name="T42" fmla="*/ 4 w 39"/>
              <a:gd name="T43" fmla="*/ 19 h 39"/>
              <a:gd name="T44" fmla="*/ 2 w 39"/>
              <a:gd name="T45" fmla="*/ 19 h 39"/>
              <a:gd name="T46" fmla="*/ 0 w 39"/>
              <a:gd name="T47" fmla="*/ 22 h 39"/>
              <a:gd name="T48" fmla="*/ 1 w 39"/>
              <a:gd name="T49" fmla="*/ 25 h 39"/>
              <a:gd name="T50" fmla="*/ 4 w 39"/>
              <a:gd name="T51" fmla="*/ 27 h 39"/>
              <a:gd name="T52" fmla="*/ 6 w 39"/>
              <a:gd name="T53" fmla="*/ 27 h 39"/>
              <a:gd name="T54" fmla="*/ 8 w 39"/>
              <a:gd name="T55" fmla="*/ 29 h 39"/>
              <a:gd name="T56" fmla="*/ 7 w 39"/>
              <a:gd name="T57" fmla="*/ 31 h 39"/>
              <a:gd name="T58" fmla="*/ 8 w 39"/>
              <a:gd name="T59" fmla="*/ 35 h 39"/>
              <a:gd name="T60" fmla="*/ 11 w 39"/>
              <a:gd name="T61" fmla="*/ 37 h 39"/>
              <a:gd name="T62" fmla="*/ 14 w 39"/>
              <a:gd name="T63" fmla="*/ 36 h 39"/>
              <a:gd name="T64" fmla="*/ 16 w 39"/>
              <a:gd name="T65" fmla="*/ 34 h 39"/>
              <a:gd name="T66" fmla="*/ 19 w 39"/>
              <a:gd name="T67" fmla="*/ 34 h 39"/>
              <a:gd name="T68" fmla="*/ 19 w 39"/>
              <a:gd name="T69" fmla="*/ 36 h 39"/>
              <a:gd name="T70" fmla="*/ 23 w 39"/>
              <a:gd name="T71" fmla="*/ 38 h 39"/>
              <a:gd name="T72" fmla="*/ 26 w 39"/>
              <a:gd name="T73" fmla="*/ 38 h 39"/>
              <a:gd name="T74" fmla="*/ 27 w 39"/>
              <a:gd name="T75" fmla="*/ 34 h 39"/>
              <a:gd name="T76" fmla="*/ 27 w 39"/>
              <a:gd name="T77" fmla="*/ 32 h 39"/>
              <a:gd name="T78" fmla="*/ 29 w 39"/>
              <a:gd name="T79" fmla="*/ 30 h 39"/>
              <a:gd name="T80" fmla="*/ 31 w 39"/>
              <a:gd name="T81" fmla="*/ 31 h 39"/>
              <a:gd name="T82" fmla="*/ 35 w 39"/>
              <a:gd name="T83" fmla="*/ 30 h 39"/>
              <a:gd name="T84" fmla="*/ 37 w 39"/>
              <a:gd name="T85" fmla="*/ 28 h 39"/>
              <a:gd name="T86" fmla="*/ 36 w 39"/>
              <a:gd name="T87" fmla="*/ 24 h 39"/>
              <a:gd name="T88" fmla="*/ 33 w 39"/>
              <a:gd name="T89" fmla="*/ 23 h 39"/>
              <a:gd name="T90" fmla="*/ 34 w 39"/>
              <a:gd name="T91" fmla="*/ 20 h 39"/>
              <a:gd name="T92" fmla="*/ 36 w 39"/>
              <a:gd name="T93" fmla="*/ 19 h 39"/>
              <a:gd name="T94" fmla="*/ 38 w 39"/>
              <a:gd name="T95" fmla="*/ 16 h 39"/>
              <a:gd name="T96" fmla="*/ 38 w 39"/>
              <a:gd name="T97" fmla="*/ 13 h 39"/>
              <a:gd name="T98" fmla="*/ 21 w 39"/>
              <a:gd name="T99" fmla="*/ 26 h 39"/>
              <a:gd name="T100" fmla="*/ 12 w 39"/>
              <a:gd name="T101" fmla="*/ 21 h 39"/>
              <a:gd name="T102" fmla="*/ 17 w 39"/>
              <a:gd name="T103" fmla="*/ 12 h 39"/>
              <a:gd name="T104" fmla="*/ 26 w 39"/>
              <a:gd name="T105" fmla="*/ 18 h 39"/>
              <a:gd name="T106" fmla="*/ 21 w 39"/>
              <a:gd name="T107" fmla="*/ 2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" h="39">
                <a:moveTo>
                  <a:pt x="38" y="13"/>
                </a:moveTo>
                <a:cubicBezTo>
                  <a:pt x="37" y="12"/>
                  <a:pt x="36" y="11"/>
                  <a:pt x="34" y="11"/>
                </a:cubicBezTo>
                <a:cubicBezTo>
                  <a:pt x="32" y="12"/>
                  <a:pt x="32" y="12"/>
                  <a:pt x="32" y="12"/>
                </a:cubicBezTo>
                <a:cubicBezTo>
                  <a:pt x="31" y="11"/>
                  <a:pt x="31" y="10"/>
                  <a:pt x="30" y="10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6"/>
                  <a:pt x="32" y="4"/>
                  <a:pt x="31" y="3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1"/>
                  <a:pt x="25" y="2"/>
                  <a:pt x="24" y="3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5"/>
                  <a:pt x="21" y="5"/>
                  <a:pt x="20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1"/>
                  <a:pt x="18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1"/>
                  <a:pt x="11" y="3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8"/>
                  <a:pt x="9" y="8"/>
                </a:cubicBezTo>
                <a:cubicBezTo>
                  <a:pt x="7" y="7"/>
                  <a:pt x="7" y="7"/>
                  <a:pt x="7" y="7"/>
                </a:cubicBezTo>
                <a:cubicBezTo>
                  <a:pt x="6" y="6"/>
                  <a:pt x="4" y="7"/>
                  <a:pt x="4" y="8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2" y="14"/>
                  <a:pt x="3" y="14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6"/>
                  <a:pt x="4" y="18"/>
                  <a:pt x="4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21"/>
                  <a:pt x="0" y="22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7"/>
                  <a:pt x="3" y="28"/>
                  <a:pt x="4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7" y="28"/>
                  <a:pt x="8" y="29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6" y="33"/>
                  <a:pt x="7" y="34"/>
                  <a:pt x="8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7"/>
                  <a:pt x="14" y="37"/>
                  <a:pt x="14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8" y="34"/>
                  <a:pt x="19" y="34"/>
                </a:cubicBezTo>
                <a:cubicBezTo>
                  <a:pt x="19" y="36"/>
                  <a:pt x="19" y="36"/>
                  <a:pt x="19" y="36"/>
                </a:cubicBezTo>
                <a:cubicBezTo>
                  <a:pt x="20" y="38"/>
                  <a:pt x="21" y="39"/>
                  <a:pt x="23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7"/>
                  <a:pt x="28" y="36"/>
                  <a:pt x="27" y="34"/>
                </a:cubicBezTo>
                <a:cubicBezTo>
                  <a:pt x="27" y="32"/>
                  <a:pt x="27" y="32"/>
                  <a:pt x="27" y="32"/>
                </a:cubicBezTo>
                <a:cubicBezTo>
                  <a:pt x="28" y="31"/>
                  <a:pt x="28" y="31"/>
                  <a:pt x="29" y="30"/>
                </a:cubicBezTo>
                <a:cubicBezTo>
                  <a:pt x="31" y="31"/>
                  <a:pt x="31" y="31"/>
                  <a:pt x="31" y="31"/>
                </a:cubicBezTo>
                <a:cubicBezTo>
                  <a:pt x="33" y="32"/>
                  <a:pt x="34" y="32"/>
                  <a:pt x="35" y="30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7"/>
                  <a:pt x="37" y="25"/>
                  <a:pt x="36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34" y="22"/>
                  <a:pt x="34" y="21"/>
                  <a:pt x="34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8" y="19"/>
                  <a:pt x="39" y="17"/>
                  <a:pt x="38" y="16"/>
                </a:cubicBezTo>
                <a:lnTo>
                  <a:pt x="38" y="13"/>
                </a:lnTo>
                <a:close/>
                <a:moveTo>
                  <a:pt x="21" y="26"/>
                </a:moveTo>
                <a:cubicBezTo>
                  <a:pt x="17" y="27"/>
                  <a:pt x="13" y="25"/>
                  <a:pt x="12" y="21"/>
                </a:cubicBezTo>
                <a:cubicBezTo>
                  <a:pt x="11" y="17"/>
                  <a:pt x="13" y="13"/>
                  <a:pt x="17" y="12"/>
                </a:cubicBezTo>
                <a:cubicBezTo>
                  <a:pt x="21" y="11"/>
                  <a:pt x="25" y="14"/>
                  <a:pt x="26" y="18"/>
                </a:cubicBezTo>
                <a:cubicBezTo>
                  <a:pt x="27" y="21"/>
                  <a:pt x="25" y="25"/>
                  <a:pt x="21" y="2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5" name="Freeform 220"/>
          <p:cNvSpPr>
            <a:spLocks noEditPoints="1"/>
          </p:cNvSpPr>
          <p:nvPr/>
        </p:nvSpPr>
        <p:spPr bwMode="auto">
          <a:xfrm>
            <a:off x="2583588" y="2856470"/>
            <a:ext cx="135301" cy="135301"/>
          </a:xfrm>
          <a:custGeom>
            <a:avLst/>
            <a:gdLst>
              <a:gd name="T0" fmla="*/ 38 w 39"/>
              <a:gd name="T1" fmla="*/ 14 h 39"/>
              <a:gd name="T2" fmla="*/ 35 w 39"/>
              <a:gd name="T3" fmla="*/ 12 h 39"/>
              <a:gd name="T4" fmla="*/ 32 w 39"/>
              <a:gd name="T5" fmla="*/ 12 h 39"/>
              <a:gd name="T6" fmla="*/ 30 w 39"/>
              <a:gd name="T7" fmla="*/ 10 h 39"/>
              <a:gd name="T8" fmla="*/ 32 w 39"/>
              <a:gd name="T9" fmla="*/ 8 h 39"/>
              <a:gd name="T10" fmla="*/ 31 w 39"/>
              <a:gd name="T11" fmla="*/ 4 h 39"/>
              <a:gd name="T12" fmla="*/ 28 w 39"/>
              <a:gd name="T13" fmla="*/ 2 h 39"/>
              <a:gd name="T14" fmla="*/ 24 w 39"/>
              <a:gd name="T15" fmla="*/ 3 h 39"/>
              <a:gd name="T16" fmla="*/ 23 w 39"/>
              <a:gd name="T17" fmla="*/ 6 h 39"/>
              <a:gd name="T18" fmla="*/ 20 w 39"/>
              <a:gd name="T19" fmla="*/ 5 h 39"/>
              <a:gd name="T20" fmla="*/ 20 w 39"/>
              <a:gd name="T21" fmla="*/ 3 h 39"/>
              <a:gd name="T22" fmla="*/ 16 w 39"/>
              <a:gd name="T23" fmla="*/ 1 h 39"/>
              <a:gd name="T24" fmla="*/ 13 w 39"/>
              <a:gd name="T25" fmla="*/ 1 h 39"/>
              <a:gd name="T26" fmla="*/ 11 w 39"/>
              <a:gd name="T27" fmla="*/ 5 h 39"/>
              <a:gd name="T28" fmla="*/ 12 w 39"/>
              <a:gd name="T29" fmla="*/ 7 h 39"/>
              <a:gd name="T30" fmla="*/ 10 w 39"/>
              <a:gd name="T31" fmla="*/ 9 h 39"/>
              <a:gd name="T32" fmla="*/ 7 w 39"/>
              <a:gd name="T33" fmla="*/ 8 h 39"/>
              <a:gd name="T34" fmla="*/ 4 w 39"/>
              <a:gd name="T35" fmla="*/ 9 h 39"/>
              <a:gd name="T36" fmla="*/ 2 w 39"/>
              <a:gd name="T37" fmla="*/ 11 h 39"/>
              <a:gd name="T38" fmla="*/ 3 w 39"/>
              <a:gd name="T39" fmla="*/ 15 h 39"/>
              <a:gd name="T40" fmla="*/ 5 w 39"/>
              <a:gd name="T41" fmla="*/ 16 h 39"/>
              <a:gd name="T42" fmla="*/ 5 w 39"/>
              <a:gd name="T43" fmla="*/ 19 h 39"/>
              <a:gd name="T44" fmla="*/ 2 w 39"/>
              <a:gd name="T45" fmla="*/ 20 h 39"/>
              <a:gd name="T46" fmla="*/ 0 w 39"/>
              <a:gd name="T47" fmla="*/ 23 h 39"/>
              <a:gd name="T48" fmla="*/ 1 w 39"/>
              <a:gd name="T49" fmla="*/ 26 h 39"/>
              <a:gd name="T50" fmla="*/ 4 w 39"/>
              <a:gd name="T51" fmla="*/ 28 h 39"/>
              <a:gd name="T52" fmla="*/ 7 w 39"/>
              <a:gd name="T53" fmla="*/ 27 h 39"/>
              <a:gd name="T54" fmla="*/ 9 w 39"/>
              <a:gd name="T55" fmla="*/ 30 h 39"/>
              <a:gd name="T56" fmla="*/ 7 w 39"/>
              <a:gd name="T57" fmla="*/ 32 h 39"/>
              <a:gd name="T58" fmla="*/ 8 w 39"/>
              <a:gd name="T59" fmla="*/ 36 h 39"/>
              <a:gd name="T60" fmla="*/ 11 w 39"/>
              <a:gd name="T61" fmla="*/ 37 h 39"/>
              <a:gd name="T62" fmla="*/ 15 w 39"/>
              <a:gd name="T63" fmla="*/ 36 h 39"/>
              <a:gd name="T64" fmla="*/ 16 w 39"/>
              <a:gd name="T65" fmla="*/ 34 h 39"/>
              <a:gd name="T66" fmla="*/ 19 w 39"/>
              <a:gd name="T67" fmla="*/ 35 h 39"/>
              <a:gd name="T68" fmla="*/ 19 w 39"/>
              <a:gd name="T69" fmla="*/ 37 h 39"/>
              <a:gd name="T70" fmla="*/ 23 w 39"/>
              <a:gd name="T71" fmla="*/ 39 h 39"/>
              <a:gd name="T72" fmla="*/ 26 w 39"/>
              <a:gd name="T73" fmla="*/ 38 h 39"/>
              <a:gd name="T74" fmla="*/ 28 w 39"/>
              <a:gd name="T75" fmla="*/ 35 h 39"/>
              <a:gd name="T76" fmla="*/ 27 w 39"/>
              <a:gd name="T77" fmla="*/ 32 h 39"/>
              <a:gd name="T78" fmla="*/ 29 w 39"/>
              <a:gd name="T79" fmla="*/ 31 h 39"/>
              <a:gd name="T80" fmla="*/ 32 w 39"/>
              <a:gd name="T81" fmla="*/ 32 h 39"/>
              <a:gd name="T82" fmla="*/ 35 w 39"/>
              <a:gd name="T83" fmla="*/ 31 h 39"/>
              <a:gd name="T84" fmla="*/ 37 w 39"/>
              <a:gd name="T85" fmla="*/ 28 h 39"/>
              <a:gd name="T86" fmla="*/ 36 w 39"/>
              <a:gd name="T87" fmla="*/ 25 h 39"/>
              <a:gd name="T88" fmla="*/ 34 w 39"/>
              <a:gd name="T89" fmla="*/ 23 h 39"/>
              <a:gd name="T90" fmla="*/ 34 w 39"/>
              <a:gd name="T91" fmla="*/ 21 h 39"/>
              <a:gd name="T92" fmla="*/ 37 w 39"/>
              <a:gd name="T93" fmla="*/ 20 h 39"/>
              <a:gd name="T94" fmla="*/ 39 w 39"/>
              <a:gd name="T95" fmla="*/ 17 h 39"/>
              <a:gd name="T96" fmla="*/ 38 w 39"/>
              <a:gd name="T97" fmla="*/ 14 h 39"/>
              <a:gd name="T98" fmla="*/ 21 w 39"/>
              <a:gd name="T99" fmla="*/ 27 h 39"/>
              <a:gd name="T100" fmla="*/ 12 w 39"/>
              <a:gd name="T101" fmla="*/ 22 h 39"/>
              <a:gd name="T102" fmla="*/ 17 w 39"/>
              <a:gd name="T103" fmla="*/ 13 h 39"/>
              <a:gd name="T104" fmla="*/ 26 w 39"/>
              <a:gd name="T105" fmla="*/ 18 h 39"/>
              <a:gd name="T106" fmla="*/ 21 w 39"/>
              <a:gd name="T107" fmla="*/ 2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" h="39">
                <a:moveTo>
                  <a:pt x="38" y="14"/>
                </a:moveTo>
                <a:cubicBezTo>
                  <a:pt x="38" y="12"/>
                  <a:pt x="36" y="11"/>
                  <a:pt x="35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1" y="12"/>
                  <a:pt x="31" y="11"/>
                  <a:pt x="30" y="10"/>
                </a:cubicBezTo>
                <a:cubicBezTo>
                  <a:pt x="32" y="8"/>
                  <a:pt x="32" y="8"/>
                  <a:pt x="32" y="8"/>
                </a:cubicBezTo>
                <a:cubicBezTo>
                  <a:pt x="33" y="6"/>
                  <a:pt x="32" y="5"/>
                  <a:pt x="31" y="4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2"/>
                  <a:pt x="25" y="2"/>
                  <a:pt x="24" y="3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5"/>
                  <a:pt x="21" y="5"/>
                  <a:pt x="20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1"/>
                  <a:pt x="18" y="0"/>
                  <a:pt x="16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2"/>
                  <a:pt x="11" y="3"/>
                  <a:pt x="11" y="5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8"/>
                  <a:pt x="10" y="8"/>
                  <a:pt x="10" y="9"/>
                </a:cubicBezTo>
                <a:cubicBezTo>
                  <a:pt x="7" y="8"/>
                  <a:pt x="7" y="8"/>
                  <a:pt x="7" y="8"/>
                </a:cubicBezTo>
                <a:cubicBezTo>
                  <a:pt x="6" y="7"/>
                  <a:pt x="5" y="7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2" y="14"/>
                  <a:pt x="3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8"/>
                  <a:pt x="5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2"/>
                  <a:pt x="0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2" y="27"/>
                  <a:pt x="3" y="28"/>
                  <a:pt x="4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8" y="29"/>
                  <a:pt x="9" y="30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3"/>
                  <a:pt x="7" y="35"/>
                  <a:pt x="8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8"/>
                  <a:pt x="14" y="38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8" y="35"/>
                  <a:pt x="19" y="35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8"/>
                  <a:pt x="21" y="39"/>
                  <a:pt x="23" y="39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8"/>
                  <a:pt x="28" y="36"/>
                  <a:pt x="28" y="35"/>
                </a:cubicBezTo>
                <a:cubicBezTo>
                  <a:pt x="27" y="32"/>
                  <a:pt x="27" y="32"/>
                  <a:pt x="27" y="32"/>
                </a:cubicBezTo>
                <a:cubicBezTo>
                  <a:pt x="28" y="32"/>
                  <a:pt x="29" y="31"/>
                  <a:pt x="29" y="31"/>
                </a:cubicBezTo>
                <a:cubicBezTo>
                  <a:pt x="32" y="32"/>
                  <a:pt x="32" y="32"/>
                  <a:pt x="32" y="32"/>
                </a:cubicBezTo>
                <a:cubicBezTo>
                  <a:pt x="33" y="33"/>
                  <a:pt x="35" y="32"/>
                  <a:pt x="35" y="31"/>
                </a:cubicBezTo>
                <a:cubicBezTo>
                  <a:pt x="37" y="28"/>
                  <a:pt x="37" y="28"/>
                  <a:pt x="37" y="28"/>
                </a:cubicBezTo>
                <a:cubicBezTo>
                  <a:pt x="38" y="27"/>
                  <a:pt x="37" y="26"/>
                  <a:pt x="36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2"/>
                  <a:pt x="34" y="22"/>
                  <a:pt x="34" y="21"/>
                </a:cubicBezTo>
                <a:cubicBezTo>
                  <a:pt x="37" y="20"/>
                  <a:pt x="37" y="20"/>
                  <a:pt x="37" y="20"/>
                </a:cubicBezTo>
                <a:cubicBezTo>
                  <a:pt x="38" y="20"/>
                  <a:pt x="39" y="18"/>
                  <a:pt x="39" y="17"/>
                </a:cubicBezTo>
                <a:lnTo>
                  <a:pt x="38" y="14"/>
                </a:lnTo>
                <a:close/>
                <a:moveTo>
                  <a:pt x="21" y="27"/>
                </a:moveTo>
                <a:cubicBezTo>
                  <a:pt x="17" y="28"/>
                  <a:pt x="13" y="26"/>
                  <a:pt x="12" y="22"/>
                </a:cubicBezTo>
                <a:cubicBezTo>
                  <a:pt x="11" y="18"/>
                  <a:pt x="14" y="14"/>
                  <a:pt x="17" y="13"/>
                </a:cubicBezTo>
                <a:cubicBezTo>
                  <a:pt x="21" y="12"/>
                  <a:pt x="25" y="14"/>
                  <a:pt x="26" y="18"/>
                </a:cubicBezTo>
                <a:cubicBezTo>
                  <a:pt x="27" y="22"/>
                  <a:pt x="25" y="26"/>
                  <a:pt x="21" y="2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6" name="Freeform 221"/>
          <p:cNvSpPr>
            <a:spLocks noEditPoints="1"/>
          </p:cNvSpPr>
          <p:nvPr/>
        </p:nvSpPr>
        <p:spPr bwMode="auto">
          <a:xfrm>
            <a:off x="3189217" y="2508556"/>
            <a:ext cx="135301" cy="135301"/>
          </a:xfrm>
          <a:custGeom>
            <a:avLst/>
            <a:gdLst>
              <a:gd name="T0" fmla="*/ 38 w 39"/>
              <a:gd name="T1" fmla="*/ 13 h 39"/>
              <a:gd name="T2" fmla="*/ 35 w 39"/>
              <a:gd name="T3" fmla="*/ 11 h 39"/>
              <a:gd name="T4" fmla="*/ 32 w 39"/>
              <a:gd name="T5" fmla="*/ 12 h 39"/>
              <a:gd name="T6" fmla="*/ 31 w 39"/>
              <a:gd name="T7" fmla="*/ 10 h 39"/>
              <a:gd name="T8" fmla="*/ 32 w 39"/>
              <a:gd name="T9" fmla="*/ 7 h 39"/>
              <a:gd name="T10" fmla="*/ 31 w 39"/>
              <a:gd name="T11" fmla="*/ 4 h 39"/>
              <a:gd name="T12" fmla="*/ 28 w 39"/>
              <a:gd name="T13" fmla="*/ 2 h 39"/>
              <a:gd name="T14" fmla="*/ 25 w 39"/>
              <a:gd name="T15" fmla="*/ 3 h 39"/>
              <a:gd name="T16" fmla="*/ 23 w 39"/>
              <a:gd name="T17" fmla="*/ 5 h 39"/>
              <a:gd name="T18" fmla="*/ 21 w 39"/>
              <a:gd name="T19" fmla="*/ 5 h 39"/>
              <a:gd name="T20" fmla="*/ 20 w 39"/>
              <a:gd name="T21" fmla="*/ 2 h 39"/>
              <a:gd name="T22" fmla="*/ 17 w 39"/>
              <a:gd name="T23" fmla="*/ 0 h 39"/>
              <a:gd name="T24" fmla="*/ 14 w 39"/>
              <a:gd name="T25" fmla="*/ 1 h 39"/>
              <a:gd name="T26" fmla="*/ 12 w 39"/>
              <a:gd name="T27" fmla="*/ 4 h 39"/>
              <a:gd name="T28" fmla="*/ 12 w 39"/>
              <a:gd name="T29" fmla="*/ 7 h 39"/>
              <a:gd name="T30" fmla="*/ 10 w 39"/>
              <a:gd name="T31" fmla="*/ 9 h 39"/>
              <a:gd name="T32" fmla="*/ 8 w 39"/>
              <a:gd name="T33" fmla="*/ 7 h 39"/>
              <a:gd name="T34" fmla="*/ 4 w 39"/>
              <a:gd name="T35" fmla="*/ 8 h 39"/>
              <a:gd name="T36" fmla="*/ 2 w 39"/>
              <a:gd name="T37" fmla="*/ 11 h 39"/>
              <a:gd name="T38" fmla="*/ 3 w 39"/>
              <a:gd name="T39" fmla="*/ 15 h 39"/>
              <a:gd name="T40" fmla="*/ 5 w 39"/>
              <a:gd name="T41" fmla="*/ 16 h 39"/>
              <a:gd name="T42" fmla="*/ 5 w 39"/>
              <a:gd name="T43" fmla="*/ 19 h 39"/>
              <a:gd name="T44" fmla="*/ 3 w 39"/>
              <a:gd name="T45" fmla="*/ 19 h 39"/>
              <a:gd name="T46" fmla="*/ 1 w 39"/>
              <a:gd name="T47" fmla="*/ 23 h 39"/>
              <a:gd name="T48" fmla="*/ 1 w 39"/>
              <a:gd name="T49" fmla="*/ 26 h 39"/>
              <a:gd name="T50" fmla="*/ 5 w 39"/>
              <a:gd name="T51" fmla="*/ 28 h 39"/>
              <a:gd name="T52" fmla="*/ 7 w 39"/>
              <a:gd name="T53" fmla="*/ 27 h 39"/>
              <a:gd name="T54" fmla="*/ 9 w 39"/>
              <a:gd name="T55" fmla="*/ 30 h 39"/>
              <a:gd name="T56" fmla="*/ 8 w 39"/>
              <a:gd name="T57" fmla="*/ 32 h 39"/>
              <a:gd name="T58" fmla="*/ 9 w 39"/>
              <a:gd name="T59" fmla="*/ 35 h 39"/>
              <a:gd name="T60" fmla="*/ 11 w 39"/>
              <a:gd name="T61" fmla="*/ 37 h 39"/>
              <a:gd name="T62" fmla="*/ 15 w 39"/>
              <a:gd name="T63" fmla="*/ 36 h 39"/>
              <a:gd name="T64" fmla="*/ 16 w 39"/>
              <a:gd name="T65" fmla="*/ 34 h 39"/>
              <a:gd name="T66" fmla="*/ 19 w 39"/>
              <a:gd name="T67" fmla="*/ 34 h 39"/>
              <a:gd name="T68" fmla="*/ 20 w 39"/>
              <a:gd name="T69" fmla="*/ 37 h 39"/>
              <a:gd name="T70" fmla="*/ 23 w 39"/>
              <a:gd name="T71" fmla="*/ 39 h 39"/>
              <a:gd name="T72" fmla="*/ 26 w 39"/>
              <a:gd name="T73" fmla="*/ 38 h 39"/>
              <a:gd name="T74" fmla="*/ 28 w 39"/>
              <a:gd name="T75" fmla="*/ 35 h 39"/>
              <a:gd name="T76" fmla="*/ 27 w 39"/>
              <a:gd name="T77" fmla="*/ 32 h 39"/>
              <a:gd name="T78" fmla="*/ 30 w 39"/>
              <a:gd name="T79" fmla="*/ 30 h 39"/>
              <a:gd name="T80" fmla="*/ 32 w 39"/>
              <a:gd name="T81" fmla="*/ 32 h 39"/>
              <a:gd name="T82" fmla="*/ 36 w 39"/>
              <a:gd name="T83" fmla="*/ 31 h 39"/>
              <a:gd name="T84" fmla="*/ 37 w 39"/>
              <a:gd name="T85" fmla="*/ 28 h 39"/>
              <a:gd name="T86" fmla="*/ 36 w 39"/>
              <a:gd name="T87" fmla="*/ 24 h 39"/>
              <a:gd name="T88" fmla="*/ 34 w 39"/>
              <a:gd name="T89" fmla="*/ 23 h 39"/>
              <a:gd name="T90" fmla="*/ 34 w 39"/>
              <a:gd name="T91" fmla="*/ 20 h 39"/>
              <a:gd name="T92" fmla="*/ 37 w 39"/>
              <a:gd name="T93" fmla="*/ 20 h 39"/>
              <a:gd name="T94" fmla="*/ 39 w 39"/>
              <a:gd name="T95" fmla="*/ 16 h 39"/>
              <a:gd name="T96" fmla="*/ 38 w 39"/>
              <a:gd name="T97" fmla="*/ 13 h 39"/>
              <a:gd name="T98" fmla="*/ 21 w 39"/>
              <a:gd name="T99" fmla="*/ 27 h 39"/>
              <a:gd name="T100" fmla="*/ 12 w 39"/>
              <a:gd name="T101" fmla="*/ 21 h 39"/>
              <a:gd name="T102" fmla="*/ 18 w 39"/>
              <a:gd name="T103" fmla="*/ 12 h 39"/>
              <a:gd name="T104" fmla="*/ 27 w 39"/>
              <a:gd name="T105" fmla="*/ 18 h 39"/>
              <a:gd name="T106" fmla="*/ 21 w 39"/>
              <a:gd name="T107" fmla="*/ 2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" h="39">
                <a:moveTo>
                  <a:pt x="38" y="13"/>
                </a:moveTo>
                <a:cubicBezTo>
                  <a:pt x="38" y="12"/>
                  <a:pt x="36" y="11"/>
                  <a:pt x="35" y="11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1"/>
                  <a:pt x="31" y="11"/>
                  <a:pt x="31" y="10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6"/>
                  <a:pt x="32" y="5"/>
                  <a:pt x="31" y="4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1"/>
                  <a:pt x="25" y="2"/>
                  <a:pt x="25" y="3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5"/>
                  <a:pt x="21" y="5"/>
                  <a:pt x="21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8" y="0"/>
                  <a:pt x="17" y="0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1"/>
                  <a:pt x="11" y="3"/>
                  <a:pt x="12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8"/>
                  <a:pt x="10" y="9"/>
                </a:cubicBezTo>
                <a:cubicBezTo>
                  <a:pt x="8" y="7"/>
                  <a:pt x="8" y="7"/>
                  <a:pt x="8" y="7"/>
                </a:cubicBezTo>
                <a:cubicBezTo>
                  <a:pt x="6" y="7"/>
                  <a:pt x="5" y="7"/>
                  <a:pt x="4" y="8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2"/>
                  <a:pt x="2" y="14"/>
                  <a:pt x="3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8"/>
                  <a:pt x="5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1" y="20"/>
                  <a:pt x="0" y="21"/>
                  <a:pt x="1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2" y="27"/>
                  <a:pt x="3" y="28"/>
                  <a:pt x="5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8" y="29"/>
                  <a:pt x="9" y="30"/>
                </a:cubicBezTo>
                <a:cubicBezTo>
                  <a:pt x="8" y="32"/>
                  <a:pt x="8" y="32"/>
                  <a:pt x="8" y="32"/>
                </a:cubicBezTo>
                <a:cubicBezTo>
                  <a:pt x="7" y="33"/>
                  <a:pt x="7" y="35"/>
                  <a:pt x="9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8"/>
                  <a:pt x="14" y="37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8" y="34"/>
                  <a:pt x="19" y="34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8"/>
                  <a:pt x="22" y="39"/>
                  <a:pt x="23" y="39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8"/>
                  <a:pt x="28" y="36"/>
                  <a:pt x="28" y="35"/>
                </a:cubicBezTo>
                <a:cubicBezTo>
                  <a:pt x="27" y="32"/>
                  <a:pt x="27" y="32"/>
                  <a:pt x="27" y="32"/>
                </a:cubicBezTo>
                <a:cubicBezTo>
                  <a:pt x="28" y="32"/>
                  <a:pt x="29" y="31"/>
                  <a:pt x="30" y="30"/>
                </a:cubicBezTo>
                <a:cubicBezTo>
                  <a:pt x="32" y="32"/>
                  <a:pt x="32" y="32"/>
                  <a:pt x="32" y="32"/>
                </a:cubicBezTo>
                <a:cubicBezTo>
                  <a:pt x="33" y="32"/>
                  <a:pt x="35" y="32"/>
                  <a:pt x="36" y="31"/>
                </a:cubicBezTo>
                <a:cubicBezTo>
                  <a:pt x="37" y="28"/>
                  <a:pt x="37" y="28"/>
                  <a:pt x="37" y="28"/>
                </a:cubicBezTo>
                <a:cubicBezTo>
                  <a:pt x="38" y="27"/>
                  <a:pt x="38" y="25"/>
                  <a:pt x="36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2"/>
                  <a:pt x="34" y="21"/>
                  <a:pt x="34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8" y="19"/>
                  <a:pt x="39" y="18"/>
                  <a:pt x="39" y="16"/>
                </a:cubicBezTo>
                <a:lnTo>
                  <a:pt x="38" y="13"/>
                </a:lnTo>
                <a:close/>
                <a:moveTo>
                  <a:pt x="21" y="27"/>
                </a:moveTo>
                <a:cubicBezTo>
                  <a:pt x="17" y="28"/>
                  <a:pt x="13" y="25"/>
                  <a:pt x="12" y="21"/>
                </a:cubicBezTo>
                <a:cubicBezTo>
                  <a:pt x="11" y="17"/>
                  <a:pt x="14" y="13"/>
                  <a:pt x="18" y="12"/>
                </a:cubicBezTo>
                <a:cubicBezTo>
                  <a:pt x="22" y="12"/>
                  <a:pt x="26" y="14"/>
                  <a:pt x="27" y="18"/>
                </a:cubicBezTo>
                <a:cubicBezTo>
                  <a:pt x="28" y="22"/>
                  <a:pt x="25" y="26"/>
                  <a:pt x="21" y="2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7" name="Freeform 222"/>
          <p:cNvSpPr>
            <a:spLocks noEditPoints="1"/>
          </p:cNvSpPr>
          <p:nvPr/>
        </p:nvSpPr>
        <p:spPr bwMode="auto">
          <a:xfrm>
            <a:off x="4801544" y="3452436"/>
            <a:ext cx="135301" cy="132078"/>
          </a:xfrm>
          <a:custGeom>
            <a:avLst/>
            <a:gdLst>
              <a:gd name="T0" fmla="*/ 37 w 39"/>
              <a:gd name="T1" fmla="*/ 13 h 38"/>
              <a:gd name="T2" fmla="*/ 34 w 39"/>
              <a:gd name="T3" fmla="*/ 11 h 38"/>
              <a:gd name="T4" fmla="*/ 31 w 39"/>
              <a:gd name="T5" fmla="*/ 12 h 38"/>
              <a:gd name="T6" fmla="*/ 30 w 39"/>
              <a:gd name="T7" fmla="*/ 9 h 38"/>
              <a:gd name="T8" fmla="*/ 31 w 39"/>
              <a:gd name="T9" fmla="*/ 7 h 38"/>
              <a:gd name="T10" fmla="*/ 30 w 39"/>
              <a:gd name="T11" fmla="*/ 3 h 38"/>
              <a:gd name="T12" fmla="*/ 28 w 39"/>
              <a:gd name="T13" fmla="*/ 2 h 38"/>
              <a:gd name="T14" fmla="*/ 24 w 39"/>
              <a:gd name="T15" fmla="*/ 3 h 38"/>
              <a:gd name="T16" fmla="*/ 23 w 39"/>
              <a:gd name="T17" fmla="*/ 5 h 38"/>
              <a:gd name="T18" fmla="*/ 20 w 39"/>
              <a:gd name="T19" fmla="*/ 4 h 38"/>
              <a:gd name="T20" fmla="*/ 19 w 39"/>
              <a:gd name="T21" fmla="*/ 2 h 38"/>
              <a:gd name="T22" fmla="*/ 16 w 39"/>
              <a:gd name="T23" fmla="*/ 0 h 38"/>
              <a:gd name="T24" fmla="*/ 13 w 39"/>
              <a:gd name="T25" fmla="*/ 1 h 38"/>
              <a:gd name="T26" fmla="*/ 11 w 39"/>
              <a:gd name="T27" fmla="*/ 4 h 38"/>
              <a:gd name="T28" fmla="*/ 11 w 39"/>
              <a:gd name="T29" fmla="*/ 6 h 38"/>
              <a:gd name="T30" fmla="*/ 9 w 39"/>
              <a:gd name="T31" fmla="*/ 8 h 38"/>
              <a:gd name="T32" fmla="*/ 7 w 39"/>
              <a:gd name="T33" fmla="*/ 7 h 38"/>
              <a:gd name="T34" fmla="*/ 3 w 39"/>
              <a:gd name="T35" fmla="*/ 8 h 38"/>
              <a:gd name="T36" fmla="*/ 2 w 39"/>
              <a:gd name="T37" fmla="*/ 10 h 38"/>
              <a:gd name="T38" fmla="*/ 3 w 39"/>
              <a:gd name="T39" fmla="*/ 14 h 38"/>
              <a:gd name="T40" fmla="*/ 5 w 39"/>
              <a:gd name="T41" fmla="*/ 15 h 38"/>
              <a:gd name="T42" fmla="*/ 4 w 39"/>
              <a:gd name="T43" fmla="*/ 18 h 38"/>
              <a:gd name="T44" fmla="*/ 2 w 39"/>
              <a:gd name="T45" fmla="*/ 19 h 38"/>
              <a:gd name="T46" fmla="*/ 0 w 39"/>
              <a:gd name="T47" fmla="*/ 22 h 38"/>
              <a:gd name="T48" fmla="*/ 1 w 39"/>
              <a:gd name="T49" fmla="*/ 25 h 38"/>
              <a:gd name="T50" fmla="*/ 4 w 39"/>
              <a:gd name="T51" fmla="*/ 27 h 38"/>
              <a:gd name="T52" fmla="*/ 6 w 39"/>
              <a:gd name="T53" fmla="*/ 27 h 38"/>
              <a:gd name="T54" fmla="*/ 8 w 39"/>
              <a:gd name="T55" fmla="*/ 29 h 38"/>
              <a:gd name="T56" fmla="*/ 7 w 39"/>
              <a:gd name="T57" fmla="*/ 31 h 38"/>
              <a:gd name="T58" fmla="*/ 8 w 39"/>
              <a:gd name="T59" fmla="*/ 35 h 38"/>
              <a:gd name="T60" fmla="*/ 10 w 39"/>
              <a:gd name="T61" fmla="*/ 36 h 38"/>
              <a:gd name="T62" fmla="*/ 14 w 39"/>
              <a:gd name="T63" fmla="*/ 35 h 38"/>
              <a:gd name="T64" fmla="*/ 15 w 39"/>
              <a:gd name="T65" fmla="*/ 33 h 38"/>
              <a:gd name="T66" fmla="*/ 18 w 39"/>
              <a:gd name="T67" fmla="*/ 34 h 38"/>
              <a:gd name="T68" fmla="*/ 19 w 39"/>
              <a:gd name="T69" fmla="*/ 36 h 38"/>
              <a:gd name="T70" fmla="*/ 22 w 39"/>
              <a:gd name="T71" fmla="*/ 38 h 38"/>
              <a:gd name="T72" fmla="*/ 25 w 39"/>
              <a:gd name="T73" fmla="*/ 37 h 38"/>
              <a:gd name="T74" fmla="*/ 27 w 39"/>
              <a:gd name="T75" fmla="*/ 34 h 38"/>
              <a:gd name="T76" fmla="*/ 27 w 39"/>
              <a:gd name="T77" fmla="*/ 32 h 38"/>
              <a:gd name="T78" fmla="*/ 29 w 39"/>
              <a:gd name="T79" fmla="*/ 30 h 38"/>
              <a:gd name="T80" fmla="*/ 31 w 39"/>
              <a:gd name="T81" fmla="*/ 31 h 38"/>
              <a:gd name="T82" fmla="*/ 35 w 39"/>
              <a:gd name="T83" fmla="*/ 30 h 38"/>
              <a:gd name="T84" fmla="*/ 36 w 39"/>
              <a:gd name="T85" fmla="*/ 28 h 38"/>
              <a:gd name="T86" fmla="*/ 35 w 39"/>
              <a:gd name="T87" fmla="*/ 24 h 38"/>
              <a:gd name="T88" fmla="*/ 33 w 39"/>
              <a:gd name="T89" fmla="*/ 22 h 38"/>
              <a:gd name="T90" fmla="*/ 33 w 39"/>
              <a:gd name="T91" fmla="*/ 20 h 38"/>
              <a:gd name="T92" fmla="*/ 36 w 39"/>
              <a:gd name="T93" fmla="*/ 19 h 38"/>
              <a:gd name="T94" fmla="*/ 38 w 39"/>
              <a:gd name="T95" fmla="*/ 16 h 38"/>
              <a:gd name="T96" fmla="*/ 37 w 39"/>
              <a:gd name="T97" fmla="*/ 13 h 38"/>
              <a:gd name="T98" fmla="*/ 20 w 39"/>
              <a:gd name="T99" fmla="*/ 26 h 38"/>
              <a:gd name="T100" fmla="*/ 12 w 39"/>
              <a:gd name="T101" fmla="*/ 21 h 38"/>
              <a:gd name="T102" fmla="*/ 17 w 39"/>
              <a:gd name="T103" fmla="*/ 12 h 38"/>
              <a:gd name="T104" fmla="*/ 26 w 39"/>
              <a:gd name="T105" fmla="*/ 17 h 38"/>
              <a:gd name="T106" fmla="*/ 20 w 39"/>
              <a:gd name="T107" fmla="*/ 2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" h="38">
                <a:moveTo>
                  <a:pt x="37" y="13"/>
                </a:moveTo>
                <a:cubicBezTo>
                  <a:pt x="37" y="11"/>
                  <a:pt x="36" y="11"/>
                  <a:pt x="34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0" y="10"/>
                  <a:pt x="30" y="9"/>
                </a:cubicBezTo>
                <a:cubicBezTo>
                  <a:pt x="31" y="7"/>
                  <a:pt x="31" y="7"/>
                  <a:pt x="31" y="7"/>
                </a:cubicBezTo>
                <a:cubicBezTo>
                  <a:pt x="32" y="6"/>
                  <a:pt x="32" y="4"/>
                  <a:pt x="30" y="3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1"/>
                  <a:pt x="25" y="1"/>
                  <a:pt x="24" y="3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5"/>
                  <a:pt x="21" y="4"/>
                  <a:pt x="20" y="4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0"/>
                  <a:pt x="17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1" y="1"/>
                  <a:pt x="11" y="2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0" y="7"/>
                  <a:pt x="9" y="8"/>
                </a:cubicBezTo>
                <a:cubicBezTo>
                  <a:pt x="7" y="7"/>
                  <a:pt x="7" y="7"/>
                  <a:pt x="7" y="7"/>
                </a:cubicBezTo>
                <a:cubicBezTo>
                  <a:pt x="6" y="6"/>
                  <a:pt x="4" y="6"/>
                  <a:pt x="3" y="8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2"/>
                  <a:pt x="1" y="13"/>
                  <a:pt x="3" y="1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4" y="17"/>
                  <a:pt x="4" y="18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9"/>
                  <a:pt x="0" y="21"/>
                  <a:pt x="0" y="22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7"/>
                  <a:pt x="2" y="28"/>
                  <a:pt x="4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7" y="28"/>
                  <a:pt x="7" y="28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6" y="32"/>
                  <a:pt x="6" y="34"/>
                  <a:pt x="8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7"/>
                  <a:pt x="13" y="37"/>
                  <a:pt x="14" y="35"/>
                </a:cubicBezTo>
                <a:cubicBezTo>
                  <a:pt x="15" y="33"/>
                  <a:pt x="15" y="33"/>
                  <a:pt x="15" y="33"/>
                </a:cubicBezTo>
                <a:cubicBezTo>
                  <a:pt x="16" y="34"/>
                  <a:pt x="17" y="34"/>
                  <a:pt x="18" y="34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38"/>
                  <a:pt x="21" y="38"/>
                  <a:pt x="22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7" y="37"/>
                  <a:pt x="28" y="36"/>
                  <a:pt x="27" y="34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8" y="30"/>
                  <a:pt x="29" y="30"/>
                </a:cubicBezTo>
                <a:cubicBezTo>
                  <a:pt x="31" y="31"/>
                  <a:pt x="31" y="31"/>
                  <a:pt x="31" y="31"/>
                </a:cubicBezTo>
                <a:cubicBezTo>
                  <a:pt x="32" y="32"/>
                  <a:pt x="34" y="32"/>
                  <a:pt x="35" y="30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26"/>
                  <a:pt x="37" y="25"/>
                  <a:pt x="35" y="24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8" y="19"/>
                  <a:pt x="39" y="17"/>
                  <a:pt x="38" y="16"/>
                </a:cubicBezTo>
                <a:lnTo>
                  <a:pt x="37" y="13"/>
                </a:lnTo>
                <a:close/>
                <a:moveTo>
                  <a:pt x="20" y="26"/>
                </a:moveTo>
                <a:cubicBezTo>
                  <a:pt x="17" y="27"/>
                  <a:pt x="13" y="25"/>
                  <a:pt x="12" y="21"/>
                </a:cubicBezTo>
                <a:cubicBezTo>
                  <a:pt x="11" y="17"/>
                  <a:pt x="13" y="13"/>
                  <a:pt x="17" y="12"/>
                </a:cubicBezTo>
                <a:cubicBezTo>
                  <a:pt x="21" y="11"/>
                  <a:pt x="25" y="13"/>
                  <a:pt x="26" y="17"/>
                </a:cubicBezTo>
                <a:cubicBezTo>
                  <a:pt x="27" y="21"/>
                  <a:pt x="24" y="25"/>
                  <a:pt x="20" y="2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8" name="Freeform 223"/>
          <p:cNvSpPr>
            <a:spLocks noEditPoints="1"/>
          </p:cNvSpPr>
          <p:nvPr/>
        </p:nvSpPr>
        <p:spPr bwMode="auto">
          <a:xfrm>
            <a:off x="4274841" y="3072305"/>
            <a:ext cx="136911" cy="135301"/>
          </a:xfrm>
          <a:custGeom>
            <a:avLst/>
            <a:gdLst>
              <a:gd name="T0" fmla="*/ 38 w 39"/>
              <a:gd name="T1" fmla="*/ 13 h 39"/>
              <a:gd name="T2" fmla="*/ 34 w 39"/>
              <a:gd name="T3" fmla="*/ 11 h 39"/>
              <a:gd name="T4" fmla="*/ 31 w 39"/>
              <a:gd name="T5" fmla="*/ 12 h 39"/>
              <a:gd name="T6" fmla="*/ 30 w 39"/>
              <a:gd name="T7" fmla="*/ 10 h 39"/>
              <a:gd name="T8" fmla="*/ 31 w 39"/>
              <a:gd name="T9" fmla="*/ 7 h 39"/>
              <a:gd name="T10" fmla="*/ 30 w 39"/>
              <a:gd name="T11" fmla="*/ 4 h 39"/>
              <a:gd name="T12" fmla="*/ 28 w 39"/>
              <a:gd name="T13" fmla="*/ 2 h 39"/>
              <a:gd name="T14" fmla="*/ 24 w 39"/>
              <a:gd name="T15" fmla="*/ 3 h 39"/>
              <a:gd name="T16" fmla="*/ 23 w 39"/>
              <a:gd name="T17" fmla="*/ 5 h 39"/>
              <a:gd name="T18" fmla="*/ 20 w 39"/>
              <a:gd name="T19" fmla="*/ 5 h 39"/>
              <a:gd name="T20" fmla="*/ 19 w 39"/>
              <a:gd name="T21" fmla="*/ 2 h 39"/>
              <a:gd name="T22" fmla="*/ 16 w 39"/>
              <a:gd name="T23" fmla="*/ 0 h 39"/>
              <a:gd name="T24" fmla="*/ 13 w 39"/>
              <a:gd name="T25" fmla="*/ 1 h 39"/>
              <a:gd name="T26" fmla="*/ 11 w 39"/>
              <a:gd name="T27" fmla="*/ 4 h 39"/>
              <a:gd name="T28" fmla="*/ 12 w 39"/>
              <a:gd name="T29" fmla="*/ 7 h 39"/>
              <a:gd name="T30" fmla="*/ 9 w 39"/>
              <a:gd name="T31" fmla="*/ 8 h 39"/>
              <a:gd name="T32" fmla="*/ 7 w 39"/>
              <a:gd name="T33" fmla="*/ 7 h 39"/>
              <a:gd name="T34" fmla="*/ 3 w 39"/>
              <a:gd name="T35" fmla="*/ 8 h 39"/>
              <a:gd name="T36" fmla="*/ 2 w 39"/>
              <a:gd name="T37" fmla="*/ 11 h 39"/>
              <a:gd name="T38" fmla="*/ 3 w 39"/>
              <a:gd name="T39" fmla="*/ 15 h 39"/>
              <a:gd name="T40" fmla="*/ 5 w 39"/>
              <a:gd name="T41" fmla="*/ 16 h 39"/>
              <a:gd name="T42" fmla="*/ 4 w 39"/>
              <a:gd name="T43" fmla="*/ 19 h 39"/>
              <a:gd name="T44" fmla="*/ 2 w 39"/>
              <a:gd name="T45" fmla="*/ 19 h 39"/>
              <a:gd name="T46" fmla="*/ 0 w 39"/>
              <a:gd name="T47" fmla="*/ 23 h 39"/>
              <a:gd name="T48" fmla="*/ 1 w 39"/>
              <a:gd name="T49" fmla="*/ 26 h 39"/>
              <a:gd name="T50" fmla="*/ 4 w 39"/>
              <a:gd name="T51" fmla="*/ 28 h 39"/>
              <a:gd name="T52" fmla="*/ 6 w 39"/>
              <a:gd name="T53" fmla="*/ 27 h 39"/>
              <a:gd name="T54" fmla="*/ 8 w 39"/>
              <a:gd name="T55" fmla="*/ 30 h 39"/>
              <a:gd name="T56" fmla="*/ 7 w 39"/>
              <a:gd name="T57" fmla="*/ 32 h 39"/>
              <a:gd name="T58" fmla="*/ 8 w 39"/>
              <a:gd name="T59" fmla="*/ 35 h 39"/>
              <a:gd name="T60" fmla="*/ 11 w 39"/>
              <a:gd name="T61" fmla="*/ 37 h 39"/>
              <a:gd name="T62" fmla="*/ 14 w 39"/>
              <a:gd name="T63" fmla="*/ 36 h 39"/>
              <a:gd name="T64" fmla="*/ 15 w 39"/>
              <a:gd name="T65" fmla="*/ 34 h 39"/>
              <a:gd name="T66" fmla="*/ 18 w 39"/>
              <a:gd name="T67" fmla="*/ 34 h 39"/>
              <a:gd name="T68" fmla="*/ 19 w 39"/>
              <a:gd name="T69" fmla="*/ 37 h 39"/>
              <a:gd name="T70" fmla="*/ 22 w 39"/>
              <a:gd name="T71" fmla="*/ 39 h 39"/>
              <a:gd name="T72" fmla="*/ 25 w 39"/>
              <a:gd name="T73" fmla="*/ 38 h 39"/>
              <a:gd name="T74" fmla="*/ 27 w 39"/>
              <a:gd name="T75" fmla="*/ 35 h 39"/>
              <a:gd name="T76" fmla="*/ 27 w 39"/>
              <a:gd name="T77" fmla="*/ 32 h 39"/>
              <a:gd name="T78" fmla="*/ 29 w 39"/>
              <a:gd name="T79" fmla="*/ 30 h 39"/>
              <a:gd name="T80" fmla="*/ 31 w 39"/>
              <a:gd name="T81" fmla="*/ 32 h 39"/>
              <a:gd name="T82" fmla="*/ 35 w 39"/>
              <a:gd name="T83" fmla="*/ 31 h 39"/>
              <a:gd name="T84" fmla="*/ 37 w 39"/>
              <a:gd name="T85" fmla="*/ 28 h 39"/>
              <a:gd name="T86" fmla="*/ 36 w 39"/>
              <a:gd name="T87" fmla="*/ 24 h 39"/>
              <a:gd name="T88" fmla="*/ 33 w 39"/>
              <a:gd name="T89" fmla="*/ 23 h 39"/>
              <a:gd name="T90" fmla="*/ 34 w 39"/>
              <a:gd name="T91" fmla="*/ 20 h 39"/>
              <a:gd name="T92" fmla="*/ 36 w 39"/>
              <a:gd name="T93" fmla="*/ 20 h 39"/>
              <a:gd name="T94" fmla="*/ 38 w 39"/>
              <a:gd name="T95" fmla="*/ 16 h 39"/>
              <a:gd name="T96" fmla="*/ 38 w 39"/>
              <a:gd name="T97" fmla="*/ 13 h 39"/>
              <a:gd name="T98" fmla="*/ 21 w 39"/>
              <a:gd name="T99" fmla="*/ 27 h 39"/>
              <a:gd name="T100" fmla="*/ 12 w 39"/>
              <a:gd name="T101" fmla="*/ 21 h 39"/>
              <a:gd name="T102" fmla="*/ 17 w 39"/>
              <a:gd name="T103" fmla="*/ 12 h 39"/>
              <a:gd name="T104" fmla="*/ 26 w 39"/>
              <a:gd name="T105" fmla="*/ 18 h 39"/>
              <a:gd name="T106" fmla="*/ 21 w 39"/>
              <a:gd name="T107" fmla="*/ 2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" h="39">
                <a:moveTo>
                  <a:pt x="38" y="13"/>
                </a:moveTo>
                <a:cubicBezTo>
                  <a:pt x="37" y="12"/>
                  <a:pt x="36" y="11"/>
                  <a:pt x="34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0" y="11"/>
                  <a:pt x="30" y="10"/>
                </a:cubicBezTo>
                <a:cubicBezTo>
                  <a:pt x="31" y="7"/>
                  <a:pt x="31" y="7"/>
                  <a:pt x="31" y="7"/>
                </a:cubicBezTo>
                <a:cubicBezTo>
                  <a:pt x="32" y="6"/>
                  <a:pt x="32" y="4"/>
                  <a:pt x="30" y="4"/>
                </a:cubicBezTo>
                <a:cubicBezTo>
                  <a:pt x="28" y="2"/>
                  <a:pt x="28" y="2"/>
                  <a:pt x="28" y="2"/>
                </a:cubicBezTo>
                <a:cubicBezTo>
                  <a:pt x="27" y="1"/>
                  <a:pt x="25" y="2"/>
                  <a:pt x="24" y="3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5"/>
                  <a:pt x="21" y="5"/>
                  <a:pt x="20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1"/>
                  <a:pt x="17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1"/>
                  <a:pt x="11" y="3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8"/>
                  <a:pt x="9" y="8"/>
                </a:cubicBezTo>
                <a:cubicBezTo>
                  <a:pt x="7" y="7"/>
                  <a:pt x="7" y="7"/>
                  <a:pt x="7" y="7"/>
                </a:cubicBezTo>
                <a:cubicBezTo>
                  <a:pt x="6" y="6"/>
                  <a:pt x="4" y="7"/>
                  <a:pt x="3" y="8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1" y="14"/>
                  <a:pt x="3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7"/>
                  <a:pt x="4" y="18"/>
                  <a:pt x="4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20"/>
                  <a:pt x="0" y="21"/>
                  <a:pt x="0" y="23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7"/>
                  <a:pt x="3" y="28"/>
                  <a:pt x="4" y="28"/>
                </a:cubicBezTo>
                <a:cubicBezTo>
                  <a:pt x="6" y="27"/>
                  <a:pt x="6" y="27"/>
                  <a:pt x="6" y="27"/>
                </a:cubicBezTo>
                <a:cubicBezTo>
                  <a:pt x="7" y="28"/>
                  <a:pt x="7" y="29"/>
                  <a:pt x="8" y="30"/>
                </a:cubicBezTo>
                <a:cubicBezTo>
                  <a:pt x="7" y="32"/>
                  <a:pt x="7" y="32"/>
                  <a:pt x="7" y="32"/>
                </a:cubicBezTo>
                <a:cubicBezTo>
                  <a:pt x="6" y="33"/>
                  <a:pt x="7" y="34"/>
                  <a:pt x="8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8"/>
                  <a:pt x="13" y="37"/>
                  <a:pt x="14" y="36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7" y="34"/>
                  <a:pt x="18" y="34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21" y="39"/>
                  <a:pt x="22" y="39"/>
                </a:cubicBezTo>
                <a:cubicBezTo>
                  <a:pt x="25" y="38"/>
                  <a:pt x="25" y="38"/>
                  <a:pt x="25" y="38"/>
                </a:cubicBezTo>
                <a:cubicBezTo>
                  <a:pt x="27" y="37"/>
                  <a:pt x="28" y="36"/>
                  <a:pt x="27" y="35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8" y="31"/>
                  <a:pt x="29" y="30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2"/>
                  <a:pt x="34" y="32"/>
                  <a:pt x="35" y="31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7"/>
                  <a:pt x="37" y="25"/>
                  <a:pt x="36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2"/>
                  <a:pt x="33" y="21"/>
                  <a:pt x="34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8" y="19"/>
                  <a:pt x="39" y="18"/>
                  <a:pt x="38" y="16"/>
                </a:cubicBezTo>
                <a:lnTo>
                  <a:pt x="38" y="13"/>
                </a:lnTo>
                <a:close/>
                <a:moveTo>
                  <a:pt x="21" y="27"/>
                </a:moveTo>
                <a:cubicBezTo>
                  <a:pt x="17" y="28"/>
                  <a:pt x="13" y="25"/>
                  <a:pt x="12" y="21"/>
                </a:cubicBezTo>
                <a:cubicBezTo>
                  <a:pt x="11" y="17"/>
                  <a:pt x="13" y="13"/>
                  <a:pt x="17" y="12"/>
                </a:cubicBezTo>
                <a:cubicBezTo>
                  <a:pt x="21" y="11"/>
                  <a:pt x="25" y="14"/>
                  <a:pt x="26" y="18"/>
                </a:cubicBezTo>
                <a:cubicBezTo>
                  <a:pt x="27" y="22"/>
                  <a:pt x="25" y="26"/>
                  <a:pt x="21" y="2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39" name="Freeform 224"/>
          <p:cNvSpPr>
            <a:spLocks noEditPoints="1"/>
          </p:cNvSpPr>
          <p:nvPr/>
        </p:nvSpPr>
        <p:spPr bwMode="auto">
          <a:xfrm>
            <a:off x="4358599" y="2424799"/>
            <a:ext cx="98254" cy="93421"/>
          </a:xfrm>
          <a:custGeom>
            <a:avLst/>
            <a:gdLst>
              <a:gd name="T0" fmla="*/ 27 w 28"/>
              <a:gd name="T1" fmla="*/ 9 h 27"/>
              <a:gd name="T2" fmla="*/ 25 w 28"/>
              <a:gd name="T3" fmla="*/ 8 h 27"/>
              <a:gd name="T4" fmla="*/ 23 w 28"/>
              <a:gd name="T5" fmla="*/ 9 h 27"/>
              <a:gd name="T6" fmla="*/ 21 w 28"/>
              <a:gd name="T7" fmla="*/ 7 h 27"/>
              <a:gd name="T8" fmla="*/ 23 w 28"/>
              <a:gd name="T9" fmla="*/ 5 h 27"/>
              <a:gd name="T10" fmla="*/ 22 w 28"/>
              <a:gd name="T11" fmla="*/ 3 h 27"/>
              <a:gd name="T12" fmla="*/ 20 w 28"/>
              <a:gd name="T13" fmla="*/ 2 h 27"/>
              <a:gd name="T14" fmla="*/ 17 w 28"/>
              <a:gd name="T15" fmla="*/ 2 h 27"/>
              <a:gd name="T16" fmla="*/ 16 w 28"/>
              <a:gd name="T17" fmla="*/ 4 h 27"/>
              <a:gd name="T18" fmla="*/ 14 w 28"/>
              <a:gd name="T19" fmla="*/ 4 h 27"/>
              <a:gd name="T20" fmla="*/ 14 w 28"/>
              <a:gd name="T21" fmla="*/ 2 h 27"/>
              <a:gd name="T22" fmla="*/ 12 w 28"/>
              <a:gd name="T23" fmla="*/ 0 h 27"/>
              <a:gd name="T24" fmla="*/ 10 w 28"/>
              <a:gd name="T25" fmla="*/ 1 h 27"/>
              <a:gd name="T26" fmla="*/ 8 w 28"/>
              <a:gd name="T27" fmla="*/ 3 h 27"/>
              <a:gd name="T28" fmla="*/ 9 w 28"/>
              <a:gd name="T29" fmla="*/ 5 h 27"/>
              <a:gd name="T30" fmla="*/ 7 w 28"/>
              <a:gd name="T31" fmla="*/ 6 h 27"/>
              <a:gd name="T32" fmla="*/ 6 w 28"/>
              <a:gd name="T33" fmla="*/ 5 h 27"/>
              <a:gd name="T34" fmla="*/ 3 w 28"/>
              <a:gd name="T35" fmla="*/ 6 h 27"/>
              <a:gd name="T36" fmla="*/ 2 w 28"/>
              <a:gd name="T37" fmla="*/ 8 h 27"/>
              <a:gd name="T38" fmla="*/ 2 w 28"/>
              <a:gd name="T39" fmla="*/ 10 h 27"/>
              <a:gd name="T40" fmla="*/ 4 w 28"/>
              <a:gd name="T41" fmla="*/ 11 h 27"/>
              <a:gd name="T42" fmla="*/ 4 w 28"/>
              <a:gd name="T43" fmla="*/ 13 h 27"/>
              <a:gd name="T44" fmla="*/ 2 w 28"/>
              <a:gd name="T45" fmla="*/ 14 h 27"/>
              <a:gd name="T46" fmla="*/ 1 w 28"/>
              <a:gd name="T47" fmla="*/ 16 h 27"/>
              <a:gd name="T48" fmla="*/ 1 w 28"/>
              <a:gd name="T49" fmla="*/ 18 h 27"/>
              <a:gd name="T50" fmla="*/ 3 w 28"/>
              <a:gd name="T51" fmla="*/ 19 h 27"/>
              <a:gd name="T52" fmla="*/ 5 w 28"/>
              <a:gd name="T53" fmla="*/ 19 h 27"/>
              <a:gd name="T54" fmla="*/ 6 w 28"/>
              <a:gd name="T55" fmla="*/ 21 h 27"/>
              <a:gd name="T56" fmla="*/ 5 w 28"/>
              <a:gd name="T57" fmla="*/ 22 h 27"/>
              <a:gd name="T58" fmla="*/ 6 w 28"/>
              <a:gd name="T59" fmla="*/ 25 h 27"/>
              <a:gd name="T60" fmla="*/ 8 w 28"/>
              <a:gd name="T61" fmla="*/ 26 h 27"/>
              <a:gd name="T62" fmla="*/ 11 w 28"/>
              <a:gd name="T63" fmla="*/ 25 h 27"/>
              <a:gd name="T64" fmla="*/ 11 w 28"/>
              <a:gd name="T65" fmla="*/ 24 h 27"/>
              <a:gd name="T66" fmla="*/ 13 w 28"/>
              <a:gd name="T67" fmla="*/ 24 h 27"/>
              <a:gd name="T68" fmla="*/ 14 w 28"/>
              <a:gd name="T69" fmla="*/ 26 h 27"/>
              <a:gd name="T70" fmla="*/ 16 w 28"/>
              <a:gd name="T71" fmla="*/ 27 h 27"/>
              <a:gd name="T72" fmla="*/ 18 w 28"/>
              <a:gd name="T73" fmla="*/ 27 h 27"/>
              <a:gd name="T74" fmla="*/ 20 w 28"/>
              <a:gd name="T75" fmla="*/ 24 h 27"/>
              <a:gd name="T76" fmla="*/ 19 w 28"/>
              <a:gd name="T77" fmla="*/ 22 h 27"/>
              <a:gd name="T78" fmla="*/ 21 w 28"/>
              <a:gd name="T79" fmla="*/ 21 h 27"/>
              <a:gd name="T80" fmla="*/ 22 w 28"/>
              <a:gd name="T81" fmla="*/ 22 h 27"/>
              <a:gd name="T82" fmla="*/ 25 w 28"/>
              <a:gd name="T83" fmla="*/ 22 h 27"/>
              <a:gd name="T84" fmla="*/ 26 w 28"/>
              <a:gd name="T85" fmla="*/ 20 h 27"/>
              <a:gd name="T86" fmla="*/ 25 w 28"/>
              <a:gd name="T87" fmla="*/ 17 h 27"/>
              <a:gd name="T88" fmla="*/ 24 w 28"/>
              <a:gd name="T89" fmla="*/ 16 h 27"/>
              <a:gd name="T90" fmla="*/ 24 w 28"/>
              <a:gd name="T91" fmla="*/ 14 h 27"/>
              <a:gd name="T92" fmla="*/ 26 w 28"/>
              <a:gd name="T93" fmla="*/ 14 h 27"/>
              <a:gd name="T94" fmla="*/ 27 w 28"/>
              <a:gd name="T95" fmla="*/ 11 h 27"/>
              <a:gd name="T96" fmla="*/ 27 w 28"/>
              <a:gd name="T97" fmla="*/ 9 h 27"/>
              <a:gd name="T98" fmla="*/ 15 w 28"/>
              <a:gd name="T99" fmla="*/ 19 h 27"/>
              <a:gd name="T100" fmla="*/ 9 w 28"/>
              <a:gd name="T101" fmla="*/ 15 h 27"/>
              <a:gd name="T102" fmla="*/ 13 w 28"/>
              <a:gd name="T103" fmla="*/ 9 h 27"/>
              <a:gd name="T104" fmla="*/ 19 w 28"/>
              <a:gd name="T105" fmla="*/ 13 h 27"/>
              <a:gd name="T106" fmla="*/ 15 w 28"/>
              <a:gd name="T107" fmla="*/ 1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7">
                <a:moveTo>
                  <a:pt x="27" y="9"/>
                </a:moveTo>
                <a:cubicBezTo>
                  <a:pt x="27" y="8"/>
                  <a:pt x="26" y="8"/>
                  <a:pt x="25" y="8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8"/>
                  <a:pt x="22" y="7"/>
                  <a:pt x="21" y="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4"/>
                  <a:pt x="23" y="3"/>
                  <a:pt x="22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5" y="4"/>
                  <a:pt x="14" y="4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3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1"/>
                  <a:pt x="8" y="2"/>
                  <a:pt x="8" y="3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8" y="6"/>
                  <a:pt x="7" y="6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3" y="5"/>
                  <a:pt x="3" y="6"/>
                </a:cubicBezTo>
                <a:cubicBezTo>
                  <a:pt x="2" y="8"/>
                  <a:pt x="2" y="8"/>
                  <a:pt x="2" y="8"/>
                </a:cubicBezTo>
                <a:cubicBezTo>
                  <a:pt x="1" y="9"/>
                  <a:pt x="2" y="10"/>
                  <a:pt x="2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2"/>
                  <a:pt x="4" y="13"/>
                  <a:pt x="4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5"/>
                  <a:pt x="1" y="16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9"/>
                  <a:pt x="2" y="20"/>
                  <a:pt x="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0"/>
                  <a:pt x="6" y="20"/>
                  <a:pt x="6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3"/>
                  <a:pt x="5" y="24"/>
                  <a:pt x="6" y="25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10" y="26"/>
                  <a:pt x="11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3" y="24"/>
                  <a:pt x="13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7"/>
                  <a:pt x="15" y="27"/>
                  <a:pt x="16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6"/>
                  <a:pt x="20" y="25"/>
                  <a:pt x="20" y="24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2"/>
                  <a:pt x="20" y="22"/>
                  <a:pt x="21" y="21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3"/>
                  <a:pt x="24" y="22"/>
                  <a:pt x="25" y="22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19"/>
                  <a:pt x="26" y="18"/>
                  <a:pt x="25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5"/>
                  <a:pt x="24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7" y="14"/>
                  <a:pt x="28" y="13"/>
                  <a:pt x="27" y="11"/>
                </a:cubicBezTo>
                <a:lnTo>
                  <a:pt x="27" y="9"/>
                </a:lnTo>
                <a:close/>
                <a:moveTo>
                  <a:pt x="15" y="19"/>
                </a:moveTo>
                <a:cubicBezTo>
                  <a:pt x="12" y="19"/>
                  <a:pt x="9" y="18"/>
                  <a:pt x="9" y="15"/>
                </a:cubicBezTo>
                <a:cubicBezTo>
                  <a:pt x="8" y="12"/>
                  <a:pt x="10" y="9"/>
                  <a:pt x="13" y="9"/>
                </a:cubicBezTo>
                <a:cubicBezTo>
                  <a:pt x="15" y="8"/>
                  <a:pt x="18" y="10"/>
                  <a:pt x="19" y="13"/>
                </a:cubicBezTo>
                <a:cubicBezTo>
                  <a:pt x="19" y="15"/>
                  <a:pt x="18" y="18"/>
                  <a:pt x="15" y="1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0" name="Freeform 225"/>
          <p:cNvSpPr>
            <a:spLocks noEditPoints="1"/>
          </p:cNvSpPr>
          <p:nvPr/>
        </p:nvSpPr>
        <p:spPr bwMode="auto">
          <a:xfrm>
            <a:off x="4825706" y="3830953"/>
            <a:ext cx="93421" cy="95032"/>
          </a:xfrm>
          <a:custGeom>
            <a:avLst/>
            <a:gdLst>
              <a:gd name="T0" fmla="*/ 26 w 27"/>
              <a:gd name="T1" fmla="*/ 9 h 27"/>
              <a:gd name="T2" fmla="*/ 24 w 27"/>
              <a:gd name="T3" fmla="*/ 8 h 27"/>
              <a:gd name="T4" fmla="*/ 22 w 27"/>
              <a:gd name="T5" fmla="*/ 8 h 27"/>
              <a:gd name="T6" fmla="*/ 21 w 27"/>
              <a:gd name="T7" fmla="*/ 7 h 27"/>
              <a:gd name="T8" fmla="*/ 22 w 27"/>
              <a:gd name="T9" fmla="*/ 5 h 27"/>
              <a:gd name="T10" fmla="*/ 21 w 27"/>
              <a:gd name="T11" fmla="*/ 2 h 27"/>
              <a:gd name="T12" fmla="*/ 20 w 27"/>
              <a:gd name="T13" fmla="*/ 1 h 27"/>
              <a:gd name="T14" fmla="*/ 17 w 27"/>
              <a:gd name="T15" fmla="*/ 2 h 27"/>
              <a:gd name="T16" fmla="*/ 16 w 27"/>
              <a:gd name="T17" fmla="*/ 4 h 27"/>
              <a:gd name="T18" fmla="*/ 14 w 27"/>
              <a:gd name="T19" fmla="*/ 3 h 27"/>
              <a:gd name="T20" fmla="*/ 14 w 27"/>
              <a:gd name="T21" fmla="*/ 2 h 27"/>
              <a:gd name="T22" fmla="*/ 11 w 27"/>
              <a:gd name="T23" fmla="*/ 0 h 27"/>
              <a:gd name="T24" fmla="*/ 9 w 27"/>
              <a:gd name="T25" fmla="*/ 1 h 27"/>
              <a:gd name="T26" fmla="*/ 8 w 27"/>
              <a:gd name="T27" fmla="*/ 3 h 27"/>
              <a:gd name="T28" fmla="*/ 8 w 27"/>
              <a:gd name="T29" fmla="*/ 5 h 27"/>
              <a:gd name="T30" fmla="*/ 7 w 27"/>
              <a:gd name="T31" fmla="*/ 6 h 27"/>
              <a:gd name="T32" fmla="*/ 5 w 27"/>
              <a:gd name="T33" fmla="*/ 5 h 27"/>
              <a:gd name="T34" fmla="*/ 2 w 27"/>
              <a:gd name="T35" fmla="*/ 6 h 27"/>
              <a:gd name="T36" fmla="*/ 1 w 27"/>
              <a:gd name="T37" fmla="*/ 7 h 27"/>
              <a:gd name="T38" fmla="*/ 2 w 27"/>
              <a:gd name="T39" fmla="*/ 10 h 27"/>
              <a:gd name="T40" fmla="*/ 3 w 27"/>
              <a:gd name="T41" fmla="*/ 11 h 27"/>
              <a:gd name="T42" fmla="*/ 3 w 27"/>
              <a:gd name="T43" fmla="*/ 13 h 27"/>
              <a:gd name="T44" fmla="*/ 2 w 27"/>
              <a:gd name="T45" fmla="*/ 13 h 27"/>
              <a:gd name="T46" fmla="*/ 0 w 27"/>
              <a:gd name="T47" fmla="*/ 16 h 27"/>
              <a:gd name="T48" fmla="*/ 1 w 27"/>
              <a:gd name="T49" fmla="*/ 18 h 27"/>
              <a:gd name="T50" fmla="*/ 3 w 27"/>
              <a:gd name="T51" fmla="*/ 19 h 27"/>
              <a:gd name="T52" fmla="*/ 4 w 27"/>
              <a:gd name="T53" fmla="*/ 19 h 27"/>
              <a:gd name="T54" fmla="*/ 6 w 27"/>
              <a:gd name="T55" fmla="*/ 21 h 27"/>
              <a:gd name="T56" fmla="*/ 5 w 27"/>
              <a:gd name="T57" fmla="*/ 22 h 27"/>
              <a:gd name="T58" fmla="*/ 6 w 27"/>
              <a:gd name="T59" fmla="*/ 25 h 27"/>
              <a:gd name="T60" fmla="*/ 7 w 27"/>
              <a:gd name="T61" fmla="*/ 26 h 27"/>
              <a:gd name="T62" fmla="*/ 10 w 27"/>
              <a:gd name="T63" fmla="*/ 25 h 27"/>
              <a:gd name="T64" fmla="*/ 11 w 27"/>
              <a:gd name="T65" fmla="*/ 24 h 27"/>
              <a:gd name="T66" fmla="*/ 13 w 27"/>
              <a:gd name="T67" fmla="*/ 24 h 27"/>
              <a:gd name="T68" fmla="*/ 13 w 27"/>
              <a:gd name="T69" fmla="*/ 26 h 27"/>
              <a:gd name="T70" fmla="*/ 16 w 27"/>
              <a:gd name="T71" fmla="*/ 27 h 27"/>
              <a:gd name="T72" fmla="*/ 18 w 27"/>
              <a:gd name="T73" fmla="*/ 26 h 27"/>
              <a:gd name="T74" fmla="*/ 19 w 27"/>
              <a:gd name="T75" fmla="*/ 24 h 27"/>
              <a:gd name="T76" fmla="*/ 19 w 27"/>
              <a:gd name="T77" fmla="*/ 22 h 27"/>
              <a:gd name="T78" fmla="*/ 20 w 27"/>
              <a:gd name="T79" fmla="*/ 21 h 27"/>
              <a:gd name="T80" fmla="*/ 22 w 27"/>
              <a:gd name="T81" fmla="*/ 22 h 27"/>
              <a:gd name="T82" fmla="*/ 25 w 27"/>
              <a:gd name="T83" fmla="*/ 21 h 27"/>
              <a:gd name="T84" fmla="*/ 26 w 27"/>
              <a:gd name="T85" fmla="*/ 20 h 27"/>
              <a:gd name="T86" fmla="*/ 25 w 27"/>
              <a:gd name="T87" fmla="*/ 17 h 27"/>
              <a:gd name="T88" fmla="*/ 23 w 27"/>
              <a:gd name="T89" fmla="*/ 16 h 27"/>
              <a:gd name="T90" fmla="*/ 24 w 27"/>
              <a:gd name="T91" fmla="*/ 14 h 27"/>
              <a:gd name="T92" fmla="*/ 26 w 27"/>
              <a:gd name="T93" fmla="*/ 14 h 27"/>
              <a:gd name="T94" fmla="*/ 27 w 27"/>
              <a:gd name="T95" fmla="*/ 11 h 27"/>
              <a:gd name="T96" fmla="*/ 26 w 27"/>
              <a:gd name="T97" fmla="*/ 9 h 27"/>
              <a:gd name="T98" fmla="*/ 15 w 27"/>
              <a:gd name="T99" fmla="*/ 19 h 27"/>
              <a:gd name="T100" fmla="*/ 8 w 27"/>
              <a:gd name="T101" fmla="*/ 15 h 27"/>
              <a:gd name="T102" fmla="*/ 12 w 27"/>
              <a:gd name="T103" fmla="*/ 9 h 27"/>
              <a:gd name="T104" fmla="*/ 18 w 27"/>
              <a:gd name="T105" fmla="*/ 12 h 27"/>
              <a:gd name="T106" fmla="*/ 15 w 27"/>
              <a:gd name="T107" fmla="*/ 1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26" y="9"/>
                </a:moveTo>
                <a:cubicBezTo>
                  <a:pt x="26" y="8"/>
                  <a:pt x="25" y="8"/>
                  <a:pt x="24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1" y="7"/>
                  <a:pt x="21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3" y="4"/>
                  <a:pt x="22" y="3"/>
                  <a:pt x="21" y="2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7" y="1"/>
                  <a:pt x="17" y="2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3" y="1"/>
                  <a:pt x="12" y="0"/>
                  <a:pt x="11" y="0"/>
                </a:cubicBezTo>
                <a:cubicBezTo>
                  <a:pt x="9" y="1"/>
                  <a:pt x="9" y="1"/>
                  <a:pt x="9" y="1"/>
                </a:cubicBezTo>
                <a:cubicBezTo>
                  <a:pt x="8" y="1"/>
                  <a:pt x="8" y="2"/>
                  <a:pt x="8" y="3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7" y="5"/>
                  <a:pt x="7" y="6"/>
                </a:cubicBezTo>
                <a:cubicBezTo>
                  <a:pt x="5" y="5"/>
                  <a:pt x="5" y="5"/>
                  <a:pt x="5" y="5"/>
                </a:cubicBezTo>
                <a:cubicBezTo>
                  <a:pt x="4" y="4"/>
                  <a:pt x="3" y="5"/>
                  <a:pt x="2" y="6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1" y="10"/>
                  <a:pt x="2" y="10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2"/>
                  <a:pt x="3" y="12"/>
                  <a:pt x="3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4"/>
                  <a:pt x="0" y="15"/>
                  <a:pt x="0" y="16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9"/>
                  <a:pt x="2" y="19"/>
                  <a:pt x="3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9"/>
                  <a:pt x="5" y="20"/>
                  <a:pt x="6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3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6"/>
                  <a:pt x="10" y="26"/>
                  <a:pt x="10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2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14" y="27"/>
                  <a:pt x="15" y="27"/>
                  <a:pt x="16" y="27"/>
                </a:cubicBezTo>
                <a:cubicBezTo>
                  <a:pt x="18" y="26"/>
                  <a:pt x="18" y="26"/>
                  <a:pt x="18" y="26"/>
                </a:cubicBezTo>
                <a:cubicBezTo>
                  <a:pt x="19" y="26"/>
                  <a:pt x="19" y="25"/>
                  <a:pt x="19" y="24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20" y="22"/>
                  <a:pt x="20" y="21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3"/>
                  <a:pt x="24" y="22"/>
                  <a:pt x="25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8"/>
                  <a:pt x="25" y="17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4" y="15"/>
                  <a:pt x="24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7" y="13"/>
                  <a:pt x="27" y="12"/>
                  <a:pt x="27" y="11"/>
                </a:cubicBezTo>
                <a:lnTo>
                  <a:pt x="26" y="9"/>
                </a:lnTo>
                <a:close/>
                <a:moveTo>
                  <a:pt x="15" y="19"/>
                </a:moveTo>
                <a:cubicBezTo>
                  <a:pt x="12" y="19"/>
                  <a:pt x="9" y="18"/>
                  <a:pt x="8" y="15"/>
                </a:cubicBezTo>
                <a:cubicBezTo>
                  <a:pt x="8" y="12"/>
                  <a:pt x="9" y="9"/>
                  <a:pt x="12" y="9"/>
                </a:cubicBezTo>
                <a:cubicBezTo>
                  <a:pt x="15" y="8"/>
                  <a:pt x="18" y="10"/>
                  <a:pt x="18" y="12"/>
                </a:cubicBezTo>
                <a:cubicBezTo>
                  <a:pt x="19" y="15"/>
                  <a:pt x="17" y="18"/>
                  <a:pt x="15" y="1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1" name="Freeform 226"/>
          <p:cNvSpPr>
            <a:spLocks noEditPoints="1"/>
          </p:cNvSpPr>
          <p:nvPr/>
        </p:nvSpPr>
        <p:spPr bwMode="auto">
          <a:xfrm>
            <a:off x="4387591" y="2110708"/>
            <a:ext cx="93421" cy="98255"/>
          </a:xfrm>
          <a:custGeom>
            <a:avLst/>
            <a:gdLst>
              <a:gd name="T0" fmla="*/ 26 w 27"/>
              <a:gd name="T1" fmla="*/ 10 h 28"/>
              <a:gd name="T2" fmla="*/ 24 w 27"/>
              <a:gd name="T3" fmla="*/ 8 h 28"/>
              <a:gd name="T4" fmla="*/ 22 w 27"/>
              <a:gd name="T5" fmla="*/ 9 h 28"/>
              <a:gd name="T6" fmla="*/ 21 w 27"/>
              <a:gd name="T7" fmla="*/ 7 h 28"/>
              <a:gd name="T8" fmla="*/ 22 w 27"/>
              <a:gd name="T9" fmla="*/ 6 h 28"/>
              <a:gd name="T10" fmla="*/ 21 w 27"/>
              <a:gd name="T11" fmla="*/ 3 h 28"/>
              <a:gd name="T12" fmla="*/ 19 w 27"/>
              <a:gd name="T13" fmla="*/ 2 h 28"/>
              <a:gd name="T14" fmla="*/ 17 w 27"/>
              <a:gd name="T15" fmla="*/ 3 h 28"/>
              <a:gd name="T16" fmla="*/ 16 w 27"/>
              <a:gd name="T17" fmla="*/ 4 h 28"/>
              <a:gd name="T18" fmla="*/ 14 w 27"/>
              <a:gd name="T19" fmla="*/ 4 h 28"/>
              <a:gd name="T20" fmla="*/ 13 w 27"/>
              <a:gd name="T21" fmla="*/ 2 h 28"/>
              <a:gd name="T22" fmla="*/ 11 w 27"/>
              <a:gd name="T23" fmla="*/ 1 h 28"/>
              <a:gd name="T24" fmla="*/ 9 w 27"/>
              <a:gd name="T25" fmla="*/ 1 h 28"/>
              <a:gd name="T26" fmla="*/ 8 w 27"/>
              <a:gd name="T27" fmla="*/ 3 h 28"/>
              <a:gd name="T28" fmla="*/ 8 w 27"/>
              <a:gd name="T29" fmla="*/ 5 h 28"/>
              <a:gd name="T30" fmla="*/ 6 w 27"/>
              <a:gd name="T31" fmla="*/ 6 h 28"/>
              <a:gd name="T32" fmla="*/ 5 w 27"/>
              <a:gd name="T33" fmla="*/ 5 h 28"/>
              <a:gd name="T34" fmla="*/ 2 w 27"/>
              <a:gd name="T35" fmla="*/ 6 h 28"/>
              <a:gd name="T36" fmla="*/ 1 w 27"/>
              <a:gd name="T37" fmla="*/ 8 h 28"/>
              <a:gd name="T38" fmla="*/ 2 w 27"/>
              <a:gd name="T39" fmla="*/ 11 h 28"/>
              <a:gd name="T40" fmla="*/ 3 w 27"/>
              <a:gd name="T41" fmla="*/ 11 h 28"/>
              <a:gd name="T42" fmla="*/ 3 w 27"/>
              <a:gd name="T43" fmla="*/ 14 h 28"/>
              <a:gd name="T44" fmla="*/ 1 w 27"/>
              <a:gd name="T45" fmla="*/ 14 h 28"/>
              <a:gd name="T46" fmla="*/ 0 w 27"/>
              <a:gd name="T47" fmla="*/ 16 h 28"/>
              <a:gd name="T48" fmla="*/ 0 w 27"/>
              <a:gd name="T49" fmla="*/ 18 h 28"/>
              <a:gd name="T50" fmla="*/ 3 w 27"/>
              <a:gd name="T51" fmla="*/ 20 h 28"/>
              <a:gd name="T52" fmla="*/ 4 w 27"/>
              <a:gd name="T53" fmla="*/ 19 h 28"/>
              <a:gd name="T54" fmla="*/ 6 w 27"/>
              <a:gd name="T55" fmla="*/ 21 h 28"/>
              <a:gd name="T56" fmla="*/ 5 w 27"/>
              <a:gd name="T57" fmla="*/ 22 h 28"/>
              <a:gd name="T58" fmla="*/ 5 w 27"/>
              <a:gd name="T59" fmla="*/ 25 h 28"/>
              <a:gd name="T60" fmla="*/ 7 w 27"/>
              <a:gd name="T61" fmla="*/ 26 h 28"/>
              <a:gd name="T62" fmla="*/ 10 w 27"/>
              <a:gd name="T63" fmla="*/ 25 h 28"/>
              <a:gd name="T64" fmla="*/ 11 w 27"/>
              <a:gd name="T65" fmla="*/ 24 h 28"/>
              <a:gd name="T66" fmla="*/ 13 w 27"/>
              <a:gd name="T67" fmla="*/ 24 h 28"/>
              <a:gd name="T68" fmla="*/ 13 w 27"/>
              <a:gd name="T69" fmla="*/ 26 h 28"/>
              <a:gd name="T70" fmla="*/ 15 w 27"/>
              <a:gd name="T71" fmla="*/ 27 h 28"/>
              <a:gd name="T72" fmla="*/ 18 w 27"/>
              <a:gd name="T73" fmla="*/ 27 h 28"/>
              <a:gd name="T74" fmla="*/ 19 w 27"/>
              <a:gd name="T75" fmla="*/ 25 h 28"/>
              <a:gd name="T76" fmla="*/ 18 w 27"/>
              <a:gd name="T77" fmla="*/ 23 h 28"/>
              <a:gd name="T78" fmla="*/ 20 w 27"/>
              <a:gd name="T79" fmla="*/ 22 h 28"/>
              <a:gd name="T80" fmla="*/ 22 w 27"/>
              <a:gd name="T81" fmla="*/ 23 h 28"/>
              <a:gd name="T82" fmla="*/ 24 w 27"/>
              <a:gd name="T83" fmla="*/ 22 h 28"/>
              <a:gd name="T84" fmla="*/ 25 w 27"/>
              <a:gd name="T85" fmla="*/ 20 h 28"/>
              <a:gd name="T86" fmla="*/ 25 w 27"/>
              <a:gd name="T87" fmla="*/ 17 h 28"/>
              <a:gd name="T88" fmla="*/ 23 w 27"/>
              <a:gd name="T89" fmla="*/ 16 h 28"/>
              <a:gd name="T90" fmla="*/ 23 w 27"/>
              <a:gd name="T91" fmla="*/ 15 h 28"/>
              <a:gd name="T92" fmla="*/ 25 w 27"/>
              <a:gd name="T93" fmla="*/ 14 h 28"/>
              <a:gd name="T94" fmla="*/ 27 w 27"/>
              <a:gd name="T95" fmla="*/ 12 h 28"/>
              <a:gd name="T96" fmla="*/ 26 w 27"/>
              <a:gd name="T97" fmla="*/ 10 h 28"/>
              <a:gd name="T98" fmla="*/ 14 w 27"/>
              <a:gd name="T99" fmla="*/ 19 h 28"/>
              <a:gd name="T100" fmla="*/ 8 w 27"/>
              <a:gd name="T101" fmla="*/ 15 h 28"/>
              <a:gd name="T102" fmla="*/ 12 w 27"/>
              <a:gd name="T103" fmla="*/ 9 h 28"/>
              <a:gd name="T104" fmla="*/ 18 w 27"/>
              <a:gd name="T105" fmla="*/ 13 h 28"/>
              <a:gd name="T106" fmla="*/ 14 w 27"/>
              <a:gd name="T107" fmla="*/ 1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8">
                <a:moveTo>
                  <a:pt x="26" y="10"/>
                </a:moveTo>
                <a:cubicBezTo>
                  <a:pt x="26" y="9"/>
                  <a:pt x="25" y="8"/>
                  <a:pt x="24" y="8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8"/>
                  <a:pt x="21" y="8"/>
                  <a:pt x="21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4"/>
                  <a:pt x="21" y="3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1"/>
                  <a:pt x="17" y="2"/>
                  <a:pt x="17" y="3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4" y="4"/>
                  <a:pt x="14" y="4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2" y="0"/>
                  <a:pt x="11" y="1"/>
                </a:cubicBezTo>
                <a:cubicBezTo>
                  <a:pt x="9" y="1"/>
                  <a:pt x="9" y="1"/>
                  <a:pt x="9" y="1"/>
                </a:cubicBezTo>
                <a:cubicBezTo>
                  <a:pt x="8" y="1"/>
                  <a:pt x="7" y="2"/>
                  <a:pt x="8" y="3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7" y="6"/>
                  <a:pt x="6" y="6"/>
                </a:cubicBezTo>
                <a:cubicBezTo>
                  <a:pt x="5" y="5"/>
                  <a:pt x="5" y="5"/>
                  <a:pt x="5" y="5"/>
                </a:cubicBezTo>
                <a:cubicBezTo>
                  <a:pt x="4" y="5"/>
                  <a:pt x="3" y="5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1" y="9"/>
                  <a:pt x="1" y="10"/>
                  <a:pt x="2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2"/>
                  <a:pt x="3" y="13"/>
                  <a:pt x="3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2" y="20"/>
                  <a:pt x="3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20"/>
                  <a:pt x="5" y="21"/>
                  <a:pt x="6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3"/>
                  <a:pt x="4" y="25"/>
                  <a:pt x="5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9" y="26"/>
                  <a:pt x="10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2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7"/>
                  <a:pt x="14" y="28"/>
                  <a:pt x="15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6"/>
                  <a:pt x="19" y="25"/>
                </a:cubicBezTo>
                <a:cubicBezTo>
                  <a:pt x="18" y="23"/>
                  <a:pt x="18" y="23"/>
                  <a:pt x="18" y="23"/>
                </a:cubicBezTo>
                <a:cubicBezTo>
                  <a:pt x="19" y="22"/>
                  <a:pt x="20" y="22"/>
                  <a:pt x="20" y="22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4" y="23"/>
                  <a:pt x="24" y="22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9"/>
                  <a:pt x="26" y="18"/>
                  <a:pt x="25" y="17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6"/>
                  <a:pt x="23" y="15"/>
                  <a:pt x="23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6" y="14"/>
                  <a:pt x="27" y="13"/>
                  <a:pt x="27" y="12"/>
                </a:cubicBezTo>
                <a:lnTo>
                  <a:pt x="26" y="10"/>
                </a:lnTo>
                <a:close/>
                <a:moveTo>
                  <a:pt x="14" y="19"/>
                </a:moveTo>
                <a:cubicBezTo>
                  <a:pt x="12" y="20"/>
                  <a:pt x="9" y="18"/>
                  <a:pt x="8" y="15"/>
                </a:cubicBezTo>
                <a:cubicBezTo>
                  <a:pt x="7" y="13"/>
                  <a:pt x="9" y="10"/>
                  <a:pt x="12" y="9"/>
                </a:cubicBezTo>
                <a:cubicBezTo>
                  <a:pt x="15" y="8"/>
                  <a:pt x="17" y="10"/>
                  <a:pt x="18" y="13"/>
                </a:cubicBezTo>
                <a:cubicBezTo>
                  <a:pt x="19" y="16"/>
                  <a:pt x="17" y="18"/>
                  <a:pt x="14" y="19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2" name="Freeform 227"/>
          <p:cNvSpPr>
            <a:spLocks noEditPoints="1"/>
          </p:cNvSpPr>
          <p:nvPr/>
        </p:nvSpPr>
        <p:spPr bwMode="auto">
          <a:xfrm>
            <a:off x="4073500" y="3117406"/>
            <a:ext cx="135301" cy="135301"/>
          </a:xfrm>
          <a:custGeom>
            <a:avLst/>
            <a:gdLst>
              <a:gd name="T0" fmla="*/ 38 w 39"/>
              <a:gd name="T1" fmla="*/ 14 h 39"/>
              <a:gd name="T2" fmla="*/ 35 w 39"/>
              <a:gd name="T3" fmla="*/ 12 h 39"/>
              <a:gd name="T4" fmla="*/ 32 w 39"/>
              <a:gd name="T5" fmla="*/ 13 h 39"/>
              <a:gd name="T6" fmla="*/ 31 w 39"/>
              <a:gd name="T7" fmla="*/ 10 h 39"/>
              <a:gd name="T8" fmla="*/ 32 w 39"/>
              <a:gd name="T9" fmla="*/ 8 h 39"/>
              <a:gd name="T10" fmla="*/ 31 w 39"/>
              <a:gd name="T11" fmla="*/ 4 h 39"/>
              <a:gd name="T12" fmla="*/ 29 w 39"/>
              <a:gd name="T13" fmla="*/ 3 h 39"/>
              <a:gd name="T14" fmla="*/ 25 w 39"/>
              <a:gd name="T15" fmla="*/ 4 h 39"/>
              <a:gd name="T16" fmla="*/ 23 w 39"/>
              <a:gd name="T17" fmla="*/ 6 h 39"/>
              <a:gd name="T18" fmla="*/ 21 w 39"/>
              <a:gd name="T19" fmla="*/ 5 h 39"/>
              <a:gd name="T20" fmla="*/ 20 w 39"/>
              <a:gd name="T21" fmla="*/ 3 h 39"/>
              <a:gd name="T22" fmla="*/ 17 w 39"/>
              <a:gd name="T23" fmla="*/ 1 h 39"/>
              <a:gd name="T24" fmla="*/ 14 w 39"/>
              <a:gd name="T25" fmla="*/ 2 h 39"/>
              <a:gd name="T26" fmla="*/ 12 w 39"/>
              <a:gd name="T27" fmla="*/ 5 h 39"/>
              <a:gd name="T28" fmla="*/ 12 w 39"/>
              <a:gd name="T29" fmla="*/ 7 h 39"/>
              <a:gd name="T30" fmla="*/ 10 w 39"/>
              <a:gd name="T31" fmla="*/ 9 h 39"/>
              <a:gd name="T32" fmla="*/ 8 w 39"/>
              <a:gd name="T33" fmla="*/ 8 h 39"/>
              <a:gd name="T34" fmla="*/ 4 w 39"/>
              <a:gd name="T35" fmla="*/ 9 h 39"/>
              <a:gd name="T36" fmla="*/ 3 w 39"/>
              <a:gd name="T37" fmla="*/ 11 h 39"/>
              <a:gd name="T38" fmla="*/ 4 w 39"/>
              <a:gd name="T39" fmla="*/ 15 h 39"/>
              <a:gd name="T40" fmla="*/ 5 w 39"/>
              <a:gd name="T41" fmla="*/ 16 h 39"/>
              <a:gd name="T42" fmla="*/ 5 w 39"/>
              <a:gd name="T43" fmla="*/ 19 h 39"/>
              <a:gd name="T44" fmla="*/ 3 w 39"/>
              <a:gd name="T45" fmla="*/ 20 h 39"/>
              <a:gd name="T46" fmla="*/ 1 w 39"/>
              <a:gd name="T47" fmla="*/ 23 h 39"/>
              <a:gd name="T48" fmla="*/ 2 w 39"/>
              <a:gd name="T49" fmla="*/ 26 h 39"/>
              <a:gd name="T50" fmla="*/ 5 w 39"/>
              <a:gd name="T51" fmla="*/ 28 h 39"/>
              <a:gd name="T52" fmla="*/ 7 w 39"/>
              <a:gd name="T53" fmla="*/ 28 h 39"/>
              <a:gd name="T54" fmla="*/ 9 w 39"/>
              <a:gd name="T55" fmla="*/ 30 h 39"/>
              <a:gd name="T56" fmla="*/ 8 w 39"/>
              <a:gd name="T57" fmla="*/ 32 h 39"/>
              <a:gd name="T58" fmla="*/ 9 w 39"/>
              <a:gd name="T59" fmla="*/ 36 h 39"/>
              <a:gd name="T60" fmla="*/ 11 w 39"/>
              <a:gd name="T61" fmla="*/ 37 h 39"/>
              <a:gd name="T62" fmla="*/ 15 w 39"/>
              <a:gd name="T63" fmla="*/ 36 h 39"/>
              <a:gd name="T64" fmla="*/ 16 w 39"/>
              <a:gd name="T65" fmla="*/ 34 h 39"/>
              <a:gd name="T66" fmla="*/ 19 w 39"/>
              <a:gd name="T67" fmla="*/ 35 h 39"/>
              <a:gd name="T68" fmla="*/ 20 w 39"/>
              <a:gd name="T69" fmla="*/ 37 h 39"/>
              <a:gd name="T70" fmla="*/ 23 w 39"/>
              <a:gd name="T71" fmla="*/ 39 h 39"/>
              <a:gd name="T72" fmla="*/ 26 w 39"/>
              <a:gd name="T73" fmla="*/ 38 h 39"/>
              <a:gd name="T74" fmla="*/ 28 w 39"/>
              <a:gd name="T75" fmla="*/ 35 h 39"/>
              <a:gd name="T76" fmla="*/ 27 w 39"/>
              <a:gd name="T77" fmla="*/ 32 h 39"/>
              <a:gd name="T78" fmla="*/ 30 w 39"/>
              <a:gd name="T79" fmla="*/ 31 h 39"/>
              <a:gd name="T80" fmla="*/ 32 w 39"/>
              <a:gd name="T81" fmla="*/ 32 h 39"/>
              <a:gd name="T82" fmla="*/ 36 w 39"/>
              <a:gd name="T83" fmla="*/ 31 h 39"/>
              <a:gd name="T84" fmla="*/ 37 w 39"/>
              <a:gd name="T85" fmla="*/ 29 h 39"/>
              <a:gd name="T86" fmla="*/ 36 w 39"/>
              <a:gd name="T87" fmla="*/ 25 h 39"/>
              <a:gd name="T88" fmla="*/ 34 w 39"/>
              <a:gd name="T89" fmla="*/ 23 h 39"/>
              <a:gd name="T90" fmla="*/ 34 w 39"/>
              <a:gd name="T91" fmla="*/ 21 h 39"/>
              <a:gd name="T92" fmla="*/ 37 w 39"/>
              <a:gd name="T93" fmla="*/ 20 h 39"/>
              <a:gd name="T94" fmla="*/ 39 w 39"/>
              <a:gd name="T95" fmla="*/ 17 h 39"/>
              <a:gd name="T96" fmla="*/ 38 w 39"/>
              <a:gd name="T97" fmla="*/ 14 h 39"/>
              <a:gd name="T98" fmla="*/ 21 w 39"/>
              <a:gd name="T99" fmla="*/ 27 h 39"/>
              <a:gd name="T100" fmla="*/ 13 w 39"/>
              <a:gd name="T101" fmla="*/ 22 h 39"/>
              <a:gd name="T102" fmla="*/ 18 w 39"/>
              <a:gd name="T103" fmla="*/ 13 h 39"/>
              <a:gd name="T104" fmla="*/ 27 w 39"/>
              <a:gd name="T105" fmla="*/ 18 h 39"/>
              <a:gd name="T106" fmla="*/ 21 w 39"/>
              <a:gd name="T107" fmla="*/ 2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" h="39">
                <a:moveTo>
                  <a:pt x="38" y="14"/>
                </a:moveTo>
                <a:cubicBezTo>
                  <a:pt x="38" y="12"/>
                  <a:pt x="36" y="11"/>
                  <a:pt x="35" y="12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2"/>
                  <a:pt x="31" y="11"/>
                  <a:pt x="31" y="10"/>
                </a:cubicBezTo>
                <a:cubicBezTo>
                  <a:pt x="32" y="8"/>
                  <a:pt x="32" y="8"/>
                  <a:pt x="32" y="8"/>
                </a:cubicBezTo>
                <a:cubicBezTo>
                  <a:pt x="33" y="7"/>
                  <a:pt x="32" y="5"/>
                  <a:pt x="31" y="4"/>
                </a:cubicBezTo>
                <a:cubicBezTo>
                  <a:pt x="29" y="3"/>
                  <a:pt x="29" y="3"/>
                  <a:pt x="29" y="3"/>
                </a:cubicBezTo>
                <a:cubicBezTo>
                  <a:pt x="27" y="2"/>
                  <a:pt x="26" y="2"/>
                  <a:pt x="25" y="4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2" y="5"/>
                  <a:pt x="21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18" y="0"/>
                  <a:pt x="17" y="1"/>
                </a:cubicBezTo>
                <a:cubicBezTo>
                  <a:pt x="14" y="2"/>
                  <a:pt x="14" y="2"/>
                  <a:pt x="14" y="2"/>
                </a:cubicBezTo>
                <a:cubicBezTo>
                  <a:pt x="12" y="2"/>
                  <a:pt x="11" y="3"/>
                  <a:pt x="12" y="5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8"/>
                  <a:pt x="11" y="8"/>
                  <a:pt x="10" y="9"/>
                </a:cubicBezTo>
                <a:cubicBezTo>
                  <a:pt x="8" y="8"/>
                  <a:pt x="8" y="8"/>
                  <a:pt x="8" y="8"/>
                </a:cubicBezTo>
                <a:cubicBezTo>
                  <a:pt x="7" y="7"/>
                  <a:pt x="5" y="7"/>
                  <a:pt x="4" y="9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3"/>
                  <a:pt x="2" y="14"/>
                  <a:pt x="4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8"/>
                  <a:pt x="5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1" y="20"/>
                  <a:pt x="0" y="22"/>
                  <a:pt x="1" y="23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8"/>
                  <a:pt x="3" y="28"/>
                  <a:pt x="5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8" y="28"/>
                  <a:pt x="8" y="29"/>
                  <a:pt x="9" y="30"/>
                </a:cubicBezTo>
                <a:cubicBezTo>
                  <a:pt x="8" y="32"/>
                  <a:pt x="8" y="32"/>
                  <a:pt x="8" y="32"/>
                </a:cubicBezTo>
                <a:cubicBezTo>
                  <a:pt x="7" y="33"/>
                  <a:pt x="7" y="35"/>
                  <a:pt x="9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3" y="38"/>
                  <a:pt x="14" y="38"/>
                  <a:pt x="15" y="36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5"/>
                  <a:pt x="18" y="35"/>
                  <a:pt x="19" y="35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9"/>
                  <a:pt x="22" y="39"/>
                  <a:pt x="23" y="39"/>
                </a:cubicBezTo>
                <a:cubicBezTo>
                  <a:pt x="26" y="38"/>
                  <a:pt x="26" y="38"/>
                  <a:pt x="26" y="38"/>
                </a:cubicBezTo>
                <a:cubicBezTo>
                  <a:pt x="28" y="38"/>
                  <a:pt x="28" y="37"/>
                  <a:pt x="28" y="35"/>
                </a:cubicBezTo>
                <a:cubicBezTo>
                  <a:pt x="27" y="32"/>
                  <a:pt x="27" y="32"/>
                  <a:pt x="27" y="32"/>
                </a:cubicBezTo>
                <a:cubicBezTo>
                  <a:pt x="28" y="32"/>
                  <a:pt x="29" y="31"/>
                  <a:pt x="30" y="31"/>
                </a:cubicBezTo>
                <a:cubicBezTo>
                  <a:pt x="32" y="32"/>
                  <a:pt x="32" y="32"/>
                  <a:pt x="32" y="32"/>
                </a:cubicBezTo>
                <a:cubicBezTo>
                  <a:pt x="33" y="33"/>
                  <a:pt x="35" y="32"/>
                  <a:pt x="36" y="31"/>
                </a:cubicBezTo>
                <a:cubicBezTo>
                  <a:pt x="37" y="29"/>
                  <a:pt x="37" y="29"/>
                  <a:pt x="37" y="29"/>
                </a:cubicBezTo>
                <a:cubicBezTo>
                  <a:pt x="38" y="27"/>
                  <a:pt x="38" y="26"/>
                  <a:pt x="36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2"/>
                  <a:pt x="34" y="21"/>
                </a:cubicBezTo>
                <a:cubicBezTo>
                  <a:pt x="37" y="20"/>
                  <a:pt x="37" y="20"/>
                  <a:pt x="37" y="20"/>
                </a:cubicBezTo>
                <a:cubicBezTo>
                  <a:pt x="39" y="20"/>
                  <a:pt x="39" y="18"/>
                  <a:pt x="39" y="17"/>
                </a:cubicBezTo>
                <a:lnTo>
                  <a:pt x="38" y="14"/>
                </a:lnTo>
                <a:close/>
                <a:moveTo>
                  <a:pt x="21" y="27"/>
                </a:moveTo>
                <a:cubicBezTo>
                  <a:pt x="17" y="28"/>
                  <a:pt x="14" y="26"/>
                  <a:pt x="13" y="22"/>
                </a:cubicBezTo>
                <a:cubicBezTo>
                  <a:pt x="12" y="18"/>
                  <a:pt x="14" y="14"/>
                  <a:pt x="18" y="13"/>
                </a:cubicBezTo>
                <a:cubicBezTo>
                  <a:pt x="22" y="12"/>
                  <a:pt x="26" y="14"/>
                  <a:pt x="27" y="18"/>
                </a:cubicBezTo>
                <a:cubicBezTo>
                  <a:pt x="28" y="22"/>
                  <a:pt x="25" y="26"/>
                  <a:pt x="21" y="2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3" name="Freeform 228"/>
          <p:cNvSpPr>
            <a:spLocks noEditPoints="1"/>
          </p:cNvSpPr>
          <p:nvPr/>
        </p:nvSpPr>
        <p:spPr bwMode="auto">
          <a:xfrm>
            <a:off x="3585454" y="2291108"/>
            <a:ext cx="191675" cy="191676"/>
          </a:xfrm>
          <a:custGeom>
            <a:avLst/>
            <a:gdLst>
              <a:gd name="T0" fmla="*/ 54 w 55"/>
              <a:gd name="T1" fmla="*/ 18 h 55"/>
              <a:gd name="T2" fmla="*/ 49 w 55"/>
              <a:gd name="T3" fmla="*/ 16 h 55"/>
              <a:gd name="T4" fmla="*/ 45 w 55"/>
              <a:gd name="T5" fmla="*/ 17 h 55"/>
              <a:gd name="T6" fmla="*/ 43 w 55"/>
              <a:gd name="T7" fmla="*/ 14 h 55"/>
              <a:gd name="T8" fmla="*/ 45 w 55"/>
              <a:gd name="T9" fmla="*/ 10 h 55"/>
              <a:gd name="T10" fmla="*/ 44 w 55"/>
              <a:gd name="T11" fmla="*/ 5 h 55"/>
              <a:gd name="T12" fmla="*/ 40 w 55"/>
              <a:gd name="T13" fmla="*/ 3 h 55"/>
              <a:gd name="T14" fmla="*/ 35 w 55"/>
              <a:gd name="T15" fmla="*/ 4 h 55"/>
              <a:gd name="T16" fmla="*/ 33 w 55"/>
              <a:gd name="T17" fmla="*/ 7 h 55"/>
              <a:gd name="T18" fmla="*/ 29 w 55"/>
              <a:gd name="T19" fmla="*/ 7 h 55"/>
              <a:gd name="T20" fmla="*/ 28 w 55"/>
              <a:gd name="T21" fmla="*/ 3 h 55"/>
              <a:gd name="T22" fmla="*/ 23 w 55"/>
              <a:gd name="T23" fmla="*/ 0 h 55"/>
              <a:gd name="T24" fmla="*/ 19 w 55"/>
              <a:gd name="T25" fmla="*/ 1 h 55"/>
              <a:gd name="T26" fmla="*/ 16 w 55"/>
              <a:gd name="T27" fmla="*/ 6 h 55"/>
              <a:gd name="T28" fmla="*/ 17 w 55"/>
              <a:gd name="T29" fmla="*/ 9 h 55"/>
              <a:gd name="T30" fmla="*/ 14 w 55"/>
              <a:gd name="T31" fmla="*/ 12 h 55"/>
              <a:gd name="T32" fmla="*/ 11 w 55"/>
              <a:gd name="T33" fmla="*/ 10 h 55"/>
              <a:gd name="T34" fmla="*/ 5 w 55"/>
              <a:gd name="T35" fmla="*/ 11 h 55"/>
              <a:gd name="T36" fmla="*/ 3 w 55"/>
              <a:gd name="T37" fmla="*/ 15 h 55"/>
              <a:gd name="T38" fmla="*/ 5 w 55"/>
              <a:gd name="T39" fmla="*/ 20 h 55"/>
              <a:gd name="T40" fmla="*/ 7 w 55"/>
              <a:gd name="T41" fmla="*/ 22 h 55"/>
              <a:gd name="T42" fmla="*/ 7 w 55"/>
              <a:gd name="T43" fmla="*/ 26 h 55"/>
              <a:gd name="T44" fmla="*/ 4 w 55"/>
              <a:gd name="T45" fmla="*/ 27 h 55"/>
              <a:gd name="T46" fmla="*/ 1 w 55"/>
              <a:gd name="T47" fmla="*/ 32 h 55"/>
              <a:gd name="T48" fmla="*/ 2 w 55"/>
              <a:gd name="T49" fmla="*/ 36 h 55"/>
              <a:gd name="T50" fmla="*/ 6 w 55"/>
              <a:gd name="T51" fmla="*/ 39 h 55"/>
              <a:gd name="T52" fmla="*/ 9 w 55"/>
              <a:gd name="T53" fmla="*/ 38 h 55"/>
              <a:gd name="T54" fmla="*/ 12 w 55"/>
              <a:gd name="T55" fmla="*/ 41 h 55"/>
              <a:gd name="T56" fmla="*/ 10 w 55"/>
              <a:gd name="T57" fmla="*/ 44 h 55"/>
              <a:gd name="T58" fmla="*/ 12 w 55"/>
              <a:gd name="T59" fmla="*/ 49 h 55"/>
              <a:gd name="T60" fmla="*/ 16 w 55"/>
              <a:gd name="T61" fmla="*/ 52 h 55"/>
              <a:gd name="T62" fmla="*/ 21 w 55"/>
              <a:gd name="T63" fmla="*/ 50 h 55"/>
              <a:gd name="T64" fmla="*/ 23 w 55"/>
              <a:gd name="T65" fmla="*/ 47 h 55"/>
              <a:gd name="T66" fmla="*/ 27 w 55"/>
              <a:gd name="T67" fmla="*/ 48 h 55"/>
              <a:gd name="T68" fmla="*/ 28 w 55"/>
              <a:gd name="T69" fmla="*/ 51 h 55"/>
              <a:gd name="T70" fmla="*/ 32 w 55"/>
              <a:gd name="T71" fmla="*/ 54 h 55"/>
              <a:gd name="T72" fmla="*/ 36 w 55"/>
              <a:gd name="T73" fmla="*/ 53 h 55"/>
              <a:gd name="T74" fmla="*/ 39 w 55"/>
              <a:gd name="T75" fmla="*/ 49 h 55"/>
              <a:gd name="T76" fmla="*/ 38 w 55"/>
              <a:gd name="T77" fmla="*/ 45 h 55"/>
              <a:gd name="T78" fmla="*/ 41 w 55"/>
              <a:gd name="T79" fmla="*/ 42 h 55"/>
              <a:gd name="T80" fmla="*/ 45 w 55"/>
              <a:gd name="T81" fmla="*/ 44 h 55"/>
              <a:gd name="T82" fmla="*/ 50 w 55"/>
              <a:gd name="T83" fmla="*/ 43 h 55"/>
              <a:gd name="T84" fmla="*/ 52 w 55"/>
              <a:gd name="T85" fmla="*/ 39 h 55"/>
              <a:gd name="T86" fmla="*/ 51 w 55"/>
              <a:gd name="T87" fmla="*/ 34 h 55"/>
              <a:gd name="T88" fmla="*/ 47 w 55"/>
              <a:gd name="T89" fmla="*/ 32 h 55"/>
              <a:gd name="T90" fmla="*/ 48 w 55"/>
              <a:gd name="T91" fmla="*/ 28 h 55"/>
              <a:gd name="T92" fmla="*/ 52 w 55"/>
              <a:gd name="T93" fmla="*/ 27 h 55"/>
              <a:gd name="T94" fmla="*/ 55 w 55"/>
              <a:gd name="T95" fmla="*/ 23 h 55"/>
              <a:gd name="T96" fmla="*/ 54 w 55"/>
              <a:gd name="T97" fmla="*/ 18 h 55"/>
              <a:gd name="T98" fmla="*/ 30 w 55"/>
              <a:gd name="T99" fmla="*/ 37 h 55"/>
              <a:gd name="T100" fmla="*/ 17 w 55"/>
              <a:gd name="T101" fmla="*/ 30 h 55"/>
              <a:gd name="T102" fmla="*/ 25 w 55"/>
              <a:gd name="T103" fmla="*/ 17 h 55"/>
              <a:gd name="T104" fmla="*/ 37 w 55"/>
              <a:gd name="T105" fmla="*/ 25 h 55"/>
              <a:gd name="T106" fmla="*/ 30 w 55"/>
              <a:gd name="T107" fmla="*/ 3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" h="55">
                <a:moveTo>
                  <a:pt x="54" y="18"/>
                </a:moveTo>
                <a:cubicBezTo>
                  <a:pt x="53" y="16"/>
                  <a:pt x="51" y="15"/>
                  <a:pt x="49" y="16"/>
                </a:cubicBezTo>
                <a:cubicBezTo>
                  <a:pt x="45" y="17"/>
                  <a:pt x="45" y="17"/>
                  <a:pt x="45" y="17"/>
                </a:cubicBezTo>
                <a:cubicBezTo>
                  <a:pt x="44" y="16"/>
                  <a:pt x="44" y="15"/>
                  <a:pt x="43" y="14"/>
                </a:cubicBezTo>
                <a:cubicBezTo>
                  <a:pt x="45" y="10"/>
                  <a:pt x="45" y="10"/>
                  <a:pt x="45" y="10"/>
                </a:cubicBezTo>
                <a:cubicBezTo>
                  <a:pt x="46" y="8"/>
                  <a:pt x="45" y="6"/>
                  <a:pt x="44" y="5"/>
                </a:cubicBezTo>
                <a:cubicBezTo>
                  <a:pt x="40" y="3"/>
                  <a:pt x="40" y="3"/>
                  <a:pt x="40" y="3"/>
                </a:cubicBezTo>
                <a:cubicBezTo>
                  <a:pt x="38" y="2"/>
                  <a:pt x="36" y="2"/>
                  <a:pt x="35" y="4"/>
                </a:cubicBezTo>
                <a:cubicBezTo>
                  <a:pt x="33" y="7"/>
                  <a:pt x="33" y="7"/>
                  <a:pt x="33" y="7"/>
                </a:cubicBezTo>
                <a:cubicBezTo>
                  <a:pt x="31" y="7"/>
                  <a:pt x="30" y="7"/>
                  <a:pt x="29" y="7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1"/>
                  <a:pt x="25" y="0"/>
                  <a:pt x="23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2"/>
                  <a:pt x="16" y="4"/>
                  <a:pt x="16" y="6"/>
                </a:cubicBezTo>
                <a:cubicBezTo>
                  <a:pt x="17" y="9"/>
                  <a:pt x="17" y="9"/>
                  <a:pt x="17" y="9"/>
                </a:cubicBezTo>
                <a:cubicBezTo>
                  <a:pt x="16" y="10"/>
                  <a:pt x="15" y="11"/>
                  <a:pt x="14" y="12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9"/>
                  <a:pt x="7" y="9"/>
                  <a:pt x="5" y="11"/>
                </a:cubicBezTo>
                <a:cubicBezTo>
                  <a:pt x="3" y="15"/>
                  <a:pt x="3" y="15"/>
                  <a:pt x="3" y="15"/>
                </a:cubicBezTo>
                <a:cubicBezTo>
                  <a:pt x="2" y="17"/>
                  <a:pt x="3" y="19"/>
                  <a:pt x="5" y="20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7" y="25"/>
                  <a:pt x="7" y="26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8"/>
                  <a:pt x="0" y="30"/>
                  <a:pt x="1" y="32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8"/>
                  <a:pt x="4" y="39"/>
                  <a:pt x="6" y="39"/>
                </a:cubicBezTo>
                <a:cubicBezTo>
                  <a:pt x="9" y="38"/>
                  <a:pt x="9" y="38"/>
                  <a:pt x="9" y="38"/>
                </a:cubicBezTo>
                <a:cubicBezTo>
                  <a:pt x="10" y="39"/>
                  <a:pt x="11" y="40"/>
                  <a:pt x="12" y="41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6"/>
                  <a:pt x="10" y="48"/>
                  <a:pt x="12" y="49"/>
                </a:cubicBezTo>
                <a:cubicBezTo>
                  <a:pt x="16" y="52"/>
                  <a:pt x="16" y="52"/>
                  <a:pt x="16" y="52"/>
                </a:cubicBezTo>
                <a:cubicBezTo>
                  <a:pt x="17" y="53"/>
                  <a:pt x="20" y="52"/>
                  <a:pt x="21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4" y="48"/>
                  <a:pt x="25" y="48"/>
                  <a:pt x="27" y="48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3"/>
                  <a:pt x="30" y="55"/>
                  <a:pt x="32" y="54"/>
                </a:cubicBezTo>
                <a:cubicBezTo>
                  <a:pt x="36" y="53"/>
                  <a:pt x="36" y="53"/>
                  <a:pt x="36" y="53"/>
                </a:cubicBezTo>
                <a:cubicBezTo>
                  <a:pt x="38" y="53"/>
                  <a:pt x="40" y="51"/>
                  <a:pt x="39" y="49"/>
                </a:cubicBezTo>
                <a:cubicBezTo>
                  <a:pt x="38" y="45"/>
                  <a:pt x="38" y="45"/>
                  <a:pt x="38" y="45"/>
                </a:cubicBezTo>
                <a:cubicBezTo>
                  <a:pt x="39" y="44"/>
                  <a:pt x="41" y="43"/>
                  <a:pt x="41" y="42"/>
                </a:cubicBezTo>
                <a:cubicBezTo>
                  <a:pt x="45" y="44"/>
                  <a:pt x="45" y="44"/>
                  <a:pt x="45" y="44"/>
                </a:cubicBezTo>
                <a:cubicBezTo>
                  <a:pt x="47" y="45"/>
                  <a:pt x="49" y="45"/>
                  <a:pt x="50" y="43"/>
                </a:cubicBezTo>
                <a:cubicBezTo>
                  <a:pt x="52" y="39"/>
                  <a:pt x="52" y="39"/>
                  <a:pt x="52" y="39"/>
                </a:cubicBezTo>
                <a:cubicBezTo>
                  <a:pt x="53" y="38"/>
                  <a:pt x="53" y="35"/>
                  <a:pt x="51" y="34"/>
                </a:cubicBezTo>
                <a:cubicBezTo>
                  <a:pt x="47" y="32"/>
                  <a:pt x="47" y="32"/>
                  <a:pt x="47" y="32"/>
                </a:cubicBezTo>
                <a:cubicBezTo>
                  <a:pt x="48" y="31"/>
                  <a:pt x="48" y="30"/>
                  <a:pt x="48" y="28"/>
                </a:cubicBezTo>
                <a:cubicBezTo>
                  <a:pt x="52" y="27"/>
                  <a:pt x="52" y="27"/>
                  <a:pt x="52" y="27"/>
                </a:cubicBezTo>
                <a:cubicBezTo>
                  <a:pt x="54" y="27"/>
                  <a:pt x="55" y="25"/>
                  <a:pt x="55" y="23"/>
                </a:cubicBezTo>
                <a:lnTo>
                  <a:pt x="54" y="18"/>
                </a:lnTo>
                <a:close/>
                <a:moveTo>
                  <a:pt x="30" y="37"/>
                </a:moveTo>
                <a:cubicBezTo>
                  <a:pt x="24" y="39"/>
                  <a:pt x="19" y="35"/>
                  <a:pt x="17" y="30"/>
                </a:cubicBezTo>
                <a:cubicBezTo>
                  <a:pt x="16" y="24"/>
                  <a:pt x="19" y="19"/>
                  <a:pt x="25" y="17"/>
                </a:cubicBezTo>
                <a:cubicBezTo>
                  <a:pt x="30" y="16"/>
                  <a:pt x="36" y="19"/>
                  <a:pt x="37" y="25"/>
                </a:cubicBezTo>
                <a:cubicBezTo>
                  <a:pt x="39" y="30"/>
                  <a:pt x="35" y="36"/>
                  <a:pt x="30" y="3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4" name="Freeform 229"/>
          <p:cNvSpPr>
            <a:spLocks noEditPoints="1"/>
          </p:cNvSpPr>
          <p:nvPr/>
        </p:nvSpPr>
        <p:spPr bwMode="auto">
          <a:xfrm>
            <a:off x="4052561" y="1738633"/>
            <a:ext cx="135301" cy="135301"/>
          </a:xfrm>
          <a:custGeom>
            <a:avLst/>
            <a:gdLst>
              <a:gd name="T0" fmla="*/ 38 w 39"/>
              <a:gd name="T1" fmla="*/ 13 h 39"/>
              <a:gd name="T2" fmla="*/ 34 w 39"/>
              <a:gd name="T3" fmla="*/ 11 h 39"/>
              <a:gd name="T4" fmla="*/ 31 w 39"/>
              <a:gd name="T5" fmla="*/ 12 h 39"/>
              <a:gd name="T6" fmla="*/ 30 w 39"/>
              <a:gd name="T7" fmla="*/ 10 h 39"/>
              <a:gd name="T8" fmla="*/ 31 w 39"/>
              <a:gd name="T9" fmla="*/ 7 h 39"/>
              <a:gd name="T10" fmla="*/ 30 w 39"/>
              <a:gd name="T11" fmla="*/ 3 h 39"/>
              <a:gd name="T12" fmla="*/ 28 w 39"/>
              <a:gd name="T13" fmla="*/ 2 h 39"/>
              <a:gd name="T14" fmla="*/ 24 w 39"/>
              <a:gd name="T15" fmla="*/ 3 h 39"/>
              <a:gd name="T16" fmla="*/ 23 w 39"/>
              <a:gd name="T17" fmla="*/ 5 h 39"/>
              <a:gd name="T18" fmla="*/ 20 w 39"/>
              <a:gd name="T19" fmla="*/ 5 h 39"/>
              <a:gd name="T20" fmla="*/ 19 w 39"/>
              <a:gd name="T21" fmla="*/ 2 h 39"/>
              <a:gd name="T22" fmla="*/ 16 w 39"/>
              <a:gd name="T23" fmla="*/ 0 h 39"/>
              <a:gd name="T24" fmla="*/ 13 w 39"/>
              <a:gd name="T25" fmla="*/ 1 h 39"/>
              <a:gd name="T26" fmla="*/ 11 w 39"/>
              <a:gd name="T27" fmla="*/ 4 h 39"/>
              <a:gd name="T28" fmla="*/ 12 w 39"/>
              <a:gd name="T29" fmla="*/ 7 h 39"/>
              <a:gd name="T30" fmla="*/ 9 w 39"/>
              <a:gd name="T31" fmla="*/ 8 h 39"/>
              <a:gd name="T32" fmla="*/ 7 w 39"/>
              <a:gd name="T33" fmla="*/ 7 h 39"/>
              <a:gd name="T34" fmla="*/ 3 w 39"/>
              <a:gd name="T35" fmla="*/ 8 h 39"/>
              <a:gd name="T36" fmla="*/ 2 w 39"/>
              <a:gd name="T37" fmla="*/ 11 h 39"/>
              <a:gd name="T38" fmla="*/ 3 w 39"/>
              <a:gd name="T39" fmla="*/ 14 h 39"/>
              <a:gd name="T40" fmla="*/ 5 w 39"/>
              <a:gd name="T41" fmla="*/ 16 h 39"/>
              <a:gd name="T42" fmla="*/ 4 w 39"/>
              <a:gd name="T43" fmla="*/ 19 h 39"/>
              <a:gd name="T44" fmla="*/ 2 w 39"/>
              <a:gd name="T45" fmla="*/ 19 h 39"/>
              <a:gd name="T46" fmla="*/ 0 w 39"/>
              <a:gd name="T47" fmla="*/ 22 h 39"/>
              <a:gd name="T48" fmla="*/ 1 w 39"/>
              <a:gd name="T49" fmla="*/ 25 h 39"/>
              <a:gd name="T50" fmla="*/ 4 w 39"/>
              <a:gd name="T51" fmla="*/ 27 h 39"/>
              <a:gd name="T52" fmla="*/ 6 w 39"/>
              <a:gd name="T53" fmla="*/ 27 h 39"/>
              <a:gd name="T54" fmla="*/ 8 w 39"/>
              <a:gd name="T55" fmla="*/ 29 h 39"/>
              <a:gd name="T56" fmla="*/ 7 w 39"/>
              <a:gd name="T57" fmla="*/ 31 h 39"/>
              <a:gd name="T58" fmla="*/ 8 w 39"/>
              <a:gd name="T59" fmla="*/ 35 h 39"/>
              <a:gd name="T60" fmla="*/ 10 w 39"/>
              <a:gd name="T61" fmla="*/ 37 h 39"/>
              <a:gd name="T62" fmla="*/ 14 w 39"/>
              <a:gd name="T63" fmla="*/ 36 h 39"/>
              <a:gd name="T64" fmla="*/ 15 w 39"/>
              <a:gd name="T65" fmla="*/ 34 h 39"/>
              <a:gd name="T66" fmla="*/ 18 w 39"/>
              <a:gd name="T67" fmla="*/ 34 h 39"/>
              <a:gd name="T68" fmla="*/ 19 w 39"/>
              <a:gd name="T69" fmla="*/ 36 h 39"/>
              <a:gd name="T70" fmla="*/ 22 w 39"/>
              <a:gd name="T71" fmla="*/ 38 h 39"/>
              <a:gd name="T72" fmla="*/ 25 w 39"/>
              <a:gd name="T73" fmla="*/ 38 h 39"/>
              <a:gd name="T74" fmla="*/ 27 w 39"/>
              <a:gd name="T75" fmla="*/ 34 h 39"/>
              <a:gd name="T76" fmla="*/ 27 w 39"/>
              <a:gd name="T77" fmla="*/ 32 h 39"/>
              <a:gd name="T78" fmla="*/ 29 w 39"/>
              <a:gd name="T79" fmla="*/ 30 h 39"/>
              <a:gd name="T80" fmla="*/ 31 w 39"/>
              <a:gd name="T81" fmla="*/ 31 h 39"/>
              <a:gd name="T82" fmla="*/ 35 w 39"/>
              <a:gd name="T83" fmla="*/ 31 h 39"/>
              <a:gd name="T84" fmla="*/ 36 w 39"/>
              <a:gd name="T85" fmla="*/ 28 h 39"/>
              <a:gd name="T86" fmla="*/ 36 w 39"/>
              <a:gd name="T87" fmla="*/ 24 h 39"/>
              <a:gd name="T88" fmla="*/ 33 w 39"/>
              <a:gd name="T89" fmla="*/ 23 h 39"/>
              <a:gd name="T90" fmla="*/ 33 w 39"/>
              <a:gd name="T91" fmla="*/ 20 h 39"/>
              <a:gd name="T92" fmla="*/ 36 w 39"/>
              <a:gd name="T93" fmla="*/ 19 h 39"/>
              <a:gd name="T94" fmla="*/ 38 w 39"/>
              <a:gd name="T95" fmla="*/ 16 h 39"/>
              <a:gd name="T96" fmla="*/ 38 w 39"/>
              <a:gd name="T97" fmla="*/ 13 h 39"/>
              <a:gd name="T98" fmla="*/ 21 w 39"/>
              <a:gd name="T99" fmla="*/ 26 h 39"/>
              <a:gd name="T100" fmla="*/ 12 w 39"/>
              <a:gd name="T101" fmla="*/ 21 h 39"/>
              <a:gd name="T102" fmla="*/ 17 w 39"/>
              <a:gd name="T103" fmla="*/ 12 h 39"/>
              <a:gd name="T104" fmla="*/ 26 w 39"/>
              <a:gd name="T105" fmla="*/ 18 h 39"/>
              <a:gd name="T106" fmla="*/ 21 w 39"/>
              <a:gd name="T107" fmla="*/ 2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9" h="39">
                <a:moveTo>
                  <a:pt x="38" y="13"/>
                </a:moveTo>
                <a:cubicBezTo>
                  <a:pt x="37" y="12"/>
                  <a:pt x="36" y="11"/>
                  <a:pt x="34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0" y="10"/>
                  <a:pt x="30" y="10"/>
                </a:cubicBezTo>
                <a:cubicBezTo>
                  <a:pt x="31" y="7"/>
                  <a:pt x="31" y="7"/>
                  <a:pt x="31" y="7"/>
                </a:cubicBezTo>
                <a:cubicBezTo>
                  <a:pt x="32" y="6"/>
                  <a:pt x="32" y="4"/>
                  <a:pt x="30" y="3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1"/>
                  <a:pt x="25" y="2"/>
                  <a:pt x="24" y="3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5"/>
                  <a:pt x="21" y="5"/>
                  <a:pt x="20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1"/>
                  <a:pt x="17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1" y="1"/>
                  <a:pt x="11" y="3"/>
                  <a:pt x="11" y="4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8"/>
                  <a:pt x="9" y="8"/>
                </a:cubicBezTo>
                <a:cubicBezTo>
                  <a:pt x="7" y="7"/>
                  <a:pt x="7" y="7"/>
                  <a:pt x="7" y="7"/>
                </a:cubicBezTo>
                <a:cubicBezTo>
                  <a:pt x="6" y="6"/>
                  <a:pt x="4" y="7"/>
                  <a:pt x="3" y="8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2"/>
                  <a:pt x="1" y="14"/>
                  <a:pt x="3" y="14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7"/>
                  <a:pt x="4" y="18"/>
                  <a:pt x="4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7"/>
                  <a:pt x="3" y="28"/>
                  <a:pt x="4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7" y="28"/>
                  <a:pt x="7" y="29"/>
                  <a:pt x="8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6" y="33"/>
                  <a:pt x="7" y="34"/>
                  <a:pt x="8" y="35"/>
                </a:cubicBezTo>
                <a:cubicBezTo>
                  <a:pt x="10" y="37"/>
                  <a:pt x="10" y="37"/>
                  <a:pt x="10" y="37"/>
                </a:cubicBezTo>
                <a:cubicBezTo>
                  <a:pt x="12" y="37"/>
                  <a:pt x="13" y="37"/>
                  <a:pt x="14" y="36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7" y="34"/>
                  <a:pt x="18" y="34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38"/>
                  <a:pt x="21" y="39"/>
                  <a:pt x="22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7" y="37"/>
                  <a:pt x="28" y="36"/>
                  <a:pt x="27" y="34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8" y="31"/>
                  <a:pt x="29" y="30"/>
                </a:cubicBezTo>
                <a:cubicBezTo>
                  <a:pt x="31" y="31"/>
                  <a:pt x="31" y="31"/>
                  <a:pt x="31" y="31"/>
                </a:cubicBezTo>
                <a:cubicBezTo>
                  <a:pt x="32" y="32"/>
                  <a:pt x="34" y="32"/>
                  <a:pt x="35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27"/>
                  <a:pt x="37" y="25"/>
                  <a:pt x="36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22"/>
                  <a:pt x="33" y="21"/>
                  <a:pt x="33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8" y="19"/>
                  <a:pt x="39" y="18"/>
                  <a:pt x="38" y="16"/>
                </a:cubicBezTo>
                <a:lnTo>
                  <a:pt x="38" y="13"/>
                </a:lnTo>
                <a:close/>
                <a:moveTo>
                  <a:pt x="21" y="26"/>
                </a:moveTo>
                <a:cubicBezTo>
                  <a:pt x="17" y="27"/>
                  <a:pt x="13" y="25"/>
                  <a:pt x="12" y="21"/>
                </a:cubicBezTo>
                <a:cubicBezTo>
                  <a:pt x="11" y="17"/>
                  <a:pt x="13" y="13"/>
                  <a:pt x="17" y="12"/>
                </a:cubicBezTo>
                <a:cubicBezTo>
                  <a:pt x="21" y="11"/>
                  <a:pt x="25" y="14"/>
                  <a:pt x="26" y="18"/>
                </a:cubicBezTo>
                <a:cubicBezTo>
                  <a:pt x="27" y="21"/>
                  <a:pt x="25" y="25"/>
                  <a:pt x="21" y="2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5" name="Freeform 230"/>
          <p:cNvSpPr>
            <a:spLocks noEditPoints="1"/>
          </p:cNvSpPr>
          <p:nvPr/>
        </p:nvSpPr>
        <p:spPr bwMode="auto">
          <a:xfrm>
            <a:off x="794083" y="2637413"/>
            <a:ext cx="72482" cy="69261"/>
          </a:xfrm>
          <a:custGeom>
            <a:avLst/>
            <a:gdLst>
              <a:gd name="T0" fmla="*/ 20 w 21"/>
              <a:gd name="T1" fmla="*/ 7 h 20"/>
              <a:gd name="T2" fmla="*/ 18 w 21"/>
              <a:gd name="T3" fmla="*/ 6 h 20"/>
              <a:gd name="T4" fmla="*/ 17 w 21"/>
              <a:gd name="T5" fmla="*/ 6 h 20"/>
              <a:gd name="T6" fmla="*/ 16 w 21"/>
              <a:gd name="T7" fmla="*/ 5 h 20"/>
              <a:gd name="T8" fmla="*/ 17 w 21"/>
              <a:gd name="T9" fmla="*/ 4 h 20"/>
              <a:gd name="T10" fmla="*/ 16 w 21"/>
              <a:gd name="T11" fmla="*/ 2 h 20"/>
              <a:gd name="T12" fmla="*/ 15 w 21"/>
              <a:gd name="T13" fmla="*/ 1 h 20"/>
              <a:gd name="T14" fmla="*/ 13 w 21"/>
              <a:gd name="T15" fmla="*/ 1 h 20"/>
              <a:gd name="T16" fmla="*/ 12 w 21"/>
              <a:gd name="T17" fmla="*/ 3 h 20"/>
              <a:gd name="T18" fmla="*/ 10 w 21"/>
              <a:gd name="T19" fmla="*/ 2 h 20"/>
              <a:gd name="T20" fmla="*/ 10 w 21"/>
              <a:gd name="T21" fmla="*/ 1 h 20"/>
              <a:gd name="T22" fmla="*/ 8 w 21"/>
              <a:gd name="T23" fmla="*/ 0 h 20"/>
              <a:gd name="T24" fmla="*/ 7 w 21"/>
              <a:gd name="T25" fmla="*/ 0 h 20"/>
              <a:gd name="T26" fmla="*/ 6 w 21"/>
              <a:gd name="T27" fmla="*/ 2 h 20"/>
              <a:gd name="T28" fmla="*/ 6 w 21"/>
              <a:gd name="T29" fmla="*/ 3 h 20"/>
              <a:gd name="T30" fmla="*/ 5 w 21"/>
              <a:gd name="T31" fmla="*/ 4 h 20"/>
              <a:gd name="T32" fmla="*/ 4 w 21"/>
              <a:gd name="T33" fmla="*/ 4 h 20"/>
              <a:gd name="T34" fmla="*/ 2 w 21"/>
              <a:gd name="T35" fmla="*/ 4 h 20"/>
              <a:gd name="T36" fmla="*/ 1 w 21"/>
              <a:gd name="T37" fmla="*/ 5 h 20"/>
              <a:gd name="T38" fmla="*/ 1 w 21"/>
              <a:gd name="T39" fmla="*/ 7 h 20"/>
              <a:gd name="T40" fmla="*/ 2 w 21"/>
              <a:gd name="T41" fmla="*/ 8 h 20"/>
              <a:gd name="T42" fmla="*/ 2 w 21"/>
              <a:gd name="T43" fmla="*/ 10 h 20"/>
              <a:gd name="T44" fmla="*/ 1 w 21"/>
              <a:gd name="T45" fmla="*/ 10 h 20"/>
              <a:gd name="T46" fmla="*/ 0 w 21"/>
              <a:gd name="T47" fmla="*/ 12 h 20"/>
              <a:gd name="T48" fmla="*/ 0 w 21"/>
              <a:gd name="T49" fmla="*/ 13 h 20"/>
              <a:gd name="T50" fmla="*/ 2 w 21"/>
              <a:gd name="T51" fmla="*/ 14 h 20"/>
              <a:gd name="T52" fmla="*/ 3 w 21"/>
              <a:gd name="T53" fmla="*/ 14 h 20"/>
              <a:gd name="T54" fmla="*/ 4 w 21"/>
              <a:gd name="T55" fmla="*/ 15 h 20"/>
              <a:gd name="T56" fmla="*/ 4 w 21"/>
              <a:gd name="T57" fmla="*/ 17 h 20"/>
              <a:gd name="T58" fmla="*/ 4 w 21"/>
              <a:gd name="T59" fmla="*/ 19 h 20"/>
              <a:gd name="T60" fmla="*/ 5 w 21"/>
              <a:gd name="T61" fmla="*/ 19 h 20"/>
              <a:gd name="T62" fmla="*/ 7 w 21"/>
              <a:gd name="T63" fmla="*/ 19 h 20"/>
              <a:gd name="T64" fmla="*/ 8 w 21"/>
              <a:gd name="T65" fmla="*/ 18 h 20"/>
              <a:gd name="T66" fmla="*/ 10 w 21"/>
              <a:gd name="T67" fmla="*/ 18 h 20"/>
              <a:gd name="T68" fmla="*/ 10 w 21"/>
              <a:gd name="T69" fmla="*/ 19 h 20"/>
              <a:gd name="T70" fmla="*/ 12 w 21"/>
              <a:gd name="T71" fmla="*/ 20 h 20"/>
              <a:gd name="T72" fmla="*/ 13 w 21"/>
              <a:gd name="T73" fmla="*/ 20 h 20"/>
              <a:gd name="T74" fmla="*/ 14 w 21"/>
              <a:gd name="T75" fmla="*/ 18 h 20"/>
              <a:gd name="T76" fmla="*/ 14 w 21"/>
              <a:gd name="T77" fmla="*/ 17 h 20"/>
              <a:gd name="T78" fmla="*/ 15 w 21"/>
              <a:gd name="T79" fmla="*/ 16 h 20"/>
              <a:gd name="T80" fmla="*/ 17 w 21"/>
              <a:gd name="T81" fmla="*/ 17 h 20"/>
              <a:gd name="T82" fmla="*/ 19 w 21"/>
              <a:gd name="T83" fmla="*/ 16 h 20"/>
              <a:gd name="T84" fmla="*/ 19 w 21"/>
              <a:gd name="T85" fmla="*/ 15 h 20"/>
              <a:gd name="T86" fmla="*/ 19 w 21"/>
              <a:gd name="T87" fmla="*/ 13 h 20"/>
              <a:gd name="T88" fmla="*/ 18 w 21"/>
              <a:gd name="T89" fmla="*/ 12 h 20"/>
              <a:gd name="T90" fmla="*/ 18 w 21"/>
              <a:gd name="T91" fmla="*/ 10 h 20"/>
              <a:gd name="T92" fmla="*/ 19 w 21"/>
              <a:gd name="T93" fmla="*/ 10 h 20"/>
              <a:gd name="T94" fmla="*/ 20 w 21"/>
              <a:gd name="T95" fmla="*/ 8 h 20"/>
              <a:gd name="T96" fmla="*/ 20 w 21"/>
              <a:gd name="T97" fmla="*/ 7 h 20"/>
              <a:gd name="T98" fmla="*/ 11 w 21"/>
              <a:gd name="T99" fmla="*/ 14 h 20"/>
              <a:gd name="T100" fmla="*/ 6 w 21"/>
              <a:gd name="T101" fmla="*/ 11 h 20"/>
              <a:gd name="T102" fmla="*/ 9 w 21"/>
              <a:gd name="T103" fmla="*/ 6 h 20"/>
              <a:gd name="T104" fmla="*/ 14 w 21"/>
              <a:gd name="T105" fmla="*/ 9 h 20"/>
              <a:gd name="T106" fmla="*/ 11 w 21"/>
              <a:gd name="T107" fmla="*/ 1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" h="20">
                <a:moveTo>
                  <a:pt x="20" y="7"/>
                </a:moveTo>
                <a:cubicBezTo>
                  <a:pt x="20" y="6"/>
                  <a:pt x="19" y="6"/>
                  <a:pt x="18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6" y="5"/>
                  <a:pt x="16" y="5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2"/>
                  <a:pt x="16" y="2"/>
                </a:cubicBezTo>
                <a:cubicBezTo>
                  <a:pt x="15" y="1"/>
                  <a:pt x="15" y="1"/>
                  <a:pt x="15" y="1"/>
                </a:cubicBezTo>
                <a:cubicBezTo>
                  <a:pt x="14" y="0"/>
                  <a:pt x="13" y="1"/>
                  <a:pt x="13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2"/>
                  <a:pt x="11" y="2"/>
                  <a:pt x="10" y="2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9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1"/>
                  <a:pt x="6" y="2"/>
                </a:cubicBezTo>
                <a:cubicBezTo>
                  <a:pt x="6" y="3"/>
                  <a:pt x="6" y="3"/>
                  <a:pt x="6" y="3"/>
                </a:cubicBezTo>
                <a:cubicBezTo>
                  <a:pt x="6" y="4"/>
                  <a:pt x="5" y="4"/>
                  <a:pt x="5" y="4"/>
                </a:cubicBezTo>
                <a:cubicBezTo>
                  <a:pt x="4" y="4"/>
                  <a:pt x="4" y="4"/>
                  <a:pt x="4" y="4"/>
                </a:cubicBezTo>
                <a:cubicBezTo>
                  <a:pt x="3" y="3"/>
                  <a:pt x="2" y="3"/>
                  <a:pt x="2" y="4"/>
                </a:cubicBezTo>
                <a:cubicBezTo>
                  <a:pt x="1" y="5"/>
                  <a:pt x="1" y="5"/>
                  <a:pt x="1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9"/>
                  <a:pt x="2" y="9"/>
                  <a:pt x="2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1" y="15"/>
                  <a:pt x="2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5"/>
                  <a:pt x="4" y="15"/>
                  <a:pt x="4" y="15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3" y="18"/>
                  <a:pt x="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6" y="20"/>
                  <a:pt x="7" y="20"/>
                  <a:pt x="7" y="19"/>
                </a:cubicBezTo>
                <a:cubicBezTo>
                  <a:pt x="8" y="18"/>
                  <a:pt x="8" y="18"/>
                  <a:pt x="8" y="18"/>
                </a:cubicBezTo>
                <a:cubicBezTo>
                  <a:pt x="9" y="18"/>
                  <a:pt x="9" y="18"/>
                  <a:pt x="10" y="18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0"/>
                  <a:pt x="11" y="20"/>
                  <a:pt x="1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0"/>
                  <a:pt x="15" y="19"/>
                  <a:pt x="14" y="18"/>
                </a:cubicBezTo>
                <a:cubicBezTo>
                  <a:pt x="14" y="17"/>
                  <a:pt x="14" y="17"/>
                  <a:pt x="14" y="17"/>
                </a:cubicBezTo>
                <a:cubicBezTo>
                  <a:pt x="15" y="16"/>
                  <a:pt x="15" y="16"/>
                  <a:pt x="15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8" y="17"/>
                  <a:pt x="19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4"/>
                  <a:pt x="20" y="13"/>
                  <a:pt x="19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8" y="11"/>
                  <a:pt x="1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20" y="10"/>
                  <a:pt x="21" y="9"/>
                  <a:pt x="20" y="8"/>
                </a:cubicBezTo>
                <a:lnTo>
                  <a:pt x="20" y="7"/>
                </a:lnTo>
                <a:close/>
                <a:moveTo>
                  <a:pt x="11" y="14"/>
                </a:moveTo>
                <a:cubicBezTo>
                  <a:pt x="9" y="14"/>
                  <a:pt x="7" y="13"/>
                  <a:pt x="6" y="11"/>
                </a:cubicBezTo>
                <a:cubicBezTo>
                  <a:pt x="6" y="9"/>
                  <a:pt x="7" y="7"/>
                  <a:pt x="9" y="6"/>
                </a:cubicBezTo>
                <a:cubicBezTo>
                  <a:pt x="11" y="6"/>
                  <a:pt x="13" y="7"/>
                  <a:pt x="14" y="9"/>
                </a:cubicBezTo>
                <a:cubicBezTo>
                  <a:pt x="14" y="11"/>
                  <a:pt x="13" y="13"/>
                  <a:pt x="11" y="1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6" name="Freeform 231"/>
          <p:cNvSpPr/>
          <p:nvPr/>
        </p:nvSpPr>
        <p:spPr bwMode="auto">
          <a:xfrm>
            <a:off x="1570449" y="3078750"/>
            <a:ext cx="117581" cy="119193"/>
          </a:xfrm>
          <a:custGeom>
            <a:avLst/>
            <a:gdLst>
              <a:gd name="T0" fmla="*/ 0 w 73"/>
              <a:gd name="T1" fmla="*/ 28 h 74"/>
              <a:gd name="T2" fmla="*/ 2 w 73"/>
              <a:gd name="T3" fmla="*/ 56 h 74"/>
              <a:gd name="T4" fmla="*/ 26 w 73"/>
              <a:gd name="T5" fmla="*/ 74 h 74"/>
              <a:gd name="T6" fmla="*/ 54 w 73"/>
              <a:gd name="T7" fmla="*/ 72 h 74"/>
              <a:gd name="T8" fmla="*/ 73 w 73"/>
              <a:gd name="T9" fmla="*/ 48 h 74"/>
              <a:gd name="T10" fmla="*/ 69 w 73"/>
              <a:gd name="T11" fmla="*/ 20 h 74"/>
              <a:gd name="T12" fmla="*/ 45 w 73"/>
              <a:gd name="T13" fmla="*/ 0 h 74"/>
              <a:gd name="T14" fmla="*/ 17 w 73"/>
              <a:gd name="T15" fmla="*/ 5 h 74"/>
              <a:gd name="T16" fmla="*/ 0 w 73"/>
              <a:gd name="T17" fmla="*/ 2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74">
                <a:moveTo>
                  <a:pt x="0" y="28"/>
                </a:moveTo>
                <a:lnTo>
                  <a:pt x="2" y="56"/>
                </a:lnTo>
                <a:lnTo>
                  <a:pt x="26" y="74"/>
                </a:lnTo>
                <a:lnTo>
                  <a:pt x="54" y="72"/>
                </a:lnTo>
                <a:lnTo>
                  <a:pt x="73" y="48"/>
                </a:lnTo>
                <a:lnTo>
                  <a:pt x="69" y="20"/>
                </a:lnTo>
                <a:lnTo>
                  <a:pt x="45" y="0"/>
                </a:lnTo>
                <a:lnTo>
                  <a:pt x="17" y="5"/>
                </a:lnTo>
                <a:lnTo>
                  <a:pt x="0" y="2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7" name="Freeform 232"/>
          <p:cNvSpPr/>
          <p:nvPr/>
        </p:nvSpPr>
        <p:spPr bwMode="auto">
          <a:xfrm>
            <a:off x="1364276" y="2922509"/>
            <a:ext cx="344694" cy="309257"/>
          </a:xfrm>
          <a:custGeom>
            <a:avLst/>
            <a:gdLst>
              <a:gd name="T0" fmla="*/ 46 w 99"/>
              <a:gd name="T1" fmla="*/ 84 h 89"/>
              <a:gd name="T2" fmla="*/ 69 w 99"/>
              <a:gd name="T3" fmla="*/ 89 h 89"/>
              <a:gd name="T4" fmla="*/ 70 w 99"/>
              <a:gd name="T5" fmla="*/ 87 h 89"/>
              <a:gd name="T6" fmla="*/ 54 w 99"/>
              <a:gd name="T7" fmla="*/ 75 h 89"/>
              <a:gd name="T8" fmla="*/ 52 w 99"/>
              <a:gd name="T9" fmla="*/ 56 h 89"/>
              <a:gd name="T10" fmla="*/ 56 w 99"/>
              <a:gd name="T11" fmla="*/ 50 h 89"/>
              <a:gd name="T12" fmla="*/ 59 w 99"/>
              <a:gd name="T13" fmla="*/ 46 h 89"/>
              <a:gd name="T14" fmla="*/ 63 w 99"/>
              <a:gd name="T15" fmla="*/ 41 h 89"/>
              <a:gd name="T16" fmla="*/ 82 w 99"/>
              <a:gd name="T17" fmla="*/ 39 h 89"/>
              <a:gd name="T18" fmla="*/ 98 w 99"/>
              <a:gd name="T19" fmla="*/ 51 h 89"/>
              <a:gd name="T20" fmla="*/ 99 w 99"/>
              <a:gd name="T21" fmla="*/ 49 h 89"/>
              <a:gd name="T22" fmla="*/ 89 w 99"/>
              <a:gd name="T23" fmla="*/ 29 h 89"/>
              <a:gd name="T24" fmla="*/ 44 w 99"/>
              <a:gd name="T25" fmla="*/ 20 h 89"/>
              <a:gd name="T26" fmla="*/ 20 w 99"/>
              <a:gd name="T27" fmla="*/ 2 h 89"/>
              <a:gd name="T28" fmla="*/ 12 w 99"/>
              <a:gd name="T29" fmla="*/ 4 h 89"/>
              <a:gd name="T30" fmla="*/ 2 w 99"/>
              <a:gd name="T31" fmla="*/ 16 h 89"/>
              <a:gd name="T32" fmla="*/ 3 w 99"/>
              <a:gd name="T33" fmla="*/ 24 h 89"/>
              <a:gd name="T34" fmla="*/ 27 w 99"/>
              <a:gd name="T35" fmla="*/ 42 h 89"/>
              <a:gd name="T36" fmla="*/ 46 w 99"/>
              <a:gd name="T37" fmla="*/ 8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89">
                <a:moveTo>
                  <a:pt x="46" y="84"/>
                </a:moveTo>
                <a:cubicBezTo>
                  <a:pt x="69" y="89"/>
                  <a:pt x="69" y="89"/>
                  <a:pt x="69" y="89"/>
                </a:cubicBezTo>
                <a:cubicBezTo>
                  <a:pt x="70" y="87"/>
                  <a:pt x="70" y="87"/>
                  <a:pt x="70" y="87"/>
                </a:cubicBezTo>
                <a:cubicBezTo>
                  <a:pt x="54" y="75"/>
                  <a:pt x="54" y="75"/>
                  <a:pt x="54" y="75"/>
                </a:cubicBezTo>
                <a:cubicBezTo>
                  <a:pt x="52" y="56"/>
                  <a:pt x="52" y="56"/>
                  <a:pt x="52" y="56"/>
                </a:cubicBezTo>
                <a:cubicBezTo>
                  <a:pt x="56" y="50"/>
                  <a:pt x="56" y="50"/>
                  <a:pt x="56" y="50"/>
                </a:cubicBezTo>
                <a:cubicBezTo>
                  <a:pt x="59" y="46"/>
                  <a:pt x="59" y="46"/>
                  <a:pt x="59" y="46"/>
                </a:cubicBezTo>
                <a:cubicBezTo>
                  <a:pt x="63" y="41"/>
                  <a:pt x="63" y="41"/>
                  <a:pt x="63" y="41"/>
                </a:cubicBezTo>
                <a:cubicBezTo>
                  <a:pt x="82" y="39"/>
                  <a:pt x="82" y="39"/>
                  <a:pt x="82" y="39"/>
                </a:cubicBezTo>
                <a:cubicBezTo>
                  <a:pt x="98" y="51"/>
                  <a:pt x="98" y="51"/>
                  <a:pt x="98" y="51"/>
                </a:cubicBezTo>
                <a:cubicBezTo>
                  <a:pt x="99" y="49"/>
                  <a:pt x="99" y="49"/>
                  <a:pt x="99" y="49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29"/>
                  <a:pt x="73" y="3"/>
                  <a:pt x="44" y="20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4" y="1"/>
                  <a:pt x="12" y="4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18"/>
                  <a:pt x="1" y="22"/>
                  <a:pt x="3" y="24"/>
                </a:cubicBezTo>
                <a:cubicBezTo>
                  <a:pt x="27" y="42"/>
                  <a:pt x="27" y="42"/>
                  <a:pt x="27" y="42"/>
                </a:cubicBezTo>
                <a:cubicBezTo>
                  <a:pt x="18" y="75"/>
                  <a:pt x="46" y="84"/>
                  <a:pt x="46" y="8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8" name="Freeform 233"/>
          <p:cNvSpPr/>
          <p:nvPr/>
        </p:nvSpPr>
        <p:spPr bwMode="auto">
          <a:xfrm>
            <a:off x="4076723" y="2006012"/>
            <a:ext cx="119193" cy="119193"/>
          </a:xfrm>
          <a:custGeom>
            <a:avLst/>
            <a:gdLst>
              <a:gd name="T0" fmla="*/ 0 w 74"/>
              <a:gd name="T1" fmla="*/ 28 h 74"/>
              <a:gd name="T2" fmla="*/ 5 w 74"/>
              <a:gd name="T3" fmla="*/ 56 h 74"/>
              <a:gd name="T4" fmla="*/ 26 w 74"/>
              <a:gd name="T5" fmla="*/ 74 h 74"/>
              <a:gd name="T6" fmla="*/ 56 w 74"/>
              <a:gd name="T7" fmla="*/ 71 h 74"/>
              <a:gd name="T8" fmla="*/ 74 w 74"/>
              <a:gd name="T9" fmla="*/ 48 h 74"/>
              <a:gd name="T10" fmla="*/ 69 w 74"/>
              <a:gd name="T11" fmla="*/ 20 h 74"/>
              <a:gd name="T12" fmla="*/ 46 w 74"/>
              <a:gd name="T13" fmla="*/ 0 h 74"/>
              <a:gd name="T14" fmla="*/ 17 w 74"/>
              <a:gd name="T15" fmla="*/ 4 h 74"/>
              <a:gd name="T16" fmla="*/ 0 w 74"/>
              <a:gd name="T17" fmla="*/ 2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74">
                <a:moveTo>
                  <a:pt x="0" y="28"/>
                </a:moveTo>
                <a:lnTo>
                  <a:pt x="5" y="56"/>
                </a:lnTo>
                <a:lnTo>
                  <a:pt x="26" y="74"/>
                </a:lnTo>
                <a:lnTo>
                  <a:pt x="56" y="71"/>
                </a:lnTo>
                <a:lnTo>
                  <a:pt x="74" y="48"/>
                </a:lnTo>
                <a:lnTo>
                  <a:pt x="69" y="20"/>
                </a:lnTo>
                <a:lnTo>
                  <a:pt x="46" y="0"/>
                </a:lnTo>
                <a:lnTo>
                  <a:pt x="17" y="4"/>
                </a:lnTo>
                <a:lnTo>
                  <a:pt x="0" y="2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49" name="Freeform 234"/>
          <p:cNvSpPr/>
          <p:nvPr/>
        </p:nvSpPr>
        <p:spPr bwMode="auto">
          <a:xfrm>
            <a:off x="3875383" y="1849772"/>
            <a:ext cx="344694" cy="309257"/>
          </a:xfrm>
          <a:custGeom>
            <a:avLst/>
            <a:gdLst>
              <a:gd name="T0" fmla="*/ 46 w 99"/>
              <a:gd name="T1" fmla="*/ 84 h 89"/>
              <a:gd name="T2" fmla="*/ 68 w 99"/>
              <a:gd name="T3" fmla="*/ 89 h 89"/>
              <a:gd name="T4" fmla="*/ 69 w 99"/>
              <a:gd name="T5" fmla="*/ 87 h 89"/>
              <a:gd name="T6" fmla="*/ 53 w 99"/>
              <a:gd name="T7" fmla="*/ 75 h 89"/>
              <a:gd name="T8" fmla="*/ 51 w 99"/>
              <a:gd name="T9" fmla="*/ 56 h 89"/>
              <a:gd name="T10" fmla="*/ 55 w 99"/>
              <a:gd name="T11" fmla="*/ 50 h 89"/>
              <a:gd name="T12" fmla="*/ 58 w 99"/>
              <a:gd name="T13" fmla="*/ 46 h 89"/>
              <a:gd name="T14" fmla="*/ 62 w 99"/>
              <a:gd name="T15" fmla="*/ 41 h 89"/>
              <a:gd name="T16" fmla="*/ 81 w 99"/>
              <a:gd name="T17" fmla="*/ 39 h 89"/>
              <a:gd name="T18" fmla="*/ 97 w 99"/>
              <a:gd name="T19" fmla="*/ 51 h 89"/>
              <a:gd name="T20" fmla="*/ 99 w 99"/>
              <a:gd name="T21" fmla="*/ 49 h 89"/>
              <a:gd name="T22" fmla="*/ 88 w 99"/>
              <a:gd name="T23" fmla="*/ 29 h 89"/>
              <a:gd name="T24" fmla="*/ 43 w 99"/>
              <a:gd name="T25" fmla="*/ 20 h 89"/>
              <a:gd name="T26" fmla="*/ 19 w 99"/>
              <a:gd name="T27" fmla="*/ 2 h 89"/>
              <a:gd name="T28" fmla="*/ 11 w 99"/>
              <a:gd name="T29" fmla="*/ 3 h 89"/>
              <a:gd name="T30" fmla="*/ 2 w 99"/>
              <a:gd name="T31" fmla="*/ 16 h 89"/>
              <a:gd name="T32" fmla="*/ 3 w 99"/>
              <a:gd name="T33" fmla="*/ 24 h 89"/>
              <a:gd name="T34" fmla="*/ 26 w 99"/>
              <a:gd name="T35" fmla="*/ 42 h 89"/>
              <a:gd name="T36" fmla="*/ 46 w 99"/>
              <a:gd name="T37" fmla="*/ 8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89">
                <a:moveTo>
                  <a:pt x="46" y="84"/>
                </a:moveTo>
                <a:cubicBezTo>
                  <a:pt x="68" y="89"/>
                  <a:pt x="68" y="89"/>
                  <a:pt x="68" y="89"/>
                </a:cubicBezTo>
                <a:cubicBezTo>
                  <a:pt x="69" y="87"/>
                  <a:pt x="69" y="87"/>
                  <a:pt x="69" y="87"/>
                </a:cubicBezTo>
                <a:cubicBezTo>
                  <a:pt x="53" y="75"/>
                  <a:pt x="53" y="75"/>
                  <a:pt x="53" y="75"/>
                </a:cubicBezTo>
                <a:cubicBezTo>
                  <a:pt x="51" y="56"/>
                  <a:pt x="51" y="56"/>
                  <a:pt x="51" y="56"/>
                </a:cubicBezTo>
                <a:cubicBezTo>
                  <a:pt x="55" y="50"/>
                  <a:pt x="55" y="50"/>
                  <a:pt x="55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62" y="41"/>
                  <a:pt x="62" y="41"/>
                  <a:pt x="62" y="41"/>
                </a:cubicBezTo>
                <a:cubicBezTo>
                  <a:pt x="81" y="39"/>
                  <a:pt x="81" y="39"/>
                  <a:pt x="81" y="39"/>
                </a:cubicBezTo>
                <a:cubicBezTo>
                  <a:pt x="97" y="51"/>
                  <a:pt x="97" y="51"/>
                  <a:pt x="97" y="51"/>
                </a:cubicBezTo>
                <a:cubicBezTo>
                  <a:pt x="99" y="49"/>
                  <a:pt x="99" y="49"/>
                  <a:pt x="99" y="49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73" y="3"/>
                  <a:pt x="43" y="20"/>
                </a:cubicBezTo>
                <a:cubicBezTo>
                  <a:pt x="19" y="2"/>
                  <a:pt x="19" y="2"/>
                  <a:pt x="19" y="2"/>
                </a:cubicBezTo>
                <a:cubicBezTo>
                  <a:pt x="17" y="0"/>
                  <a:pt x="13" y="1"/>
                  <a:pt x="11" y="3"/>
                </a:cubicBezTo>
                <a:cubicBezTo>
                  <a:pt x="2" y="16"/>
                  <a:pt x="2" y="16"/>
                  <a:pt x="2" y="16"/>
                </a:cubicBezTo>
                <a:cubicBezTo>
                  <a:pt x="0" y="18"/>
                  <a:pt x="0" y="22"/>
                  <a:pt x="3" y="24"/>
                </a:cubicBezTo>
                <a:cubicBezTo>
                  <a:pt x="26" y="42"/>
                  <a:pt x="26" y="42"/>
                  <a:pt x="26" y="42"/>
                </a:cubicBezTo>
                <a:cubicBezTo>
                  <a:pt x="17" y="75"/>
                  <a:pt x="46" y="84"/>
                  <a:pt x="46" y="8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0" name="Freeform 235"/>
          <p:cNvSpPr>
            <a:spLocks noEditPoints="1"/>
          </p:cNvSpPr>
          <p:nvPr/>
        </p:nvSpPr>
        <p:spPr bwMode="auto">
          <a:xfrm>
            <a:off x="3582233" y="3489481"/>
            <a:ext cx="239997" cy="241608"/>
          </a:xfrm>
          <a:custGeom>
            <a:avLst/>
            <a:gdLst>
              <a:gd name="T0" fmla="*/ 2 w 69"/>
              <a:gd name="T1" fmla="*/ 30 h 69"/>
              <a:gd name="T2" fmla="*/ 67 w 69"/>
              <a:gd name="T3" fmla="*/ 39 h 69"/>
              <a:gd name="T4" fmla="*/ 53 w 69"/>
              <a:gd name="T5" fmla="*/ 55 h 69"/>
              <a:gd name="T6" fmla="*/ 47 w 69"/>
              <a:gd name="T7" fmla="*/ 52 h 69"/>
              <a:gd name="T8" fmla="*/ 49 w 69"/>
              <a:gd name="T9" fmla="*/ 58 h 69"/>
              <a:gd name="T10" fmla="*/ 42 w 69"/>
              <a:gd name="T11" fmla="*/ 58 h 69"/>
              <a:gd name="T12" fmla="*/ 39 w 69"/>
              <a:gd name="T13" fmla="*/ 58 h 69"/>
              <a:gd name="T14" fmla="*/ 33 w 69"/>
              <a:gd name="T15" fmla="*/ 62 h 69"/>
              <a:gd name="T16" fmla="*/ 31 w 69"/>
              <a:gd name="T17" fmla="*/ 56 h 69"/>
              <a:gd name="T18" fmla="*/ 28 w 69"/>
              <a:gd name="T19" fmla="*/ 61 h 69"/>
              <a:gd name="T20" fmla="*/ 23 w 69"/>
              <a:gd name="T21" fmla="*/ 56 h 69"/>
              <a:gd name="T22" fmla="*/ 21 w 69"/>
              <a:gd name="T23" fmla="*/ 55 h 69"/>
              <a:gd name="T24" fmla="*/ 14 w 69"/>
              <a:gd name="T25" fmla="*/ 53 h 69"/>
              <a:gd name="T26" fmla="*/ 17 w 69"/>
              <a:gd name="T27" fmla="*/ 47 h 69"/>
              <a:gd name="T28" fmla="*/ 11 w 69"/>
              <a:gd name="T29" fmla="*/ 49 h 69"/>
              <a:gd name="T30" fmla="*/ 11 w 69"/>
              <a:gd name="T31" fmla="*/ 42 h 69"/>
              <a:gd name="T32" fmla="*/ 11 w 69"/>
              <a:gd name="T33" fmla="*/ 39 h 69"/>
              <a:gd name="T34" fmla="*/ 7 w 69"/>
              <a:gd name="T35" fmla="*/ 33 h 69"/>
              <a:gd name="T36" fmla="*/ 13 w 69"/>
              <a:gd name="T37" fmla="*/ 31 h 69"/>
              <a:gd name="T38" fmla="*/ 8 w 69"/>
              <a:gd name="T39" fmla="*/ 28 h 69"/>
              <a:gd name="T40" fmla="*/ 13 w 69"/>
              <a:gd name="T41" fmla="*/ 24 h 69"/>
              <a:gd name="T42" fmla="*/ 14 w 69"/>
              <a:gd name="T43" fmla="*/ 21 h 69"/>
              <a:gd name="T44" fmla="*/ 16 w 69"/>
              <a:gd name="T45" fmla="*/ 14 h 69"/>
              <a:gd name="T46" fmla="*/ 22 w 69"/>
              <a:gd name="T47" fmla="*/ 17 h 69"/>
              <a:gd name="T48" fmla="*/ 20 w 69"/>
              <a:gd name="T49" fmla="*/ 11 h 69"/>
              <a:gd name="T50" fmla="*/ 27 w 69"/>
              <a:gd name="T51" fmla="*/ 12 h 69"/>
              <a:gd name="T52" fmla="*/ 30 w 69"/>
              <a:gd name="T53" fmla="*/ 11 h 69"/>
              <a:gd name="T54" fmla="*/ 36 w 69"/>
              <a:gd name="T55" fmla="*/ 7 h 69"/>
              <a:gd name="T56" fmla="*/ 38 w 69"/>
              <a:gd name="T57" fmla="*/ 13 h 69"/>
              <a:gd name="T58" fmla="*/ 41 w 69"/>
              <a:gd name="T59" fmla="*/ 8 h 69"/>
              <a:gd name="T60" fmla="*/ 46 w 69"/>
              <a:gd name="T61" fmla="*/ 13 h 69"/>
              <a:gd name="T62" fmla="*/ 48 w 69"/>
              <a:gd name="T63" fmla="*/ 15 h 69"/>
              <a:gd name="T64" fmla="*/ 55 w 69"/>
              <a:gd name="T65" fmla="*/ 16 h 69"/>
              <a:gd name="T66" fmla="*/ 52 w 69"/>
              <a:gd name="T67" fmla="*/ 22 h 69"/>
              <a:gd name="T68" fmla="*/ 58 w 69"/>
              <a:gd name="T69" fmla="*/ 20 h 69"/>
              <a:gd name="T70" fmla="*/ 58 w 69"/>
              <a:gd name="T71" fmla="*/ 27 h 69"/>
              <a:gd name="T72" fmla="*/ 58 w 69"/>
              <a:gd name="T73" fmla="*/ 30 h 69"/>
              <a:gd name="T74" fmla="*/ 62 w 69"/>
              <a:gd name="T75" fmla="*/ 36 h 69"/>
              <a:gd name="T76" fmla="*/ 56 w 69"/>
              <a:gd name="T77" fmla="*/ 38 h 69"/>
              <a:gd name="T78" fmla="*/ 61 w 69"/>
              <a:gd name="T79" fmla="*/ 41 h 69"/>
              <a:gd name="T80" fmla="*/ 56 w 69"/>
              <a:gd name="T81" fmla="*/ 46 h 69"/>
              <a:gd name="T82" fmla="*/ 54 w 69"/>
              <a:gd name="T83" fmla="*/ 48 h 69"/>
              <a:gd name="T84" fmla="*/ 53 w 69"/>
              <a:gd name="T85" fmla="*/ 5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9" h="69">
                <a:moveTo>
                  <a:pt x="39" y="2"/>
                </a:moveTo>
                <a:cubicBezTo>
                  <a:pt x="21" y="0"/>
                  <a:pt x="5" y="12"/>
                  <a:pt x="2" y="30"/>
                </a:cubicBezTo>
                <a:cubicBezTo>
                  <a:pt x="0" y="48"/>
                  <a:pt x="12" y="64"/>
                  <a:pt x="30" y="67"/>
                </a:cubicBezTo>
                <a:cubicBezTo>
                  <a:pt x="47" y="69"/>
                  <a:pt x="64" y="57"/>
                  <a:pt x="67" y="39"/>
                </a:cubicBezTo>
                <a:cubicBezTo>
                  <a:pt x="69" y="22"/>
                  <a:pt x="57" y="5"/>
                  <a:pt x="39" y="2"/>
                </a:cubicBezTo>
                <a:close/>
                <a:moveTo>
                  <a:pt x="53" y="55"/>
                </a:moveTo>
                <a:cubicBezTo>
                  <a:pt x="50" y="52"/>
                  <a:pt x="50" y="52"/>
                  <a:pt x="50" y="52"/>
                </a:cubicBezTo>
                <a:cubicBezTo>
                  <a:pt x="50" y="51"/>
                  <a:pt x="48" y="51"/>
                  <a:pt x="47" y="52"/>
                </a:cubicBezTo>
                <a:cubicBezTo>
                  <a:pt x="46" y="52"/>
                  <a:pt x="46" y="54"/>
                  <a:pt x="47" y="55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9"/>
                  <a:pt x="45" y="60"/>
                  <a:pt x="43" y="61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57"/>
                  <a:pt x="41" y="56"/>
                  <a:pt x="40" y="57"/>
                </a:cubicBezTo>
                <a:cubicBezTo>
                  <a:pt x="39" y="57"/>
                  <a:pt x="39" y="58"/>
                  <a:pt x="39" y="58"/>
                </a:cubicBezTo>
                <a:cubicBezTo>
                  <a:pt x="40" y="62"/>
                  <a:pt x="40" y="62"/>
                  <a:pt x="40" y="62"/>
                </a:cubicBezTo>
                <a:cubicBezTo>
                  <a:pt x="37" y="62"/>
                  <a:pt x="35" y="62"/>
                  <a:pt x="33" y="62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7"/>
                  <a:pt x="33" y="56"/>
                  <a:pt x="31" y="56"/>
                </a:cubicBezTo>
                <a:cubicBezTo>
                  <a:pt x="30" y="55"/>
                  <a:pt x="29" y="56"/>
                  <a:pt x="29" y="57"/>
                </a:cubicBezTo>
                <a:cubicBezTo>
                  <a:pt x="28" y="61"/>
                  <a:pt x="28" y="61"/>
                  <a:pt x="28" y="61"/>
                </a:cubicBezTo>
                <a:cubicBezTo>
                  <a:pt x="26" y="61"/>
                  <a:pt x="24" y="60"/>
                  <a:pt x="22" y="59"/>
                </a:cubicBezTo>
                <a:cubicBezTo>
                  <a:pt x="23" y="56"/>
                  <a:pt x="23" y="56"/>
                  <a:pt x="23" y="56"/>
                </a:cubicBezTo>
                <a:cubicBezTo>
                  <a:pt x="24" y="55"/>
                  <a:pt x="24" y="55"/>
                  <a:pt x="23" y="54"/>
                </a:cubicBezTo>
                <a:cubicBezTo>
                  <a:pt x="22" y="54"/>
                  <a:pt x="21" y="54"/>
                  <a:pt x="21" y="55"/>
                </a:cubicBezTo>
                <a:cubicBezTo>
                  <a:pt x="19" y="58"/>
                  <a:pt x="19" y="58"/>
                  <a:pt x="19" y="58"/>
                </a:cubicBezTo>
                <a:cubicBezTo>
                  <a:pt x="17" y="56"/>
                  <a:pt x="15" y="55"/>
                  <a:pt x="14" y="53"/>
                </a:cubicBezTo>
                <a:cubicBezTo>
                  <a:pt x="17" y="50"/>
                  <a:pt x="17" y="50"/>
                  <a:pt x="17" y="50"/>
                </a:cubicBezTo>
                <a:cubicBezTo>
                  <a:pt x="18" y="50"/>
                  <a:pt x="18" y="48"/>
                  <a:pt x="17" y="47"/>
                </a:cubicBezTo>
                <a:cubicBezTo>
                  <a:pt x="17" y="46"/>
                  <a:pt x="15" y="46"/>
                  <a:pt x="14" y="47"/>
                </a:cubicBezTo>
                <a:cubicBezTo>
                  <a:pt x="11" y="49"/>
                  <a:pt x="11" y="49"/>
                  <a:pt x="11" y="49"/>
                </a:cubicBezTo>
                <a:cubicBezTo>
                  <a:pt x="10" y="47"/>
                  <a:pt x="9" y="45"/>
                  <a:pt x="8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3" y="41"/>
                  <a:pt x="12" y="40"/>
                </a:cubicBezTo>
                <a:cubicBezTo>
                  <a:pt x="12" y="39"/>
                  <a:pt x="11" y="39"/>
                  <a:pt x="11" y="39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38"/>
                  <a:pt x="7" y="35"/>
                  <a:pt x="7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3" y="31"/>
                </a:cubicBezTo>
                <a:cubicBezTo>
                  <a:pt x="14" y="30"/>
                  <a:pt x="13" y="29"/>
                  <a:pt x="12" y="29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6"/>
                  <a:pt x="9" y="24"/>
                  <a:pt x="10" y="22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4"/>
                  <a:pt x="15" y="24"/>
                  <a:pt x="15" y="23"/>
                </a:cubicBezTo>
                <a:cubicBezTo>
                  <a:pt x="15" y="23"/>
                  <a:pt x="15" y="22"/>
                  <a:pt x="14" y="21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7"/>
                  <a:pt x="14" y="15"/>
                  <a:pt x="16" y="14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21" y="18"/>
                  <a:pt x="22" y="17"/>
                </a:cubicBezTo>
                <a:cubicBezTo>
                  <a:pt x="23" y="17"/>
                  <a:pt x="23" y="15"/>
                  <a:pt x="22" y="14"/>
                </a:cubicBezTo>
                <a:cubicBezTo>
                  <a:pt x="20" y="11"/>
                  <a:pt x="20" y="11"/>
                  <a:pt x="20" y="11"/>
                </a:cubicBezTo>
                <a:cubicBezTo>
                  <a:pt x="22" y="10"/>
                  <a:pt x="24" y="9"/>
                  <a:pt x="26" y="8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8" y="13"/>
                  <a:pt x="29" y="13"/>
                </a:cubicBezTo>
                <a:cubicBezTo>
                  <a:pt x="30" y="13"/>
                  <a:pt x="30" y="12"/>
                  <a:pt x="30" y="11"/>
                </a:cubicBezTo>
                <a:cubicBezTo>
                  <a:pt x="29" y="7"/>
                  <a:pt x="29" y="7"/>
                  <a:pt x="29" y="7"/>
                </a:cubicBezTo>
                <a:cubicBezTo>
                  <a:pt x="31" y="7"/>
                  <a:pt x="34" y="7"/>
                  <a:pt x="36" y="7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2"/>
                  <a:pt x="36" y="13"/>
                  <a:pt x="38" y="13"/>
                </a:cubicBezTo>
                <a:cubicBezTo>
                  <a:pt x="39" y="14"/>
                  <a:pt x="40" y="13"/>
                  <a:pt x="40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3" y="8"/>
                  <a:pt x="45" y="9"/>
                  <a:pt x="47" y="10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4"/>
                  <a:pt x="45" y="15"/>
                  <a:pt x="46" y="15"/>
                </a:cubicBezTo>
                <a:cubicBezTo>
                  <a:pt x="47" y="16"/>
                  <a:pt x="48" y="15"/>
                  <a:pt x="48" y="15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3"/>
                  <a:pt x="54" y="15"/>
                  <a:pt x="55" y="16"/>
                </a:cubicBezTo>
                <a:cubicBezTo>
                  <a:pt x="52" y="19"/>
                  <a:pt x="52" y="19"/>
                  <a:pt x="52" y="19"/>
                </a:cubicBezTo>
                <a:cubicBezTo>
                  <a:pt x="51" y="20"/>
                  <a:pt x="51" y="21"/>
                  <a:pt x="52" y="22"/>
                </a:cubicBezTo>
                <a:cubicBezTo>
                  <a:pt x="52" y="23"/>
                  <a:pt x="54" y="23"/>
                  <a:pt x="55" y="22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2"/>
                  <a:pt x="60" y="24"/>
                  <a:pt x="61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7" y="28"/>
                  <a:pt x="56" y="29"/>
                  <a:pt x="56" y="29"/>
                </a:cubicBezTo>
                <a:cubicBezTo>
                  <a:pt x="57" y="30"/>
                  <a:pt x="57" y="31"/>
                  <a:pt x="58" y="30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32"/>
                  <a:pt x="62" y="34"/>
                  <a:pt x="62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7" y="36"/>
                  <a:pt x="56" y="36"/>
                  <a:pt x="56" y="38"/>
                </a:cubicBezTo>
                <a:cubicBezTo>
                  <a:pt x="55" y="39"/>
                  <a:pt x="56" y="40"/>
                  <a:pt x="57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43"/>
                  <a:pt x="60" y="45"/>
                  <a:pt x="59" y="47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5"/>
                  <a:pt x="54" y="45"/>
                  <a:pt x="54" y="46"/>
                </a:cubicBezTo>
                <a:cubicBezTo>
                  <a:pt x="54" y="47"/>
                  <a:pt x="54" y="48"/>
                  <a:pt x="54" y="48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52"/>
                  <a:pt x="54" y="54"/>
                  <a:pt x="53" y="5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1" name="Freeform 236"/>
          <p:cNvSpPr/>
          <p:nvPr/>
        </p:nvSpPr>
        <p:spPr bwMode="auto">
          <a:xfrm>
            <a:off x="3683707" y="3542635"/>
            <a:ext cx="35436" cy="83758"/>
          </a:xfrm>
          <a:custGeom>
            <a:avLst/>
            <a:gdLst>
              <a:gd name="T0" fmla="*/ 8 w 10"/>
              <a:gd name="T1" fmla="*/ 15 h 24"/>
              <a:gd name="T2" fmla="*/ 10 w 10"/>
              <a:gd name="T3" fmla="*/ 2 h 24"/>
              <a:gd name="T4" fmla="*/ 8 w 10"/>
              <a:gd name="T5" fmla="*/ 0 h 24"/>
              <a:gd name="T6" fmla="*/ 6 w 10"/>
              <a:gd name="T7" fmla="*/ 2 h 24"/>
              <a:gd name="T8" fmla="*/ 5 w 10"/>
              <a:gd name="T9" fmla="*/ 15 h 24"/>
              <a:gd name="T10" fmla="*/ 1 w 10"/>
              <a:gd name="T11" fmla="*/ 19 h 24"/>
              <a:gd name="T12" fmla="*/ 5 w 10"/>
              <a:gd name="T13" fmla="*/ 24 h 24"/>
              <a:gd name="T14" fmla="*/ 10 w 10"/>
              <a:gd name="T15" fmla="*/ 20 h 24"/>
              <a:gd name="T16" fmla="*/ 8 w 10"/>
              <a:gd name="T17" fmla="*/ 1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24">
                <a:moveTo>
                  <a:pt x="8" y="15"/>
                </a:move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9" y="1"/>
                  <a:pt x="8" y="0"/>
                </a:cubicBezTo>
                <a:cubicBezTo>
                  <a:pt x="7" y="0"/>
                  <a:pt x="7" y="1"/>
                  <a:pt x="6" y="2"/>
                </a:cubicBezTo>
                <a:cubicBezTo>
                  <a:pt x="5" y="15"/>
                  <a:pt x="5" y="15"/>
                  <a:pt x="5" y="15"/>
                </a:cubicBezTo>
                <a:cubicBezTo>
                  <a:pt x="3" y="15"/>
                  <a:pt x="1" y="17"/>
                  <a:pt x="1" y="19"/>
                </a:cubicBezTo>
                <a:cubicBezTo>
                  <a:pt x="0" y="21"/>
                  <a:pt x="2" y="24"/>
                  <a:pt x="5" y="24"/>
                </a:cubicBezTo>
                <a:cubicBezTo>
                  <a:pt x="7" y="24"/>
                  <a:pt x="10" y="23"/>
                  <a:pt x="10" y="20"/>
                </a:cubicBezTo>
                <a:cubicBezTo>
                  <a:pt x="10" y="18"/>
                  <a:pt x="9" y="16"/>
                  <a:pt x="8" y="1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2" name="Freeform 237"/>
          <p:cNvSpPr/>
          <p:nvPr/>
        </p:nvSpPr>
        <p:spPr bwMode="auto">
          <a:xfrm>
            <a:off x="3683707" y="3629614"/>
            <a:ext cx="24160" cy="41878"/>
          </a:xfrm>
          <a:custGeom>
            <a:avLst/>
            <a:gdLst>
              <a:gd name="T0" fmla="*/ 2 w 7"/>
              <a:gd name="T1" fmla="*/ 0 h 12"/>
              <a:gd name="T2" fmla="*/ 1 w 7"/>
              <a:gd name="T3" fmla="*/ 9 h 12"/>
              <a:gd name="T4" fmla="*/ 3 w 7"/>
              <a:gd name="T5" fmla="*/ 12 h 12"/>
              <a:gd name="T6" fmla="*/ 6 w 7"/>
              <a:gd name="T7" fmla="*/ 10 h 12"/>
              <a:gd name="T8" fmla="*/ 7 w 7"/>
              <a:gd name="T9" fmla="*/ 1 h 12"/>
              <a:gd name="T10" fmla="*/ 5 w 7"/>
              <a:gd name="T11" fmla="*/ 1 h 12"/>
              <a:gd name="T12" fmla="*/ 2 w 7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2">
                <a:moveTo>
                  <a:pt x="2" y="0"/>
                </a:moveTo>
                <a:cubicBezTo>
                  <a:pt x="1" y="9"/>
                  <a:pt x="1" y="9"/>
                  <a:pt x="1" y="9"/>
                </a:cubicBezTo>
                <a:cubicBezTo>
                  <a:pt x="0" y="11"/>
                  <a:pt x="1" y="12"/>
                  <a:pt x="3" y="12"/>
                </a:cubicBezTo>
                <a:cubicBezTo>
                  <a:pt x="4" y="12"/>
                  <a:pt x="6" y="12"/>
                  <a:pt x="6" y="10"/>
                </a:cubicBezTo>
                <a:cubicBezTo>
                  <a:pt x="7" y="1"/>
                  <a:pt x="7" y="1"/>
                  <a:pt x="7" y="1"/>
                </a:cubicBezTo>
                <a:cubicBezTo>
                  <a:pt x="6" y="1"/>
                  <a:pt x="5" y="1"/>
                  <a:pt x="5" y="1"/>
                </a:cubicBezTo>
                <a:cubicBezTo>
                  <a:pt x="4" y="1"/>
                  <a:pt x="3" y="0"/>
                  <a:pt x="2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3" name="Freeform 238"/>
          <p:cNvSpPr/>
          <p:nvPr/>
        </p:nvSpPr>
        <p:spPr bwMode="auto">
          <a:xfrm>
            <a:off x="3707869" y="3462099"/>
            <a:ext cx="24160" cy="45101"/>
          </a:xfrm>
          <a:custGeom>
            <a:avLst/>
            <a:gdLst>
              <a:gd name="T0" fmla="*/ 5 w 7"/>
              <a:gd name="T1" fmla="*/ 13 h 13"/>
              <a:gd name="T2" fmla="*/ 7 w 7"/>
              <a:gd name="T3" fmla="*/ 3 h 13"/>
              <a:gd name="T4" fmla="*/ 5 w 7"/>
              <a:gd name="T5" fmla="*/ 1 h 13"/>
              <a:gd name="T6" fmla="*/ 2 w 7"/>
              <a:gd name="T7" fmla="*/ 3 h 13"/>
              <a:gd name="T8" fmla="*/ 0 w 7"/>
              <a:gd name="T9" fmla="*/ 12 h 13"/>
              <a:gd name="T10" fmla="*/ 3 w 7"/>
              <a:gd name="T11" fmla="*/ 12 h 13"/>
              <a:gd name="T12" fmla="*/ 5 w 7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3">
                <a:moveTo>
                  <a:pt x="5" y="13"/>
                </a:moveTo>
                <a:cubicBezTo>
                  <a:pt x="7" y="3"/>
                  <a:pt x="7" y="3"/>
                  <a:pt x="7" y="3"/>
                </a:cubicBezTo>
                <a:cubicBezTo>
                  <a:pt x="7" y="2"/>
                  <a:pt x="6" y="1"/>
                  <a:pt x="5" y="1"/>
                </a:cubicBezTo>
                <a:cubicBezTo>
                  <a:pt x="3" y="0"/>
                  <a:pt x="2" y="1"/>
                  <a:pt x="2" y="3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2"/>
                  <a:pt x="2" y="12"/>
                  <a:pt x="3" y="12"/>
                </a:cubicBezTo>
                <a:cubicBezTo>
                  <a:pt x="4" y="12"/>
                  <a:pt x="5" y="12"/>
                  <a:pt x="5" y="1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4" name="Freeform 239"/>
          <p:cNvSpPr>
            <a:spLocks noEditPoints="1"/>
          </p:cNvSpPr>
          <p:nvPr/>
        </p:nvSpPr>
        <p:spPr bwMode="auto">
          <a:xfrm>
            <a:off x="3683707" y="3423442"/>
            <a:ext cx="83758" cy="74093"/>
          </a:xfrm>
          <a:custGeom>
            <a:avLst/>
            <a:gdLst>
              <a:gd name="T0" fmla="*/ 13 w 24"/>
              <a:gd name="T1" fmla="*/ 1 h 21"/>
              <a:gd name="T2" fmla="*/ 0 w 24"/>
              <a:gd name="T3" fmla="*/ 9 h 21"/>
              <a:gd name="T4" fmla="*/ 10 w 24"/>
              <a:gd name="T5" fmla="*/ 20 h 21"/>
              <a:gd name="T6" fmla="*/ 23 w 24"/>
              <a:gd name="T7" fmla="*/ 12 h 21"/>
              <a:gd name="T8" fmla="*/ 13 w 24"/>
              <a:gd name="T9" fmla="*/ 1 h 21"/>
              <a:gd name="T10" fmla="*/ 11 w 24"/>
              <a:gd name="T11" fmla="*/ 17 h 21"/>
              <a:gd name="T12" fmla="*/ 4 w 24"/>
              <a:gd name="T13" fmla="*/ 10 h 21"/>
              <a:gd name="T14" fmla="*/ 13 w 24"/>
              <a:gd name="T15" fmla="*/ 5 h 21"/>
              <a:gd name="T16" fmla="*/ 19 w 24"/>
              <a:gd name="T17" fmla="*/ 12 h 21"/>
              <a:gd name="T18" fmla="*/ 11 w 24"/>
              <a:gd name="T19" fmla="*/ 1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21">
                <a:moveTo>
                  <a:pt x="13" y="1"/>
                </a:moveTo>
                <a:cubicBezTo>
                  <a:pt x="7" y="0"/>
                  <a:pt x="1" y="4"/>
                  <a:pt x="0" y="9"/>
                </a:cubicBezTo>
                <a:cubicBezTo>
                  <a:pt x="0" y="14"/>
                  <a:pt x="4" y="19"/>
                  <a:pt x="10" y="20"/>
                </a:cubicBezTo>
                <a:cubicBezTo>
                  <a:pt x="17" y="21"/>
                  <a:pt x="23" y="18"/>
                  <a:pt x="23" y="12"/>
                </a:cubicBezTo>
                <a:cubicBezTo>
                  <a:pt x="24" y="7"/>
                  <a:pt x="20" y="2"/>
                  <a:pt x="13" y="1"/>
                </a:cubicBezTo>
                <a:close/>
                <a:moveTo>
                  <a:pt x="11" y="17"/>
                </a:moveTo>
                <a:cubicBezTo>
                  <a:pt x="7" y="16"/>
                  <a:pt x="4" y="13"/>
                  <a:pt x="4" y="10"/>
                </a:cubicBezTo>
                <a:cubicBezTo>
                  <a:pt x="5" y="6"/>
                  <a:pt x="9" y="4"/>
                  <a:pt x="13" y="5"/>
                </a:cubicBezTo>
                <a:cubicBezTo>
                  <a:pt x="17" y="5"/>
                  <a:pt x="20" y="8"/>
                  <a:pt x="19" y="12"/>
                </a:cubicBezTo>
                <a:cubicBezTo>
                  <a:pt x="19" y="15"/>
                  <a:pt x="15" y="17"/>
                  <a:pt x="11" y="1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5" name="Freeform 240"/>
          <p:cNvSpPr>
            <a:spLocks noEditPoints="1"/>
          </p:cNvSpPr>
          <p:nvPr/>
        </p:nvSpPr>
        <p:spPr bwMode="auto">
          <a:xfrm>
            <a:off x="4495508" y="3434717"/>
            <a:ext cx="239997" cy="239998"/>
          </a:xfrm>
          <a:custGeom>
            <a:avLst/>
            <a:gdLst>
              <a:gd name="T0" fmla="*/ 2 w 69"/>
              <a:gd name="T1" fmla="*/ 30 h 69"/>
              <a:gd name="T2" fmla="*/ 67 w 69"/>
              <a:gd name="T3" fmla="*/ 39 h 69"/>
              <a:gd name="T4" fmla="*/ 53 w 69"/>
              <a:gd name="T5" fmla="*/ 55 h 69"/>
              <a:gd name="T6" fmla="*/ 47 w 69"/>
              <a:gd name="T7" fmla="*/ 51 h 69"/>
              <a:gd name="T8" fmla="*/ 49 w 69"/>
              <a:gd name="T9" fmla="*/ 58 h 69"/>
              <a:gd name="T10" fmla="*/ 42 w 69"/>
              <a:gd name="T11" fmla="*/ 58 h 69"/>
              <a:gd name="T12" fmla="*/ 39 w 69"/>
              <a:gd name="T13" fmla="*/ 58 h 69"/>
              <a:gd name="T14" fmla="*/ 33 w 69"/>
              <a:gd name="T15" fmla="*/ 62 h 69"/>
              <a:gd name="T16" fmla="*/ 31 w 69"/>
              <a:gd name="T17" fmla="*/ 55 h 69"/>
              <a:gd name="T18" fmla="*/ 28 w 69"/>
              <a:gd name="T19" fmla="*/ 61 h 69"/>
              <a:gd name="T20" fmla="*/ 23 w 69"/>
              <a:gd name="T21" fmla="*/ 56 h 69"/>
              <a:gd name="T22" fmla="*/ 21 w 69"/>
              <a:gd name="T23" fmla="*/ 54 h 69"/>
              <a:gd name="T24" fmla="*/ 14 w 69"/>
              <a:gd name="T25" fmla="*/ 53 h 69"/>
              <a:gd name="T26" fmla="*/ 17 w 69"/>
              <a:gd name="T27" fmla="*/ 47 h 69"/>
              <a:gd name="T28" fmla="*/ 11 w 69"/>
              <a:gd name="T29" fmla="*/ 49 h 69"/>
              <a:gd name="T30" fmla="*/ 11 w 69"/>
              <a:gd name="T31" fmla="*/ 42 h 69"/>
              <a:gd name="T32" fmla="*/ 11 w 69"/>
              <a:gd name="T33" fmla="*/ 39 h 69"/>
              <a:gd name="T34" fmla="*/ 7 w 69"/>
              <a:gd name="T35" fmla="*/ 33 h 69"/>
              <a:gd name="T36" fmla="*/ 13 w 69"/>
              <a:gd name="T37" fmla="*/ 31 h 69"/>
              <a:gd name="T38" fmla="*/ 8 w 69"/>
              <a:gd name="T39" fmla="*/ 28 h 69"/>
              <a:gd name="T40" fmla="*/ 13 w 69"/>
              <a:gd name="T41" fmla="*/ 24 h 69"/>
              <a:gd name="T42" fmla="*/ 14 w 69"/>
              <a:gd name="T43" fmla="*/ 21 h 69"/>
              <a:gd name="T44" fmla="*/ 16 w 69"/>
              <a:gd name="T45" fmla="*/ 14 h 69"/>
              <a:gd name="T46" fmla="*/ 22 w 69"/>
              <a:gd name="T47" fmla="*/ 17 h 69"/>
              <a:gd name="T48" fmla="*/ 20 w 69"/>
              <a:gd name="T49" fmla="*/ 11 h 69"/>
              <a:gd name="T50" fmla="*/ 27 w 69"/>
              <a:gd name="T51" fmla="*/ 12 h 69"/>
              <a:gd name="T52" fmla="*/ 30 w 69"/>
              <a:gd name="T53" fmla="*/ 11 h 69"/>
              <a:gd name="T54" fmla="*/ 36 w 69"/>
              <a:gd name="T55" fmla="*/ 7 h 69"/>
              <a:gd name="T56" fmla="*/ 38 w 69"/>
              <a:gd name="T57" fmla="*/ 13 h 69"/>
              <a:gd name="T58" fmla="*/ 41 w 69"/>
              <a:gd name="T59" fmla="*/ 7 h 69"/>
              <a:gd name="T60" fmla="*/ 46 w 69"/>
              <a:gd name="T61" fmla="*/ 13 h 69"/>
              <a:gd name="T62" fmla="*/ 48 w 69"/>
              <a:gd name="T63" fmla="*/ 15 h 69"/>
              <a:gd name="T64" fmla="*/ 55 w 69"/>
              <a:gd name="T65" fmla="*/ 16 h 69"/>
              <a:gd name="T66" fmla="*/ 52 w 69"/>
              <a:gd name="T67" fmla="*/ 22 h 69"/>
              <a:gd name="T68" fmla="*/ 58 w 69"/>
              <a:gd name="T69" fmla="*/ 20 h 69"/>
              <a:gd name="T70" fmla="*/ 58 w 69"/>
              <a:gd name="T71" fmla="*/ 27 h 69"/>
              <a:gd name="T72" fmla="*/ 58 w 69"/>
              <a:gd name="T73" fmla="*/ 30 h 69"/>
              <a:gd name="T74" fmla="*/ 62 w 69"/>
              <a:gd name="T75" fmla="*/ 36 h 69"/>
              <a:gd name="T76" fmla="*/ 56 w 69"/>
              <a:gd name="T77" fmla="*/ 37 h 69"/>
              <a:gd name="T78" fmla="*/ 61 w 69"/>
              <a:gd name="T79" fmla="*/ 41 h 69"/>
              <a:gd name="T80" fmla="*/ 56 w 69"/>
              <a:gd name="T81" fmla="*/ 45 h 69"/>
              <a:gd name="T82" fmla="*/ 54 w 69"/>
              <a:gd name="T83" fmla="*/ 48 h 69"/>
              <a:gd name="T84" fmla="*/ 53 w 69"/>
              <a:gd name="T85" fmla="*/ 5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9" h="69">
                <a:moveTo>
                  <a:pt x="39" y="2"/>
                </a:moveTo>
                <a:cubicBezTo>
                  <a:pt x="21" y="0"/>
                  <a:pt x="5" y="12"/>
                  <a:pt x="2" y="30"/>
                </a:cubicBezTo>
                <a:cubicBezTo>
                  <a:pt x="0" y="47"/>
                  <a:pt x="12" y="64"/>
                  <a:pt x="30" y="67"/>
                </a:cubicBezTo>
                <a:cubicBezTo>
                  <a:pt x="47" y="69"/>
                  <a:pt x="64" y="57"/>
                  <a:pt x="67" y="39"/>
                </a:cubicBezTo>
                <a:cubicBezTo>
                  <a:pt x="69" y="21"/>
                  <a:pt x="57" y="5"/>
                  <a:pt x="39" y="2"/>
                </a:cubicBezTo>
                <a:close/>
                <a:moveTo>
                  <a:pt x="53" y="55"/>
                </a:moveTo>
                <a:cubicBezTo>
                  <a:pt x="50" y="52"/>
                  <a:pt x="50" y="52"/>
                  <a:pt x="50" y="52"/>
                </a:cubicBezTo>
                <a:cubicBezTo>
                  <a:pt x="50" y="51"/>
                  <a:pt x="48" y="51"/>
                  <a:pt x="47" y="51"/>
                </a:cubicBezTo>
                <a:cubicBezTo>
                  <a:pt x="46" y="52"/>
                  <a:pt x="46" y="54"/>
                  <a:pt x="47" y="55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9"/>
                  <a:pt x="45" y="60"/>
                  <a:pt x="43" y="61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57"/>
                  <a:pt x="41" y="56"/>
                  <a:pt x="40" y="56"/>
                </a:cubicBezTo>
                <a:cubicBezTo>
                  <a:pt x="39" y="57"/>
                  <a:pt x="39" y="57"/>
                  <a:pt x="39" y="58"/>
                </a:cubicBezTo>
                <a:cubicBezTo>
                  <a:pt x="40" y="62"/>
                  <a:pt x="40" y="62"/>
                  <a:pt x="40" y="62"/>
                </a:cubicBezTo>
                <a:cubicBezTo>
                  <a:pt x="37" y="62"/>
                  <a:pt x="35" y="62"/>
                  <a:pt x="33" y="62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7"/>
                  <a:pt x="33" y="56"/>
                  <a:pt x="31" y="55"/>
                </a:cubicBezTo>
                <a:cubicBezTo>
                  <a:pt x="30" y="55"/>
                  <a:pt x="29" y="56"/>
                  <a:pt x="29" y="57"/>
                </a:cubicBezTo>
                <a:cubicBezTo>
                  <a:pt x="28" y="61"/>
                  <a:pt x="28" y="61"/>
                  <a:pt x="28" y="61"/>
                </a:cubicBezTo>
                <a:cubicBezTo>
                  <a:pt x="26" y="61"/>
                  <a:pt x="24" y="60"/>
                  <a:pt x="22" y="59"/>
                </a:cubicBezTo>
                <a:cubicBezTo>
                  <a:pt x="23" y="56"/>
                  <a:pt x="23" y="56"/>
                  <a:pt x="23" y="56"/>
                </a:cubicBezTo>
                <a:cubicBezTo>
                  <a:pt x="24" y="55"/>
                  <a:pt x="24" y="54"/>
                  <a:pt x="23" y="54"/>
                </a:cubicBezTo>
                <a:cubicBezTo>
                  <a:pt x="22" y="54"/>
                  <a:pt x="21" y="54"/>
                  <a:pt x="21" y="54"/>
                </a:cubicBezTo>
                <a:cubicBezTo>
                  <a:pt x="19" y="57"/>
                  <a:pt x="19" y="57"/>
                  <a:pt x="19" y="57"/>
                </a:cubicBezTo>
                <a:cubicBezTo>
                  <a:pt x="17" y="56"/>
                  <a:pt x="15" y="54"/>
                  <a:pt x="14" y="53"/>
                </a:cubicBezTo>
                <a:cubicBezTo>
                  <a:pt x="17" y="50"/>
                  <a:pt x="17" y="50"/>
                  <a:pt x="17" y="50"/>
                </a:cubicBezTo>
                <a:cubicBezTo>
                  <a:pt x="18" y="49"/>
                  <a:pt x="18" y="48"/>
                  <a:pt x="17" y="47"/>
                </a:cubicBezTo>
                <a:cubicBezTo>
                  <a:pt x="17" y="46"/>
                  <a:pt x="15" y="46"/>
                  <a:pt x="14" y="47"/>
                </a:cubicBezTo>
                <a:cubicBezTo>
                  <a:pt x="11" y="49"/>
                  <a:pt x="11" y="49"/>
                  <a:pt x="11" y="49"/>
                </a:cubicBezTo>
                <a:cubicBezTo>
                  <a:pt x="10" y="47"/>
                  <a:pt x="9" y="45"/>
                  <a:pt x="8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2"/>
                  <a:pt x="13" y="41"/>
                  <a:pt x="12" y="40"/>
                </a:cubicBezTo>
                <a:cubicBezTo>
                  <a:pt x="12" y="39"/>
                  <a:pt x="11" y="39"/>
                  <a:pt x="11" y="39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37"/>
                  <a:pt x="7" y="35"/>
                  <a:pt x="7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3" y="31"/>
                </a:cubicBezTo>
                <a:cubicBezTo>
                  <a:pt x="14" y="30"/>
                  <a:pt x="13" y="29"/>
                  <a:pt x="12" y="29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6"/>
                  <a:pt x="9" y="24"/>
                  <a:pt x="10" y="22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4"/>
                  <a:pt x="15" y="24"/>
                  <a:pt x="15" y="23"/>
                </a:cubicBezTo>
                <a:cubicBezTo>
                  <a:pt x="15" y="22"/>
                  <a:pt x="15" y="21"/>
                  <a:pt x="14" y="21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7"/>
                  <a:pt x="14" y="15"/>
                  <a:pt x="16" y="14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21" y="18"/>
                  <a:pt x="22" y="17"/>
                </a:cubicBezTo>
                <a:cubicBezTo>
                  <a:pt x="23" y="17"/>
                  <a:pt x="23" y="15"/>
                  <a:pt x="22" y="14"/>
                </a:cubicBezTo>
                <a:cubicBezTo>
                  <a:pt x="20" y="11"/>
                  <a:pt x="20" y="11"/>
                  <a:pt x="20" y="11"/>
                </a:cubicBezTo>
                <a:cubicBezTo>
                  <a:pt x="22" y="10"/>
                  <a:pt x="24" y="9"/>
                  <a:pt x="26" y="8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8" y="13"/>
                  <a:pt x="29" y="13"/>
                </a:cubicBezTo>
                <a:cubicBezTo>
                  <a:pt x="30" y="12"/>
                  <a:pt x="30" y="12"/>
                  <a:pt x="30" y="11"/>
                </a:cubicBezTo>
                <a:cubicBezTo>
                  <a:pt x="29" y="7"/>
                  <a:pt x="29" y="7"/>
                  <a:pt x="29" y="7"/>
                </a:cubicBezTo>
                <a:cubicBezTo>
                  <a:pt x="31" y="7"/>
                  <a:pt x="34" y="7"/>
                  <a:pt x="36" y="7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2"/>
                  <a:pt x="36" y="13"/>
                  <a:pt x="38" y="13"/>
                </a:cubicBezTo>
                <a:cubicBezTo>
                  <a:pt x="39" y="14"/>
                  <a:pt x="40" y="13"/>
                  <a:pt x="40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8"/>
                  <a:pt x="45" y="9"/>
                  <a:pt x="47" y="10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4"/>
                  <a:pt x="45" y="15"/>
                  <a:pt x="46" y="15"/>
                </a:cubicBezTo>
                <a:cubicBezTo>
                  <a:pt x="47" y="16"/>
                  <a:pt x="48" y="15"/>
                  <a:pt x="48" y="15"/>
                </a:cubicBezTo>
                <a:cubicBezTo>
                  <a:pt x="50" y="11"/>
                  <a:pt x="50" y="11"/>
                  <a:pt x="50" y="11"/>
                </a:cubicBezTo>
                <a:cubicBezTo>
                  <a:pt x="52" y="13"/>
                  <a:pt x="54" y="14"/>
                  <a:pt x="55" y="16"/>
                </a:cubicBezTo>
                <a:cubicBezTo>
                  <a:pt x="52" y="19"/>
                  <a:pt x="52" y="19"/>
                  <a:pt x="52" y="19"/>
                </a:cubicBezTo>
                <a:cubicBezTo>
                  <a:pt x="51" y="19"/>
                  <a:pt x="51" y="21"/>
                  <a:pt x="52" y="22"/>
                </a:cubicBezTo>
                <a:cubicBezTo>
                  <a:pt x="52" y="23"/>
                  <a:pt x="54" y="23"/>
                  <a:pt x="55" y="22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2"/>
                  <a:pt x="60" y="24"/>
                  <a:pt x="61" y="26"/>
                </a:cubicBezTo>
                <a:cubicBezTo>
                  <a:pt x="58" y="27"/>
                  <a:pt x="58" y="27"/>
                  <a:pt x="58" y="27"/>
                </a:cubicBezTo>
                <a:cubicBezTo>
                  <a:pt x="57" y="28"/>
                  <a:pt x="56" y="28"/>
                  <a:pt x="56" y="29"/>
                </a:cubicBezTo>
                <a:cubicBezTo>
                  <a:pt x="57" y="30"/>
                  <a:pt x="57" y="30"/>
                  <a:pt x="58" y="30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32"/>
                  <a:pt x="62" y="34"/>
                  <a:pt x="62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57" y="35"/>
                  <a:pt x="56" y="36"/>
                  <a:pt x="56" y="37"/>
                </a:cubicBezTo>
                <a:cubicBezTo>
                  <a:pt x="55" y="39"/>
                  <a:pt x="56" y="40"/>
                  <a:pt x="57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43"/>
                  <a:pt x="60" y="45"/>
                  <a:pt x="59" y="47"/>
                </a:cubicBezTo>
                <a:cubicBezTo>
                  <a:pt x="56" y="45"/>
                  <a:pt x="56" y="45"/>
                  <a:pt x="56" y="45"/>
                </a:cubicBezTo>
                <a:cubicBezTo>
                  <a:pt x="55" y="45"/>
                  <a:pt x="54" y="45"/>
                  <a:pt x="54" y="46"/>
                </a:cubicBezTo>
                <a:cubicBezTo>
                  <a:pt x="54" y="47"/>
                  <a:pt x="54" y="48"/>
                  <a:pt x="54" y="48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52"/>
                  <a:pt x="54" y="54"/>
                  <a:pt x="53" y="5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6" name="Freeform 241"/>
          <p:cNvSpPr/>
          <p:nvPr/>
        </p:nvSpPr>
        <p:spPr bwMode="auto">
          <a:xfrm>
            <a:off x="4595373" y="3486260"/>
            <a:ext cx="35436" cy="83758"/>
          </a:xfrm>
          <a:custGeom>
            <a:avLst/>
            <a:gdLst>
              <a:gd name="T0" fmla="*/ 8 w 10"/>
              <a:gd name="T1" fmla="*/ 15 h 24"/>
              <a:gd name="T2" fmla="*/ 10 w 10"/>
              <a:gd name="T3" fmla="*/ 2 h 24"/>
              <a:gd name="T4" fmla="*/ 8 w 10"/>
              <a:gd name="T5" fmla="*/ 0 h 24"/>
              <a:gd name="T6" fmla="*/ 6 w 10"/>
              <a:gd name="T7" fmla="*/ 2 h 24"/>
              <a:gd name="T8" fmla="*/ 5 w 10"/>
              <a:gd name="T9" fmla="*/ 14 h 24"/>
              <a:gd name="T10" fmla="*/ 1 w 10"/>
              <a:gd name="T11" fmla="*/ 18 h 24"/>
              <a:gd name="T12" fmla="*/ 5 w 10"/>
              <a:gd name="T13" fmla="*/ 24 h 24"/>
              <a:gd name="T14" fmla="*/ 10 w 10"/>
              <a:gd name="T15" fmla="*/ 20 h 24"/>
              <a:gd name="T16" fmla="*/ 8 w 10"/>
              <a:gd name="T17" fmla="*/ 1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24">
                <a:moveTo>
                  <a:pt x="8" y="15"/>
                </a:move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9" y="0"/>
                  <a:pt x="8" y="0"/>
                </a:cubicBezTo>
                <a:cubicBezTo>
                  <a:pt x="7" y="0"/>
                  <a:pt x="7" y="1"/>
                  <a:pt x="6" y="2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5"/>
                  <a:pt x="1" y="16"/>
                  <a:pt x="1" y="18"/>
                </a:cubicBezTo>
                <a:cubicBezTo>
                  <a:pt x="0" y="21"/>
                  <a:pt x="2" y="23"/>
                  <a:pt x="5" y="24"/>
                </a:cubicBezTo>
                <a:cubicBezTo>
                  <a:pt x="7" y="24"/>
                  <a:pt x="10" y="22"/>
                  <a:pt x="10" y="20"/>
                </a:cubicBezTo>
                <a:cubicBezTo>
                  <a:pt x="10" y="18"/>
                  <a:pt x="9" y="16"/>
                  <a:pt x="8" y="1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7" name="Freeform 242"/>
          <p:cNvSpPr/>
          <p:nvPr/>
        </p:nvSpPr>
        <p:spPr bwMode="auto">
          <a:xfrm>
            <a:off x="4595373" y="3573239"/>
            <a:ext cx="24160" cy="41878"/>
          </a:xfrm>
          <a:custGeom>
            <a:avLst/>
            <a:gdLst>
              <a:gd name="T0" fmla="*/ 2 w 7"/>
              <a:gd name="T1" fmla="*/ 0 h 12"/>
              <a:gd name="T2" fmla="*/ 1 w 7"/>
              <a:gd name="T3" fmla="*/ 9 h 12"/>
              <a:gd name="T4" fmla="*/ 3 w 7"/>
              <a:gd name="T5" fmla="*/ 12 h 12"/>
              <a:gd name="T6" fmla="*/ 6 w 7"/>
              <a:gd name="T7" fmla="*/ 10 h 12"/>
              <a:gd name="T8" fmla="*/ 7 w 7"/>
              <a:gd name="T9" fmla="*/ 1 h 12"/>
              <a:gd name="T10" fmla="*/ 5 w 7"/>
              <a:gd name="T11" fmla="*/ 1 h 12"/>
              <a:gd name="T12" fmla="*/ 2 w 7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2">
                <a:moveTo>
                  <a:pt x="2" y="0"/>
                </a:moveTo>
                <a:cubicBezTo>
                  <a:pt x="1" y="9"/>
                  <a:pt x="1" y="9"/>
                  <a:pt x="1" y="9"/>
                </a:cubicBezTo>
                <a:cubicBezTo>
                  <a:pt x="0" y="11"/>
                  <a:pt x="1" y="12"/>
                  <a:pt x="3" y="12"/>
                </a:cubicBezTo>
                <a:cubicBezTo>
                  <a:pt x="4" y="12"/>
                  <a:pt x="6" y="11"/>
                  <a:pt x="6" y="10"/>
                </a:cubicBezTo>
                <a:cubicBezTo>
                  <a:pt x="7" y="1"/>
                  <a:pt x="7" y="1"/>
                  <a:pt x="7" y="1"/>
                </a:cubicBezTo>
                <a:cubicBezTo>
                  <a:pt x="6" y="1"/>
                  <a:pt x="5" y="1"/>
                  <a:pt x="5" y="1"/>
                </a:cubicBezTo>
                <a:cubicBezTo>
                  <a:pt x="4" y="1"/>
                  <a:pt x="3" y="0"/>
                  <a:pt x="2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8" name="Freeform 243"/>
          <p:cNvSpPr/>
          <p:nvPr/>
        </p:nvSpPr>
        <p:spPr bwMode="auto">
          <a:xfrm>
            <a:off x="4619533" y="3407334"/>
            <a:ext cx="25771" cy="45101"/>
          </a:xfrm>
          <a:custGeom>
            <a:avLst/>
            <a:gdLst>
              <a:gd name="T0" fmla="*/ 5 w 7"/>
              <a:gd name="T1" fmla="*/ 13 h 13"/>
              <a:gd name="T2" fmla="*/ 7 w 7"/>
              <a:gd name="T3" fmla="*/ 3 h 13"/>
              <a:gd name="T4" fmla="*/ 5 w 7"/>
              <a:gd name="T5" fmla="*/ 0 h 13"/>
              <a:gd name="T6" fmla="*/ 2 w 7"/>
              <a:gd name="T7" fmla="*/ 3 h 13"/>
              <a:gd name="T8" fmla="*/ 0 w 7"/>
              <a:gd name="T9" fmla="*/ 12 h 13"/>
              <a:gd name="T10" fmla="*/ 3 w 7"/>
              <a:gd name="T11" fmla="*/ 12 h 13"/>
              <a:gd name="T12" fmla="*/ 5 w 7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3">
                <a:moveTo>
                  <a:pt x="5" y="13"/>
                </a:moveTo>
                <a:cubicBezTo>
                  <a:pt x="7" y="3"/>
                  <a:pt x="7" y="3"/>
                  <a:pt x="7" y="3"/>
                </a:cubicBezTo>
                <a:cubicBezTo>
                  <a:pt x="7" y="2"/>
                  <a:pt x="6" y="1"/>
                  <a:pt x="5" y="0"/>
                </a:cubicBezTo>
                <a:cubicBezTo>
                  <a:pt x="3" y="0"/>
                  <a:pt x="2" y="1"/>
                  <a:pt x="2" y="3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2"/>
                  <a:pt x="2" y="12"/>
                  <a:pt x="3" y="12"/>
                </a:cubicBezTo>
                <a:cubicBezTo>
                  <a:pt x="4" y="12"/>
                  <a:pt x="5" y="12"/>
                  <a:pt x="5" y="1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59" name="Freeform 244"/>
          <p:cNvSpPr>
            <a:spLocks noEditPoints="1"/>
          </p:cNvSpPr>
          <p:nvPr/>
        </p:nvSpPr>
        <p:spPr bwMode="auto">
          <a:xfrm>
            <a:off x="4595373" y="3368677"/>
            <a:ext cx="83758" cy="72483"/>
          </a:xfrm>
          <a:custGeom>
            <a:avLst/>
            <a:gdLst>
              <a:gd name="T0" fmla="*/ 13 w 24"/>
              <a:gd name="T1" fmla="*/ 1 h 21"/>
              <a:gd name="T2" fmla="*/ 0 w 24"/>
              <a:gd name="T3" fmla="*/ 9 h 21"/>
              <a:gd name="T4" fmla="*/ 10 w 24"/>
              <a:gd name="T5" fmla="*/ 20 h 21"/>
              <a:gd name="T6" fmla="*/ 23 w 24"/>
              <a:gd name="T7" fmla="*/ 12 h 21"/>
              <a:gd name="T8" fmla="*/ 13 w 24"/>
              <a:gd name="T9" fmla="*/ 1 h 21"/>
              <a:gd name="T10" fmla="*/ 11 w 24"/>
              <a:gd name="T11" fmla="*/ 17 h 21"/>
              <a:gd name="T12" fmla="*/ 4 w 24"/>
              <a:gd name="T13" fmla="*/ 9 h 21"/>
              <a:gd name="T14" fmla="*/ 13 w 24"/>
              <a:gd name="T15" fmla="*/ 5 h 21"/>
              <a:gd name="T16" fmla="*/ 19 w 24"/>
              <a:gd name="T17" fmla="*/ 12 h 21"/>
              <a:gd name="T18" fmla="*/ 11 w 24"/>
              <a:gd name="T19" fmla="*/ 17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21">
                <a:moveTo>
                  <a:pt x="13" y="1"/>
                </a:moveTo>
                <a:cubicBezTo>
                  <a:pt x="7" y="0"/>
                  <a:pt x="1" y="4"/>
                  <a:pt x="0" y="9"/>
                </a:cubicBezTo>
                <a:cubicBezTo>
                  <a:pt x="0" y="14"/>
                  <a:pt x="4" y="19"/>
                  <a:pt x="10" y="20"/>
                </a:cubicBezTo>
                <a:cubicBezTo>
                  <a:pt x="17" y="21"/>
                  <a:pt x="23" y="17"/>
                  <a:pt x="23" y="12"/>
                </a:cubicBezTo>
                <a:cubicBezTo>
                  <a:pt x="24" y="7"/>
                  <a:pt x="20" y="2"/>
                  <a:pt x="13" y="1"/>
                </a:cubicBezTo>
                <a:close/>
                <a:moveTo>
                  <a:pt x="11" y="17"/>
                </a:moveTo>
                <a:cubicBezTo>
                  <a:pt x="7" y="16"/>
                  <a:pt x="4" y="13"/>
                  <a:pt x="4" y="9"/>
                </a:cubicBezTo>
                <a:cubicBezTo>
                  <a:pt x="5" y="6"/>
                  <a:pt x="9" y="4"/>
                  <a:pt x="13" y="5"/>
                </a:cubicBezTo>
                <a:cubicBezTo>
                  <a:pt x="17" y="5"/>
                  <a:pt x="20" y="8"/>
                  <a:pt x="19" y="12"/>
                </a:cubicBezTo>
                <a:cubicBezTo>
                  <a:pt x="19" y="15"/>
                  <a:pt x="15" y="17"/>
                  <a:pt x="11" y="1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0" name="Freeform 245"/>
          <p:cNvSpPr>
            <a:spLocks noEditPoints="1"/>
          </p:cNvSpPr>
          <p:nvPr/>
        </p:nvSpPr>
        <p:spPr bwMode="auto">
          <a:xfrm>
            <a:off x="3057140" y="2208963"/>
            <a:ext cx="267379" cy="273821"/>
          </a:xfrm>
          <a:custGeom>
            <a:avLst/>
            <a:gdLst>
              <a:gd name="T0" fmla="*/ 74 w 77"/>
              <a:gd name="T1" fmla="*/ 36 h 79"/>
              <a:gd name="T2" fmla="*/ 72 w 77"/>
              <a:gd name="T3" fmla="*/ 33 h 79"/>
              <a:gd name="T4" fmla="*/ 76 w 77"/>
              <a:gd name="T5" fmla="*/ 10 h 79"/>
              <a:gd name="T6" fmla="*/ 72 w 77"/>
              <a:gd name="T7" fmla="*/ 5 h 79"/>
              <a:gd name="T8" fmla="*/ 60 w 77"/>
              <a:gd name="T9" fmla="*/ 3 h 79"/>
              <a:gd name="T10" fmla="*/ 56 w 77"/>
              <a:gd name="T11" fmla="*/ 7 h 79"/>
              <a:gd name="T12" fmla="*/ 55 w 77"/>
              <a:gd name="T13" fmla="*/ 12 h 79"/>
              <a:gd name="T14" fmla="*/ 50 w 77"/>
              <a:gd name="T15" fmla="*/ 5 h 79"/>
              <a:gd name="T16" fmla="*/ 36 w 77"/>
              <a:gd name="T17" fmla="*/ 3 h 79"/>
              <a:gd name="T18" fmla="*/ 4 w 77"/>
              <a:gd name="T19" fmla="*/ 25 h 79"/>
              <a:gd name="T20" fmla="*/ 5 w 77"/>
              <a:gd name="T21" fmla="*/ 32 h 79"/>
              <a:gd name="T22" fmla="*/ 0 w 77"/>
              <a:gd name="T23" fmla="*/ 66 h 79"/>
              <a:gd name="T24" fmla="*/ 3 w 77"/>
              <a:gd name="T25" fmla="*/ 70 h 79"/>
              <a:gd name="T26" fmla="*/ 62 w 77"/>
              <a:gd name="T27" fmla="*/ 78 h 79"/>
              <a:gd name="T28" fmla="*/ 66 w 77"/>
              <a:gd name="T29" fmla="*/ 76 h 79"/>
              <a:gd name="T30" fmla="*/ 71 w 77"/>
              <a:gd name="T31" fmla="*/ 42 h 79"/>
              <a:gd name="T32" fmla="*/ 74 w 77"/>
              <a:gd name="T33" fmla="*/ 36 h 79"/>
              <a:gd name="T34" fmla="*/ 28 w 77"/>
              <a:gd name="T35" fmla="*/ 68 h 79"/>
              <a:gd name="T36" fmla="*/ 9 w 77"/>
              <a:gd name="T37" fmla="*/ 65 h 79"/>
              <a:gd name="T38" fmla="*/ 12 w 77"/>
              <a:gd name="T39" fmla="*/ 43 h 79"/>
              <a:gd name="T40" fmla="*/ 16 w 77"/>
              <a:gd name="T41" fmla="*/ 40 h 79"/>
              <a:gd name="T42" fmla="*/ 28 w 77"/>
              <a:gd name="T43" fmla="*/ 41 h 79"/>
              <a:gd name="T44" fmla="*/ 31 w 77"/>
              <a:gd name="T45" fmla="*/ 46 h 79"/>
              <a:gd name="T46" fmla="*/ 28 w 77"/>
              <a:gd name="T47" fmla="*/ 68 h 79"/>
              <a:gd name="T48" fmla="*/ 47 w 77"/>
              <a:gd name="T49" fmla="*/ 63 h 79"/>
              <a:gd name="T50" fmla="*/ 43 w 77"/>
              <a:gd name="T51" fmla="*/ 62 h 79"/>
              <a:gd name="T52" fmla="*/ 40 w 77"/>
              <a:gd name="T53" fmla="*/ 58 h 79"/>
              <a:gd name="T54" fmla="*/ 41 w 77"/>
              <a:gd name="T55" fmla="*/ 54 h 79"/>
              <a:gd name="T56" fmla="*/ 49 w 77"/>
              <a:gd name="T57" fmla="*/ 56 h 79"/>
              <a:gd name="T58" fmla="*/ 47 w 77"/>
              <a:gd name="T59" fmla="*/ 63 h 79"/>
              <a:gd name="T60" fmla="*/ 49 w 77"/>
              <a:gd name="T61" fmla="*/ 52 h 79"/>
              <a:gd name="T62" fmla="*/ 41 w 77"/>
              <a:gd name="T63" fmla="*/ 51 h 79"/>
              <a:gd name="T64" fmla="*/ 42 w 77"/>
              <a:gd name="T65" fmla="*/ 47 h 79"/>
              <a:gd name="T66" fmla="*/ 46 w 77"/>
              <a:gd name="T67" fmla="*/ 44 h 79"/>
              <a:gd name="T68" fmla="*/ 50 w 77"/>
              <a:gd name="T69" fmla="*/ 44 h 79"/>
              <a:gd name="T70" fmla="*/ 49 w 77"/>
              <a:gd name="T71" fmla="*/ 52 h 79"/>
              <a:gd name="T72" fmla="*/ 60 w 77"/>
              <a:gd name="T73" fmla="*/ 61 h 79"/>
              <a:gd name="T74" fmla="*/ 55 w 77"/>
              <a:gd name="T75" fmla="*/ 64 h 79"/>
              <a:gd name="T76" fmla="*/ 51 w 77"/>
              <a:gd name="T77" fmla="*/ 63 h 79"/>
              <a:gd name="T78" fmla="*/ 52 w 77"/>
              <a:gd name="T79" fmla="*/ 56 h 79"/>
              <a:gd name="T80" fmla="*/ 60 w 77"/>
              <a:gd name="T81" fmla="*/ 57 h 79"/>
              <a:gd name="T82" fmla="*/ 60 w 77"/>
              <a:gd name="T83" fmla="*/ 61 h 79"/>
              <a:gd name="T84" fmla="*/ 61 w 77"/>
              <a:gd name="T85" fmla="*/ 54 h 79"/>
              <a:gd name="T86" fmla="*/ 53 w 77"/>
              <a:gd name="T87" fmla="*/ 52 h 79"/>
              <a:gd name="T88" fmla="*/ 54 w 77"/>
              <a:gd name="T89" fmla="*/ 45 h 79"/>
              <a:gd name="T90" fmla="*/ 58 w 77"/>
              <a:gd name="T91" fmla="*/ 46 h 79"/>
              <a:gd name="T92" fmla="*/ 61 w 77"/>
              <a:gd name="T93" fmla="*/ 50 h 79"/>
              <a:gd name="T94" fmla="*/ 61 w 77"/>
              <a:gd name="T95" fmla="*/ 54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" h="79">
                <a:moveTo>
                  <a:pt x="74" y="36"/>
                </a:moveTo>
                <a:cubicBezTo>
                  <a:pt x="72" y="33"/>
                  <a:pt x="72" y="33"/>
                  <a:pt x="72" y="33"/>
                </a:cubicBezTo>
                <a:cubicBezTo>
                  <a:pt x="76" y="10"/>
                  <a:pt x="76" y="10"/>
                  <a:pt x="76" y="10"/>
                </a:cubicBezTo>
                <a:cubicBezTo>
                  <a:pt x="76" y="7"/>
                  <a:pt x="75" y="5"/>
                  <a:pt x="72" y="5"/>
                </a:cubicBezTo>
                <a:cubicBezTo>
                  <a:pt x="60" y="3"/>
                  <a:pt x="60" y="3"/>
                  <a:pt x="60" y="3"/>
                </a:cubicBezTo>
                <a:cubicBezTo>
                  <a:pt x="58" y="3"/>
                  <a:pt x="56" y="5"/>
                  <a:pt x="56" y="7"/>
                </a:cubicBezTo>
                <a:cubicBezTo>
                  <a:pt x="55" y="12"/>
                  <a:pt x="55" y="12"/>
                  <a:pt x="55" y="12"/>
                </a:cubicBezTo>
                <a:cubicBezTo>
                  <a:pt x="50" y="5"/>
                  <a:pt x="50" y="5"/>
                  <a:pt x="50" y="5"/>
                </a:cubicBezTo>
                <a:cubicBezTo>
                  <a:pt x="47" y="1"/>
                  <a:pt x="40" y="0"/>
                  <a:pt x="36" y="3"/>
                </a:cubicBezTo>
                <a:cubicBezTo>
                  <a:pt x="4" y="25"/>
                  <a:pt x="4" y="25"/>
                  <a:pt x="4" y="25"/>
                </a:cubicBezTo>
                <a:cubicBezTo>
                  <a:pt x="0" y="28"/>
                  <a:pt x="1" y="31"/>
                  <a:pt x="5" y="3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1" y="70"/>
                  <a:pt x="3" y="70"/>
                </a:cubicBezTo>
                <a:cubicBezTo>
                  <a:pt x="62" y="78"/>
                  <a:pt x="62" y="78"/>
                  <a:pt x="62" y="78"/>
                </a:cubicBezTo>
                <a:cubicBezTo>
                  <a:pt x="64" y="79"/>
                  <a:pt x="66" y="78"/>
                  <a:pt x="66" y="76"/>
                </a:cubicBezTo>
                <a:cubicBezTo>
                  <a:pt x="71" y="42"/>
                  <a:pt x="71" y="42"/>
                  <a:pt x="71" y="42"/>
                </a:cubicBezTo>
                <a:cubicBezTo>
                  <a:pt x="76" y="42"/>
                  <a:pt x="77" y="40"/>
                  <a:pt x="74" y="36"/>
                </a:cubicBezTo>
                <a:close/>
                <a:moveTo>
                  <a:pt x="28" y="68"/>
                </a:moveTo>
                <a:cubicBezTo>
                  <a:pt x="9" y="65"/>
                  <a:pt x="9" y="65"/>
                  <a:pt x="9" y="65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1"/>
                  <a:pt x="14" y="39"/>
                  <a:pt x="16" y="40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2"/>
                  <a:pt x="32" y="44"/>
                  <a:pt x="31" y="46"/>
                </a:cubicBezTo>
                <a:lnTo>
                  <a:pt x="28" y="68"/>
                </a:lnTo>
                <a:close/>
                <a:moveTo>
                  <a:pt x="47" y="63"/>
                </a:moveTo>
                <a:cubicBezTo>
                  <a:pt x="43" y="62"/>
                  <a:pt x="43" y="62"/>
                  <a:pt x="43" y="62"/>
                </a:cubicBezTo>
                <a:cubicBezTo>
                  <a:pt x="41" y="62"/>
                  <a:pt x="40" y="60"/>
                  <a:pt x="40" y="58"/>
                </a:cubicBezTo>
                <a:cubicBezTo>
                  <a:pt x="41" y="54"/>
                  <a:pt x="41" y="54"/>
                  <a:pt x="41" y="54"/>
                </a:cubicBezTo>
                <a:cubicBezTo>
                  <a:pt x="49" y="56"/>
                  <a:pt x="49" y="56"/>
                  <a:pt x="49" y="56"/>
                </a:cubicBezTo>
                <a:lnTo>
                  <a:pt x="47" y="63"/>
                </a:lnTo>
                <a:close/>
                <a:moveTo>
                  <a:pt x="49" y="52"/>
                </a:moveTo>
                <a:cubicBezTo>
                  <a:pt x="41" y="51"/>
                  <a:pt x="41" y="51"/>
                  <a:pt x="41" y="51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5"/>
                  <a:pt x="44" y="44"/>
                  <a:pt x="46" y="44"/>
                </a:cubicBezTo>
                <a:cubicBezTo>
                  <a:pt x="50" y="44"/>
                  <a:pt x="50" y="44"/>
                  <a:pt x="50" y="44"/>
                </a:cubicBezTo>
                <a:lnTo>
                  <a:pt x="49" y="52"/>
                </a:lnTo>
                <a:close/>
                <a:moveTo>
                  <a:pt x="60" y="61"/>
                </a:moveTo>
                <a:cubicBezTo>
                  <a:pt x="59" y="63"/>
                  <a:pt x="57" y="64"/>
                  <a:pt x="55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2" y="56"/>
                  <a:pt x="52" y="56"/>
                  <a:pt x="52" y="56"/>
                </a:cubicBezTo>
                <a:cubicBezTo>
                  <a:pt x="60" y="57"/>
                  <a:pt x="60" y="57"/>
                  <a:pt x="60" y="57"/>
                </a:cubicBezTo>
                <a:lnTo>
                  <a:pt x="60" y="61"/>
                </a:lnTo>
                <a:close/>
                <a:moveTo>
                  <a:pt x="61" y="54"/>
                </a:moveTo>
                <a:cubicBezTo>
                  <a:pt x="53" y="52"/>
                  <a:pt x="53" y="52"/>
                  <a:pt x="53" y="52"/>
                </a:cubicBezTo>
                <a:cubicBezTo>
                  <a:pt x="54" y="45"/>
                  <a:pt x="54" y="45"/>
                  <a:pt x="54" y="45"/>
                </a:cubicBezTo>
                <a:cubicBezTo>
                  <a:pt x="58" y="46"/>
                  <a:pt x="58" y="46"/>
                  <a:pt x="58" y="46"/>
                </a:cubicBezTo>
                <a:cubicBezTo>
                  <a:pt x="60" y="46"/>
                  <a:pt x="62" y="48"/>
                  <a:pt x="61" y="50"/>
                </a:cubicBezTo>
                <a:lnTo>
                  <a:pt x="61" y="5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1" name="Freeform 246"/>
          <p:cNvSpPr>
            <a:spLocks noEditPoints="1"/>
          </p:cNvSpPr>
          <p:nvPr/>
        </p:nvSpPr>
        <p:spPr bwMode="auto">
          <a:xfrm>
            <a:off x="1918362" y="2832309"/>
            <a:ext cx="138522" cy="267379"/>
          </a:xfrm>
          <a:custGeom>
            <a:avLst/>
            <a:gdLst>
              <a:gd name="T0" fmla="*/ 34 w 40"/>
              <a:gd name="T1" fmla="*/ 38 h 77"/>
              <a:gd name="T2" fmla="*/ 27 w 40"/>
              <a:gd name="T3" fmla="*/ 33 h 77"/>
              <a:gd name="T4" fmla="*/ 25 w 40"/>
              <a:gd name="T5" fmla="*/ 18 h 77"/>
              <a:gd name="T6" fmla="*/ 26 w 40"/>
              <a:gd name="T7" fmla="*/ 18 h 77"/>
              <a:gd name="T8" fmla="*/ 30 w 40"/>
              <a:gd name="T9" fmla="*/ 18 h 77"/>
              <a:gd name="T10" fmla="*/ 31 w 40"/>
              <a:gd name="T11" fmla="*/ 17 h 77"/>
              <a:gd name="T12" fmla="*/ 32 w 40"/>
              <a:gd name="T13" fmla="*/ 14 h 77"/>
              <a:gd name="T14" fmla="*/ 32 w 40"/>
              <a:gd name="T15" fmla="*/ 11 h 77"/>
              <a:gd name="T16" fmla="*/ 31 w 40"/>
              <a:gd name="T17" fmla="*/ 10 h 77"/>
              <a:gd name="T18" fmla="*/ 30 w 40"/>
              <a:gd name="T19" fmla="*/ 9 h 77"/>
              <a:gd name="T20" fmla="*/ 27 w 40"/>
              <a:gd name="T21" fmla="*/ 9 h 77"/>
              <a:gd name="T22" fmla="*/ 23 w 40"/>
              <a:gd name="T23" fmla="*/ 9 h 77"/>
              <a:gd name="T24" fmla="*/ 23 w 40"/>
              <a:gd name="T25" fmla="*/ 2 h 77"/>
              <a:gd name="T26" fmla="*/ 20 w 40"/>
              <a:gd name="T27" fmla="*/ 0 h 77"/>
              <a:gd name="T28" fmla="*/ 18 w 40"/>
              <a:gd name="T29" fmla="*/ 3 h 77"/>
              <a:gd name="T30" fmla="*/ 19 w 40"/>
              <a:gd name="T31" fmla="*/ 10 h 77"/>
              <a:gd name="T32" fmla="*/ 18 w 40"/>
              <a:gd name="T33" fmla="*/ 10 h 77"/>
              <a:gd name="T34" fmla="*/ 14 w 40"/>
              <a:gd name="T35" fmla="*/ 10 h 77"/>
              <a:gd name="T36" fmla="*/ 13 w 40"/>
              <a:gd name="T37" fmla="*/ 3 h 77"/>
              <a:gd name="T38" fmla="*/ 10 w 40"/>
              <a:gd name="T39" fmla="*/ 1 h 77"/>
              <a:gd name="T40" fmla="*/ 8 w 40"/>
              <a:gd name="T41" fmla="*/ 4 h 77"/>
              <a:gd name="T42" fmla="*/ 9 w 40"/>
              <a:gd name="T43" fmla="*/ 12 h 77"/>
              <a:gd name="T44" fmla="*/ 4 w 40"/>
              <a:gd name="T45" fmla="*/ 16 h 77"/>
              <a:gd name="T46" fmla="*/ 1 w 40"/>
              <a:gd name="T47" fmla="*/ 21 h 77"/>
              <a:gd name="T48" fmla="*/ 0 w 40"/>
              <a:gd name="T49" fmla="*/ 26 h 77"/>
              <a:gd name="T50" fmla="*/ 2 w 40"/>
              <a:gd name="T51" fmla="*/ 33 h 77"/>
              <a:gd name="T52" fmla="*/ 6 w 40"/>
              <a:gd name="T53" fmla="*/ 37 h 77"/>
              <a:gd name="T54" fmla="*/ 11 w 40"/>
              <a:gd name="T55" fmla="*/ 39 h 77"/>
              <a:gd name="T56" fmla="*/ 12 w 40"/>
              <a:gd name="T57" fmla="*/ 40 h 77"/>
              <a:gd name="T58" fmla="*/ 15 w 40"/>
              <a:gd name="T59" fmla="*/ 57 h 77"/>
              <a:gd name="T60" fmla="*/ 10 w 40"/>
              <a:gd name="T61" fmla="*/ 57 h 77"/>
              <a:gd name="T62" fmla="*/ 5 w 40"/>
              <a:gd name="T63" fmla="*/ 56 h 77"/>
              <a:gd name="T64" fmla="*/ 4 w 40"/>
              <a:gd name="T65" fmla="*/ 57 h 77"/>
              <a:gd name="T66" fmla="*/ 3 w 40"/>
              <a:gd name="T67" fmla="*/ 60 h 77"/>
              <a:gd name="T68" fmla="*/ 3 w 40"/>
              <a:gd name="T69" fmla="*/ 63 h 77"/>
              <a:gd name="T70" fmla="*/ 4 w 40"/>
              <a:gd name="T71" fmla="*/ 65 h 77"/>
              <a:gd name="T72" fmla="*/ 9 w 40"/>
              <a:gd name="T73" fmla="*/ 66 h 77"/>
              <a:gd name="T74" fmla="*/ 16 w 40"/>
              <a:gd name="T75" fmla="*/ 66 h 77"/>
              <a:gd name="T76" fmla="*/ 17 w 40"/>
              <a:gd name="T77" fmla="*/ 75 h 77"/>
              <a:gd name="T78" fmla="*/ 20 w 40"/>
              <a:gd name="T79" fmla="*/ 77 h 77"/>
              <a:gd name="T80" fmla="*/ 22 w 40"/>
              <a:gd name="T81" fmla="*/ 74 h 77"/>
              <a:gd name="T82" fmla="*/ 21 w 40"/>
              <a:gd name="T83" fmla="*/ 66 h 77"/>
              <a:gd name="T84" fmla="*/ 26 w 40"/>
              <a:gd name="T85" fmla="*/ 65 h 77"/>
              <a:gd name="T86" fmla="*/ 27 w 40"/>
              <a:gd name="T87" fmla="*/ 73 h 77"/>
              <a:gd name="T88" fmla="*/ 29 w 40"/>
              <a:gd name="T89" fmla="*/ 76 h 77"/>
              <a:gd name="T90" fmla="*/ 32 w 40"/>
              <a:gd name="T91" fmla="*/ 73 h 77"/>
              <a:gd name="T92" fmla="*/ 30 w 40"/>
              <a:gd name="T93" fmla="*/ 63 h 77"/>
              <a:gd name="T94" fmla="*/ 34 w 40"/>
              <a:gd name="T95" fmla="*/ 61 h 77"/>
              <a:gd name="T96" fmla="*/ 38 w 40"/>
              <a:gd name="T97" fmla="*/ 55 h 77"/>
              <a:gd name="T98" fmla="*/ 39 w 40"/>
              <a:gd name="T99" fmla="*/ 47 h 77"/>
              <a:gd name="T100" fmla="*/ 34 w 40"/>
              <a:gd name="T101" fmla="*/ 38 h 77"/>
              <a:gd name="T102" fmla="*/ 15 w 40"/>
              <a:gd name="T103" fmla="*/ 19 h 77"/>
              <a:gd name="T104" fmla="*/ 20 w 40"/>
              <a:gd name="T105" fmla="*/ 18 h 77"/>
              <a:gd name="T106" fmla="*/ 21 w 40"/>
              <a:gd name="T107" fmla="*/ 32 h 77"/>
              <a:gd name="T108" fmla="*/ 16 w 40"/>
              <a:gd name="T109" fmla="*/ 30 h 77"/>
              <a:gd name="T110" fmla="*/ 15 w 40"/>
              <a:gd name="T111" fmla="*/ 19 h 77"/>
              <a:gd name="T112" fmla="*/ 20 w 40"/>
              <a:gd name="T113" fmla="*/ 56 h 77"/>
              <a:gd name="T114" fmla="*/ 18 w 40"/>
              <a:gd name="T115" fmla="*/ 41 h 77"/>
              <a:gd name="T116" fmla="*/ 23 w 40"/>
              <a:gd name="T117" fmla="*/ 43 h 77"/>
              <a:gd name="T118" fmla="*/ 24 w 40"/>
              <a:gd name="T119" fmla="*/ 55 h 77"/>
              <a:gd name="T120" fmla="*/ 20 w 40"/>
              <a:gd name="T121" fmla="*/ 5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" h="77">
                <a:moveTo>
                  <a:pt x="34" y="38"/>
                </a:moveTo>
                <a:cubicBezTo>
                  <a:pt x="32" y="36"/>
                  <a:pt x="30" y="35"/>
                  <a:pt x="27" y="33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6" y="18"/>
                </a:cubicBezTo>
                <a:cubicBezTo>
                  <a:pt x="27" y="18"/>
                  <a:pt x="29" y="18"/>
                  <a:pt x="30" y="18"/>
                </a:cubicBezTo>
                <a:cubicBezTo>
                  <a:pt x="31" y="19"/>
                  <a:pt x="31" y="18"/>
                  <a:pt x="31" y="17"/>
                </a:cubicBezTo>
                <a:cubicBezTo>
                  <a:pt x="32" y="16"/>
                  <a:pt x="32" y="15"/>
                  <a:pt x="32" y="14"/>
                </a:cubicBezTo>
                <a:cubicBezTo>
                  <a:pt x="32" y="13"/>
                  <a:pt x="32" y="12"/>
                  <a:pt x="32" y="11"/>
                </a:cubicBezTo>
                <a:cubicBezTo>
                  <a:pt x="32" y="10"/>
                  <a:pt x="32" y="10"/>
                  <a:pt x="31" y="10"/>
                </a:cubicBezTo>
                <a:cubicBezTo>
                  <a:pt x="31" y="9"/>
                  <a:pt x="30" y="9"/>
                  <a:pt x="30" y="9"/>
                </a:cubicBezTo>
                <a:cubicBezTo>
                  <a:pt x="29" y="9"/>
                  <a:pt x="28" y="9"/>
                  <a:pt x="27" y="9"/>
                </a:cubicBezTo>
                <a:cubicBezTo>
                  <a:pt x="26" y="9"/>
                  <a:pt x="25" y="9"/>
                  <a:pt x="23" y="9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1"/>
                  <a:pt x="21" y="0"/>
                  <a:pt x="20" y="0"/>
                </a:cubicBezTo>
                <a:cubicBezTo>
                  <a:pt x="18" y="0"/>
                  <a:pt x="18" y="1"/>
                  <a:pt x="18" y="3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6" y="10"/>
                  <a:pt x="15" y="10"/>
                  <a:pt x="14" y="10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1" y="1"/>
                  <a:pt x="10" y="1"/>
                </a:cubicBezTo>
                <a:cubicBezTo>
                  <a:pt x="9" y="1"/>
                  <a:pt x="8" y="3"/>
                  <a:pt x="8" y="4"/>
                </a:cubicBezTo>
                <a:cubicBezTo>
                  <a:pt x="9" y="12"/>
                  <a:pt x="9" y="12"/>
                  <a:pt x="9" y="12"/>
                </a:cubicBezTo>
                <a:cubicBezTo>
                  <a:pt x="7" y="13"/>
                  <a:pt x="5" y="14"/>
                  <a:pt x="4" y="16"/>
                </a:cubicBezTo>
                <a:cubicBezTo>
                  <a:pt x="2" y="17"/>
                  <a:pt x="1" y="19"/>
                  <a:pt x="1" y="21"/>
                </a:cubicBezTo>
                <a:cubicBezTo>
                  <a:pt x="0" y="23"/>
                  <a:pt x="0" y="24"/>
                  <a:pt x="0" y="26"/>
                </a:cubicBezTo>
                <a:cubicBezTo>
                  <a:pt x="1" y="29"/>
                  <a:pt x="1" y="31"/>
                  <a:pt x="2" y="33"/>
                </a:cubicBezTo>
                <a:cubicBezTo>
                  <a:pt x="3" y="34"/>
                  <a:pt x="5" y="36"/>
                  <a:pt x="6" y="37"/>
                </a:cubicBezTo>
                <a:cubicBezTo>
                  <a:pt x="8" y="38"/>
                  <a:pt x="9" y="39"/>
                  <a:pt x="11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15" y="57"/>
                  <a:pt x="15" y="57"/>
                  <a:pt x="15" y="57"/>
                </a:cubicBezTo>
                <a:cubicBezTo>
                  <a:pt x="13" y="57"/>
                  <a:pt x="12" y="57"/>
                  <a:pt x="10" y="57"/>
                </a:cubicBezTo>
                <a:cubicBezTo>
                  <a:pt x="8" y="57"/>
                  <a:pt x="6" y="56"/>
                  <a:pt x="5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3" y="58"/>
                  <a:pt x="3" y="59"/>
                  <a:pt x="3" y="60"/>
                </a:cubicBezTo>
                <a:cubicBezTo>
                  <a:pt x="3" y="61"/>
                  <a:pt x="3" y="62"/>
                  <a:pt x="3" y="63"/>
                </a:cubicBezTo>
                <a:cubicBezTo>
                  <a:pt x="3" y="64"/>
                  <a:pt x="3" y="64"/>
                  <a:pt x="4" y="65"/>
                </a:cubicBezTo>
                <a:cubicBezTo>
                  <a:pt x="5" y="65"/>
                  <a:pt x="7" y="66"/>
                  <a:pt x="9" y="66"/>
                </a:cubicBezTo>
                <a:cubicBezTo>
                  <a:pt x="11" y="66"/>
                  <a:pt x="13" y="66"/>
                  <a:pt x="16" y="66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8" y="77"/>
                  <a:pt x="20" y="77"/>
                </a:cubicBezTo>
                <a:cubicBezTo>
                  <a:pt x="21" y="77"/>
                  <a:pt x="22" y="75"/>
                  <a:pt x="22" y="74"/>
                </a:cubicBezTo>
                <a:cubicBezTo>
                  <a:pt x="21" y="66"/>
                  <a:pt x="21" y="66"/>
                  <a:pt x="21" y="66"/>
                </a:cubicBezTo>
                <a:cubicBezTo>
                  <a:pt x="22" y="65"/>
                  <a:pt x="24" y="65"/>
                  <a:pt x="26" y="65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75"/>
                  <a:pt x="28" y="76"/>
                  <a:pt x="29" y="76"/>
                </a:cubicBezTo>
                <a:cubicBezTo>
                  <a:pt x="31" y="75"/>
                  <a:pt x="32" y="74"/>
                  <a:pt x="32" y="73"/>
                </a:cubicBezTo>
                <a:cubicBezTo>
                  <a:pt x="30" y="63"/>
                  <a:pt x="30" y="63"/>
                  <a:pt x="30" y="63"/>
                </a:cubicBezTo>
                <a:cubicBezTo>
                  <a:pt x="32" y="62"/>
                  <a:pt x="33" y="62"/>
                  <a:pt x="34" y="61"/>
                </a:cubicBezTo>
                <a:cubicBezTo>
                  <a:pt x="36" y="59"/>
                  <a:pt x="37" y="57"/>
                  <a:pt x="38" y="55"/>
                </a:cubicBezTo>
                <a:cubicBezTo>
                  <a:pt x="39" y="53"/>
                  <a:pt x="40" y="50"/>
                  <a:pt x="39" y="47"/>
                </a:cubicBezTo>
                <a:cubicBezTo>
                  <a:pt x="39" y="43"/>
                  <a:pt x="37" y="40"/>
                  <a:pt x="34" y="38"/>
                </a:cubicBezTo>
                <a:close/>
                <a:moveTo>
                  <a:pt x="15" y="19"/>
                </a:moveTo>
                <a:cubicBezTo>
                  <a:pt x="16" y="19"/>
                  <a:pt x="18" y="18"/>
                  <a:pt x="20" y="18"/>
                </a:cubicBezTo>
                <a:cubicBezTo>
                  <a:pt x="21" y="32"/>
                  <a:pt x="21" y="32"/>
                  <a:pt x="21" y="32"/>
                </a:cubicBezTo>
                <a:cubicBezTo>
                  <a:pt x="19" y="31"/>
                  <a:pt x="18" y="31"/>
                  <a:pt x="16" y="30"/>
                </a:cubicBezTo>
                <a:lnTo>
                  <a:pt x="15" y="19"/>
                </a:lnTo>
                <a:close/>
                <a:moveTo>
                  <a:pt x="20" y="56"/>
                </a:moveTo>
                <a:cubicBezTo>
                  <a:pt x="18" y="41"/>
                  <a:pt x="18" y="41"/>
                  <a:pt x="18" y="41"/>
                </a:cubicBezTo>
                <a:cubicBezTo>
                  <a:pt x="20" y="42"/>
                  <a:pt x="21" y="42"/>
                  <a:pt x="23" y="43"/>
                </a:cubicBezTo>
                <a:cubicBezTo>
                  <a:pt x="24" y="55"/>
                  <a:pt x="24" y="55"/>
                  <a:pt x="24" y="55"/>
                </a:cubicBezTo>
                <a:cubicBezTo>
                  <a:pt x="23" y="56"/>
                  <a:pt x="21" y="56"/>
                  <a:pt x="20" y="5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2" name="Freeform 247"/>
          <p:cNvSpPr>
            <a:spLocks noEditPoints="1"/>
          </p:cNvSpPr>
          <p:nvPr/>
        </p:nvSpPr>
        <p:spPr bwMode="auto">
          <a:xfrm>
            <a:off x="4735505" y="2775935"/>
            <a:ext cx="159461" cy="314090"/>
          </a:xfrm>
          <a:custGeom>
            <a:avLst/>
            <a:gdLst>
              <a:gd name="T0" fmla="*/ 39 w 46"/>
              <a:gd name="T1" fmla="*/ 44 h 90"/>
              <a:gd name="T2" fmla="*/ 31 w 46"/>
              <a:gd name="T3" fmla="*/ 39 h 90"/>
              <a:gd name="T4" fmla="*/ 28 w 46"/>
              <a:gd name="T5" fmla="*/ 21 h 90"/>
              <a:gd name="T6" fmla="*/ 30 w 46"/>
              <a:gd name="T7" fmla="*/ 21 h 90"/>
              <a:gd name="T8" fmla="*/ 35 w 46"/>
              <a:gd name="T9" fmla="*/ 22 h 90"/>
              <a:gd name="T10" fmla="*/ 36 w 46"/>
              <a:gd name="T11" fmla="*/ 20 h 90"/>
              <a:gd name="T12" fmla="*/ 37 w 46"/>
              <a:gd name="T13" fmla="*/ 17 h 90"/>
              <a:gd name="T14" fmla="*/ 37 w 46"/>
              <a:gd name="T15" fmla="*/ 13 h 90"/>
              <a:gd name="T16" fmla="*/ 36 w 46"/>
              <a:gd name="T17" fmla="*/ 12 h 90"/>
              <a:gd name="T18" fmla="*/ 34 w 46"/>
              <a:gd name="T19" fmla="*/ 11 h 90"/>
              <a:gd name="T20" fmla="*/ 31 w 46"/>
              <a:gd name="T21" fmla="*/ 11 h 90"/>
              <a:gd name="T22" fmla="*/ 27 w 46"/>
              <a:gd name="T23" fmla="*/ 11 h 90"/>
              <a:gd name="T24" fmla="*/ 26 w 46"/>
              <a:gd name="T25" fmla="*/ 3 h 90"/>
              <a:gd name="T26" fmla="*/ 23 w 46"/>
              <a:gd name="T27" fmla="*/ 0 h 90"/>
              <a:gd name="T28" fmla="*/ 20 w 46"/>
              <a:gd name="T29" fmla="*/ 4 h 90"/>
              <a:gd name="T30" fmla="*/ 21 w 46"/>
              <a:gd name="T31" fmla="*/ 12 h 90"/>
              <a:gd name="T32" fmla="*/ 21 w 46"/>
              <a:gd name="T33" fmla="*/ 12 h 90"/>
              <a:gd name="T34" fmla="*/ 16 w 46"/>
              <a:gd name="T35" fmla="*/ 13 h 90"/>
              <a:gd name="T36" fmla="*/ 15 w 46"/>
              <a:gd name="T37" fmla="*/ 4 h 90"/>
              <a:gd name="T38" fmla="*/ 12 w 46"/>
              <a:gd name="T39" fmla="*/ 2 h 90"/>
              <a:gd name="T40" fmla="*/ 9 w 46"/>
              <a:gd name="T41" fmla="*/ 5 h 90"/>
              <a:gd name="T42" fmla="*/ 10 w 46"/>
              <a:gd name="T43" fmla="*/ 15 h 90"/>
              <a:gd name="T44" fmla="*/ 4 w 46"/>
              <a:gd name="T45" fmla="*/ 19 h 90"/>
              <a:gd name="T46" fmla="*/ 1 w 46"/>
              <a:gd name="T47" fmla="*/ 25 h 90"/>
              <a:gd name="T48" fmla="*/ 0 w 46"/>
              <a:gd name="T49" fmla="*/ 31 h 90"/>
              <a:gd name="T50" fmla="*/ 3 w 46"/>
              <a:gd name="T51" fmla="*/ 38 h 90"/>
              <a:gd name="T52" fmla="*/ 7 w 46"/>
              <a:gd name="T53" fmla="*/ 43 h 90"/>
              <a:gd name="T54" fmla="*/ 13 w 46"/>
              <a:gd name="T55" fmla="*/ 46 h 90"/>
              <a:gd name="T56" fmla="*/ 14 w 46"/>
              <a:gd name="T57" fmla="*/ 47 h 90"/>
              <a:gd name="T58" fmla="*/ 17 w 46"/>
              <a:gd name="T59" fmla="*/ 67 h 90"/>
              <a:gd name="T60" fmla="*/ 12 w 46"/>
              <a:gd name="T61" fmla="*/ 66 h 90"/>
              <a:gd name="T62" fmla="*/ 5 w 46"/>
              <a:gd name="T63" fmla="*/ 65 h 90"/>
              <a:gd name="T64" fmla="*/ 4 w 46"/>
              <a:gd name="T65" fmla="*/ 67 h 90"/>
              <a:gd name="T66" fmla="*/ 4 w 46"/>
              <a:gd name="T67" fmla="*/ 70 h 90"/>
              <a:gd name="T68" fmla="*/ 3 w 46"/>
              <a:gd name="T69" fmla="*/ 73 h 90"/>
              <a:gd name="T70" fmla="*/ 4 w 46"/>
              <a:gd name="T71" fmla="*/ 75 h 90"/>
              <a:gd name="T72" fmla="*/ 11 w 46"/>
              <a:gd name="T73" fmla="*/ 77 h 90"/>
              <a:gd name="T74" fmla="*/ 18 w 46"/>
              <a:gd name="T75" fmla="*/ 77 h 90"/>
              <a:gd name="T76" fmla="*/ 20 w 46"/>
              <a:gd name="T77" fmla="*/ 87 h 90"/>
              <a:gd name="T78" fmla="*/ 23 w 46"/>
              <a:gd name="T79" fmla="*/ 89 h 90"/>
              <a:gd name="T80" fmla="*/ 25 w 46"/>
              <a:gd name="T81" fmla="*/ 86 h 90"/>
              <a:gd name="T82" fmla="*/ 24 w 46"/>
              <a:gd name="T83" fmla="*/ 77 h 90"/>
              <a:gd name="T84" fmla="*/ 30 w 46"/>
              <a:gd name="T85" fmla="*/ 75 h 90"/>
              <a:gd name="T86" fmla="*/ 31 w 46"/>
              <a:gd name="T87" fmla="*/ 86 h 90"/>
              <a:gd name="T88" fmla="*/ 34 w 46"/>
              <a:gd name="T89" fmla="*/ 88 h 90"/>
              <a:gd name="T90" fmla="*/ 37 w 46"/>
              <a:gd name="T91" fmla="*/ 85 h 90"/>
              <a:gd name="T92" fmla="*/ 35 w 46"/>
              <a:gd name="T93" fmla="*/ 73 h 90"/>
              <a:gd name="T94" fmla="*/ 40 w 46"/>
              <a:gd name="T95" fmla="*/ 71 h 90"/>
              <a:gd name="T96" fmla="*/ 44 w 46"/>
              <a:gd name="T97" fmla="*/ 64 h 90"/>
              <a:gd name="T98" fmla="*/ 45 w 46"/>
              <a:gd name="T99" fmla="*/ 55 h 90"/>
              <a:gd name="T100" fmla="*/ 39 w 46"/>
              <a:gd name="T101" fmla="*/ 44 h 90"/>
              <a:gd name="T102" fmla="*/ 17 w 46"/>
              <a:gd name="T103" fmla="*/ 23 h 90"/>
              <a:gd name="T104" fmla="*/ 23 w 46"/>
              <a:gd name="T105" fmla="*/ 21 h 90"/>
              <a:gd name="T106" fmla="*/ 25 w 46"/>
              <a:gd name="T107" fmla="*/ 37 h 90"/>
              <a:gd name="T108" fmla="*/ 19 w 46"/>
              <a:gd name="T109" fmla="*/ 36 h 90"/>
              <a:gd name="T110" fmla="*/ 17 w 46"/>
              <a:gd name="T111" fmla="*/ 23 h 90"/>
              <a:gd name="T112" fmla="*/ 23 w 46"/>
              <a:gd name="T113" fmla="*/ 66 h 90"/>
              <a:gd name="T114" fmla="*/ 20 w 46"/>
              <a:gd name="T115" fmla="*/ 48 h 90"/>
              <a:gd name="T116" fmla="*/ 26 w 46"/>
              <a:gd name="T117" fmla="*/ 50 h 90"/>
              <a:gd name="T118" fmla="*/ 28 w 46"/>
              <a:gd name="T119" fmla="*/ 64 h 90"/>
              <a:gd name="T120" fmla="*/ 23 w 46"/>
              <a:gd name="T121" fmla="*/ 6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" h="90">
                <a:moveTo>
                  <a:pt x="39" y="44"/>
                </a:moveTo>
                <a:cubicBezTo>
                  <a:pt x="37" y="42"/>
                  <a:pt x="34" y="41"/>
                  <a:pt x="31" y="39"/>
                </a:cubicBezTo>
                <a:cubicBezTo>
                  <a:pt x="28" y="21"/>
                  <a:pt x="28" y="21"/>
                  <a:pt x="28" y="21"/>
                </a:cubicBezTo>
                <a:cubicBezTo>
                  <a:pt x="29" y="21"/>
                  <a:pt x="29" y="21"/>
                  <a:pt x="30" y="21"/>
                </a:cubicBezTo>
                <a:cubicBezTo>
                  <a:pt x="32" y="21"/>
                  <a:pt x="34" y="22"/>
                  <a:pt x="35" y="22"/>
                </a:cubicBezTo>
                <a:cubicBezTo>
                  <a:pt x="35" y="22"/>
                  <a:pt x="36" y="22"/>
                  <a:pt x="36" y="20"/>
                </a:cubicBezTo>
                <a:cubicBezTo>
                  <a:pt x="37" y="19"/>
                  <a:pt x="37" y="18"/>
                  <a:pt x="37" y="17"/>
                </a:cubicBezTo>
                <a:cubicBezTo>
                  <a:pt x="37" y="16"/>
                  <a:pt x="37" y="15"/>
                  <a:pt x="37" y="13"/>
                </a:cubicBezTo>
                <a:cubicBezTo>
                  <a:pt x="37" y="12"/>
                  <a:pt x="37" y="12"/>
                  <a:pt x="36" y="12"/>
                </a:cubicBezTo>
                <a:cubicBezTo>
                  <a:pt x="36" y="12"/>
                  <a:pt x="35" y="11"/>
                  <a:pt x="34" y="11"/>
                </a:cubicBezTo>
                <a:cubicBezTo>
                  <a:pt x="33" y="11"/>
                  <a:pt x="33" y="11"/>
                  <a:pt x="31" y="11"/>
                </a:cubicBezTo>
                <a:cubicBezTo>
                  <a:pt x="30" y="11"/>
                  <a:pt x="29" y="11"/>
                  <a:pt x="27" y="11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"/>
                  <a:pt x="24" y="0"/>
                  <a:pt x="23" y="0"/>
                </a:cubicBezTo>
                <a:cubicBezTo>
                  <a:pt x="21" y="1"/>
                  <a:pt x="20" y="2"/>
                  <a:pt x="20" y="4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19" y="12"/>
                  <a:pt x="17" y="12"/>
                  <a:pt x="16" y="13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3" y="2"/>
                  <a:pt x="12" y="2"/>
                </a:cubicBezTo>
                <a:cubicBezTo>
                  <a:pt x="10" y="2"/>
                  <a:pt x="9" y="4"/>
                  <a:pt x="9" y="5"/>
                </a:cubicBezTo>
                <a:cubicBezTo>
                  <a:pt x="10" y="15"/>
                  <a:pt x="10" y="15"/>
                  <a:pt x="10" y="15"/>
                </a:cubicBezTo>
                <a:cubicBezTo>
                  <a:pt x="8" y="16"/>
                  <a:pt x="6" y="17"/>
                  <a:pt x="4" y="19"/>
                </a:cubicBezTo>
                <a:cubicBezTo>
                  <a:pt x="3" y="20"/>
                  <a:pt x="1" y="22"/>
                  <a:pt x="1" y="25"/>
                </a:cubicBezTo>
                <a:cubicBezTo>
                  <a:pt x="0" y="27"/>
                  <a:pt x="0" y="29"/>
                  <a:pt x="0" y="31"/>
                </a:cubicBezTo>
                <a:cubicBezTo>
                  <a:pt x="1" y="34"/>
                  <a:pt x="2" y="36"/>
                  <a:pt x="3" y="38"/>
                </a:cubicBezTo>
                <a:cubicBezTo>
                  <a:pt x="4" y="40"/>
                  <a:pt x="5" y="42"/>
                  <a:pt x="7" y="43"/>
                </a:cubicBezTo>
                <a:cubicBezTo>
                  <a:pt x="9" y="44"/>
                  <a:pt x="11" y="45"/>
                  <a:pt x="13" y="46"/>
                </a:cubicBezTo>
                <a:cubicBezTo>
                  <a:pt x="14" y="46"/>
                  <a:pt x="14" y="46"/>
                  <a:pt x="14" y="47"/>
                </a:cubicBezTo>
                <a:cubicBezTo>
                  <a:pt x="17" y="67"/>
                  <a:pt x="17" y="67"/>
                  <a:pt x="17" y="67"/>
                </a:cubicBezTo>
                <a:cubicBezTo>
                  <a:pt x="15" y="67"/>
                  <a:pt x="13" y="67"/>
                  <a:pt x="12" y="66"/>
                </a:cubicBezTo>
                <a:cubicBezTo>
                  <a:pt x="9" y="66"/>
                  <a:pt x="7" y="66"/>
                  <a:pt x="5" y="65"/>
                </a:cubicBezTo>
                <a:cubicBezTo>
                  <a:pt x="5" y="65"/>
                  <a:pt x="4" y="66"/>
                  <a:pt x="4" y="67"/>
                </a:cubicBezTo>
                <a:cubicBezTo>
                  <a:pt x="4" y="68"/>
                  <a:pt x="4" y="69"/>
                  <a:pt x="4" y="70"/>
                </a:cubicBezTo>
                <a:cubicBezTo>
                  <a:pt x="3" y="71"/>
                  <a:pt x="3" y="72"/>
                  <a:pt x="3" y="73"/>
                </a:cubicBezTo>
                <a:cubicBezTo>
                  <a:pt x="4" y="74"/>
                  <a:pt x="4" y="75"/>
                  <a:pt x="4" y="75"/>
                </a:cubicBezTo>
                <a:cubicBezTo>
                  <a:pt x="5" y="76"/>
                  <a:pt x="8" y="77"/>
                  <a:pt x="11" y="77"/>
                </a:cubicBezTo>
                <a:cubicBezTo>
                  <a:pt x="13" y="77"/>
                  <a:pt x="15" y="77"/>
                  <a:pt x="18" y="77"/>
                </a:cubicBezTo>
                <a:cubicBezTo>
                  <a:pt x="20" y="87"/>
                  <a:pt x="20" y="87"/>
                  <a:pt x="20" y="87"/>
                </a:cubicBezTo>
                <a:cubicBezTo>
                  <a:pt x="20" y="89"/>
                  <a:pt x="21" y="90"/>
                  <a:pt x="23" y="89"/>
                </a:cubicBezTo>
                <a:cubicBezTo>
                  <a:pt x="24" y="89"/>
                  <a:pt x="25" y="88"/>
                  <a:pt x="25" y="86"/>
                </a:cubicBezTo>
                <a:cubicBezTo>
                  <a:pt x="24" y="77"/>
                  <a:pt x="24" y="77"/>
                  <a:pt x="24" y="77"/>
                </a:cubicBezTo>
                <a:cubicBezTo>
                  <a:pt x="26" y="76"/>
                  <a:pt x="28" y="76"/>
                  <a:pt x="30" y="75"/>
                </a:cubicBezTo>
                <a:cubicBezTo>
                  <a:pt x="31" y="86"/>
                  <a:pt x="31" y="86"/>
                  <a:pt x="31" y="86"/>
                </a:cubicBezTo>
                <a:cubicBezTo>
                  <a:pt x="31" y="87"/>
                  <a:pt x="33" y="88"/>
                  <a:pt x="34" y="88"/>
                </a:cubicBezTo>
                <a:cubicBezTo>
                  <a:pt x="36" y="88"/>
                  <a:pt x="37" y="86"/>
                  <a:pt x="37" y="85"/>
                </a:cubicBezTo>
                <a:cubicBezTo>
                  <a:pt x="35" y="73"/>
                  <a:pt x="35" y="73"/>
                  <a:pt x="35" y="73"/>
                </a:cubicBezTo>
                <a:cubicBezTo>
                  <a:pt x="37" y="73"/>
                  <a:pt x="38" y="72"/>
                  <a:pt x="40" y="71"/>
                </a:cubicBezTo>
                <a:cubicBezTo>
                  <a:pt x="42" y="69"/>
                  <a:pt x="43" y="67"/>
                  <a:pt x="44" y="64"/>
                </a:cubicBezTo>
                <a:cubicBezTo>
                  <a:pt x="45" y="62"/>
                  <a:pt x="46" y="59"/>
                  <a:pt x="45" y="55"/>
                </a:cubicBezTo>
                <a:cubicBezTo>
                  <a:pt x="45" y="51"/>
                  <a:pt x="43" y="47"/>
                  <a:pt x="39" y="44"/>
                </a:cubicBezTo>
                <a:close/>
                <a:moveTo>
                  <a:pt x="17" y="23"/>
                </a:moveTo>
                <a:cubicBezTo>
                  <a:pt x="19" y="22"/>
                  <a:pt x="20" y="22"/>
                  <a:pt x="23" y="21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7"/>
                  <a:pt x="20" y="36"/>
                  <a:pt x="19" y="36"/>
                </a:cubicBezTo>
                <a:lnTo>
                  <a:pt x="17" y="23"/>
                </a:lnTo>
                <a:close/>
                <a:moveTo>
                  <a:pt x="23" y="66"/>
                </a:moveTo>
                <a:cubicBezTo>
                  <a:pt x="20" y="48"/>
                  <a:pt x="20" y="48"/>
                  <a:pt x="20" y="48"/>
                </a:cubicBezTo>
                <a:cubicBezTo>
                  <a:pt x="23" y="49"/>
                  <a:pt x="25" y="50"/>
                  <a:pt x="26" y="50"/>
                </a:cubicBezTo>
                <a:cubicBezTo>
                  <a:pt x="28" y="64"/>
                  <a:pt x="28" y="64"/>
                  <a:pt x="28" y="64"/>
                </a:cubicBezTo>
                <a:cubicBezTo>
                  <a:pt x="27" y="65"/>
                  <a:pt x="25" y="66"/>
                  <a:pt x="23" y="6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3" name="Freeform 248"/>
          <p:cNvSpPr/>
          <p:nvPr/>
        </p:nvSpPr>
        <p:spPr bwMode="auto">
          <a:xfrm>
            <a:off x="3851222" y="3615117"/>
            <a:ext cx="83758" cy="143354"/>
          </a:xfrm>
          <a:custGeom>
            <a:avLst/>
            <a:gdLst>
              <a:gd name="T0" fmla="*/ 17 w 24"/>
              <a:gd name="T1" fmla="*/ 36 h 41"/>
              <a:gd name="T2" fmla="*/ 11 w 24"/>
              <a:gd name="T3" fmla="*/ 40 h 41"/>
              <a:gd name="T4" fmla="*/ 5 w 24"/>
              <a:gd name="T5" fmla="*/ 39 h 41"/>
              <a:gd name="T6" fmla="*/ 1 w 24"/>
              <a:gd name="T7" fmla="*/ 32 h 41"/>
              <a:gd name="T8" fmla="*/ 6 w 24"/>
              <a:gd name="T9" fmla="*/ 5 h 41"/>
              <a:gd name="T10" fmla="*/ 13 w 24"/>
              <a:gd name="T11" fmla="*/ 0 h 41"/>
              <a:gd name="T12" fmla="*/ 19 w 24"/>
              <a:gd name="T13" fmla="*/ 2 h 41"/>
              <a:gd name="T14" fmla="*/ 23 w 24"/>
              <a:gd name="T15" fmla="*/ 8 h 41"/>
              <a:gd name="T16" fmla="*/ 17 w 24"/>
              <a:gd name="T17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41">
                <a:moveTo>
                  <a:pt x="17" y="36"/>
                </a:moveTo>
                <a:cubicBezTo>
                  <a:pt x="17" y="39"/>
                  <a:pt x="14" y="41"/>
                  <a:pt x="11" y="40"/>
                </a:cubicBezTo>
                <a:cubicBezTo>
                  <a:pt x="5" y="39"/>
                  <a:pt x="5" y="39"/>
                  <a:pt x="5" y="39"/>
                </a:cubicBezTo>
                <a:cubicBezTo>
                  <a:pt x="2" y="38"/>
                  <a:pt x="0" y="35"/>
                  <a:pt x="1" y="32"/>
                </a:cubicBezTo>
                <a:cubicBezTo>
                  <a:pt x="6" y="5"/>
                  <a:pt x="6" y="5"/>
                  <a:pt x="6" y="5"/>
                </a:cubicBezTo>
                <a:cubicBezTo>
                  <a:pt x="7" y="2"/>
                  <a:pt x="10" y="0"/>
                  <a:pt x="13" y="0"/>
                </a:cubicBezTo>
                <a:cubicBezTo>
                  <a:pt x="19" y="2"/>
                  <a:pt x="19" y="2"/>
                  <a:pt x="19" y="2"/>
                </a:cubicBezTo>
                <a:cubicBezTo>
                  <a:pt x="22" y="2"/>
                  <a:pt x="24" y="5"/>
                  <a:pt x="23" y="8"/>
                </a:cubicBezTo>
                <a:lnTo>
                  <a:pt x="17" y="36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4" name="Freeform 249"/>
          <p:cNvSpPr/>
          <p:nvPr/>
        </p:nvSpPr>
        <p:spPr bwMode="auto">
          <a:xfrm>
            <a:off x="3930149" y="3594178"/>
            <a:ext cx="91810" cy="178790"/>
          </a:xfrm>
          <a:custGeom>
            <a:avLst/>
            <a:gdLst>
              <a:gd name="T0" fmla="*/ 18 w 26"/>
              <a:gd name="T1" fmla="*/ 47 h 51"/>
              <a:gd name="T2" fmla="*/ 11 w 26"/>
              <a:gd name="T3" fmla="*/ 51 h 51"/>
              <a:gd name="T4" fmla="*/ 5 w 26"/>
              <a:gd name="T5" fmla="*/ 50 h 51"/>
              <a:gd name="T6" fmla="*/ 1 w 26"/>
              <a:gd name="T7" fmla="*/ 43 h 51"/>
              <a:gd name="T8" fmla="*/ 9 w 26"/>
              <a:gd name="T9" fmla="*/ 5 h 51"/>
              <a:gd name="T10" fmla="*/ 16 w 26"/>
              <a:gd name="T11" fmla="*/ 0 h 51"/>
              <a:gd name="T12" fmla="*/ 21 w 26"/>
              <a:gd name="T13" fmla="*/ 2 h 51"/>
              <a:gd name="T14" fmla="*/ 26 w 26"/>
              <a:gd name="T15" fmla="*/ 8 h 51"/>
              <a:gd name="T16" fmla="*/ 18 w 26"/>
              <a:gd name="T17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51">
                <a:moveTo>
                  <a:pt x="18" y="47"/>
                </a:moveTo>
                <a:cubicBezTo>
                  <a:pt x="17" y="50"/>
                  <a:pt x="14" y="51"/>
                  <a:pt x="11" y="51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49"/>
                  <a:pt x="0" y="46"/>
                  <a:pt x="1" y="43"/>
                </a:cubicBezTo>
                <a:cubicBezTo>
                  <a:pt x="9" y="5"/>
                  <a:pt x="9" y="5"/>
                  <a:pt x="9" y="5"/>
                </a:cubicBezTo>
                <a:cubicBezTo>
                  <a:pt x="10" y="2"/>
                  <a:pt x="13" y="0"/>
                  <a:pt x="16" y="0"/>
                </a:cubicBezTo>
                <a:cubicBezTo>
                  <a:pt x="21" y="2"/>
                  <a:pt x="21" y="2"/>
                  <a:pt x="21" y="2"/>
                </a:cubicBezTo>
                <a:cubicBezTo>
                  <a:pt x="24" y="2"/>
                  <a:pt x="26" y="5"/>
                  <a:pt x="26" y="8"/>
                </a:cubicBezTo>
                <a:lnTo>
                  <a:pt x="18" y="4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5" name="Freeform 250"/>
          <p:cNvSpPr/>
          <p:nvPr/>
        </p:nvSpPr>
        <p:spPr bwMode="auto">
          <a:xfrm>
            <a:off x="4013905" y="3563573"/>
            <a:ext cx="101475" cy="225501"/>
          </a:xfrm>
          <a:custGeom>
            <a:avLst/>
            <a:gdLst>
              <a:gd name="T0" fmla="*/ 17 w 29"/>
              <a:gd name="T1" fmla="*/ 61 h 65"/>
              <a:gd name="T2" fmla="*/ 11 w 29"/>
              <a:gd name="T3" fmla="*/ 65 h 65"/>
              <a:gd name="T4" fmla="*/ 5 w 29"/>
              <a:gd name="T5" fmla="*/ 64 h 65"/>
              <a:gd name="T6" fmla="*/ 1 w 29"/>
              <a:gd name="T7" fmla="*/ 57 h 65"/>
              <a:gd name="T8" fmla="*/ 12 w 29"/>
              <a:gd name="T9" fmla="*/ 5 h 65"/>
              <a:gd name="T10" fmla="*/ 18 w 29"/>
              <a:gd name="T11" fmla="*/ 0 h 65"/>
              <a:gd name="T12" fmla="*/ 24 w 29"/>
              <a:gd name="T13" fmla="*/ 2 h 65"/>
              <a:gd name="T14" fmla="*/ 28 w 29"/>
              <a:gd name="T15" fmla="*/ 8 h 65"/>
              <a:gd name="T16" fmla="*/ 17 w 29"/>
              <a:gd name="T17" fmla="*/ 6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65">
                <a:moveTo>
                  <a:pt x="17" y="61"/>
                </a:moveTo>
                <a:cubicBezTo>
                  <a:pt x="17" y="64"/>
                  <a:pt x="14" y="65"/>
                  <a:pt x="11" y="65"/>
                </a:cubicBezTo>
                <a:cubicBezTo>
                  <a:pt x="5" y="64"/>
                  <a:pt x="5" y="64"/>
                  <a:pt x="5" y="64"/>
                </a:cubicBezTo>
                <a:cubicBezTo>
                  <a:pt x="2" y="63"/>
                  <a:pt x="0" y="60"/>
                  <a:pt x="1" y="57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2"/>
                  <a:pt x="15" y="0"/>
                  <a:pt x="18" y="0"/>
                </a:cubicBezTo>
                <a:cubicBezTo>
                  <a:pt x="24" y="2"/>
                  <a:pt x="24" y="2"/>
                  <a:pt x="24" y="2"/>
                </a:cubicBezTo>
                <a:cubicBezTo>
                  <a:pt x="27" y="2"/>
                  <a:pt x="29" y="5"/>
                  <a:pt x="28" y="8"/>
                </a:cubicBezTo>
                <a:lnTo>
                  <a:pt x="17" y="61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6" name="Freeform 251"/>
          <p:cNvSpPr/>
          <p:nvPr/>
        </p:nvSpPr>
        <p:spPr bwMode="auto">
          <a:xfrm>
            <a:off x="4091219" y="3626393"/>
            <a:ext cx="90200" cy="180400"/>
          </a:xfrm>
          <a:custGeom>
            <a:avLst/>
            <a:gdLst>
              <a:gd name="T0" fmla="*/ 17 w 26"/>
              <a:gd name="T1" fmla="*/ 47 h 52"/>
              <a:gd name="T2" fmla="*/ 11 w 26"/>
              <a:gd name="T3" fmla="*/ 51 h 52"/>
              <a:gd name="T4" fmla="*/ 5 w 26"/>
              <a:gd name="T5" fmla="*/ 50 h 52"/>
              <a:gd name="T6" fmla="*/ 1 w 26"/>
              <a:gd name="T7" fmla="*/ 44 h 52"/>
              <a:gd name="T8" fmla="*/ 9 w 26"/>
              <a:gd name="T9" fmla="*/ 5 h 52"/>
              <a:gd name="T10" fmla="*/ 15 w 26"/>
              <a:gd name="T11" fmla="*/ 1 h 52"/>
              <a:gd name="T12" fmla="*/ 21 w 26"/>
              <a:gd name="T13" fmla="*/ 2 h 52"/>
              <a:gd name="T14" fmla="*/ 25 w 26"/>
              <a:gd name="T15" fmla="*/ 9 h 52"/>
              <a:gd name="T16" fmla="*/ 17 w 26"/>
              <a:gd name="T17" fmla="*/ 4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52">
                <a:moveTo>
                  <a:pt x="17" y="47"/>
                </a:moveTo>
                <a:cubicBezTo>
                  <a:pt x="17" y="50"/>
                  <a:pt x="14" y="52"/>
                  <a:pt x="11" y="51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1" y="44"/>
                </a:cubicBezTo>
                <a:cubicBezTo>
                  <a:pt x="9" y="5"/>
                  <a:pt x="9" y="5"/>
                  <a:pt x="9" y="5"/>
                </a:cubicBezTo>
                <a:cubicBezTo>
                  <a:pt x="10" y="2"/>
                  <a:pt x="12" y="0"/>
                  <a:pt x="15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4" y="3"/>
                  <a:pt x="26" y="6"/>
                  <a:pt x="25" y="9"/>
                </a:cubicBezTo>
                <a:lnTo>
                  <a:pt x="17" y="47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7" name="Freeform 252"/>
          <p:cNvSpPr>
            <a:spLocks noEditPoints="1"/>
          </p:cNvSpPr>
          <p:nvPr/>
        </p:nvSpPr>
        <p:spPr bwMode="auto">
          <a:xfrm>
            <a:off x="1717024" y="2866135"/>
            <a:ext cx="162682" cy="164293"/>
          </a:xfrm>
          <a:custGeom>
            <a:avLst/>
            <a:gdLst>
              <a:gd name="T0" fmla="*/ 26 w 47"/>
              <a:gd name="T1" fmla="*/ 2 h 47"/>
              <a:gd name="T2" fmla="*/ 2 w 47"/>
              <a:gd name="T3" fmla="*/ 20 h 47"/>
              <a:gd name="T4" fmla="*/ 20 w 47"/>
              <a:gd name="T5" fmla="*/ 45 h 47"/>
              <a:gd name="T6" fmla="*/ 45 w 47"/>
              <a:gd name="T7" fmla="*/ 27 h 47"/>
              <a:gd name="T8" fmla="*/ 26 w 47"/>
              <a:gd name="T9" fmla="*/ 2 h 47"/>
              <a:gd name="T10" fmla="*/ 21 w 47"/>
              <a:gd name="T11" fmla="*/ 41 h 47"/>
              <a:gd name="T12" fmla="*/ 6 w 47"/>
              <a:gd name="T13" fmla="*/ 21 h 47"/>
              <a:gd name="T14" fmla="*/ 26 w 47"/>
              <a:gd name="T15" fmla="*/ 6 h 47"/>
              <a:gd name="T16" fmla="*/ 41 w 47"/>
              <a:gd name="T17" fmla="*/ 26 h 47"/>
              <a:gd name="T18" fmla="*/ 21 w 47"/>
              <a:gd name="T19" fmla="*/ 4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6" y="2"/>
                </a:moveTo>
                <a:cubicBezTo>
                  <a:pt x="15" y="0"/>
                  <a:pt x="3" y="9"/>
                  <a:pt x="2" y="20"/>
                </a:cubicBezTo>
                <a:cubicBezTo>
                  <a:pt x="0" y="32"/>
                  <a:pt x="8" y="43"/>
                  <a:pt x="20" y="45"/>
                </a:cubicBezTo>
                <a:cubicBezTo>
                  <a:pt x="32" y="47"/>
                  <a:pt x="43" y="39"/>
                  <a:pt x="45" y="27"/>
                </a:cubicBezTo>
                <a:cubicBezTo>
                  <a:pt x="47" y="15"/>
                  <a:pt x="38" y="4"/>
                  <a:pt x="26" y="2"/>
                </a:cubicBezTo>
                <a:close/>
                <a:moveTo>
                  <a:pt x="21" y="41"/>
                </a:moveTo>
                <a:cubicBezTo>
                  <a:pt x="11" y="39"/>
                  <a:pt x="5" y="31"/>
                  <a:pt x="6" y="21"/>
                </a:cubicBezTo>
                <a:cubicBezTo>
                  <a:pt x="7" y="11"/>
                  <a:pt x="16" y="5"/>
                  <a:pt x="26" y="6"/>
                </a:cubicBezTo>
                <a:cubicBezTo>
                  <a:pt x="35" y="8"/>
                  <a:pt x="42" y="17"/>
                  <a:pt x="41" y="26"/>
                </a:cubicBezTo>
                <a:cubicBezTo>
                  <a:pt x="39" y="36"/>
                  <a:pt x="30" y="42"/>
                  <a:pt x="21" y="4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8" name="Freeform 253"/>
          <p:cNvSpPr/>
          <p:nvPr/>
        </p:nvSpPr>
        <p:spPr bwMode="auto">
          <a:xfrm>
            <a:off x="1754070" y="2911234"/>
            <a:ext cx="86979" cy="77314"/>
          </a:xfrm>
          <a:custGeom>
            <a:avLst/>
            <a:gdLst>
              <a:gd name="T0" fmla="*/ 14 w 25"/>
              <a:gd name="T1" fmla="*/ 18 h 22"/>
              <a:gd name="T2" fmla="*/ 9 w 25"/>
              <a:gd name="T3" fmla="*/ 14 h 22"/>
              <a:gd name="T4" fmla="*/ 14 w 25"/>
              <a:gd name="T5" fmla="*/ 15 h 22"/>
              <a:gd name="T6" fmla="*/ 15 w 25"/>
              <a:gd name="T7" fmla="*/ 13 h 22"/>
              <a:gd name="T8" fmla="*/ 14 w 25"/>
              <a:gd name="T9" fmla="*/ 12 h 22"/>
              <a:gd name="T10" fmla="*/ 8 w 25"/>
              <a:gd name="T11" fmla="*/ 11 h 22"/>
              <a:gd name="T12" fmla="*/ 8 w 25"/>
              <a:gd name="T13" fmla="*/ 10 h 22"/>
              <a:gd name="T14" fmla="*/ 9 w 25"/>
              <a:gd name="T15" fmla="*/ 9 h 22"/>
              <a:gd name="T16" fmla="*/ 14 w 25"/>
              <a:gd name="T17" fmla="*/ 10 h 22"/>
              <a:gd name="T18" fmla="*/ 16 w 25"/>
              <a:gd name="T19" fmla="*/ 9 h 22"/>
              <a:gd name="T20" fmla="*/ 15 w 25"/>
              <a:gd name="T21" fmla="*/ 7 h 22"/>
              <a:gd name="T22" fmla="*/ 10 w 25"/>
              <a:gd name="T23" fmla="*/ 6 h 22"/>
              <a:gd name="T24" fmla="*/ 16 w 25"/>
              <a:gd name="T25" fmla="*/ 4 h 22"/>
              <a:gd name="T26" fmla="*/ 20 w 25"/>
              <a:gd name="T27" fmla="*/ 6 h 22"/>
              <a:gd name="T28" fmla="*/ 25 w 25"/>
              <a:gd name="T29" fmla="*/ 7 h 22"/>
              <a:gd name="T30" fmla="*/ 17 w 25"/>
              <a:gd name="T31" fmla="*/ 1 h 22"/>
              <a:gd name="T32" fmla="*/ 6 w 25"/>
              <a:gd name="T33" fmla="*/ 6 h 22"/>
              <a:gd name="T34" fmla="*/ 3 w 25"/>
              <a:gd name="T35" fmla="*/ 5 h 22"/>
              <a:gd name="T36" fmla="*/ 1 w 25"/>
              <a:gd name="T37" fmla="*/ 6 h 22"/>
              <a:gd name="T38" fmla="*/ 2 w 25"/>
              <a:gd name="T39" fmla="*/ 8 h 22"/>
              <a:gd name="T40" fmla="*/ 5 w 25"/>
              <a:gd name="T41" fmla="*/ 8 h 22"/>
              <a:gd name="T42" fmla="*/ 5 w 25"/>
              <a:gd name="T43" fmla="*/ 9 h 22"/>
              <a:gd name="T44" fmla="*/ 5 w 25"/>
              <a:gd name="T45" fmla="*/ 10 h 22"/>
              <a:gd name="T46" fmla="*/ 2 w 25"/>
              <a:gd name="T47" fmla="*/ 10 h 22"/>
              <a:gd name="T48" fmla="*/ 0 w 25"/>
              <a:gd name="T49" fmla="*/ 11 h 22"/>
              <a:gd name="T50" fmla="*/ 2 w 25"/>
              <a:gd name="T51" fmla="*/ 13 h 22"/>
              <a:gd name="T52" fmla="*/ 5 w 25"/>
              <a:gd name="T53" fmla="*/ 13 h 22"/>
              <a:gd name="T54" fmla="*/ 14 w 25"/>
              <a:gd name="T55" fmla="*/ 21 h 22"/>
              <a:gd name="T56" fmla="*/ 23 w 25"/>
              <a:gd name="T57" fmla="*/ 18 h 22"/>
              <a:gd name="T58" fmla="*/ 19 w 25"/>
              <a:gd name="T59" fmla="*/ 17 h 22"/>
              <a:gd name="T60" fmla="*/ 14 w 25"/>
              <a:gd name="T61" fmla="*/ 1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" h="22">
                <a:moveTo>
                  <a:pt x="14" y="18"/>
                </a:moveTo>
                <a:cubicBezTo>
                  <a:pt x="12" y="18"/>
                  <a:pt x="10" y="16"/>
                  <a:pt x="9" y="14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5" y="14"/>
                  <a:pt x="15" y="13"/>
                </a:cubicBezTo>
                <a:cubicBezTo>
                  <a:pt x="15" y="13"/>
                  <a:pt x="15" y="12"/>
                  <a:pt x="14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10"/>
                  <a:pt x="8" y="9"/>
                  <a:pt x="9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15" y="10"/>
                  <a:pt x="16" y="9"/>
                  <a:pt x="16" y="9"/>
                </a:cubicBezTo>
                <a:cubicBezTo>
                  <a:pt x="16" y="8"/>
                  <a:pt x="16" y="7"/>
                  <a:pt x="15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5"/>
                  <a:pt x="14" y="4"/>
                  <a:pt x="16" y="4"/>
                </a:cubicBezTo>
                <a:cubicBezTo>
                  <a:pt x="18" y="4"/>
                  <a:pt x="19" y="5"/>
                  <a:pt x="20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3" y="4"/>
                  <a:pt x="20" y="1"/>
                  <a:pt x="17" y="1"/>
                </a:cubicBezTo>
                <a:cubicBezTo>
                  <a:pt x="12" y="0"/>
                  <a:pt x="8" y="2"/>
                  <a:pt x="6" y="6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1" y="6"/>
                  <a:pt x="1" y="6"/>
                </a:cubicBezTo>
                <a:cubicBezTo>
                  <a:pt x="1" y="7"/>
                  <a:pt x="2" y="8"/>
                  <a:pt x="2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9"/>
                  <a:pt x="5" y="9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12"/>
                  <a:pt x="1" y="13"/>
                  <a:pt x="2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7"/>
                  <a:pt x="9" y="21"/>
                  <a:pt x="14" y="21"/>
                </a:cubicBezTo>
                <a:cubicBezTo>
                  <a:pt x="17" y="22"/>
                  <a:pt x="21" y="20"/>
                  <a:pt x="23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17" y="18"/>
                  <a:pt x="16" y="18"/>
                  <a:pt x="14" y="1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69" name="Freeform 254"/>
          <p:cNvSpPr>
            <a:spLocks noEditPoints="1"/>
          </p:cNvSpPr>
          <p:nvPr/>
        </p:nvSpPr>
        <p:spPr bwMode="auto">
          <a:xfrm>
            <a:off x="3345457" y="2312049"/>
            <a:ext cx="164293" cy="164293"/>
          </a:xfrm>
          <a:custGeom>
            <a:avLst/>
            <a:gdLst>
              <a:gd name="T0" fmla="*/ 27 w 47"/>
              <a:gd name="T1" fmla="*/ 2 h 47"/>
              <a:gd name="T2" fmla="*/ 2 w 47"/>
              <a:gd name="T3" fmla="*/ 20 h 47"/>
              <a:gd name="T4" fmla="*/ 20 w 47"/>
              <a:gd name="T5" fmla="*/ 45 h 47"/>
              <a:gd name="T6" fmla="*/ 45 w 47"/>
              <a:gd name="T7" fmla="*/ 27 h 47"/>
              <a:gd name="T8" fmla="*/ 27 w 47"/>
              <a:gd name="T9" fmla="*/ 2 h 47"/>
              <a:gd name="T10" fmla="*/ 21 w 47"/>
              <a:gd name="T11" fmla="*/ 41 h 47"/>
              <a:gd name="T12" fmla="*/ 6 w 47"/>
              <a:gd name="T13" fmla="*/ 21 h 47"/>
              <a:gd name="T14" fmla="*/ 26 w 47"/>
              <a:gd name="T15" fmla="*/ 6 h 47"/>
              <a:gd name="T16" fmla="*/ 41 w 47"/>
              <a:gd name="T17" fmla="*/ 26 h 47"/>
              <a:gd name="T18" fmla="*/ 21 w 47"/>
              <a:gd name="T19" fmla="*/ 4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7" y="2"/>
                </a:moveTo>
                <a:cubicBezTo>
                  <a:pt x="15" y="0"/>
                  <a:pt x="4" y="8"/>
                  <a:pt x="2" y="20"/>
                </a:cubicBezTo>
                <a:cubicBezTo>
                  <a:pt x="0" y="32"/>
                  <a:pt x="8" y="43"/>
                  <a:pt x="20" y="45"/>
                </a:cubicBezTo>
                <a:cubicBezTo>
                  <a:pt x="32" y="47"/>
                  <a:pt x="43" y="38"/>
                  <a:pt x="45" y="27"/>
                </a:cubicBezTo>
                <a:cubicBezTo>
                  <a:pt x="47" y="15"/>
                  <a:pt x="38" y="4"/>
                  <a:pt x="27" y="2"/>
                </a:cubicBezTo>
                <a:close/>
                <a:moveTo>
                  <a:pt x="21" y="41"/>
                </a:moveTo>
                <a:cubicBezTo>
                  <a:pt x="11" y="39"/>
                  <a:pt x="5" y="30"/>
                  <a:pt x="6" y="21"/>
                </a:cubicBezTo>
                <a:cubicBezTo>
                  <a:pt x="8" y="11"/>
                  <a:pt x="16" y="5"/>
                  <a:pt x="26" y="6"/>
                </a:cubicBezTo>
                <a:cubicBezTo>
                  <a:pt x="35" y="7"/>
                  <a:pt x="42" y="16"/>
                  <a:pt x="41" y="26"/>
                </a:cubicBezTo>
                <a:cubicBezTo>
                  <a:pt x="39" y="35"/>
                  <a:pt x="30" y="42"/>
                  <a:pt x="21" y="4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0" name="Freeform 255"/>
          <p:cNvSpPr/>
          <p:nvPr/>
        </p:nvSpPr>
        <p:spPr bwMode="auto">
          <a:xfrm>
            <a:off x="3384114" y="2358759"/>
            <a:ext cx="86979" cy="75704"/>
          </a:xfrm>
          <a:custGeom>
            <a:avLst/>
            <a:gdLst>
              <a:gd name="T0" fmla="*/ 14 w 25"/>
              <a:gd name="T1" fmla="*/ 18 h 22"/>
              <a:gd name="T2" fmla="*/ 9 w 25"/>
              <a:gd name="T3" fmla="*/ 14 h 22"/>
              <a:gd name="T4" fmla="*/ 14 w 25"/>
              <a:gd name="T5" fmla="*/ 14 h 22"/>
              <a:gd name="T6" fmla="*/ 15 w 25"/>
              <a:gd name="T7" fmla="*/ 13 h 22"/>
              <a:gd name="T8" fmla="*/ 14 w 25"/>
              <a:gd name="T9" fmla="*/ 12 h 22"/>
              <a:gd name="T10" fmla="*/ 8 w 25"/>
              <a:gd name="T11" fmla="*/ 11 h 22"/>
              <a:gd name="T12" fmla="*/ 8 w 25"/>
              <a:gd name="T13" fmla="*/ 10 h 22"/>
              <a:gd name="T14" fmla="*/ 9 w 25"/>
              <a:gd name="T15" fmla="*/ 9 h 22"/>
              <a:gd name="T16" fmla="*/ 14 w 25"/>
              <a:gd name="T17" fmla="*/ 10 h 22"/>
              <a:gd name="T18" fmla="*/ 16 w 25"/>
              <a:gd name="T19" fmla="*/ 8 h 22"/>
              <a:gd name="T20" fmla="*/ 15 w 25"/>
              <a:gd name="T21" fmla="*/ 7 h 22"/>
              <a:gd name="T22" fmla="*/ 10 w 25"/>
              <a:gd name="T23" fmla="*/ 6 h 22"/>
              <a:gd name="T24" fmla="*/ 16 w 25"/>
              <a:gd name="T25" fmla="*/ 4 h 22"/>
              <a:gd name="T26" fmla="*/ 20 w 25"/>
              <a:gd name="T27" fmla="*/ 6 h 22"/>
              <a:gd name="T28" fmla="*/ 25 w 25"/>
              <a:gd name="T29" fmla="*/ 7 h 22"/>
              <a:gd name="T30" fmla="*/ 17 w 25"/>
              <a:gd name="T31" fmla="*/ 0 h 22"/>
              <a:gd name="T32" fmla="*/ 6 w 25"/>
              <a:gd name="T33" fmla="*/ 6 h 22"/>
              <a:gd name="T34" fmla="*/ 3 w 25"/>
              <a:gd name="T35" fmla="*/ 5 h 22"/>
              <a:gd name="T36" fmla="*/ 1 w 25"/>
              <a:gd name="T37" fmla="*/ 6 h 22"/>
              <a:gd name="T38" fmla="*/ 2 w 25"/>
              <a:gd name="T39" fmla="*/ 8 h 22"/>
              <a:gd name="T40" fmla="*/ 5 w 25"/>
              <a:gd name="T41" fmla="*/ 8 h 22"/>
              <a:gd name="T42" fmla="*/ 5 w 25"/>
              <a:gd name="T43" fmla="*/ 9 h 22"/>
              <a:gd name="T44" fmla="*/ 5 w 25"/>
              <a:gd name="T45" fmla="*/ 10 h 22"/>
              <a:gd name="T46" fmla="*/ 2 w 25"/>
              <a:gd name="T47" fmla="*/ 10 h 22"/>
              <a:gd name="T48" fmla="*/ 1 w 25"/>
              <a:gd name="T49" fmla="*/ 11 h 22"/>
              <a:gd name="T50" fmla="*/ 2 w 25"/>
              <a:gd name="T51" fmla="*/ 13 h 22"/>
              <a:gd name="T52" fmla="*/ 5 w 25"/>
              <a:gd name="T53" fmla="*/ 13 h 22"/>
              <a:gd name="T54" fmla="*/ 14 w 25"/>
              <a:gd name="T55" fmla="*/ 21 h 22"/>
              <a:gd name="T56" fmla="*/ 23 w 25"/>
              <a:gd name="T57" fmla="*/ 17 h 22"/>
              <a:gd name="T58" fmla="*/ 19 w 25"/>
              <a:gd name="T59" fmla="*/ 17 h 22"/>
              <a:gd name="T60" fmla="*/ 14 w 25"/>
              <a:gd name="T61" fmla="*/ 1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" h="22">
                <a:moveTo>
                  <a:pt x="14" y="18"/>
                </a:moveTo>
                <a:cubicBezTo>
                  <a:pt x="12" y="17"/>
                  <a:pt x="10" y="16"/>
                  <a:pt x="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5"/>
                  <a:pt x="15" y="14"/>
                  <a:pt x="15" y="13"/>
                </a:cubicBezTo>
                <a:cubicBezTo>
                  <a:pt x="15" y="12"/>
                  <a:pt x="15" y="12"/>
                  <a:pt x="14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9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15" y="10"/>
                  <a:pt x="16" y="9"/>
                  <a:pt x="16" y="8"/>
                </a:cubicBezTo>
                <a:cubicBezTo>
                  <a:pt x="16" y="8"/>
                  <a:pt x="16" y="7"/>
                  <a:pt x="15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4"/>
                  <a:pt x="14" y="3"/>
                  <a:pt x="16" y="4"/>
                </a:cubicBezTo>
                <a:cubicBezTo>
                  <a:pt x="18" y="4"/>
                  <a:pt x="19" y="5"/>
                  <a:pt x="20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3" y="3"/>
                  <a:pt x="20" y="1"/>
                  <a:pt x="17" y="0"/>
                </a:cubicBezTo>
                <a:cubicBezTo>
                  <a:pt x="12" y="0"/>
                  <a:pt x="8" y="2"/>
                  <a:pt x="6" y="6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1" y="5"/>
                  <a:pt x="1" y="6"/>
                </a:cubicBezTo>
                <a:cubicBezTo>
                  <a:pt x="1" y="7"/>
                  <a:pt x="2" y="8"/>
                  <a:pt x="2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9"/>
                  <a:pt x="5" y="9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1" y="10"/>
                  <a:pt x="1" y="11"/>
                </a:cubicBezTo>
                <a:cubicBezTo>
                  <a:pt x="0" y="12"/>
                  <a:pt x="1" y="13"/>
                  <a:pt x="2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7"/>
                  <a:pt x="9" y="21"/>
                  <a:pt x="14" y="21"/>
                </a:cubicBezTo>
                <a:cubicBezTo>
                  <a:pt x="17" y="22"/>
                  <a:pt x="21" y="20"/>
                  <a:pt x="23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7" y="18"/>
                  <a:pt x="16" y="18"/>
                  <a:pt x="14" y="18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1" name="Freeform 256"/>
          <p:cNvSpPr>
            <a:spLocks noEditPoints="1"/>
          </p:cNvSpPr>
          <p:nvPr/>
        </p:nvSpPr>
        <p:spPr bwMode="auto">
          <a:xfrm>
            <a:off x="494490" y="2808148"/>
            <a:ext cx="90200" cy="141743"/>
          </a:xfrm>
          <a:custGeom>
            <a:avLst/>
            <a:gdLst>
              <a:gd name="T0" fmla="*/ 9 w 26"/>
              <a:gd name="T1" fmla="*/ 0 h 41"/>
              <a:gd name="T2" fmla="*/ 2 w 26"/>
              <a:gd name="T3" fmla="*/ 30 h 41"/>
              <a:gd name="T4" fmla="*/ 15 w 26"/>
              <a:gd name="T5" fmla="*/ 40 h 41"/>
              <a:gd name="T6" fmla="*/ 25 w 26"/>
              <a:gd name="T7" fmla="*/ 27 h 41"/>
              <a:gd name="T8" fmla="*/ 9 w 26"/>
              <a:gd name="T9" fmla="*/ 0 h 41"/>
              <a:gd name="T10" fmla="*/ 14 w 26"/>
              <a:gd name="T11" fmla="*/ 36 h 41"/>
              <a:gd name="T12" fmla="*/ 20 w 26"/>
              <a:gd name="T13" fmla="*/ 25 h 41"/>
              <a:gd name="T14" fmla="*/ 14 w 26"/>
              <a:gd name="T1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1">
                <a:moveTo>
                  <a:pt x="9" y="0"/>
                </a:moveTo>
                <a:cubicBezTo>
                  <a:pt x="9" y="0"/>
                  <a:pt x="0" y="18"/>
                  <a:pt x="2" y="30"/>
                </a:cubicBezTo>
                <a:cubicBezTo>
                  <a:pt x="3" y="37"/>
                  <a:pt x="8" y="41"/>
                  <a:pt x="15" y="40"/>
                </a:cubicBezTo>
                <a:cubicBezTo>
                  <a:pt x="21" y="39"/>
                  <a:pt x="26" y="33"/>
                  <a:pt x="25" y="27"/>
                </a:cubicBezTo>
                <a:cubicBezTo>
                  <a:pt x="23" y="15"/>
                  <a:pt x="9" y="0"/>
                  <a:pt x="9" y="0"/>
                </a:cubicBezTo>
                <a:close/>
                <a:moveTo>
                  <a:pt x="14" y="36"/>
                </a:move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2" y="34"/>
                  <a:pt x="14" y="3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2" name="Freeform 257"/>
          <p:cNvSpPr>
            <a:spLocks noEditPoints="1"/>
          </p:cNvSpPr>
          <p:nvPr/>
        </p:nvSpPr>
        <p:spPr bwMode="auto">
          <a:xfrm>
            <a:off x="3057139" y="2511777"/>
            <a:ext cx="90200" cy="141743"/>
          </a:xfrm>
          <a:custGeom>
            <a:avLst/>
            <a:gdLst>
              <a:gd name="T0" fmla="*/ 9 w 26"/>
              <a:gd name="T1" fmla="*/ 0 h 41"/>
              <a:gd name="T2" fmla="*/ 2 w 26"/>
              <a:gd name="T3" fmla="*/ 30 h 41"/>
              <a:gd name="T4" fmla="*/ 15 w 26"/>
              <a:gd name="T5" fmla="*/ 40 h 41"/>
              <a:gd name="T6" fmla="*/ 25 w 26"/>
              <a:gd name="T7" fmla="*/ 27 h 41"/>
              <a:gd name="T8" fmla="*/ 9 w 26"/>
              <a:gd name="T9" fmla="*/ 0 h 41"/>
              <a:gd name="T10" fmla="*/ 14 w 26"/>
              <a:gd name="T11" fmla="*/ 36 h 41"/>
              <a:gd name="T12" fmla="*/ 20 w 26"/>
              <a:gd name="T13" fmla="*/ 25 h 41"/>
              <a:gd name="T14" fmla="*/ 14 w 26"/>
              <a:gd name="T1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1">
                <a:moveTo>
                  <a:pt x="9" y="0"/>
                </a:moveTo>
                <a:cubicBezTo>
                  <a:pt x="9" y="0"/>
                  <a:pt x="0" y="18"/>
                  <a:pt x="2" y="30"/>
                </a:cubicBezTo>
                <a:cubicBezTo>
                  <a:pt x="3" y="37"/>
                  <a:pt x="9" y="41"/>
                  <a:pt x="15" y="40"/>
                </a:cubicBezTo>
                <a:cubicBezTo>
                  <a:pt x="22" y="39"/>
                  <a:pt x="26" y="33"/>
                  <a:pt x="25" y="27"/>
                </a:cubicBezTo>
                <a:cubicBezTo>
                  <a:pt x="23" y="15"/>
                  <a:pt x="9" y="0"/>
                  <a:pt x="9" y="0"/>
                </a:cubicBezTo>
                <a:close/>
                <a:moveTo>
                  <a:pt x="14" y="36"/>
                </a:move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3" y="34"/>
                  <a:pt x="14" y="3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3" name="Freeform 258"/>
          <p:cNvSpPr>
            <a:spLocks noEditPoints="1"/>
          </p:cNvSpPr>
          <p:nvPr/>
        </p:nvSpPr>
        <p:spPr bwMode="auto">
          <a:xfrm>
            <a:off x="4721008" y="3869610"/>
            <a:ext cx="161072" cy="260936"/>
          </a:xfrm>
          <a:custGeom>
            <a:avLst/>
            <a:gdLst>
              <a:gd name="T0" fmla="*/ 16 w 46"/>
              <a:gd name="T1" fmla="*/ 0 h 75"/>
              <a:gd name="T2" fmla="*/ 3 w 46"/>
              <a:gd name="T3" fmla="*/ 56 h 75"/>
              <a:gd name="T4" fmla="*/ 27 w 46"/>
              <a:gd name="T5" fmla="*/ 73 h 75"/>
              <a:gd name="T6" fmla="*/ 45 w 46"/>
              <a:gd name="T7" fmla="*/ 49 h 75"/>
              <a:gd name="T8" fmla="*/ 16 w 46"/>
              <a:gd name="T9" fmla="*/ 0 h 75"/>
              <a:gd name="T10" fmla="*/ 25 w 46"/>
              <a:gd name="T11" fmla="*/ 65 h 75"/>
              <a:gd name="T12" fmla="*/ 36 w 46"/>
              <a:gd name="T13" fmla="*/ 46 h 75"/>
              <a:gd name="T14" fmla="*/ 25 w 46"/>
              <a:gd name="T15" fmla="*/ 6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5">
                <a:moveTo>
                  <a:pt x="16" y="0"/>
                </a:moveTo>
                <a:cubicBezTo>
                  <a:pt x="16" y="0"/>
                  <a:pt x="0" y="34"/>
                  <a:pt x="3" y="56"/>
                </a:cubicBezTo>
                <a:cubicBezTo>
                  <a:pt x="5" y="67"/>
                  <a:pt x="15" y="75"/>
                  <a:pt x="27" y="73"/>
                </a:cubicBezTo>
                <a:cubicBezTo>
                  <a:pt x="38" y="72"/>
                  <a:pt x="46" y="61"/>
                  <a:pt x="45" y="49"/>
                </a:cubicBezTo>
                <a:cubicBezTo>
                  <a:pt x="41" y="28"/>
                  <a:pt x="16" y="0"/>
                  <a:pt x="16" y="0"/>
                </a:cubicBezTo>
                <a:close/>
                <a:moveTo>
                  <a:pt x="25" y="65"/>
                </a:move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40" y="63"/>
                  <a:pt x="25" y="6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4" name="Freeform 259"/>
          <p:cNvSpPr>
            <a:spLocks noEditPoints="1"/>
          </p:cNvSpPr>
          <p:nvPr/>
        </p:nvSpPr>
        <p:spPr bwMode="auto">
          <a:xfrm>
            <a:off x="4484234" y="2748552"/>
            <a:ext cx="161072" cy="260936"/>
          </a:xfrm>
          <a:custGeom>
            <a:avLst/>
            <a:gdLst>
              <a:gd name="T0" fmla="*/ 16 w 46"/>
              <a:gd name="T1" fmla="*/ 0 h 75"/>
              <a:gd name="T2" fmla="*/ 3 w 46"/>
              <a:gd name="T3" fmla="*/ 56 h 75"/>
              <a:gd name="T4" fmla="*/ 27 w 46"/>
              <a:gd name="T5" fmla="*/ 73 h 75"/>
              <a:gd name="T6" fmla="*/ 45 w 46"/>
              <a:gd name="T7" fmla="*/ 49 h 75"/>
              <a:gd name="T8" fmla="*/ 16 w 46"/>
              <a:gd name="T9" fmla="*/ 0 h 75"/>
              <a:gd name="T10" fmla="*/ 26 w 46"/>
              <a:gd name="T11" fmla="*/ 65 h 75"/>
              <a:gd name="T12" fmla="*/ 36 w 46"/>
              <a:gd name="T13" fmla="*/ 46 h 75"/>
              <a:gd name="T14" fmla="*/ 26 w 46"/>
              <a:gd name="T15" fmla="*/ 6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5">
                <a:moveTo>
                  <a:pt x="16" y="0"/>
                </a:moveTo>
                <a:cubicBezTo>
                  <a:pt x="16" y="0"/>
                  <a:pt x="0" y="34"/>
                  <a:pt x="3" y="56"/>
                </a:cubicBezTo>
                <a:cubicBezTo>
                  <a:pt x="5" y="67"/>
                  <a:pt x="16" y="75"/>
                  <a:pt x="27" y="73"/>
                </a:cubicBezTo>
                <a:cubicBezTo>
                  <a:pt x="39" y="71"/>
                  <a:pt x="46" y="61"/>
                  <a:pt x="45" y="49"/>
                </a:cubicBezTo>
                <a:cubicBezTo>
                  <a:pt x="41" y="27"/>
                  <a:pt x="16" y="0"/>
                  <a:pt x="16" y="0"/>
                </a:cubicBezTo>
                <a:close/>
                <a:moveTo>
                  <a:pt x="26" y="65"/>
                </a:moveTo>
                <a:cubicBezTo>
                  <a:pt x="36" y="46"/>
                  <a:pt x="36" y="46"/>
                  <a:pt x="36" y="46"/>
                </a:cubicBezTo>
                <a:cubicBezTo>
                  <a:pt x="36" y="46"/>
                  <a:pt x="40" y="63"/>
                  <a:pt x="26" y="6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5" name="Freeform 260"/>
          <p:cNvSpPr/>
          <p:nvPr/>
        </p:nvSpPr>
        <p:spPr bwMode="auto">
          <a:xfrm>
            <a:off x="3411497" y="3441160"/>
            <a:ext cx="128857" cy="260936"/>
          </a:xfrm>
          <a:custGeom>
            <a:avLst/>
            <a:gdLst>
              <a:gd name="T0" fmla="*/ 37 w 37"/>
              <a:gd name="T1" fmla="*/ 14 h 75"/>
              <a:gd name="T2" fmla="*/ 37 w 37"/>
              <a:gd name="T3" fmla="*/ 14 h 75"/>
              <a:gd name="T4" fmla="*/ 37 w 37"/>
              <a:gd name="T5" fmla="*/ 14 h 75"/>
              <a:gd name="T6" fmla="*/ 26 w 37"/>
              <a:gd name="T7" fmla="*/ 4 h 75"/>
              <a:gd name="T8" fmla="*/ 25 w 37"/>
              <a:gd name="T9" fmla="*/ 4 h 75"/>
              <a:gd name="T10" fmla="*/ 20 w 37"/>
              <a:gd name="T11" fmla="*/ 3 h 75"/>
              <a:gd name="T12" fmla="*/ 4 w 37"/>
              <a:gd name="T13" fmla="*/ 10 h 75"/>
              <a:gd name="T14" fmla="*/ 1 w 37"/>
              <a:gd name="T15" fmla="*/ 31 h 75"/>
              <a:gd name="T16" fmla="*/ 4 w 37"/>
              <a:gd name="T17" fmla="*/ 35 h 75"/>
              <a:gd name="T18" fmla="*/ 8 w 37"/>
              <a:gd name="T19" fmla="*/ 32 h 75"/>
              <a:gd name="T20" fmla="*/ 10 w 37"/>
              <a:gd name="T21" fmla="*/ 15 h 75"/>
              <a:gd name="T22" fmla="*/ 11 w 37"/>
              <a:gd name="T23" fmla="*/ 16 h 75"/>
              <a:gd name="T24" fmla="*/ 10 w 37"/>
              <a:gd name="T25" fmla="*/ 26 h 75"/>
              <a:gd name="T26" fmla="*/ 9 w 37"/>
              <a:gd name="T27" fmla="*/ 35 h 75"/>
              <a:gd name="T28" fmla="*/ 4 w 37"/>
              <a:gd name="T29" fmla="*/ 68 h 75"/>
              <a:gd name="T30" fmla="*/ 7 w 37"/>
              <a:gd name="T31" fmla="*/ 73 h 75"/>
              <a:gd name="T32" fmla="*/ 12 w 37"/>
              <a:gd name="T33" fmla="*/ 70 h 75"/>
              <a:gd name="T34" fmla="*/ 16 w 37"/>
              <a:gd name="T35" fmla="*/ 39 h 75"/>
              <a:gd name="T36" fmla="*/ 17 w 37"/>
              <a:gd name="T37" fmla="*/ 39 h 75"/>
              <a:gd name="T38" fmla="*/ 13 w 37"/>
              <a:gd name="T39" fmla="*/ 70 h 75"/>
              <a:gd name="T40" fmla="*/ 16 w 37"/>
              <a:gd name="T41" fmla="*/ 74 h 75"/>
              <a:gd name="T42" fmla="*/ 21 w 37"/>
              <a:gd name="T43" fmla="*/ 71 h 75"/>
              <a:gd name="T44" fmla="*/ 26 w 37"/>
              <a:gd name="T45" fmla="*/ 37 h 75"/>
              <a:gd name="T46" fmla="*/ 27 w 37"/>
              <a:gd name="T47" fmla="*/ 28 h 75"/>
              <a:gd name="T48" fmla="*/ 29 w 37"/>
              <a:gd name="T49" fmla="*/ 18 h 75"/>
              <a:gd name="T50" fmla="*/ 30 w 37"/>
              <a:gd name="T51" fmla="*/ 18 h 75"/>
              <a:gd name="T52" fmla="*/ 27 w 37"/>
              <a:gd name="T53" fmla="*/ 35 h 75"/>
              <a:gd name="T54" fmla="*/ 30 w 37"/>
              <a:gd name="T55" fmla="*/ 39 h 75"/>
              <a:gd name="T56" fmla="*/ 34 w 37"/>
              <a:gd name="T57" fmla="*/ 36 h 75"/>
              <a:gd name="T58" fmla="*/ 37 w 37"/>
              <a:gd name="T59" fmla="*/ 14 h 75"/>
              <a:gd name="T60" fmla="*/ 37 w 37"/>
              <a:gd name="T61" fmla="*/ 1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7" h="75">
                <a:moveTo>
                  <a:pt x="3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8"/>
                  <a:pt x="30" y="5"/>
                  <a:pt x="26" y="4"/>
                </a:cubicBezTo>
                <a:cubicBezTo>
                  <a:pt x="26" y="4"/>
                  <a:pt x="25" y="4"/>
                  <a:pt x="25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5" y="0"/>
                  <a:pt x="4" y="10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3"/>
                  <a:pt x="2" y="35"/>
                  <a:pt x="4" y="35"/>
                </a:cubicBezTo>
                <a:cubicBezTo>
                  <a:pt x="6" y="35"/>
                  <a:pt x="7" y="34"/>
                  <a:pt x="8" y="32"/>
                </a:cubicBezTo>
                <a:cubicBezTo>
                  <a:pt x="10" y="15"/>
                  <a:pt x="10" y="15"/>
                  <a:pt x="10" y="15"/>
                </a:cubicBezTo>
                <a:cubicBezTo>
                  <a:pt x="11" y="16"/>
                  <a:pt x="11" y="16"/>
                  <a:pt x="11" y="16"/>
                </a:cubicBezTo>
                <a:cubicBezTo>
                  <a:pt x="10" y="26"/>
                  <a:pt x="10" y="26"/>
                  <a:pt x="10" y="26"/>
                </a:cubicBezTo>
                <a:cubicBezTo>
                  <a:pt x="9" y="35"/>
                  <a:pt x="9" y="35"/>
                  <a:pt x="9" y="35"/>
                </a:cubicBezTo>
                <a:cubicBezTo>
                  <a:pt x="4" y="68"/>
                  <a:pt x="4" y="68"/>
                  <a:pt x="4" y="68"/>
                </a:cubicBezTo>
                <a:cubicBezTo>
                  <a:pt x="3" y="71"/>
                  <a:pt x="5" y="73"/>
                  <a:pt x="7" y="73"/>
                </a:cubicBezTo>
                <a:cubicBezTo>
                  <a:pt x="9" y="73"/>
                  <a:pt x="11" y="72"/>
                  <a:pt x="12" y="70"/>
                </a:cubicBezTo>
                <a:cubicBezTo>
                  <a:pt x="16" y="39"/>
                  <a:pt x="16" y="39"/>
                  <a:pt x="16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2"/>
                  <a:pt x="14" y="74"/>
                  <a:pt x="16" y="74"/>
                </a:cubicBezTo>
                <a:cubicBezTo>
                  <a:pt x="19" y="75"/>
                  <a:pt x="21" y="73"/>
                  <a:pt x="21" y="71"/>
                </a:cubicBezTo>
                <a:cubicBezTo>
                  <a:pt x="26" y="37"/>
                  <a:pt x="26" y="37"/>
                  <a:pt x="26" y="37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7"/>
                  <a:pt x="28" y="39"/>
                  <a:pt x="30" y="39"/>
                </a:cubicBezTo>
                <a:cubicBezTo>
                  <a:pt x="32" y="39"/>
                  <a:pt x="34" y="38"/>
                  <a:pt x="34" y="36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6" name="Freeform 261"/>
          <p:cNvSpPr/>
          <p:nvPr/>
        </p:nvSpPr>
        <p:spPr bwMode="auto">
          <a:xfrm>
            <a:off x="3464651" y="3396060"/>
            <a:ext cx="54764" cy="56375"/>
          </a:xfrm>
          <a:custGeom>
            <a:avLst/>
            <a:gdLst>
              <a:gd name="T0" fmla="*/ 7 w 16"/>
              <a:gd name="T1" fmla="*/ 15 h 16"/>
              <a:gd name="T2" fmla="*/ 16 w 16"/>
              <a:gd name="T3" fmla="*/ 9 h 16"/>
              <a:gd name="T4" fmla="*/ 9 w 16"/>
              <a:gd name="T5" fmla="*/ 0 h 16"/>
              <a:gd name="T6" fmla="*/ 1 w 16"/>
              <a:gd name="T7" fmla="*/ 7 h 16"/>
              <a:gd name="T8" fmla="*/ 7 w 16"/>
              <a:gd name="T9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7" y="15"/>
                </a:moveTo>
                <a:cubicBezTo>
                  <a:pt x="11" y="16"/>
                  <a:pt x="15" y="13"/>
                  <a:pt x="16" y="9"/>
                </a:cubicBezTo>
                <a:cubicBezTo>
                  <a:pt x="16" y="5"/>
                  <a:pt x="14" y="1"/>
                  <a:pt x="9" y="0"/>
                </a:cubicBezTo>
                <a:cubicBezTo>
                  <a:pt x="5" y="0"/>
                  <a:pt x="1" y="3"/>
                  <a:pt x="1" y="7"/>
                </a:cubicBezTo>
                <a:cubicBezTo>
                  <a:pt x="0" y="11"/>
                  <a:pt x="3" y="15"/>
                  <a:pt x="7" y="1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7" name="Freeform 262"/>
          <p:cNvSpPr/>
          <p:nvPr/>
        </p:nvSpPr>
        <p:spPr bwMode="auto">
          <a:xfrm>
            <a:off x="4550272" y="1804673"/>
            <a:ext cx="164293" cy="254493"/>
          </a:xfrm>
          <a:custGeom>
            <a:avLst/>
            <a:gdLst>
              <a:gd name="T0" fmla="*/ 35 w 47"/>
              <a:gd name="T1" fmla="*/ 5 h 73"/>
              <a:gd name="T2" fmla="*/ 35 w 47"/>
              <a:gd name="T3" fmla="*/ 5 h 73"/>
              <a:gd name="T4" fmla="*/ 35 w 47"/>
              <a:gd name="T5" fmla="*/ 5 h 73"/>
              <a:gd name="T6" fmla="*/ 20 w 47"/>
              <a:gd name="T7" fmla="*/ 2 h 73"/>
              <a:gd name="T8" fmla="*/ 20 w 47"/>
              <a:gd name="T9" fmla="*/ 2 h 73"/>
              <a:gd name="T10" fmla="*/ 15 w 47"/>
              <a:gd name="T11" fmla="*/ 4 h 73"/>
              <a:gd name="T12" fmla="*/ 3 w 47"/>
              <a:gd name="T13" fmla="*/ 17 h 73"/>
              <a:gd name="T14" fmla="*/ 10 w 47"/>
              <a:gd name="T15" fmla="*/ 38 h 73"/>
              <a:gd name="T16" fmla="*/ 15 w 47"/>
              <a:gd name="T17" fmla="*/ 40 h 73"/>
              <a:gd name="T18" fmla="*/ 17 w 47"/>
              <a:gd name="T19" fmla="*/ 35 h 73"/>
              <a:gd name="T20" fmla="*/ 11 w 47"/>
              <a:gd name="T21" fmla="*/ 19 h 73"/>
              <a:gd name="T22" fmla="*/ 13 w 47"/>
              <a:gd name="T23" fmla="*/ 19 h 73"/>
              <a:gd name="T24" fmla="*/ 16 w 47"/>
              <a:gd name="T25" fmla="*/ 29 h 73"/>
              <a:gd name="T26" fmla="*/ 19 w 47"/>
              <a:gd name="T27" fmla="*/ 37 h 73"/>
              <a:gd name="T28" fmla="*/ 30 w 47"/>
              <a:gd name="T29" fmla="*/ 69 h 73"/>
              <a:gd name="T30" fmla="*/ 35 w 47"/>
              <a:gd name="T31" fmla="*/ 72 h 73"/>
              <a:gd name="T32" fmla="*/ 37 w 47"/>
              <a:gd name="T33" fmla="*/ 67 h 73"/>
              <a:gd name="T34" fmla="*/ 27 w 47"/>
              <a:gd name="T35" fmla="*/ 37 h 73"/>
              <a:gd name="T36" fmla="*/ 29 w 47"/>
              <a:gd name="T37" fmla="*/ 37 h 73"/>
              <a:gd name="T38" fmla="*/ 39 w 47"/>
              <a:gd name="T39" fmla="*/ 66 h 73"/>
              <a:gd name="T40" fmla="*/ 44 w 47"/>
              <a:gd name="T41" fmla="*/ 69 h 73"/>
              <a:gd name="T42" fmla="*/ 46 w 47"/>
              <a:gd name="T43" fmla="*/ 64 h 73"/>
              <a:gd name="T44" fmla="*/ 35 w 47"/>
              <a:gd name="T45" fmla="*/ 32 h 73"/>
              <a:gd name="T46" fmla="*/ 33 w 47"/>
              <a:gd name="T47" fmla="*/ 23 h 73"/>
              <a:gd name="T48" fmla="*/ 29 w 47"/>
              <a:gd name="T49" fmla="*/ 13 h 73"/>
              <a:gd name="T50" fmla="*/ 30 w 47"/>
              <a:gd name="T51" fmla="*/ 13 h 73"/>
              <a:gd name="T52" fmla="*/ 36 w 47"/>
              <a:gd name="T53" fmla="*/ 29 h 73"/>
              <a:gd name="T54" fmla="*/ 40 w 47"/>
              <a:gd name="T55" fmla="*/ 31 h 73"/>
              <a:gd name="T56" fmla="*/ 42 w 47"/>
              <a:gd name="T57" fmla="*/ 27 h 73"/>
              <a:gd name="T58" fmla="*/ 35 w 47"/>
              <a:gd name="T59" fmla="*/ 6 h 73"/>
              <a:gd name="T60" fmla="*/ 35 w 47"/>
              <a:gd name="T61" fmla="*/ 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" h="73">
                <a:moveTo>
                  <a:pt x="35" y="5"/>
                </a:move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2" y="0"/>
                  <a:pt x="24" y="1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0" y="8"/>
                  <a:pt x="3" y="17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9"/>
                  <a:pt x="13" y="40"/>
                  <a:pt x="15" y="40"/>
                </a:cubicBezTo>
                <a:cubicBezTo>
                  <a:pt x="16" y="39"/>
                  <a:pt x="17" y="37"/>
                  <a:pt x="17" y="35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6" y="29"/>
                  <a:pt x="16" y="29"/>
                  <a:pt x="16" y="29"/>
                </a:cubicBezTo>
                <a:cubicBezTo>
                  <a:pt x="19" y="37"/>
                  <a:pt x="19" y="37"/>
                  <a:pt x="19" y="37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2"/>
                  <a:pt x="33" y="73"/>
                  <a:pt x="35" y="72"/>
                </a:cubicBezTo>
                <a:cubicBezTo>
                  <a:pt x="37" y="71"/>
                  <a:pt x="38" y="69"/>
                  <a:pt x="37" y="67"/>
                </a:cubicBezTo>
                <a:cubicBezTo>
                  <a:pt x="27" y="37"/>
                  <a:pt x="27" y="37"/>
                  <a:pt x="27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39" y="66"/>
                  <a:pt x="39" y="66"/>
                  <a:pt x="39" y="66"/>
                </a:cubicBezTo>
                <a:cubicBezTo>
                  <a:pt x="39" y="69"/>
                  <a:pt x="42" y="70"/>
                  <a:pt x="44" y="69"/>
                </a:cubicBezTo>
                <a:cubicBezTo>
                  <a:pt x="46" y="68"/>
                  <a:pt x="47" y="66"/>
                  <a:pt x="46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6" y="29"/>
                  <a:pt x="36" y="29"/>
                  <a:pt x="36" y="29"/>
                </a:cubicBezTo>
                <a:cubicBezTo>
                  <a:pt x="36" y="31"/>
                  <a:pt x="38" y="32"/>
                  <a:pt x="40" y="31"/>
                </a:cubicBezTo>
                <a:cubicBezTo>
                  <a:pt x="42" y="30"/>
                  <a:pt x="43" y="28"/>
                  <a:pt x="42" y="27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6"/>
                  <a:pt x="35" y="6"/>
                  <a:pt x="35" y="5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8" name="Freeform 263"/>
          <p:cNvSpPr/>
          <p:nvPr/>
        </p:nvSpPr>
        <p:spPr bwMode="auto">
          <a:xfrm>
            <a:off x="4567991" y="1754740"/>
            <a:ext cx="62817" cy="62819"/>
          </a:xfrm>
          <a:custGeom>
            <a:avLst/>
            <a:gdLst>
              <a:gd name="T0" fmla="*/ 11 w 18"/>
              <a:gd name="T1" fmla="*/ 16 h 18"/>
              <a:gd name="T2" fmla="*/ 16 w 18"/>
              <a:gd name="T3" fmla="*/ 7 h 18"/>
              <a:gd name="T4" fmla="*/ 7 w 18"/>
              <a:gd name="T5" fmla="*/ 2 h 18"/>
              <a:gd name="T6" fmla="*/ 2 w 18"/>
              <a:gd name="T7" fmla="*/ 11 h 18"/>
              <a:gd name="T8" fmla="*/ 11 w 18"/>
              <a:gd name="T9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8">
                <a:moveTo>
                  <a:pt x="11" y="16"/>
                </a:moveTo>
                <a:cubicBezTo>
                  <a:pt x="15" y="15"/>
                  <a:pt x="18" y="11"/>
                  <a:pt x="16" y="7"/>
                </a:cubicBezTo>
                <a:cubicBezTo>
                  <a:pt x="15" y="3"/>
                  <a:pt x="11" y="0"/>
                  <a:pt x="7" y="2"/>
                </a:cubicBezTo>
                <a:cubicBezTo>
                  <a:pt x="3" y="3"/>
                  <a:pt x="0" y="7"/>
                  <a:pt x="2" y="11"/>
                </a:cubicBezTo>
                <a:cubicBezTo>
                  <a:pt x="3" y="15"/>
                  <a:pt x="7" y="18"/>
                  <a:pt x="11" y="16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79" name="Freeform 264"/>
          <p:cNvSpPr>
            <a:spLocks noEditPoints="1"/>
          </p:cNvSpPr>
          <p:nvPr/>
        </p:nvSpPr>
        <p:spPr bwMode="auto">
          <a:xfrm>
            <a:off x="3189218" y="3378342"/>
            <a:ext cx="164293" cy="302815"/>
          </a:xfrm>
          <a:custGeom>
            <a:avLst/>
            <a:gdLst>
              <a:gd name="T0" fmla="*/ 27 w 47"/>
              <a:gd name="T1" fmla="*/ 14 h 87"/>
              <a:gd name="T2" fmla="*/ 35 w 47"/>
              <a:gd name="T3" fmla="*/ 8 h 87"/>
              <a:gd name="T4" fmla="*/ 29 w 47"/>
              <a:gd name="T5" fmla="*/ 1 h 87"/>
              <a:gd name="T6" fmla="*/ 22 w 47"/>
              <a:gd name="T7" fmla="*/ 6 h 87"/>
              <a:gd name="T8" fmla="*/ 27 w 47"/>
              <a:gd name="T9" fmla="*/ 14 h 87"/>
              <a:gd name="T10" fmla="*/ 41 w 47"/>
              <a:gd name="T11" fmla="*/ 39 h 87"/>
              <a:gd name="T12" fmla="*/ 44 w 47"/>
              <a:gd name="T13" fmla="*/ 42 h 87"/>
              <a:gd name="T14" fmla="*/ 47 w 47"/>
              <a:gd name="T15" fmla="*/ 39 h 87"/>
              <a:gd name="T16" fmla="*/ 46 w 47"/>
              <a:gd name="T17" fmla="*/ 25 h 87"/>
              <a:gd name="T18" fmla="*/ 44 w 47"/>
              <a:gd name="T19" fmla="*/ 22 h 87"/>
              <a:gd name="T20" fmla="*/ 36 w 47"/>
              <a:gd name="T21" fmla="*/ 17 h 87"/>
              <a:gd name="T22" fmla="*/ 29 w 47"/>
              <a:gd name="T23" fmla="*/ 15 h 87"/>
              <a:gd name="T24" fmla="*/ 24 w 47"/>
              <a:gd name="T25" fmla="*/ 17 h 87"/>
              <a:gd name="T26" fmla="*/ 24 w 47"/>
              <a:gd name="T27" fmla="*/ 17 h 87"/>
              <a:gd name="T28" fmla="*/ 24 w 47"/>
              <a:gd name="T29" fmla="*/ 17 h 87"/>
              <a:gd name="T30" fmla="*/ 23 w 47"/>
              <a:gd name="T31" fmla="*/ 18 h 87"/>
              <a:gd name="T32" fmla="*/ 14 w 47"/>
              <a:gd name="T33" fmla="*/ 28 h 87"/>
              <a:gd name="T34" fmla="*/ 14 w 47"/>
              <a:gd name="T35" fmla="*/ 28 h 87"/>
              <a:gd name="T36" fmla="*/ 2 w 47"/>
              <a:gd name="T37" fmla="*/ 36 h 87"/>
              <a:gd name="T38" fmla="*/ 1 w 47"/>
              <a:gd name="T39" fmla="*/ 40 h 87"/>
              <a:gd name="T40" fmla="*/ 6 w 47"/>
              <a:gd name="T41" fmla="*/ 42 h 87"/>
              <a:gd name="T42" fmla="*/ 18 w 47"/>
              <a:gd name="T43" fmla="*/ 34 h 87"/>
              <a:gd name="T44" fmla="*/ 18 w 47"/>
              <a:gd name="T45" fmla="*/ 34 h 87"/>
              <a:gd name="T46" fmla="*/ 19 w 47"/>
              <a:gd name="T47" fmla="*/ 33 h 87"/>
              <a:gd name="T48" fmla="*/ 21 w 47"/>
              <a:gd name="T49" fmla="*/ 31 h 87"/>
              <a:gd name="T50" fmla="*/ 21 w 47"/>
              <a:gd name="T51" fmla="*/ 41 h 87"/>
              <a:gd name="T52" fmla="*/ 22 w 47"/>
              <a:gd name="T53" fmla="*/ 44 h 87"/>
              <a:gd name="T54" fmla="*/ 13 w 47"/>
              <a:gd name="T55" fmla="*/ 58 h 87"/>
              <a:gd name="T56" fmla="*/ 13 w 47"/>
              <a:gd name="T57" fmla="*/ 58 h 87"/>
              <a:gd name="T58" fmla="*/ 13 w 47"/>
              <a:gd name="T59" fmla="*/ 59 h 87"/>
              <a:gd name="T60" fmla="*/ 12 w 47"/>
              <a:gd name="T61" fmla="*/ 61 h 87"/>
              <a:gd name="T62" fmla="*/ 6 w 47"/>
              <a:gd name="T63" fmla="*/ 79 h 87"/>
              <a:gd name="T64" fmla="*/ 10 w 47"/>
              <a:gd name="T65" fmla="*/ 84 h 87"/>
              <a:gd name="T66" fmla="*/ 15 w 47"/>
              <a:gd name="T67" fmla="*/ 80 h 87"/>
              <a:gd name="T68" fmla="*/ 20 w 47"/>
              <a:gd name="T69" fmla="*/ 64 h 87"/>
              <a:gd name="T70" fmla="*/ 28 w 47"/>
              <a:gd name="T71" fmla="*/ 55 h 87"/>
              <a:gd name="T72" fmla="*/ 31 w 47"/>
              <a:gd name="T73" fmla="*/ 83 h 87"/>
              <a:gd name="T74" fmla="*/ 35 w 47"/>
              <a:gd name="T75" fmla="*/ 87 h 87"/>
              <a:gd name="T76" fmla="*/ 39 w 47"/>
              <a:gd name="T77" fmla="*/ 82 h 87"/>
              <a:gd name="T78" fmla="*/ 37 w 47"/>
              <a:gd name="T79" fmla="*/ 45 h 87"/>
              <a:gd name="T80" fmla="*/ 38 w 47"/>
              <a:gd name="T81" fmla="*/ 41 h 87"/>
              <a:gd name="T82" fmla="*/ 38 w 47"/>
              <a:gd name="T83" fmla="*/ 26 h 87"/>
              <a:gd name="T84" fmla="*/ 40 w 47"/>
              <a:gd name="T85" fmla="*/ 27 h 87"/>
              <a:gd name="T86" fmla="*/ 41 w 47"/>
              <a:gd name="T87" fmla="*/ 3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" h="87">
                <a:moveTo>
                  <a:pt x="27" y="14"/>
                </a:moveTo>
                <a:cubicBezTo>
                  <a:pt x="31" y="14"/>
                  <a:pt x="34" y="12"/>
                  <a:pt x="35" y="8"/>
                </a:cubicBezTo>
                <a:cubicBezTo>
                  <a:pt x="35" y="5"/>
                  <a:pt x="33" y="1"/>
                  <a:pt x="29" y="1"/>
                </a:cubicBezTo>
                <a:cubicBezTo>
                  <a:pt x="25" y="0"/>
                  <a:pt x="22" y="3"/>
                  <a:pt x="22" y="6"/>
                </a:cubicBezTo>
                <a:cubicBezTo>
                  <a:pt x="21" y="10"/>
                  <a:pt x="24" y="13"/>
                  <a:pt x="27" y="14"/>
                </a:cubicBezTo>
                <a:close/>
                <a:moveTo>
                  <a:pt x="41" y="39"/>
                </a:moveTo>
                <a:cubicBezTo>
                  <a:pt x="41" y="41"/>
                  <a:pt x="42" y="43"/>
                  <a:pt x="44" y="42"/>
                </a:cubicBezTo>
                <a:cubicBezTo>
                  <a:pt x="46" y="42"/>
                  <a:pt x="47" y="41"/>
                  <a:pt x="47" y="39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3"/>
                  <a:pt x="45" y="22"/>
                  <a:pt x="44" y="22"/>
                </a:cubicBezTo>
                <a:cubicBezTo>
                  <a:pt x="36" y="17"/>
                  <a:pt x="36" y="17"/>
                  <a:pt x="36" y="17"/>
                </a:cubicBezTo>
                <a:cubicBezTo>
                  <a:pt x="34" y="16"/>
                  <a:pt x="32" y="15"/>
                  <a:pt x="29" y="15"/>
                </a:cubicBezTo>
                <a:cubicBezTo>
                  <a:pt x="27" y="15"/>
                  <a:pt x="25" y="16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3" y="17"/>
                  <a:pt x="23" y="18"/>
                  <a:pt x="23" y="1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7"/>
                  <a:pt x="0" y="39"/>
                  <a:pt x="1" y="40"/>
                </a:cubicBezTo>
                <a:cubicBezTo>
                  <a:pt x="2" y="42"/>
                  <a:pt x="4" y="43"/>
                  <a:pt x="6" y="42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3"/>
                  <a:pt x="19" y="33"/>
                  <a:pt x="19" y="33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3"/>
                  <a:pt x="22" y="44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9"/>
                  <a:pt x="12" y="60"/>
                  <a:pt x="12" y="61"/>
                </a:cubicBezTo>
                <a:cubicBezTo>
                  <a:pt x="6" y="79"/>
                  <a:pt x="6" y="79"/>
                  <a:pt x="6" y="79"/>
                </a:cubicBezTo>
                <a:cubicBezTo>
                  <a:pt x="6" y="81"/>
                  <a:pt x="7" y="83"/>
                  <a:pt x="10" y="84"/>
                </a:cubicBezTo>
                <a:cubicBezTo>
                  <a:pt x="12" y="84"/>
                  <a:pt x="14" y="82"/>
                  <a:pt x="15" y="80"/>
                </a:cubicBezTo>
                <a:cubicBezTo>
                  <a:pt x="20" y="64"/>
                  <a:pt x="20" y="64"/>
                  <a:pt x="20" y="64"/>
                </a:cubicBezTo>
                <a:cubicBezTo>
                  <a:pt x="28" y="55"/>
                  <a:pt x="28" y="55"/>
                  <a:pt x="28" y="55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85"/>
                  <a:pt x="33" y="87"/>
                  <a:pt x="35" y="87"/>
                </a:cubicBezTo>
                <a:cubicBezTo>
                  <a:pt x="37" y="87"/>
                  <a:pt x="39" y="85"/>
                  <a:pt x="39" y="82"/>
                </a:cubicBezTo>
                <a:cubicBezTo>
                  <a:pt x="37" y="45"/>
                  <a:pt x="37" y="45"/>
                  <a:pt x="37" y="45"/>
                </a:cubicBezTo>
                <a:cubicBezTo>
                  <a:pt x="38" y="44"/>
                  <a:pt x="38" y="42"/>
                  <a:pt x="38" y="41"/>
                </a:cubicBezTo>
                <a:cubicBezTo>
                  <a:pt x="38" y="26"/>
                  <a:pt x="38" y="26"/>
                  <a:pt x="38" y="26"/>
                </a:cubicBezTo>
                <a:cubicBezTo>
                  <a:pt x="40" y="27"/>
                  <a:pt x="40" y="27"/>
                  <a:pt x="40" y="27"/>
                </a:cubicBezTo>
                <a:lnTo>
                  <a:pt x="41" y="39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0" name="Freeform 265"/>
          <p:cNvSpPr>
            <a:spLocks noEditPoints="1"/>
          </p:cNvSpPr>
          <p:nvPr/>
        </p:nvSpPr>
        <p:spPr bwMode="auto">
          <a:xfrm>
            <a:off x="4481012" y="3040092"/>
            <a:ext cx="173958" cy="296372"/>
          </a:xfrm>
          <a:custGeom>
            <a:avLst/>
            <a:gdLst>
              <a:gd name="T0" fmla="*/ 19 w 50"/>
              <a:gd name="T1" fmla="*/ 13 h 85"/>
              <a:gd name="T2" fmla="*/ 25 w 50"/>
              <a:gd name="T3" fmla="*/ 6 h 85"/>
              <a:gd name="T4" fmla="*/ 18 w 50"/>
              <a:gd name="T5" fmla="*/ 0 h 85"/>
              <a:gd name="T6" fmla="*/ 12 w 50"/>
              <a:gd name="T7" fmla="*/ 7 h 85"/>
              <a:gd name="T8" fmla="*/ 19 w 50"/>
              <a:gd name="T9" fmla="*/ 13 h 85"/>
              <a:gd name="T10" fmla="*/ 39 w 50"/>
              <a:gd name="T11" fmla="*/ 34 h 85"/>
              <a:gd name="T12" fmla="*/ 43 w 50"/>
              <a:gd name="T13" fmla="*/ 36 h 85"/>
              <a:gd name="T14" fmla="*/ 45 w 50"/>
              <a:gd name="T15" fmla="*/ 32 h 85"/>
              <a:gd name="T16" fmla="*/ 41 w 50"/>
              <a:gd name="T17" fmla="*/ 19 h 85"/>
              <a:gd name="T18" fmla="*/ 38 w 50"/>
              <a:gd name="T19" fmla="*/ 17 h 85"/>
              <a:gd name="T20" fmla="*/ 29 w 50"/>
              <a:gd name="T21" fmla="*/ 14 h 85"/>
              <a:gd name="T22" fmla="*/ 22 w 50"/>
              <a:gd name="T23" fmla="*/ 14 h 85"/>
              <a:gd name="T24" fmla="*/ 17 w 50"/>
              <a:gd name="T25" fmla="*/ 17 h 85"/>
              <a:gd name="T26" fmla="*/ 17 w 50"/>
              <a:gd name="T27" fmla="*/ 18 h 85"/>
              <a:gd name="T28" fmla="*/ 17 w 50"/>
              <a:gd name="T29" fmla="*/ 18 h 85"/>
              <a:gd name="T30" fmla="*/ 16 w 50"/>
              <a:gd name="T31" fmla="*/ 18 h 85"/>
              <a:gd name="T32" fmla="*/ 11 w 50"/>
              <a:gd name="T33" fmla="*/ 31 h 85"/>
              <a:gd name="T34" fmla="*/ 11 w 50"/>
              <a:gd name="T35" fmla="*/ 31 h 85"/>
              <a:gd name="T36" fmla="*/ 1 w 50"/>
              <a:gd name="T37" fmla="*/ 41 h 85"/>
              <a:gd name="T38" fmla="*/ 1 w 50"/>
              <a:gd name="T39" fmla="*/ 46 h 85"/>
              <a:gd name="T40" fmla="*/ 6 w 50"/>
              <a:gd name="T41" fmla="*/ 46 h 85"/>
              <a:gd name="T42" fmla="*/ 15 w 50"/>
              <a:gd name="T43" fmla="*/ 35 h 85"/>
              <a:gd name="T44" fmla="*/ 16 w 50"/>
              <a:gd name="T45" fmla="*/ 35 h 85"/>
              <a:gd name="T46" fmla="*/ 17 w 50"/>
              <a:gd name="T47" fmla="*/ 34 h 85"/>
              <a:gd name="T48" fmla="*/ 18 w 50"/>
              <a:gd name="T49" fmla="*/ 31 h 85"/>
              <a:gd name="T50" fmla="*/ 21 w 50"/>
              <a:gd name="T51" fmla="*/ 41 h 85"/>
              <a:gd name="T52" fmla="*/ 22 w 50"/>
              <a:gd name="T53" fmla="*/ 44 h 85"/>
              <a:gd name="T54" fmla="*/ 17 w 50"/>
              <a:gd name="T55" fmla="*/ 60 h 85"/>
              <a:gd name="T56" fmla="*/ 17 w 50"/>
              <a:gd name="T57" fmla="*/ 60 h 85"/>
              <a:gd name="T58" fmla="*/ 17 w 50"/>
              <a:gd name="T59" fmla="*/ 60 h 85"/>
              <a:gd name="T60" fmla="*/ 17 w 50"/>
              <a:gd name="T61" fmla="*/ 63 h 85"/>
              <a:gd name="T62" fmla="*/ 16 w 50"/>
              <a:gd name="T63" fmla="*/ 81 h 85"/>
              <a:gd name="T64" fmla="*/ 21 w 50"/>
              <a:gd name="T65" fmla="*/ 85 h 85"/>
              <a:gd name="T66" fmla="*/ 25 w 50"/>
              <a:gd name="T67" fmla="*/ 80 h 85"/>
              <a:gd name="T68" fmla="*/ 26 w 50"/>
              <a:gd name="T69" fmla="*/ 63 h 85"/>
              <a:gd name="T70" fmla="*/ 31 w 50"/>
              <a:gd name="T71" fmla="*/ 53 h 85"/>
              <a:gd name="T72" fmla="*/ 41 w 50"/>
              <a:gd name="T73" fmla="*/ 79 h 85"/>
              <a:gd name="T74" fmla="*/ 46 w 50"/>
              <a:gd name="T75" fmla="*/ 82 h 85"/>
              <a:gd name="T76" fmla="*/ 49 w 50"/>
              <a:gd name="T77" fmla="*/ 76 h 85"/>
              <a:gd name="T78" fmla="*/ 37 w 50"/>
              <a:gd name="T79" fmla="*/ 41 h 85"/>
              <a:gd name="T80" fmla="*/ 37 w 50"/>
              <a:gd name="T81" fmla="*/ 36 h 85"/>
              <a:gd name="T82" fmla="*/ 33 w 50"/>
              <a:gd name="T83" fmla="*/ 22 h 85"/>
              <a:gd name="T84" fmla="*/ 35 w 50"/>
              <a:gd name="T85" fmla="*/ 23 h 85"/>
              <a:gd name="T86" fmla="*/ 39 w 50"/>
              <a:gd name="T87" fmla="*/ 3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" h="85">
                <a:moveTo>
                  <a:pt x="19" y="13"/>
                </a:moveTo>
                <a:cubicBezTo>
                  <a:pt x="23" y="13"/>
                  <a:pt x="25" y="9"/>
                  <a:pt x="25" y="6"/>
                </a:cubicBezTo>
                <a:cubicBezTo>
                  <a:pt x="25" y="2"/>
                  <a:pt x="21" y="0"/>
                  <a:pt x="18" y="0"/>
                </a:cubicBezTo>
                <a:cubicBezTo>
                  <a:pt x="14" y="1"/>
                  <a:pt x="11" y="4"/>
                  <a:pt x="12" y="7"/>
                </a:cubicBezTo>
                <a:cubicBezTo>
                  <a:pt x="12" y="11"/>
                  <a:pt x="16" y="14"/>
                  <a:pt x="19" y="13"/>
                </a:cubicBezTo>
                <a:close/>
                <a:moveTo>
                  <a:pt x="39" y="34"/>
                </a:moveTo>
                <a:cubicBezTo>
                  <a:pt x="40" y="36"/>
                  <a:pt x="42" y="37"/>
                  <a:pt x="43" y="36"/>
                </a:cubicBezTo>
                <a:cubicBezTo>
                  <a:pt x="45" y="36"/>
                  <a:pt x="46" y="34"/>
                  <a:pt x="45" y="32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17"/>
                  <a:pt x="39" y="17"/>
                  <a:pt x="38" y="17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3"/>
                  <a:pt x="24" y="13"/>
                  <a:pt x="22" y="14"/>
                </a:cubicBezTo>
                <a:cubicBezTo>
                  <a:pt x="20" y="14"/>
                  <a:pt x="18" y="16"/>
                  <a:pt x="17" y="17"/>
                </a:cubicBezTo>
                <a:cubicBezTo>
                  <a:pt x="17" y="17"/>
                  <a:pt x="17" y="17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6" y="18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5"/>
                  <a:pt x="1" y="46"/>
                </a:cubicBezTo>
                <a:cubicBezTo>
                  <a:pt x="2" y="47"/>
                  <a:pt x="5" y="47"/>
                  <a:pt x="6" y="46"/>
                </a:cubicBezTo>
                <a:cubicBezTo>
                  <a:pt x="15" y="35"/>
                  <a:pt x="15" y="35"/>
                  <a:pt x="15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4"/>
                  <a:pt x="17" y="34"/>
                  <a:pt x="17" y="34"/>
                </a:cubicBezTo>
                <a:cubicBezTo>
                  <a:pt x="18" y="31"/>
                  <a:pt x="18" y="31"/>
                  <a:pt x="18" y="3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2" y="43"/>
                  <a:pt x="22" y="44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61"/>
                  <a:pt x="17" y="62"/>
                  <a:pt x="17" y="63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84"/>
                  <a:pt x="18" y="85"/>
                  <a:pt x="21" y="85"/>
                </a:cubicBezTo>
                <a:cubicBezTo>
                  <a:pt x="23" y="85"/>
                  <a:pt x="25" y="83"/>
                  <a:pt x="25" y="80"/>
                </a:cubicBezTo>
                <a:cubicBezTo>
                  <a:pt x="26" y="63"/>
                  <a:pt x="26" y="63"/>
                  <a:pt x="26" y="63"/>
                </a:cubicBezTo>
                <a:cubicBezTo>
                  <a:pt x="31" y="53"/>
                  <a:pt x="31" y="53"/>
                  <a:pt x="31" y="53"/>
                </a:cubicBezTo>
                <a:cubicBezTo>
                  <a:pt x="41" y="79"/>
                  <a:pt x="41" y="79"/>
                  <a:pt x="41" y="79"/>
                </a:cubicBezTo>
                <a:cubicBezTo>
                  <a:pt x="42" y="81"/>
                  <a:pt x="44" y="82"/>
                  <a:pt x="46" y="82"/>
                </a:cubicBezTo>
                <a:cubicBezTo>
                  <a:pt x="48" y="81"/>
                  <a:pt x="50" y="78"/>
                  <a:pt x="49" y="76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0"/>
                  <a:pt x="37" y="38"/>
                  <a:pt x="37" y="36"/>
                </a:cubicBezTo>
                <a:cubicBezTo>
                  <a:pt x="33" y="22"/>
                  <a:pt x="33" y="22"/>
                  <a:pt x="33" y="22"/>
                </a:cubicBezTo>
                <a:cubicBezTo>
                  <a:pt x="35" y="23"/>
                  <a:pt x="35" y="23"/>
                  <a:pt x="35" y="23"/>
                </a:cubicBezTo>
                <a:lnTo>
                  <a:pt x="39" y="34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1" name="Freeform 266"/>
          <p:cNvSpPr/>
          <p:nvPr/>
        </p:nvSpPr>
        <p:spPr bwMode="auto">
          <a:xfrm>
            <a:off x="3363175" y="2083327"/>
            <a:ext cx="167514" cy="233554"/>
          </a:xfrm>
          <a:custGeom>
            <a:avLst/>
            <a:gdLst>
              <a:gd name="T0" fmla="*/ 33 w 48"/>
              <a:gd name="T1" fmla="*/ 2 h 67"/>
              <a:gd name="T2" fmla="*/ 4 w 48"/>
              <a:gd name="T3" fmla="*/ 15 h 67"/>
              <a:gd name="T4" fmla="*/ 1 w 48"/>
              <a:gd name="T5" fmla="*/ 23 h 67"/>
              <a:gd name="T6" fmla="*/ 5 w 48"/>
              <a:gd name="T7" fmla="*/ 32 h 67"/>
              <a:gd name="T8" fmla="*/ 13 w 48"/>
              <a:gd name="T9" fmla="*/ 35 h 67"/>
              <a:gd name="T10" fmla="*/ 23 w 48"/>
              <a:gd name="T11" fmla="*/ 30 h 67"/>
              <a:gd name="T12" fmla="*/ 39 w 48"/>
              <a:gd name="T13" fmla="*/ 64 h 67"/>
              <a:gd name="T14" fmla="*/ 44 w 48"/>
              <a:gd name="T15" fmla="*/ 66 h 67"/>
              <a:gd name="T16" fmla="*/ 46 w 48"/>
              <a:gd name="T17" fmla="*/ 65 h 67"/>
              <a:gd name="T18" fmla="*/ 48 w 48"/>
              <a:gd name="T19" fmla="*/ 60 h 67"/>
              <a:gd name="T20" fmla="*/ 32 w 48"/>
              <a:gd name="T21" fmla="*/ 26 h 67"/>
              <a:gd name="T22" fmla="*/ 42 w 48"/>
              <a:gd name="T23" fmla="*/ 21 h 67"/>
              <a:gd name="T24" fmla="*/ 45 w 48"/>
              <a:gd name="T25" fmla="*/ 14 h 67"/>
              <a:gd name="T26" fmla="*/ 40 w 48"/>
              <a:gd name="T27" fmla="*/ 4 h 67"/>
              <a:gd name="T28" fmla="*/ 33 w 48"/>
              <a:gd name="T29" fmla="*/ 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" h="67">
                <a:moveTo>
                  <a:pt x="33" y="2"/>
                </a:moveTo>
                <a:cubicBezTo>
                  <a:pt x="4" y="15"/>
                  <a:pt x="4" y="15"/>
                  <a:pt x="4" y="15"/>
                </a:cubicBezTo>
                <a:cubicBezTo>
                  <a:pt x="1" y="17"/>
                  <a:pt x="0" y="20"/>
                  <a:pt x="1" y="23"/>
                </a:cubicBezTo>
                <a:cubicBezTo>
                  <a:pt x="5" y="32"/>
                  <a:pt x="5" y="32"/>
                  <a:pt x="5" y="32"/>
                </a:cubicBezTo>
                <a:cubicBezTo>
                  <a:pt x="7" y="35"/>
                  <a:pt x="10" y="36"/>
                  <a:pt x="13" y="35"/>
                </a:cubicBezTo>
                <a:cubicBezTo>
                  <a:pt x="23" y="30"/>
                  <a:pt x="23" y="30"/>
                  <a:pt x="23" y="30"/>
                </a:cubicBezTo>
                <a:cubicBezTo>
                  <a:pt x="39" y="64"/>
                  <a:pt x="39" y="64"/>
                  <a:pt x="39" y="64"/>
                </a:cubicBezTo>
                <a:cubicBezTo>
                  <a:pt x="40" y="66"/>
                  <a:pt x="42" y="67"/>
                  <a:pt x="44" y="66"/>
                </a:cubicBezTo>
                <a:cubicBezTo>
                  <a:pt x="46" y="65"/>
                  <a:pt x="46" y="65"/>
                  <a:pt x="46" y="65"/>
                </a:cubicBezTo>
                <a:cubicBezTo>
                  <a:pt x="48" y="64"/>
                  <a:pt x="48" y="62"/>
                  <a:pt x="48" y="60"/>
                </a:cubicBezTo>
                <a:cubicBezTo>
                  <a:pt x="32" y="26"/>
                  <a:pt x="32" y="26"/>
                  <a:pt x="32" y="26"/>
                </a:cubicBezTo>
                <a:cubicBezTo>
                  <a:pt x="42" y="21"/>
                  <a:pt x="42" y="21"/>
                  <a:pt x="42" y="21"/>
                </a:cubicBezTo>
                <a:cubicBezTo>
                  <a:pt x="45" y="20"/>
                  <a:pt x="46" y="16"/>
                  <a:pt x="45" y="1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2"/>
                  <a:pt x="36" y="0"/>
                  <a:pt x="33" y="2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2" name="Freeform 267"/>
          <p:cNvSpPr>
            <a:spLocks noEditPoints="1"/>
          </p:cNvSpPr>
          <p:nvPr/>
        </p:nvSpPr>
        <p:spPr bwMode="auto">
          <a:xfrm>
            <a:off x="702272" y="3065863"/>
            <a:ext cx="146575" cy="212615"/>
          </a:xfrm>
          <a:custGeom>
            <a:avLst/>
            <a:gdLst>
              <a:gd name="T0" fmla="*/ 27 w 42"/>
              <a:gd name="T1" fmla="*/ 1 h 61"/>
              <a:gd name="T2" fmla="*/ 8 w 42"/>
              <a:gd name="T3" fmla="*/ 3 h 61"/>
              <a:gd name="T4" fmla="*/ 0 w 42"/>
              <a:gd name="T5" fmla="*/ 13 h 61"/>
              <a:gd name="T6" fmla="*/ 5 w 42"/>
              <a:gd name="T7" fmla="*/ 52 h 61"/>
              <a:gd name="T8" fmla="*/ 15 w 42"/>
              <a:gd name="T9" fmla="*/ 60 h 61"/>
              <a:gd name="T10" fmla="*/ 34 w 42"/>
              <a:gd name="T11" fmla="*/ 58 h 61"/>
              <a:gd name="T12" fmla="*/ 42 w 42"/>
              <a:gd name="T13" fmla="*/ 48 h 61"/>
              <a:gd name="T14" fmla="*/ 37 w 42"/>
              <a:gd name="T15" fmla="*/ 9 h 61"/>
              <a:gd name="T16" fmla="*/ 27 w 42"/>
              <a:gd name="T17" fmla="*/ 1 h 61"/>
              <a:gd name="T18" fmla="*/ 38 w 42"/>
              <a:gd name="T19" fmla="*/ 48 h 61"/>
              <a:gd name="T20" fmla="*/ 33 w 42"/>
              <a:gd name="T21" fmla="*/ 54 h 61"/>
              <a:gd name="T22" fmla="*/ 14 w 42"/>
              <a:gd name="T23" fmla="*/ 56 h 61"/>
              <a:gd name="T24" fmla="*/ 9 w 42"/>
              <a:gd name="T25" fmla="*/ 52 h 61"/>
              <a:gd name="T26" fmla="*/ 4 w 42"/>
              <a:gd name="T27" fmla="*/ 13 h 61"/>
              <a:gd name="T28" fmla="*/ 8 w 42"/>
              <a:gd name="T29" fmla="*/ 7 h 61"/>
              <a:gd name="T30" fmla="*/ 27 w 42"/>
              <a:gd name="T31" fmla="*/ 5 h 61"/>
              <a:gd name="T32" fmla="*/ 33 w 42"/>
              <a:gd name="T33" fmla="*/ 9 h 61"/>
              <a:gd name="T34" fmla="*/ 38 w 42"/>
              <a:gd name="T35" fmla="*/ 4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61">
                <a:moveTo>
                  <a:pt x="27" y="1"/>
                </a:moveTo>
                <a:cubicBezTo>
                  <a:pt x="8" y="3"/>
                  <a:pt x="8" y="3"/>
                  <a:pt x="8" y="3"/>
                </a:cubicBezTo>
                <a:cubicBezTo>
                  <a:pt x="3" y="4"/>
                  <a:pt x="0" y="8"/>
                  <a:pt x="0" y="13"/>
                </a:cubicBezTo>
                <a:cubicBezTo>
                  <a:pt x="5" y="52"/>
                  <a:pt x="5" y="52"/>
                  <a:pt x="5" y="52"/>
                </a:cubicBezTo>
                <a:cubicBezTo>
                  <a:pt x="6" y="57"/>
                  <a:pt x="10" y="61"/>
                  <a:pt x="15" y="60"/>
                </a:cubicBezTo>
                <a:cubicBezTo>
                  <a:pt x="34" y="58"/>
                  <a:pt x="34" y="58"/>
                  <a:pt x="34" y="58"/>
                </a:cubicBezTo>
                <a:cubicBezTo>
                  <a:pt x="39" y="57"/>
                  <a:pt x="42" y="53"/>
                  <a:pt x="42" y="48"/>
                </a:cubicBezTo>
                <a:cubicBezTo>
                  <a:pt x="37" y="9"/>
                  <a:pt x="37" y="9"/>
                  <a:pt x="37" y="9"/>
                </a:cubicBezTo>
                <a:cubicBezTo>
                  <a:pt x="36" y="4"/>
                  <a:pt x="32" y="0"/>
                  <a:pt x="27" y="1"/>
                </a:cubicBezTo>
                <a:close/>
                <a:moveTo>
                  <a:pt x="38" y="48"/>
                </a:moveTo>
                <a:cubicBezTo>
                  <a:pt x="38" y="51"/>
                  <a:pt x="36" y="54"/>
                  <a:pt x="33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2" y="57"/>
                  <a:pt x="9" y="55"/>
                  <a:pt x="9" y="52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0"/>
                  <a:pt x="6" y="7"/>
                  <a:pt x="8" y="7"/>
                </a:cubicBezTo>
                <a:cubicBezTo>
                  <a:pt x="27" y="5"/>
                  <a:pt x="27" y="5"/>
                  <a:pt x="27" y="5"/>
                </a:cubicBezTo>
                <a:cubicBezTo>
                  <a:pt x="30" y="4"/>
                  <a:pt x="33" y="6"/>
                  <a:pt x="33" y="9"/>
                </a:cubicBezTo>
                <a:lnTo>
                  <a:pt x="38" y="4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3" name="Freeform 268"/>
          <p:cNvSpPr/>
          <p:nvPr/>
        </p:nvSpPr>
        <p:spPr bwMode="auto">
          <a:xfrm>
            <a:off x="769923" y="3222103"/>
            <a:ext cx="27381" cy="24162"/>
          </a:xfrm>
          <a:custGeom>
            <a:avLst/>
            <a:gdLst>
              <a:gd name="T0" fmla="*/ 6 w 8"/>
              <a:gd name="T1" fmla="*/ 0 h 7"/>
              <a:gd name="T2" fmla="*/ 2 w 8"/>
              <a:gd name="T3" fmla="*/ 1 h 7"/>
              <a:gd name="T4" fmla="*/ 0 w 8"/>
              <a:gd name="T5" fmla="*/ 2 h 7"/>
              <a:gd name="T6" fmla="*/ 1 w 8"/>
              <a:gd name="T7" fmla="*/ 6 h 7"/>
              <a:gd name="T8" fmla="*/ 3 w 8"/>
              <a:gd name="T9" fmla="*/ 7 h 7"/>
              <a:gd name="T10" fmla="*/ 7 w 8"/>
              <a:gd name="T11" fmla="*/ 7 h 7"/>
              <a:gd name="T12" fmla="*/ 8 w 8"/>
              <a:gd name="T13" fmla="*/ 5 h 7"/>
              <a:gd name="T14" fmla="*/ 7 w 8"/>
              <a:gd name="T15" fmla="*/ 1 h 7"/>
              <a:gd name="T16" fmla="*/ 6 w 8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6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2"/>
                </a:cubicBezTo>
                <a:cubicBezTo>
                  <a:pt x="1" y="6"/>
                  <a:pt x="1" y="6"/>
                  <a:pt x="1" y="6"/>
                </a:cubicBezTo>
                <a:cubicBezTo>
                  <a:pt x="1" y="7"/>
                  <a:pt x="2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8" y="6"/>
                  <a:pt x="8" y="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6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4" name="Freeform 269"/>
          <p:cNvSpPr/>
          <p:nvPr/>
        </p:nvSpPr>
        <p:spPr bwMode="auto">
          <a:xfrm>
            <a:off x="723212" y="3093246"/>
            <a:ext cx="98254" cy="125636"/>
          </a:xfrm>
          <a:custGeom>
            <a:avLst/>
            <a:gdLst>
              <a:gd name="T0" fmla="*/ 23 w 28"/>
              <a:gd name="T1" fmla="*/ 0 h 36"/>
              <a:gd name="T2" fmla="*/ 2 w 28"/>
              <a:gd name="T3" fmla="*/ 3 h 36"/>
              <a:gd name="T4" fmla="*/ 0 w 28"/>
              <a:gd name="T5" fmla="*/ 5 h 36"/>
              <a:gd name="T6" fmla="*/ 4 w 28"/>
              <a:gd name="T7" fmla="*/ 35 h 36"/>
              <a:gd name="T8" fmla="*/ 6 w 28"/>
              <a:gd name="T9" fmla="*/ 36 h 36"/>
              <a:gd name="T10" fmla="*/ 27 w 28"/>
              <a:gd name="T11" fmla="*/ 33 h 36"/>
              <a:gd name="T12" fmla="*/ 28 w 28"/>
              <a:gd name="T13" fmla="*/ 32 h 36"/>
              <a:gd name="T14" fmla="*/ 25 w 28"/>
              <a:gd name="T15" fmla="*/ 2 h 36"/>
              <a:gd name="T16" fmla="*/ 23 w 28"/>
              <a:gd name="T1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36">
                <a:moveTo>
                  <a:pt x="23" y="0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4"/>
                  <a:pt x="0" y="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6"/>
                  <a:pt x="5" y="36"/>
                  <a:pt x="6" y="36"/>
                </a:cubicBezTo>
                <a:cubicBezTo>
                  <a:pt x="27" y="33"/>
                  <a:pt x="27" y="33"/>
                  <a:pt x="27" y="33"/>
                </a:cubicBezTo>
                <a:cubicBezTo>
                  <a:pt x="28" y="33"/>
                  <a:pt x="28" y="33"/>
                  <a:pt x="28" y="32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5" name="Freeform 270"/>
          <p:cNvSpPr>
            <a:spLocks noEditPoints="1"/>
          </p:cNvSpPr>
          <p:nvPr/>
        </p:nvSpPr>
        <p:spPr bwMode="auto">
          <a:xfrm>
            <a:off x="2127756" y="2838752"/>
            <a:ext cx="162682" cy="233554"/>
          </a:xfrm>
          <a:custGeom>
            <a:avLst/>
            <a:gdLst>
              <a:gd name="T0" fmla="*/ 30 w 47"/>
              <a:gd name="T1" fmla="*/ 1 h 67"/>
              <a:gd name="T2" fmla="*/ 9 w 47"/>
              <a:gd name="T3" fmla="*/ 4 h 67"/>
              <a:gd name="T4" fmla="*/ 0 w 47"/>
              <a:gd name="T5" fmla="*/ 15 h 67"/>
              <a:gd name="T6" fmla="*/ 6 w 47"/>
              <a:gd name="T7" fmla="*/ 58 h 67"/>
              <a:gd name="T8" fmla="*/ 17 w 47"/>
              <a:gd name="T9" fmla="*/ 66 h 67"/>
              <a:gd name="T10" fmla="*/ 38 w 47"/>
              <a:gd name="T11" fmla="*/ 64 h 67"/>
              <a:gd name="T12" fmla="*/ 46 w 47"/>
              <a:gd name="T13" fmla="*/ 53 h 67"/>
              <a:gd name="T14" fmla="*/ 41 w 47"/>
              <a:gd name="T15" fmla="*/ 10 h 67"/>
              <a:gd name="T16" fmla="*/ 30 w 47"/>
              <a:gd name="T17" fmla="*/ 1 h 67"/>
              <a:gd name="T18" fmla="*/ 42 w 47"/>
              <a:gd name="T19" fmla="*/ 53 h 67"/>
              <a:gd name="T20" fmla="*/ 37 w 47"/>
              <a:gd name="T21" fmla="*/ 60 h 67"/>
              <a:gd name="T22" fmla="*/ 16 w 47"/>
              <a:gd name="T23" fmla="*/ 62 h 67"/>
              <a:gd name="T24" fmla="*/ 10 w 47"/>
              <a:gd name="T25" fmla="*/ 57 h 67"/>
              <a:gd name="T26" fmla="*/ 5 w 47"/>
              <a:gd name="T27" fmla="*/ 14 h 67"/>
              <a:gd name="T28" fmla="*/ 10 w 47"/>
              <a:gd name="T29" fmla="*/ 8 h 67"/>
              <a:gd name="T30" fmla="*/ 30 w 47"/>
              <a:gd name="T31" fmla="*/ 5 h 67"/>
              <a:gd name="T32" fmla="*/ 37 w 47"/>
              <a:gd name="T33" fmla="*/ 10 h 67"/>
              <a:gd name="T34" fmla="*/ 42 w 47"/>
              <a:gd name="T35" fmla="*/ 5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" h="67">
                <a:moveTo>
                  <a:pt x="30" y="1"/>
                </a:moveTo>
                <a:cubicBezTo>
                  <a:pt x="9" y="4"/>
                  <a:pt x="9" y="4"/>
                  <a:pt x="9" y="4"/>
                </a:cubicBezTo>
                <a:cubicBezTo>
                  <a:pt x="4" y="4"/>
                  <a:pt x="0" y="9"/>
                  <a:pt x="0" y="15"/>
                </a:cubicBezTo>
                <a:cubicBezTo>
                  <a:pt x="6" y="58"/>
                  <a:pt x="6" y="58"/>
                  <a:pt x="6" y="58"/>
                </a:cubicBezTo>
                <a:cubicBezTo>
                  <a:pt x="6" y="63"/>
                  <a:pt x="11" y="67"/>
                  <a:pt x="17" y="66"/>
                </a:cubicBezTo>
                <a:cubicBezTo>
                  <a:pt x="38" y="64"/>
                  <a:pt x="38" y="64"/>
                  <a:pt x="38" y="64"/>
                </a:cubicBezTo>
                <a:cubicBezTo>
                  <a:pt x="43" y="63"/>
                  <a:pt x="47" y="58"/>
                  <a:pt x="46" y="53"/>
                </a:cubicBezTo>
                <a:cubicBezTo>
                  <a:pt x="41" y="10"/>
                  <a:pt x="41" y="10"/>
                  <a:pt x="41" y="10"/>
                </a:cubicBezTo>
                <a:cubicBezTo>
                  <a:pt x="40" y="4"/>
                  <a:pt x="35" y="0"/>
                  <a:pt x="30" y="1"/>
                </a:cubicBezTo>
                <a:close/>
                <a:moveTo>
                  <a:pt x="42" y="53"/>
                </a:moveTo>
                <a:cubicBezTo>
                  <a:pt x="42" y="57"/>
                  <a:pt x="40" y="59"/>
                  <a:pt x="37" y="60"/>
                </a:cubicBezTo>
                <a:cubicBezTo>
                  <a:pt x="16" y="62"/>
                  <a:pt x="16" y="62"/>
                  <a:pt x="16" y="62"/>
                </a:cubicBezTo>
                <a:cubicBezTo>
                  <a:pt x="13" y="63"/>
                  <a:pt x="10" y="60"/>
                  <a:pt x="10" y="57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1"/>
                  <a:pt x="7" y="8"/>
                  <a:pt x="10" y="8"/>
                </a:cubicBezTo>
                <a:cubicBezTo>
                  <a:pt x="30" y="5"/>
                  <a:pt x="30" y="5"/>
                  <a:pt x="30" y="5"/>
                </a:cubicBezTo>
                <a:cubicBezTo>
                  <a:pt x="33" y="5"/>
                  <a:pt x="36" y="7"/>
                  <a:pt x="37" y="10"/>
                </a:cubicBezTo>
                <a:lnTo>
                  <a:pt x="42" y="53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6" name="Freeform 271"/>
          <p:cNvSpPr/>
          <p:nvPr/>
        </p:nvSpPr>
        <p:spPr bwMode="auto">
          <a:xfrm>
            <a:off x="2203460" y="3012709"/>
            <a:ext cx="27381" cy="27383"/>
          </a:xfrm>
          <a:custGeom>
            <a:avLst/>
            <a:gdLst>
              <a:gd name="T0" fmla="*/ 6 w 8"/>
              <a:gd name="T1" fmla="*/ 0 h 8"/>
              <a:gd name="T2" fmla="*/ 1 w 8"/>
              <a:gd name="T3" fmla="*/ 0 h 8"/>
              <a:gd name="T4" fmla="*/ 0 w 8"/>
              <a:gd name="T5" fmla="*/ 2 h 8"/>
              <a:gd name="T6" fmla="*/ 0 w 8"/>
              <a:gd name="T7" fmla="*/ 6 h 8"/>
              <a:gd name="T8" fmla="*/ 2 w 8"/>
              <a:gd name="T9" fmla="*/ 8 h 8"/>
              <a:gd name="T10" fmla="*/ 6 w 8"/>
              <a:gd name="T11" fmla="*/ 7 h 8"/>
              <a:gd name="T12" fmla="*/ 8 w 8"/>
              <a:gd name="T13" fmla="*/ 6 h 8"/>
              <a:gd name="T14" fmla="*/ 7 w 8"/>
              <a:gd name="T15" fmla="*/ 1 h 8"/>
              <a:gd name="T16" fmla="*/ 6 w 8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6" y="0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6"/>
                  <a:pt x="0" y="6"/>
                  <a:pt x="0" y="6"/>
                </a:cubicBezTo>
                <a:cubicBezTo>
                  <a:pt x="0" y="7"/>
                  <a:pt x="1" y="8"/>
                  <a:pt x="2" y="8"/>
                </a:cubicBezTo>
                <a:cubicBezTo>
                  <a:pt x="6" y="7"/>
                  <a:pt x="6" y="7"/>
                  <a:pt x="6" y="7"/>
                </a:cubicBezTo>
                <a:cubicBezTo>
                  <a:pt x="7" y="7"/>
                  <a:pt x="8" y="6"/>
                  <a:pt x="8" y="6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6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7" name="Freeform 272"/>
          <p:cNvSpPr/>
          <p:nvPr/>
        </p:nvSpPr>
        <p:spPr bwMode="auto">
          <a:xfrm>
            <a:off x="2151917" y="2869356"/>
            <a:ext cx="107918" cy="140133"/>
          </a:xfrm>
          <a:custGeom>
            <a:avLst/>
            <a:gdLst>
              <a:gd name="T0" fmla="*/ 25 w 31"/>
              <a:gd name="T1" fmla="*/ 0 h 40"/>
              <a:gd name="T2" fmla="*/ 2 w 31"/>
              <a:gd name="T3" fmla="*/ 3 h 40"/>
              <a:gd name="T4" fmla="*/ 0 w 31"/>
              <a:gd name="T5" fmla="*/ 5 h 40"/>
              <a:gd name="T6" fmla="*/ 4 w 31"/>
              <a:gd name="T7" fmla="*/ 38 h 40"/>
              <a:gd name="T8" fmla="*/ 6 w 31"/>
              <a:gd name="T9" fmla="*/ 40 h 40"/>
              <a:gd name="T10" fmla="*/ 30 w 31"/>
              <a:gd name="T11" fmla="*/ 37 h 40"/>
              <a:gd name="T12" fmla="*/ 31 w 31"/>
              <a:gd name="T13" fmla="*/ 35 h 40"/>
              <a:gd name="T14" fmla="*/ 27 w 31"/>
              <a:gd name="T15" fmla="*/ 2 h 40"/>
              <a:gd name="T16" fmla="*/ 25 w 31"/>
              <a:gd name="T1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40">
                <a:moveTo>
                  <a:pt x="25" y="0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4"/>
                  <a:pt x="0" y="5"/>
                </a:cubicBezTo>
                <a:cubicBezTo>
                  <a:pt x="4" y="38"/>
                  <a:pt x="4" y="38"/>
                  <a:pt x="4" y="38"/>
                </a:cubicBezTo>
                <a:cubicBezTo>
                  <a:pt x="5" y="39"/>
                  <a:pt x="5" y="40"/>
                  <a:pt x="6" y="40"/>
                </a:cubicBezTo>
                <a:cubicBezTo>
                  <a:pt x="30" y="37"/>
                  <a:pt x="30" y="37"/>
                  <a:pt x="30" y="37"/>
                </a:cubicBezTo>
                <a:cubicBezTo>
                  <a:pt x="31" y="37"/>
                  <a:pt x="31" y="36"/>
                  <a:pt x="31" y="35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1"/>
                  <a:pt x="26" y="0"/>
                  <a:pt x="25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8" name="Freeform 273"/>
          <p:cNvSpPr>
            <a:spLocks noEditPoints="1"/>
          </p:cNvSpPr>
          <p:nvPr/>
        </p:nvSpPr>
        <p:spPr bwMode="auto">
          <a:xfrm>
            <a:off x="4205580" y="1670983"/>
            <a:ext cx="164293" cy="233554"/>
          </a:xfrm>
          <a:custGeom>
            <a:avLst/>
            <a:gdLst>
              <a:gd name="T0" fmla="*/ 30 w 47"/>
              <a:gd name="T1" fmla="*/ 0 h 67"/>
              <a:gd name="T2" fmla="*/ 9 w 47"/>
              <a:gd name="T3" fmla="*/ 3 h 67"/>
              <a:gd name="T4" fmla="*/ 1 w 47"/>
              <a:gd name="T5" fmla="*/ 14 h 67"/>
              <a:gd name="T6" fmla="*/ 6 w 47"/>
              <a:gd name="T7" fmla="*/ 57 h 67"/>
              <a:gd name="T8" fmla="*/ 17 w 47"/>
              <a:gd name="T9" fmla="*/ 66 h 67"/>
              <a:gd name="T10" fmla="*/ 38 w 47"/>
              <a:gd name="T11" fmla="*/ 63 h 67"/>
              <a:gd name="T12" fmla="*/ 47 w 47"/>
              <a:gd name="T13" fmla="*/ 52 h 67"/>
              <a:gd name="T14" fmla="*/ 41 w 47"/>
              <a:gd name="T15" fmla="*/ 9 h 67"/>
              <a:gd name="T16" fmla="*/ 30 w 47"/>
              <a:gd name="T17" fmla="*/ 0 h 67"/>
              <a:gd name="T18" fmla="*/ 42 w 47"/>
              <a:gd name="T19" fmla="*/ 53 h 67"/>
              <a:gd name="T20" fmla="*/ 38 w 47"/>
              <a:gd name="T21" fmla="*/ 59 h 67"/>
              <a:gd name="T22" fmla="*/ 17 w 47"/>
              <a:gd name="T23" fmla="*/ 62 h 67"/>
              <a:gd name="T24" fmla="*/ 10 w 47"/>
              <a:gd name="T25" fmla="*/ 57 h 67"/>
              <a:gd name="T26" fmla="*/ 5 w 47"/>
              <a:gd name="T27" fmla="*/ 13 h 67"/>
              <a:gd name="T28" fmla="*/ 10 w 47"/>
              <a:gd name="T29" fmla="*/ 7 h 67"/>
              <a:gd name="T30" fmla="*/ 31 w 47"/>
              <a:gd name="T31" fmla="*/ 5 h 67"/>
              <a:gd name="T32" fmla="*/ 37 w 47"/>
              <a:gd name="T33" fmla="*/ 10 h 67"/>
              <a:gd name="T34" fmla="*/ 42 w 47"/>
              <a:gd name="T35" fmla="*/ 5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" h="67">
                <a:moveTo>
                  <a:pt x="30" y="0"/>
                </a:moveTo>
                <a:cubicBezTo>
                  <a:pt x="9" y="3"/>
                  <a:pt x="9" y="3"/>
                  <a:pt x="9" y="3"/>
                </a:cubicBezTo>
                <a:cubicBezTo>
                  <a:pt x="4" y="4"/>
                  <a:pt x="0" y="9"/>
                  <a:pt x="1" y="14"/>
                </a:cubicBezTo>
                <a:cubicBezTo>
                  <a:pt x="6" y="57"/>
                  <a:pt x="6" y="57"/>
                  <a:pt x="6" y="57"/>
                </a:cubicBezTo>
                <a:cubicBezTo>
                  <a:pt x="7" y="63"/>
                  <a:pt x="12" y="67"/>
                  <a:pt x="17" y="66"/>
                </a:cubicBezTo>
                <a:cubicBezTo>
                  <a:pt x="38" y="63"/>
                  <a:pt x="38" y="63"/>
                  <a:pt x="38" y="63"/>
                </a:cubicBezTo>
                <a:cubicBezTo>
                  <a:pt x="43" y="63"/>
                  <a:pt x="47" y="58"/>
                  <a:pt x="47" y="52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4"/>
                  <a:pt x="36" y="0"/>
                  <a:pt x="30" y="0"/>
                </a:cubicBezTo>
                <a:close/>
                <a:moveTo>
                  <a:pt x="42" y="53"/>
                </a:moveTo>
                <a:cubicBezTo>
                  <a:pt x="43" y="56"/>
                  <a:pt x="41" y="59"/>
                  <a:pt x="38" y="59"/>
                </a:cubicBezTo>
                <a:cubicBezTo>
                  <a:pt x="17" y="62"/>
                  <a:pt x="17" y="62"/>
                  <a:pt x="17" y="62"/>
                </a:cubicBezTo>
                <a:cubicBezTo>
                  <a:pt x="14" y="62"/>
                  <a:pt x="11" y="60"/>
                  <a:pt x="10" y="57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0"/>
                  <a:pt x="7" y="8"/>
                  <a:pt x="10" y="7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4"/>
                  <a:pt x="37" y="7"/>
                  <a:pt x="37" y="10"/>
                </a:cubicBezTo>
                <a:lnTo>
                  <a:pt x="42" y="53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89" name="Freeform 274"/>
          <p:cNvSpPr/>
          <p:nvPr/>
        </p:nvSpPr>
        <p:spPr bwMode="auto">
          <a:xfrm>
            <a:off x="4282894" y="1841720"/>
            <a:ext cx="27381" cy="28993"/>
          </a:xfrm>
          <a:custGeom>
            <a:avLst/>
            <a:gdLst>
              <a:gd name="T0" fmla="*/ 6 w 8"/>
              <a:gd name="T1" fmla="*/ 0 h 8"/>
              <a:gd name="T2" fmla="*/ 2 w 8"/>
              <a:gd name="T3" fmla="*/ 1 h 8"/>
              <a:gd name="T4" fmla="*/ 0 w 8"/>
              <a:gd name="T5" fmla="*/ 3 h 8"/>
              <a:gd name="T6" fmla="*/ 1 w 8"/>
              <a:gd name="T7" fmla="*/ 7 h 8"/>
              <a:gd name="T8" fmla="*/ 3 w 8"/>
              <a:gd name="T9" fmla="*/ 8 h 8"/>
              <a:gd name="T10" fmla="*/ 7 w 8"/>
              <a:gd name="T11" fmla="*/ 8 h 8"/>
              <a:gd name="T12" fmla="*/ 8 w 8"/>
              <a:gd name="T13" fmla="*/ 6 h 8"/>
              <a:gd name="T14" fmla="*/ 8 w 8"/>
              <a:gd name="T15" fmla="*/ 2 h 8"/>
              <a:gd name="T16" fmla="*/ 6 w 8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8">
                <a:moveTo>
                  <a:pt x="6" y="0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8"/>
                  <a:pt x="3" y="8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8" y="7"/>
                  <a:pt x="8" y="6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90" name="Freeform 275"/>
          <p:cNvSpPr/>
          <p:nvPr/>
        </p:nvSpPr>
        <p:spPr bwMode="auto">
          <a:xfrm>
            <a:off x="4232961" y="1703197"/>
            <a:ext cx="107918" cy="135301"/>
          </a:xfrm>
          <a:custGeom>
            <a:avLst/>
            <a:gdLst>
              <a:gd name="T0" fmla="*/ 25 w 31"/>
              <a:gd name="T1" fmla="*/ 0 h 39"/>
              <a:gd name="T2" fmla="*/ 1 w 31"/>
              <a:gd name="T3" fmla="*/ 3 h 39"/>
              <a:gd name="T4" fmla="*/ 0 w 31"/>
              <a:gd name="T5" fmla="*/ 4 h 39"/>
              <a:gd name="T6" fmla="*/ 4 w 31"/>
              <a:gd name="T7" fmla="*/ 38 h 39"/>
              <a:gd name="T8" fmla="*/ 6 w 31"/>
              <a:gd name="T9" fmla="*/ 39 h 39"/>
              <a:gd name="T10" fmla="*/ 29 w 31"/>
              <a:gd name="T11" fmla="*/ 36 h 39"/>
              <a:gd name="T12" fmla="*/ 31 w 31"/>
              <a:gd name="T13" fmla="*/ 34 h 39"/>
              <a:gd name="T14" fmla="*/ 27 w 31"/>
              <a:gd name="T15" fmla="*/ 1 h 39"/>
              <a:gd name="T16" fmla="*/ 25 w 31"/>
              <a:gd name="T1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9">
                <a:moveTo>
                  <a:pt x="25" y="0"/>
                </a:move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4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9"/>
                  <a:pt x="5" y="39"/>
                  <a:pt x="6" y="39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36"/>
                  <a:pt x="31" y="35"/>
                  <a:pt x="31" y="34"/>
                </a:cubicBezTo>
                <a:cubicBezTo>
                  <a:pt x="27" y="1"/>
                  <a:pt x="27" y="1"/>
                  <a:pt x="27" y="1"/>
                </a:cubicBezTo>
                <a:cubicBezTo>
                  <a:pt x="26" y="0"/>
                  <a:pt x="26" y="0"/>
                  <a:pt x="25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91" name="Freeform 276"/>
          <p:cNvSpPr>
            <a:spLocks noEditPoints="1"/>
          </p:cNvSpPr>
          <p:nvPr/>
        </p:nvSpPr>
        <p:spPr bwMode="auto">
          <a:xfrm>
            <a:off x="4526112" y="3764913"/>
            <a:ext cx="167514" cy="233554"/>
          </a:xfrm>
          <a:custGeom>
            <a:avLst/>
            <a:gdLst>
              <a:gd name="T0" fmla="*/ 31 w 48"/>
              <a:gd name="T1" fmla="*/ 1 h 67"/>
              <a:gd name="T2" fmla="*/ 10 w 48"/>
              <a:gd name="T3" fmla="*/ 3 h 67"/>
              <a:gd name="T4" fmla="*/ 1 w 48"/>
              <a:gd name="T5" fmla="*/ 14 h 67"/>
              <a:gd name="T6" fmla="*/ 6 w 48"/>
              <a:gd name="T7" fmla="*/ 58 h 67"/>
              <a:gd name="T8" fmla="*/ 17 w 48"/>
              <a:gd name="T9" fmla="*/ 66 h 67"/>
              <a:gd name="T10" fmla="*/ 38 w 48"/>
              <a:gd name="T11" fmla="*/ 64 h 67"/>
              <a:gd name="T12" fmla="*/ 47 w 48"/>
              <a:gd name="T13" fmla="*/ 53 h 67"/>
              <a:gd name="T14" fmla="*/ 42 w 48"/>
              <a:gd name="T15" fmla="*/ 9 h 67"/>
              <a:gd name="T16" fmla="*/ 31 w 48"/>
              <a:gd name="T17" fmla="*/ 1 h 67"/>
              <a:gd name="T18" fmla="*/ 43 w 48"/>
              <a:gd name="T19" fmla="*/ 53 h 67"/>
              <a:gd name="T20" fmla="*/ 38 w 48"/>
              <a:gd name="T21" fmla="*/ 59 h 67"/>
              <a:gd name="T22" fmla="*/ 17 w 48"/>
              <a:gd name="T23" fmla="*/ 62 h 67"/>
              <a:gd name="T24" fmla="*/ 11 w 48"/>
              <a:gd name="T25" fmla="*/ 57 h 67"/>
              <a:gd name="T26" fmla="*/ 5 w 48"/>
              <a:gd name="T27" fmla="*/ 14 h 67"/>
              <a:gd name="T28" fmla="*/ 10 w 48"/>
              <a:gd name="T29" fmla="*/ 8 h 67"/>
              <a:gd name="T30" fmla="*/ 31 w 48"/>
              <a:gd name="T31" fmla="*/ 5 h 67"/>
              <a:gd name="T32" fmla="*/ 37 w 48"/>
              <a:gd name="T33" fmla="*/ 10 h 67"/>
              <a:gd name="T34" fmla="*/ 43 w 48"/>
              <a:gd name="T35" fmla="*/ 5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" h="67">
                <a:moveTo>
                  <a:pt x="31" y="1"/>
                </a:moveTo>
                <a:cubicBezTo>
                  <a:pt x="10" y="3"/>
                  <a:pt x="10" y="3"/>
                  <a:pt x="10" y="3"/>
                </a:cubicBezTo>
                <a:cubicBezTo>
                  <a:pt x="4" y="4"/>
                  <a:pt x="0" y="9"/>
                  <a:pt x="1" y="14"/>
                </a:cubicBezTo>
                <a:cubicBezTo>
                  <a:pt x="6" y="58"/>
                  <a:pt x="6" y="58"/>
                  <a:pt x="6" y="58"/>
                </a:cubicBezTo>
                <a:cubicBezTo>
                  <a:pt x="7" y="63"/>
                  <a:pt x="12" y="67"/>
                  <a:pt x="17" y="66"/>
                </a:cubicBezTo>
                <a:cubicBezTo>
                  <a:pt x="38" y="64"/>
                  <a:pt x="38" y="64"/>
                  <a:pt x="38" y="64"/>
                </a:cubicBezTo>
                <a:cubicBezTo>
                  <a:pt x="44" y="63"/>
                  <a:pt x="48" y="58"/>
                  <a:pt x="47" y="53"/>
                </a:cubicBezTo>
                <a:cubicBezTo>
                  <a:pt x="42" y="9"/>
                  <a:pt x="42" y="9"/>
                  <a:pt x="42" y="9"/>
                </a:cubicBezTo>
                <a:cubicBezTo>
                  <a:pt x="41" y="4"/>
                  <a:pt x="36" y="0"/>
                  <a:pt x="31" y="1"/>
                </a:cubicBezTo>
                <a:close/>
                <a:moveTo>
                  <a:pt x="43" y="53"/>
                </a:moveTo>
                <a:cubicBezTo>
                  <a:pt x="43" y="56"/>
                  <a:pt x="41" y="59"/>
                  <a:pt x="38" y="59"/>
                </a:cubicBezTo>
                <a:cubicBezTo>
                  <a:pt x="17" y="62"/>
                  <a:pt x="17" y="62"/>
                  <a:pt x="17" y="62"/>
                </a:cubicBezTo>
                <a:cubicBezTo>
                  <a:pt x="14" y="62"/>
                  <a:pt x="11" y="60"/>
                  <a:pt x="11" y="57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1"/>
                  <a:pt x="7" y="8"/>
                  <a:pt x="10" y="8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5"/>
                  <a:pt x="37" y="7"/>
                  <a:pt x="37" y="10"/>
                </a:cubicBezTo>
                <a:lnTo>
                  <a:pt x="43" y="53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92" name="Freeform 277"/>
          <p:cNvSpPr/>
          <p:nvPr/>
        </p:nvSpPr>
        <p:spPr bwMode="auto">
          <a:xfrm>
            <a:off x="4603426" y="3935649"/>
            <a:ext cx="30604" cy="32215"/>
          </a:xfrm>
          <a:custGeom>
            <a:avLst/>
            <a:gdLst>
              <a:gd name="T0" fmla="*/ 6 w 9"/>
              <a:gd name="T1" fmla="*/ 1 h 9"/>
              <a:gd name="T2" fmla="*/ 2 w 9"/>
              <a:gd name="T3" fmla="*/ 1 h 9"/>
              <a:gd name="T4" fmla="*/ 0 w 9"/>
              <a:gd name="T5" fmla="*/ 3 h 9"/>
              <a:gd name="T6" fmla="*/ 1 w 9"/>
              <a:gd name="T7" fmla="*/ 7 h 9"/>
              <a:gd name="T8" fmla="*/ 3 w 9"/>
              <a:gd name="T9" fmla="*/ 8 h 9"/>
              <a:gd name="T10" fmla="*/ 7 w 9"/>
              <a:gd name="T11" fmla="*/ 8 h 9"/>
              <a:gd name="T12" fmla="*/ 9 w 9"/>
              <a:gd name="T13" fmla="*/ 6 h 9"/>
              <a:gd name="T14" fmla="*/ 8 w 9"/>
              <a:gd name="T15" fmla="*/ 2 h 9"/>
              <a:gd name="T16" fmla="*/ 6 w 9"/>
              <a:gd name="T17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9">
                <a:moveTo>
                  <a:pt x="6" y="1"/>
                </a:move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2" y="9"/>
                  <a:pt x="3" y="8"/>
                </a:cubicBezTo>
                <a:cubicBezTo>
                  <a:pt x="7" y="8"/>
                  <a:pt x="7" y="8"/>
                  <a:pt x="7" y="8"/>
                </a:cubicBezTo>
                <a:cubicBezTo>
                  <a:pt x="8" y="8"/>
                  <a:pt x="9" y="7"/>
                  <a:pt x="9" y="6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7" y="0"/>
                  <a:pt x="6" y="1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93" name="Freeform 278"/>
          <p:cNvSpPr/>
          <p:nvPr/>
        </p:nvSpPr>
        <p:spPr bwMode="auto">
          <a:xfrm>
            <a:off x="4553493" y="3797128"/>
            <a:ext cx="107918" cy="135301"/>
          </a:xfrm>
          <a:custGeom>
            <a:avLst/>
            <a:gdLst>
              <a:gd name="T0" fmla="*/ 25 w 31"/>
              <a:gd name="T1" fmla="*/ 0 h 39"/>
              <a:gd name="T2" fmla="*/ 1 w 31"/>
              <a:gd name="T3" fmla="*/ 3 h 39"/>
              <a:gd name="T4" fmla="*/ 0 w 31"/>
              <a:gd name="T5" fmla="*/ 5 h 39"/>
              <a:gd name="T6" fmla="*/ 4 w 31"/>
              <a:gd name="T7" fmla="*/ 38 h 39"/>
              <a:gd name="T8" fmla="*/ 6 w 31"/>
              <a:gd name="T9" fmla="*/ 39 h 39"/>
              <a:gd name="T10" fmla="*/ 29 w 31"/>
              <a:gd name="T11" fmla="*/ 36 h 39"/>
              <a:gd name="T12" fmla="*/ 31 w 31"/>
              <a:gd name="T13" fmla="*/ 35 h 39"/>
              <a:gd name="T14" fmla="*/ 27 w 31"/>
              <a:gd name="T15" fmla="*/ 1 h 39"/>
              <a:gd name="T16" fmla="*/ 25 w 31"/>
              <a:gd name="T1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9">
                <a:moveTo>
                  <a:pt x="25" y="0"/>
                </a:move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4"/>
                  <a:pt x="0" y="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9"/>
                  <a:pt x="5" y="39"/>
                  <a:pt x="6" y="39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36"/>
                  <a:pt x="31" y="36"/>
                  <a:pt x="31" y="35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6" y="0"/>
                  <a:pt x="25" y="0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grpSp>
        <p:nvGrpSpPr>
          <p:cNvPr id="294" name="Group 3"/>
          <p:cNvGrpSpPr/>
          <p:nvPr/>
        </p:nvGrpSpPr>
        <p:grpSpPr>
          <a:xfrm>
            <a:off x="9801877" y="2384279"/>
            <a:ext cx="1697335" cy="1709472"/>
            <a:chOff x="10206307" y="3388690"/>
            <a:chExt cx="914400" cy="914400"/>
          </a:xfrm>
          <a:gradFill>
            <a:gsLst>
              <a:gs pos="0">
                <a:srgbClr val="103E6A"/>
              </a:gs>
              <a:gs pos="98000">
                <a:srgbClr val="3982A2"/>
              </a:gs>
            </a:gsLst>
            <a:lin ang="2700000" scaled="1"/>
          </a:gradFill>
        </p:grpSpPr>
        <p:sp>
          <p:nvSpPr>
            <p:cNvPr id="295" name="Oval 464"/>
            <p:cNvSpPr/>
            <p:nvPr/>
          </p:nvSpPr>
          <p:spPr>
            <a:xfrm>
              <a:off x="10206307" y="3388690"/>
              <a:ext cx="914400" cy="914400"/>
            </a:xfrm>
            <a:prstGeom prst="ellipse">
              <a:avLst/>
            </a:prstGeom>
            <a:solidFill>
              <a:srgbClr val="1F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296" name="AutoShape 13"/>
            <p:cNvSpPr/>
            <p:nvPr/>
          </p:nvSpPr>
          <p:spPr bwMode="auto">
            <a:xfrm>
              <a:off x="10529463" y="3675931"/>
              <a:ext cx="268088" cy="346493"/>
            </a:xfrm>
            <a:custGeom>
              <a:avLst/>
              <a:gdLst>
                <a:gd name="T0" fmla="*/ 536544193 w 21545"/>
                <a:gd name="T1" fmla="*/ 1809212526 h 21515"/>
                <a:gd name="T2" fmla="*/ 494557843 w 21545"/>
                <a:gd name="T3" fmla="*/ 2087334032 h 21515"/>
                <a:gd name="T4" fmla="*/ 447328334 w 21545"/>
                <a:gd name="T5" fmla="*/ 2147483646 h 21515"/>
                <a:gd name="T6" fmla="*/ 312790812 w 21545"/>
                <a:gd name="T7" fmla="*/ 2147483646 h 21515"/>
                <a:gd name="T8" fmla="*/ 284619960 w 21545"/>
                <a:gd name="T9" fmla="*/ 2147483646 h 21515"/>
                <a:gd name="T10" fmla="*/ 273483974 w 21545"/>
                <a:gd name="T11" fmla="*/ 2147483646 h 21515"/>
                <a:gd name="T12" fmla="*/ 260976991 w 21545"/>
                <a:gd name="T13" fmla="*/ 2147483646 h 21515"/>
                <a:gd name="T14" fmla="*/ 299689027 w 21545"/>
                <a:gd name="T15" fmla="*/ 2000438612 h 21515"/>
                <a:gd name="T16" fmla="*/ 394144999 w 21545"/>
                <a:gd name="T17" fmla="*/ 1331084764 h 21515"/>
                <a:gd name="T18" fmla="*/ 400100348 w 21545"/>
                <a:gd name="T19" fmla="*/ 1282667061 h 21515"/>
                <a:gd name="T20" fmla="*/ 371871543 w 21545"/>
                <a:gd name="T21" fmla="*/ 1098026760 h 21515"/>
                <a:gd name="T22" fmla="*/ 381102730 w 21545"/>
                <a:gd name="T23" fmla="*/ 887045795 h 21515"/>
                <a:gd name="T24" fmla="*/ 505693789 w 21545"/>
                <a:gd name="T25" fmla="*/ 633070619 h 21515"/>
                <a:gd name="T26" fmla="*/ 619864179 w 21545"/>
                <a:gd name="T27" fmla="*/ 647402006 h 21515"/>
                <a:gd name="T28" fmla="*/ 676979112 w 21545"/>
                <a:gd name="T29" fmla="*/ 782589932 h 21515"/>
                <a:gd name="T30" fmla="*/ 671678000 w 21545"/>
                <a:gd name="T31" fmla="*/ 988144878 h 21515"/>
                <a:gd name="T32" fmla="*/ 610036708 w 21545"/>
                <a:gd name="T33" fmla="*/ 1347613164 h 21515"/>
                <a:gd name="T34" fmla="*/ 597531247 w 21545"/>
                <a:gd name="T35" fmla="*/ 1544390415 h 21515"/>
                <a:gd name="T36" fmla="*/ 653334619 w 21545"/>
                <a:gd name="T37" fmla="*/ 1682804821 h 21515"/>
                <a:gd name="T38" fmla="*/ 760239621 w 21545"/>
                <a:gd name="T39" fmla="*/ 1732257195 h 21515"/>
                <a:gd name="T40" fmla="*/ 934799218 w 21545"/>
                <a:gd name="T41" fmla="*/ 1561950859 h 21515"/>
                <a:gd name="T42" fmla="*/ 1044978534 w 21545"/>
                <a:gd name="T43" fmla="*/ 1052963259 h 21515"/>
                <a:gd name="T44" fmla="*/ 1049564369 w 21545"/>
                <a:gd name="T45" fmla="*/ 834236692 h 21515"/>
                <a:gd name="T46" fmla="*/ 975475570 w 21545"/>
                <a:gd name="T47" fmla="*/ 495688256 h 21515"/>
                <a:gd name="T48" fmla="*/ 810147120 w 21545"/>
                <a:gd name="T49" fmla="*/ 310013335 h 21515"/>
                <a:gd name="T50" fmla="*/ 563464522 w 21545"/>
                <a:gd name="T51" fmla="*/ 284707291 h 21515"/>
                <a:gd name="T52" fmla="*/ 240012011 w 21545"/>
                <a:gd name="T53" fmla="*/ 668188978 h 21515"/>
                <a:gd name="T54" fmla="*/ 184922353 w 21545"/>
                <a:gd name="T55" fmla="*/ 1038759595 h 21515"/>
                <a:gd name="T56" fmla="*/ 229470826 w 21545"/>
                <a:gd name="T57" fmla="*/ 1310167541 h 21515"/>
                <a:gd name="T58" fmla="*/ 259666953 w 21545"/>
                <a:gd name="T59" fmla="*/ 1374985922 h 21515"/>
                <a:gd name="T60" fmla="*/ 251805281 w 21545"/>
                <a:gd name="T61" fmla="*/ 1501393627 h 21515"/>
                <a:gd name="T62" fmla="*/ 211127445 w 21545"/>
                <a:gd name="T63" fmla="*/ 1612435275 h 21515"/>
                <a:gd name="T64" fmla="*/ 169141056 w 21545"/>
                <a:gd name="T65" fmla="*/ 1586094610 h 21515"/>
                <a:gd name="T66" fmla="*/ 9706996 w 21545"/>
                <a:gd name="T67" fmla="*/ 1180533357 h 21515"/>
                <a:gd name="T68" fmla="*/ 9706996 w 21545"/>
                <a:gd name="T69" fmla="*/ 828813250 h 21515"/>
                <a:gd name="T70" fmla="*/ 71407764 w 21545"/>
                <a:gd name="T71" fmla="*/ 548367058 h 21515"/>
                <a:gd name="T72" fmla="*/ 299092743 w 21545"/>
                <a:gd name="T73" fmla="*/ 161528642 h 21515"/>
                <a:gd name="T74" fmla="*/ 556197612 w 21545"/>
                <a:gd name="T75" fmla="*/ 15366057 h 21515"/>
                <a:gd name="T76" fmla="*/ 661852052 w 21545"/>
                <a:gd name="T77" fmla="*/ 1162343 h 21515"/>
                <a:gd name="T78" fmla="*/ 946590965 w 21545"/>
                <a:gd name="T79" fmla="*/ 88962082 h 21515"/>
                <a:gd name="T80" fmla="*/ 1142710303 w 21545"/>
                <a:gd name="T81" fmla="*/ 322022613 h 21515"/>
                <a:gd name="T82" fmla="*/ 1263491803 w 21545"/>
                <a:gd name="T83" fmla="*/ 681488322 h 21515"/>
                <a:gd name="T84" fmla="*/ 1283145221 w 21545"/>
                <a:gd name="T85" fmla="*/ 929912333 h 21515"/>
                <a:gd name="T86" fmla="*/ 1269387676 w 21545"/>
                <a:gd name="T87" fmla="*/ 1186988842 h 21515"/>
                <a:gd name="T88" fmla="*/ 1016809205 w 21545"/>
                <a:gd name="T89" fmla="*/ 1888362344 h 21515"/>
                <a:gd name="T90" fmla="*/ 901328778 w 21545"/>
                <a:gd name="T91" fmla="*/ 1976292333 h 21515"/>
                <a:gd name="T92" fmla="*/ 753687987 w 21545"/>
                <a:gd name="T93" fmla="*/ 2007021870 h 21515"/>
                <a:gd name="T94" fmla="*/ 623140016 w 21545"/>
                <a:gd name="T95" fmla="*/ 1944400504 h 21515"/>
                <a:gd name="T96" fmla="*/ 536544193 w 21545"/>
                <a:gd name="T97" fmla="*/ 1809212526 h 21515"/>
                <a:gd name="T98" fmla="*/ 536544193 w 21545"/>
                <a:gd name="T99" fmla="*/ 1809212526 h 2151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545" h="21515">
                  <a:moveTo>
                    <a:pt x="9009" y="14012"/>
                  </a:moveTo>
                  <a:cubicBezTo>
                    <a:pt x="8778" y="14713"/>
                    <a:pt x="8545" y="15448"/>
                    <a:pt x="8304" y="16166"/>
                  </a:cubicBezTo>
                  <a:cubicBezTo>
                    <a:pt x="8066" y="16874"/>
                    <a:pt x="7857" y="17593"/>
                    <a:pt x="7511" y="18243"/>
                  </a:cubicBezTo>
                  <a:cubicBezTo>
                    <a:pt x="6937" y="19321"/>
                    <a:pt x="6135" y="20315"/>
                    <a:pt x="5252" y="21206"/>
                  </a:cubicBezTo>
                  <a:cubicBezTo>
                    <a:pt x="5135" y="21325"/>
                    <a:pt x="4970" y="21542"/>
                    <a:pt x="4779" y="21512"/>
                  </a:cubicBezTo>
                  <a:cubicBezTo>
                    <a:pt x="4633" y="21489"/>
                    <a:pt x="4620" y="21380"/>
                    <a:pt x="4592" y="21223"/>
                  </a:cubicBezTo>
                  <a:cubicBezTo>
                    <a:pt x="4436" y="20366"/>
                    <a:pt x="4325" y="19376"/>
                    <a:pt x="4382" y="18413"/>
                  </a:cubicBezTo>
                  <a:cubicBezTo>
                    <a:pt x="4449" y="17316"/>
                    <a:pt x="4751" y="16405"/>
                    <a:pt x="5032" y="15493"/>
                  </a:cubicBezTo>
                  <a:cubicBezTo>
                    <a:pt x="5568" y="13758"/>
                    <a:pt x="6078" y="12056"/>
                    <a:pt x="6618" y="10309"/>
                  </a:cubicBezTo>
                  <a:cubicBezTo>
                    <a:pt x="6654" y="10193"/>
                    <a:pt x="6751" y="10001"/>
                    <a:pt x="6718" y="9934"/>
                  </a:cubicBezTo>
                  <a:cubicBezTo>
                    <a:pt x="6473" y="9449"/>
                    <a:pt x="6314" y="9013"/>
                    <a:pt x="6244" y="8504"/>
                  </a:cubicBezTo>
                  <a:cubicBezTo>
                    <a:pt x="6163" y="7919"/>
                    <a:pt x="6225" y="7373"/>
                    <a:pt x="6399" y="6870"/>
                  </a:cubicBezTo>
                  <a:cubicBezTo>
                    <a:pt x="6703" y="5980"/>
                    <a:pt x="7407" y="5191"/>
                    <a:pt x="8491" y="4903"/>
                  </a:cubicBezTo>
                  <a:cubicBezTo>
                    <a:pt x="9180" y="4721"/>
                    <a:pt x="9945" y="4803"/>
                    <a:pt x="10408" y="5014"/>
                  </a:cubicBezTo>
                  <a:cubicBezTo>
                    <a:pt x="10886" y="5231"/>
                    <a:pt x="11213" y="5575"/>
                    <a:pt x="11367" y="6061"/>
                  </a:cubicBezTo>
                  <a:cubicBezTo>
                    <a:pt x="11530" y="6579"/>
                    <a:pt x="11409" y="7198"/>
                    <a:pt x="11278" y="7653"/>
                  </a:cubicBezTo>
                  <a:cubicBezTo>
                    <a:pt x="10983" y="8677"/>
                    <a:pt x="10596" y="9447"/>
                    <a:pt x="10243" y="10437"/>
                  </a:cubicBezTo>
                  <a:cubicBezTo>
                    <a:pt x="10068" y="10927"/>
                    <a:pt x="9871" y="11431"/>
                    <a:pt x="10033" y="11961"/>
                  </a:cubicBezTo>
                  <a:cubicBezTo>
                    <a:pt x="10183" y="12446"/>
                    <a:pt x="10516" y="12781"/>
                    <a:pt x="10970" y="13033"/>
                  </a:cubicBezTo>
                  <a:cubicBezTo>
                    <a:pt x="11440" y="13293"/>
                    <a:pt x="11996" y="13437"/>
                    <a:pt x="12765" y="13416"/>
                  </a:cubicBezTo>
                  <a:cubicBezTo>
                    <a:pt x="14122" y="13380"/>
                    <a:pt x="15065" y="12719"/>
                    <a:pt x="15696" y="12097"/>
                  </a:cubicBezTo>
                  <a:cubicBezTo>
                    <a:pt x="16703" y="11101"/>
                    <a:pt x="17314" y="9755"/>
                    <a:pt x="17546" y="8155"/>
                  </a:cubicBezTo>
                  <a:cubicBezTo>
                    <a:pt x="17620" y="7639"/>
                    <a:pt x="17676" y="7046"/>
                    <a:pt x="17623" y="6461"/>
                  </a:cubicBezTo>
                  <a:cubicBezTo>
                    <a:pt x="17527" y="5381"/>
                    <a:pt x="17083" y="4513"/>
                    <a:pt x="16379" y="3839"/>
                  </a:cubicBezTo>
                  <a:cubicBezTo>
                    <a:pt x="15708" y="3198"/>
                    <a:pt x="14758" y="2688"/>
                    <a:pt x="13603" y="2401"/>
                  </a:cubicBezTo>
                  <a:cubicBezTo>
                    <a:pt x="12457" y="2116"/>
                    <a:pt x="10870" y="2021"/>
                    <a:pt x="9461" y="2205"/>
                  </a:cubicBezTo>
                  <a:cubicBezTo>
                    <a:pt x="6900" y="2539"/>
                    <a:pt x="5093" y="3646"/>
                    <a:pt x="4030" y="5175"/>
                  </a:cubicBezTo>
                  <a:cubicBezTo>
                    <a:pt x="3472" y="5977"/>
                    <a:pt x="3105" y="6898"/>
                    <a:pt x="3105" y="8045"/>
                  </a:cubicBezTo>
                  <a:cubicBezTo>
                    <a:pt x="3105" y="8928"/>
                    <a:pt x="3392" y="9614"/>
                    <a:pt x="3853" y="10147"/>
                  </a:cubicBezTo>
                  <a:cubicBezTo>
                    <a:pt x="4000" y="10317"/>
                    <a:pt x="4217" y="10456"/>
                    <a:pt x="4360" y="10649"/>
                  </a:cubicBezTo>
                  <a:cubicBezTo>
                    <a:pt x="4564" y="10923"/>
                    <a:pt x="4329" y="11332"/>
                    <a:pt x="4228" y="11628"/>
                  </a:cubicBezTo>
                  <a:cubicBezTo>
                    <a:pt x="4106" y="11986"/>
                    <a:pt x="4094" y="12480"/>
                    <a:pt x="3545" y="12488"/>
                  </a:cubicBezTo>
                  <a:cubicBezTo>
                    <a:pt x="3319" y="12492"/>
                    <a:pt x="3033" y="12365"/>
                    <a:pt x="2840" y="12284"/>
                  </a:cubicBezTo>
                  <a:cubicBezTo>
                    <a:pt x="1399" y="11677"/>
                    <a:pt x="523" y="10574"/>
                    <a:pt x="163" y="9143"/>
                  </a:cubicBezTo>
                  <a:cubicBezTo>
                    <a:pt x="-55" y="8274"/>
                    <a:pt x="-54" y="7259"/>
                    <a:pt x="163" y="6419"/>
                  </a:cubicBezTo>
                  <a:cubicBezTo>
                    <a:pt x="374" y="5606"/>
                    <a:pt x="766" y="4856"/>
                    <a:pt x="1199" y="4247"/>
                  </a:cubicBezTo>
                  <a:cubicBezTo>
                    <a:pt x="2099" y="2984"/>
                    <a:pt x="3417" y="1973"/>
                    <a:pt x="5022" y="1251"/>
                  </a:cubicBezTo>
                  <a:cubicBezTo>
                    <a:pt x="6255" y="696"/>
                    <a:pt x="7647" y="306"/>
                    <a:pt x="9339" y="119"/>
                  </a:cubicBezTo>
                  <a:cubicBezTo>
                    <a:pt x="9901" y="57"/>
                    <a:pt x="10482" y="31"/>
                    <a:pt x="11113" y="9"/>
                  </a:cubicBezTo>
                  <a:cubicBezTo>
                    <a:pt x="12956" y="-58"/>
                    <a:pt x="14632" y="260"/>
                    <a:pt x="15894" y="689"/>
                  </a:cubicBezTo>
                  <a:cubicBezTo>
                    <a:pt x="17226" y="1142"/>
                    <a:pt x="18288" y="1746"/>
                    <a:pt x="19187" y="2494"/>
                  </a:cubicBezTo>
                  <a:cubicBezTo>
                    <a:pt x="20113" y="3264"/>
                    <a:pt x="20787" y="4159"/>
                    <a:pt x="21215" y="5278"/>
                  </a:cubicBezTo>
                  <a:cubicBezTo>
                    <a:pt x="21437" y="5860"/>
                    <a:pt x="21545" y="6483"/>
                    <a:pt x="21545" y="7202"/>
                  </a:cubicBezTo>
                  <a:cubicBezTo>
                    <a:pt x="21545" y="7923"/>
                    <a:pt x="21453" y="8558"/>
                    <a:pt x="21314" y="9193"/>
                  </a:cubicBezTo>
                  <a:cubicBezTo>
                    <a:pt x="20790" y="11573"/>
                    <a:pt x="19303" y="13518"/>
                    <a:pt x="17073" y="14625"/>
                  </a:cubicBezTo>
                  <a:cubicBezTo>
                    <a:pt x="16532" y="14894"/>
                    <a:pt x="15877" y="15141"/>
                    <a:pt x="15134" y="15306"/>
                  </a:cubicBezTo>
                  <a:cubicBezTo>
                    <a:pt x="14397" y="15470"/>
                    <a:pt x="13556" y="15592"/>
                    <a:pt x="12655" y="15544"/>
                  </a:cubicBezTo>
                  <a:cubicBezTo>
                    <a:pt x="11780" y="15499"/>
                    <a:pt x="11065" y="15318"/>
                    <a:pt x="10463" y="15059"/>
                  </a:cubicBezTo>
                  <a:cubicBezTo>
                    <a:pt x="9866" y="14803"/>
                    <a:pt x="9365" y="14488"/>
                    <a:pt x="9009" y="14012"/>
                  </a:cubicBezTo>
                  <a:close/>
                  <a:moveTo>
                    <a:pt x="9009" y="1401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GB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grpSp>
        <p:nvGrpSpPr>
          <p:cNvPr id="297" name="Group 4"/>
          <p:cNvGrpSpPr/>
          <p:nvPr/>
        </p:nvGrpSpPr>
        <p:grpSpPr>
          <a:xfrm>
            <a:off x="7561807" y="2083174"/>
            <a:ext cx="2053777" cy="2068463"/>
            <a:chOff x="8479044" y="3292678"/>
            <a:chExt cx="1106424" cy="1106424"/>
          </a:xfrm>
          <a:solidFill>
            <a:schemeClr val="bg1"/>
          </a:solidFill>
        </p:grpSpPr>
        <p:sp>
          <p:nvSpPr>
            <p:cNvPr id="298" name="Oval 461"/>
            <p:cNvSpPr/>
            <p:nvPr/>
          </p:nvSpPr>
          <p:spPr>
            <a:xfrm>
              <a:off x="8479044" y="3292678"/>
              <a:ext cx="1106424" cy="1106424"/>
            </a:xfrm>
            <a:prstGeom prst="ellipse">
              <a:avLst/>
            </a:prstGeom>
            <a:solidFill>
              <a:srgbClr val="1F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299" name="Oval 1009"/>
            <p:cNvSpPr/>
            <p:nvPr/>
          </p:nvSpPr>
          <p:spPr>
            <a:xfrm>
              <a:off x="8654404" y="3468038"/>
              <a:ext cx="755703" cy="755703"/>
            </a:xfrm>
            <a:prstGeom prst="ellipse">
              <a:avLst/>
            </a:prstGeom>
            <a:solidFill>
              <a:srgbClr val="1F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300" name="AutoShape 15"/>
            <p:cNvSpPr/>
            <p:nvPr/>
          </p:nvSpPr>
          <p:spPr bwMode="auto">
            <a:xfrm>
              <a:off x="8953093" y="3675931"/>
              <a:ext cx="158323" cy="339915"/>
            </a:xfrm>
            <a:custGeom>
              <a:avLst/>
              <a:gdLst>
                <a:gd name="T0" fmla="*/ 262945285 w 21600"/>
                <a:gd name="T1" fmla="*/ 616631 h 21437"/>
                <a:gd name="T2" fmla="*/ 262945285 w 21600"/>
                <a:gd name="T3" fmla="*/ 451557226 h 21437"/>
                <a:gd name="T4" fmla="*/ 180361170 w 21600"/>
                <a:gd name="T5" fmla="*/ 514655930 h 21437"/>
                <a:gd name="T6" fmla="*/ 173604519 w 21600"/>
                <a:gd name="T7" fmla="*/ 869221096 h 21437"/>
                <a:gd name="T8" fmla="*/ 262945285 w 21600"/>
                <a:gd name="T9" fmla="*/ 869221096 h 21437"/>
                <a:gd name="T10" fmla="*/ 252829379 w 21600"/>
                <a:gd name="T11" fmla="*/ 1326201898 h 21437"/>
                <a:gd name="T12" fmla="*/ 176977025 w 21600"/>
                <a:gd name="T13" fmla="*/ 1326201898 h 21437"/>
                <a:gd name="T14" fmla="*/ 176977025 w 21600"/>
                <a:gd name="T15" fmla="*/ 2147483646 h 21437"/>
                <a:gd name="T16" fmla="*/ 57300181 w 21600"/>
                <a:gd name="T17" fmla="*/ 2147483646 h 21437"/>
                <a:gd name="T18" fmla="*/ 57300181 w 21600"/>
                <a:gd name="T19" fmla="*/ 1326201898 h 21437"/>
                <a:gd name="T20" fmla="*/ 0 w 21600"/>
                <a:gd name="T21" fmla="*/ 1326201898 h 21437"/>
                <a:gd name="T22" fmla="*/ 0 w 21600"/>
                <a:gd name="T23" fmla="*/ 869221096 h 21437"/>
                <a:gd name="T24" fmla="*/ 55620013 w 21600"/>
                <a:gd name="T25" fmla="*/ 869221096 h 21437"/>
                <a:gd name="T26" fmla="*/ 87648428 w 21600"/>
                <a:gd name="T27" fmla="*/ 152203103 h 21437"/>
                <a:gd name="T28" fmla="*/ 262945285 w 21600"/>
                <a:gd name="T29" fmla="*/ 616631 h 21437"/>
                <a:gd name="T30" fmla="*/ 262945285 w 21600"/>
                <a:gd name="T31" fmla="*/ 616631 h 214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600" h="21437">
                  <a:moveTo>
                    <a:pt x="21600" y="5"/>
                  </a:moveTo>
                  <a:cubicBezTo>
                    <a:pt x="21600" y="1241"/>
                    <a:pt x="21600" y="3664"/>
                    <a:pt x="21600" y="3664"/>
                  </a:cubicBezTo>
                  <a:cubicBezTo>
                    <a:pt x="21600" y="3664"/>
                    <a:pt x="15693" y="3516"/>
                    <a:pt x="14816" y="4176"/>
                  </a:cubicBezTo>
                  <a:cubicBezTo>
                    <a:pt x="14095" y="4718"/>
                    <a:pt x="14328" y="5933"/>
                    <a:pt x="14261" y="7053"/>
                  </a:cubicBezTo>
                  <a:cubicBezTo>
                    <a:pt x="16662" y="7053"/>
                    <a:pt x="19200" y="7053"/>
                    <a:pt x="21600" y="7053"/>
                  </a:cubicBezTo>
                  <a:cubicBezTo>
                    <a:pt x="21438" y="8341"/>
                    <a:pt x="21132" y="9564"/>
                    <a:pt x="20769" y="10761"/>
                  </a:cubicBezTo>
                  <a:cubicBezTo>
                    <a:pt x="18692" y="10761"/>
                    <a:pt x="14538" y="10761"/>
                    <a:pt x="14538" y="10761"/>
                  </a:cubicBezTo>
                  <a:lnTo>
                    <a:pt x="14538" y="21437"/>
                  </a:lnTo>
                  <a:cubicBezTo>
                    <a:pt x="14538" y="21437"/>
                    <a:pt x="7938" y="21437"/>
                    <a:pt x="4707" y="21437"/>
                  </a:cubicBezTo>
                  <a:cubicBezTo>
                    <a:pt x="4709" y="18133"/>
                    <a:pt x="4705" y="14278"/>
                    <a:pt x="4707" y="10761"/>
                  </a:cubicBezTo>
                  <a:cubicBezTo>
                    <a:pt x="3137" y="10761"/>
                    <a:pt x="1568" y="10761"/>
                    <a:pt x="0" y="10761"/>
                  </a:cubicBezTo>
                  <a:cubicBezTo>
                    <a:pt x="0" y="9525"/>
                    <a:pt x="0" y="8288"/>
                    <a:pt x="0" y="7053"/>
                  </a:cubicBezTo>
                  <a:cubicBezTo>
                    <a:pt x="1522" y="7053"/>
                    <a:pt x="3046" y="7053"/>
                    <a:pt x="4569" y="7053"/>
                  </a:cubicBezTo>
                  <a:cubicBezTo>
                    <a:pt x="4787" y="4587"/>
                    <a:pt x="4552" y="2480"/>
                    <a:pt x="7200" y="1235"/>
                  </a:cubicBezTo>
                  <a:cubicBezTo>
                    <a:pt x="10176" y="-163"/>
                    <a:pt x="15466" y="8"/>
                    <a:pt x="21600" y="5"/>
                  </a:cubicBezTo>
                  <a:close/>
                  <a:moveTo>
                    <a:pt x="21600" y="5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GB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grpSp>
        <p:nvGrpSpPr>
          <p:cNvPr id="301" name="Group 5"/>
          <p:cNvGrpSpPr/>
          <p:nvPr/>
        </p:nvGrpSpPr>
        <p:grpSpPr>
          <a:xfrm>
            <a:off x="5692449" y="2328710"/>
            <a:ext cx="1697335" cy="1709472"/>
            <a:chOff x="6943805" y="3388690"/>
            <a:chExt cx="914400" cy="914400"/>
          </a:xfrm>
          <a:gradFill>
            <a:gsLst>
              <a:gs pos="0">
                <a:srgbClr val="103E6A"/>
              </a:gs>
              <a:gs pos="98000">
                <a:srgbClr val="3982A2"/>
              </a:gs>
            </a:gsLst>
            <a:lin ang="2700000" scaled="1"/>
          </a:gradFill>
        </p:grpSpPr>
        <p:sp>
          <p:nvSpPr>
            <p:cNvPr id="302" name="Oval 463"/>
            <p:cNvSpPr/>
            <p:nvPr/>
          </p:nvSpPr>
          <p:spPr>
            <a:xfrm>
              <a:off x="6943805" y="3388690"/>
              <a:ext cx="914400" cy="914400"/>
            </a:xfrm>
            <a:prstGeom prst="ellipse">
              <a:avLst/>
            </a:prstGeom>
            <a:solidFill>
              <a:srgbClr val="1F58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303" name="AutoShape 14"/>
            <p:cNvSpPr/>
            <p:nvPr/>
          </p:nvSpPr>
          <p:spPr bwMode="auto">
            <a:xfrm>
              <a:off x="7231048" y="3690927"/>
              <a:ext cx="339914" cy="309921"/>
            </a:xfrm>
            <a:custGeom>
              <a:avLst/>
              <a:gdLst>
                <a:gd name="T0" fmla="*/ 2147483646 w 21590"/>
                <a:gd name="T1" fmla="*/ 303068522 h 16690"/>
                <a:gd name="T2" fmla="*/ 2147483646 w 21590"/>
                <a:gd name="T3" fmla="*/ 614467900 h 16690"/>
                <a:gd name="T4" fmla="*/ 0 w 21590"/>
                <a:gd name="T5" fmla="*/ 2147483646 h 16690"/>
                <a:gd name="T6" fmla="*/ 782832664 w 21590"/>
                <a:gd name="T7" fmla="*/ 1946161268 h 16690"/>
                <a:gd name="T8" fmla="*/ 286036553 w 21590"/>
                <a:gd name="T9" fmla="*/ 1513714635 h 16690"/>
                <a:gd name="T10" fmla="*/ 511874951 w 21590"/>
                <a:gd name="T11" fmla="*/ 1496463517 h 16690"/>
                <a:gd name="T12" fmla="*/ 90358306 w 21590"/>
                <a:gd name="T13" fmla="*/ 891067454 h 16690"/>
                <a:gd name="T14" fmla="*/ 316196704 w 21590"/>
                <a:gd name="T15" fmla="*/ 942966873 h 16690"/>
                <a:gd name="T16" fmla="*/ 150558932 w 21590"/>
                <a:gd name="T17" fmla="*/ 112721961 h 16690"/>
                <a:gd name="T18" fmla="*/ 1279628774 w 21590"/>
                <a:gd name="T19" fmla="*/ 770017444 h 16690"/>
                <a:gd name="T20" fmla="*/ 2147483646 w 21590"/>
                <a:gd name="T21" fmla="*/ 199269682 h 16690"/>
                <a:gd name="T22" fmla="*/ 2147483646 w 21590"/>
                <a:gd name="T23" fmla="*/ 60822541 h 16690"/>
                <a:gd name="T24" fmla="*/ 2147483646 w 21590"/>
                <a:gd name="T25" fmla="*/ 389470283 h 16690"/>
                <a:gd name="T26" fmla="*/ 2147483646 w 21590"/>
                <a:gd name="T27" fmla="*/ 303068522 h 16690"/>
                <a:gd name="T28" fmla="*/ 2147483646 w 21590"/>
                <a:gd name="T29" fmla="*/ 303068522 h 166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590" h="16690">
                  <a:moveTo>
                    <a:pt x="21590" y="2038"/>
                  </a:moveTo>
                  <a:cubicBezTo>
                    <a:pt x="21486" y="2795"/>
                    <a:pt x="20307" y="3555"/>
                    <a:pt x="19593" y="4132"/>
                  </a:cubicBezTo>
                  <a:cubicBezTo>
                    <a:pt x="20298" y="13815"/>
                    <a:pt x="8559" y="19854"/>
                    <a:pt x="0" y="14947"/>
                  </a:cubicBezTo>
                  <a:cubicBezTo>
                    <a:pt x="2400" y="14964"/>
                    <a:pt x="5061" y="14350"/>
                    <a:pt x="6489" y="13087"/>
                  </a:cubicBezTo>
                  <a:cubicBezTo>
                    <a:pt x="4412" y="12774"/>
                    <a:pt x="2942" y="11896"/>
                    <a:pt x="2371" y="10179"/>
                  </a:cubicBezTo>
                  <a:cubicBezTo>
                    <a:pt x="2979" y="10126"/>
                    <a:pt x="3833" y="10301"/>
                    <a:pt x="4243" y="10063"/>
                  </a:cubicBezTo>
                  <a:cubicBezTo>
                    <a:pt x="2343" y="9391"/>
                    <a:pt x="841" y="8348"/>
                    <a:pt x="749" y="5992"/>
                  </a:cubicBezTo>
                  <a:cubicBezTo>
                    <a:pt x="1425" y="6059"/>
                    <a:pt x="1777" y="6430"/>
                    <a:pt x="2621" y="6341"/>
                  </a:cubicBezTo>
                  <a:cubicBezTo>
                    <a:pt x="1392" y="5607"/>
                    <a:pt x="-10" y="2816"/>
                    <a:pt x="1248" y="758"/>
                  </a:cubicBezTo>
                  <a:cubicBezTo>
                    <a:pt x="3477" y="3062"/>
                    <a:pt x="6259" y="4849"/>
                    <a:pt x="10607" y="5178"/>
                  </a:cubicBezTo>
                  <a:cubicBezTo>
                    <a:pt x="9529" y="903"/>
                    <a:pt x="15610" y="-1746"/>
                    <a:pt x="18345" y="1340"/>
                  </a:cubicBezTo>
                  <a:cubicBezTo>
                    <a:pt x="19408" y="1129"/>
                    <a:pt x="20305" y="763"/>
                    <a:pt x="21215" y="409"/>
                  </a:cubicBezTo>
                  <a:cubicBezTo>
                    <a:pt x="20842" y="1380"/>
                    <a:pt x="20085" y="1993"/>
                    <a:pt x="19343" y="2619"/>
                  </a:cubicBezTo>
                  <a:cubicBezTo>
                    <a:pt x="20149" y="2479"/>
                    <a:pt x="21001" y="2381"/>
                    <a:pt x="21590" y="2038"/>
                  </a:cubicBezTo>
                  <a:close/>
                  <a:moveTo>
                    <a:pt x="21590" y="2038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GB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sp>
        <p:nvSpPr>
          <p:cNvPr id="304" name="TextBox 441"/>
          <p:cNvSpPr txBox="1"/>
          <p:nvPr/>
        </p:nvSpPr>
        <p:spPr>
          <a:xfrm>
            <a:off x="7764340" y="4465270"/>
            <a:ext cx="194258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思想太单一</a:t>
            </a:r>
          </a:p>
        </p:txBody>
      </p:sp>
      <p:sp>
        <p:nvSpPr>
          <p:cNvPr id="305" name="TextBox 442"/>
          <p:cNvSpPr txBox="1"/>
          <p:nvPr/>
        </p:nvSpPr>
        <p:spPr>
          <a:xfrm>
            <a:off x="5601499" y="1647073"/>
            <a:ext cx="194258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分析太笼统</a:t>
            </a:r>
          </a:p>
        </p:txBody>
      </p:sp>
      <p:sp>
        <p:nvSpPr>
          <p:cNvPr id="306" name="TextBox 443"/>
          <p:cNvSpPr txBox="1"/>
          <p:nvPr/>
        </p:nvSpPr>
        <p:spPr>
          <a:xfrm>
            <a:off x="9787607" y="1607351"/>
            <a:ext cx="1942589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改进不明显</a:t>
            </a:r>
          </a:p>
        </p:txBody>
      </p: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缺点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6"/>
          <p:cNvSpPr>
            <a:spLocks noEditPoints="1"/>
          </p:cNvSpPr>
          <p:nvPr/>
        </p:nvSpPr>
        <p:spPr bwMode="auto">
          <a:xfrm>
            <a:off x="2297242" y="5137751"/>
            <a:ext cx="559245" cy="372175"/>
          </a:xfrm>
          <a:custGeom>
            <a:avLst/>
            <a:gdLst>
              <a:gd name="T0" fmla="*/ 176 w 176"/>
              <a:gd name="T1" fmla="*/ 99 h 117"/>
              <a:gd name="T2" fmla="*/ 176 w 176"/>
              <a:gd name="T3" fmla="*/ 108 h 117"/>
              <a:gd name="T4" fmla="*/ 161 w 176"/>
              <a:gd name="T5" fmla="*/ 117 h 117"/>
              <a:gd name="T6" fmla="*/ 15 w 176"/>
              <a:gd name="T7" fmla="*/ 117 h 117"/>
              <a:gd name="T8" fmla="*/ 0 w 176"/>
              <a:gd name="T9" fmla="*/ 108 h 117"/>
              <a:gd name="T10" fmla="*/ 0 w 176"/>
              <a:gd name="T11" fmla="*/ 99 h 117"/>
              <a:gd name="T12" fmla="*/ 15 w 176"/>
              <a:gd name="T13" fmla="*/ 99 h 117"/>
              <a:gd name="T14" fmla="*/ 161 w 176"/>
              <a:gd name="T15" fmla="*/ 99 h 117"/>
              <a:gd name="T16" fmla="*/ 176 w 176"/>
              <a:gd name="T17" fmla="*/ 99 h 117"/>
              <a:gd name="T18" fmla="*/ 24 w 176"/>
              <a:gd name="T19" fmla="*/ 79 h 117"/>
              <a:gd name="T20" fmla="*/ 24 w 176"/>
              <a:gd name="T21" fmla="*/ 14 h 117"/>
              <a:gd name="T22" fmla="*/ 38 w 176"/>
              <a:gd name="T23" fmla="*/ 0 h 117"/>
              <a:gd name="T24" fmla="*/ 138 w 176"/>
              <a:gd name="T25" fmla="*/ 0 h 117"/>
              <a:gd name="T26" fmla="*/ 152 w 176"/>
              <a:gd name="T27" fmla="*/ 14 h 117"/>
              <a:gd name="T28" fmla="*/ 152 w 176"/>
              <a:gd name="T29" fmla="*/ 79 h 117"/>
              <a:gd name="T30" fmla="*/ 138 w 176"/>
              <a:gd name="T31" fmla="*/ 93 h 117"/>
              <a:gd name="T32" fmla="*/ 38 w 176"/>
              <a:gd name="T33" fmla="*/ 93 h 117"/>
              <a:gd name="T34" fmla="*/ 24 w 176"/>
              <a:gd name="T35" fmla="*/ 79 h 117"/>
              <a:gd name="T36" fmla="*/ 35 w 176"/>
              <a:gd name="T37" fmla="*/ 79 h 117"/>
              <a:gd name="T38" fmla="*/ 38 w 176"/>
              <a:gd name="T39" fmla="*/ 82 h 117"/>
              <a:gd name="T40" fmla="*/ 138 w 176"/>
              <a:gd name="T41" fmla="*/ 82 h 117"/>
              <a:gd name="T42" fmla="*/ 141 w 176"/>
              <a:gd name="T43" fmla="*/ 79 h 117"/>
              <a:gd name="T44" fmla="*/ 141 w 176"/>
              <a:gd name="T45" fmla="*/ 14 h 117"/>
              <a:gd name="T46" fmla="*/ 138 w 176"/>
              <a:gd name="T47" fmla="*/ 11 h 117"/>
              <a:gd name="T48" fmla="*/ 38 w 176"/>
              <a:gd name="T49" fmla="*/ 11 h 117"/>
              <a:gd name="T50" fmla="*/ 35 w 176"/>
              <a:gd name="T51" fmla="*/ 14 h 117"/>
              <a:gd name="T52" fmla="*/ 35 w 176"/>
              <a:gd name="T53" fmla="*/ 79 h 117"/>
              <a:gd name="T54" fmla="*/ 97 w 176"/>
              <a:gd name="T55" fmla="*/ 107 h 117"/>
              <a:gd name="T56" fmla="*/ 95 w 176"/>
              <a:gd name="T57" fmla="*/ 105 h 117"/>
              <a:gd name="T58" fmla="*/ 81 w 176"/>
              <a:gd name="T59" fmla="*/ 105 h 117"/>
              <a:gd name="T60" fmla="*/ 79 w 176"/>
              <a:gd name="T61" fmla="*/ 107 h 117"/>
              <a:gd name="T62" fmla="*/ 81 w 176"/>
              <a:gd name="T63" fmla="*/ 108 h 117"/>
              <a:gd name="T64" fmla="*/ 95 w 176"/>
              <a:gd name="T65" fmla="*/ 108 h 117"/>
              <a:gd name="T66" fmla="*/ 97 w 176"/>
              <a:gd name="T67" fmla="*/ 10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09" name="Freeform 33"/>
          <p:cNvSpPr>
            <a:spLocks noEditPoints="1"/>
          </p:cNvSpPr>
          <p:nvPr/>
        </p:nvSpPr>
        <p:spPr bwMode="auto">
          <a:xfrm>
            <a:off x="7289087" y="3869998"/>
            <a:ext cx="551858" cy="453615"/>
          </a:xfrm>
          <a:custGeom>
            <a:avLst/>
            <a:gdLst>
              <a:gd name="T0" fmla="*/ 2147483646 w 244"/>
              <a:gd name="T1" fmla="*/ 2147483646 h 200"/>
              <a:gd name="T2" fmla="*/ 2147483646 w 244"/>
              <a:gd name="T3" fmla="*/ 2147483646 h 200"/>
              <a:gd name="T4" fmla="*/ 2147483646 w 244"/>
              <a:gd name="T5" fmla="*/ 2147483646 h 200"/>
              <a:gd name="T6" fmla="*/ 2147483646 w 244"/>
              <a:gd name="T7" fmla="*/ 2147483646 h 200"/>
              <a:gd name="T8" fmla="*/ 2147483646 w 244"/>
              <a:gd name="T9" fmla="*/ 2147483646 h 200"/>
              <a:gd name="T10" fmla="*/ 2147483646 w 244"/>
              <a:gd name="T11" fmla="*/ 2147483646 h 200"/>
              <a:gd name="T12" fmla="*/ 2147483646 w 244"/>
              <a:gd name="T13" fmla="*/ 2147483646 h 200"/>
              <a:gd name="T14" fmla="*/ 2147483646 w 244"/>
              <a:gd name="T15" fmla="*/ 2147483646 h 200"/>
              <a:gd name="T16" fmla="*/ 2147483646 w 244"/>
              <a:gd name="T17" fmla="*/ 2147483646 h 200"/>
              <a:gd name="T18" fmla="*/ 2147483646 w 244"/>
              <a:gd name="T19" fmla="*/ 2147483646 h 200"/>
              <a:gd name="T20" fmla="*/ 2147483646 w 244"/>
              <a:gd name="T21" fmla="*/ 2147483646 h 200"/>
              <a:gd name="T22" fmla="*/ 2147483646 w 244"/>
              <a:gd name="T23" fmla="*/ 2147483646 h 200"/>
              <a:gd name="T24" fmla="*/ 2147483646 w 244"/>
              <a:gd name="T25" fmla="*/ 2147483646 h 200"/>
              <a:gd name="T26" fmla="*/ 2147483646 w 244"/>
              <a:gd name="T27" fmla="*/ 2147483646 h 200"/>
              <a:gd name="T28" fmla="*/ 2147483646 w 244"/>
              <a:gd name="T29" fmla="*/ 2147483646 h 200"/>
              <a:gd name="T30" fmla="*/ 2147483646 w 244"/>
              <a:gd name="T31" fmla="*/ 2147483646 h 200"/>
              <a:gd name="T32" fmla="*/ 2147483646 w 244"/>
              <a:gd name="T33" fmla="*/ 2147483646 h 200"/>
              <a:gd name="T34" fmla="*/ 2147483646 w 244"/>
              <a:gd name="T35" fmla="*/ 2147483646 h 200"/>
              <a:gd name="T36" fmla="*/ 2147483646 w 244"/>
              <a:gd name="T37" fmla="*/ 2147483646 h 200"/>
              <a:gd name="T38" fmla="*/ 2147483646 w 244"/>
              <a:gd name="T39" fmla="*/ 2147483646 h 200"/>
              <a:gd name="T40" fmla="*/ 2147483646 w 244"/>
              <a:gd name="T41" fmla="*/ 2147483646 h 200"/>
              <a:gd name="T42" fmla="*/ 2147483646 w 244"/>
              <a:gd name="T43" fmla="*/ 2147483646 h 200"/>
              <a:gd name="T44" fmla="*/ 2147483646 w 244"/>
              <a:gd name="T45" fmla="*/ 2147483646 h 200"/>
              <a:gd name="T46" fmla="*/ 2147483646 w 244"/>
              <a:gd name="T47" fmla="*/ 2147483646 h 200"/>
              <a:gd name="T48" fmla="*/ 2147483646 w 244"/>
              <a:gd name="T49" fmla="*/ 2147483646 h 200"/>
              <a:gd name="T50" fmla="*/ 2147483646 w 244"/>
              <a:gd name="T51" fmla="*/ 2147483646 h 200"/>
              <a:gd name="T52" fmla="*/ 2147483646 w 244"/>
              <a:gd name="T53" fmla="*/ 2147483646 h 200"/>
              <a:gd name="T54" fmla="*/ 2147483646 w 244"/>
              <a:gd name="T55" fmla="*/ 2147483646 h 200"/>
              <a:gd name="T56" fmla="*/ 2147483646 w 244"/>
              <a:gd name="T57" fmla="*/ 2147483646 h 200"/>
              <a:gd name="T58" fmla="*/ 2147483646 w 244"/>
              <a:gd name="T59" fmla="*/ 2147483646 h 200"/>
              <a:gd name="T60" fmla="*/ 2147483646 w 244"/>
              <a:gd name="T61" fmla="*/ 2147483646 h 200"/>
              <a:gd name="T62" fmla="*/ 0 w 244"/>
              <a:gd name="T63" fmla="*/ 2147483646 h 200"/>
              <a:gd name="T64" fmla="*/ 0 w 244"/>
              <a:gd name="T65" fmla="*/ 2147483646 h 200"/>
              <a:gd name="T66" fmla="*/ 2147483646 w 244"/>
              <a:gd name="T67" fmla="*/ 2147483646 h 200"/>
              <a:gd name="T68" fmla="*/ 2147483646 w 244"/>
              <a:gd name="T69" fmla="*/ 0 h 200"/>
              <a:gd name="T70" fmla="*/ 2147483646 w 244"/>
              <a:gd name="T71" fmla="*/ 2147483646 h 200"/>
              <a:gd name="T72" fmla="*/ 2147483646 w 244"/>
              <a:gd name="T73" fmla="*/ 2147483646 h 200"/>
              <a:gd name="T74" fmla="*/ 2147483646 w 244"/>
              <a:gd name="T75" fmla="*/ 2147483646 h 200"/>
              <a:gd name="T76" fmla="*/ 2147483646 w 244"/>
              <a:gd name="T77" fmla="*/ 0 h 200"/>
              <a:gd name="T78" fmla="*/ 2147483646 w 244"/>
              <a:gd name="T79" fmla="*/ 2147483646 h 200"/>
              <a:gd name="T80" fmla="*/ 2147483646 w 244"/>
              <a:gd name="T81" fmla="*/ 2147483646 h 200"/>
              <a:gd name="T82" fmla="*/ 2147483646 w 244"/>
              <a:gd name="T83" fmla="*/ 2147483646 h 200"/>
              <a:gd name="T84" fmla="*/ 2147483646 w 244"/>
              <a:gd name="T85" fmla="*/ 2147483646 h 200"/>
              <a:gd name="T86" fmla="*/ 2147483646 w 244"/>
              <a:gd name="T87" fmla="*/ 2147483646 h 200"/>
              <a:gd name="T88" fmla="*/ 2147483646 w 244"/>
              <a:gd name="T89" fmla="*/ 2147483646 h 200"/>
              <a:gd name="T90" fmla="*/ 2147483646 w 244"/>
              <a:gd name="T91" fmla="*/ 2147483646 h 200"/>
              <a:gd name="T92" fmla="*/ 2147483646 w 244"/>
              <a:gd name="T93" fmla="*/ 2147483646 h 200"/>
              <a:gd name="T94" fmla="*/ 2147483646 w 244"/>
              <a:gd name="T95" fmla="*/ 2147483646 h 200"/>
              <a:gd name="T96" fmla="*/ 2147483646 w 244"/>
              <a:gd name="T97" fmla="*/ 2147483646 h 200"/>
              <a:gd name="T98" fmla="*/ 2147483646 w 244"/>
              <a:gd name="T99" fmla="*/ 2147483646 h 200"/>
              <a:gd name="T100" fmla="*/ 2147483646 w 244"/>
              <a:gd name="T101" fmla="*/ 2147483646 h 200"/>
              <a:gd name="T102" fmla="*/ 2147483646 w 244"/>
              <a:gd name="T103" fmla="*/ 2147483646 h 200"/>
              <a:gd name="T104" fmla="*/ 2147483646 w 244"/>
              <a:gd name="T105" fmla="*/ 2147483646 h 200"/>
              <a:gd name="T106" fmla="*/ 2147483646 w 244"/>
              <a:gd name="T107" fmla="*/ 2147483646 h 200"/>
              <a:gd name="T108" fmla="*/ 2147483646 w 244"/>
              <a:gd name="T109" fmla="*/ 2147483646 h 200"/>
              <a:gd name="T110" fmla="*/ 2147483646 w 244"/>
              <a:gd name="T111" fmla="*/ 2147483646 h 200"/>
              <a:gd name="T112" fmla="*/ 2147483646 w 244"/>
              <a:gd name="T113" fmla="*/ 2147483646 h 200"/>
              <a:gd name="T114" fmla="*/ 2147483646 w 244"/>
              <a:gd name="T115" fmla="*/ 2147483646 h 200"/>
              <a:gd name="T116" fmla="*/ 2147483646 w 244"/>
              <a:gd name="T117" fmla="*/ 2147483646 h 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44" h="200">
                <a:moveTo>
                  <a:pt x="221" y="66"/>
                </a:moveTo>
                <a:cubicBezTo>
                  <a:pt x="214" y="66"/>
                  <a:pt x="207" y="72"/>
                  <a:pt x="207" y="80"/>
                </a:cubicBezTo>
                <a:cubicBezTo>
                  <a:pt x="207" y="87"/>
                  <a:pt x="214" y="93"/>
                  <a:pt x="221" y="93"/>
                </a:cubicBezTo>
                <a:cubicBezTo>
                  <a:pt x="229" y="93"/>
                  <a:pt x="235" y="87"/>
                  <a:pt x="235" y="80"/>
                </a:cubicBezTo>
                <a:cubicBezTo>
                  <a:pt x="235" y="72"/>
                  <a:pt x="229" y="66"/>
                  <a:pt x="221" y="66"/>
                </a:cubicBezTo>
                <a:close/>
                <a:moveTo>
                  <a:pt x="23" y="66"/>
                </a:moveTo>
                <a:cubicBezTo>
                  <a:pt x="15" y="66"/>
                  <a:pt x="9" y="72"/>
                  <a:pt x="9" y="80"/>
                </a:cubicBezTo>
                <a:cubicBezTo>
                  <a:pt x="9" y="87"/>
                  <a:pt x="15" y="93"/>
                  <a:pt x="23" y="93"/>
                </a:cubicBezTo>
                <a:cubicBezTo>
                  <a:pt x="31" y="93"/>
                  <a:pt x="37" y="87"/>
                  <a:pt x="37" y="80"/>
                </a:cubicBezTo>
                <a:cubicBezTo>
                  <a:pt x="37" y="72"/>
                  <a:pt x="31" y="66"/>
                  <a:pt x="23" y="66"/>
                </a:cubicBezTo>
                <a:close/>
                <a:moveTo>
                  <a:pt x="180" y="41"/>
                </a:moveTo>
                <a:cubicBezTo>
                  <a:pt x="169" y="41"/>
                  <a:pt x="160" y="50"/>
                  <a:pt x="160" y="61"/>
                </a:cubicBezTo>
                <a:cubicBezTo>
                  <a:pt x="160" y="73"/>
                  <a:pt x="169" y="82"/>
                  <a:pt x="180" y="82"/>
                </a:cubicBezTo>
                <a:cubicBezTo>
                  <a:pt x="191" y="82"/>
                  <a:pt x="201" y="73"/>
                  <a:pt x="201" y="61"/>
                </a:cubicBezTo>
                <a:cubicBezTo>
                  <a:pt x="201" y="50"/>
                  <a:pt x="191" y="41"/>
                  <a:pt x="180" y="41"/>
                </a:cubicBezTo>
                <a:close/>
                <a:moveTo>
                  <a:pt x="244" y="166"/>
                </a:moveTo>
                <a:cubicBezTo>
                  <a:pt x="220" y="166"/>
                  <a:pt x="220" y="166"/>
                  <a:pt x="220" y="166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15"/>
                  <a:pt x="218" y="108"/>
                  <a:pt x="215" y="102"/>
                </a:cubicBezTo>
                <a:cubicBezTo>
                  <a:pt x="217" y="102"/>
                  <a:pt x="219" y="101"/>
                  <a:pt x="221" y="101"/>
                </a:cubicBezTo>
                <a:cubicBezTo>
                  <a:pt x="234" y="101"/>
                  <a:pt x="244" y="111"/>
                  <a:pt x="244" y="124"/>
                </a:cubicBezTo>
                <a:lnTo>
                  <a:pt x="244" y="166"/>
                </a:lnTo>
                <a:close/>
                <a:moveTo>
                  <a:pt x="64" y="41"/>
                </a:moveTo>
                <a:cubicBezTo>
                  <a:pt x="53" y="41"/>
                  <a:pt x="43" y="50"/>
                  <a:pt x="43" y="61"/>
                </a:cubicBezTo>
                <a:cubicBezTo>
                  <a:pt x="43" y="73"/>
                  <a:pt x="53" y="82"/>
                  <a:pt x="64" y="82"/>
                </a:cubicBezTo>
                <a:cubicBezTo>
                  <a:pt x="75" y="82"/>
                  <a:pt x="84" y="73"/>
                  <a:pt x="84" y="61"/>
                </a:cubicBezTo>
                <a:cubicBezTo>
                  <a:pt x="84" y="50"/>
                  <a:pt x="75" y="41"/>
                  <a:pt x="64" y="41"/>
                </a:cubicBezTo>
                <a:close/>
                <a:moveTo>
                  <a:pt x="23" y="101"/>
                </a:moveTo>
                <a:cubicBezTo>
                  <a:pt x="25" y="101"/>
                  <a:pt x="27" y="102"/>
                  <a:pt x="29" y="102"/>
                </a:cubicBezTo>
                <a:cubicBezTo>
                  <a:pt x="26" y="108"/>
                  <a:pt x="24" y="115"/>
                  <a:pt x="24" y="123"/>
                </a:cubicBezTo>
                <a:cubicBezTo>
                  <a:pt x="24" y="166"/>
                  <a:pt x="24" y="166"/>
                  <a:pt x="24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1"/>
                  <a:pt x="11" y="101"/>
                  <a:pt x="23" y="101"/>
                </a:cubicBezTo>
                <a:close/>
                <a:moveTo>
                  <a:pt x="122" y="0"/>
                </a:moveTo>
                <a:cubicBezTo>
                  <a:pt x="105" y="0"/>
                  <a:pt x="92" y="13"/>
                  <a:pt x="92" y="30"/>
                </a:cubicBezTo>
                <a:cubicBezTo>
                  <a:pt x="92" y="47"/>
                  <a:pt x="105" y="60"/>
                  <a:pt x="122" y="60"/>
                </a:cubicBezTo>
                <a:cubicBezTo>
                  <a:pt x="139" y="60"/>
                  <a:pt x="152" y="47"/>
                  <a:pt x="152" y="30"/>
                </a:cubicBezTo>
                <a:cubicBezTo>
                  <a:pt x="152" y="13"/>
                  <a:pt x="139" y="0"/>
                  <a:pt x="122" y="0"/>
                </a:cubicBezTo>
                <a:close/>
                <a:moveTo>
                  <a:pt x="213" y="182"/>
                </a:moveTo>
                <a:cubicBezTo>
                  <a:pt x="177" y="182"/>
                  <a:pt x="177" y="182"/>
                  <a:pt x="177" y="182"/>
                </a:cubicBezTo>
                <a:cubicBezTo>
                  <a:pt x="177" y="116"/>
                  <a:pt x="177" y="116"/>
                  <a:pt x="177" y="116"/>
                </a:cubicBezTo>
                <a:cubicBezTo>
                  <a:pt x="177" y="107"/>
                  <a:pt x="175" y="99"/>
                  <a:pt x="171" y="91"/>
                </a:cubicBezTo>
                <a:cubicBezTo>
                  <a:pt x="174" y="90"/>
                  <a:pt x="177" y="90"/>
                  <a:pt x="180" y="90"/>
                </a:cubicBezTo>
                <a:cubicBezTo>
                  <a:pt x="198" y="90"/>
                  <a:pt x="213" y="104"/>
                  <a:pt x="213" y="123"/>
                </a:cubicBezTo>
                <a:lnTo>
                  <a:pt x="213" y="182"/>
                </a:lnTo>
                <a:close/>
                <a:moveTo>
                  <a:pt x="67" y="116"/>
                </a:moveTo>
                <a:cubicBezTo>
                  <a:pt x="67" y="182"/>
                  <a:pt x="67" y="182"/>
                  <a:pt x="67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23"/>
                  <a:pt x="31" y="123"/>
                  <a:pt x="31" y="123"/>
                </a:cubicBezTo>
                <a:cubicBezTo>
                  <a:pt x="31" y="104"/>
                  <a:pt x="46" y="90"/>
                  <a:pt x="64" y="90"/>
                </a:cubicBezTo>
                <a:cubicBezTo>
                  <a:pt x="67" y="90"/>
                  <a:pt x="70" y="90"/>
                  <a:pt x="73" y="91"/>
                </a:cubicBezTo>
                <a:cubicBezTo>
                  <a:pt x="69" y="99"/>
                  <a:pt x="67" y="107"/>
                  <a:pt x="67" y="116"/>
                </a:cubicBezTo>
                <a:close/>
                <a:moveTo>
                  <a:pt x="74" y="200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0" y="116"/>
                  <a:pt x="170" y="116"/>
                  <a:pt x="170" y="116"/>
                </a:cubicBezTo>
                <a:cubicBezTo>
                  <a:pt x="170" y="90"/>
                  <a:pt x="148" y="69"/>
                  <a:pt x="122" y="69"/>
                </a:cubicBezTo>
                <a:cubicBezTo>
                  <a:pt x="96" y="69"/>
                  <a:pt x="74" y="90"/>
                  <a:pt x="74" y="116"/>
                </a:cubicBezTo>
                <a:lnTo>
                  <a:pt x="74" y="200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0" name="Freeform 11"/>
          <p:cNvSpPr>
            <a:spLocks noEditPoints="1"/>
          </p:cNvSpPr>
          <p:nvPr/>
        </p:nvSpPr>
        <p:spPr bwMode="auto">
          <a:xfrm>
            <a:off x="4800902" y="4532150"/>
            <a:ext cx="428444" cy="427305"/>
          </a:xfrm>
          <a:custGeom>
            <a:avLst/>
            <a:gdLst>
              <a:gd name="T0" fmla="*/ 7 w 319"/>
              <a:gd name="T1" fmla="*/ 291 h 318"/>
              <a:gd name="T2" fmla="*/ 26 w 319"/>
              <a:gd name="T3" fmla="*/ 310 h 318"/>
              <a:gd name="T4" fmla="*/ 53 w 319"/>
              <a:gd name="T5" fmla="*/ 310 h 318"/>
              <a:gd name="T6" fmla="*/ 129 w 319"/>
              <a:gd name="T7" fmla="*/ 234 h 318"/>
              <a:gd name="T8" fmla="*/ 191 w 319"/>
              <a:gd name="T9" fmla="*/ 251 h 318"/>
              <a:gd name="T10" fmla="*/ 319 w 319"/>
              <a:gd name="T11" fmla="*/ 124 h 318"/>
              <a:gd name="T12" fmla="*/ 195 w 319"/>
              <a:gd name="T13" fmla="*/ 0 h 318"/>
              <a:gd name="T14" fmla="*/ 67 w 319"/>
              <a:gd name="T15" fmla="*/ 127 h 318"/>
              <a:gd name="T16" fmla="*/ 85 w 319"/>
              <a:gd name="T17" fmla="*/ 192 h 318"/>
              <a:gd name="T18" fmla="*/ 10 w 319"/>
              <a:gd name="T19" fmla="*/ 267 h 318"/>
              <a:gd name="T20" fmla="*/ 7 w 319"/>
              <a:gd name="T21" fmla="*/ 291 h 318"/>
              <a:gd name="T22" fmla="*/ 191 w 319"/>
              <a:gd name="T23" fmla="*/ 213 h 318"/>
              <a:gd name="T24" fmla="*/ 106 w 319"/>
              <a:gd name="T25" fmla="*/ 127 h 318"/>
              <a:gd name="T26" fmla="*/ 195 w 319"/>
              <a:gd name="T27" fmla="*/ 38 h 318"/>
              <a:gd name="T28" fmla="*/ 281 w 319"/>
              <a:gd name="T29" fmla="*/ 124 h 318"/>
              <a:gd name="T30" fmla="*/ 191 w 319"/>
              <a:gd name="T31" fmla="*/ 213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7" y="291"/>
                </a:moveTo>
                <a:cubicBezTo>
                  <a:pt x="26" y="310"/>
                  <a:pt x="26" y="310"/>
                  <a:pt x="26" y="310"/>
                </a:cubicBezTo>
                <a:cubicBezTo>
                  <a:pt x="33" y="318"/>
                  <a:pt x="46" y="318"/>
                  <a:pt x="53" y="310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47" y="245"/>
                  <a:pt x="169" y="251"/>
                  <a:pt x="191" y="251"/>
                </a:cubicBezTo>
                <a:cubicBezTo>
                  <a:pt x="260" y="251"/>
                  <a:pt x="319" y="192"/>
                  <a:pt x="319" y="124"/>
                </a:cubicBezTo>
                <a:cubicBezTo>
                  <a:pt x="319" y="55"/>
                  <a:pt x="263" y="0"/>
                  <a:pt x="195" y="0"/>
                </a:cubicBezTo>
                <a:cubicBezTo>
                  <a:pt x="127" y="0"/>
                  <a:pt x="67" y="59"/>
                  <a:pt x="67" y="127"/>
                </a:cubicBezTo>
                <a:cubicBezTo>
                  <a:pt x="67" y="151"/>
                  <a:pt x="74" y="173"/>
                  <a:pt x="85" y="192"/>
                </a:cubicBezTo>
                <a:cubicBezTo>
                  <a:pt x="10" y="267"/>
                  <a:pt x="10" y="267"/>
                  <a:pt x="10" y="267"/>
                </a:cubicBezTo>
                <a:cubicBezTo>
                  <a:pt x="2" y="275"/>
                  <a:pt x="0" y="284"/>
                  <a:pt x="7" y="291"/>
                </a:cubicBezTo>
                <a:close/>
                <a:moveTo>
                  <a:pt x="191" y="213"/>
                </a:moveTo>
                <a:cubicBezTo>
                  <a:pt x="144" y="213"/>
                  <a:pt x="106" y="175"/>
                  <a:pt x="106" y="127"/>
                </a:cubicBezTo>
                <a:cubicBezTo>
                  <a:pt x="106" y="80"/>
                  <a:pt x="148" y="38"/>
                  <a:pt x="195" y="38"/>
                </a:cubicBezTo>
                <a:cubicBezTo>
                  <a:pt x="242" y="38"/>
                  <a:pt x="281" y="76"/>
                  <a:pt x="281" y="124"/>
                </a:cubicBezTo>
                <a:cubicBezTo>
                  <a:pt x="281" y="171"/>
                  <a:pt x="239" y="213"/>
                  <a:pt x="191" y="213"/>
                </a:cubicBez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1" name="Freeform 9"/>
          <p:cNvSpPr>
            <a:spLocks noEditPoints="1"/>
          </p:cNvSpPr>
          <p:nvPr/>
        </p:nvSpPr>
        <p:spPr bwMode="auto">
          <a:xfrm>
            <a:off x="9755222" y="3415805"/>
            <a:ext cx="487591" cy="364887"/>
          </a:xfrm>
          <a:custGeom>
            <a:avLst/>
            <a:gdLst>
              <a:gd name="T0" fmla="*/ 302 w 302"/>
              <a:gd name="T1" fmla="*/ 226 h 226"/>
              <a:gd name="T2" fmla="*/ 0 w 302"/>
              <a:gd name="T3" fmla="*/ 226 h 226"/>
              <a:gd name="T4" fmla="*/ 0 w 302"/>
              <a:gd name="T5" fmla="*/ 0 h 226"/>
              <a:gd name="T6" fmla="*/ 17 w 302"/>
              <a:gd name="T7" fmla="*/ 0 h 226"/>
              <a:gd name="T8" fmla="*/ 17 w 302"/>
              <a:gd name="T9" fmla="*/ 206 h 226"/>
              <a:gd name="T10" fmla="*/ 302 w 302"/>
              <a:gd name="T11" fmla="*/ 206 h 226"/>
              <a:gd name="T12" fmla="*/ 302 w 302"/>
              <a:gd name="T13" fmla="*/ 226 h 226"/>
              <a:gd name="T14" fmla="*/ 282 w 302"/>
              <a:gd name="T15" fmla="*/ 188 h 226"/>
              <a:gd name="T16" fmla="*/ 37 w 302"/>
              <a:gd name="T17" fmla="*/ 188 h 226"/>
              <a:gd name="T18" fmla="*/ 37 w 302"/>
              <a:gd name="T19" fmla="*/ 103 h 226"/>
              <a:gd name="T20" fmla="*/ 103 w 302"/>
              <a:gd name="T21" fmla="*/ 17 h 226"/>
              <a:gd name="T22" fmla="*/ 189 w 302"/>
              <a:gd name="T23" fmla="*/ 103 h 226"/>
              <a:gd name="T24" fmla="*/ 245 w 302"/>
              <a:gd name="T25" fmla="*/ 56 h 226"/>
              <a:gd name="T26" fmla="*/ 282 w 302"/>
              <a:gd name="T27" fmla="*/ 18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2" h="226">
                <a:moveTo>
                  <a:pt x="302" y="226"/>
                </a:moveTo>
                <a:lnTo>
                  <a:pt x="0" y="226"/>
                </a:lnTo>
                <a:lnTo>
                  <a:pt x="0" y="0"/>
                </a:lnTo>
                <a:lnTo>
                  <a:pt x="17" y="0"/>
                </a:lnTo>
                <a:lnTo>
                  <a:pt x="17" y="206"/>
                </a:lnTo>
                <a:lnTo>
                  <a:pt x="302" y="206"/>
                </a:lnTo>
                <a:lnTo>
                  <a:pt x="302" y="226"/>
                </a:lnTo>
                <a:close/>
                <a:moveTo>
                  <a:pt x="282" y="188"/>
                </a:moveTo>
                <a:lnTo>
                  <a:pt x="37" y="188"/>
                </a:lnTo>
                <a:lnTo>
                  <a:pt x="37" y="103"/>
                </a:lnTo>
                <a:lnTo>
                  <a:pt x="103" y="17"/>
                </a:lnTo>
                <a:lnTo>
                  <a:pt x="189" y="103"/>
                </a:lnTo>
                <a:lnTo>
                  <a:pt x="245" y="56"/>
                </a:lnTo>
                <a:lnTo>
                  <a:pt x="282" y="188"/>
                </a:lnTo>
                <a:close/>
              </a:path>
            </a:pathLst>
          </a:custGeom>
          <a:solidFill>
            <a:srgbClr val="1F589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305909" y="3548975"/>
            <a:ext cx="2434168" cy="827760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3690662" y="2959540"/>
            <a:ext cx="2434168" cy="827760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6236298" y="2342276"/>
            <a:ext cx="2434168" cy="827760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8781934" y="1829812"/>
            <a:ext cx="2434168" cy="827760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192866" y="4032277"/>
            <a:ext cx="1991376" cy="450388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算法改进更明显</a:t>
            </a:r>
          </a:p>
        </p:txBody>
      </p:sp>
      <p:sp>
        <p:nvSpPr>
          <p:cNvPr id="317" name="矩形 316"/>
          <p:cNvSpPr/>
          <p:nvPr/>
        </p:nvSpPr>
        <p:spPr>
          <a:xfrm>
            <a:off x="8938954" y="2301103"/>
            <a:ext cx="2030364" cy="450388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数据分析更多元</a:t>
            </a:r>
          </a:p>
        </p:txBody>
      </p:sp>
      <p:sp>
        <p:nvSpPr>
          <p:cNvPr id="318" name="矩形 317"/>
          <p:cNvSpPr/>
          <p:nvPr/>
        </p:nvSpPr>
        <p:spPr>
          <a:xfrm>
            <a:off x="6242930" y="2884919"/>
            <a:ext cx="2206148" cy="450388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算法设计更丰富</a:t>
            </a:r>
          </a:p>
        </p:txBody>
      </p:sp>
      <p:sp>
        <p:nvSpPr>
          <p:cNvPr id="319" name="矩形 318"/>
          <p:cNvSpPr/>
          <p:nvPr/>
        </p:nvSpPr>
        <p:spPr>
          <a:xfrm>
            <a:off x="3906455" y="3484990"/>
            <a:ext cx="1905013" cy="450388"/>
          </a:xfrm>
          <a:prstGeom prst="rect">
            <a:avLst/>
          </a:prstGeom>
        </p:spPr>
        <p:txBody>
          <a:bodyPr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并行性的利用</a:t>
            </a:r>
          </a:p>
        </p:txBody>
      </p:sp>
      <p:sp>
        <p:nvSpPr>
          <p:cNvPr id="321" name="L-Shape 8"/>
          <p:cNvSpPr/>
          <p:nvPr/>
        </p:nvSpPr>
        <p:spPr>
          <a:xfrm rot="5400000">
            <a:off x="1913951" y="4247560"/>
            <a:ext cx="1325828" cy="2206148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2" name="Freeform 9"/>
          <p:cNvSpPr/>
          <p:nvPr/>
        </p:nvSpPr>
        <p:spPr>
          <a:xfrm>
            <a:off x="1692638" y="4916883"/>
            <a:ext cx="1991723" cy="1745861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23" name="Isosceles Triangle 10"/>
          <p:cNvSpPr/>
          <p:nvPr/>
        </p:nvSpPr>
        <p:spPr>
          <a:xfrm>
            <a:off x="3308564" y="4085141"/>
            <a:ext cx="375796" cy="375796"/>
          </a:xfrm>
          <a:prstGeom prst="triangle">
            <a:avLst>
              <a:gd name="adj" fmla="val 100000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4" name="L-Shape 11"/>
          <p:cNvSpPr/>
          <p:nvPr/>
        </p:nvSpPr>
        <p:spPr>
          <a:xfrm rot="5400000">
            <a:off x="4352210" y="3654370"/>
            <a:ext cx="1325828" cy="2206148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5" name="Freeform 12"/>
          <p:cNvSpPr/>
          <p:nvPr/>
        </p:nvSpPr>
        <p:spPr>
          <a:xfrm>
            <a:off x="4130896" y="4313533"/>
            <a:ext cx="1991723" cy="1745861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26" name="Isosceles Triangle 13"/>
          <p:cNvSpPr/>
          <p:nvPr/>
        </p:nvSpPr>
        <p:spPr>
          <a:xfrm>
            <a:off x="5746823" y="3491952"/>
            <a:ext cx="375796" cy="375796"/>
          </a:xfrm>
          <a:prstGeom prst="triangle">
            <a:avLst>
              <a:gd name="adj" fmla="val 100000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7" name="L-Shape 14"/>
          <p:cNvSpPr/>
          <p:nvPr/>
        </p:nvSpPr>
        <p:spPr>
          <a:xfrm rot="5400000">
            <a:off x="6790468" y="3051021"/>
            <a:ext cx="1325828" cy="2206148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8" name="Freeform 15"/>
          <p:cNvSpPr/>
          <p:nvPr/>
        </p:nvSpPr>
        <p:spPr>
          <a:xfrm>
            <a:off x="6569155" y="3710184"/>
            <a:ext cx="1991723" cy="1745861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29" name="Isosceles Triangle 16"/>
          <p:cNvSpPr/>
          <p:nvPr/>
        </p:nvSpPr>
        <p:spPr>
          <a:xfrm>
            <a:off x="8185080" y="2888602"/>
            <a:ext cx="375796" cy="375796"/>
          </a:xfrm>
          <a:prstGeom prst="triangle">
            <a:avLst>
              <a:gd name="adj" fmla="val 100000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0" name="L-Shape 17"/>
          <p:cNvSpPr/>
          <p:nvPr/>
        </p:nvSpPr>
        <p:spPr>
          <a:xfrm rot="5400000">
            <a:off x="9228726" y="2447673"/>
            <a:ext cx="1325828" cy="2206148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1F5891"/>
          </a:soli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1" name="Freeform 18"/>
          <p:cNvSpPr/>
          <p:nvPr/>
        </p:nvSpPr>
        <p:spPr>
          <a:xfrm>
            <a:off x="9007412" y="3106834"/>
            <a:ext cx="1991723" cy="1745861"/>
          </a:xfrm>
          <a:custGeom>
            <a:avLst/>
            <a:gdLst>
              <a:gd name="connsiteX0" fmla="*/ 0 w 1493792"/>
              <a:gd name="connsiteY0" fmla="*/ 0 h 1309396"/>
              <a:gd name="connsiteX1" fmla="*/ 1493792 w 1493792"/>
              <a:gd name="connsiteY1" fmla="*/ 0 h 1309396"/>
              <a:gd name="connsiteX2" fmla="*/ 1493792 w 1493792"/>
              <a:gd name="connsiteY2" fmla="*/ 1309396 h 1309396"/>
              <a:gd name="connsiteX3" fmla="*/ 0 w 1493792"/>
              <a:gd name="connsiteY3" fmla="*/ 1309396 h 1309396"/>
              <a:gd name="connsiteX4" fmla="*/ 0 w 1493792"/>
              <a:gd name="connsiteY4" fmla="*/ 0 h 13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792" h="1309396">
                <a:moveTo>
                  <a:pt x="0" y="0"/>
                </a:moveTo>
                <a:lnTo>
                  <a:pt x="1493792" y="0"/>
                </a:lnTo>
                <a:lnTo>
                  <a:pt x="1493792" y="1309396"/>
                </a:lnTo>
                <a:lnTo>
                  <a:pt x="0" y="130939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未来方向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-62865" y="1845945"/>
            <a:ext cx="12318365" cy="5153660"/>
          </a:xfrm>
          <a:prstGeom prst="rect">
            <a:avLst/>
          </a:prstGeom>
        </p:spPr>
      </p:pic>
      <p:pic>
        <p:nvPicPr>
          <p:cNvPr id="2" name="图片 1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71865" r="4790" b="15753"/>
          <a:stretch>
            <a:fillRect/>
          </a:stretch>
        </p:blipFill>
        <p:spPr>
          <a:xfrm>
            <a:off x="-63500" y="-46355"/>
            <a:ext cx="12318365" cy="9563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50565" y="1927886"/>
            <a:ext cx="35501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头脑风暴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0290" y="1137920"/>
            <a:ext cx="1238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06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89" y="42463"/>
            <a:ext cx="2323111" cy="7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82"/>
          <p:cNvSpPr/>
          <p:nvPr/>
        </p:nvSpPr>
        <p:spPr bwMode="auto">
          <a:xfrm>
            <a:off x="7326628" y="2740139"/>
            <a:ext cx="184710" cy="149528"/>
          </a:xfrm>
          <a:custGeom>
            <a:avLst/>
            <a:gdLst>
              <a:gd name="T0" fmla="*/ 77 w 77"/>
              <a:gd name="T1" fmla="*/ 7 h 62"/>
              <a:gd name="T2" fmla="*/ 68 w 77"/>
              <a:gd name="T3" fmla="*/ 10 h 62"/>
              <a:gd name="T4" fmla="*/ 75 w 77"/>
              <a:gd name="T5" fmla="*/ 1 h 62"/>
              <a:gd name="T6" fmla="*/ 65 w 77"/>
              <a:gd name="T7" fmla="*/ 5 h 62"/>
              <a:gd name="T8" fmla="*/ 53 w 77"/>
              <a:gd name="T9" fmla="*/ 0 h 62"/>
              <a:gd name="T10" fmla="*/ 38 w 77"/>
              <a:gd name="T11" fmla="*/ 15 h 62"/>
              <a:gd name="T12" fmla="*/ 38 w 77"/>
              <a:gd name="T13" fmla="*/ 19 h 62"/>
              <a:gd name="T14" fmla="*/ 6 w 77"/>
              <a:gd name="T15" fmla="*/ 3 h 62"/>
              <a:gd name="T16" fmla="*/ 3 w 77"/>
              <a:gd name="T17" fmla="*/ 10 h 62"/>
              <a:gd name="T18" fmla="*/ 10 w 77"/>
              <a:gd name="T19" fmla="*/ 24 h 62"/>
              <a:gd name="T20" fmla="*/ 3 w 77"/>
              <a:gd name="T21" fmla="*/ 22 h 62"/>
              <a:gd name="T22" fmla="*/ 3 w 77"/>
              <a:gd name="T23" fmla="*/ 22 h 62"/>
              <a:gd name="T24" fmla="*/ 16 w 77"/>
              <a:gd name="T25" fmla="*/ 37 h 62"/>
              <a:gd name="T26" fmla="*/ 12 w 77"/>
              <a:gd name="T27" fmla="*/ 38 h 62"/>
              <a:gd name="T28" fmla="*/ 9 w 77"/>
              <a:gd name="T29" fmla="*/ 38 h 62"/>
              <a:gd name="T30" fmla="*/ 24 w 77"/>
              <a:gd name="T31" fmla="*/ 48 h 62"/>
              <a:gd name="T32" fmla="*/ 4 w 77"/>
              <a:gd name="T33" fmla="*/ 55 h 62"/>
              <a:gd name="T34" fmla="*/ 0 w 77"/>
              <a:gd name="T35" fmla="*/ 55 h 62"/>
              <a:gd name="T36" fmla="*/ 24 w 77"/>
              <a:gd name="T37" fmla="*/ 62 h 62"/>
              <a:gd name="T38" fmla="*/ 69 w 77"/>
              <a:gd name="T39" fmla="*/ 17 h 62"/>
              <a:gd name="T40" fmla="*/ 69 w 77"/>
              <a:gd name="T41" fmla="*/ 15 h 62"/>
              <a:gd name="T42" fmla="*/ 77 w 77"/>
              <a:gd name="T43" fmla="*/ 7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62">
                <a:moveTo>
                  <a:pt x="77" y="7"/>
                </a:moveTo>
                <a:cubicBezTo>
                  <a:pt x="74" y="8"/>
                  <a:pt x="71" y="9"/>
                  <a:pt x="68" y="10"/>
                </a:cubicBezTo>
                <a:cubicBezTo>
                  <a:pt x="71" y="8"/>
                  <a:pt x="74" y="4"/>
                  <a:pt x="75" y="1"/>
                </a:cubicBezTo>
                <a:cubicBezTo>
                  <a:pt x="72" y="3"/>
                  <a:pt x="68" y="4"/>
                  <a:pt x="65" y="5"/>
                </a:cubicBezTo>
                <a:cubicBezTo>
                  <a:pt x="62" y="2"/>
                  <a:pt x="58" y="0"/>
                  <a:pt x="53" y="0"/>
                </a:cubicBezTo>
                <a:cubicBezTo>
                  <a:pt x="45" y="0"/>
                  <a:pt x="38" y="7"/>
                  <a:pt x="38" y="15"/>
                </a:cubicBezTo>
                <a:cubicBezTo>
                  <a:pt x="38" y="17"/>
                  <a:pt x="38" y="18"/>
                  <a:pt x="38" y="19"/>
                </a:cubicBezTo>
                <a:cubicBezTo>
                  <a:pt x="25" y="18"/>
                  <a:pt x="13" y="12"/>
                  <a:pt x="6" y="3"/>
                </a:cubicBezTo>
                <a:cubicBezTo>
                  <a:pt x="4" y="5"/>
                  <a:pt x="3" y="8"/>
                  <a:pt x="3" y="10"/>
                </a:cubicBezTo>
                <a:cubicBezTo>
                  <a:pt x="3" y="16"/>
                  <a:pt x="6" y="21"/>
                  <a:pt x="10" y="24"/>
                </a:cubicBezTo>
                <a:cubicBezTo>
                  <a:pt x="8" y="24"/>
                  <a:pt x="5" y="23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9"/>
                  <a:pt x="9" y="36"/>
                  <a:pt x="16" y="37"/>
                </a:cubicBezTo>
                <a:cubicBezTo>
                  <a:pt x="15" y="38"/>
                  <a:pt x="13" y="38"/>
                  <a:pt x="12" y="38"/>
                </a:cubicBezTo>
                <a:cubicBezTo>
                  <a:pt x="11" y="38"/>
                  <a:pt x="10" y="38"/>
                  <a:pt x="9" y="38"/>
                </a:cubicBezTo>
                <a:cubicBezTo>
                  <a:pt x="11" y="44"/>
                  <a:pt x="17" y="48"/>
                  <a:pt x="24" y="48"/>
                </a:cubicBezTo>
                <a:cubicBezTo>
                  <a:pt x="18" y="53"/>
                  <a:pt x="11" y="55"/>
                  <a:pt x="4" y="55"/>
                </a:cubicBezTo>
                <a:cubicBezTo>
                  <a:pt x="3" y="55"/>
                  <a:pt x="1" y="55"/>
                  <a:pt x="0" y="55"/>
                </a:cubicBezTo>
                <a:cubicBezTo>
                  <a:pt x="7" y="59"/>
                  <a:pt x="15" y="62"/>
                  <a:pt x="24" y="62"/>
                </a:cubicBezTo>
                <a:cubicBezTo>
                  <a:pt x="53" y="62"/>
                  <a:pt x="69" y="38"/>
                  <a:pt x="69" y="17"/>
                </a:cubicBezTo>
                <a:cubicBezTo>
                  <a:pt x="69" y="17"/>
                  <a:pt x="69" y="16"/>
                  <a:pt x="69" y="15"/>
                </a:cubicBezTo>
                <a:cubicBezTo>
                  <a:pt x="72" y="13"/>
                  <a:pt x="75" y="10"/>
                  <a:pt x="77" y="7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184"/>
          <p:cNvSpPr>
            <a:spLocks noEditPoints="1"/>
          </p:cNvSpPr>
          <p:nvPr/>
        </p:nvSpPr>
        <p:spPr bwMode="auto">
          <a:xfrm>
            <a:off x="7502542" y="3313326"/>
            <a:ext cx="184710" cy="184710"/>
          </a:xfrm>
          <a:custGeom>
            <a:avLst/>
            <a:gdLst>
              <a:gd name="T0" fmla="*/ 38 w 77"/>
              <a:gd name="T1" fmla="*/ 0 h 77"/>
              <a:gd name="T2" fmla="*/ 0 w 77"/>
              <a:gd name="T3" fmla="*/ 39 h 77"/>
              <a:gd name="T4" fmla="*/ 38 w 77"/>
              <a:gd name="T5" fmla="*/ 77 h 77"/>
              <a:gd name="T6" fmla="*/ 77 w 77"/>
              <a:gd name="T7" fmla="*/ 39 h 77"/>
              <a:gd name="T8" fmla="*/ 38 w 77"/>
              <a:gd name="T9" fmla="*/ 0 h 77"/>
              <a:gd name="T10" fmla="*/ 24 w 77"/>
              <a:gd name="T11" fmla="*/ 39 h 77"/>
              <a:gd name="T12" fmla="*/ 38 w 77"/>
              <a:gd name="T13" fmla="*/ 24 h 77"/>
              <a:gd name="T14" fmla="*/ 53 w 77"/>
              <a:gd name="T15" fmla="*/ 39 h 77"/>
              <a:gd name="T16" fmla="*/ 38 w 77"/>
              <a:gd name="T17" fmla="*/ 53 h 77"/>
              <a:gd name="T18" fmla="*/ 24 w 77"/>
              <a:gd name="T19" fmla="*/ 39 h 77"/>
              <a:gd name="T20" fmla="*/ 70 w 77"/>
              <a:gd name="T21" fmla="*/ 52 h 77"/>
              <a:gd name="T22" fmla="*/ 70 w 77"/>
              <a:gd name="T23" fmla="*/ 52 h 77"/>
              <a:gd name="T24" fmla="*/ 56 w 77"/>
              <a:gd name="T25" fmla="*/ 46 h 77"/>
              <a:gd name="T26" fmla="*/ 58 w 77"/>
              <a:gd name="T27" fmla="*/ 39 h 77"/>
              <a:gd name="T28" fmla="*/ 56 w 77"/>
              <a:gd name="T29" fmla="*/ 31 h 77"/>
              <a:gd name="T30" fmla="*/ 66 w 77"/>
              <a:gd name="T31" fmla="*/ 27 h 77"/>
              <a:gd name="T32" fmla="*/ 70 w 77"/>
              <a:gd name="T33" fmla="*/ 26 h 77"/>
              <a:gd name="T34" fmla="*/ 72 w 77"/>
              <a:gd name="T35" fmla="*/ 39 h 77"/>
              <a:gd name="T36" fmla="*/ 70 w 77"/>
              <a:gd name="T37" fmla="*/ 52 h 77"/>
              <a:gd name="T38" fmla="*/ 51 w 77"/>
              <a:gd name="T39" fmla="*/ 7 h 77"/>
              <a:gd name="T40" fmla="*/ 51 w 77"/>
              <a:gd name="T41" fmla="*/ 7 h 77"/>
              <a:gd name="T42" fmla="*/ 51 w 77"/>
              <a:gd name="T43" fmla="*/ 7 h 77"/>
              <a:gd name="T44" fmla="*/ 46 w 77"/>
              <a:gd name="T45" fmla="*/ 21 h 77"/>
              <a:gd name="T46" fmla="*/ 38 w 77"/>
              <a:gd name="T47" fmla="*/ 19 h 77"/>
              <a:gd name="T48" fmla="*/ 31 w 77"/>
              <a:gd name="T49" fmla="*/ 21 h 77"/>
              <a:gd name="T50" fmla="*/ 28 w 77"/>
              <a:gd name="T51" fmla="*/ 14 h 77"/>
              <a:gd name="T52" fmla="*/ 25 w 77"/>
              <a:gd name="T53" fmla="*/ 7 h 77"/>
              <a:gd name="T54" fmla="*/ 38 w 77"/>
              <a:gd name="T55" fmla="*/ 5 h 77"/>
              <a:gd name="T56" fmla="*/ 51 w 77"/>
              <a:gd name="T57" fmla="*/ 7 h 77"/>
              <a:gd name="T58" fmla="*/ 7 w 77"/>
              <a:gd name="T59" fmla="*/ 26 h 77"/>
              <a:gd name="T60" fmla="*/ 14 w 77"/>
              <a:gd name="T61" fmla="*/ 29 h 77"/>
              <a:gd name="T62" fmla="*/ 20 w 77"/>
              <a:gd name="T63" fmla="*/ 31 h 77"/>
              <a:gd name="T64" fmla="*/ 19 w 77"/>
              <a:gd name="T65" fmla="*/ 39 h 77"/>
              <a:gd name="T66" fmla="*/ 20 w 77"/>
              <a:gd name="T67" fmla="*/ 46 h 77"/>
              <a:gd name="T68" fmla="*/ 7 w 77"/>
              <a:gd name="T69" fmla="*/ 52 h 77"/>
              <a:gd name="T70" fmla="*/ 4 w 77"/>
              <a:gd name="T71" fmla="*/ 39 h 77"/>
              <a:gd name="T72" fmla="*/ 7 w 77"/>
              <a:gd name="T73" fmla="*/ 26 h 77"/>
              <a:gd name="T74" fmla="*/ 25 w 77"/>
              <a:gd name="T75" fmla="*/ 70 h 77"/>
              <a:gd name="T76" fmla="*/ 27 w 77"/>
              <a:gd name="T77" fmla="*/ 66 h 77"/>
              <a:gd name="T78" fmla="*/ 31 w 77"/>
              <a:gd name="T79" fmla="*/ 57 h 77"/>
              <a:gd name="T80" fmla="*/ 38 w 77"/>
              <a:gd name="T81" fmla="*/ 58 h 77"/>
              <a:gd name="T82" fmla="*/ 46 w 77"/>
              <a:gd name="T83" fmla="*/ 57 h 77"/>
              <a:gd name="T84" fmla="*/ 51 w 77"/>
              <a:gd name="T85" fmla="*/ 70 h 77"/>
              <a:gd name="T86" fmla="*/ 51 w 77"/>
              <a:gd name="T87" fmla="*/ 70 h 77"/>
              <a:gd name="T88" fmla="*/ 51 w 77"/>
              <a:gd name="T89" fmla="*/ 70 h 77"/>
              <a:gd name="T90" fmla="*/ 38 w 77"/>
              <a:gd name="T91" fmla="*/ 73 h 77"/>
              <a:gd name="T92" fmla="*/ 25 w 77"/>
              <a:gd name="T93" fmla="*/ 7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" h="77">
                <a:moveTo>
                  <a:pt x="38" y="0"/>
                </a:moveTo>
                <a:cubicBezTo>
                  <a:pt x="17" y="0"/>
                  <a:pt x="0" y="17"/>
                  <a:pt x="0" y="39"/>
                </a:cubicBezTo>
                <a:cubicBezTo>
                  <a:pt x="0" y="60"/>
                  <a:pt x="17" y="77"/>
                  <a:pt x="38" y="77"/>
                </a:cubicBezTo>
                <a:cubicBezTo>
                  <a:pt x="60" y="77"/>
                  <a:pt x="77" y="60"/>
                  <a:pt x="77" y="39"/>
                </a:cubicBezTo>
                <a:cubicBezTo>
                  <a:pt x="77" y="17"/>
                  <a:pt x="60" y="0"/>
                  <a:pt x="38" y="0"/>
                </a:cubicBezTo>
                <a:close/>
                <a:moveTo>
                  <a:pt x="24" y="39"/>
                </a:moveTo>
                <a:cubicBezTo>
                  <a:pt x="24" y="31"/>
                  <a:pt x="30" y="24"/>
                  <a:pt x="38" y="24"/>
                </a:cubicBezTo>
                <a:cubicBezTo>
                  <a:pt x="46" y="24"/>
                  <a:pt x="53" y="31"/>
                  <a:pt x="53" y="39"/>
                </a:cubicBezTo>
                <a:cubicBezTo>
                  <a:pt x="53" y="47"/>
                  <a:pt x="46" y="53"/>
                  <a:pt x="38" y="53"/>
                </a:cubicBezTo>
                <a:cubicBezTo>
                  <a:pt x="30" y="53"/>
                  <a:pt x="24" y="47"/>
                  <a:pt x="24" y="39"/>
                </a:cubicBezTo>
                <a:close/>
                <a:moveTo>
                  <a:pt x="70" y="52"/>
                </a:moveTo>
                <a:cubicBezTo>
                  <a:pt x="70" y="52"/>
                  <a:pt x="70" y="52"/>
                  <a:pt x="7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4"/>
                  <a:pt x="58" y="41"/>
                  <a:pt x="58" y="39"/>
                </a:cubicBezTo>
                <a:cubicBezTo>
                  <a:pt x="58" y="36"/>
                  <a:pt x="57" y="34"/>
                  <a:pt x="56" y="31"/>
                </a:cubicBezTo>
                <a:cubicBezTo>
                  <a:pt x="66" y="27"/>
                  <a:pt x="66" y="27"/>
                  <a:pt x="66" y="27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30"/>
                  <a:pt x="72" y="34"/>
                  <a:pt x="72" y="39"/>
                </a:cubicBezTo>
                <a:cubicBezTo>
                  <a:pt x="72" y="43"/>
                  <a:pt x="71" y="48"/>
                  <a:pt x="70" y="52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46" y="21"/>
                  <a:pt x="46" y="21"/>
                  <a:pt x="46" y="21"/>
                </a:cubicBezTo>
                <a:cubicBezTo>
                  <a:pt x="43" y="20"/>
                  <a:pt x="41" y="19"/>
                  <a:pt x="38" y="19"/>
                </a:cubicBezTo>
                <a:cubicBezTo>
                  <a:pt x="36" y="19"/>
                  <a:pt x="33" y="20"/>
                  <a:pt x="31" y="21"/>
                </a:cubicBezTo>
                <a:cubicBezTo>
                  <a:pt x="28" y="14"/>
                  <a:pt x="28" y="14"/>
                  <a:pt x="28" y="14"/>
                </a:cubicBezTo>
                <a:cubicBezTo>
                  <a:pt x="25" y="7"/>
                  <a:pt x="25" y="7"/>
                  <a:pt x="25" y="7"/>
                </a:cubicBezTo>
                <a:cubicBezTo>
                  <a:pt x="29" y="6"/>
                  <a:pt x="34" y="5"/>
                  <a:pt x="38" y="5"/>
                </a:cubicBezTo>
                <a:cubicBezTo>
                  <a:pt x="43" y="5"/>
                  <a:pt x="47" y="6"/>
                  <a:pt x="51" y="7"/>
                </a:cubicBezTo>
                <a:close/>
                <a:moveTo>
                  <a:pt x="7" y="26"/>
                </a:moveTo>
                <a:cubicBezTo>
                  <a:pt x="14" y="29"/>
                  <a:pt x="14" y="29"/>
                  <a:pt x="14" y="29"/>
                </a:cubicBezTo>
                <a:cubicBezTo>
                  <a:pt x="20" y="31"/>
                  <a:pt x="20" y="31"/>
                  <a:pt x="20" y="31"/>
                </a:cubicBezTo>
                <a:cubicBezTo>
                  <a:pt x="19" y="34"/>
                  <a:pt x="19" y="36"/>
                  <a:pt x="19" y="39"/>
                </a:cubicBezTo>
                <a:cubicBezTo>
                  <a:pt x="19" y="41"/>
                  <a:pt x="19" y="44"/>
                  <a:pt x="20" y="46"/>
                </a:cubicBezTo>
                <a:cubicBezTo>
                  <a:pt x="7" y="52"/>
                  <a:pt x="7" y="52"/>
                  <a:pt x="7" y="52"/>
                </a:cubicBezTo>
                <a:cubicBezTo>
                  <a:pt x="5" y="48"/>
                  <a:pt x="4" y="43"/>
                  <a:pt x="4" y="39"/>
                </a:cubicBezTo>
                <a:cubicBezTo>
                  <a:pt x="4" y="34"/>
                  <a:pt x="5" y="30"/>
                  <a:pt x="7" y="26"/>
                </a:cubicBezTo>
                <a:close/>
                <a:moveTo>
                  <a:pt x="25" y="70"/>
                </a:moveTo>
                <a:cubicBezTo>
                  <a:pt x="27" y="66"/>
                  <a:pt x="27" y="66"/>
                  <a:pt x="27" y="66"/>
                </a:cubicBezTo>
                <a:cubicBezTo>
                  <a:pt x="31" y="57"/>
                  <a:pt x="31" y="57"/>
                  <a:pt x="31" y="57"/>
                </a:cubicBezTo>
                <a:cubicBezTo>
                  <a:pt x="33" y="58"/>
                  <a:pt x="36" y="58"/>
                  <a:pt x="38" y="58"/>
                </a:cubicBezTo>
                <a:cubicBezTo>
                  <a:pt x="41" y="58"/>
                  <a:pt x="43" y="58"/>
                  <a:pt x="46" y="57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72"/>
                  <a:pt x="43" y="73"/>
                  <a:pt x="38" y="73"/>
                </a:cubicBezTo>
                <a:cubicBezTo>
                  <a:pt x="34" y="73"/>
                  <a:pt x="29" y="72"/>
                  <a:pt x="25" y="7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187"/>
          <p:cNvSpPr>
            <a:spLocks noEditPoints="1"/>
          </p:cNvSpPr>
          <p:nvPr/>
        </p:nvSpPr>
        <p:spPr bwMode="auto">
          <a:xfrm>
            <a:off x="7030506" y="3464319"/>
            <a:ext cx="158322" cy="129004"/>
          </a:xfrm>
          <a:custGeom>
            <a:avLst/>
            <a:gdLst>
              <a:gd name="T0" fmla="*/ 66 w 66"/>
              <a:gd name="T1" fmla="*/ 29 h 54"/>
              <a:gd name="T2" fmla="*/ 58 w 66"/>
              <a:gd name="T3" fmla="*/ 13 h 54"/>
              <a:gd name="T4" fmla="*/ 46 w 66"/>
              <a:gd name="T5" fmla="*/ 13 h 54"/>
              <a:gd name="T6" fmla="*/ 46 w 66"/>
              <a:gd name="T7" fmla="*/ 4 h 54"/>
              <a:gd name="T8" fmla="*/ 42 w 66"/>
              <a:gd name="T9" fmla="*/ 0 h 54"/>
              <a:gd name="T10" fmla="*/ 4 w 66"/>
              <a:gd name="T11" fmla="*/ 0 h 54"/>
              <a:gd name="T12" fmla="*/ 0 w 66"/>
              <a:gd name="T13" fmla="*/ 4 h 54"/>
              <a:gd name="T14" fmla="*/ 0 w 66"/>
              <a:gd name="T15" fmla="*/ 37 h 54"/>
              <a:gd name="T16" fmla="*/ 4 w 66"/>
              <a:gd name="T17" fmla="*/ 41 h 54"/>
              <a:gd name="T18" fmla="*/ 10 w 66"/>
              <a:gd name="T19" fmla="*/ 41 h 54"/>
              <a:gd name="T20" fmla="*/ 9 w 66"/>
              <a:gd name="T21" fmla="*/ 46 h 54"/>
              <a:gd name="T22" fmla="*/ 17 w 66"/>
              <a:gd name="T23" fmla="*/ 54 h 54"/>
              <a:gd name="T24" fmla="*/ 25 w 66"/>
              <a:gd name="T25" fmla="*/ 46 h 54"/>
              <a:gd name="T26" fmla="*/ 24 w 66"/>
              <a:gd name="T27" fmla="*/ 41 h 54"/>
              <a:gd name="T28" fmla="*/ 47 w 66"/>
              <a:gd name="T29" fmla="*/ 41 h 54"/>
              <a:gd name="T30" fmla="*/ 46 w 66"/>
              <a:gd name="T31" fmla="*/ 46 h 54"/>
              <a:gd name="T32" fmla="*/ 54 w 66"/>
              <a:gd name="T33" fmla="*/ 54 h 54"/>
              <a:gd name="T34" fmla="*/ 62 w 66"/>
              <a:gd name="T35" fmla="*/ 46 h 54"/>
              <a:gd name="T36" fmla="*/ 61 w 66"/>
              <a:gd name="T37" fmla="*/ 41 h 54"/>
              <a:gd name="T38" fmla="*/ 66 w 66"/>
              <a:gd name="T39" fmla="*/ 41 h 54"/>
              <a:gd name="T40" fmla="*/ 66 w 66"/>
              <a:gd name="T41" fmla="*/ 29 h 54"/>
              <a:gd name="T42" fmla="*/ 46 w 66"/>
              <a:gd name="T43" fmla="*/ 29 h 54"/>
              <a:gd name="T44" fmla="*/ 46 w 66"/>
              <a:gd name="T45" fmla="*/ 19 h 54"/>
              <a:gd name="T46" fmla="*/ 54 w 66"/>
              <a:gd name="T47" fmla="*/ 19 h 54"/>
              <a:gd name="T48" fmla="*/ 59 w 66"/>
              <a:gd name="T49" fmla="*/ 29 h 54"/>
              <a:gd name="T50" fmla="*/ 46 w 66"/>
              <a:gd name="T51" fmla="*/ 2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" h="54">
                <a:moveTo>
                  <a:pt x="66" y="29"/>
                </a:moveTo>
                <a:cubicBezTo>
                  <a:pt x="58" y="13"/>
                  <a:pt x="58" y="13"/>
                  <a:pt x="58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2"/>
                  <a:pt x="44" y="0"/>
                  <a:pt x="4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41"/>
                  <a:pt x="4" y="41"/>
                  <a:pt x="4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3"/>
                  <a:pt x="9" y="44"/>
                  <a:pt x="9" y="46"/>
                </a:cubicBezTo>
                <a:cubicBezTo>
                  <a:pt x="9" y="50"/>
                  <a:pt x="12" y="54"/>
                  <a:pt x="17" y="54"/>
                </a:cubicBezTo>
                <a:cubicBezTo>
                  <a:pt x="21" y="54"/>
                  <a:pt x="25" y="50"/>
                  <a:pt x="25" y="46"/>
                </a:cubicBezTo>
                <a:cubicBezTo>
                  <a:pt x="25" y="44"/>
                  <a:pt x="25" y="43"/>
                  <a:pt x="24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3"/>
                  <a:pt x="46" y="44"/>
                  <a:pt x="46" y="46"/>
                </a:cubicBezTo>
                <a:cubicBezTo>
                  <a:pt x="46" y="50"/>
                  <a:pt x="49" y="54"/>
                  <a:pt x="54" y="54"/>
                </a:cubicBezTo>
                <a:cubicBezTo>
                  <a:pt x="59" y="54"/>
                  <a:pt x="62" y="50"/>
                  <a:pt x="62" y="46"/>
                </a:cubicBezTo>
                <a:cubicBezTo>
                  <a:pt x="62" y="44"/>
                  <a:pt x="62" y="43"/>
                  <a:pt x="61" y="41"/>
                </a:cubicBezTo>
                <a:cubicBezTo>
                  <a:pt x="66" y="41"/>
                  <a:pt x="66" y="41"/>
                  <a:pt x="66" y="41"/>
                </a:cubicBezTo>
                <a:lnTo>
                  <a:pt x="66" y="29"/>
                </a:lnTo>
                <a:close/>
                <a:moveTo>
                  <a:pt x="46" y="29"/>
                </a:moveTo>
                <a:cubicBezTo>
                  <a:pt x="46" y="19"/>
                  <a:pt x="46" y="19"/>
                  <a:pt x="46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9" y="29"/>
                  <a:pt x="59" y="29"/>
                  <a:pt x="59" y="29"/>
                </a:cubicBezTo>
                <a:lnTo>
                  <a:pt x="46" y="2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197"/>
          <p:cNvSpPr>
            <a:spLocks noEditPoints="1"/>
          </p:cNvSpPr>
          <p:nvPr/>
        </p:nvSpPr>
        <p:spPr bwMode="auto">
          <a:xfrm>
            <a:off x="6750509" y="2976157"/>
            <a:ext cx="158322" cy="137800"/>
          </a:xfrm>
          <a:custGeom>
            <a:avLst/>
            <a:gdLst>
              <a:gd name="T0" fmla="*/ 66 w 66"/>
              <a:gd name="T1" fmla="*/ 19 h 58"/>
              <a:gd name="T2" fmla="*/ 47 w 66"/>
              <a:gd name="T3" fmla="*/ 0 h 58"/>
              <a:gd name="T4" fmla="*/ 33 w 66"/>
              <a:gd name="T5" fmla="*/ 6 h 58"/>
              <a:gd name="T6" fmla="*/ 19 w 66"/>
              <a:gd name="T7" fmla="*/ 0 h 58"/>
              <a:gd name="T8" fmla="*/ 0 w 66"/>
              <a:gd name="T9" fmla="*/ 19 h 58"/>
              <a:gd name="T10" fmla="*/ 6 w 66"/>
              <a:gd name="T11" fmla="*/ 33 h 58"/>
              <a:gd name="T12" fmla="*/ 6 w 66"/>
              <a:gd name="T13" fmla="*/ 33 h 58"/>
              <a:gd name="T14" fmla="*/ 26 w 66"/>
              <a:gd name="T15" fmla="*/ 54 h 58"/>
              <a:gd name="T16" fmla="*/ 33 w 66"/>
              <a:gd name="T17" fmla="*/ 58 h 58"/>
              <a:gd name="T18" fmla="*/ 39 w 66"/>
              <a:gd name="T19" fmla="*/ 54 h 58"/>
              <a:gd name="T20" fmla="*/ 59 w 66"/>
              <a:gd name="T21" fmla="*/ 33 h 58"/>
              <a:gd name="T22" fmla="*/ 59 w 66"/>
              <a:gd name="T23" fmla="*/ 33 h 58"/>
              <a:gd name="T24" fmla="*/ 66 w 66"/>
              <a:gd name="T25" fmla="*/ 19 h 58"/>
              <a:gd name="T26" fmla="*/ 54 w 66"/>
              <a:gd name="T27" fmla="*/ 27 h 58"/>
              <a:gd name="T28" fmla="*/ 33 w 66"/>
              <a:gd name="T29" fmla="*/ 48 h 58"/>
              <a:gd name="T30" fmla="*/ 33 w 66"/>
              <a:gd name="T31" fmla="*/ 48 h 58"/>
              <a:gd name="T32" fmla="*/ 32 w 66"/>
              <a:gd name="T33" fmla="*/ 48 h 58"/>
              <a:gd name="T34" fmla="*/ 11 w 66"/>
              <a:gd name="T35" fmla="*/ 27 h 58"/>
              <a:gd name="T36" fmla="*/ 8 w 66"/>
              <a:gd name="T37" fmla="*/ 19 h 58"/>
              <a:gd name="T38" fmla="*/ 19 w 66"/>
              <a:gd name="T39" fmla="*/ 8 h 58"/>
              <a:gd name="T40" fmla="*/ 27 w 66"/>
              <a:gd name="T41" fmla="*/ 12 h 58"/>
              <a:gd name="T42" fmla="*/ 33 w 66"/>
              <a:gd name="T43" fmla="*/ 19 h 58"/>
              <a:gd name="T44" fmla="*/ 39 w 66"/>
              <a:gd name="T45" fmla="*/ 12 h 58"/>
              <a:gd name="T46" fmla="*/ 47 w 66"/>
              <a:gd name="T47" fmla="*/ 8 h 58"/>
              <a:gd name="T48" fmla="*/ 57 w 66"/>
              <a:gd name="T49" fmla="*/ 19 h 58"/>
              <a:gd name="T50" fmla="*/ 54 w 66"/>
              <a:gd name="T51" fmla="*/ 2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" h="58">
                <a:moveTo>
                  <a:pt x="66" y="19"/>
                </a:moveTo>
                <a:cubicBezTo>
                  <a:pt x="66" y="9"/>
                  <a:pt x="57" y="0"/>
                  <a:pt x="47" y="0"/>
                </a:cubicBezTo>
                <a:cubicBezTo>
                  <a:pt x="41" y="0"/>
                  <a:pt x="36" y="3"/>
                  <a:pt x="33" y="6"/>
                </a:cubicBezTo>
                <a:cubicBezTo>
                  <a:pt x="29" y="3"/>
                  <a:pt x="24" y="0"/>
                  <a:pt x="19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25"/>
                  <a:pt x="2" y="30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26" y="54"/>
                  <a:pt x="26" y="54"/>
                  <a:pt x="26" y="54"/>
                </a:cubicBezTo>
                <a:cubicBezTo>
                  <a:pt x="28" y="56"/>
                  <a:pt x="31" y="58"/>
                  <a:pt x="33" y="58"/>
                </a:cubicBezTo>
                <a:cubicBezTo>
                  <a:pt x="35" y="58"/>
                  <a:pt x="37" y="56"/>
                  <a:pt x="39" y="54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3" y="30"/>
                  <a:pt x="66" y="25"/>
                  <a:pt x="66" y="19"/>
                </a:cubicBezTo>
                <a:close/>
                <a:moveTo>
                  <a:pt x="54" y="27"/>
                </a:move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5"/>
                  <a:pt x="8" y="22"/>
                  <a:pt x="8" y="19"/>
                </a:cubicBezTo>
                <a:cubicBezTo>
                  <a:pt x="8" y="13"/>
                  <a:pt x="13" y="8"/>
                  <a:pt x="19" y="8"/>
                </a:cubicBezTo>
                <a:cubicBezTo>
                  <a:pt x="22" y="8"/>
                  <a:pt x="24" y="10"/>
                  <a:pt x="27" y="12"/>
                </a:cubicBezTo>
                <a:cubicBezTo>
                  <a:pt x="33" y="19"/>
                  <a:pt x="33" y="19"/>
                  <a:pt x="33" y="19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0"/>
                  <a:pt x="44" y="8"/>
                  <a:pt x="47" y="8"/>
                </a:cubicBezTo>
                <a:cubicBezTo>
                  <a:pt x="53" y="8"/>
                  <a:pt x="57" y="13"/>
                  <a:pt x="57" y="19"/>
                </a:cubicBezTo>
                <a:cubicBezTo>
                  <a:pt x="57" y="22"/>
                  <a:pt x="56" y="25"/>
                  <a:pt x="54" y="27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201"/>
          <p:cNvSpPr/>
          <p:nvPr/>
        </p:nvSpPr>
        <p:spPr bwMode="auto">
          <a:xfrm>
            <a:off x="6423827" y="2890386"/>
            <a:ext cx="148062" cy="143663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224"/>
          <p:cNvSpPr>
            <a:spLocks noEditPoints="1"/>
          </p:cNvSpPr>
          <p:nvPr/>
        </p:nvSpPr>
        <p:spPr bwMode="auto">
          <a:xfrm>
            <a:off x="7146570" y="3062648"/>
            <a:ext cx="112878" cy="112878"/>
          </a:xfrm>
          <a:custGeom>
            <a:avLst/>
            <a:gdLst>
              <a:gd name="T0" fmla="*/ 3 w 47"/>
              <a:gd name="T1" fmla="*/ 0 h 47"/>
              <a:gd name="T2" fmla="*/ 21 w 47"/>
              <a:gd name="T3" fmla="*/ 0 h 47"/>
              <a:gd name="T4" fmla="*/ 21 w 47"/>
              <a:gd name="T5" fmla="*/ 3 h 47"/>
              <a:gd name="T6" fmla="*/ 3 w 47"/>
              <a:gd name="T7" fmla="*/ 3 h 47"/>
              <a:gd name="T8" fmla="*/ 3 w 47"/>
              <a:gd name="T9" fmla="*/ 0 h 47"/>
              <a:gd name="T10" fmla="*/ 26 w 47"/>
              <a:gd name="T11" fmla="*/ 0 h 47"/>
              <a:gd name="T12" fmla="*/ 44 w 47"/>
              <a:gd name="T13" fmla="*/ 0 h 47"/>
              <a:gd name="T14" fmla="*/ 44 w 47"/>
              <a:gd name="T15" fmla="*/ 3 h 47"/>
              <a:gd name="T16" fmla="*/ 26 w 47"/>
              <a:gd name="T17" fmla="*/ 3 h 47"/>
              <a:gd name="T18" fmla="*/ 26 w 47"/>
              <a:gd name="T19" fmla="*/ 0 h 47"/>
              <a:gd name="T20" fmla="*/ 43 w 47"/>
              <a:gd name="T21" fmla="*/ 15 h 47"/>
              <a:gd name="T22" fmla="*/ 41 w 47"/>
              <a:gd name="T23" fmla="*/ 15 h 47"/>
              <a:gd name="T24" fmla="*/ 41 w 47"/>
              <a:gd name="T25" fmla="*/ 3 h 47"/>
              <a:gd name="T26" fmla="*/ 29 w 47"/>
              <a:gd name="T27" fmla="*/ 3 h 47"/>
              <a:gd name="T28" fmla="*/ 29 w 47"/>
              <a:gd name="T29" fmla="*/ 15 h 47"/>
              <a:gd name="T30" fmla="*/ 18 w 47"/>
              <a:gd name="T31" fmla="*/ 15 h 47"/>
              <a:gd name="T32" fmla="*/ 18 w 47"/>
              <a:gd name="T33" fmla="*/ 3 h 47"/>
              <a:gd name="T34" fmla="*/ 6 w 47"/>
              <a:gd name="T35" fmla="*/ 3 h 47"/>
              <a:gd name="T36" fmla="*/ 6 w 47"/>
              <a:gd name="T37" fmla="*/ 15 h 47"/>
              <a:gd name="T38" fmla="*/ 4 w 47"/>
              <a:gd name="T39" fmla="*/ 15 h 47"/>
              <a:gd name="T40" fmla="*/ 0 w 47"/>
              <a:gd name="T41" fmla="*/ 18 h 47"/>
              <a:gd name="T42" fmla="*/ 0 w 47"/>
              <a:gd name="T43" fmla="*/ 44 h 47"/>
              <a:gd name="T44" fmla="*/ 4 w 47"/>
              <a:gd name="T45" fmla="*/ 47 h 47"/>
              <a:gd name="T46" fmla="*/ 17 w 47"/>
              <a:gd name="T47" fmla="*/ 47 h 47"/>
              <a:gd name="T48" fmla="*/ 21 w 47"/>
              <a:gd name="T49" fmla="*/ 44 h 47"/>
              <a:gd name="T50" fmla="*/ 21 w 47"/>
              <a:gd name="T51" fmla="*/ 27 h 47"/>
              <a:gd name="T52" fmla="*/ 26 w 47"/>
              <a:gd name="T53" fmla="*/ 27 h 47"/>
              <a:gd name="T54" fmla="*/ 26 w 47"/>
              <a:gd name="T55" fmla="*/ 44 h 47"/>
              <a:gd name="T56" fmla="*/ 30 w 47"/>
              <a:gd name="T57" fmla="*/ 47 h 47"/>
              <a:gd name="T58" fmla="*/ 43 w 47"/>
              <a:gd name="T59" fmla="*/ 47 h 47"/>
              <a:gd name="T60" fmla="*/ 47 w 47"/>
              <a:gd name="T61" fmla="*/ 44 h 47"/>
              <a:gd name="T62" fmla="*/ 47 w 47"/>
              <a:gd name="T63" fmla="*/ 18 h 47"/>
              <a:gd name="T64" fmla="*/ 43 w 47"/>
              <a:gd name="T65" fmla="*/ 15 h 47"/>
              <a:gd name="T66" fmla="*/ 16 w 47"/>
              <a:gd name="T67" fmla="*/ 44 h 47"/>
              <a:gd name="T68" fmla="*/ 5 w 47"/>
              <a:gd name="T69" fmla="*/ 44 h 47"/>
              <a:gd name="T70" fmla="*/ 3 w 47"/>
              <a:gd name="T71" fmla="*/ 42 h 47"/>
              <a:gd name="T72" fmla="*/ 5 w 47"/>
              <a:gd name="T73" fmla="*/ 41 h 47"/>
              <a:gd name="T74" fmla="*/ 16 w 47"/>
              <a:gd name="T75" fmla="*/ 41 h 47"/>
              <a:gd name="T76" fmla="*/ 18 w 47"/>
              <a:gd name="T77" fmla="*/ 42 h 47"/>
              <a:gd name="T78" fmla="*/ 16 w 47"/>
              <a:gd name="T79" fmla="*/ 44 h 47"/>
              <a:gd name="T80" fmla="*/ 25 w 47"/>
              <a:gd name="T81" fmla="*/ 24 h 47"/>
              <a:gd name="T82" fmla="*/ 22 w 47"/>
              <a:gd name="T83" fmla="*/ 24 h 47"/>
              <a:gd name="T84" fmla="*/ 21 w 47"/>
              <a:gd name="T85" fmla="*/ 22 h 47"/>
              <a:gd name="T86" fmla="*/ 22 w 47"/>
              <a:gd name="T87" fmla="*/ 21 h 47"/>
              <a:gd name="T88" fmla="*/ 25 w 47"/>
              <a:gd name="T89" fmla="*/ 21 h 47"/>
              <a:gd name="T90" fmla="*/ 26 w 47"/>
              <a:gd name="T91" fmla="*/ 22 h 47"/>
              <a:gd name="T92" fmla="*/ 25 w 47"/>
              <a:gd name="T93" fmla="*/ 24 h 47"/>
              <a:gd name="T94" fmla="*/ 42 w 47"/>
              <a:gd name="T95" fmla="*/ 44 h 47"/>
              <a:gd name="T96" fmla="*/ 31 w 47"/>
              <a:gd name="T97" fmla="*/ 44 h 47"/>
              <a:gd name="T98" fmla="*/ 29 w 47"/>
              <a:gd name="T99" fmla="*/ 42 h 47"/>
              <a:gd name="T100" fmla="*/ 31 w 47"/>
              <a:gd name="T101" fmla="*/ 41 h 47"/>
              <a:gd name="T102" fmla="*/ 42 w 47"/>
              <a:gd name="T103" fmla="*/ 41 h 47"/>
              <a:gd name="T104" fmla="*/ 44 w 47"/>
              <a:gd name="T105" fmla="*/ 42 h 47"/>
              <a:gd name="T106" fmla="*/ 42 w 47"/>
              <a:gd name="T107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7" h="47">
                <a:moveTo>
                  <a:pt x="3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3"/>
                  <a:pt x="21" y="3"/>
                  <a:pt x="21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3"/>
                  <a:pt x="44" y="3"/>
                  <a:pt x="44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5"/>
                  <a:pt x="29" y="15"/>
                  <a:pt x="2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3"/>
                  <a:pt x="18" y="3"/>
                  <a:pt x="18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2" y="47"/>
                  <a:pt x="4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9" y="47"/>
                  <a:pt x="21" y="45"/>
                  <a:pt x="21" y="44"/>
                </a:cubicBez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8" y="47"/>
                  <a:pt x="30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5" y="47"/>
                  <a:pt x="47" y="45"/>
                  <a:pt x="47" y="44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5" y="15"/>
                  <a:pt x="43" y="15"/>
                </a:cubicBezTo>
                <a:close/>
                <a:moveTo>
                  <a:pt x="16" y="44"/>
                </a:moveTo>
                <a:cubicBezTo>
                  <a:pt x="5" y="44"/>
                  <a:pt x="5" y="44"/>
                  <a:pt x="5" y="44"/>
                </a:cubicBezTo>
                <a:cubicBezTo>
                  <a:pt x="4" y="44"/>
                  <a:pt x="3" y="43"/>
                  <a:pt x="3" y="42"/>
                </a:cubicBezTo>
                <a:cubicBezTo>
                  <a:pt x="3" y="42"/>
                  <a:pt x="4" y="41"/>
                  <a:pt x="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7" y="41"/>
                  <a:pt x="18" y="42"/>
                  <a:pt x="18" y="42"/>
                </a:cubicBezTo>
                <a:cubicBezTo>
                  <a:pt x="18" y="43"/>
                  <a:pt x="17" y="44"/>
                  <a:pt x="16" y="44"/>
                </a:cubicBezTo>
                <a:close/>
                <a:moveTo>
                  <a:pt x="2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2"/>
                </a:cubicBezTo>
                <a:cubicBezTo>
                  <a:pt x="21" y="21"/>
                  <a:pt x="21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3"/>
                  <a:pt x="26" y="24"/>
                  <a:pt x="25" y="24"/>
                </a:cubicBezTo>
                <a:close/>
                <a:moveTo>
                  <a:pt x="42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29" y="43"/>
                  <a:pt x="29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4" y="42"/>
                  <a:pt x="44" y="42"/>
                </a:cubicBezTo>
                <a:cubicBezTo>
                  <a:pt x="44" y="43"/>
                  <a:pt x="43" y="44"/>
                  <a:pt x="42" y="4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165"/>
          <p:cNvSpPr>
            <a:spLocks noEditPoints="1"/>
          </p:cNvSpPr>
          <p:nvPr/>
        </p:nvSpPr>
        <p:spPr bwMode="auto">
          <a:xfrm>
            <a:off x="8210597" y="3717929"/>
            <a:ext cx="177380" cy="199370"/>
          </a:xfrm>
          <a:custGeom>
            <a:avLst/>
            <a:gdLst>
              <a:gd name="T0" fmla="*/ 58 w 74"/>
              <a:gd name="T1" fmla="*/ 25 h 83"/>
              <a:gd name="T2" fmla="*/ 62 w 74"/>
              <a:gd name="T3" fmla="*/ 22 h 83"/>
              <a:gd name="T4" fmla="*/ 68 w 74"/>
              <a:gd name="T5" fmla="*/ 12 h 83"/>
              <a:gd name="T6" fmla="*/ 65 w 74"/>
              <a:gd name="T7" fmla="*/ 3 h 83"/>
              <a:gd name="T8" fmla="*/ 58 w 74"/>
              <a:gd name="T9" fmla="*/ 0 h 83"/>
              <a:gd name="T10" fmla="*/ 46 w 74"/>
              <a:gd name="T11" fmla="*/ 5 h 83"/>
              <a:gd name="T12" fmla="*/ 36 w 74"/>
              <a:gd name="T13" fmla="*/ 24 h 83"/>
              <a:gd name="T14" fmla="*/ 27 w 74"/>
              <a:gd name="T15" fmla="*/ 6 h 83"/>
              <a:gd name="T16" fmla="*/ 18 w 74"/>
              <a:gd name="T17" fmla="*/ 2 h 83"/>
              <a:gd name="T18" fmla="*/ 11 w 74"/>
              <a:gd name="T19" fmla="*/ 5 h 83"/>
              <a:gd name="T20" fmla="*/ 12 w 74"/>
              <a:gd name="T21" fmla="*/ 21 h 83"/>
              <a:gd name="T22" fmla="*/ 18 w 74"/>
              <a:gd name="T23" fmla="*/ 25 h 83"/>
              <a:gd name="T24" fmla="*/ 0 w 74"/>
              <a:gd name="T25" fmla="*/ 25 h 83"/>
              <a:gd name="T26" fmla="*/ 0 w 74"/>
              <a:gd name="T27" fmla="*/ 46 h 83"/>
              <a:gd name="T28" fmla="*/ 5 w 74"/>
              <a:gd name="T29" fmla="*/ 46 h 83"/>
              <a:gd name="T30" fmla="*/ 5 w 74"/>
              <a:gd name="T31" fmla="*/ 83 h 83"/>
              <a:gd name="T32" fmla="*/ 68 w 74"/>
              <a:gd name="T33" fmla="*/ 83 h 83"/>
              <a:gd name="T34" fmla="*/ 68 w 74"/>
              <a:gd name="T35" fmla="*/ 46 h 83"/>
              <a:gd name="T36" fmla="*/ 74 w 74"/>
              <a:gd name="T37" fmla="*/ 46 h 83"/>
              <a:gd name="T38" fmla="*/ 74 w 74"/>
              <a:gd name="T39" fmla="*/ 25 h 83"/>
              <a:gd name="T40" fmla="*/ 58 w 74"/>
              <a:gd name="T41" fmla="*/ 25 h 83"/>
              <a:gd name="T42" fmla="*/ 50 w 74"/>
              <a:gd name="T43" fmla="*/ 9 h 83"/>
              <a:gd name="T44" fmla="*/ 58 w 74"/>
              <a:gd name="T45" fmla="*/ 6 h 83"/>
              <a:gd name="T46" fmla="*/ 61 w 74"/>
              <a:gd name="T47" fmla="*/ 7 h 83"/>
              <a:gd name="T48" fmla="*/ 58 w 74"/>
              <a:gd name="T49" fmla="*/ 17 h 83"/>
              <a:gd name="T50" fmla="*/ 46 w 74"/>
              <a:gd name="T51" fmla="*/ 25 h 83"/>
              <a:gd name="T52" fmla="*/ 41 w 74"/>
              <a:gd name="T53" fmla="*/ 25 h 83"/>
              <a:gd name="T54" fmla="*/ 50 w 74"/>
              <a:gd name="T55" fmla="*/ 9 h 83"/>
              <a:gd name="T56" fmla="*/ 14 w 74"/>
              <a:gd name="T57" fmla="*/ 12 h 83"/>
              <a:gd name="T58" fmla="*/ 15 w 74"/>
              <a:gd name="T59" fmla="*/ 9 h 83"/>
              <a:gd name="T60" fmla="*/ 18 w 74"/>
              <a:gd name="T61" fmla="*/ 8 h 83"/>
              <a:gd name="T62" fmla="*/ 18 w 74"/>
              <a:gd name="T63" fmla="*/ 8 h 83"/>
              <a:gd name="T64" fmla="*/ 23 w 74"/>
              <a:gd name="T65" fmla="*/ 10 h 83"/>
              <a:gd name="T66" fmla="*/ 29 w 74"/>
              <a:gd name="T67" fmla="*/ 23 h 83"/>
              <a:gd name="T68" fmla="*/ 29 w 74"/>
              <a:gd name="T69" fmla="*/ 23 h 83"/>
              <a:gd name="T70" fmla="*/ 29 w 74"/>
              <a:gd name="T71" fmla="*/ 23 h 83"/>
              <a:gd name="T72" fmla="*/ 16 w 74"/>
              <a:gd name="T73" fmla="*/ 17 h 83"/>
              <a:gd name="T74" fmla="*/ 14 w 74"/>
              <a:gd name="T75" fmla="*/ 12 h 83"/>
              <a:gd name="T76" fmla="*/ 32 w 74"/>
              <a:gd name="T77" fmla="*/ 78 h 83"/>
              <a:gd name="T78" fmla="*/ 11 w 74"/>
              <a:gd name="T79" fmla="*/ 78 h 83"/>
              <a:gd name="T80" fmla="*/ 11 w 74"/>
              <a:gd name="T81" fmla="*/ 44 h 83"/>
              <a:gd name="T82" fmla="*/ 32 w 74"/>
              <a:gd name="T83" fmla="*/ 44 h 83"/>
              <a:gd name="T84" fmla="*/ 32 w 74"/>
              <a:gd name="T85" fmla="*/ 78 h 83"/>
              <a:gd name="T86" fmla="*/ 32 w 74"/>
              <a:gd name="T87" fmla="*/ 41 h 83"/>
              <a:gd name="T88" fmla="*/ 5 w 74"/>
              <a:gd name="T89" fmla="*/ 41 h 83"/>
              <a:gd name="T90" fmla="*/ 5 w 74"/>
              <a:gd name="T91" fmla="*/ 30 h 83"/>
              <a:gd name="T92" fmla="*/ 32 w 74"/>
              <a:gd name="T93" fmla="*/ 30 h 83"/>
              <a:gd name="T94" fmla="*/ 32 w 74"/>
              <a:gd name="T95" fmla="*/ 41 h 83"/>
              <a:gd name="T96" fmla="*/ 63 w 74"/>
              <a:gd name="T97" fmla="*/ 78 h 83"/>
              <a:gd name="T98" fmla="*/ 42 w 74"/>
              <a:gd name="T99" fmla="*/ 78 h 83"/>
              <a:gd name="T100" fmla="*/ 42 w 74"/>
              <a:gd name="T101" fmla="*/ 44 h 83"/>
              <a:gd name="T102" fmla="*/ 63 w 74"/>
              <a:gd name="T103" fmla="*/ 44 h 83"/>
              <a:gd name="T104" fmla="*/ 63 w 74"/>
              <a:gd name="T105" fmla="*/ 78 h 83"/>
              <a:gd name="T106" fmla="*/ 68 w 74"/>
              <a:gd name="T107" fmla="*/ 41 h 83"/>
              <a:gd name="T108" fmla="*/ 42 w 74"/>
              <a:gd name="T109" fmla="*/ 41 h 83"/>
              <a:gd name="T110" fmla="*/ 42 w 74"/>
              <a:gd name="T111" fmla="*/ 30 h 83"/>
              <a:gd name="T112" fmla="*/ 68 w 74"/>
              <a:gd name="T113" fmla="*/ 30 h 83"/>
              <a:gd name="T114" fmla="*/ 68 w 74"/>
              <a:gd name="T115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" h="83">
                <a:moveTo>
                  <a:pt x="58" y="25"/>
                </a:moveTo>
                <a:cubicBezTo>
                  <a:pt x="60" y="24"/>
                  <a:pt x="61" y="23"/>
                  <a:pt x="62" y="22"/>
                </a:cubicBezTo>
                <a:cubicBezTo>
                  <a:pt x="65" y="19"/>
                  <a:pt x="67" y="15"/>
                  <a:pt x="68" y="12"/>
                </a:cubicBezTo>
                <a:cubicBezTo>
                  <a:pt x="68" y="8"/>
                  <a:pt x="67" y="5"/>
                  <a:pt x="65" y="3"/>
                </a:cubicBezTo>
                <a:cubicBezTo>
                  <a:pt x="63" y="1"/>
                  <a:pt x="61" y="0"/>
                  <a:pt x="58" y="0"/>
                </a:cubicBezTo>
                <a:cubicBezTo>
                  <a:pt x="54" y="0"/>
                  <a:pt x="49" y="2"/>
                  <a:pt x="46" y="5"/>
                </a:cubicBezTo>
                <a:cubicBezTo>
                  <a:pt x="41" y="11"/>
                  <a:pt x="37" y="18"/>
                  <a:pt x="36" y="24"/>
                </a:cubicBezTo>
                <a:cubicBezTo>
                  <a:pt x="34" y="18"/>
                  <a:pt x="32" y="11"/>
                  <a:pt x="27" y="6"/>
                </a:cubicBezTo>
                <a:cubicBezTo>
                  <a:pt x="24" y="3"/>
                  <a:pt x="21" y="2"/>
                  <a:pt x="18" y="2"/>
                </a:cubicBezTo>
                <a:cubicBezTo>
                  <a:pt x="15" y="2"/>
                  <a:pt x="13" y="3"/>
                  <a:pt x="11" y="5"/>
                </a:cubicBezTo>
                <a:cubicBezTo>
                  <a:pt x="7" y="9"/>
                  <a:pt x="7" y="16"/>
                  <a:pt x="12" y="21"/>
                </a:cubicBezTo>
                <a:cubicBezTo>
                  <a:pt x="14" y="22"/>
                  <a:pt x="16" y="24"/>
                  <a:pt x="18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6"/>
                  <a:pt x="0" y="46"/>
                  <a:pt x="0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83"/>
                  <a:pt x="5" y="83"/>
                  <a:pt x="5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46"/>
                  <a:pt x="68" y="46"/>
                  <a:pt x="68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25"/>
                  <a:pt x="74" y="25"/>
                  <a:pt x="74" y="25"/>
                </a:cubicBezTo>
                <a:lnTo>
                  <a:pt x="58" y="25"/>
                </a:lnTo>
                <a:close/>
                <a:moveTo>
                  <a:pt x="50" y="9"/>
                </a:moveTo>
                <a:cubicBezTo>
                  <a:pt x="52" y="7"/>
                  <a:pt x="55" y="6"/>
                  <a:pt x="58" y="6"/>
                </a:cubicBezTo>
                <a:cubicBezTo>
                  <a:pt x="59" y="6"/>
                  <a:pt x="60" y="6"/>
                  <a:pt x="61" y="7"/>
                </a:cubicBezTo>
                <a:cubicBezTo>
                  <a:pt x="63" y="9"/>
                  <a:pt x="62" y="14"/>
                  <a:pt x="58" y="17"/>
                </a:cubicBezTo>
                <a:cubicBezTo>
                  <a:pt x="55" y="21"/>
                  <a:pt x="50" y="23"/>
                  <a:pt x="46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3" y="20"/>
                  <a:pt x="46" y="14"/>
                  <a:pt x="50" y="9"/>
                </a:cubicBezTo>
                <a:close/>
                <a:moveTo>
                  <a:pt x="14" y="12"/>
                </a:moveTo>
                <a:cubicBezTo>
                  <a:pt x="14" y="11"/>
                  <a:pt x="14" y="10"/>
                  <a:pt x="15" y="9"/>
                </a:cubicBezTo>
                <a:cubicBezTo>
                  <a:pt x="16" y="8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21" y="9"/>
                  <a:pt x="23" y="10"/>
                </a:cubicBezTo>
                <a:cubicBezTo>
                  <a:pt x="25" y="13"/>
                  <a:pt x="28" y="17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3" y="22"/>
                  <a:pt x="19" y="19"/>
                  <a:pt x="16" y="17"/>
                </a:cubicBezTo>
                <a:cubicBezTo>
                  <a:pt x="15" y="15"/>
                  <a:pt x="14" y="14"/>
                  <a:pt x="14" y="12"/>
                </a:cubicBezTo>
                <a:close/>
                <a:moveTo>
                  <a:pt x="32" y="78"/>
                </a:moveTo>
                <a:cubicBezTo>
                  <a:pt x="11" y="78"/>
                  <a:pt x="11" y="78"/>
                  <a:pt x="11" y="78"/>
                </a:cubicBezTo>
                <a:cubicBezTo>
                  <a:pt x="11" y="44"/>
                  <a:pt x="11" y="44"/>
                  <a:pt x="11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78"/>
                </a:lnTo>
                <a:close/>
                <a:moveTo>
                  <a:pt x="32" y="41"/>
                </a:moveTo>
                <a:cubicBezTo>
                  <a:pt x="5" y="41"/>
                  <a:pt x="5" y="41"/>
                  <a:pt x="5" y="41"/>
                </a:cubicBezTo>
                <a:cubicBezTo>
                  <a:pt x="5" y="30"/>
                  <a:pt x="5" y="30"/>
                  <a:pt x="5" y="30"/>
                </a:cubicBezTo>
                <a:cubicBezTo>
                  <a:pt x="32" y="30"/>
                  <a:pt x="32" y="30"/>
                  <a:pt x="32" y="30"/>
                </a:cubicBezTo>
                <a:lnTo>
                  <a:pt x="32" y="41"/>
                </a:lnTo>
                <a:close/>
                <a:moveTo>
                  <a:pt x="63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42" y="44"/>
                  <a:pt x="42" y="44"/>
                  <a:pt x="42" y="44"/>
                </a:cubicBezTo>
                <a:cubicBezTo>
                  <a:pt x="63" y="44"/>
                  <a:pt x="63" y="44"/>
                  <a:pt x="63" y="44"/>
                </a:cubicBezTo>
                <a:lnTo>
                  <a:pt x="63" y="78"/>
                </a:lnTo>
                <a:close/>
                <a:moveTo>
                  <a:pt x="68" y="41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30"/>
                  <a:pt x="42" y="30"/>
                  <a:pt x="42" y="30"/>
                </a:cubicBezTo>
                <a:cubicBezTo>
                  <a:pt x="68" y="30"/>
                  <a:pt x="68" y="30"/>
                  <a:pt x="68" y="30"/>
                </a:cubicBezTo>
                <a:lnTo>
                  <a:pt x="68" y="4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70"/>
          <p:cNvSpPr>
            <a:spLocks noEditPoints="1"/>
          </p:cNvSpPr>
          <p:nvPr/>
        </p:nvSpPr>
        <p:spPr bwMode="auto">
          <a:xfrm>
            <a:off x="8129970" y="3282542"/>
            <a:ext cx="227224" cy="197904"/>
          </a:xfrm>
          <a:custGeom>
            <a:avLst/>
            <a:gdLst>
              <a:gd name="T0" fmla="*/ 95 w 95"/>
              <a:gd name="T1" fmla="*/ 34 h 83"/>
              <a:gd name="T2" fmla="*/ 83 w 95"/>
              <a:gd name="T3" fmla="*/ 0 h 83"/>
              <a:gd name="T4" fmla="*/ 83 w 95"/>
              <a:gd name="T5" fmla="*/ 0 h 83"/>
              <a:gd name="T6" fmla="*/ 75 w 95"/>
              <a:gd name="T7" fmla="*/ 0 h 83"/>
              <a:gd name="T8" fmla="*/ 31 w 95"/>
              <a:gd name="T9" fmla="*/ 19 h 83"/>
              <a:gd name="T10" fmla="*/ 30 w 95"/>
              <a:gd name="T11" fmla="*/ 34 h 83"/>
              <a:gd name="T12" fmla="*/ 31 w 95"/>
              <a:gd name="T13" fmla="*/ 49 h 83"/>
              <a:gd name="T14" fmla="*/ 75 w 95"/>
              <a:gd name="T15" fmla="*/ 68 h 83"/>
              <a:gd name="T16" fmla="*/ 83 w 95"/>
              <a:gd name="T17" fmla="*/ 68 h 83"/>
              <a:gd name="T18" fmla="*/ 83 w 95"/>
              <a:gd name="T19" fmla="*/ 68 h 83"/>
              <a:gd name="T20" fmla="*/ 95 w 95"/>
              <a:gd name="T21" fmla="*/ 34 h 83"/>
              <a:gd name="T22" fmla="*/ 80 w 95"/>
              <a:gd name="T23" fmla="*/ 63 h 83"/>
              <a:gd name="T24" fmla="*/ 78 w 95"/>
              <a:gd name="T25" fmla="*/ 61 h 83"/>
              <a:gd name="T26" fmla="*/ 75 w 95"/>
              <a:gd name="T27" fmla="*/ 55 h 83"/>
              <a:gd name="T28" fmla="*/ 71 w 95"/>
              <a:gd name="T29" fmla="*/ 34 h 83"/>
              <a:gd name="T30" fmla="*/ 75 w 95"/>
              <a:gd name="T31" fmla="*/ 13 h 83"/>
              <a:gd name="T32" fmla="*/ 78 w 95"/>
              <a:gd name="T33" fmla="*/ 7 h 83"/>
              <a:gd name="T34" fmla="*/ 80 w 95"/>
              <a:gd name="T35" fmla="*/ 5 h 83"/>
              <a:gd name="T36" fmla="*/ 83 w 95"/>
              <a:gd name="T37" fmla="*/ 7 h 83"/>
              <a:gd name="T38" fmla="*/ 86 w 95"/>
              <a:gd name="T39" fmla="*/ 13 h 83"/>
              <a:gd name="T40" fmla="*/ 89 w 95"/>
              <a:gd name="T41" fmla="*/ 34 h 83"/>
              <a:gd name="T42" fmla="*/ 86 w 95"/>
              <a:gd name="T43" fmla="*/ 55 h 83"/>
              <a:gd name="T44" fmla="*/ 83 w 95"/>
              <a:gd name="T45" fmla="*/ 61 h 83"/>
              <a:gd name="T46" fmla="*/ 80 w 95"/>
              <a:gd name="T47" fmla="*/ 63 h 83"/>
              <a:gd name="T48" fmla="*/ 24 w 95"/>
              <a:gd name="T49" fmla="*/ 34 h 83"/>
              <a:gd name="T50" fmla="*/ 25 w 95"/>
              <a:gd name="T51" fmla="*/ 20 h 83"/>
              <a:gd name="T52" fmla="*/ 12 w 95"/>
              <a:gd name="T53" fmla="*/ 21 h 83"/>
              <a:gd name="T54" fmla="*/ 5 w 95"/>
              <a:gd name="T55" fmla="*/ 21 h 83"/>
              <a:gd name="T56" fmla="*/ 0 w 95"/>
              <a:gd name="T57" fmla="*/ 30 h 83"/>
              <a:gd name="T58" fmla="*/ 0 w 95"/>
              <a:gd name="T59" fmla="*/ 38 h 83"/>
              <a:gd name="T60" fmla="*/ 5 w 95"/>
              <a:gd name="T61" fmla="*/ 47 h 83"/>
              <a:gd name="T62" fmla="*/ 12 w 95"/>
              <a:gd name="T63" fmla="*/ 47 h 83"/>
              <a:gd name="T64" fmla="*/ 25 w 95"/>
              <a:gd name="T65" fmla="*/ 48 h 83"/>
              <a:gd name="T66" fmla="*/ 24 w 95"/>
              <a:gd name="T67" fmla="*/ 34 h 83"/>
              <a:gd name="T68" fmla="*/ 34 w 95"/>
              <a:gd name="T69" fmla="*/ 54 h 83"/>
              <a:gd name="T70" fmla="*/ 23 w 95"/>
              <a:gd name="T71" fmla="*/ 51 h 83"/>
              <a:gd name="T72" fmla="*/ 30 w 95"/>
              <a:gd name="T73" fmla="*/ 81 h 83"/>
              <a:gd name="T74" fmla="*/ 34 w 95"/>
              <a:gd name="T75" fmla="*/ 83 h 83"/>
              <a:gd name="T76" fmla="*/ 44 w 95"/>
              <a:gd name="T77" fmla="*/ 78 h 83"/>
              <a:gd name="T78" fmla="*/ 46 w 95"/>
              <a:gd name="T79" fmla="*/ 75 h 83"/>
              <a:gd name="T80" fmla="*/ 34 w 95"/>
              <a:gd name="T81" fmla="*/ 54 h 83"/>
              <a:gd name="T82" fmla="*/ 80 w 95"/>
              <a:gd name="T83" fmla="*/ 45 h 83"/>
              <a:gd name="T84" fmla="*/ 79 w 95"/>
              <a:gd name="T85" fmla="*/ 45 h 83"/>
              <a:gd name="T86" fmla="*/ 78 w 95"/>
              <a:gd name="T87" fmla="*/ 42 h 83"/>
              <a:gd name="T88" fmla="*/ 77 w 95"/>
              <a:gd name="T89" fmla="*/ 34 h 83"/>
              <a:gd name="T90" fmla="*/ 78 w 95"/>
              <a:gd name="T91" fmla="*/ 26 h 83"/>
              <a:gd name="T92" fmla="*/ 79 w 95"/>
              <a:gd name="T93" fmla="*/ 24 h 83"/>
              <a:gd name="T94" fmla="*/ 80 w 95"/>
              <a:gd name="T95" fmla="*/ 23 h 83"/>
              <a:gd name="T96" fmla="*/ 81 w 95"/>
              <a:gd name="T97" fmla="*/ 24 h 83"/>
              <a:gd name="T98" fmla="*/ 82 w 95"/>
              <a:gd name="T99" fmla="*/ 26 h 83"/>
              <a:gd name="T100" fmla="*/ 84 w 95"/>
              <a:gd name="T101" fmla="*/ 34 h 83"/>
              <a:gd name="T102" fmla="*/ 82 w 95"/>
              <a:gd name="T103" fmla="*/ 42 h 83"/>
              <a:gd name="T104" fmla="*/ 81 w 95"/>
              <a:gd name="T105" fmla="*/ 45 h 83"/>
              <a:gd name="T106" fmla="*/ 80 w 95"/>
              <a:gd name="T107" fmla="*/ 4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83">
                <a:moveTo>
                  <a:pt x="95" y="34"/>
                </a:moveTo>
                <a:cubicBezTo>
                  <a:pt x="95" y="15"/>
                  <a:pt x="90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57" y="14"/>
                  <a:pt x="31" y="19"/>
                </a:cubicBezTo>
                <a:cubicBezTo>
                  <a:pt x="31" y="23"/>
                  <a:pt x="30" y="28"/>
                  <a:pt x="30" y="34"/>
                </a:cubicBezTo>
                <a:cubicBezTo>
                  <a:pt x="30" y="40"/>
                  <a:pt x="31" y="45"/>
                  <a:pt x="31" y="49"/>
                </a:cubicBezTo>
                <a:cubicBezTo>
                  <a:pt x="57" y="54"/>
                  <a:pt x="75" y="68"/>
                  <a:pt x="75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90" y="68"/>
                  <a:pt x="95" y="53"/>
                  <a:pt x="95" y="34"/>
                </a:cubicBezTo>
                <a:close/>
                <a:moveTo>
                  <a:pt x="80" y="63"/>
                </a:moveTo>
                <a:cubicBezTo>
                  <a:pt x="79" y="63"/>
                  <a:pt x="78" y="62"/>
                  <a:pt x="78" y="61"/>
                </a:cubicBezTo>
                <a:cubicBezTo>
                  <a:pt x="77" y="60"/>
                  <a:pt x="76" y="58"/>
                  <a:pt x="75" y="55"/>
                </a:cubicBezTo>
                <a:cubicBezTo>
                  <a:pt x="73" y="50"/>
                  <a:pt x="71" y="42"/>
                  <a:pt x="71" y="34"/>
                </a:cubicBezTo>
                <a:cubicBezTo>
                  <a:pt x="71" y="26"/>
                  <a:pt x="73" y="18"/>
                  <a:pt x="75" y="13"/>
                </a:cubicBezTo>
                <a:cubicBezTo>
                  <a:pt x="76" y="10"/>
                  <a:pt x="77" y="8"/>
                  <a:pt x="78" y="7"/>
                </a:cubicBezTo>
                <a:cubicBezTo>
                  <a:pt x="78" y="6"/>
                  <a:pt x="79" y="5"/>
                  <a:pt x="80" y="5"/>
                </a:cubicBezTo>
                <a:cubicBezTo>
                  <a:pt x="81" y="5"/>
                  <a:pt x="82" y="6"/>
                  <a:pt x="83" y="7"/>
                </a:cubicBezTo>
                <a:cubicBezTo>
                  <a:pt x="84" y="8"/>
                  <a:pt x="85" y="10"/>
                  <a:pt x="86" y="13"/>
                </a:cubicBezTo>
                <a:cubicBezTo>
                  <a:pt x="88" y="18"/>
                  <a:pt x="89" y="26"/>
                  <a:pt x="89" y="34"/>
                </a:cubicBezTo>
                <a:cubicBezTo>
                  <a:pt x="89" y="42"/>
                  <a:pt x="88" y="50"/>
                  <a:pt x="86" y="55"/>
                </a:cubicBezTo>
                <a:cubicBezTo>
                  <a:pt x="85" y="58"/>
                  <a:pt x="84" y="60"/>
                  <a:pt x="83" y="61"/>
                </a:cubicBezTo>
                <a:cubicBezTo>
                  <a:pt x="82" y="62"/>
                  <a:pt x="81" y="63"/>
                  <a:pt x="80" y="63"/>
                </a:cubicBezTo>
                <a:close/>
                <a:moveTo>
                  <a:pt x="24" y="34"/>
                </a:moveTo>
                <a:cubicBezTo>
                  <a:pt x="24" y="29"/>
                  <a:pt x="24" y="25"/>
                  <a:pt x="25" y="20"/>
                </a:cubicBezTo>
                <a:cubicBezTo>
                  <a:pt x="20" y="21"/>
                  <a:pt x="16" y="21"/>
                  <a:pt x="1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8"/>
                  <a:pt x="0" y="38"/>
                  <a:pt x="0" y="38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12" y="47"/>
                </a:cubicBezTo>
                <a:cubicBezTo>
                  <a:pt x="16" y="47"/>
                  <a:pt x="20" y="47"/>
                  <a:pt x="25" y="48"/>
                </a:cubicBezTo>
                <a:cubicBezTo>
                  <a:pt x="24" y="43"/>
                  <a:pt x="24" y="39"/>
                  <a:pt x="24" y="34"/>
                </a:cubicBezTo>
                <a:close/>
                <a:moveTo>
                  <a:pt x="34" y="54"/>
                </a:moveTo>
                <a:cubicBezTo>
                  <a:pt x="23" y="51"/>
                  <a:pt x="23" y="51"/>
                  <a:pt x="23" y="51"/>
                </a:cubicBezTo>
                <a:cubicBezTo>
                  <a:pt x="30" y="81"/>
                  <a:pt x="30" y="81"/>
                  <a:pt x="30" y="81"/>
                </a:cubicBezTo>
                <a:cubicBezTo>
                  <a:pt x="31" y="83"/>
                  <a:pt x="32" y="83"/>
                  <a:pt x="34" y="83"/>
                </a:cubicBezTo>
                <a:cubicBezTo>
                  <a:pt x="44" y="78"/>
                  <a:pt x="44" y="78"/>
                  <a:pt x="44" y="78"/>
                </a:cubicBezTo>
                <a:cubicBezTo>
                  <a:pt x="46" y="78"/>
                  <a:pt x="47" y="76"/>
                  <a:pt x="46" y="75"/>
                </a:cubicBezTo>
                <a:lnTo>
                  <a:pt x="34" y="54"/>
                </a:lnTo>
                <a:close/>
                <a:moveTo>
                  <a:pt x="80" y="45"/>
                </a:moveTo>
                <a:cubicBezTo>
                  <a:pt x="80" y="45"/>
                  <a:pt x="80" y="45"/>
                  <a:pt x="79" y="45"/>
                </a:cubicBezTo>
                <a:cubicBezTo>
                  <a:pt x="79" y="44"/>
                  <a:pt x="79" y="43"/>
                  <a:pt x="78" y="42"/>
                </a:cubicBezTo>
                <a:cubicBezTo>
                  <a:pt x="77" y="40"/>
                  <a:pt x="77" y="37"/>
                  <a:pt x="77" y="34"/>
                </a:cubicBezTo>
                <a:cubicBezTo>
                  <a:pt x="77" y="31"/>
                  <a:pt x="77" y="28"/>
                  <a:pt x="78" y="26"/>
                </a:cubicBezTo>
                <a:cubicBezTo>
                  <a:pt x="79" y="25"/>
                  <a:pt x="79" y="24"/>
                  <a:pt x="79" y="24"/>
                </a:cubicBezTo>
                <a:cubicBezTo>
                  <a:pt x="80" y="23"/>
                  <a:pt x="80" y="23"/>
                  <a:pt x="80" y="23"/>
                </a:cubicBezTo>
                <a:cubicBezTo>
                  <a:pt x="81" y="23"/>
                  <a:pt x="81" y="23"/>
                  <a:pt x="81" y="24"/>
                </a:cubicBezTo>
                <a:cubicBezTo>
                  <a:pt x="82" y="24"/>
                  <a:pt x="82" y="25"/>
                  <a:pt x="82" y="26"/>
                </a:cubicBezTo>
                <a:cubicBezTo>
                  <a:pt x="83" y="28"/>
                  <a:pt x="84" y="31"/>
                  <a:pt x="84" y="34"/>
                </a:cubicBezTo>
                <a:cubicBezTo>
                  <a:pt x="84" y="37"/>
                  <a:pt x="83" y="40"/>
                  <a:pt x="82" y="42"/>
                </a:cubicBezTo>
                <a:cubicBezTo>
                  <a:pt x="82" y="43"/>
                  <a:pt x="82" y="44"/>
                  <a:pt x="81" y="45"/>
                </a:cubicBezTo>
                <a:cubicBezTo>
                  <a:pt x="81" y="45"/>
                  <a:pt x="81" y="45"/>
                  <a:pt x="80" y="4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173"/>
          <p:cNvSpPr/>
          <p:nvPr/>
        </p:nvSpPr>
        <p:spPr bwMode="auto">
          <a:xfrm>
            <a:off x="7880758" y="3585993"/>
            <a:ext cx="177380" cy="177380"/>
          </a:xfrm>
          <a:custGeom>
            <a:avLst/>
            <a:gdLst>
              <a:gd name="T0" fmla="*/ 60 w 121"/>
              <a:gd name="T1" fmla="*/ 121 h 121"/>
              <a:gd name="T2" fmla="*/ 121 w 121"/>
              <a:gd name="T3" fmla="*/ 61 h 121"/>
              <a:gd name="T4" fmla="*/ 83 w 121"/>
              <a:gd name="T5" fmla="*/ 61 h 121"/>
              <a:gd name="T6" fmla="*/ 83 w 121"/>
              <a:gd name="T7" fmla="*/ 0 h 121"/>
              <a:gd name="T8" fmla="*/ 37 w 121"/>
              <a:gd name="T9" fmla="*/ 0 h 121"/>
              <a:gd name="T10" fmla="*/ 37 w 121"/>
              <a:gd name="T11" fmla="*/ 61 h 121"/>
              <a:gd name="T12" fmla="*/ 0 w 121"/>
              <a:gd name="T13" fmla="*/ 61 h 121"/>
              <a:gd name="T14" fmla="*/ 60 w 121"/>
              <a:gd name="T1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21">
                <a:moveTo>
                  <a:pt x="60" y="121"/>
                </a:moveTo>
                <a:lnTo>
                  <a:pt x="121" y="61"/>
                </a:lnTo>
                <a:lnTo>
                  <a:pt x="83" y="61"/>
                </a:lnTo>
                <a:lnTo>
                  <a:pt x="83" y="0"/>
                </a:lnTo>
                <a:lnTo>
                  <a:pt x="37" y="0"/>
                </a:lnTo>
                <a:lnTo>
                  <a:pt x="37" y="61"/>
                </a:lnTo>
                <a:lnTo>
                  <a:pt x="0" y="61"/>
                </a:lnTo>
                <a:lnTo>
                  <a:pt x="60" y="12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176"/>
          <p:cNvSpPr>
            <a:spLocks noEditPoints="1"/>
          </p:cNvSpPr>
          <p:nvPr/>
        </p:nvSpPr>
        <p:spPr bwMode="auto">
          <a:xfrm>
            <a:off x="7484951" y="4733835"/>
            <a:ext cx="153926" cy="114344"/>
          </a:xfrm>
          <a:custGeom>
            <a:avLst/>
            <a:gdLst>
              <a:gd name="T0" fmla="*/ 56 w 64"/>
              <a:gd name="T1" fmla="*/ 8 h 48"/>
              <a:gd name="T2" fmla="*/ 56 w 64"/>
              <a:gd name="T3" fmla="*/ 0 h 48"/>
              <a:gd name="T4" fmla="*/ 0 w 64"/>
              <a:gd name="T5" fmla="*/ 0 h 48"/>
              <a:gd name="T6" fmla="*/ 0 w 64"/>
              <a:gd name="T7" fmla="*/ 44 h 48"/>
              <a:gd name="T8" fmla="*/ 4 w 64"/>
              <a:gd name="T9" fmla="*/ 48 h 48"/>
              <a:gd name="T10" fmla="*/ 58 w 64"/>
              <a:gd name="T11" fmla="*/ 48 h 48"/>
              <a:gd name="T12" fmla="*/ 64 w 64"/>
              <a:gd name="T13" fmla="*/ 42 h 48"/>
              <a:gd name="T14" fmla="*/ 64 w 64"/>
              <a:gd name="T15" fmla="*/ 8 h 48"/>
              <a:gd name="T16" fmla="*/ 56 w 64"/>
              <a:gd name="T17" fmla="*/ 8 h 48"/>
              <a:gd name="T18" fmla="*/ 52 w 64"/>
              <a:gd name="T19" fmla="*/ 44 h 48"/>
              <a:gd name="T20" fmla="*/ 4 w 64"/>
              <a:gd name="T21" fmla="*/ 44 h 48"/>
              <a:gd name="T22" fmla="*/ 4 w 64"/>
              <a:gd name="T23" fmla="*/ 4 h 48"/>
              <a:gd name="T24" fmla="*/ 52 w 64"/>
              <a:gd name="T25" fmla="*/ 4 h 48"/>
              <a:gd name="T26" fmla="*/ 52 w 64"/>
              <a:gd name="T27" fmla="*/ 44 h 48"/>
              <a:gd name="T28" fmla="*/ 8 w 64"/>
              <a:gd name="T29" fmla="*/ 12 h 48"/>
              <a:gd name="T30" fmla="*/ 48 w 64"/>
              <a:gd name="T31" fmla="*/ 12 h 48"/>
              <a:gd name="T32" fmla="*/ 48 w 64"/>
              <a:gd name="T33" fmla="*/ 16 h 48"/>
              <a:gd name="T34" fmla="*/ 8 w 64"/>
              <a:gd name="T35" fmla="*/ 16 h 48"/>
              <a:gd name="T36" fmla="*/ 8 w 64"/>
              <a:gd name="T37" fmla="*/ 12 h 48"/>
              <a:gd name="T38" fmla="*/ 32 w 64"/>
              <a:gd name="T39" fmla="*/ 20 h 48"/>
              <a:gd name="T40" fmla="*/ 48 w 64"/>
              <a:gd name="T41" fmla="*/ 20 h 48"/>
              <a:gd name="T42" fmla="*/ 48 w 64"/>
              <a:gd name="T43" fmla="*/ 24 h 48"/>
              <a:gd name="T44" fmla="*/ 32 w 64"/>
              <a:gd name="T45" fmla="*/ 24 h 48"/>
              <a:gd name="T46" fmla="*/ 32 w 64"/>
              <a:gd name="T47" fmla="*/ 20 h 48"/>
              <a:gd name="T48" fmla="*/ 32 w 64"/>
              <a:gd name="T49" fmla="*/ 28 h 48"/>
              <a:gd name="T50" fmla="*/ 48 w 64"/>
              <a:gd name="T51" fmla="*/ 28 h 48"/>
              <a:gd name="T52" fmla="*/ 48 w 64"/>
              <a:gd name="T53" fmla="*/ 32 h 48"/>
              <a:gd name="T54" fmla="*/ 32 w 64"/>
              <a:gd name="T55" fmla="*/ 32 h 48"/>
              <a:gd name="T56" fmla="*/ 32 w 64"/>
              <a:gd name="T57" fmla="*/ 28 h 48"/>
              <a:gd name="T58" fmla="*/ 32 w 64"/>
              <a:gd name="T59" fmla="*/ 36 h 48"/>
              <a:gd name="T60" fmla="*/ 44 w 64"/>
              <a:gd name="T61" fmla="*/ 36 h 48"/>
              <a:gd name="T62" fmla="*/ 44 w 64"/>
              <a:gd name="T63" fmla="*/ 40 h 48"/>
              <a:gd name="T64" fmla="*/ 32 w 64"/>
              <a:gd name="T65" fmla="*/ 40 h 48"/>
              <a:gd name="T66" fmla="*/ 32 w 64"/>
              <a:gd name="T67" fmla="*/ 36 h 48"/>
              <a:gd name="T68" fmla="*/ 8 w 64"/>
              <a:gd name="T69" fmla="*/ 20 h 48"/>
              <a:gd name="T70" fmla="*/ 28 w 64"/>
              <a:gd name="T71" fmla="*/ 20 h 48"/>
              <a:gd name="T72" fmla="*/ 28 w 64"/>
              <a:gd name="T73" fmla="*/ 40 h 48"/>
              <a:gd name="T74" fmla="*/ 8 w 64"/>
              <a:gd name="T75" fmla="*/ 40 h 48"/>
              <a:gd name="T76" fmla="*/ 8 w 64"/>
              <a:gd name="T77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48">
                <a:moveTo>
                  <a:pt x="56" y="8"/>
                </a:move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61" y="48"/>
                  <a:pt x="64" y="45"/>
                  <a:pt x="64" y="42"/>
                </a:cubicBezTo>
                <a:cubicBezTo>
                  <a:pt x="64" y="8"/>
                  <a:pt x="64" y="8"/>
                  <a:pt x="64" y="8"/>
                </a:cubicBezTo>
                <a:lnTo>
                  <a:pt x="56" y="8"/>
                </a:lnTo>
                <a:close/>
                <a:moveTo>
                  <a:pt x="52" y="44"/>
                </a:moveTo>
                <a:cubicBezTo>
                  <a:pt x="4" y="44"/>
                  <a:pt x="4" y="44"/>
                  <a:pt x="4" y="44"/>
                </a:cubicBezTo>
                <a:cubicBezTo>
                  <a:pt x="4" y="4"/>
                  <a:pt x="4" y="4"/>
                  <a:pt x="4" y="4"/>
                </a:cubicBezTo>
                <a:cubicBezTo>
                  <a:pt x="52" y="4"/>
                  <a:pt x="52" y="4"/>
                  <a:pt x="52" y="4"/>
                </a:cubicBezTo>
                <a:lnTo>
                  <a:pt x="52" y="44"/>
                </a:lnTo>
                <a:close/>
                <a:moveTo>
                  <a:pt x="8" y="12"/>
                </a:moveTo>
                <a:cubicBezTo>
                  <a:pt x="48" y="12"/>
                  <a:pt x="48" y="12"/>
                  <a:pt x="48" y="12"/>
                </a:cubicBezTo>
                <a:cubicBezTo>
                  <a:pt x="48" y="16"/>
                  <a:pt x="48" y="16"/>
                  <a:pt x="48" y="16"/>
                </a:cubicBezTo>
                <a:cubicBezTo>
                  <a:pt x="8" y="16"/>
                  <a:pt x="8" y="16"/>
                  <a:pt x="8" y="16"/>
                </a:cubicBezTo>
                <a:lnTo>
                  <a:pt x="8" y="12"/>
                </a:lnTo>
                <a:close/>
                <a:moveTo>
                  <a:pt x="32" y="20"/>
                </a:moveTo>
                <a:cubicBezTo>
                  <a:pt x="48" y="20"/>
                  <a:pt x="48" y="20"/>
                  <a:pt x="48" y="20"/>
                </a:cubicBezTo>
                <a:cubicBezTo>
                  <a:pt x="48" y="24"/>
                  <a:pt x="48" y="24"/>
                  <a:pt x="48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20"/>
                </a:lnTo>
                <a:close/>
                <a:moveTo>
                  <a:pt x="32" y="28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32"/>
                  <a:pt x="48" y="32"/>
                  <a:pt x="4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28"/>
                </a:lnTo>
                <a:close/>
                <a:moveTo>
                  <a:pt x="32" y="36"/>
                </a:moveTo>
                <a:cubicBezTo>
                  <a:pt x="44" y="36"/>
                  <a:pt x="44" y="36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36"/>
                </a:lnTo>
                <a:close/>
                <a:moveTo>
                  <a:pt x="8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40"/>
                  <a:pt x="28" y="40"/>
                  <a:pt x="28" y="40"/>
                </a:cubicBezTo>
                <a:cubicBezTo>
                  <a:pt x="8" y="40"/>
                  <a:pt x="8" y="40"/>
                  <a:pt x="8" y="40"/>
                </a:cubicBezTo>
                <a:lnTo>
                  <a:pt x="8" y="2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80"/>
          <p:cNvSpPr>
            <a:spLocks noEditPoints="1"/>
          </p:cNvSpPr>
          <p:nvPr/>
        </p:nvSpPr>
        <p:spPr bwMode="auto">
          <a:xfrm>
            <a:off x="8107980" y="2773856"/>
            <a:ext cx="184710" cy="184710"/>
          </a:xfrm>
          <a:custGeom>
            <a:avLst/>
            <a:gdLst>
              <a:gd name="T0" fmla="*/ 64 w 77"/>
              <a:gd name="T1" fmla="*/ 0 h 77"/>
              <a:gd name="T2" fmla="*/ 13 w 77"/>
              <a:gd name="T3" fmla="*/ 0 h 77"/>
              <a:gd name="T4" fmla="*/ 0 w 77"/>
              <a:gd name="T5" fmla="*/ 13 h 77"/>
              <a:gd name="T6" fmla="*/ 0 w 77"/>
              <a:gd name="T7" fmla="*/ 64 h 77"/>
              <a:gd name="T8" fmla="*/ 13 w 77"/>
              <a:gd name="T9" fmla="*/ 77 h 77"/>
              <a:gd name="T10" fmla="*/ 64 w 77"/>
              <a:gd name="T11" fmla="*/ 77 h 77"/>
              <a:gd name="T12" fmla="*/ 77 w 77"/>
              <a:gd name="T13" fmla="*/ 64 h 77"/>
              <a:gd name="T14" fmla="*/ 77 w 77"/>
              <a:gd name="T15" fmla="*/ 13 h 77"/>
              <a:gd name="T16" fmla="*/ 64 w 77"/>
              <a:gd name="T17" fmla="*/ 0 h 77"/>
              <a:gd name="T18" fmla="*/ 25 w 77"/>
              <a:gd name="T19" fmla="*/ 34 h 77"/>
              <a:gd name="T20" fmla="*/ 52 w 77"/>
              <a:gd name="T21" fmla="*/ 34 h 77"/>
              <a:gd name="T22" fmla="*/ 53 w 77"/>
              <a:gd name="T23" fmla="*/ 38 h 77"/>
              <a:gd name="T24" fmla="*/ 39 w 77"/>
              <a:gd name="T25" fmla="*/ 53 h 77"/>
              <a:gd name="T26" fmla="*/ 24 w 77"/>
              <a:gd name="T27" fmla="*/ 38 h 77"/>
              <a:gd name="T28" fmla="*/ 25 w 77"/>
              <a:gd name="T29" fmla="*/ 34 h 77"/>
              <a:gd name="T30" fmla="*/ 67 w 77"/>
              <a:gd name="T31" fmla="*/ 33 h 77"/>
              <a:gd name="T32" fmla="*/ 67 w 77"/>
              <a:gd name="T33" fmla="*/ 53 h 77"/>
              <a:gd name="T34" fmla="*/ 67 w 77"/>
              <a:gd name="T35" fmla="*/ 62 h 77"/>
              <a:gd name="T36" fmla="*/ 63 w 77"/>
              <a:gd name="T37" fmla="*/ 67 h 77"/>
              <a:gd name="T38" fmla="*/ 15 w 77"/>
              <a:gd name="T39" fmla="*/ 67 h 77"/>
              <a:gd name="T40" fmla="*/ 10 w 77"/>
              <a:gd name="T41" fmla="*/ 63 h 77"/>
              <a:gd name="T42" fmla="*/ 10 w 77"/>
              <a:gd name="T43" fmla="*/ 53 h 77"/>
              <a:gd name="T44" fmla="*/ 10 w 77"/>
              <a:gd name="T45" fmla="*/ 34 h 77"/>
              <a:gd name="T46" fmla="*/ 10 w 77"/>
              <a:gd name="T47" fmla="*/ 34 h 77"/>
              <a:gd name="T48" fmla="*/ 17 w 77"/>
              <a:gd name="T49" fmla="*/ 34 h 77"/>
              <a:gd name="T50" fmla="*/ 17 w 77"/>
              <a:gd name="T51" fmla="*/ 39 h 77"/>
              <a:gd name="T52" fmla="*/ 39 w 77"/>
              <a:gd name="T53" fmla="*/ 60 h 77"/>
              <a:gd name="T54" fmla="*/ 60 w 77"/>
              <a:gd name="T55" fmla="*/ 38 h 77"/>
              <a:gd name="T56" fmla="*/ 60 w 77"/>
              <a:gd name="T57" fmla="*/ 33 h 77"/>
              <a:gd name="T58" fmla="*/ 67 w 77"/>
              <a:gd name="T59" fmla="*/ 33 h 77"/>
              <a:gd name="T60" fmla="*/ 67 w 77"/>
              <a:gd name="T61" fmla="*/ 17 h 77"/>
              <a:gd name="T62" fmla="*/ 65 w 77"/>
              <a:gd name="T63" fmla="*/ 19 h 77"/>
              <a:gd name="T64" fmla="*/ 60 w 77"/>
              <a:gd name="T65" fmla="*/ 19 h 77"/>
              <a:gd name="T66" fmla="*/ 58 w 77"/>
              <a:gd name="T67" fmla="*/ 17 h 77"/>
              <a:gd name="T68" fmla="*/ 58 w 77"/>
              <a:gd name="T69" fmla="*/ 12 h 77"/>
              <a:gd name="T70" fmla="*/ 60 w 77"/>
              <a:gd name="T71" fmla="*/ 10 h 77"/>
              <a:gd name="T72" fmla="*/ 65 w 77"/>
              <a:gd name="T73" fmla="*/ 10 h 77"/>
              <a:gd name="T74" fmla="*/ 67 w 77"/>
              <a:gd name="T75" fmla="*/ 12 h 77"/>
              <a:gd name="T76" fmla="*/ 67 w 77"/>
              <a:gd name="T77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" h="77">
                <a:moveTo>
                  <a:pt x="6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64"/>
                  <a:pt x="0" y="64"/>
                  <a:pt x="0" y="64"/>
                </a:cubicBezTo>
                <a:cubicBezTo>
                  <a:pt x="1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6"/>
                  <a:pt x="77" y="71"/>
                  <a:pt x="77" y="64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6"/>
                  <a:pt x="71" y="0"/>
                  <a:pt x="64" y="0"/>
                </a:cubicBezTo>
                <a:close/>
                <a:moveTo>
                  <a:pt x="25" y="34"/>
                </a:moveTo>
                <a:cubicBezTo>
                  <a:pt x="52" y="34"/>
                  <a:pt x="52" y="34"/>
                  <a:pt x="52" y="34"/>
                </a:cubicBezTo>
                <a:cubicBezTo>
                  <a:pt x="53" y="35"/>
                  <a:pt x="53" y="37"/>
                  <a:pt x="53" y="38"/>
                </a:cubicBezTo>
                <a:cubicBezTo>
                  <a:pt x="53" y="46"/>
                  <a:pt x="47" y="53"/>
                  <a:pt x="39" y="53"/>
                </a:cubicBezTo>
                <a:cubicBezTo>
                  <a:pt x="31" y="53"/>
                  <a:pt x="24" y="47"/>
                  <a:pt x="24" y="38"/>
                </a:cubicBezTo>
                <a:cubicBezTo>
                  <a:pt x="24" y="37"/>
                  <a:pt x="24" y="35"/>
                  <a:pt x="25" y="34"/>
                </a:cubicBezTo>
                <a:close/>
                <a:moveTo>
                  <a:pt x="67" y="33"/>
                </a:moveTo>
                <a:cubicBezTo>
                  <a:pt x="67" y="53"/>
                  <a:pt x="67" y="53"/>
                  <a:pt x="67" y="53"/>
                </a:cubicBezTo>
                <a:cubicBezTo>
                  <a:pt x="67" y="62"/>
                  <a:pt x="67" y="62"/>
                  <a:pt x="67" y="62"/>
                </a:cubicBezTo>
                <a:cubicBezTo>
                  <a:pt x="67" y="65"/>
                  <a:pt x="65" y="67"/>
                  <a:pt x="63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5"/>
                  <a:pt x="10" y="6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7"/>
                  <a:pt x="17" y="39"/>
                </a:cubicBezTo>
                <a:cubicBezTo>
                  <a:pt x="17" y="51"/>
                  <a:pt x="27" y="60"/>
                  <a:pt x="39" y="60"/>
                </a:cubicBezTo>
                <a:cubicBezTo>
                  <a:pt x="51" y="60"/>
                  <a:pt x="60" y="50"/>
                  <a:pt x="60" y="38"/>
                </a:cubicBezTo>
                <a:cubicBezTo>
                  <a:pt x="60" y="37"/>
                  <a:pt x="60" y="35"/>
                  <a:pt x="60" y="33"/>
                </a:cubicBezTo>
                <a:cubicBezTo>
                  <a:pt x="67" y="33"/>
                  <a:pt x="67" y="33"/>
                  <a:pt x="67" y="33"/>
                </a:cubicBezTo>
                <a:close/>
                <a:moveTo>
                  <a:pt x="67" y="17"/>
                </a:moveTo>
                <a:cubicBezTo>
                  <a:pt x="67" y="18"/>
                  <a:pt x="66" y="19"/>
                  <a:pt x="65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8"/>
                  <a:pt x="58" y="17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1"/>
                  <a:pt x="59" y="10"/>
                  <a:pt x="60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6" y="9"/>
                  <a:pt x="67" y="11"/>
                  <a:pt x="67" y="12"/>
                </a:cubicBezTo>
                <a:lnTo>
                  <a:pt x="67" y="1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181"/>
          <p:cNvSpPr>
            <a:spLocks noEditPoints="1"/>
          </p:cNvSpPr>
          <p:nvPr/>
        </p:nvSpPr>
        <p:spPr bwMode="auto">
          <a:xfrm>
            <a:off x="7760550" y="3047989"/>
            <a:ext cx="189108" cy="143663"/>
          </a:xfrm>
          <a:custGeom>
            <a:avLst/>
            <a:gdLst>
              <a:gd name="T0" fmla="*/ 76 w 79"/>
              <a:gd name="T1" fmla="*/ 3 h 60"/>
              <a:gd name="T2" fmla="*/ 40 w 79"/>
              <a:gd name="T3" fmla="*/ 0 h 60"/>
              <a:gd name="T4" fmla="*/ 4 w 79"/>
              <a:gd name="T5" fmla="*/ 3 h 60"/>
              <a:gd name="T6" fmla="*/ 0 w 79"/>
              <a:gd name="T7" fmla="*/ 30 h 60"/>
              <a:gd name="T8" fmla="*/ 4 w 79"/>
              <a:gd name="T9" fmla="*/ 57 h 60"/>
              <a:gd name="T10" fmla="*/ 40 w 79"/>
              <a:gd name="T11" fmla="*/ 60 h 60"/>
              <a:gd name="T12" fmla="*/ 76 w 79"/>
              <a:gd name="T13" fmla="*/ 57 h 60"/>
              <a:gd name="T14" fmla="*/ 79 w 79"/>
              <a:gd name="T15" fmla="*/ 30 h 60"/>
              <a:gd name="T16" fmla="*/ 76 w 79"/>
              <a:gd name="T17" fmla="*/ 3 h 60"/>
              <a:gd name="T18" fmla="*/ 30 w 79"/>
              <a:gd name="T19" fmla="*/ 45 h 60"/>
              <a:gd name="T20" fmla="*/ 30 w 79"/>
              <a:gd name="T21" fmla="*/ 15 h 60"/>
              <a:gd name="T22" fmla="*/ 55 w 79"/>
              <a:gd name="T23" fmla="*/ 30 h 60"/>
              <a:gd name="T24" fmla="*/ 30 w 79"/>
              <a:gd name="T25" fmla="*/ 4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60">
                <a:moveTo>
                  <a:pt x="76" y="3"/>
                </a:moveTo>
                <a:cubicBezTo>
                  <a:pt x="65" y="1"/>
                  <a:pt x="53" y="0"/>
                  <a:pt x="40" y="0"/>
                </a:cubicBezTo>
                <a:cubicBezTo>
                  <a:pt x="27" y="0"/>
                  <a:pt x="15" y="1"/>
                  <a:pt x="4" y="3"/>
                </a:cubicBezTo>
                <a:cubicBezTo>
                  <a:pt x="2" y="11"/>
                  <a:pt x="0" y="20"/>
                  <a:pt x="0" y="30"/>
                </a:cubicBezTo>
                <a:cubicBezTo>
                  <a:pt x="0" y="40"/>
                  <a:pt x="2" y="49"/>
                  <a:pt x="4" y="57"/>
                </a:cubicBezTo>
                <a:cubicBezTo>
                  <a:pt x="15" y="59"/>
                  <a:pt x="27" y="60"/>
                  <a:pt x="40" y="60"/>
                </a:cubicBezTo>
                <a:cubicBezTo>
                  <a:pt x="53" y="60"/>
                  <a:pt x="65" y="59"/>
                  <a:pt x="76" y="57"/>
                </a:cubicBezTo>
                <a:cubicBezTo>
                  <a:pt x="78" y="49"/>
                  <a:pt x="79" y="40"/>
                  <a:pt x="79" y="30"/>
                </a:cubicBezTo>
                <a:cubicBezTo>
                  <a:pt x="79" y="20"/>
                  <a:pt x="78" y="11"/>
                  <a:pt x="76" y="3"/>
                </a:cubicBezTo>
                <a:close/>
                <a:moveTo>
                  <a:pt x="30" y="45"/>
                </a:moveTo>
                <a:cubicBezTo>
                  <a:pt x="30" y="15"/>
                  <a:pt x="30" y="15"/>
                  <a:pt x="30" y="15"/>
                </a:cubicBezTo>
                <a:cubicBezTo>
                  <a:pt x="55" y="30"/>
                  <a:pt x="55" y="30"/>
                  <a:pt x="55" y="30"/>
                </a:cubicBezTo>
                <a:lnTo>
                  <a:pt x="30" y="45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183"/>
          <p:cNvSpPr>
            <a:spLocks noEditPoints="1"/>
          </p:cNvSpPr>
          <p:nvPr/>
        </p:nvSpPr>
        <p:spPr bwMode="auto">
          <a:xfrm>
            <a:off x="7568510" y="3780966"/>
            <a:ext cx="164187" cy="162720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1 h 68"/>
              <a:gd name="T12" fmla="*/ 7 w 68"/>
              <a:gd name="T13" fmla="*/ 34 h 68"/>
              <a:gd name="T14" fmla="*/ 34 w 68"/>
              <a:gd name="T15" fmla="*/ 6 h 68"/>
              <a:gd name="T16" fmla="*/ 62 w 68"/>
              <a:gd name="T17" fmla="*/ 34 h 68"/>
              <a:gd name="T18" fmla="*/ 34 w 68"/>
              <a:gd name="T19" fmla="*/ 61 h 68"/>
              <a:gd name="T20" fmla="*/ 21 w 68"/>
              <a:gd name="T21" fmla="*/ 21 h 68"/>
              <a:gd name="T22" fmla="*/ 47 w 68"/>
              <a:gd name="T23" fmla="*/ 21 h 68"/>
              <a:gd name="T24" fmla="*/ 47 w 68"/>
              <a:gd name="T25" fmla="*/ 46 h 68"/>
              <a:gd name="T26" fmla="*/ 21 w 68"/>
              <a:gd name="T27" fmla="*/ 46 h 68"/>
              <a:gd name="T28" fmla="*/ 21 w 68"/>
              <a:gd name="T29" fmla="*/ 2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2"/>
                  <a:pt x="15" y="68"/>
                  <a:pt x="34" y="68"/>
                </a:cubicBezTo>
                <a:cubicBezTo>
                  <a:pt x="53" y="68"/>
                  <a:pt x="68" y="52"/>
                  <a:pt x="68" y="34"/>
                </a:cubicBezTo>
                <a:cubicBezTo>
                  <a:pt x="68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19" y="61"/>
                  <a:pt x="7" y="49"/>
                  <a:pt x="7" y="34"/>
                </a:cubicBezTo>
                <a:cubicBezTo>
                  <a:pt x="7" y="18"/>
                  <a:pt x="19" y="6"/>
                  <a:pt x="34" y="6"/>
                </a:cubicBezTo>
                <a:cubicBezTo>
                  <a:pt x="49" y="6"/>
                  <a:pt x="62" y="18"/>
                  <a:pt x="62" y="34"/>
                </a:cubicBezTo>
                <a:cubicBezTo>
                  <a:pt x="62" y="49"/>
                  <a:pt x="49" y="61"/>
                  <a:pt x="34" y="61"/>
                </a:cubicBezTo>
                <a:close/>
                <a:moveTo>
                  <a:pt x="21" y="21"/>
                </a:moveTo>
                <a:cubicBezTo>
                  <a:pt x="47" y="21"/>
                  <a:pt x="47" y="21"/>
                  <a:pt x="47" y="21"/>
                </a:cubicBezTo>
                <a:cubicBezTo>
                  <a:pt x="47" y="46"/>
                  <a:pt x="47" y="46"/>
                  <a:pt x="47" y="46"/>
                </a:cubicBezTo>
                <a:cubicBezTo>
                  <a:pt x="21" y="46"/>
                  <a:pt x="21" y="46"/>
                  <a:pt x="21" y="46"/>
                </a:cubicBezTo>
                <a:lnTo>
                  <a:pt x="21" y="2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188"/>
          <p:cNvSpPr>
            <a:spLocks noEditPoints="1"/>
          </p:cNvSpPr>
          <p:nvPr/>
        </p:nvSpPr>
        <p:spPr bwMode="auto">
          <a:xfrm>
            <a:off x="6999720" y="4447974"/>
            <a:ext cx="171516" cy="172982"/>
          </a:xfrm>
          <a:custGeom>
            <a:avLst/>
            <a:gdLst>
              <a:gd name="T0" fmla="*/ 36 w 72"/>
              <a:gd name="T1" fmla="*/ 0 h 72"/>
              <a:gd name="T2" fmla="*/ 0 w 72"/>
              <a:gd name="T3" fmla="*/ 36 h 72"/>
              <a:gd name="T4" fmla="*/ 36 w 72"/>
              <a:gd name="T5" fmla="*/ 72 h 72"/>
              <a:gd name="T6" fmla="*/ 72 w 72"/>
              <a:gd name="T7" fmla="*/ 36 h 72"/>
              <a:gd name="T8" fmla="*/ 36 w 72"/>
              <a:gd name="T9" fmla="*/ 0 h 72"/>
              <a:gd name="T10" fmla="*/ 57 w 72"/>
              <a:gd name="T11" fmla="*/ 31 h 72"/>
              <a:gd name="T12" fmla="*/ 38 w 72"/>
              <a:gd name="T13" fmla="*/ 59 h 72"/>
              <a:gd name="T14" fmla="*/ 29 w 72"/>
              <a:gd name="T15" fmla="*/ 55 h 72"/>
              <a:gd name="T16" fmla="*/ 21 w 72"/>
              <a:gd name="T17" fmla="*/ 33 h 72"/>
              <a:gd name="T18" fmla="*/ 16 w 72"/>
              <a:gd name="T19" fmla="*/ 35 h 72"/>
              <a:gd name="T20" fmla="*/ 15 w 72"/>
              <a:gd name="T21" fmla="*/ 32 h 72"/>
              <a:gd name="T22" fmla="*/ 28 w 72"/>
              <a:gd name="T23" fmla="*/ 23 h 72"/>
              <a:gd name="T24" fmla="*/ 35 w 72"/>
              <a:gd name="T25" fmla="*/ 37 h 72"/>
              <a:gd name="T26" fmla="*/ 38 w 72"/>
              <a:gd name="T27" fmla="*/ 46 h 72"/>
              <a:gd name="T28" fmla="*/ 44 w 72"/>
              <a:gd name="T29" fmla="*/ 38 h 72"/>
              <a:gd name="T30" fmla="*/ 39 w 72"/>
              <a:gd name="T31" fmla="*/ 32 h 72"/>
              <a:gd name="T32" fmla="*/ 57 w 72"/>
              <a:gd name="T33" fmla="*/ 3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" h="72">
                <a:moveTo>
                  <a:pt x="36" y="0"/>
                </a:moveTo>
                <a:cubicBezTo>
                  <a:pt x="16" y="0"/>
                  <a:pt x="0" y="17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56" y="72"/>
                  <a:pt x="72" y="56"/>
                  <a:pt x="72" y="36"/>
                </a:cubicBezTo>
                <a:cubicBezTo>
                  <a:pt x="72" y="17"/>
                  <a:pt x="56" y="0"/>
                  <a:pt x="36" y="0"/>
                </a:cubicBezTo>
                <a:close/>
                <a:moveTo>
                  <a:pt x="57" y="31"/>
                </a:moveTo>
                <a:cubicBezTo>
                  <a:pt x="55" y="45"/>
                  <a:pt x="42" y="56"/>
                  <a:pt x="38" y="59"/>
                </a:cubicBezTo>
                <a:cubicBezTo>
                  <a:pt x="34" y="61"/>
                  <a:pt x="30" y="58"/>
                  <a:pt x="29" y="55"/>
                </a:cubicBezTo>
                <a:cubicBezTo>
                  <a:pt x="27" y="52"/>
                  <a:pt x="22" y="35"/>
                  <a:pt x="21" y="33"/>
                </a:cubicBezTo>
                <a:cubicBezTo>
                  <a:pt x="20" y="32"/>
                  <a:pt x="16" y="35"/>
                  <a:pt x="16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2"/>
                  <a:pt x="22" y="24"/>
                  <a:pt x="28" y="23"/>
                </a:cubicBezTo>
                <a:cubicBezTo>
                  <a:pt x="33" y="22"/>
                  <a:pt x="33" y="32"/>
                  <a:pt x="35" y="37"/>
                </a:cubicBezTo>
                <a:cubicBezTo>
                  <a:pt x="36" y="43"/>
                  <a:pt x="37" y="46"/>
                  <a:pt x="38" y="46"/>
                </a:cubicBezTo>
                <a:cubicBezTo>
                  <a:pt x="39" y="46"/>
                  <a:pt x="42" y="43"/>
                  <a:pt x="44" y="38"/>
                </a:cubicBezTo>
                <a:cubicBezTo>
                  <a:pt x="47" y="34"/>
                  <a:pt x="44" y="29"/>
                  <a:pt x="39" y="32"/>
                </a:cubicBezTo>
                <a:cubicBezTo>
                  <a:pt x="41" y="21"/>
                  <a:pt x="60" y="18"/>
                  <a:pt x="57" y="3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189"/>
          <p:cNvSpPr>
            <a:spLocks noEditPoints="1"/>
          </p:cNvSpPr>
          <p:nvPr/>
        </p:nvSpPr>
        <p:spPr bwMode="auto">
          <a:xfrm>
            <a:off x="6451965" y="3918459"/>
            <a:ext cx="112878" cy="112878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5 w 47"/>
              <a:gd name="T11" fmla="*/ 24 h 47"/>
              <a:gd name="T12" fmla="*/ 23 w 47"/>
              <a:gd name="T13" fmla="*/ 6 h 47"/>
              <a:gd name="T14" fmla="*/ 23 w 47"/>
              <a:gd name="T15" fmla="*/ 42 h 47"/>
              <a:gd name="T16" fmla="*/ 5 w 47"/>
              <a:gd name="T17" fmla="*/ 2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5" y="24"/>
                </a:moveTo>
                <a:cubicBezTo>
                  <a:pt x="5" y="14"/>
                  <a:pt x="13" y="6"/>
                  <a:pt x="23" y="6"/>
                </a:cubicBezTo>
                <a:cubicBezTo>
                  <a:pt x="23" y="42"/>
                  <a:pt x="23" y="42"/>
                  <a:pt x="23" y="42"/>
                </a:cubicBezTo>
                <a:cubicBezTo>
                  <a:pt x="13" y="42"/>
                  <a:pt x="5" y="34"/>
                  <a:pt x="5" y="2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190"/>
          <p:cNvSpPr>
            <a:spLocks noEditPoints="1"/>
          </p:cNvSpPr>
          <p:nvPr/>
        </p:nvSpPr>
        <p:spPr bwMode="auto">
          <a:xfrm>
            <a:off x="6494478" y="3329146"/>
            <a:ext cx="161254" cy="149528"/>
          </a:xfrm>
          <a:custGeom>
            <a:avLst/>
            <a:gdLst>
              <a:gd name="T0" fmla="*/ 34 w 67"/>
              <a:gd name="T1" fmla="*/ 8 h 62"/>
              <a:gd name="T2" fmla="*/ 23 w 67"/>
              <a:gd name="T3" fmla="*/ 10 h 62"/>
              <a:gd name="T4" fmla="*/ 15 w 67"/>
              <a:gd name="T5" fmla="*/ 14 h 62"/>
              <a:gd name="T6" fmla="*/ 8 w 67"/>
              <a:gd name="T7" fmla="*/ 27 h 62"/>
              <a:gd name="T8" fmla="*/ 11 w 67"/>
              <a:gd name="T9" fmla="*/ 35 h 62"/>
              <a:gd name="T10" fmla="*/ 17 w 67"/>
              <a:gd name="T11" fmla="*/ 41 h 62"/>
              <a:gd name="T12" fmla="*/ 21 w 67"/>
              <a:gd name="T13" fmla="*/ 47 h 62"/>
              <a:gd name="T14" fmla="*/ 21 w 67"/>
              <a:gd name="T15" fmla="*/ 49 h 62"/>
              <a:gd name="T16" fmla="*/ 22 w 67"/>
              <a:gd name="T17" fmla="*/ 48 h 62"/>
              <a:gd name="T18" fmla="*/ 28 w 67"/>
              <a:gd name="T19" fmla="*/ 45 h 62"/>
              <a:gd name="T20" fmla="*/ 29 w 67"/>
              <a:gd name="T21" fmla="*/ 46 h 62"/>
              <a:gd name="T22" fmla="*/ 34 w 67"/>
              <a:gd name="T23" fmla="*/ 46 h 62"/>
              <a:gd name="T24" fmla="*/ 44 w 67"/>
              <a:gd name="T25" fmla="*/ 44 h 62"/>
              <a:gd name="T26" fmla="*/ 52 w 67"/>
              <a:gd name="T27" fmla="*/ 40 h 62"/>
              <a:gd name="T28" fmla="*/ 59 w 67"/>
              <a:gd name="T29" fmla="*/ 27 h 62"/>
              <a:gd name="T30" fmla="*/ 52 w 67"/>
              <a:gd name="T31" fmla="*/ 14 h 62"/>
              <a:gd name="T32" fmla="*/ 44 w 67"/>
              <a:gd name="T33" fmla="*/ 10 h 62"/>
              <a:gd name="T34" fmla="*/ 34 w 67"/>
              <a:gd name="T35" fmla="*/ 8 h 62"/>
              <a:gd name="T36" fmla="*/ 34 w 67"/>
              <a:gd name="T37" fmla="*/ 0 h 62"/>
              <a:gd name="T38" fmla="*/ 34 w 67"/>
              <a:gd name="T39" fmla="*/ 0 h 62"/>
              <a:gd name="T40" fmla="*/ 67 w 67"/>
              <a:gd name="T41" fmla="*/ 27 h 62"/>
              <a:gd name="T42" fmla="*/ 34 w 67"/>
              <a:gd name="T43" fmla="*/ 54 h 62"/>
              <a:gd name="T44" fmla="*/ 28 w 67"/>
              <a:gd name="T45" fmla="*/ 54 h 62"/>
              <a:gd name="T46" fmla="*/ 4 w 67"/>
              <a:gd name="T47" fmla="*/ 62 h 62"/>
              <a:gd name="T48" fmla="*/ 4 w 67"/>
              <a:gd name="T49" fmla="*/ 61 h 62"/>
              <a:gd name="T50" fmla="*/ 13 w 67"/>
              <a:gd name="T51" fmla="*/ 50 h 62"/>
              <a:gd name="T52" fmla="*/ 12 w 67"/>
              <a:gd name="T53" fmla="*/ 48 h 62"/>
              <a:gd name="T54" fmla="*/ 0 w 67"/>
              <a:gd name="T55" fmla="*/ 27 h 62"/>
              <a:gd name="T56" fmla="*/ 34 w 67"/>
              <a:gd name="T5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" h="62">
                <a:moveTo>
                  <a:pt x="34" y="8"/>
                </a:moveTo>
                <a:cubicBezTo>
                  <a:pt x="30" y="8"/>
                  <a:pt x="26" y="9"/>
                  <a:pt x="23" y="10"/>
                </a:cubicBezTo>
                <a:cubicBezTo>
                  <a:pt x="20" y="11"/>
                  <a:pt x="17" y="12"/>
                  <a:pt x="15" y="14"/>
                </a:cubicBezTo>
                <a:cubicBezTo>
                  <a:pt x="11" y="18"/>
                  <a:pt x="8" y="22"/>
                  <a:pt x="8" y="27"/>
                </a:cubicBezTo>
                <a:cubicBezTo>
                  <a:pt x="8" y="30"/>
                  <a:pt x="9" y="32"/>
                  <a:pt x="11" y="35"/>
                </a:cubicBezTo>
                <a:cubicBezTo>
                  <a:pt x="12" y="37"/>
                  <a:pt x="14" y="39"/>
                  <a:pt x="17" y="41"/>
                </a:cubicBezTo>
                <a:cubicBezTo>
                  <a:pt x="19" y="42"/>
                  <a:pt x="20" y="45"/>
                  <a:pt x="21" y="47"/>
                </a:cubicBezTo>
                <a:cubicBezTo>
                  <a:pt x="21" y="48"/>
                  <a:pt x="21" y="48"/>
                  <a:pt x="21" y="49"/>
                </a:cubicBezTo>
                <a:cubicBezTo>
                  <a:pt x="21" y="49"/>
                  <a:pt x="22" y="48"/>
                  <a:pt x="22" y="48"/>
                </a:cubicBezTo>
                <a:cubicBezTo>
                  <a:pt x="24" y="46"/>
                  <a:pt x="26" y="45"/>
                  <a:pt x="28" y="45"/>
                </a:cubicBezTo>
                <a:cubicBezTo>
                  <a:pt x="29" y="45"/>
                  <a:pt x="29" y="45"/>
                  <a:pt x="29" y="46"/>
                </a:cubicBezTo>
                <a:cubicBezTo>
                  <a:pt x="31" y="46"/>
                  <a:pt x="32" y="46"/>
                  <a:pt x="34" y="46"/>
                </a:cubicBezTo>
                <a:cubicBezTo>
                  <a:pt x="37" y="46"/>
                  <a:pt x="41" y="45"/>
                  <a:pt x="44" y="44"/>
                </a:cubicBezTo>
                <a:cubicBezTo>
                  <a:pt x="47" y="43"/>
                  <a:pt x="50" y="42"/>
                  <a:pt x="52" y="40"/>
                </a:cubicBezTo>
                <a:cubicBezTo>
                  <a:pt x="56" y="36"/>
                  <a:pt x="59" y="32"/>
                  <a:pt x="59" y="27"/>
                </a:cubicBezTo>
                <a:cubicBezTo>
                  <a:pt x="59" y="22"/>
                  <a:pt x="56" y="18"/>
                  <a:pt x="52" y="14"/>
                </a:cubicBezTo>
                <a:cubicBezTo>
                  <a:pt x="50" y="12"/>
                  <a:pt x="47" y="11"/>
                  <a:pt x="44" y="10"/>
                </a:cubicBezTo>
                <a:cubicBezTo>
                  <a:pt x="41" y="9"/>
                  <a:pt x="37" y="8"/>
                  <a:pt x="34" y="8"/>
                </a:cubicBezTo>
                <a:close/>
                <a:moveTo>
                  <a:pt x="34" y="0"/>
                </a:moveTo>
                <a:cubicBezTo>
                  <a:pt x="34" y="0"/>
                  <a:pt x="34" y="0"/>
                  <a:pt x="34" y="0"/>
                </a:cubicBezTo>
                <a:cubicBezTo>
                  <a:pt x="52" y="0"/>
                  <a:pt x="67" y="12"/>
                  <a:pt x="67" y="27"/>
                </a:cubicBezTo>
                <a:cubicBezTo>
                  <a:pt x="67" y="42"/>
                  <a:pt x="52" y="54"/>
                  <a:pt x="34" y="54"/>
                </a:cubicBezTo>
                <a:cubicBezTo>
                  <a:pt x="32" y="54"/>
                  <a:pt x="30" y="54"/>
                  <a:pt x="28" y="54"/>
                </a:cubicBezTo>
                <a:cubicBezTo>
                  <a:pt x="21" y="61"/>
                  <a:pt x="13" y="62"/>
                  <a:pt x="4" y="62"/>
                </a:cubicBezTo>
                <a:cubicBezTo>
                  <a:pt x="4" y="61"/>
                  <a:pt x="4" y="61"/>
                  <a:pt x="4" y="61"/>
                </a:cubicBezTo>
                <a:cubicBezTo>
                  <a:pt x="9" y="59"/>
                  <a:pt x="13" y="55"/>
                  <a:pt x="13" y="50"/>
                </a:cubicBezTo>
                <a:cubicBezTo>
                  <a:pt x="13" y="49"/>
                  <a:pt x="13" y="49"/>
                  <a:pt x="12" y="48"/>
                </a:cubicBezTo>
                <a:cubicBezTo>
                  <a:pt x="5" y="43"/>
                  <a:pt x="0" y="36"/>
                  <a:pt x="0" y="27"/>
                </a:cubicBezTo>
                <a:cubicBezTo>
                  <a:pt x="0" y="12"/>
                  <a:pt x="15" y="0"/>
                  <a:pt x="34" y="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191"/>
          <p:cNvSpPr>
            <a:spLocks noEditPoints="1"/>
          </p:cNvSpPr>
          <p:nvPr/>
        </p:nvSpPr>
        <p:spPr bwMode="auto">
          <a:xfrm>
            <a:off x="6803283" y="3917299"/>
            <a:ext cx="155392" cy="152459"/>
          </a:xfrm>
          <a:custGeom>
            <a:avLst/>
            <a:gdLst>
              <a:gd name="T0" fmla="*/ 62 w 65"/>
              <a:gd name="T1" fmla="*/ 36 h 64"/>
              <a:gd name="T2" fmla="*/ 62 w 65"/>
              <a:gd name="T3" fmla="*/ 32 h 64"/>
              <a:gd name="T4" fmla="*/ 33 w 65"/>
              <a:gd name="T5" fmla="*/ 3 h 64"/>
              <a:gd name="T6" fmla="*/ 28 w 65"/>
              <a:gd name="T7" fmla="*/ 3 h 64"/>
              <a:gd name="T8" fmla="*/ 18 w 65"/>
              <a:gd name="T9" fmla="*/ 0 h 64"/>
              <a:gd name="T10" fmla="*/ 0 w 65"/>
              <a:gd name="T11" fmla="*/ 18 h 64"/>
              <a:gd name="T12" fmla="*/ 3 w 65"/>
              <a:gd name="T13" fmla="*/ 28 h 64"/>
              <a:gd name="T14" fmla="*/ 3 w 65"/>
              <a:gd name="T15" fmla="*/ 32 h 64"/>
              <a:gd name="T16" fmla="*/ 33 w 65"/>
              <a:gd name="T17" fmla="*/ 62 h 64"/>
              <a:gd name="T18" fmla="*/ 38 w 65"/>
              <a:gd name="T19" fmla="*/ 62 h 64"/>
              <a:gd name="T20" fmla="*/ 47 w 65"/>
              <a:gd name="T21" fmla="*/ 64 h 64"/>
              <a:gd name="T22" fmla="*/ 65 w 65"/>
              <a:gd name="T23" fmla="*/ 46 h 64"/>
              <a:gd name="T24" fmla="*/ 62 w 65"/>
              <a:gd name="T25" fmla="*/ 36 h 64"/>
              <a:gd name="T26" fmla="*/ 35 w 65"/>
              <a:gd name="T27" fmla="*/ 54 h 64"/>
              <a:gd name="T28" fmla="*/ 17 w 65"/>
              <a:gd name="T29" fmla="*/ 49 h 64"/>
              <a:gd name="T30" fmla="*/ 18 w 65"/>
              <a:gd name="T31" fmla="*/ 39 h 64"/>
              <a:gd name="T32" fmla="*/ 26 w 65"/>
              <a:gd name="T33" fmla="*/ 45 h 64"/>
              <a:gd name="T34" fmla="*/ 40 w 65"/>
              <a:gd name="T35" fmla="*/ 44 h 64"/>
              <a:gd name="T36" fmla="*/ 32 w 65"/>
              <a:gd name="T37" fmla="*/ 36 h 64"/>
              <a:gd name="T38" fmla="*/ 15 w 65"/>
              <a:gd name="T39" fmla="*/ 23 h 64"/>
              <a:gd name="T40" fmla="*/ 28 w 65"/>
              <a:gd name="T41" fmla="*/ 10 h 64"/>
              <a:gd name="T42" fmla="*/ 46 w 65"/>
              <a:gd name="T43" fmla="*/ 15 h 64"/>
              <a:gd name="T44" fmla="*/ 45 w 65"/>
              <a:gd name="T45" fmla="*/ 24 h 64"/>
              <a:gd name="T46" fmla="*/ 32 w 65"/>
              <a:gd name="T47" fmla="*/ 17 h 64"/>
              <a:gd name="T48" fmla="*/ 29 w 65"/>
              <a:gd name="T49" fmla="*/ 27 h 64"/>
              <a:gd name="T50" fmla="*/ 50 w 65"/>
              <a:gd name="T51" fmla="*/ 37 h 64"/>
              <a:gd name="T52" fmla="*/ 35 w 65"/>
              <a:gd name="T53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4">
                <a:moveTo>
                  <a:pt x="62" y="36"/>
                </a:moveTo>
                <a:cubicBezTo>
                  <a:pt x="62" y="35"/>
                  <a:pt x="62" y="34"/>
                  <a:pt x="62" y="32"/>
                </a:cubicBezTo>
                <a:cubicBezTo>
                  <a:pt x="62" y="16"/>
                  <a:pt x="49" y="3"/>
                  <a:pt x="33" y="3"/>
                </a:cubicBezTo>
                <a:cubicBezTo>
                  <a:pt x="31" y="3"/>
                  <a:pt x="29" y="3"/>
                  <a:pt x="28" y="3"/>
                </a:cubicBezTo>
                <a:cubicBezTo>
                  <a:pt x="25" y="1"/>
                  <a:pt x="22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"/>
                  <a:pt x="1" y="25"/>
                  <a:pt x="3" y="28"/>
                </a:cubicBezTo>
                <a:cubicBezTo>
                  <a:pt x="3" y="29"/>
                  <a:pt x="3" y="31"/>
                  <a:pt x="3" y="32"/>
                </a:cubicBezTo>
                <a:cubicBezTo>
                  <a:pt x="3" y="49"/>
                  <a:pt x="16" y="62"/>
                  <a:pt x="33" y="62"/>
                </a:cubicBezTo>
                <a:cubicBezTo>
                  <a:pt x="34" y="62"/>
                  <a:pt x="36" y="62"/>
                  <a:pt x="38" y="62"/>
                </a:cubicBezTo>
                <a:cubicBezTo>
                  <a:pt x="41" y="63"/>
                  <a:pt x="44" y="64"/>
                  <a:pt x="47" y="64"/>
                </a:cubicBezTo>
                <a:cubicBezTo>
                  <a:pt x="57" y="64"/>
                  <a:pt x="65" y="56"/>
                  <a:pt x="65" y="46"/>
                </a:cubicBezTo>
                <a:cubicBezTo>
                  <a:pt x="65" y="43"/>
                  <a:pt x="64" y="39"/>
                  <a:pt x="62" y="36"/>
                </a:cubicBezTo>
                <a:close/>
                <a:moveTo>
                  <a:pt x="35" y="54"/>
                </a:moveTo>
                <a:cubicBezTo>
                  <a:pt x="26" y="55"/>
                  <a:pt x="21" y="53"/>
                  <a:pt x="17" y="49"/>
                </a:cubicBezTo>
                <a:cubicBezTo>
                  <a:pt x="13" y="45"/>
                  <a:pt x="15" y="40"/>
                  <a:pt x="18" y="39"/>
                </a:cubicBezTo>
                <a:cubicBezTo>
                  <a:pt x="22" y="39"/>
                  <a:pt x="24" y="44"/>
                  <a:pt x="26" y="45"/>
                </a:cubicBezTo>
                <a:cubicBezTo>
                  <a:pt x="28" y="46"/>
                  <a:pt x="36" y="49"/>
                  <a:pt x="40" y="44"/>
                </a:cubicBezTo>
                <a:cubicBezTo>
                  <a:pt x="44" y="39"/>
                  <a:pt x="37" y="37"/>
                  <a:pt x="32" y="36"/>
                </a:cubicBezTo>
                <a:cubicBezTo>
                  <a:pt x="24" y="35"/>
                  <a:pt x="14" y="31"/>
                  <a:pt x="15" y="23"/>
                </a:cubicBezTo>
                <a:cubicBezTo>
                  <a:pt x="16" y="15"/>
                  <a:pt x="22" y="11"/>
                  <a:pt x="28" y="10"/>
                </a:cubicBezTo>
                <a:cubicBezTo>
                  <a:pt x="37" y="9"/>
                  <a:pt x="42" y="11"/>
                  <a:pt x="46" y="15"/>
                </a:cubicBezTo>
                <a:cubicBezTo>
                  <a:pt x="51" y="19"/>
                  <a:pt x="48" y="24"/>
                  <a:pt x="45" y="24"/>
                </a:cubicBezTo>
                <a:cubicBezTo>
                  <a:pt x="42" y="24"/>
                  <a:pt x="39" y="17"/>
                  <a:pt x="32" y="17"/>
                </a:cubicBezTo>
                <a:cubicBezTo>
                  <a:pt x="25" y="17"/>
                  <a:pt x="20" y="24"/>
                  <a:pt x="29" y="27"/>
                </a:cubicBezTo>
                <a:cubicBezTo>
                  <a:pt x="37" y="29"/>
                  <a:pt x="47" y="30"/>
                  <a:pt x="50" y="37"/>
                </a:cubicBezTo>
                <a:cubicBezTo>
                  <a:pt x="53" y="45"/>
                  <a:pt x="45" y="54"/>
                  <a:pt x="35" y="5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95"/>
          <p:cNvSpPr>
            <a:spLocks noEditPoints="1"/>
          </p:cNvSpPr>
          <p:nvPr/>
        </p:nvSpPr>
        <p:spPr bwMode="auto">
          <a:xfrm>
            <a:off x="5937416" y="3358465"/>
            <a:ext cx="196438" cy="211097"/>
          </a:xfrm>
          <a:custGeom>
            <a:avLst/>
            <a:gdLst>
              <a:gd name="T0" fmla="*/ 78 w 82"/>
              <a:gd name="T1" fmla="*/ 22 h 88"/>
              <a:gd name="T2" fmla="*/ 50 w 82"/>
              <a:gd name="T3" fmla="*/ 2 h 88"/>
              <a:gd name="T4" fmla="*/ 40 w 82"/>
              <a:gd name="T5" fmla="*/ 4 h 88"/>
              <a:gd name="T6" fmla="*/ 3 w 82"/>
              <a:gd name="T7" fmla="*/ 55 h 88"/>
              <a:gd name="T8" fmla="*/ 4 w 82"/>
              <a:gd name="T9" fmla="*/ 65 h 88"/>
              <a:gd name="T10" fmla="*/ 32 w 82"/>
              <a:gd name="T11" fmla="*/ 85 h 88"/>
              <a:gd name="T12" fmla="*/ 42 w 82"/>
              <a:gd name="T13" fmla="*/ 84 h 88"/>
              <a:gd name="T14" fmla="*/ 80 w 82"/>
              <a:gd name="T15" fmla="*/ 33 h 88"/>
              <a:gd name="T16" fmla="*/ 78 w 82"/>
              <a:gd name="T17" fmla="*/ 22 h 88"/>
              <a:gd name="T18" fmla="*/ 54 w 82"/>
              <a:gd name="T19" fmla="*/ 9 h 88"/>
              <a:gd name="T20" fmla="*/ 70 w 82"/>
              <a:gd name="T21" fmla="*/ 21 h 88"/>
              <a:gd name="T22" fmla="*/ 68 w 82"/>
              <a:gd name="T23" fmla="*/ 23 h 88"/>
              <a:gd name="T24" fmla="*/ 53 w 82"/>
              <a:gd name="T25" fmla="*/ 11 h 88"/>
              <a:gd name="T26" fmla="*/ 54 w 82"/>
              <a:gd name="T27" fmla="*/ 9 h 88"/>
              <a:gd name="T28" fmla="*/ 21 w 82"/>
              <a:gd name="T29" fmla="*/ 71 h 88"/>
              <a:gd name="T30" fmla="*/ 20 w 82"/>
              <a:gd name="T31" fmla="*/ 64 h 88"/>
              <a:gd name="T32" fmla="*/ 27 w 82"/>
              <a:gd name="T33" fmla="*/ 63 h 88"/>
              <a:gd name="T34" fmla="*/ 28 w 82"/>
              <a:gd name="T35" fmla="*/ 70 h 88"/>
              <a:gd name="T36" fmla="*/ 21 w 82"/>
              <a:gd name="T37" fmla="*/ 71 h 88"/>
              <a:gd name="T38" fmla="*/ 45 w 82"/>
              <a:gd name="T39" fmla="*/ 71 h 88"/>
              <a:gd name="T40" fmla="*/ 14 w 82"/>
              <a:gd name="T41" fmla="*/ 48 h 88"/>
              <a:gd name="T42" fmla="*/ 43 w 82"/>
              <a:gd name="T43" fmla="*/ 9 h 88"/>
              <a:gd name="T44" fmla="*/ 74 w 82"/>
              <a:gd name="T45" fmla="*/ 32 h 88"/>
              <a:gd name="T46" fmla="*/ 45 w 82"/>
              <a:gd name="T47" fmla="*/ 7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" h="88">
                <a:moveTo>
                  <a:pt x="78" y="22"/>
                </a:moveTo>
                <a:cubicBezTo>
                  <a:pt x="50" y="2"/>
                  <a:pt x="50" y="2"/>
                  <a:pt x="50" y="2"/>
                </a:cubicBezTo>
                <a:cubicBezTo>
                  <a:pt x="47" y="0"/>
                  <a:pt x="43" y="1"/>
                  <a:pt x="40" y="4"/>
                </a:cubicBezTo>
                <a:cubicBezTo>
                  <a:pt x="3" y="55"/>
                  <a:pt x="3" y="55"/>
                  <a:pt x="3" y="55"/>
                </a:cubicBezTo>
                <a:cubicBezTo>
                  <a:pt x="0" y="58"/>
                  <a:pt x="1" y="63"/>
                  <a:pt x="4" y="65"/>
                </a:cubicBezTo>
                <a:cubicBezTo>
                  <a:pt x="32" y="85"/>
                  <a:pt x="32" y="85"/>
                  <a:pt x="32" y="85"/>
                </a:cubicBezTo>
                <a:cubicBezTo>
                  <a:pt x="35" y="88"/>
                  <a:pt x="40" y="87"/>
                  <a:pt x="42" y="84"/>
                </a:cubicBezTo>
                <a:cubicBezTo>
                  <a:pt x="80" y="33"/>
                  <a:pt x="80" y="33"/>
                  <a:pt x="80" y="33"/>
                </a:cubicBezTo>
                <a:cubicBezTo>
                  <a:pt x="82" y="29"/>
                  <a:pt x="81" y="25"/>
                  <a:pt x="78" y="22"/>
                </a:cubicBezTo>
                <a:close/>
                <a:moveTo>
                  <a:pt x="54" y="9"/>
                </a:moveTo>
                <a:cubicBezTo>
                  <a:pt x="70" y="21"/>
                  <a:pt x="70" y="21"/>
                  <a:pt x="70" y="21"/>
                </a:cubicBezTo>
                <a:cubicBezTo>
                  <a:pt x="68" y="23"/>
                  <a:pt x="68" y="23"/>
                  <a:pt x="68" y="23"/>
                </a:cubicBezTo>
                <a:cubicBezTo>
                  <a:pt x="53" y="11"/>
                  <a:pt x="53" y="11"/>
                  <a:pt x="53" y="11"/>
                </a:cubicBezTo>
                <a:lnTo>
                  <a:pt x="54" y="9"/>
                </a:lnTo>
                <a:close/>
                <a:moveTo>
                  <a:pt x="21" y="71"/>
                </a:moveTo>
                <a:cubicBezTo>
                  <a:pt x="19" y="70"/>
                  <a:pt x="18" y="67"/>
                  <a:pt x="20" y="64"/>
                </a:cubicBezTo>
                <a:cubicBezTo>
                  <a:pt x="22" y="62"/>
                  <a:pt x="25" y="62"/>
                  <a:pt x="27" y="63"/>
                </a:cubicBezTo>
                <a:cubicBezTo>
                  <a:pt x="29" y="65"/>
                  <a:pt x="29" y="68"/>
                  <a:pt x="28" y="70"/>
                </a:cubicBezTo>
                <a:cubicBezTo>
                  <a:pt x="26" y="72"/>
                  <a:pt x="23" y="73"/>
                  <a:pt x="21" y="71"/>
                </a:cubicBezTo>
                <a:close/>
                <a:moveTo>
                  <a:pt x="45" y="71"/>
                </a:moveTo>
                <a:cubicBezTo>
                  <a:pt x="14" y="48"/>
                  <a:pt x="14" y="48"/>
                  <a:pt x="14" y="48"/>
                </a:cubicBezTo>
                <a:cubicBezTo>
                  <a:pt x="43" y="9"/>
                  <a:pt x="43" y="9"/>
                  <a:pt x="43" y="9"/>
                </a:cubicBezTo>
                <a:cubicBezTo>
                  <a:pt x="74" y="32"/>
                  <a:pt x="74" y="32"/>
                  <a:pt x="74" y="32"/>
                </a:cubicBezTo>
                <a:lnTo>
                  <a:pt x="45" y="7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205"/>
          <p:cNvSpPr>
            <a:spLocks noEditPoints="1"/>
          </p:cNvSpPr>
          <p:nvPr/>
        </p:nvSpPr>
        <p:spPr bwMode="auto">
          <a:xfrm>
            <a:off x="5680874" y="3969767"/>
            <a:ext cx="102617" cy="114344"/>
          </a:xfrm>
          <a:custGeom>
            <a:avLst/>
            <a:gdLst>
              <a:gd name="T0" fmla="*/ 34 w 43"/>
              <a:gd name="T1" fmla="*/ 15 h 48"/>
              <a:gd name="T2" fmla="*/ 36 w 43"/>
              <a:gd name="T3" fmla="*/ 12 h 48"/>
              <a:gd name="T4" fmla="*/ 39 w 43"/>
              <a:gd name="T5" fmla="*/ 7 h 48"/>
              <a:gd name="T6" fmla="*/ 38 w 43"/>
              <a:gd name="T7" fmla="*/ 1 h 48"/>
              <a:gd name="T8" fmla="*/ 34 w 43"/>
              <a:gd name="T9" fmla="*/ 0 h 48"/>
              <a:gd name="T10" fmla="*/ 27 w 43"/>
              <a:gd name="T11" fmla="*/ 3 h 48"/>
              <a:gd name="T12" fmla="*/ 21 w 43"/>
              <a:gd name="T13" fmla="*/ 14 h 48"/>
              <a:gd name="T14" fmla="*/ 16 w 43"/>
              <a:gd name="T15" fmla="*/ 3 h 48"/>
              <a:gd name="T16" fmla="*/ 10 w 43"/>
              <a:gd name="T17" fmla="*/ 1 h 48"/>
              <a:gd name="T18" fmla="*/ 6 w 43"/>
              <a:gd name="T19" fmla="*/ 3 h 48"/>
              <a:gd name="T20" fmla="*/ 7 w 43"/>
              <a:gd name="T21" fmla="*/ 12 h 48"/>
              <a:gd name="T22" fmla="*/ 10 w 43"/>
              <a:gd name="T23" fmla="*/ 15 h 48"/>
              <a:gd name="T24" fmla="*/ 0 w 43"/>
              <a:gd name="T25" fmla="*/ 15 h 48"/>
              <a:gd name="T26" fmla="*/ 0 w 43"/>
              <a:gd name="T27" fmla="*/ 27 h 48"/>
              <a:gd name="T28" fmla="*/ 3 w 43"/>
              <a:gd name="T29" fmla="*/ 27 h 48"/>
              <a:gd name="T30" fmla="*/ 3 w 43"/>
              <a:gd name="T31" fmla="*/ 48 h 48"/>
              <a:gd name="T32" fmla="*/ 40 w 43"/>
              <a:gd name="T33" fmla="*/ 48 h 48"/>
              <a:gd name="T34" fmla="*/ 40 w 43"/>
              <a:gd name="T35" fmla="*/ 27 h 48"/>
              <a:gd name="T36" fmla="*/ 43 w 43"/>
              <a:gd name="T37" fmla="*/ 27 h 48"/>
              <a:gd name="T38" fmla="*/ 43 w 43"/>
              <a:gd name="T39" fmla="*/ 15 h 48"/>
              <a:gd name="T40" fmla="*/ 34 w 43"/>
              <a:gd name="T41" fmla="*/ 15 h 48"/>
              <a:gd name="T42" fmla="*/ 29 w 43"/>
              <a:gd name="T43" fmla="*/ 5 h 48"/>
              <a:gd name="T44" fmla="*/ 34 w 43"/>
              <a:gd name="T45" fmla="*/ 3 h 48"/>
              <a:gd name="T46" fmla="*/ 35 w 43"/>
              <a:gd name="T47" fmla="*/ 4 h 48"/>
              <a:gd name="T48" fmla="*/ 34 w 43"/>
              <a:gd name="T49" fmla="*/ 10 h 48"/>
              <a:gd name="T50" fmla="*/ 27 w 43"/>
              <a:gd name="T51" fmla="*/ 15 h 48"/>
              <a:gd name="T52" fmla="*/ 24 w 43"/>
              <a:gd name="T53" fmla="*/ 15 h 48"/>
              <a:gd name="T54" fmla="*/ 29 w 43"/>
              <a:gd name="T55" fmla="*/ 5 h 48"/>
              <a:gd name="T56" fmla="*/ 8 w 43"/>
              <a:gd name="T57" fmla="*/ 7 h 48"/>
              <a:gd name="T58" fmla="*/ 9 w 43"/>
              <a:gd name="T59" fmla="*/ 5 h 48"/>
              <a:gd name="T60" fmla="*/ 10 w 43"/>
              <a:gd name="T61" fmla="*/ 4 h 48"/>
              <a:gd name="T62" fmla="*/ 10 w 43"/>
              <a:gd name="T63" fmla="*/ 4 h 48"/>
              <a:gd name="T64" fmla="*/ 13 w 43"/>
              <a:gd name="T65" fmla="*/ 6 h 48"/>
              <a:gd name="T66" fmla="*/ 17 w 43"/>
              <a:gd name="T67" fmla="*/ 13 h 48"/>
              <a:gd name="T68" fmla="*/ 17 w 43"/>
              <a:gd name="T69" fmla="*/ 13 h 48"/>
              <a:gd name="T70" fmla="*/ 17 w 43"/>
              <a:gd name="T71" fmla="*/ 13 h 48"/>
              <a:gd name="T72" fmla="*/ 9 w 43"/>
              <a:gd name="T73" fmla="*/ 10 h 48"/>
              <a:gd name="T74" fmla="*/ 8 w 43"/>
              <a:gd name="T75" fmla="*/ 7 h 48"/>
              <a:gd name="T76" fmla="*/ 18 w 43"/>
              <a:gd name="T77" fmla="*/ 45 h 48"/>
              <a:gd name="T78" fmla="*/ 6 w 43"/>
              <a:gd name="T79" fmla="*/ 45 h 48"/>
              <a:gd name="T80" fmla="*/ 6 w 43"/>
              <a:gd name="T81" fmla="*/ 25 h 48"/>
              <a:gd name="T82" fmla="*/ 18 w 43"/>
              <a:gd name="T83" fmla="*/ 25 h 48"/>
              <a:gd name="T84" fmla="*/ 18 w 43"/>
              <a:gd name="T85" fmla="*/ 45 h 48"/>
              <a:gd name="T86" fmla="*/ 18 w 43"/>
              <a:gd name="T87" fmla="*/ 24 h 48"/>
              <a:gd name="T88" fmla="*/ 3 w 43"/>
              <a:gd name="T89" fmla="*/ 24 h 48"/>
              <a:gd name="T90" fmla="*/ 3 w 43"/>
              <a:gd name="T91" fmla="*/ 18 h 48"/>
              <a:gd name="T92" fmla="*/ 18 w 43"/>
              <a:gd name="T93" fmla="*/ 18 h 48"/>
              <a:gd name="T94" fmla="*/ 18 w 43"/>
              <a:gd name="T95" fmla="*/ 24 h 48"/>
              <a:gd name="T96" fmla="*/ 37 w 43"/>
              <a:gd name="T97" fmla="*/ 45 h 48"/>
              <a:gd name="T98" fmla="*/ 25 w 43"/>
              <a:gd name="T99" fmla="*/ 45 h 48"/>
              <a:gd name="T100" fmla="*/ 25 w 43"/>
              <a:gd name="T101" fmla="*/ 25 h 48"/>
              <a:gd name="T102" fmla="*/ 37 w 43"/>
              <a:gd name="T103" fmla="*/ 25 h 48"/>
              <a:gd name="T104" fmla="*/ 37 w 43"/>
              <a:gd name="T105" fmla="*/ 45 h 48"/>
              <a:gd name="T106" fmla="*/ 40 w 43"/>
              <a:gd name="T107" fmla="*/ 24 h 48"/>
              <a:gd name="T108" fmla="*/ 25 w 43"/>
              <a:gd name="T109" fmla="*/ 24 h 48"/>
              <a:gd name="T110" fmla="*/ 25 w 43"/>
              <a:gd name="T111" fmla="*/ 18 h 48"/>
              <a:gd name="T112" fmla="*/ 40 w 43"/>
              <a:gd name="T113" fmla="*/ 18 h 48"/>
              <a:gd name="T114" fmla="*/ 40 w 43"/>
              <a:gd name="T115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" h="48">
                <a:moveTo>
                  <a:pt x="34" y="15"/>
                </a:moveTo>
                <a:cubicBezTo>
                  <a:pt x="35" y="14"/>
                  <a:pt x="36" y="13"/>
                  <a:pt x="36" y="12"/>
                </a:cubicBezTo>
                <a:cubicBezTo>
                  <a:pt x="38" y="11"/>
                  <a:pt x="39" y="9"/>
                  <a:pt x="39" y="7"/>
                </a:cubicBezTo>
                <a:cubicBezTo>
                  <a:pt x="40" y="5"/>
                  <a:pt x="39" y="3"/>
                  <a:pt x="38" y="1"/>
                </a:cubicBezTo>
                <a:cubicBezTo>
                  <a:pt x="37" y="0"/>
                  <a:pt x="35" y="0"/>
                  <a:pt x="34" y="0"/>
                </a:cubicBezTo>
                <a:cubicBezTo>
                  <a:pt x="31" y="0"/>
                  <a:pt x="29" y="1"/>
                  <a:pt x="27" y="3"/>
                </a:cubicBezTo>
                <a:cubicBezTo>
                  <a:pt x="24" y="6"/>
                  <a:pt x="22" y="10"/>
                  <a:pt x="21" y="14"/>
                </a:cubicBezTo>
                <a:cubicBezTo>
                  <a:pt x="20" y="10"/>
                  <a:pt x="19" y="6"/>
                  <a:pt x="16" y="3"/>
                </a:cubicBezTo>
                <a:cubicBezTo>
                  <a:pt x="14" y="2"/>
                  <a:pt x="12" y="1"/>
                  <a:pt x="10" y="1"/>
                </a:cubicBezTo>
                <a:cubicBezTo>
                  <a:pt x="9" y="1"/>
                  <a:pt x="7" y="1"/>
                  <a:pt x="6" y="3"/>
                </a:cubicBezTo>
                <a:cubicBezTo>
                  <a:pt x="4" y="5"/>
                  <a:pt x="4" y="9"/>
                  <a:pt x="7" y="12"/>
                </a:cubicBezTo>
                <a:cubicBezTo>
                  <a:pt x="8" y="13"/>
                  <a:pt x="9" y="14"/>
                  <a:pt x="1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48"/>
                  <a:pt x="3" y="48"/>
                  <a:pt x="3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27"/>
                  <a:pt x="40" y="27"/>
                  <a:pt x="40" y="27"/>
                </a:cubicBezTo>
                <a:cubicBezTo>
                  <a:pt x="43" y="27"/>
                  <a:pt x="43" y="27"/>
                  <a:pt x="43" y="27"/>
                </a:cubicBezTo>
                <a:cubicBezTo>
                  <a:pt x="43" y="15"/>
                  <a:pt x="43" y="15"/>
                  <a:pt x="43" y="15"/>
                </a:cubicBezTo>
                <a:lnTo>
                  <a:pt x="34" y="15"/>
                </a:lnTo>
                <a:close/>
                <a:moveTo>
                  <a:pt x="29" y="5"/>
                </a:moveTo>
                <a:cubicBezTo>
                  <a:pt x="31" y="4"/>
                  <a:pt x="32" y="3"/>
                  <a:pt x="34" y="3"/>
                </a:cubicBezTo>
                <a:cubicBezTo>
                  <a:pt x="34" y="3"/>
                  <a:pt x="35" y="3"/>
                  <a:pt x="35" y="4"/>
                </a:cubicBezTo>
                <a:cubicBezTo>
                  <a:pt x="37" y="5"/>
                  <a:pt x="36" y="8"/>
                  <a:pt x="34" y="10"/>
                </a:cubicBezTo>
                <a:cubicBezTo>
                  <a:pt x="32" y="12"/>
                  <a:pt x="29" y="14"/>
                  <a:pt x="27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2"/>
                  <a:pt x="27" y="8"/>
                  <a:pt x="29" y="5"/>
                </a:cubicBezTo>
                <a:close/>
                <a:moveTo>
                  <a:pt x="8" y="7"/>
                </a:moveTo>
                <a:cubicBezTo>
                  <a:pt x="8" y="6"/>
                  <a:pt x="8" y="6"/>
                  <a:pt x="9" y="5"/>
                </a:cubicBezTo>
                <a:cubicBezTo>
                  <a:pt x="9" y="5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2" y="5"/>
                  <a:pt x="13" y="6"/>
                </a:cubicBezTo>
                <a:cubicBezTo>
                  <a:pt x="15" y="7"/>
                  <a:pt x="16" y="10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4" y="13"/>
                  <a:pt x="11" y="11"/>
                  <a:pt x="9" y="10"/>
                </a:cubicBezTo>
                <a:cubicBezTo>
                  <a:pt x="9" y="9"/>
                  <a:pt x="8" y="8"/>
                  <a:pt x="8" y="7"/>
                </a:cubicBezTo>
                <a:close/>
                <a:moveTo>
                  <a:pt x="18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5"/>
                  <a:pt x="6" y="25"/>
                  <a:pt x="6" y="25"/>
                </a:cubicBezTo>
                <a:cubicBezTo>
                  <a:pt x="18" y="25"/>
                  <a:pt x="18" y="25"/>
                  <a:pt x="18" y="25"/>
                </a:cubicBezTo>
                <a:lnTo>
                  <a:pt x="18" y="45"/>
                </a:lnTo>
                <a:close/>
                <a:moveTo>
                  <a:pt x="18" y="24"/>
                </a:moveTo>
                <a:cubicBezTo>
                  <a:pt x="3" y="24"/>
                  <a:pt x="3" y="24"/>
                  <a:pt x="3" y="24"/>
                </a:cubicBezTo>
                <a:cubicBezTo>
                  <a:pt x="3" y="18"/>
                  <a:pt x="3" y="18"/>
                  <a:pt x="3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24"/>
                </a:lnTo>
                <a:close/>
                <a:moveTo>
                  <a:pt x="37" y="45"/>
                </a:moveTo>
                <a:cubicBezTo>
                  <a:pt x="25" y="45"/>
                  <a:pt x="25" y="45"/>
                  <a:pt x="25" y="45"/>
                </a:cubicBezTo>
                <a:cubicBezTo>
                  <a:pt x="25" y="25"/>
                  <a:pt x="25" y="25"/>
                  <a:pt x="25" y="25"/>
                </a:cubicBezTo>
                <a:cubicBezTo>
                  <a:pt x="37" y="25"/>
                  <a:pt x="37" y="25"/>
                  <a:pt x="37" y="25"/>
                </a:cubicBezTo>
                <a:lnTo>
                  <a:pt x="37" y="45"/>
                </a:lnTo>
                <a:close/>
                <a:moveTo>
                  <a:pt x="40" y="24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18"/>
                  <a:pt x="25" y="18"/>
                  <a:pt x="25" y="18"/>
                </a:cubicBezTo>
                <a:cubicBezTo>
                  <a:pt x="40" y="18"/>
                  <a:pt x="40" y="18"/>
                  <a:pt x="40" y="18"/>
                </a:cubicBezTo>
                <a:lnTo>
                  <a:pt x="40" y="2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223"/>
          <p:cNvSpPr>
            <a:spLocks noEditPoints="1"/>
          </p:cNvSpPr>
          <p:nvPr/>
        </p:nvSpPr>
        <p:spPr bwMode="auto">
          <a:xfrm>
            <a:off x="6303995" y="4232693"/>
            <a:ext cx="170051" cy="149528"/>
          </a:xfrm>
          <a:custGeom>
            <a:avLst/>
            <a:gdLst>
              <a:gd name="T0" fmla="*/ 76 w 116"/>
              <a:gd name="T1" fmla="*/ 15 h 102"/>
              <a:gd name="T2" fmla="*/ 40 w 116"/>
              <a:gd name="T3" fmla="*/ 0 h 102"/>
              <a:gd name="T4" fmla="*/ 0 w 116"/>
              <a:gd name="T5" fmla="*/ 15 h 102"/>
              <a:gd name="T6" fmla="*/ 0 w 116"/>
              <a:gd name="T7" fmla="*/ 102 h 102"/>
              <a:gd name="T8" fmla="*/ 40 w 116"/>
              <a:gd name="T9" fmla="*/ 87 h 102"/>
              <a:gd name="T10" fmla="*/ 76 w 116"/>
              <a:gd name="T11" fmla="*/ 102 h 102"/>
              <a:gd name="T12" fmla="*/ 116 w 116"/>
              <a:gd name="T13" fmla="*/ 87 h 102"/>
              <a:gd name="T14" fmla="*/ 116 w 116"/>
              <a:gd name="T15" fmla="*/ 0 h 102"/>
              <a:gd name="T16" fmla="*/ 76 w 116"/>
              <a:gd name="T17" fmla="*/ 15 h 102"/>
              <a:gd name="T18" fmla="*/ 44 w 116"/>
              <a:gd name="T19" fmla="*/ 9 h 102"/>
              <a:gd name="T20" fmla="*/ 73 w 116"/>
              <a:gd name="T21" fmla="*/ 22 h 102"/>
              <a:gd name="T22" fmla="*/ 73 w 116"/>
              <a:gd name="T23" fmla="*/ 92 h 102"/>
              <a:gd name="T24" fmla="*/ 44 w 116"/>
              <a:gd name="T25" fmla="*/ 80 h 102"/>
              <a:gd name="T26" fmla="*/ 44 w 116"/>
              <a:gd name="T27" fmla="*/ 9 h 102"/>
              <a:gd name="T28" fmla="*/ 8 w 116"/>
              <a:gd name="T29" fmla="*/ 20 h 102"/>
              <a:gd name="T30" fmla="*/ 37 w 116"/>
              <a:gd name="T31" fmla="*/ 9 h 102"/>
              <a:gd name="T32" fmla="*/ 37 w 116"/>
              <a:gd name="T33" fmla="*/ 80 h 102"/>
              <a:gd name="T34" fmla="*/ 8 w 116"/>
              <a:gd name="T35" fmla="*/ 92 h 102"/>
              <a:gd name="T36" fmla="*/ 8 w 116"/>
              <a:gd name="T37" fmla="*/ 20 h 102"/>
              <a:gd name="T38" fmla="*/ 109 w 116"/>
              <a:gd name="T39" fmla="*/ 82 h 102"/>
              <a:gd name="T40" fmla="*/ 80 w 116"/>
              <a:gd name="T41" fmla="*/ 92 h 102"/>
              <a:gd name="T42" fmla="*/ 80 w 116"/>
              <a:gd name="T43" fmla="*/ 22 h 102"/>
              <a:gd name="T44" fmla="*/ 109 w 116"/>
              <a:gd name="T45" fmla="*/ 10 h 102"/>
              <a:gd name="T46" fmla="*/ 109 w 116"/>
              <a:gd name="T47" fmla="*/ 8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6" h="102">
                <a:moveTo>
                  <a:pt x="76" y="15"/>
                </a:moveTo>
                <a:lnTo>
                  <a:pt x="40" y="0"/>
                </a:lnTo>
                <a:lnTo>
                  <a:pt x="0" y="15"/>
                </a:lnTo>
                <a:lnTo>
                  <a:pt x="0" y="102"/>
                </a:lnTo>
                <a:lnTo>
                  <a:pt x="40" y="87"/>
                </a:lnTo>
                <a:lnTo>
                  <a:pt x="76" y="102"/>
                </a:lnTo>
                <a:lnTo>
                  <a:pt x="116" y="87"/>
                </a:lnTo>
                <a:lnTo>
                  <a:pt x="116" y="0"/>
                </a:lnTo>
                <a:lnTo>
                  <a:pt x="76" y="15"/>
                </a:lnTo>
                <a:close/>
                <a:moveTo>
                  <a:pt x="44" y="9"/>
                </a:moveTo>
                <a:lnTo>
                  <a:pt x="73" y="22"/>
                </a:lnTo>
                <a:lnTo>
                  <a:pt x="73" y="92"/>
                </a:lnTo>
                <a:lnTo>
                  <a:pt x="44" y="80"/>
                </a:lnTo>
                <a:lnTo>
                  <a:pt x="44" y="9"/>
                </a:lnTo>
                <a:close/>
                <a:moveTo>
                  <a:pt x="8" y="20"/>
                </a:moveTo>
                <a:lnTo>
                  <a:pt x="37" y="9"/>
                </a:lnTo>
                <a:lnTo>
                  <a:pt x="37" y="80"/>
                </a:lnTo>
                <a:lnTo>
                  <a:pt x="8" y="92"/>
                </a:lnTo>
                <a:lnTo>
                  <a:pt x="8" y="20"/>
                </a:lnTo>
                <a:close/>
                <a:moveTo>
                  <a:pt x="109" y="82"/>
                </a:moveTo>
                <a:lnTo>
                  <a:pt x="80" y="92"/>
                </a:lnTo>
                <a:lnTo>
                  <a:pt x="80" y="22"/>
                </a:lnTo>
                <a:lnTo>
                  <a:pt x="109" y="10"/>
                </a:lnTo>
                <a:lnTo>
                  <a:pt x="109" y="82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55"/>
          <p:cNvSpPr>
            <a:spLocks noEditPoints="1"/>
          </p:cNvSpPr>
          <p:nvPr/>
        </p:nvSpPr>
        <p:spPr bwMode="auto">
          <a:xfrm>
            <a:off x="10866903" y="4808599"/>
            <a:ext cx="256542" cy="238950"/>
          </a:xfrm>
          <a:custGeom>
            <a:avLst/>
            <a:gdLst>
              <a:gd name="T0" fmla="*/ 53 w 107"/>
              <a:gd name="T1" fmla="*/ 13 h 100"/>
              <a:gd name="T2" fmla="*/ 37 w 107"/>
              <a:gd name="T3" fmla="*/ 16 h 100"/>
              <a:gd name="T4" fmla="*/ 24 w 107"/>
              <a:gd name="T5" fmla="*/ 23 h 100"/>
              <a:gd name="T6" fmla="*/ 13 w 107"/>
              <a:gd name="T7" fmla="*/ 43 h 100"/>
              <a:gd name="T8" fmla="*/ 17 w 107"/>
              <a:gd name="T9" fmla="*/ 55 h 100"/>
              <a:gd name="T10" fmla="*/ 27 w 107"/>
              <a:gd name="T11" fmla="*/ 66 h 100"/>
              <a:gd name="T12" fmla="*/ 33 w 107"/>
              <a:gd name="T13" fmla="*/ 75 h 100"/>
              <a:gd name="T14" fmla="*/ 33 w 107"/>
              <a:gd name="T15" fmla="*/ 79 h 100"/>
              <a:gd name="T16" fmla="*/ 36 w 107"/>
              <a:gd name="T17" fmla="*/ 77 h 100"/>
              <a:gd name="T18" fmla="*/ 45 w 107"/>
              <a:gd name="T19" fmla="*/ 73 h 100"/>
              <a:gd name="T20" fmla="*/ 47 w 107"/>
              <a:gd name="T21" fmla="*/ 73 h 100"/>
              <a:gd name="T22" fmla="*/ 53 w 107"/>
              <a:gd name="T23" fmla="*/ 73 h 100"/>
              <a:gd name="T24" fmla="*/ 70 w 107"/>
              <a:gd name="T25" fmla="*/ 71 h 100"/>
              <a:gd name="T26" fmla="*/ 83 w 107"/>
              <a:gd name="T27" fmla="*/ 64 h 100"/>
              <a:gd name="T28" fmla="*/ 93 w 107"/>
              <a:gd name="T29" fmla="*/ 43 h 100"/>
              <a:gd name="T30" fmla="*/ 83 w 107"/>
              <a:gd name="T31" fmla="*/ 23 h 100"/>
              <a:gd name="T32" fmla="*/ 70 w 107"/>
              <a:gd name="T33" fmla="*/ 16 h 100"/>
              <a:gd name="T34" fmla="*/ 53 w 107"/>
              <a:gd name="T35" fmla="*/ 13 h 100"/>
              <a:gd name="T36" fmla="*/ 53 w 107"/>
              <a:gd name="T37" fmla="*/ 0 h 100"/>
              <a:gd name="T38" fmla="*/ 53 w 107"/>
              <a:gd name="T39" fmla="*/ 0 h 100"/>
              <a:gd name="T40" fmla="*/ 107 w 107"/>
              <a:gd name="T41" fmla="*/ 43 h 100"/>
              <a:gd name="T42" fmla="*/ 53 w 107"/>
              <a:gd name="T43" fmla="*/ 87 h 100"/>
              <a:gd name="T44" fmla="*/ 45 w 107"/>
              <a:gd name="T45" fmla="*/ 86 h 100"/>
              <a:gd name="T46" fmla="*/ 7 w 107"/>
              <a:gd name="T47" fmla="*/ 100 h 100"/>
              <a:gd name="T48" fmla="*/ 7 w 107"/>
              <a:gd name="T49" fmla="*/ 97 h 100"/>
              <a:gd name="T50" fmla="*/ 20 w 107"/>
              <a:gd name="T51" fmla="*/ 80 h 100"/>
              <a:gd name="T52" fmla="*/ 20 w 107"/>
              <a:gd name="T53" fmla="*/ 77 h 100"/>
              <a:gd name="T54" fmla="*/ 0 w 107"/>
              <a:gd name="T55" fmla="*/ 43 h 100"/>
              <a:gd name="T56" fmla="*/ 53 w 107"/>
              <a:gd name="T5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" h="100">
                <a:moveTo>
                  <a:pt x="53" y="13"/>
                </a:moveTo>
                <a:cubicBezTo>
                  <a:pt x="48" y="13"/>
                  <a:pt x="42" y="14"/>
                  <a:pt x="37" y="16"/>
                </a:cubicBezTo>
                <a:cubicBezTo>
                  <a:pt x="32" y="18"/>
                  <a:pt x="28" y="20"/>
                  <a:pt x="24" y="23"/>
                </a:cubicBezTo>
                <a:cubicBezTo>
                  <a:pt x="17" y="29"/>
                  <a:pt x="13" y="36"/>
                  <a:pt x="13" y="43"/>
                </a:cubicBezTo>
                <a:cubicBezTo>
                  <a:pt x="13" y="48"/>
                  <a:pt x="14" y="52"/>
                  <a:pt x="17" y="55"/>
                </a:cubicBezTo>
                <a:cubicBezTo>
                  <a:pt x="19" y="59"/>
                  <a:pt x="23" y="63"/>
                  <a:pt x="27" y="66"/>
                </a:cubicBezTo>
                <a:cubicBezTo>
                  <a:pt x="30" y="68"/>
                  <a:pt x="32" y="71"/>
                  <a:pt x="33" y="75"/>
                </a:cubicBezTo>
                <a:cubicBezTo>
                  <a:pt x="33" y="76"/>
                  <a:pt x="33" y="78"/>
                  <a:pt x="33" y="79"/>
                </a:cubicBezTo>
                <a:cubicBezTo>
                  <a:pt x="34" y="78"/>
                  <a:pt x="35" y="78"/>
                  <a:pt x="36" y="77"/>
                </a:cubicBezTo>
                <a:cubicBezTo>
                  <a:pt x="38" y="74"/>
                  <a:pt x="42" y="73"/>
                  <a:pt x="45" y="73"/>
                </a:cubicBezTo>
                <a:cubicBezTo>
                  <a:pt x="46" y="73"/>
                  <a:pt x="46" y="73"/>
                  <a:pt x="47" y="73"/>
                </a:cubicBezTo>
                <a:cubicBezTo>
                  <a:pt x="49" y="73"/>
                  <a:pt x="51" y="73"/>
                  <a:pt x="53" y="73"/>
                </a:cubicBezTo>
                <a:cubicBezTo>
                  <a:pt x="59" y="73"/>
                  <a:pt x="65" y="73"/>
                  <a:pt x="70" y="71"/>
                </a:cubicBezTo>
                <a:cubicBezTo>
                  <a:pt x="75" y="69"/>
                  <a:pt x="79" y="67"/>
                  <a:pt x="83" y="64"/>
                </a:cubicBezTo>
                <a:cubicBezTo>
                  <a:pt x="90" y="58"/>
                  <a:pt x="93" y="51"/>
                  <a:pt x="93" y="43"/>
                </a:cubicBezTo>
                <a:cubicBezTo>
                  <a:pt x="93" y="36"/>
                  <a:pt x="90" y="29"/>
                  <a:pt x="83" y="23"/>
                </a:cubicBezTo>
                <a:cubicBezTo>
                  <a:pt x="79" y="20"/>
                  <a:pt x="75" y="18"/>
                  <a:pt x="70" y="16"/>
                </a:cubicBezTo>
                <a:cubicBezTo>
                  <a:pt x="65" y="14"/>
                  <a:pt x="59" y="13"/>
                  <a:pt x="53" y="13"/>
                </a:cubicBezTo>
                <a:close/>
                <a:moveTo>
                  <a:pt x="53" y="0"/>
                </a:moveTo>
                <a:cubicBezTo>
                  <a:pt x="53" y="0"/>
                  <a:pt x="53" y="0"/>
                  <a:pt x="53" y="0"/>
                </a:cubicBezTo>
                <a:cubicBezTo>
                  <a:pt x="83" y="0"/>
                  <a:pt x="107" y="19"/>
                  <a:pt x="107" y="43"/>
                </a:cubicBezTo>
                <a:cubicBezTo>
                  <a:pt x="107" y="67"/>
                  <a:pt x="83" y="87"/>
                  <a:pt x="53" y="87"/>
                </a:cubicBezTo>
                <a:cubicBezTo>
                  <a:pt x="51" y="87"/>
                  <a:pt x="48" y="87"/>
                  <a:pt x="45" y="86"/>
                </a:cubicBezTo>
                <a:cubicBezTo>
                  <a:pt x="34" y="98"/>
                  <a:pt x="20" y="100"/>
                  <a:pt x="7" y="100"/>
                </a:cubicBezTo>
                <a:cubicBezTo>
                  <a:pt x="7" y="97"/>
                  <a:pt x="7" y="97"/>
                  <a:pt x="7" y="97"/>
                </a:cubicBezTo>
                <a:cubicBezTo>
                  <a:pt x="14" y="94"/>
                  <a:pt x="20" y="87"/>
                  <a:pt x="20" y="80"/>
                </a:cubicBezTo>
                <a:cubicBezTo>
                  <a:pt x="20" y="79"/>
                  <a:pt x="20" y="78"/>
                  <a:pt x="20" y="77"/>
                </a:cubicBezTo>
                <a:cubicBezTo>
                  <a:pt x="8" y="69"/>
                  <a:pt x="0" y="57"/>
                  <a:pt x="0" y="43"/>
                </a:cubicBezTo>
                <a:cubicBezTo>
                  <a:pt x="0" y="19"/>
                  <a:pt x="24" y="0"/>
                  <a:pt x="53" y="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56"/>
          <p:cNvSpPr>
            <a:spLocks noEditPoints="1"/>
          </p:cNvSpPr>
          <p:nvPr/>
        </p:nvSpPr>
        <p:spPr bwMode="auto">
          <a:xfrm>
            <a:off x="10689523" y="4939068"/>
            <a:ext cx="161254" cy="161255"/>
          </a:xfrm>
          <a:custGeom>
            <a:avLst/>
            <a:gdLst>
              <a:gd name="T0" fmla="*/ 62 w 67"/>
              <a:gd name="T1" fmla="*/ 17 h 67"/>
              <a:gd name="T2" fmla="*/ 67 w 67"/>
              <a:gd name="T3" fmla="*/ 13 h 67"/>
              <a:gd name="T4" fmla="*/ 67 w 67"/>
              <a:gd name="T5" fmla="*/ 5 h 67"/>
              <a:gd name="T6" fmla="*/ 58 w 67"/>
              <a:gd name="T7" fmla="*/ 5 h 67"/>
              <a:gd name="T8" fmla="*/ 58 w 67"/>
              <a:gd name="T9" fmla="*/ 0 h 67"/>
              <a:gd name="T10" fmla="*/ 4 w 67"/>
              <a:gd name="T11" fmla="*/ 0 h 67"/>
              <a:gd name="T12" fmla="*/ 0 w 67"/>
              <a:gd name="T13" fmla="*/ 5 h 67"/>
              <a:gd name="T14" fmla="*/ 0 w 67"/>
              <a:gd name="T15" fmla="*/ 63 h 67"/>
              <a:gd name="T16" fmla="*/ 4 w 67"/>
              <a:gd name="T17" fmla="*/ 67 h 67"/>
              <a:gd name="T18" fmla="*/ 58 w 67"/>
              <a:gd name="T19" fmla="*/ 67 h 67"/>
              <a:gd name="T20" fmla="*/ 58 w 67"/>
              <a:gd name="T21" fmla="*/ 50 h 67"/>
              <a:gd name="T22" fmla="*/ 62 w 67"/>
              <a:gd name="T23" fmla="*/ 50 h 67"/>
              <a:gd name="T24" fmla="*/ 67 w 67"/>
              <a:gd name="T25" fmla="*/ 46 h 67"/>
              <a:gd name="T26" fmla="*/ 67 w 67"/>
              <a:gd name="T27" fmla="*/ 38 h 67"/>
              <a:gd name="T28" fmla="*/ 58 w 67"/>
              <a:gd name="T29" fmla="*/ 38 h 67"/>
              <a:gd name="T30" fmla="*/ 58 w 67"/>
              <a:gd name="T31" fmla="*/ 34 h 67"/>
              <a:gd name="T32" fmla="*/ 62 w 67"/>
              <a:gd name="T33" fmla="*/ 34 h 67"/>
              <a:gd name="T34" fmla="*/ 67 w 67"/>
              <a:gd name="T35" fmla="*/ 30 h 67"/>
              <a:gd name="T36" fmla="*/ 67 w 67"/>
              <a:gd name="T37" fmla="*/ 21 h 67"/>
              <a:gd name="T38" fmla="*/ 58 w 67"/>
              <a:gd name="T39" fmla="*/ 21 h 67"/>
              <a:gd name="T40" fmla="*/ 58 w 67"/>
              <a:gd name="T41" fmla="*/ 17 h 67"/>
              <a:gd name="T42" fmla="*/ 62 w 67"/>
              <a:gd name="T43" fmla="*/ 17 h 67"/>
              <a:gd name="T44" fmla="*/ 37 w 67"/>
              <a:gd name="T45" fmla="*/ 17 h 67"/>
              <a:gd name="T46" fmla="*/ 46 w 67"/>
              <a:gd name="T47" fmla="*/ 25 h 67"/>
              <a:gd name="T48" fmla="*/ 37 w 67"/>
              <a:gd name="T49" fmla="*/ 34 h 67"/>
              <a:gd name="T50" fmla="*/ 29 w 67"/>
              <a:gd name="T51" fmla="*/ 25 h 67"/>
              <a:gd name="T52" fmla="*/ 37 w 67"/>
              <a:gd name="T53" fmla="*/ 17 h 67"/>
              <a:gd name="T54" fmla="*/ 16 w 67"/>
              <a:gd name="T55" fmla="*/ 63 h 67"/>
              <a:gd name="T56" fmla="*/ 12 w 67"/>
              <a:gd name="T57" fmla="*/ 63 h 67"/>
              <a:gd name="T58" fmla="*/ 12 w 67"/>
              <a:gd name="T59" fmla="*/ 5 h 67"/>
              <a:gd name="T60" fmla="*/ 16 w 67"/>
              <a:gd name="T61" fmla="*/ 5 h 67"/>
              <a:gd name="T62" fmla="*/ 16 w 67"/>
              <a:gd name="T63" fmla="*/ 63 h 67"/>
              <a:gd name="T64" fmla="*/ 50 w 67"/>
              <a:gd name="T65" fmla="*/ 50 h 67"/>
              <a:gd name="T66" fmla="*/ 25 w 67"/>
              <a:gd name="T67" fmla="*/ 50 h 67"/>
              <a:gd name="T68" fmla="*/ 25 w 67"/>
              <a:gd name="T69" fmla="*/ 46 h 67"/>
              <a:gd name="T70" fmla="*/ 33 w 67"/>
              <a:gd name="T71" fmla="*/ 38 h 67"/>
              <a:gd name="T72" fmla="*/ 33 w 67"/>
              <a:gd name="T73" fmla="*/ 38 h 67"/>
              <a:gd name="T74" fmla="*/ 41 w 67"/>
              <a:gd name="T75" fmla="*/ 38 h 67"/>
              <a:gd name="T76" fmla="*/ 50 w 67"/>
              <a:gd name="T77" fmla="*/ 46 h 67"/>
              <a:gd name="T78" fmla="*/ 50 w 67"/>
              <a:gd name="T79" fmla="*/ 5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62" y="17"/>
                </a:moveTo>
                <a:cubicBezTo>
                  <a:pt x="65" y="17"/>
                  <a:pt x="67" y="15"/>
                  <a:pt x="67" y="13"/>
                </a:cubicBezTo>
                <a:cubicBezTo>
                  <a:pt x="67" y="5"/>
                  <a:pt x="67" y="5"/>
                  <a:pt x="67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0"/>
                  <a:pt x="58" y="0"/>
                  <a:pt x="5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7"/>
                  <a:pt x="4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50"/>
                  <a:pt x="58" y="50"/>
                  <a:pt x="58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5" y="50"/>
                  <a:pt x="67" y="49"/>
                  <a:pt x="67" y="46"/>
                </a:cubicBezTo>
                <a:cubicBezTo>
                  <a:pt x="67" y="38"/>
                  <a:pt x="67" y="38"/>
                  <a:pt x="6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4"/>
                  <a:pt x="58" y="34"/>
                  <a:pt x="58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5" y="34"/>
                  <a:pt x="67" y="32"/>
                  <a:pt x="67" y="30"/>
                </a:cubicBezTo>
                <a:cubicBezTo>
                  <a:pt x="67" y="21"/>
                  <a:pt x="67" y="21"/>
                  <a:pt x="67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8" y="17"/>
                  <a:pt x="58" y="17"/>
                  <a:pt x="58" y="17"/>
                </a:cubicBezTo>
                <a:lnTo>
                  <a:pt x="62" y="17"/>
                </a:lnTo>
                <a:close/>
                <a:moveTo>
                  <a:pt x="37" y="17"/>
                </a:moveTo>
                <a:cubicBezTo>
                  <a:pt x="42" y="17"/>
                  <a:pt x="46" y="21"/>
                  <a:pt x="46" y="25"/>
                </a:cubicBezTo>
                <a:cubicBezTo>
                  <a:pt x="46" y="30"/>
                  <a:pt x="42" y="34"/>
                  <a:pt x="37" y="34"/>
                </a:cubicBezTo>
                <a:cubicBezTo>
                  <a:pt x="33" y="34"/>
                  <a:pt x="29" y="30"/>
                  <a:pt x="29" y="25"/>
                </a:cubicBezTo>
                <a:cubicBezTo>
                  <a:pt x="29" y="21"/>
                  <a:pt x="33" y="17"/>
                  <a:pt x="37" y="17"/>
                </a:cubicBezTo>
                <a:close/>
                <a:moveTo>
                  <a:pt x="16" y="63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5"/>
                  <a:pt x="12" y="5"/>
                  <a:pt x="12" y="5"/>
                </a:cubicBezTo>
                <a:cubicBezTo>
                  <a:pt x="16" y="5"/>
                  <a:pt x="16" y="5"/>
                  <a:pt x="16" y="5"/>
                </a:cubicBezTo>
                <a:lnTo>
                  <a:pt x="16" y="63"/>
                </a:lnTo>
                <a:close/>
                <a:moveTo>
                  <a:pt x="50" y="50"/>
                </a:moveTo>
                <a:cubicBezTo>
                  <a:pt x="25" y="50"/>
                  <a:pt x="25" y="50"/>
                  <a:pt x="25" y="50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2"/>
                  <a:pt x="28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6" y="38"/>
                  <a:pt x="50" y="42"/>
                  <a:pt x="50" y="46"/>
                </a:cubicBezTo>
                <a:lnTo>
                  <a:pt x="50" y="5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>
            <a:off x="10965121" y="4499283"/>
            <a:ext cx="139266" cy="136333"/>
          </a:xfrm>
          <a:custGeom>
            <a:avLst/>
            <a:gdLst>
              <a:gd name="T0" fmla="*/ 58 w 58"/>
              <a:gd name="T1" fmla="*/ 29 h 57"/>
              <a:gd name="T2" fmla="*/ 29 w 58"/>
              <a:gd name="T3" fmla="*/ 57 h 57"/>
              <a:gd name="T4" fmla="*/ 0 w 58"/>
              <a:gd name="T5" fmla="*/ 29 h 57"/>
              <a:gd name="T6" fmla="*/ 29 w 58"/>
              <a:gd name="T7" fmla="*/ 0 h 57"/>
              <a:gd name="T8" fmla="*/ 58 w 58"/>
              <a:gd name="T9" fmla="*/ 29 h 57"/>
              <a:gd name="T10" fmla="*/ 6 w 58"/>
              <a:gd name="T11" fmla="*/ 29 h 57"/>
              <a:gd name="T12" fmla="*/ 29 w 58"/>
              <a:gd name="T13" fmla="*/ 52 h 57"/>
              <a:gd name="T14" fmla="*/ 52 w 58"/>
              <a:gd name="T15" fmla="*/ 29 h 57"/>
              <a:gd name="T16" fmla="*/ 29 w 58"/>
              <a:gd name="T17" fmla="*/ 6 h 57"/>
              <a:gd name="T18" fmla="*/ 6 w 58"/>
              <a:gd name="T19" fmla="*/ 29 h 57"/>
              <a:gd name="T20" fmla="*/ 32 w 58"/>
              <a:gd name="T21" fmla="*/ 12 h 57"/>
              <a:gd name="T22" fmla="*/ 46 w 58"/>
              <a:gd name="T23" fmla="*/ 26 h 57"/>
              <a:gd name="T24" fmla="*/ 46 w 58"/>
              <a:gd name="T25" fmla="*/ 31 h 57"/>
              <a:gd name="T26" fmla="*/ 41 w 58"/>
              <a:gd name="T27" fmla="*/ 31 h 57"/>
              <a:gd name="T28" fmla="*/ 33 w 58"/>
              <a:gd name="T29" fmla="*/ 23 h 57"/>
              <a:gd name="T30" fmla="*/ 33 w 58"/>
              <a:gd name="T31" fmla="*/ 43 h 57"/>
              <a:gd name="T32" fmla="*/ 29 w 58"/>
              <a:gd name="T33" fmla="*/ 47 h 57"/>
              <a:gd name="T34" fmla="*/ 25 w 58"/>
              <a:gd name="T35" fmla="*/ 43 h 57"/>
              <a:gd name="T36" fmla="*/ 25 w 58"/>
              <a:gd name="T37" fmla="*/ 23 h 57"/>
              <a:gd name="T38" fmla="*/ 17 w 58"/>
              <a:gd name="T39" fmla="*/ 31 h 57"/>
              <a:gd name="T40" fmla="*/ 12 w 58"/>
              <a:gd name="T41" fmla="*/ 31 h 57"/>
              <a:gd name="T42" fmla="*/ 11 w 58"/>
              <a:gd name="T43" fmla="*/ 29 h 57"/>
              <a:gd name="T44" fmla="*/ 12 w 58"/>
              <a:gd name="T45" fmla="*/ 26 h 57"/>
              <a:gd name="T46" fmla="*/ 27 w 58"/>
              <a:gd name="T47" fmla="*/ 12 h 57"/>
              <a:gd name="T48" fmla="*/ 32 w 58"/>
              <a:gd name="T49" fmla="*/ 1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" h="57">
                <a:moveTo>
                  <a:pt x="58" y="29"/>
                </a:moveTo>
                <a:cubicBezTo>
                  <a:pt x="58" y="45"/>
                  <a:pt x="45" y="57"/>
                  <a:pt x="29" y="57"/>
                </a:cubicBezTo>
                <a:cubicBezTo>
                  <a:pt x="13" y="57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lose/>
                <a:moveTo>
                  <a:pt x="6" y="29"/>
                </a:moveTo>
                <a:cubicBezTo>
                  <a:pt x="6" y="42"/>
                  <a:pt x="16" y="52"/>
                  <a:pt x="29" y="52"/>
                </a:cubicBezTo>
                <a:cubicBezTo>
                  <a:pt x="42" y="52"/>
                  <a:pt x="52" y="42"/>
                  <a:pt x="52" y="29"/>
                </a:cubicBezTo>
                <a:cubicBezTo>
                  <a:pt x="52" y="16"/>
                  <a:pt x="42" y="6"/>
                  <a:pt x="29" y="6"/>
                </a:cubicBezTo>
                <a:cubicBezTo>
                  <a:pt x="16" y="6"/>
                  <a:pt x="6" y="16"/>
                  <a:pt x="6" y="29"/>
                </a:cubicBezTo>
                <a:close/>
                <a:moveTo>
                  <a:pt x="32" y="12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8"/>
                  <a:pt x="47" y="30"/>
                  <a:pt x="46" y="31"/>
                </a:cubicBezTo>
                <a:cubicBezTo>
                  <a:pt x="45" y="33"/>
                  <a:pt x="42" y="33"/>
                  <a:pt x="41" y="31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5"/>
                  <a:pt x="31" y="47"/>
                  <a:pt x="29" y="47"/>
                </a:cubicBezTo>
                <a:cubicBezTo>
                  <a:pt x="27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6" y="33"/>
                  <a:pt x="14" y="33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1" y="28"/>
                  <a:pt x="12" y="27"/>
                  <a:pt x="12" y="26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1"/>
                  <a:pt x="30" y="11"/>
                  <a:pt x="32" y="1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58"/>
          <p:cNvSpPr>
            <a:spLocks noEditPoints="1"/>
          </p:cNvSpPr>
          <p:nvPr/>
        </p:nvSpPr>
        <p:spPr bwMode="auto">
          <a:xfrm>
            <a:off x="10941667" y="4669333"/>
            <a:ext cx="109947" cy="109946"/>
          </a:xfrm>
          <a:custGeom>
            <a:avLst/>
            <a:gdLst>
              <a:gd name="T0" fmla="*/ 3 w 46"/>
              <a:gd name="T1" fmla="*/ 0 h 46"/>
              <a:gd name="T2" fmla="*/ 20 w 46"/>
              <a:gd name="T3" fmla="*/ 0 h 46"/>
              <a:gd name="T4" fmla="*/ 20 w 46"/>
              <a:gd name="T5" fmla="*/ 3 h 46"/>
              <a:gd name="T6" fmla="*/ 3 w 46"/>
              <a:gd name="T7" fmla="*/ 3 h 46"/>
              <a:gd name="T8" fmla="*/ 3 w 46"/>
              <a:gd name="T9" fmla="*/ 0 h 46"/>
              <a:gd name="T10" fmla="*/ 26 w 46"/>
              <a:gd name="T11" fmla="*/ 0 h 46"/>
              <a:gd name="T12" fmla="*/ 43 w 46"/>
              <a:gd name="T13" fmla="*/ 0 h 46"/>
              <a:gd name="T14" fmla="*/ 43 w 46"/>
              <a:gd name="T15" fmla="*/ 3 h 46"/>
              <a:gd name="T16" fmla="*/ 26 w 46"/>
              <a:gd name="T17" fmla="*/ 3 h 46"/>
              <a:gd name="T18" fmla="*/ 26 w 46"/>
              <a:gd name="T19" fmla="*/ 0 h 46"/>
              <a:gd name="T20" fmla="*/ 43 w 46"/>
              <a:gd name="T21" fmla="*/ 14 h 46"/>
              <a:gd name="T22" fmla="*/ 41 w 46"/>
              <a:gd name="T23" fmla="*/ 14 h 46"/>
              <a:gd name="T24" fmla="*/ 41 w 46"/>
              <a:gd name="T25" fmla="*/ 3 h 46"/>
              <a:gd name="T26" fmla="*/ 29 w 46"/>
              <a:gd name="T27" fmla="*/ 3 h 46"/>
              <a:gd name="T28" fmla="*/ 29 w 46"/>
              <a:gd name="T29" fmla="*/ 14 h 46"/>
              <a:gd name="T30" fmla="*/ 17 w 46"/>
              <a:gd name="T31" fmla="*/ 14 h 46"/>
              <a:gd name="T32" fmla="*/ 17 w 46"/>
              <a:gd name="T33" fmla="*/ 3 h 46"/>
              <a:gd name="T34" fmla="*/ 6 w 46"/>
              <a:gd name="T35" fmla="*/ 3 h 46"/>
              <a:gd name="T36" fmla="*/ 6 w 46"/>
              <a:gd name="T37" fmla="*/ 14 h 46"/>
              <a:gd name="T38" fmla="*/ 3 w 46"/>
              <a:gd name="T39" fmla="*/ 14 h 46"/>
              <a:gd name="T40" fmla="*/ 0 w 46"/>
              <a:gd name="T41" fmla="*/ 18 h 46"/>
              <a:gd name="T42" fmla="*/ 0 w 46"/>
              <a:gd name="T43" fmla="*/ 43 h 46"/>
              <a:gd name="T44" fmla="*/ 3 w 46"/>
              <a:gd name="T45" fmla="*/ 46 h 46"/>
              <a:gd name="T46" fmla="*/ 17 w 46"/>
              <a:gd name="T47" fmla="*/ 46 h 46"/>
              <a:gd name="T48" fmla="*/ 20 w 46"/>
              <a:gd name="T49" fmla="*/ 43 h 46"/>
              <a:gd name="T50" fmla="*/ 20 w 46"/>
              <a:gd name="T51" fmla="*/ 26 h 46"/>
              <a:gd name="T52" fmla="*/ 26 w 46"/>
              <a:gd name="T53" fmla="*/ 26 h 46"/>
              <a:gd name="T54" fmla="*/ 26 w 46"/>
              <a:gd name="T55" fmla="*/ 43 h 46"/>
              <a:gd name="T56" fmla="*/ 29 w 46"/>
              <a:gd name="T57" fmla="*/ 46 h 46"/>
              <a:gd name="T58" fmla="*/ 43 w 46"/>
              <a:gd name="T59" fmla="*/ 46 h 46"/>
              <a:gd name="T60" fmla="*/ 46 w 46"/>
              <a:gd name="T61" fmla="*/ 43 h 46"/>
              <a:gd name="T62" fmla="*/ 46 w 46"/>
              <a:gd name="T63" fmla="*/ 18 h 46"/>
              <a:gd name="T64" fmla="*/ 43 w 46"/>
              <a:gd name="T65" fmla="*/ 14 h 46"/>
              <a:gd name="T66" fmla="*/ 16 w 46"/>
              <a:gd name="T67" fmla="*/ 43 h 46"/>
              <a:gd name="T68" fmla="*/ 5 w 46"/>
              <a:gd name="T69" fmla="*/ 43 h 46"/>
              <a:gd name="T70" fmla="*/ 3 w 46"/>
              <a:gd name="T71" fmla="*/ 42 h 46"/>
              <a:gd name="T72" fmla="*/ 5 w 46"/>
              <a:gd name="T73" fmla="*/ 40 h 46"/>
              <a:gd name="T74" fmla="*/ 16 w 46"/>
              <a:gd name="T75" fmla="*/ 40 h 46"/>
              <a:gd name="T76" fmla="*/ 17 w 46"/>
              <a:gd name="T77" fmla="*/ 42 h 46"/>
              <a:gd name="T78" fmla="*/ 16 w 46"/>
              <a:gd name="T79" fmla="*/ 43 h 46"/>
              <a:gd name="T80" fmla="*/ 25 w 46"/>
              <a:gd name="T81" fmla="*/ 23 h 46"/>
              <a:gd name="T82" fmla="*/ 22 w 46"/>
              <a:gd name="T83" fmla="*/ 23 h 46"/>
              <a:gd name="T84" fmla="*/ 20 w 46"/>
              <a:gd name="T85" fmla="*/ 22 h 46"/>
              <a:gd name="T86" fmla="*/ 22 w 46"/>
              <a:gd name="T87" fmla="*/ 20 h 46"/>
              <a:gd name="T88" fmla="*/ 25 w 46"/>
              <a:gd name="T89" fmla="*/ 20 h 46"/>
              <a:gd name="T90" fmla="*/ 26 w 46"/>
              <a:gd name="T91" fmla="*/ 22 h 46"/>
              <a:gd name="T92" fmla="*/ 25 w 46"/>
              <a:gd name="T93" fmla="*/ 23 h 46"/>
              <a:gd name="T94" fmla="*/ 42 w 46"/>
              <a:gd name="T95" fmla="*/ 43 h 46"/>
              <a:gd name="T96" fmla="*/ 31 w 46"/>
              <a:gd name="T97" fmla="*/ 43 h 46"/>
              <a:gd name="T98" fmla="*/ 29 w 46"/>
              <a:gd name="T99" fmla="*/ 42 h 46"/>
              <a:gd name="T100" fmla="*/ 31 w 46"/>
              <a:gd name="T101" fmla="*/ 40 h 46"/>
              <a:gd name="T102" fmla="*/ 42 w 46"/>
              <a:gd name="T103" fmla="*/ 40 h 46"/>
              <a:gd name="T104" fmla="*/ 43 w 46"/>
              <a:gd name="T105" fmla="*/ 42 h 46"/>
              <a:gd name="T106" fmla="*/ 42 w 46"/>
              <a:gd name="T107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6">
                <a:moveTo>
                  <a:pt x="3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3"/>
                  <a:pt x="43" y="3"/>
                  <a:pt x="43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4"/>
                </a:moveTo>
                <a:cubicBezTo>
                  <a:pt x="41" y="14"/>
                  <a:pt x="41" y="14"/>
                  <a:pt x="41" y="14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4"/>
                  <a:pt x="29" y="14"/>
                  <a:pt x="29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3"/>
                  <a:pt x="17" y="3"/>
                  <a:pt x="17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6"/>
                  <a:pt x="3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6"/>
                  <a:pt x="20" y="45"/>
                  <a:pt x="20" y="43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5"/>
                  <a:pt x="28" y="46"/>
                  <a:pt x="29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5" y="46"/>
                  <a:pt x="46" y="45"/>
                  <a:pt x="46" y="43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6"/>
                  <a:pt x="45" y="14"/>
                  <a:pt x="43" y="14"/>
                </a:cubicBezTo>
                <a:close/>
                <a:moveTo>
                  <a:pt x="16" y="43"/>
                </a:moveTo>
                <a:cubicBezTo>
                  <a:pt x="5" y="43"/>
                  <a:pt x="5" y="43"/>
                  <a:pt x="5" y="43"/>
                </a:cubicBezTo>
                <a:cubicBezTo>
                  <a:pt x="4" y="43"/>
                  <a:pt x="3" y="43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0"/>
                  <a:pt x="17" y="41"/>
                  <a:pt x="17" y="42"/>
                </a:cubicBezTo>
                <a:cubicBezTo>
                  <a:pt x="17" y="43"/>
                  <a:pt x="17" y="43"/>
                  <a:pt x="16" y="43"/>
                </a:cubicBezTo>
                <a:close/>
                <a:moveTo>
                  <a:pt x="25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1" y="23"/>
                  <a:pt x="20" y="22"/>
                  <a:pt x="20" y="22"/>
                </a:cubicBezTo>
                <a:cubicBezTo>
                  <a:pt x="20" y="21"/>
                  <a:pt x="21" y="20"/>
                  <a:pt x="22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6" y="21"/>
                  <a:pt x="26" y="22"/>
                </a:cubicBezTo>
                <a:cubicBezTo>
                  <a:pt x="26" y="22"/>
                  <a:pt x="25" y="23"/>
                  <a:pt x="25" y="23"/>
                </a:cubicBezTo>
                <a:close/>
                <a:moveTo>
                  <a:pt x="42" y="43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3"/>
                  <a:pt x="29" y="42"/>
                </a:cubicBezTo>
                <a:cubicBezTo>
                  <a:pt x="29" y="41"/>
                  <a:pt x="30" y="40"/>
                  <a:pt x="31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3" y="41"/>
                  <a:pt x="43" y="42"/>
                </a:cubicBezTo>
                <a:cubicBezTo>
                  <a:pt x="43" y="43"/>
                  <a:pt x="43" y="43"/>
                  <a:pt x="42" y="43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59"/>
          <p:cNvSpPr/>
          <p:nvPr/>
        </p:nvSpPr>
        <p:spPr bwMode="auto">
          <a:xfrm>
            <a:off x="10742297" y="4691322"/>
            <a:ext cx="177380" cy="178846"/>
          </a:xfrm>
          <a:custGeom>
            <a:avLst/>
            <a:gdLst>
              <a:gd name="T0" fmla="*/ 61 w 121"/>
              <a:gd name="T1" fmla="*/ 122 h 122"/>
              <a:gd name="T2" fmla="*/ 121 w 121"/>
              <a:gd name="T3" fmla="*/ 62 h 122"/>
              <a:gd name="T4" fmla="*/ 84 w 121"/>
              <a:gd name="T5" fmla="*/ 62 h 122"/>
              <a:gd name="T6" fmla="*/ 84 w 121"/>
              <a:gd name="T7" fmla="*/ 0 h 122"/>
              <a:gd name="T8" fmla="*/ 38 w 121"/>
              <a:gd name="T9" fmla="*/ 0 h 122"/>
              <a:gd name="T10" fmla="*/ 38 w 121"/>
              <a:gd name="T11" fmla="*/ 62 h 122"/>
              <a:gd name="T12" fmla="*/ 0 w 121"/>
              <a:gd name="T13" fmla="*/ 62 h 122"/>
              <a:gd name="T14" fmla="*/ 61 w 121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22">
                <a:moveTo>
                  <a:pt x="61" y="122"/>
                </a:moveTo>
                <a:lnTo>
                  <a:pt x="121" y="62"/>
                </a:lnTo>
                <a:lnTo>
                  <a:pt x="84" y="62"/>
                </a:lnTo>
                <a:lnTo>
                  <a:pt x="84" y="0"/>
                </a:lnTo>
                <a:lnTo>
                  <a:pt x="38" y="0"/>
                </a:lnTo>
                <a:lnTo>
                  <a:pt x="38" y="62"/>
                </a:lnTo>
                <a:lnTo>
                  <a:pt x="0" y="62"/>
                </a:lnTo>
                <a:lnTo>
                  <a:pt x="61" y="122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60"/>
          <p:cNvSpPr>
            <a:spLocks noEditPoints="1"/>
          </p:cNvSpPr>
          <p:nvPr/>
        </p:nvSpPr>
        <p:spPr bwMode="auto">
          <a:xfrm>
            <a:off x="10948995" y="4295515"/>
            <a:ext cx="148062" cy="148061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57 w 62"/>
              <a:gd name="T11" fmla="*/ 35 h 62"/>
              <a:gd name="T12" fmla="*/ 41 w 62"/>
              <a:gd name="T13" fmla="*/ 34 h 62"/>
              <a:gd name="T14" fmla="*/ 46 w 62"/>
              <a:gd name="T15" fmla="*/ 53 h 62"/>
              <a:gd name="T16" fmla="*/ 57 w 62"/>
              <a:gd name="T17" fmla="*/ 35 h 62"/>
              <a:gd name="T18" fmla="*/ 41 w 62"/>
              <a:gd name="T19" fmla="*/ 55 h 62"/>
              <a:gd name="T20" fmla="*/ 36 w 62"/>
              <a:gd name="T21" fmla="*/ 35 h 62"/>
              <a:gd name="T22" fmla="*/ 35 w 62"/>
              <a:gd name="T23" fmla="*/ 35 h 62"/>
              <a:gd name="T24" fmla="*/ 15 w 62"/>
              <a:gd name="T25" fmla="*/ 52 h 62"/>
              <a:gd name="T26" fmla="*/ 31 w 62"/>
              <a:gd name="T27" fmla="*/ 57 h 62"/>
              <a:gd name="T28" fmla="*/ 41 w 62"/>
              <a:gd name="T29" fmla="*/ 55 h 62"/>
              <a:gd name="T30" fmla="*/ 11 w 62"/>
              <a:gd name="T31" fmla="*/ 48 h 62"/>
              <a:gd name="T32" fmla="*/ 33 w 62"/>
              <a:gd name="T33" fmla="*/ 31 h 62"/>
              <a:gd name="T34" fmla="*/ 34 w 62"/>
              <a:gd name="T35" fmla="*/ 31 h 62"/>
              <a:gd name="T36" fmla="*/ 32 w 62"/>
              <a:gd name="T37" fmla="*/ 26 h 62"/>
              <a:gd name="T38" fmla="*/ 4 w 62"/>
              <a:gd name="T39" fmla="*/ 30 h 62"/>
              <a:gd name="T40" fmla="*/ 4 w 62"/>
              <a:gd name="T41" fmla="*/ 31 h 62"/>
              <a:gd name="T42" fmla="*/ 11 w 62"/>
              <a:gd name="T43" fmla="*/ 48 h 62"/>
              <a:gd name="T44" fmla="*/ 5 w 62"/>
              <a:gd name="T45" fmla="*/ 25 h 62"/>
              <a:gd name="T46" fmla="*/ 29 w 62"/>
              <a:gd name="T47" fmla="*/ 22 h 62"/>
              <a:gd name="T48" fmla="*/ 20 w 62"/>
              <a:gd name="T49" fmla="*/ 7 h 62"/>
              <a:gd name="T50" fmla="*/ 5 w 62"/>
              <a:gd name="T51" fmla="*/ 25 h 62"/>
              <a:gd name="T52" fmla="*/ 25 w 62"/>
              <a:gd name="T53" fmla="*/ 5 h 62"/>
              <a:gd name="T54" fmla="*/ 35 w 62"/>
              <a:gd name="T55" fmla="*/ 20 h 62"/>
              <a:gd name="T56" fmla="*/ 49 w 62"/>
              <a:gd name="T57" fmla="*/ 11 h 62"/>
              <a:gd name="T58" fmla="*/ 31 w 62"/>
              <a:gd name="T59" fmla="*/ 4 h 62"/>
              <a:gd name="T60" fmla="*/ 25 w 62"/>
              <a:gd name="T61" fmla="*/ 5 h 62"/>
              <a:gd name="T62" fmla="*/ 51 w 62"/>
              <a:gd name="T63" fmla="*/ 14 h 62"/>
              <a:gd name="T64" fmla="*/ 37 w 62"/>
              <a:gd name="T65" fmla="*/ 24 h 62"/>
              <a:gd name="T66" fmla="*/ 38 w 62"/>
              <a:gd name="T67" fmla="*/ 28 h 62"/>
              <a:gd name="T68" fmla="*/ 39 w 62"/>
              <a:gd name="T69" fmla="*/ 30 h 62"/>
              <a:gd name="T70" fmla="*/ 57 w 62"/>
              <a:gd name="T71" fmla="*/ 30 h 62"/>
              <a:gd name="T72" fmla="*/ 51 w 62"/>
              <a:gd name="T73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7" y="35"/>
                </a:moveTo>
                <a:cubicBezTo>
                  <a:pt x="56" y="35"/>
                  <a:pt x="49" y="32"/>
                  <a:pt x="41" y="34"/>
                </a:cubicBezTo>
                <a:cubicBezTo>
                  <a:pt x="44" y="43"/>
                  <a:pt x="45" y="51"/>
                  <a:pt x="46" y="53"/>
                </a:cubicBezTo>
                <a:cubicBezTo>
                  <a:pt x="52" y="49"/>
                  <a:pt x="56" y="42"/>
                  <a:pt x="57" y="35"/>
                </a:cubicBezTo>
                <a:close/>
                <a:moveTo>
                  <a:pt x="41" y="55"/>
                </a:moveTo>
                <a:cubicBezTo>
                  <a:pt x="41" y="53"/>
                  <a:pt x="39" y="45"/>
                  <a:pt x="36" y="35"/>
                </a:cubicBezTo>
                <a:cubicBezTo>
                  <a:pt x="36" y="35"/>
                  <a:pt x="36" y="35"/>
                  <a:pt x="35" y="35"/>
                </a:cubicBezTo>
                <a:cubicBezTo>
                  <a:pt x="20" y="40"/>
                  <a:pt x="15" y="51"/>
                  <a:pt x="15" y="52"/>
                </a:cubicBezTo>
                <a:cubicBezTo>
                  <a:pt x="19" y="55"/>
                  <a:pt x="25" y="57"/>
                  <a:pt x="31" y="57"/>
                </a:cubicBezTo>
                <a:cubicBezTo>
                  <a:pt x="35" y="57"/>
                  <a:pt x="38" y="57"/>
                  <a:pt x="41" y="55"/>
                </a:cubicBezTo>
                <a:close/>
                <a:moveTo>
                  <a:pt x="11" y="48"/>
                </a:moveTo>
                <a:cubicBezTo>
                  <a:pt x="12" y="47"/>
                  <a:pt x="19" y="35"/>
                  <a:pt x="33" y="31"/>
                </a:cubicBezTo>
                <a:cubicBezTo>
                  <a:pt x="33" y="31"/>
                  <a:pt x="33" y="31"/>
                  <a:pt x="34" y="31"/>
                </a:cubicBezTo>
                <a:cubicBezTo>
                  <a:pt x="33" y="29"/>
                  <a:pt x="32" y="28"/>
                  <a:pt x="32" y="26"/>
                </a:cubicBezTo>
                <a:cubicBezTo>
                  <a:pt x="18" y="30"/>
                  <a:pt x="6" y="30"/>
                  <a:pt x="4" y="30"/>
                </a:cubicBezTo>
                <a:cubicBezTo>
                  <a:pt x="4" y="30"/>
                  <a:pt x="4" y="30"/>
                  <a:pt x="4" y="31"/>
                </a:cubicBezTo>
                <a:cubicBezTo>
                  <a:pt x="4" y="38"/>
                  <a:pt x="7" y="44"/>
                  <a:pt x="11" y="48"/>
                </a:cubicBezTo>
                <a:close/>
                <a:moveTo>
                  <a:pt x="5" y="25"/>
                </a:moveTo>
                <a:cubicBezTo>
                  <a:pt x="6" y="25"/>
                  <a:pt x="17" y="25"/>
                  <a:pt x="29" y="22"/>
                </a:cubicBezTo>
                <a:cubicBezTo>
                  <a:pt x="25" y="14"/>
                  <a:pt x="20" y="8"/>
                  <a:pt x="20" y="7"/>
                </a:cubicBezTo>
                <a:cubicBezTo>
                  <a:pt x="12" y="10"/>
                  <a:pt x="7" y="17"/>
                  <a:pt x="5" y="25"/>
                </a:cubicBezTo>
                <a:close/>
                <a:moveTo>
                  <a:pt x="25" y="5"/>
                </a:moveTo>
                <a:cubicBezTo>
                  <a:pt x="25" y="6"/>
                  <a:pt x="30" y="12"/>
                  <a:pt x="35" y="20"/>
                </a:cubicBezTo>
                <a:cubicBezTo>
                  <a:pt x="44" y="17"/>
                  <a:pt x="48" y="12"/>
                  <a:pt x="49" y="11"/>
                </a:cubicBezTo>
                <a:cubicBezTo>
                  <a:pt x="44" y="7"/>
                  <a:pt x="38" y="4"/>
                  <a:pt x="31" y="4"/>
                </a:cubicBezTo>
                <a:cubicBezTo>
                  <a:pt x="29" y="4"/>
                  <a:pt x="27" y="4"/>
                  <a:pt x="25" y="5"/>
                </a:cubicBezTo>
                <a:close/>
                <a:moveTo>
                  <a:pt x="51" y="14"/>
                </a:moveTo>
                <a:cubicBezTo>
                  <a:pt x="51" y="15"/>
                  <a:pt x="46" y="20"/>
                  <a:pt x="37" y="24"/>
                </a:cubicBezTo>
                <a:cubicBezTo>
                  <a:pt x="37" y="26"/>
                  <a:pt x="38" y="27"/>
                  <a:pt x="38" y="28"/>
                </a:cubicBezTo>
                <a:cubicBezTo>
                  <a:pt x="39" y="29"/>
                  <a:pt x="39" y="29"/>
                  <a:pt x="39" y="30"/>
                </a:cubicBezTo>
                <a:cubicBezTo>
                  <a:pt x="48" y="29"/>
                  <a:pt x="57" y="30"/>
                  <a:pt x="57" y="30"/>
                </a:cubicBezTo>
                <a:cubicBezTo>
                  <a:pt x="57" y="24"/>
                  <a:pt x="55" y="18"/>
                  <a:pt x="51" y="1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61"/>
          <p:cNvSpPr>
            <a:spLocks noEditPoints="1"/>
          </p:cNvSpPr>
          <p:nvPr/>
        </p:nvSpPr>
        <p:spPr bwMode="auto">
          <a:xfrm>
            <a:off x="10800935" y="4518339"/>
            <a:ext cx="140732" cy="124606"/>
          </a:xfrm>
          <a:custGeom>
            <a:avLst/>
            <a:gdLst>
              <a:gd name="T0" fmla="*/ 48 w 59"/>
              <a:gd name="T1" fmla="*/ 0 h 52"/>
              <a:gd name="T2" fmla="*/ 11 w 59"/>
              <a:gd name="T3" fmla="*/ 0 h 52"/>
              <a:gd name="T4" fmla="*/ 0 w 59"/>
              <a:gd name="T5" fmla="*/ 12 h 52"/>
              <a:gd name="T6" fmla="*/ 0 w 59"/>
              <a:gd name="T7" fmla="*/ 50 h 52"/>
              <a:gd name="T8" fmla="*/ 2 w 59"/>
              <a:gd name="T9" fmla="*/ 52 h 52"/>
              <a:gd name="T10" fmla="*/ 57 w 59"/>
              <a:gd name="T11" fmla="*/ 52 h 52"/>
              <a:gd name="T12" fmla="*/ 59 w 59"/>
              <a:gd name="T13" fmla="*/ 50 h 52"/>
              <a:gd name="T14" fmla="*/ 59 w 59"/>
              <a:gd name="T15" fmla="*/ 12 h 52"/>
              <a:gd name="T16" fmla="*/ 48 w 59"/>
              <a:gd name="T17" fmla="*/ 0 h 52"/>
              <a:gd name="T18" fmla="*/ 37 w 59"/>
              <a:gd name="T19" fmla="*/ 34 h 52"/>
              <a:gd name="T20" fmla="*/ 37 w 59"/>
              <a:gd name="T21" fmla="*/ 45 h 52"/>
              <a:gd name="T22" fmla="*/ 22 w 59"/>
              <a:gd name="T23" fmla="*/ 45 h 52"/>
              <a:gd name="T24" fmla="*/ 22 w 59"/>
              <a:gd name="T25" fmla="*/ 34 h 52"/>
              <a:gd name="T26" fmla="*/ 11 w 59"/>
              <a:gd name="T27" fmla="*/ 34 h 52"/>
              <a:gd name="T28" fmla="*/ 29 w 59"/>
              <a:gd name="T29" fmla="*/ 19 h 52"/>
              <a:gd name="T30" fmla="*/ 48 w 59"/>
              <a:gd name="T31" fmla="*/ 34 h 52"/>
              <a:gd name="T32" fmla="*/ 37 w 59"/>
              <a:gd name="T33" fmla="*/ 34 h 52"/>
              <a:gd name="T34" fmla="*/ 9 w 59"/>
              <a:gd name="T35" fmla="*/ 8 h 52"/>
              <a:gd name="T36" fmla="*/ 12 w 59"/>
              <a:gd name="T37" fmla="*/ 4 h 52"/>
              <a:gd name="T38" fmla="*/ 46 w 59"/>
              <a:gd name="T39" fmla="*/ 4 h 52"/>
              <a:gd name="T40" fmla="*/ 50 w 59"/>
              <a:gd name="T41" fmla="*/ 8 h 52"/>
              <a:gd name="T42" fmla="*/ 9 w 59"/>
              <a:gd name="T4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" h="52">
                <a:moveTo>
                  <a:pt x="48" y="0"/>
                </a:moveTo>
                <a:cubicBezTo>
                  <a:pt x="11" y="0"/>
                  <a:pt x="11" y="0"/>
                  <a:pt x="11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2"/>
                  <a:pt x="2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9" y="52"/>
                  <a:pt x="59" y="50"/>
                </a:cubicBezTo>
                <a:cubicBezTo>
                  <a:pt x="59" y="12"/>
                  <a:pt x="59" y="12"/>
                  <a:pt x="59" y="12"/>
                </a:cubicBezTo>
                <a:lnTo>
                  <a:pt x="48" y="0"/>
                </a:lnTo>
                <a:close/>
                <a:moveTo>
                  <a:pt x="37" y="34"/>
                </a:moveTo>
                <a:cubicBezTo>
                  <a:pt x="37" y="45"/>
                  <a:pt x="37" y="45"/>
                  <a:pt x="3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34"/>
                  <a:pt x="22" y="34"/>
                  <a:pt x="22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29" y="19"/>
                  <a:pt x="29" y="19"/>
                  <a:pt x="29" y="19"/>
                </a:cubicBezTo>
                <a:cubicBezTo>
                  <a:pt x="48" y="34"/>
                  <a:pt x="48" y="34"/>
                  <a:pt x="48" y="34"/>
                </a:cubicBezTo>
                <a:lnTo>
                  <a:pt x="37" y="34"/>
                </a:lnTo>
                <a:close/>
                <a:moveTo>
                  <a:pt x="9" y="8"/>
                </a:moveTo>
                <a:cubicBezTo>
                  <a:pt x="12" y="4"/>
                  <a:pt x="12" y="4"/>
                  <a:pt x="12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50" y="8"/>
                  <a:pt x="50" y="8"/>
                  <a:pt x="50" y="8"/>
                </a:cubicBezTo>
                <a:lnTo>
                  <a:pt x="9" y="8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62"/>
          <p:cNvSpPr>
            <a:spLocks noEditPoints="1"/>
          </p:cNvSpPr>
          <p:nvPr/>
        </p:nvSpPr>
        <p:spPr bwMode="auto">
          <a:xfrm>
            <a:off x="10496017" y="4760222"/>
            <a:ext cx="227224" cy="199370"/>
          </a:xfrm>
          <a:custGeom>
            <a:avLst/>
            <a:gdLst>
              <a:gd name="T0" fmla="*/ 95 w 95"/>
              <a:gd name="T1" fmla="*/ 34 h 83"/>
              <a:gd name="T2" fmla="*/ 83 w 95"/>
              <a:gd name="T3" fmla="*/ 0 h 83"/>
              <a:gd name="T4" fmla="*/ 83 w 95"/>
              <a:gd name="T5" fmla="*/ 0 h 83"/>
              <a:gd name="T6" fmla="*/ 75 w 95"/>
              <a:gd name="T7" fmla="*/ 0 h 83"/>
              <a:gd name="T8" fmla="*/ 31 w 95"/>
              <a:gd name="T9" fmla="*/ 19 h 83"/>
              <a:gd name="T10" fmla="*/ 30 w 95"/>
              <a:gd name="T11" fmla="*/ 34 h 83"/>
              <a:gd name="T12" fmla="*/ 31 w 95"/>
              <a:gd name="T13" fmla="*/ 49 h 83"/>
              <a:gd name="T14" fmla="*/ 75 w 95"/>
              <a:gd name="T15" fmla="*/ 67 h 83"/>
              <a:gd name="T16" fmla="*/ 83 w 95"/>
              <a:gd name="T17" fmla="*/ 67 h 83"/>
              <a:gd name="T18" fmla="*/ 83 w 95"/>
              <a:gd name="T19" fmla="*/ 67 h 83"/>
              <a:gd name="T20" fmla="*/ 95 w 95"/>
              <a:gd name="T21" fmla="*/ 34 h 83"/>
              <a:gd name="T22" fmla="*/ 80 w 95"/>
              <a:gd name="T23" fmla="*/ 62 h 83"/>
              <a:gd name="T24" fmla="*/ 78 w 95"/>
              <a:gd name="T25" fmla="*/ 61 h 83"/>
              <a:gd name="T26" fmla="*/ 75 w 95"/>
              <a:gd name="T27" fmla="*/ 55 h 83"/>
              <a:gd name="T28" fmla="*/ 71 w 95"/>
              <a:gd name="T29" fmla="*/ 34 h 83"/>
              <a:gd name="T30" fmla="*/ 75 w 95"/>
              <a:gd name="T31" fmla="*/ 12 h 83"/>
              <a:gd name="T32" fmla="*/ 78 w 95"/>
              <a:gd name="T33" fmla="*/ 7 h 83"/>
              <a:gd name="T34" fmla="*/ 80 w 95"/>
              <a:gd name="T35" fmla="*/ 5 h 83"/>
              <a:gd name="T36" fmla="*/ 82 w 95"/>
              <a:gd name="T37" fmla="*/ 7 h 83"/>
              <a:gd name="T38" fmla="*/ 86 w 95"/>
              <a:gd name="T39" fmla="*/ 12 h 83"/>
              <a:gd name="T40" fmla="*/ 89 w 95"/>
              <a:gd name="T41" fmla="*/ 34 h 83"/>
              <a:gd name="T42" fmla="*/ 86 w 95"/>
              <a:gd name="T43" fmla="*/ 55 h 83"/>
              <a:gd name="T44" fmla="*/ 82 w 95"/>
              <a:gd name="T45" fmla="*/ 61 h 83"/>
              <a:gd name="T46" fmla="*/ 80 w 95"/>
              <a:gd name="T47" fmla="*/ 62 h 83"/>
              <a:gd name="T48" fmla="*/ 23 w 95"/>
              <a:gd name="T49" fmla="*/ 34 h 83"/>
              <a:gd name="T50" fmla="*/ 24 w 95"/>
              <a:gd name="T51" fmla="*/ 20 h 83"/>
              <a:gd name="T52" fmla="*/ 12 w 95"/>
              <a:gd name="T53" fmla="*/ 21 h 83"/>
              <a:gd name="T54" fmla="*/ 5 w 95"/>
              <a:gd name="T55" fmla="*/ 21 h 83"/>
              <a:gd name="T56" fmla="*/ 0 w 95"/>
              <a:gd name="T57" fmla="*/ 30 h 83"/>
              <a:gd name="T58" fmla="*/ 0 w 95"/>
              <a:gd name="T59" fmla="*/ 38 h 83"/>
              <a:gd name="T60" fmla="*/ 5 w 95"/>
              <a:gd name="T61" fmla="*/ 47 h 83"/>
              <a:gd name="T62" fmla="*/ 12 w 95"/>
              <a:gd name="T63" fmla="*/ 47 h 83"/>
              <a:gd name="T64" fmla="*/ 24 w 95"/>
              <a:gd name="T65" fmla="*/ 47 h 83"/>
              <a:gd name="T66" fmla="*/ 23 w 95"/>
              <a:gd name="T67" fmla="*/ 34 h 83"/>
              <a:gd name="T68" fmla="*/ 34 w 95"/>
              <a:gd name="T69" fmla="*/ 53 h 83"/>
              <a:gd name="T70" fmla="*/ 22 w 95"/>
              <a:gd name="T71" fmla="*/ 51 h 83"/>
              <a:gd name="T72" fmla="*/ 30 w 95"/>
              <a:gd name="T73" fmla="*/ 81 h 83"/>
              <a:gd name="T74" fmla="*/ 33 w 95"/>
              <a:gd name="T75" fmla="*/ 83 h 83"/>
              <a:gd name="T76" fmla="*/ 44 w 95"/>
              <a:gd name="T77" fmla="*/ 78 h 83"/>
              <a:gd name="T78" fmla="*/ 46 w 95"/>
              <a:gd name="T79" fmla="*/ 75 h 83"/>
              <a:gd name="T80" fmla="*/ 34 w 95"/>
              <a:gd name="T81" fmla="*/ 53 h 83"/>
              <a:gd name="T82" fmla="*/ 80 w 95"/>
              <a:gd name="T83" fmla="*/ 45 h 83"/>
              <a:gd name="T84" fmla="*/ 79 w 95"/>
              <a:gd name="T85" fmla="*/ 44 h 83"/>
              <a:gd name="T86" fmla="*/ 78 w 95"/>
              <a:gd name="T87" fmla="*/ 42 h 83"/>
              <a:gd name="T88" fmla="*/ 77 w 95"/>
              <a:gd name="T89" fmla="*/ 34 h 83"/>
              <a:gd name="T90" fmla="*/ 78 w 95"/>
              <a:gd name="T91" fmla="*/ 25 h 83"/>
              <a:gd name="T92" fmla="*/ 79 w 95"/>
              <a:gd name="T93" fmla="*/ 23 h 83"/>
              <a:gd name="T94" fmla="*/ 80 w 95"/>
              <a:gd name="T95" fmla="*/ 23 h 83"/>
              <a:gd name="T96" fmla="*/ 81 w 95"/>
              <a:gd name="T97" fmla="*/ 23 h 83"/>
              <a:gd name="T98" fmla="*/ 82 w 95"/>
              <a:gd name="T99" fmla="*/ 25 h 83"/>
              <a:gd name="T100" fmla="*/ 84 w 95"/>
              <a:gd name="T101" fmla="*/ 34 h 83"/>
              <a:gd name="T102" fmla="*/ 82 w 95"/>
              <a:gd name="T103" fmla="*/ 42 h 83"/>
              <a:gd name="T104" fmla="*/ 81 w 95"/>
              <a:gd name="T105" fmla="*/ 44 h 83"/>
              <a:gd name="T106" fmla="*/ 80 w 95"/>
              <a:gd name="T107" fmla="*/ 4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83">
                <a:moveTo>
                  <a:pt x="95" y="34"/>
                </a:moveTo>
                <a:cubicBezTo>
                  <a:pt x="95" y="15"/>
                  <a:pt x="89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57" y="13"/>
                  <a:pt x="31" y="19"/>
                </a:cubicBezTo>
                <a:cubicBezTo>
                  <a:pt x="30" y="23"/>
                  <a:pt x="30" y="28"/>
                  <a:pt x="30" y="34"/>
                </a:cubicBezTo>
                <a:cubicBezTo>
                  <a:pt x="30" y="39"/>
                  <a:pt x="30" y="44"/>
                  <a:pt x="31" y="49"/>
                </a:cubicBezTo>
                <a:cubicBezTo>
                  <a:pt x="57" y="54"/>
                  <a:pt x="75" y="67"/>
                  <a:pt x="75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9" y="67"/>
                  <a:pt x="95" y="52"/>
                  <a:pt x="95" y="34"/>
                </a:cubicBezTo>
                <a:close/>
                <a:moveTo>
                  <a:pt x="80" y="62"/>
                </a:moveTo>
                <a:cubicBezTo>
                  <a:pt x="79" y="62"/>
                  <a:pt x="78" y="61"/>
                  <a:pt x="78" y="61"/>
                </a:cubicBezTo>
                <a:cubicBezTo>
                  <a:pt x="77" y="60"/>
                  <a:pt x="76" y="58"/>
                  <a:pt x="75" y="55"/>
                </a:cubicBezTo>
                <a:cubicBezTo>
                  <a:pt x="72" y="49"/>
                  <a:pt x="71" y="42"/>
                  <a:pt x="71" y="34"/>
                </a:cubicBezTo>
                <a:cubicBezTo>
                  <a:pt x="71" y="26"/>
                  <a:pt x="72" y="18"/>
                  <a:pt x="75" y="12"/>
                </a:cubicBezTo>
                <a:cubicBezTo>
                  <a:pt x="76" y="10"/>
                  <a:pt x="77" y="8"/>
                  <a:pt x="78" y="7"/>
                </a:cubicBezTo>
                <a:cubicBezTo>
                  <a:pt x="78" y="6"/>
                  <a:pt x="79" y="5"/>
                  <a:pt x="80" y="5"/>
                </a:cubicBezTo>
                <a:cubicBezTo>
                  <a:pt x="81" y="5"/>
                  <a:pt x="82" y="6"/>
                  <a:pt x="82" y="7"/>
                </a:cubicBezTo>
                <a:cubicBezTo>
                  <a:pt x="84" y="8"/>
                  <a:pt x="85" y="10"/>
                  <a:pt x="86" y="12"/>
                </a:cubicBezTo>
                <a:cubicBezTo>
                  <a:pt x="88" y="18"/>
                  <a:pt x="89" y="26"/>
                  <a:pt x="89" y="34"/>
                </a:cubicBezTo>
                <a:cubicBezTo>
                  <a:pt x="89" y="42"/>
                  <a:pt x="88" y="49"/>
                  <a:pt x="86" y="55"/>
                </a:cubicBezTo>
                <a:cubicBezTo>
                  <a:pt x="85" y="58"/>
                  <a:pt x="84" y="60"/>
                  <a:pt x="82" y="61"/>
                </a:cubicBezTo>
                <a:cubicBezTo>
                  <a:pt x="82" y="61"/>
                  <a:pt x="81" y="62"/>
                  <a:pt x="80" y="62"/>
                </a:cubicBezTo>
                <a:close/>
                <a:moveTo>
                  <a:pt x="23" y="34"/>
                </a:moveTo>
                <a:cubicBezTo>
                  <a:pt x="23" y="29"/>
                  <a:pt x="24" y="24"/>
                  <a:pt x="24" y="20"/>
                </a:cubicBezTo>
                <a:cubicBezTo>
                  <a:pt x="20" y="21"/>
                  <a:pt x="16" y="21"/>
                  <a:pt x="1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8"/>
                  <a:pt x="0" y="38"/>
                  <a:pt x="0" y="38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12" y="47"/>
                </a:cubicBezTo>
                <a:cubicBezTo>
                  <a:pt x="16" y="47"/>
                  <a:pt x="20" y="47"/>
                  <a:pt x="24" y="47"/>
                </a:cubicBezTo>
                <a:cubicBezTo>
                  <a:pt x="24" y="43"/>
                  <a:pt x="23" y="39"/>
                  <a:pt x="23" y="34"/>
                </a:cubicBezTo>
                <a:close/>
                <a:moveTo>
                  <a:pt x="34" y="53"/>
                </a:moveTo>
                <a:cubicBezTo>
                  <a:pt x="22" y="51"/>
                  <a:pt x="22" y="51"/>
                  <a:pt x="22" y="51"/>
                </a:cubicBezTo>
                <a:cubicBezTo>
                  <a:pt x="30" y="81"/>
                  <a:pt x="30" y="81"/>
                  <a:pt x="30" y="81"/>
                </a:cubicBezTo>
                <a:cubicBezTo>
                  <a:pt x="30" y="82"/>
                  <a:pt x="32" y="83"/>
                  <a:pt x="33" y="83"/>
                </a:cubicBezTo>
                <a:cubicBezTo>
                  <a:pt x="44" y="78"/>
                  <a:pt x="44" y="78"/>
                  <a:pt x="44" y="78"/>
                </a:cubicBezTo>
                <a:cubicBezTo>
                  <a:pt x="46" y="78"/>
                  <a:pt x="46" y="76"/>
                  <a:pt x="46" y="75"/>
                </a:cubicBezTo>
                <a:lnTo>
                  <a:pt x="34" y="53"/>
                </a:lnTo>
                <a:close/>
                <a:moveTo>
                  <a:pt x="80" y="45"/>
                </a:moveTo>
                <a:cubicBezTo>
                  <a:pt x="80" y="45"/>
                  <a:pt x="79" y="44"/>
                  <a:pt x="79" y="44"/>
                </a:cubicBezTo>
                <a:cubicBezTo>
                  <a:pt x="79" y="44"/>
                  <a:pt x="78" y="43"/>
                  <a:pt x="78" y="42"/>
                </a:cubicBezTo>
                <a:cubicBezTo>
                  <a:pt x="77" y="40"/>
                  <a:pt x="77" y="37"/>
                  <a:pt x="77" y="34"/>
                </a:cubicBezTo>
                <a:cubicBezTo>
                  <a:pt x="77" y="31"/>
                  <a:pt x="77" y="28"/>
                  <a:pt x="78" y="25"/>
                </a:cubicBezTo>
                <a:cubicBezTo>
                  <a:pt x="78" y="25"/>
                  <a:pt x="79" y="24"/>
                  <a:pt x="79" y="23"/>
                </a:cubicBezTo>
                <a:cubicBezTo>
                  <a:pt x="79" y="23"/>
                  <a:pt x="80" y="23"/>
                  <a:pt x="80" y="23"/>
                </a:cubicBezTo>
                <a:cubicBezTo>
                  <a:pt x="80" y="23"/>
                  <a:pt x="81" y="23"/>
                  <a:pt x="81" y="23"/>
                </a:cubicBezTo>
                <a:cubicBezTo>
                  <a:pt x="81" y="24"/>
                  <a:pt x="82" y="25"/>
                  <a:pt x="82" y="25"/>
                </a:cubicBezTo>
                <a:cubicBezTo>
                  <a:pt x="83" y="28"/>
                  <a:pt x="84" y="31"/>
                  <a:pt x="84" y="34"/>
                </a:cubicBezTo>
                <a:cubicBezTo>
                  <a:pt x="84" y="37"/>
                  <a:pt x="83" y="40"/>
                  <a:pt x="82" y="42"/>
                </a:cubicBezTo>
                <a:cubicBezTo>
                  <a:pt x="82" y="43"/>
                  <a:pt x="81" y="44"/>
                  <a:pt x="81" y="44"/>
                </a:cubicBezTo>
                <a:cubicBezTo>
                  <a:pt x="81" y="44"/>
                  <a:pt x="80" y="45"/>
                  <a:pt x="80" y="4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18"/>
          <p:cNvSpPr>
            <a:spLocks noEditPoints="1"/>
          </p:cNvSpPr>
          <p:nvPr/>
        </p:nvSpPr>
        <p:spPr bwMode="auto">
          <a:xfrm>
            <a:off x="10888892" y="4450905"/>
            <a:ext cx="120208" cy="48376"/>
          </a:xfrm>
          <a:custGeom>
            <a:avLst/>
            <a:gdLst>
              <a:gd name="T0" fmla="*/ 50 w 50"/>
              <a:gd name="T1" fmla="*/ 10 h 20"/>
              <a:gd name="T2" fmla="*/ 50 w 50"/>
              <a:gd name="T3" fmla="*/ 10 h 20"/>
              <a:gd name="T4" fmla="*/ 40 w 50"/>
              <a:gd name="T5" fmla="*/ 0 h 20"/>
              <a:gd name="T6" fmla="*/ 28 w 50"/>
              <a:gd name="T7" fmla="*/ 0 h 20"/>
              <a:gd name="T8" fmla="*/ 18 w 50"/>
              <a:gd name="T9" fmla="*/ 10 h 20"/>
              <a:gd name="T10" fmla="*/ 18 w 50"/>
              <a:gd name="T11" fmla="*/ 10 h 20"/>
              <a:gd name="T12" fmla="*/ 18 w 50"/>
              <a:gd name="T13" fmla="*/ 11 h 20"/>
              <a:gd name="T14" fmla="*/ 23 w 50"/>
              <a:gd name="T15" fmla="*/ 11 h 20"/>
              <a:gd name="T16" fmla="*/ 23 w 50"/>
              <a:gd name="T17" fmla="*/ 10 h 20"/>
              <a:gd name="T18" fmla="*/ 23 w 50"/>
              <a:gd name="T19" fmla="*/ 10 h 20"/>
              <a:gd name="T20" fmla="*/ 28 w 50"/>
              <a:gd name="T21" fmla="*/ 5 h 20"/>
              <a:gd name="T22" fmla="*/ 40 w 50"/>
              <a:gd name="T23" fmla="*/ 5 h 20"/>
              <a:gd name="T24" fmla="*/ 45 w 50"/>
              <a:gd name="T25" fmla="*/ 10 h 20"/>
              <a:gd name="T26" fmla="*/ 45 w 50"/>
              <a:gd name="T27" fmla="*/ 10 h 20"/>
              <a:gd name="T28" fmla="*/ 40 w 50"/>
              <a:gd name="T29" fmla="*/ 15 h 20"/>
              <a:gd name="T30" fmla="*/ 35 w 50"/>
              <a:gd name="T31" fmla="*/ 15 h 20"/>
              <a:gd name="T32" fmla="*/ 32 w 50"/>
              <a:gd name="T33" fmla="*/ 20 h 20"/>
              <a:gd name="T34" fmla="*/ 40 w 50"/>
              <a:gd name="T35" fmla="*/ 20 h 20"/>
              <a:gd name="T36" fmla="*/ 50 w 50"/>
              <a:gd name="T37" fmla="*/ 10 h 20"/>
              <a:gd name="T38" fmla="*/ 32 w 50"/>
              <a:gd name="T39" fmla="*/ 10 h 20"/>
              <a:gd name="T40" fmla="*/ 32 w 50"/>
              <a:gd name="T41" fmla="*/ 9 h 20"/>
              <a:gd name="T42" fmla="*/ 27 w 50"/>
              <a:gd name="T43" fmla="*/ 9 h 20"/>
              <a:gd name="T44" fmla="*/ 28 w 50"/>
              <a:gd name="T45" fmla="*/ 10 h 20"/>
              <a:gd name="T46" fmla="*/ 28 w 50"/>
              <a:gd name="T47" fmla="*/ 10 h 20"/>
              <a:gd name="T48" fmla="*/ 22 w 50"/>
              <a:gd name="T49" fmla="*/ 15 h 20"/>
              <a:gd name="T50" fmla="*/ 10 w 50"/>
              <a:gd name="T51" fmla="*/ 15 h 20"/>
              <a:gd name="T52" fmla="*/ 5 w 50"/>
              <a:gd name="T53" fmla="*/ 10 h 20"/>
              <a:gd name="T54" fmla="*/ 5 w 50"/>
              <a:gd name="T55" fmla="*/ 10 h 20"/>
              <a:gd name="T56" fmla="*/ 10 w 50"/>
              <a:gd name="T57" fmla="*/ 5 h 20"/>
              <a:gd name="T58" fmla="*/ 16 w 50"/>
              <a:gd name="T59" fmla="*/ 5 h 20"/>
              <a:gd name="T60" fmla="*/ 19 w 50"/>
              <a:gd name="T61" fmla="*/ 0 h 20"/>
              <a:gd name="T62" fmla="*/ 10 w 50"/>
              <a:gd name="T63" fmla="*/ 0 h 20"/>
              <a:gd name="T64" fmla="*/ 0 w 50"/>
              <a:gd name="T65" fmla="*/ 10 h 20"/>
              <a:gd name="T66" fmla="*/ 0 w 50"/>
              <a:gd name="T67" fmla="*/ 10 h 20"/>
              <a:gd name="T68" fmla="*/ 10 w 50"/>
              <a:gd name="T69" fmla="*/ 20 h 20"/>
              <a:gd name="T70" fmla="*/ 22 w 50"/>
              <a:gd name="T71" fmla="*/ 20 h 20"/>
              <a:gd name="T72" fmla="*/ 32 w 50"/>
              <a:gd name="T7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" h="20">
                <a:moveTo>
                  <a:pt x="50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5"/>
                  <a:pt x="46" y="0"/>
                  <a:pt x="4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3" y="0"/>
                  <a:pt x="18" y="5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1"/>
                  <a:pt x="18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7"/>
                  <a:pt x="25" y="5"/>
                  <a:pt x="28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3" y="5"/>
                  <a:pt x="45" y="7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3"/>
                  <a:pt x="43" y="15"/>
                  <a:pt x="40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7"/>
                  <a:pt x="33" y="18"/>
                  <a:pt x="3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6" y="20"/>
                  <a:pt x="50" y="15"/>
                  <a:pt x="50" y="10"/>
                </a:cubicBezTo>
                <a:close/>
                <a:moveTo>
                  <a:pt x="32" y="10"/>
                </a:moveTo>
                <a:cubicBezTo>
                  <a:pt x="32" y="9"/>
                  <a:pt x="32" y="9"/>
                  <a:pt x="32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8" y="9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5" y="15"/>
                  <a:pt x="22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7" y="15"/>
                  <a:pt x="5" y="13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7" y="5"/>
                  <a:pt x="1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3"/>
                  <a:pt x="17" y="1"/>
                  <a:pt x="1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5"/>
                  <a:pt x="5" y="20"/>
                  <a:pt x="10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8" y="20"/>
                  <a:pt x="32" y="15"/>
                  <a:pt x="32" y="1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19"/>
          <p:cNvSpPr>
            <a:spLocks noEditPoints="1"/>
          </p:cNvSpPr>
          <p:nvPr/>
        </p:nvSpPr>
        <p:spPr bwMode="auto">
          <a:xfrm>
            <a:off x="11001770" y="3936357"/>
            <a:ext cx="129004" cy="126072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7 h 53"/>
              <a:gd name="T4" fmla="*/ 27 w 54"/>
              <a:gd name="T5" fmla="*/ 53 h 53"/>
              <a:gd name="T6" fmla="*/ 54 w 54"/>
              <a:gd name="T7" fmla="*/ 27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7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7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9 w 54"/>
              <a:gd name="T39" fmla="*/ 40 h 53"/>
              <a:gd name="T40" fmla="*/ 25 w 54"/>
              <a:gd name="T41" fmla="*/ 40 h 53"/>
              <a:gd name="T42" fmla="*/ 24 w 54"/>
              <a:gd name="T43" fmla="*/ 38 h 53"/>
              <a:gd name="T44" fmla="*/ 24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7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7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8" y="20"/>
                  <a:pt x="10" y="16"/>
                  <a:pt x="13" y="12"/>
                </a:cubicBezTo>
                <a:cubicBezTo>
                  <a:pt x="17" y="9"/>
                  <a:pt x="22" y="7"/>
                  <a:pt x="27" y="7"/>
                </a:cubicBezTo>
                <a:cubicBezTo>
                  <a:pt x="32" y="7"/>
                  <a:pt x="37" y="9"/>
                  <a:pt x="41" y="12"/>
                </a:cubicBezTo>
                <a:cubicBezTo>
                  <a:pt x="44" y="16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7"/>
                  <a:pt x="27" y="47"/>
                </a:cubicBezTo>
                <a:cubicBezTo>
                  <a:pt x="23" y="47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30" y="40"/>
                  <a:pt x="29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4" y="39"/>
                  <a:pt x="24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20"/>
          <p:cNvSpPr>
            <a:spLocks noEditPoints="1"/>
          </p:cNvSpPr>
          <p:nvPr/>
        </p:nvSpPr>
        <p:spPr bwMode="auto">
          <a:xfrm>
            <a:off x="10984179" y="4077088"/>
            <a:ext cx="112878" cy="90889"/>
          </a:xfrm>
          <a:custGeom>
            <a:avLst/>
            <a:gdLst>
              <a:gd name="T0" fmla="*/ 30 w 77"/>
              <a:gd name="T1" fmla="*/ 62 h 62"/>
              <a:gd name="T2" fmla="*/ 0 w 77"/>
              <a:gd name="T3" fmla="*/ 31 h 62"/>
              <a:gd name="T4" fmla="*/ 15 w 77"/>
              <a:gd name="T5" fmla="*/ 17 h 62"/>
              <a:gd name="T6" fmla="*/ 30 w 77"/>
              <a:gd name="T7" fmla="*/ 33 h 62"/>
              <a:gd name="T8" fmla="*/ 62 w 77"/>
              <a:gd name="T9" fmla="*/ 0 h 62"/>
              <a:gd name="T10" fmla="*/ 77 w 77"/>
              <a:gd name="T11" fmla="*/ 15 h 62"/>
              <a:gd name="T12" fmla="*/ 30 w 77"/>
              <a:gd name="T13" fmla="*/ 62 h 62"/>
              <a:gd name="T14" fmla="*/ 9 w 77"/>
              <a:gd name="T15" fmla="*/ 31 h 62"/>
              <a:gd name="T16" fmla="*/ 30 w 77"/>
              <a:gd name="T17" fmla="*/ 54 h 62"/>
              <a:gd name="T18" fmla="*/ 69 w 77"/>
              <a:gd name="T19" fmla="*/ 15 h 62"/>
              <a:gd name="T20" fmla="*/ 62 w 77"/>
              <a:gd name="T21" fmla="*/ 8 h 62"/>
              <a:gd name="T22" fmla="*/ 30 w 77"/>
              <a:gd name="T23" fmla="*/ 41 h 62"/>
              <a:gd name="T24" fmla="*/ 15 w 77"/>
              <a:gd name="T25" fmla="*/ 25 h 62"/>
              <a:gd name="T26" fmla="*/ 9 w 77"/>
              <a:gd name="T27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" h="62">
                <a:moveTo>
                  <a:pt x="30" y="62"/>
                </a:moveTo>
                <a:lnTo>
                  <a:pt x="0" y="31"/>
                </a:lnTo>
                <a:lnTo>
                  <a:pt x="15" y="17"/>
                </a:lnTo>
                <a:lnTo>
                  <a:pt x="30" y="33"/>
                </a:lnTo>
                <a:lnTo>
                  <a:pt x="62" y="0"/>
                </a:lnTo>
                <a:lnTo>
                  <a:pt x="77" y="15"/>
                </a:lnTo>
                <a:lnTo>
                  <a:pt x="30" y="62"/>
                </a:lnTo>
                <a:close/>
                <a:moveTo>
                  <a:pt x="9" y="31"/>
                </a:moveTo>
                <a:lnTo>
                  <a:pt x="30" y="54"/>
                </a:lnTo>
                <a:lnTo>
                  <a:pt x="69" y="15"/>
                </a:lnTo>
                <a:lnTo>
                  <a:pt x="62" y="8"/>
                </a:lnTo>
                <a:lnTo>
                  <a:pt x="30" y="41"/>
                </a:lnTo>
                <a:lnTo>
                  <a:pt x="15" y="25"/>
                </a:lnTo>
                <a:lnTo>
                  <a:pt x="9" y="3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21"/>
          <p:cNvSpPr>
            <a:spLocks noEditPoints="1"/>
          </p:cNvSpPr>
          <p:nvPr/>
        </p:nvSpPr>
        <p:spPr bwMode="auto">
          <a:xfrm>
            <a:off x="10793605" y="4254468"/>
            <a:ext cx="133402" cy="177380"/>
          </a:xfrm>
          <a:custGeom>
            <a:avLst/>
            <a:gdLst>
              <a:gd name="T0" fmla="*/ 53 w 56"/>
              <a:gd name="T1" fmla="*/ 9 h 74"/>
              <a:gd name="T2" fmla="*/ 49 w 56"/>
              <a:gd name="T3" fmla="*/ 9 h 74"/>
              <a:gd name="T4" fmla="*/ 49 w 56"/>
              <a:gd name="T5" fmla="*/ 14 h 74"/>
              <a:gd name="T6" fmla="*/ 51 w 56"/>
              <a:gd name="T7" fmla="*/ 14 h 74"/>
              <a:gd name="T8" fmla="*/ 51 w 56"/>
              <a:gd name="T9" fmla="*/ 51 h 74"/>
              <a:gd name="T10" fmla="*/ 32 w 56"/>
              <a:gd name="T11" fmla="*/ 51 h 74"/>
              <a:gd name="T12" fmla="*/ 32 w 56"/>
              <a:gd name="T13" fmla="*/ 70 h 74"/>
              <a:gd name="T14" fmla="*/ 5 w 56"/>
              <a:gd name="T15" fmla="*/ 70 h 74"/>
              <a:gd name="T16" fmla="*/ 5 w 56"/>
              <a:gd name="T17" fmla="*/ 14 h 74"/>
              <a:gd name="T18" fmla="*/ 7 w 56"/>
              <a:gd name="T19" fmla="*/ 14 h 74"/>
              <a:gd name="T20" fmla="*/ 7 w 56"/>
              <a:gd name="T21" fmla="*/ 9 h 74"/>
              <a:gd name="T22" fmla="*/ 2 w 56"/>
              <a:gd name="T23" fmla="*/ 9 h 74"/>
              <a:gd name="T24" fmla="*/ 0 w 56"/>
              <a:gd name="T25" fmla="*/ 12 h 74"/>
              <a:gd name="T26" fmla="*/ 0 w 56"/>
              <a:gd name="T27" fmla="*/ 72 h 74"/>
              <a:gd name="T28" fmla="*/ 2 w 56"/>
              <a:gd name="T29" fmla="*/ 74 h 74"/>
              <a:gd name="T30" fmla="*/ 39 w 56"/>
              <a:gd name="T31" fmla="*/ 74 h 74"/>
              <a:gd name="T32" fmla="*/ 56 w 56"/>
              <a:gd name="T33" fmla="*/ 58 h 74"/>
              <a:gd name="T34" fmla="*/ 56 w 56"/>
              <a:gd name="T35" fmla="*/ 12 h 74"/>
              <a:gd name="T36" fmla="*/ 53 w 56"/>
              <a:gd name="T37" fmla="*/ 9 h 74"/>
              <a:gd name="T38" fmla="*/ 37 w 56"/>
              <a:gd name="T39" fmla="*/ 70 h 74"/>
              <a:gd name="T40" fmla="*/ 37 w 56"/>
              <a:gd name="T41" fmla="*/ 56 h 74"/>
              <a:gd name="T42" fmla="*/ 51 w 56"/>
              <a:gd name="T43" fmla="*/ 56 h 74"/>
              <a:gd name="T44" fmla="*/ 37 w 56"/>
              <a:gd name="T45" fmla="*/ 70 h 74"/>
              <a:gd name="T46" fmla="*/ 46 w 56"/>
              <a:gd name="T47" fmla="*/ 9 h 74"/>
              <a:gd name="T48" fmla="*/ 37 w 56"/>
              <a:gd name="T49" fmla="*/ 9 h 74"/>
              <a:gd name="T50" fmla="*/ 37 w 56"/>
              <a:gd name="T51" fmla="*/ 5 h 74"/>
              <a:gd name="T52" fmla="*/ 32 w 56"/>
              <a:gd name="T53" fmla="*/ 0 h 74"/>
              <a:gd name="T54" fmla="*/ 23 w 56"/>
              <a:gd name="T55" fmla="*/ 0 h 74"/>
              <a:gd name="T56" fmla="*/ 19 w 56"/>
              <a:gd name="T57" fmla="*/ 5 h 74"/>
              <a:gd name="T58" fmla="*/ 19 w 56"/>
              <a:gd name="T59" fmla="*/ 9 h 74"/>
              <a:gd name="T60" fmla="*/ 9 w 56"/>
              <a:gd name="T61" fmla="*/ 9 h 74"/>
              <a:gd name="T62" fmla="*/ 9 w 56"/>
              <a:gd name="T63" fmla="*/ 19 h 74"/>
              <a:gd name="T64" fmla="*/ 46 w 56"/>
              <a:gd name="T65" fmla="*/ 19 h 74"/>
              <a:gd name="T66" fmla="*/ 46 w 56"/>
              <a:gd name="T67" fmla="*/ 9 h 74"/>
              <a:gd name="T68" fmla="*/ 32 w 56"/>
              <a:gd name="T69" fmla="*/ 9 h 74"/>
              <a:gd name="T70" fmla="*/ 23 w 56"/>
              <a:gd name="T71" fmla="*/ 9 h 74"/>
              <a:gd name="T72" fmla="*/ 23 w 56"/>
              <a:gd name="T73" fmla="*/ 5 h 74"/>
              <a:gd name="T74" fmla="*/ 23 w 56"/>
              <a:gd name="T75" fmla="*/ 5 h 74"/>
              <a:gd name="T76" fmla="*/ 32 w 56"/>
              <a:gd name="T77" fmla="*/ 5 h 74"/>
              <a:gd name="T78" fmla="*/ 32 w 56"/>
              <a:gd name="T79" fmla="*/ 5 h 74"/>
              <a:gd name="T80" fmla="*/ 32 w 56"/>
              <a:gd name="T81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74">
                <a:moveTo>
                  <a:pt x="53" y="9"/>
                </a:moveTo>
                <a:cubicBezTo>
                  <a:pt x="49" y="9"/>
                  <a:pt x="49" y="9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51"/>
                  <a:pt x="51" y="51"/>
                  <a:pt x="5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70"/>
                  <a:pt x="32" y="70"/>
                  <a:pt x="32" y="70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14"/>
                  <a:pt x="5" y="14"/>
                  <a:pt x="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7" y="9"/>
                  <a:pt x="7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3"/>
                  <a:pt x="1" y="74"/>
                  <a:pt x="2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0"/>
                  <a:pt x="55" y="9"/>
                  <a:pt x="53" y="9"/>
                </a:cubicBezTo>
                <a:close/>
                <a:moveTo>
                  <a:pt x="37" y="70"/>
                </a:moveTo>
                <a:cubicBezTo>
                  <a:pt x="37" y="56"/>
                  <a:pt x="37" y="56"/>
                  <a:pt x="37" y="56"/>
                </a:cubicBezTo>
                <a:cubicBezTo>
                  <a:pt x="51" y="56"/>
                  <a:pt x="51" y="56"/>
                  <a:pt x="51" y="56"/>
                </a:cubicBezTo>
                <a:lnTo>
                  <a:pt x="37" y="70"/>
                </a:lnTo>
                <a:close/>
                <a:moveTo>
                  <a:pt x="46" y="9"/>
                </a:moveTo>
                <a:cubicBezTo>
                  <a:pt x="37" y="9"/>
                  <a:pt x="37" y="9"/>
                  <a:pt x="37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2"/>
                  <a:pt x="35" y="0"/>
                  <a:pt x="3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46" y="19"/>
                  <a:pt x="46" y="19"/>
                  <a:pt x="46" y="19"/>
                </a:cubicBezTo>
                <a:lnTo>
                  <a:pt x="46" y="9"/>
                </a:lnTo>
                <a:close/>
                <a:moveTo>
                  <a:pt x="32" y="9"/>
                </a:moveTo>
                <a:cubicBezTo>
                  <a:pt x="23" y="9"/>
                  <a:pt x="23" y="9"/>
                  <a:pt x="23" y="9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22"/>
          <p:cNvSpPr/>
          <p:nvPr/>
        </p:nvSpPr>
        <p:spPr bwMode="auto">
          <a:xfrm>
            <a:off x="10303978" y="4465566"/>
            <a:ext cx="455911" cy="256542"/>
          </a:xfrm>
          <a:custGeom>
            <a:avLst/>
            <a:gdLst>
              <a:gd name="T0" fmla="*/ 190 w 190"/>
              <a:gd name="T1" fmla="*/ 74 h 107"/>
              <a:gd name="T2" fmla="*/ 166 w 190"/>
              <a:gd name="T3" fmla="*/ 43 h 107"/>
              <a:gd name="T4" fmla="*/ 122 w 190"/>
              <a:gd name="T5" fmla="*/ 0 h 107"/>
              <a:gd name="T6" fmla="*/ 87 w 190"/>
              <a:gd name="T7" fmla="*/ 17 h 107"/>
              <a:gd name="T8" fmla="*/ 67 w 190"/>
              <a:gd name="T9" fmla="*/ 7 h 107"/>
              <a:gd name="T10" fmla="*/ 42 w 190"/>
              <a:gd name="T11" fmla="*/ 32 h 107"/>
              <a:gd name="T12" fmla="*/ 43 w 190"/>
              <a:gd name="T13" fmla="*/ 35 h 107"/>
              <a:gd name="T14" fmla="*/ 36 w 190"/>
              <a:gd name="T15" fmla="*/ 35 h 107"/>
              <a:gd name="T16" fmla="*/ 0 w 190"/>
              <a:gd name="T17" fmla="*/ 71 h 107"/>
              <a:gd name="T18" fmla="*/ 36 w 190"/>
              <a:gd name="T19" fmla="*/ 107 h 107"/>
              <a:gd name="T20" fmla="*/ 158 w 190"/>
              <a:gd name="T21" fmla="*/ 107 h 107"/>
              <a:gd name="T22" fmla="*/ 158 w 190"/>
              <a:gd name="T23" fmla="*/ 107 h 107"/>
              <a:gd name="T24" fmla="*/ 190 w 190"/>
              <a:gd name="T25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07">
                <a:moveTo>
                  <a:pt x="190" y="74"/>
                </a:moveTo>
                <a:cubicBezTo>
                  <a:pt x="190" y="59"/>
                  <a:pt x="180" y="46"/>
                  <a:pt x="166" y="43"/>
                </a:cubicBezTo>
                <a:cubicBezTo>
                  <a:pt x="165" y="19"/>
                  <a:pt x="146" y="0"/>
                  <a:pt x="122" y="0"/>
                </a:cubicBezTo>
                <a:cubicBezTo>
                  <a:pt x="107" y="0"/>
                  <a:pt x="95" y="6"/>
                  <a:pt x="87" y="17"/>
                </a:cubicBezTo>
                <a:cubicBezTo>
                  <a:pt x="82" y="11"/>
                  <a:pt x="75" y="7"/>
                  <a:pt x="67" y="7"/>
                </a:cubicBezTo>
                <a:cubicBezTo>
                  <a:pt x="54" y="7"/>
                  <a:pt x="42" y="18"/>
                  <a:pt x="42" y="32"/>
                </a:cubicBezTo>
                <a:cubicBezTo>
                  <a:pt x="42" y="33"/>
                  <a:pt x="43" y="34"/>
                  <a:pt x="43" y="35"/>
                </a:cubicBezTo>
                <a:cubicBezTo>
                  <a:pt x="41" y="35"/>
                  <a:pt x="38" y="35"/>
                  <a:pt x="36" y="35"/>
                </a:cubicBezTo>
                <a:cubicBezTo>
                  <a:pt x="16" y="35"/>
                  <a:pt x="0" y="51"/>
                  <a:pt x="0" y="71"/>
                </a:cubicBezTo>
                <a:cubicBezTo>
                  <a:pt x="0" y="91"/>
                  <a:pt x="16" y="107"/>
                  <a:pt x="36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76" y="107"/>
                  <a:pt x="190" y="92"/>
                  <a:pt x="190" y="7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Freeform 23"/>
          <p:cNvSpPr/>
          <p:nvPr/>
        </p:nvSpPr>
        <p:spPr bwMode="auto">
          <a:xfrm>
            <a:off x="10787741" y="3794159"/>
            <a:ext cx="218427" cy="237484"/>
          </a:xfrm>
          <a:custGeom>
            <a:avLst/>
            <a:gdLst>
              <a:gd name="T0" fmla="*/ 61 w 91"/>
              <a:gd name="T1" fmla="*/ 27 h 99"/>
              <a:gd name="T2" fmla="*/ 51 w 91"/>
              <a:gd name="T3" fmla="*/ 38 h 99"/>
              <a:gd name="T4" fmla="*/ 46 w 91"/>
              <a:gd name="T5" fmla="*/ 46 h 99"/>
              <a:gd name="T6" fmla="*/ 48 w 91"/>
              <a:gd name="T7" fmla="*/ 29 h 99"/>
              <a:gd name="T8" fmla="*/ 48 w 91"/>
              <a:gd name="T9" fmla="*/ 14 h 99"/>
              <a:gd name="T10" fmla="*/ 23 w 91"/>
              <a:gd name="T11" fmla="*/ 4 h 99"/>
              <a:gd name="T12" fmla="*/ 13 w 91"/>
              <a:gd name="T13" fmla="*/ 29 h 99"/>
              <a:gd name="T14" fmla="*/ 24 w 91"/>
              <a:gd name="T15" fmla="*/ 40 h 99"/>
              <a:gd name="T16" fmla="*/ 38 w 91"/>
              <a:gd name="T17" fmla="*/ 50 h 99"/>
              <a:gd name="T18" fmla="*/ 29 w 91"/>
              <a:gd name="T19" fmla="*/ 48 h 99"/>
              <a:gd name="T20" fmla="*/ 14 w 91"/>
              <a:gd name="T21" fmla="*/ 48 h 99"/>
              <a:gd name="T22" fmla="*/ 4 w 91"/>
              <a:gd name="T23" fmla="*/ 74 h 99"/>
              <a:gd name="T24" fmla="*/ 30 w 91"/>
              <a:gd name="T25" fmla="*/ 84 h 99"/>
              <a:gd name="T26" fmla="*/ 40 w 91"/>
              <a:gd name="T27" fmla="*/ 73 h 99"/>
              <a:gd name="T28" fmla="*/ 45 w 91"/>
              <a:gd name="T29" fmla="*/ 65 h 99"/>
              <a:gd name="T30" fmla="*/ 43 w 91"/>
              <a:gd name="T31" fmla="*/ 96 h 99"/>
              <a:gd name="T32" fmla="*/ 45 w 91"/>
              <a:gd name="T33" fmla="*/ 99 h 99"/>
              <a:gd name="T34" fmla="*/ 61 w 91"/>
              <a:gd name="T35" fmla="*/ 92 h 99"/>
              <a:gd name="T36" fmla="*/ 78 w 91"/>
              <a:gd name="T37" fmla="*/ 84 h 99"/>
              <a:gd name="T38" fmla="*/ 76 w 91"/>
              <a:gd name="T39" fmla="*/ 81 h 99"/>
              <a:gd name="T40" fmla="*/ 53 w 91"/>
              <a:gd name="T41" fmla="*/ 61 h 99"/>
              <a:gd name="T42" fmla="*/ 61 w 91"/>
              <a:gd name="T43" fmla="*/ 63 h 99"/>
              <a:gd name="T44" fmla="*/ 77 w 91"/>
              <a:gd name="T45" fmla="*/ 63 h 99"/>
              <a:gd name="T46" fmla="*/ 87 w 91"/>
              <a:gd name="T47" fmla="*/ 37 h 99"/>
              <a:gd name="T48" fmla="*/ 61 w 91"/>
              <a:gd name="T49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" h="99">
                <a:moveTo>
                  <a:pt x="61" y="27"/>
                </a:moveTo>
                <a:cubicBezTo>
                  <a:pt x="56" y="29"/>
                  <a:pt x="52" y="33"/>
                  <a:pt x="51" y="38"/>
                </a:cubicBezTo>
                <a:cubicBezTo>
                  <a:pt x="50" y="40"/>
                  <a:pt x="48" y="43"/>
                  <a:pt x="46" y="46"/>
                </a:cubicBezTo>
                <a:cubicBezTo>
                  <a:pt x="46" y="41"/>
                  <a:pt x="47" y="33"/>
                  <a:pt x="48" y="29"/>
                </a:cubicBezTo>
                <a:cubicBezTo>
                  <a:pt x="50" y="25"/>
                  <a:pt x="50" y="19"/>
                  <a:pt x="48" y="14"/>
                </a:cubicBezTo>
                <a:cubicBezTo>
                  <a:pt x="44" y="4"/>
                  <a:pt x="32" y="0"/>
                  <a:pt x="23" y="4"/>
                </a:cubicBezTo>
                <a:cubicBezTo>
                  <a:pt x="13" y="8"/>
                  <a:pt x="9" y="20"/>
                  <a:pt x="13" y="29"/>
                </a:cubicBezTo>
                <a:cubicBezTo>
                  <a:pt x="15" y="35"/>
                  <a:pt x="19" y="38"/>
                  <a:pt x="24" y="40"/>
                </a:cubicBezTo>
                <a:cubicBezTo>
                  <a:pt x="28" y="41"/>
                  <a:pt x="34" y="46"/>
                  <a:pt x="38" y="50"/>
                </a:cubicBezTo>
                <a:cubicBezTo>
                  <a:pt x="34" y="49"/>
                  <a:pt x="31" y="49"/>
                  <a:pt x="29" y="48"/>
                </a:cubicBezTo>
                <a:cubicBezTo>
                  <a:pt x="24" y="46"/>
                  <a:pt x="19" y="46"/>
                  <a:pt x="14" y="48"/>
                </a:cubicBezTo>
                <a:cubicBezTo>
                  <a:pt x="4" y="52"/>
                  <a:pt x="0" y="64"/>
                  <a:pt x="4" y="74"/>
                </a:cubicBezTo>
                <a:cubicBezTo>
                  <a:pt x="8" y="84"/>
                  <a:pt x="20" y="88"/>
                  <a:pt x="30" y="84"/>
                </a:cubicBezTo>
                <a:cubicBezTo>
                  <a:pt x="35" y="82"/>
                  <a:pt x="38" y="77"/>
                  <a:pt x="40" y="73"/>
                </a:cubicBezTo>
                <a:cubicBezTo>
                  <a:pt x="41" y="70"/>
                  <a:pt x="42" y="67"/>
                  <a:pt x="45" y="65"/>
                </a:cubicBezTo>
                <a:cubicBezTo>
                  <a:pt x="50" y="77"/>
                  <a:pt x="48" y="89"/>
                  <a:pt x="43" y="96"/>
                </a:cubicBezTo>
                <a:cubicBezTo>
                  <a:pt x="45" y="99"/>
                  <a:pt x="45" y="99"/>
                  <a:pt x="45" y="99"/>
                </a:cubicBezTo>
                <a:cubicBezTo>
                  <a:pt x="61" y="92"/>
                  <a:pt x="61" y="92"/>
                  <a:pt x="61" y="92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1"/>
                  <a:pt x="76" y="81"/>
                  <a:pt x="76" y="81"/>
                </a:cubicBezTo>
                <a:cubicBezTo>
                  <a:pt x="68" y="80"/>
                  <a:pt x="58" y="74"/>
                  <a:pt x="53" y="61"/>
                </a:cubicBezTo>
                <a:cubicBezTo>
                  <a:pt x="56" y="61"/>
                  <a:pt x="59" y="62"/>
                  <a:pt x="61" y="63"/>
                </a:cubicBezTo>
                <a:cubicBezTo>
                  <a:pt x="66" y="65"/>
                  <a:pt x="72" y="65"/>
                  <a:pt x="77" y="63"/>
                </a:cubicBezTo>
                <a:cubicBezTo>
                  <a:pt x="87" y="59"/>
                  <a:pt x="91" y="47"/>
                  <a:pt x="87" y="37"/>
                </a:cubicBezTo>
                <a:cubicBezTo>
                  <a:pt x="82" y="27"/>
                  <a:pt x="71" y="23"/>
                  <a:pt x="61" y="27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>
            <a:off x="10658737" y="4364415"/>
            <a:ext cx="109947" cy="115809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8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5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7" y="34"/>
                  <a:pt x="13" y="29"/>
                  <a:pt x="13" y="24"/>
                </a:cubicBezTo>
                <a:cubicBezTo>
                  <a:pt x="13" y="19"/>
                  <a:pt x="17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Freeform 25"/>
          <p:cNvSpPr/>
          <p:nvPr/>
        </p:nvSpPr>
        <p:spPr bwMode="auto">
          <a:xfrm>
            <a:off x="10752558" y="4060962"/>
            <a:ext cx="167118" cy="170051"/>
          </a:xfrm>
          <a:custGeom>
            <a:avLst/>
            <a:gdLst>
              <a:gd name="T0" fmla="*/ 53 w 70"/>
              <a:gd name="T1" fmla="*/ 45 h 71"/>
              <a:gd name="T2" fmla="*/ 41 w 70"/>
              <a:gd name="T3" fmla="*/ 32 h 71"/>
              <a:gd name="T4" fmla="*/ 70 w 70"/>
              <a:gd name="T5" fmla="*/ 10 h 71"/>
              <a:gd name="T6" fmla="*/ 62 w 70"/>
              <a:gd name="T7" fmla="*/ 1 h 71"/>
              <a:gd name="T8" fmla="*/ 25 w 70"/>
              <a:gd name="T9" fmla="*/ 16 h 71"/>
              <a:gd name="T10" fmla="*/ 13 w 70"/>
              <a:gd name="T11" fmla="*/ 5 h 71"/>
              <a:gd name="T12" fmla="*/ 2 w 70"/>
              <a:gd name="T13" fmla="*/ 3 h 71"/>
              <a:gd name="T14" fmla="*/ 4 w 70"/>
              <a:gd name="T15" fmla="*/ 13 h 71"/>
              <a:gd name="T16" fmla="*/ 16 w 70"/>
              <a:gd name="T17" fmla="*/ 25 h 71"/>
              <a:gd name="T18" fmla="*/ 1 w 70"/>
              <a:gd name="T19" fmla="*/ 62 h 71"/>
              <a:gd name="T20" fmla="*/ 10 w 70"/>
              <a:gd name="T21" fmla="*/ 71 h 71"/>
              <a:gd name="T22" fmla="*/ 32 w 70"/>
              <a:gd name="T23" fmla="*/ 41 h 71"/>
              <a:gd name="T24" fmla="*/ 44 w 70"/>
              <a:gd name="T25" fmla="*/ 53 h 71"/>
              <a:gd name="T26" fmla="*/ 44 w 70"/>
              <a:gd name="T27" fmla="*/ 71 h 71"/>
              <a:gd name="T28" fmla="*/ 53 w 70"/>
              <a:gd name="T29" fmla="*/ 71 h 71"/>
              <a:gd name="T30" fmla="*/ 57 w 70"/>
              <a:gd name="T31" fmla="*/ 58 h 71"/>
              <a:gd name="T32" fmla="*/ 70 w 70"/>
              <a:gd name="T33" fmla="*/ 53 h 71"/>
              <a:gd name="T34" fmla="*/ 70 w 70"/>
              <a:gd name="T35" fmla="*/ 45 h 71"/>
              <a:gd name="T36" fmla="*/ 53 w 70"/>
              <a:gd name="T37" fmla="*/ 4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0" h="71">
                <a:moveTo>
                  <a:pt x="53" y="45"/>
                </a:moveTo>
                <a:cubicBezTo>
                  <a:pt x="41" y="32"/>
                  <a:pt x="41" y="32"/>
                  <a:pt x="41" y="32"/>
                </a:cubicBezTo>
                <a:cubicBezTo>
                  <a:pt x="70" y="10"/>
                  <a:pt x="70" y="10"/>
                  <a:pt x="70" y="10"/>
                </a:cubicBezTo>
                <a:cubicBezTo>
                  <a:pt x="62" y="1"/>
                  <a:pt x="62" y="1"/>
                  <a:pt x="62" y="1"/>
                </a:cubicBezTo>
                <a:cubicBezTo>
                  <a:pt x="25" y="16"/>
                  <a:pt x="25" y="16"/>
                  <a:pt x="25" y="16"/>
                </a:cubicBezTo>
                <a:cubicBezTo>
                  <a:pt x="13" y="5"/>
                  <a:pt x="13" y="5"/>
                  <a:pt x="13" y="5"/>
                </a:cubicBezTo>
                <a:cubicBezTo>
                  <a:pt x="10" y="1"/>
                  <a:pt x="5" y="0"/>
                  <a:pt x="2" y="3"/>
                </a:cubicBezTo>
                <a:cubicBezTo>
                  <a:pt x="0" y="5"/>
                  <a:pt x="1" y="10"/>
                  <a:pt x="4" y="13"/>
                </a:cubicBezTo>
                <a:cubicBezTo>
                  <a:pt x="16" y="25"/>
                  <a:pt x="16" y="25"/>
                  <a:pt x="16" y="25"/>
                </a:cubicBezTo>
                <a:cubicBezTo>
                  <a:pt x="1" y="62"/>
                  <a:pt x="1" y="62"/>
                  <a:pt x="1" y="62"/>
                </a:cubicBezTo>
                <a:cubicBezTo>
                  <a:pt x="10" y="71"/>
                  <a:pt x="10" y="71"/>
                  <a:pt x="10" y="71"/>
                </a:cubicBezTo>
                <a:cubicBezTo>
                  <a:pt x="32" y="41"/>
                  <a:pt x="32" y="41"/>
                  <a:pt x="32" y="41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71"/>
                  <a:pt x="44" y="71"/>
                  <a:pt x="4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7" y="58"/>
                  <a:pt x="57" y="58"/>
                  <a:pt x="57" y="58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45"/>
                  <a:pt x="70" y="45"/>
                  <a:pt x="70" y="45"/>
                </a:cubicBezTo>
                <a:cubicBezTo>
                  <a:pt x="53" y="45"/>
                  <a:pt x="53" y="45"/>
                  <a:pt x="53" y="4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>
            <a:off x="10957792" y="4170909"/>
            <a:ext cx="58638" cy="107014"/>
          </a:xfrm>
          <a:custGeom>
            <a:avLst/>
            <a:gdLst>
              <a:gd name="T0" fmla="*/ 16 w 24"/>
              <a:gd name="T1" fmla="*/ 44 h 45"/>
              <a:gd name="T2" fmla="*/ 16 w 24"/>
              <a:gd name="T3" fmla="*/ 44 h 45"/>
              <a:gd name="T4" fmla="*/ 23 w 24"/>
              <a:gd name="T5" fmla="*/ 34 h 45"/>
              <a:gd name="T6" fmla="*/ 21 w 24"/>
              <a:gd name="T7" fmla="*/ 23 h 45"/>
              <a:gd name="T8" fmla="*/ 11 w 24"/>
              <a:gd name="T9" fmla="*/ 16 h 45"/>
              <a:gd name="T10" fmla="*/ 11 w 24"/>
              <a:gd name="T11" fmla="*/ 16 h 45"/>
              <a:gd name="T12" fmla="*/ 10 w 24"/>
              <a:gd name="T13" fmla="*/ 17 h 45"/>
              <a:gd name="T14" fmla="*/ 11 w 24"/>
              <a:gd name="T15" fmla="*/ 20 h 45"/>
              <a:gd name="T16" fmla="*/ 12 w 24"/>
              <a:gd name="T17" fmla="*/ 20 h 45"/>
              <a:gd name="T18" fmla="*/ 12 w 24"/>
              <a:gd name="T19" fmla="*/ 20 h 45"/>
              <a:gd name="T20" fmla="*/ 17 w 24"/>
              <a:gd name="T21" fmla="*/ 24 h 45"/>
              <a:gd name="T22" fmla="*/ 19 w 24"/>
              <a:gd name="T23" fmla="*/ 35 h 45"/>
              <a:gd name="T24" fmla="*/ 16 w 24"/>
              <a:gd name="T25" fmla="*/ 40 h 45"/>
              <a:gd name="T26" fmla="*/ 16 w 24"/>
              <a:gd name="T27" fmla="*/ 40 h 45"/>
              <a:gd name="T28" fmla="*/ 10 w 24"/>
              <a:gd name="T29" fmla="*/ 36 h 45"/>
              <a:gd name="T30" fmla="*/ 9 w 24"/>
              <a:gd name="T31" fmla="*/ 31 h 45"/>
              <a:gd name="T32" fmla="*/ 5 w 24"/>
              <a:gd name="T33" fmla="*/ 30 h 45"/>
              <a:gd name="T34" fmla="*/ 6 w 24"/>
              <a:gd name="T35" fmla="*/ 37 h 45"/>
              <a:gd name="T36" fmla="*/ 16 w 24"/>
              <a:gd name="T37" fmla="*/ 44 h 45"/>
              <a:gd name="T38" fmla="*/ 13 w 24"/>
              <a:gd name="T39" fmla="*/ 28 h 45"/>
              <a:gd name="T40" fmla="*/ 15 w 24"/>
              <a:gd name="T41" fmla="*/ 28 h 45"/>
              <a:gd name="T42" fmla="*/ 14 w 24"/>
              <a:gd name="T43" fmla="*/ 24 h 45"/>
              <a:gd name="T44" fmla="*/ 13 w 24"/>
              <a:gd name="T45" fmla="*/ 24 h 45"/>
              <a:gd name="T46" fmla="*/ 12 w 24"/>
              <a:gd name="T47" fmla="*/ 24 h 45"/>
              <a:gd name="T48" fmla="*/ 7 w 24"/>
              <a:gd name="T49" fmla="*/ 21 h 45"/>
              <a:gd name="T50" fmla="*/ 5 w 24"/>
              <a:gd name="T51" fmla="*/ 10 h 45"/>
              <a:gd name="T52" fmla="*/ 9 w 24"/>
              <a:gd name="T53" fmla="*/ 4 h 45"/>
              <a:gd name="T54" fmla="*/ 9 w 24"/>
              <a:gd name="T55" fmla="*/ 4 h 45"/>
              <a:gd name="T56" fmla="*/ 14 w 24"/>
              <a:gd name="T57" fmla="*/ 8 h 45"/>
              <a:gd name="T58" fmla="*/ 15 w 24"/>
              <a:gd name="T59" fmla="*/ 13 h 45"/>
              <a:gd name="T60" fmla="*/ 20 w 24"/>
              <a:gd name="T61" fmla="*/ 15 h 45"/>
              <a:gd name="T62" fmla="*/ 18 w 24"/>
              <a:gd name="T63" fmla="*/ 7 h 45"/>
              <a:gd name="T64" fmla="*/ 8 w 24"/>
              <a:gd name="T65" fmla="*/ 0 h 45"/>
              <a:gd name="T66" fmla="*/ 8 w 24"/>
              <a:gd name="T67" fmla="*/ 1 h 45"/>
              <a:gd name="T68" fmla="*/ 1 w 24"/>
              <a:gd name="T69" fmla="*/ 11 h 45"/>
              <a:gd name="T70" fmla="*/ 3 w 24"/>
              <a:gd name="T71" fmla="*/ 21 h 45"/>
              <a:gd name="T72" fmla="*/ 13 w 24"/>
              <a:gd name="T73" fmla="*/ 2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" h="45">
                <a:moveTo>
                  <a:pt x="16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21" y="43"/>
                  <a:pt x="24" y="38"/>
                  <a:pt x="23" y="34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18"/>
                  <a:pt x="16" y="15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0" y="16"/>
                  <a:pt x="10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17" y="21"/>
                  <a:pt x="17" y="24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7"/>
                  <a:pt x="18" y="39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3" y="41"/>
                  <a:pt x="11" y="39"/>
                  <a:pt x="10" y="36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6" y="30"/>
                  <a:pt x="5" y="30"/>
                </a:cubicBezTo>
                <a:cubicBezTo>
                  <a:pt x="6" y="37"/>
                  <a:pt x="6" y="37"/>
                  <a:pt x="6" y="37"/>
                </a:cubicBezTo>
                <a:cubicBezTo>
                  <a:pt x="7" y="42"/>
                  <a:pt x="12" y="45"/>
                  <a:pt x="16" y="44"/>
                </a:cubicBezTo>
                <a:close/>
                <a:moveTo>
                  <a:pt x="13" y="28"/>
                </a:moveTo>
                <a:cubicBezTo>
                  <a:pt x="14" y="28"/>
                  <a:pt x="14" y="28"/>
                  <a:pt x="15" y="28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0" y="25"/>
                  <a:pt x="8" y="23"/>
                  <a:pt x="7" y="21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7"/>
                  <a:pt x="6" y="5"/>
                  <a:pt x="9" y="4"/>
                </a:cubicBezTo>
                <a:cubicBezTo>
                  <a:pt x="9" y="4"/>
                  <a:pt x="9" y="4"/>
                  <a:pt x="9" y="4"/>
                </a:cubicBezTo>
                <a:cubicBezTo>
                  <a:pt x="11" y="4"/>
                  <a:pt x="14" y="6"/>
                  <a:pt x="14" y="8"/>
                </a:cubicBezTo>
                <a:cubicBezTo>
                  <a:pt x="15" y="13"/>
                  <a:pt x="15" y="13"/>
                  <a:pt x="15" y="13"/>
                </a:cubicBezTo>
                <a:cubicBezTo>
                  <a:pt x="17" y="13"/>
                  <a:pt x="18" y="14"/>
                  <a:pt x="20" y="15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3"/>
                  <a:pt x="13" y="0"/>
                  <a:pt x="8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6"/>
                  <a:pt x="1" y="11"/>
                </a:cubicBezTo>
                <a:cubicBezTo>
                  <a:pt x="3" y="21"/>
                  <a:pt x="3" y="21"/>
                  <a:pt x="3" y="21"/>
                </a:cubicBezTo>
                <a:cubicBezTo>
                  <a:pt x="4" y="26"/>
                  <a:pt x="9" y="29"/>
                  <a:pt x="13" y="28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Freeform 27"/>
          <p:cNvSpPr/>
          <p:nvPr/>
        </p:nvSpPr>
        <p:spPr bwMode="auto">
          <a:xfrm>
            <a:off x="10503346" y="4141591"/>
            <a:ext cx="219892" cy="221358"/>
          </a:xfrm>
          <a:custGeom>
            <a:avLst/>
            <a:gdLst>
              <a:gd name="T0" fmla="*/ 29 w 92"/>
              <a:gd name="T1" fmla="*/ 18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8 h 92"/>
              <a:gd name="T8" fmla="*/ 92 w 92"/>
              <a:gd name="T9" fmla="*/ 67 h 92"/>
              <a:gd name="T10" fmla="*/ 72 w 92"/>
              <a:gd name="T11" fmla="*/ 81 h 92"/>
              <a:gd name="T12" fmla="*/ 52 w 92"/>
              <a:gd name="T13" fmla="*/ 67 h 92"/>
              <a:gd name="T14" fmla="*/ 72 w 92"/>
              <a:gd name="T15" fmla="*/ 52 h 92"/>
              <a:gd name="T16" fmla="*/ 80 w 92"/>
              <a:gd name="T17" fmla="*/ 54 h 92"/>
              <a:gd name="T18" fmla="*/ 80 w 92"/>
              <a:gd name="T19" fmla="*/ 24 h 92"/>
              <a:gd name="T20" fmla="*/ 40 w 92"/>
              <a:gd name="T21" fmla="*/ 35 h 92"/>
              <a:gd name="T22" fmla="*/ 40 w 92"/>
              <a:gd name="T23" fmla="*/ 78 h 92"/>
              <a:gd name="T24" fmla="*/ 20 w 92"/>
              <a:gd name="T25" fmla="*/ 92 h 92"/>
              <a:gd name="T26" fmla="*/ 0 w 92"/>
              <a:gd name="T27" fmla="*/ 78 h 92"/>
              <a:gd name="T28" fmla="*/ 20 w 92"/>
              <a:gd name="T29" fmla="*/ 64 h 92"/>
              <a:gd name="T30" fmla="*/ 29 w 92"/>
              <a:gd name="T31" fmla="*/ 65 h 92"/>
              <a:gd name="T32" fmla="*/ 29 w 92"/>
              <a:gd name="T33" fmla="*/ 35 h 92"/>
              <a:gd name="T34" fmla="*/ 29 w 92"/>
              <a:gd name="T3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8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8"/>
                  <a:pt x="92" y="18"/>
                  <a:pt x="92" y="18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4"/>
                  <a:pt x="83" y="81"/>
                  <a:pt x="72" y="81"/>
                </a:cubicBezTo>
                <a:cubicBezTo>
                  <a:pt x="61" y="81"/>
                  <a:pt x="52" y="74"/>
                  <a:pt x="52" y="67"/>
                </a:cubicBezTo>
                <a:cubicBezTo>
                  <a:pt x="52" y="59"/>
                  <a:pt x="61" y="52"/>
                  <a:pt x="72" y="52"/>
                </a:cubicBezTo>
                <a:cubicBezTo>
                  <a:pt x="75" y="52"/>
                  <a:pt x="78" y="53"/>
                  <a:pt x="80" y="54"/>
                </a:cubicBezTo>
                <a:cubicBezTo>
                  <a:pt x="80" y="24"/>
                  <a:pt x="80" y="24"/>
                  <a:pt x="80" y="2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86"/>
                  <a:pt x="31" y="92"/>
                  <a:pt x="20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4"/>
                  <a:pt x="20" y="64"/>
                </a:cubicBezTo>
                <a:cubicBezTo>
                  <a:pt x="23" y="64"/>
                  <a:pt x="26" y="64"/>
                  <a:pt x="29" y="65"/>
                </a:cubicBezTo>
                <a:cubicBezTo>
                  <a:pt x="29" y="35"/>
                  <a:pt x="29" y="35"/>
                  <a:pt x="29" y="35"/>
                </a:cubicBezTo>
                <a:lnTo>
                  <a:pt x="29" y="18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Freeform 28"/>
          <p:cNvSpPr>
            <a:spLocks noEditPoints="1"/>
          </p:cNvSpPr>
          <p:nvPr/>
        </p:nvSpPr>
        <p:spPr bwMode="auto">
          <a:xfrm>
            <a:off x="10680727" y="3657825"/>
            <a:ext cx="155392" cy="218426"/>
          </a:xfrm>
          <a:custGeom>
            <a:avLst/>
            <a:gdLst>
              <a:gd name="T0" fmla="*/ 38 w 65"/>
              <a:gd name="T1" fmla="*/ 46 h 91"/>
              <a:gd name="T2" fmla="*/ 46 w 65"/>
              <a:gd name="T3" fmla="*/ 26 h 91"/>
              <a:gd name="T4" fmla="*/ 52 w 65"/>
              <a:gd name="T5" fmla="*/ 33 h 91"/>
              <a:gd name="T6" fmla="*/ 47 w 65"/>
              <a:gd name="T7" fmla="*/ 46 h 91"/>
              <a:gd name="T8" fmla="*/ 52 w 65"/>
              <a:gd name="T9" fmla="*/ 59 h 91"/>
              <a:gd name="T10" fmla="*/ 45 w 65"/>
              <a:gd name="T11" fmla="*/ 65 h 91"/>
              <a:gd name="T12" fmla="*/ 38 w 65"/>
              <a:gd name="T13" fmla="*/ 46 h 91"/>
              <a:gd name="T14" fmla="*/ 32 w 65"/>
              <a:gd name="T15" fmla="*/ 78 h 91"/>
              <a:gd name="T16" fmla="*/ 19 w 65"/>
              <a:gd name="T17" fmla="*/ 46 h 91"/>
              <a:gd name="T18" fmla="*/ 33 w 65"/>
              <a:gd name="T19" fmla="*/ 13 h 91"/>
              <a:gd name="T20" fmla="*/ 39 w 65"/>
              <a:gd name="T21" fmla="*/ 20 h 91"/>
              <a:gd name="T22" fmla="*/ 39 w 65"/>
              <a:gd name="T23" fmla="*/ 20 h 91"/>
              <a:gd name="T24" fmla="*/ 28 w 65"/>
              <a:gd name="T25" fmla="*/ 46 h 91"/>
              <a:gd name="T26" fmla="*/ 39 w 65"/>
              <a:gd name="T27" fmla="*/ 72 h 91"/>
              <a:gd name="T28" fmla="*/ 32 w 65"/>
              <a:gd name="T29" fmla="*/ 78 h 91"/>
              <a:gd name="T30" fmla="*/ 6 w 65"/>
              <a:gd name="T31" fmla="*/ 20 h 91"/>
              <a:gd name="T32" fmla="*/ 20 w 65"/>
              <a:gd name="T33" fmla="*/ 0 h 91"/>
              <a:gd name="T34" fmla="*/ 20 w 65"/>
              <a:gd name="T35" fmla="*/ 0 h 91"/>
              <a:gd name="T36" fmla="*/ 27 w 65"/>
              <a:gd name="T37" fmla="*/ 6 h 91"/>
              <a:gd name="T38" fmla="*/ 10 w 65"/>
              <a:gd name="T39" fmla="*/ 45 h 91"/>
              <a:gd name="T40" fmla="*/ 26 w 65"/>
              <a:gd name="T41" fmla="*/ 85 h 91"/>
              <a:gd name="T42" fmla="*/ 19 w 65"/>
              <a:gd name="T43" fmla="*/ 91 h 91"/>
              <a:gd name="T44" fmla="*/ 5 w 65"/>
              <a:gd name="T45" fmla="*/ 70 h 91"/>
              <a:gd name="T46" fmla="*/ 1 w 65"/>
              <a:gd name="T47" fmla="*/ 45 h 91"/>
              <a:gd name="T48" fmla="*/ 6 w 65"/>
              <a:gd name="T49" fmla="*/ 20 h 91"/>
              <a:gd name="T50" fmla="*/ 61 w 65"/>
              <a:gd name="T51" fmla="*/ 51 h 91"/>
              <a:gd name="T52" fmla="*/ 65 w 65"/>
              <a:gd name="T53" fmla="*/ 46 h 91"/>
              <a:gd name="T54" fmla="*/ 61 w 65"/>
              <a:gd name="T55" fmla="*/ 41 h 91"/>
              <a:gd name="T56" fmla="*/ 56 w 65"/>
              <a:gd name="T57" fmla="*/ 46 h 91"/>
              <a:gd name="T58" fmla="*/ 61 w 65"/>
              <a:gd name="T59" fmla="*/ 5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" h="91">
                <a:moveTo>
                  <a:pt x="38" y="46"/>
                </a:moveTo>
                <a:cubicBezTo>
                  <a:pt x="38" y="38"/>
                  <a:pt x="41" y="31"/>
                  <a:pt x="46" y="26"/>
                </a:cubicBezTo>
                <a:cubicBezTo>
                  <a:pt x="52" y="33"/>
                  <a:pt x="52" y="33"/>
                  <a:pt x="52" y="33"/>
                </a:cubicBezTo>
                <a:cubicBezTo>
                  <a:pt x="49" y="36"/>
                  <a:pt x="47" y="41"/>
                  <a:pt x="47" y="46"/>
                </a:cubicBezTo>
                <a:cubicBezTo>
                  <a:pt x="47" y="51"/>
                  <a:pt x="49" y="56"/>
                  <a:pt x="52" y="59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0"/>
                  <a:pt x="37" y="53"/>
                  <a:pt x="38" y="46"/>
                </a:cubicBezTo>
                <a:close/>
                <a:moveTo>
                  <a:pt x="32" y="78"/>
                </a:moveTo>
                <a:cubicBezTo>
                  <a:pt x="24" y="69"/>
                  <a:pt x="19" y="58"/>
                  <a:pt x="19" y="46"/>
                </a:cubicBezTo>
                <a:cubicBezTo>
                  <a:pt x="19" y="33"/>
                  <a:pt x="24" y="22"/>
                  <a:pt x="33" y="13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2" y="27"/>
                  <a:pt x="28" y="36"/>
                  <a:pt x="28" y="46"/>
                </a:cubicBezTo>
                <a:cubicBezTo>
                  <a:pt x="28" y="55"/>
                  <a:pt x="32" y="65"/>
                  <a:pt x="39" y="72"/>
                </a:cubicBezTo>
                <a:lnTo>
                  <a:pt x="32" y="78"/>
                </a:lnTo>
                <a:close/>
                <a:moveTo>
                  <a:pt x="6" y="20"/>
                </a:moveTo>
                <a:cubicBezTo>
                  <a:pt x="9" y="13"/>
                  <a:pt x="14" y="6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7" y="6"/>
                  <a:pt x="27" y="6"/>
                  <a:pt x="27" y="6"/>
                </a:cubicBezTo>
                <a:cubicBezTo>
                  <a:pt x="16" y="17"/>
                  <a:pt x="10" y="31"/>
                  <a:pt x="10" y="45"/>
                </a:cubicBezTo>
                <a:cubicBezTo>
                  <a:pt x="10" y="60"/>
                  <a:pt x="15" y="74"/>
                  <a:pt x="26" y="85"/>
                </a:cubicBezTo>
                <a:cubicBezTo>
                  <a:pt x="19" y="91"/>
                  <a:pt x="19" y="91"/>
                  <a:pt x="19" y="91"/>
                </a:cubicBezTo>
                <a:cubicBezTo>
                  <a:pt x="13" y="85"/>
                  <a:pt x="9" y="78"/>
                  <a:pt x="5" y="70"/>
                </a:cubicBezTo>
                <a:cubicBezTo>
                  <a:pt x="2" y="62"/>
                  <a:pt x="0" y="54"/>
                  <a:pt x="1" y="45"/>
                </a:cubicBezTo>
                <a:cubicBezTo>
                  <a:pt x="1" y="37"/>
                  <a:pt x="3" y="28"/>
                  <a:pt x="6" y="20"/>
                </a:cubicBezTo>
                <a:close/>
                <a:moveTo>
                  <a:pt x="61" y="51"/>
                </a:moveTo>
                <a:cubicBezTo>
                  <a:pt x="63" y="51"/>
                  <a:pt x="65" y="49"/>
                  <a:pt x="65" y="46"/>
                </a:cubicBezTo>
                <a:cubicBezTo>
                  <a:pt x="65" y="44"/>
                  <a:pt x="63" y="41"/>
                  <a:pt x="61" y="41"/>
                </a:cubicBezTo>
                <a:cubicBezTo>
                  <a:pt x="58" y="41"/>
                  <a:pt x="56" y="43"/>
                  <a:pt x="56" y="46"/>
                </a:cubicBezTo>
                <a:cubicBezTo>
                  <a:pt x="56" y="49"/>
                  <a:pt x="58" y="51"/>
                  <a:pt x="61" y="5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Freeform 29"/>
          <p:cNvSpPr>
            <a:spLocks noEditPoints="1"/>
          </p:cNvSpPr>
          <p:nvPr/>
        </p:nvSpPr>
        <p:spPr bwMode="auto">
          <a:xfrm>
            <a:off x="10623554" y="3892379"/>
            <a:ext cx="150993" cy="150993"/>
          </a:xfrm>
          <a:custGeom>
            <a:avLst/>
            <a:gdLst>
              <a:gd name="T0" fmla="*/ 63 w 103"/>
              <a:gd name="T1" fmla="*/ 27 h 103"/>
              <a:gd name="T2" fmla="*/ 65 w 103"/>
              <a:gd name="T3" fmla="*/ 2 h 103"/>
              <a:gd name="T4" fmla="*/ 19 w 103"/>
              <a:gd name="T5" fmla="*/ 0 h 103"/>
              <a:gd name="T6" fmla="*/ 1 w 103"/>
              <a:gd name="T7" fmla="*/ 20 h 103"/>
              <a:gd name="T8" fmla="*/ 0 w 103"/>
              <a:gd name="T9" fmla="*/ 77 h 103"/>
              <a:gd name="T10" fmla="*/ 39 w 103"/>
              <a:gd name="T11" fmla="*/ 77 h 103"/>
              <a:gd name="T12" fmla="*/ 37 w 103"/>
              <a:gd name="T13" fmla="*/ 102 h 103"/>
              <a:gd name="T14" fmla="*/ 101 w 103"/>
              <a:gd name="T15" fmla="*/ 103 h 103"/>
              <a:gd name="T16" fmla="*/ 103 w 103"/>
              <a:gd name="T17" fmla="*/ 27 h 103"/>
              <a:gd name="T18" fmla="*/ 63 w 103"/>
              <a:gd name="T19" fmla="*/ 27 h 103"/>
              <a:gd name="T20" fmla="*/ 19 w 103"/>
              <a:gd name="T21" fmla="*/ 10 h 103"/>
              <a:gd name="T22" fmla="*/ 19 w 103"/>
              <a:gd name="T23" fmla="*/ 20 h 103"/>
              <a:gd name="T24" fmla="*/ 9 w 103"/>
              <a:gd name="T25" fmla="*/ 20 h 103"/>
              <a:gd name="T26" fmla="*/ 19 w 103"/>
              <a:gd name="T27" fmla="*/ 10 h 103"/>
              <a:gd name="T28" fmla="*/ 6 w 103"/>
              <a:gd name="T29" fmla="*/ 71 h 103"/>
              <a:gd name="T30" fmla="*/ 6 w 103"/>
              <a:gd name="T31" fmla="*/ 27 h 103"/>
              <a:gd name="T32" fmla="*/ 26 w 103"/>
              <a:gd name="T33" fmla="*/ 27 h 103"/>
              <a:gd name="T34" fmla="*/ 26 w 103"/>
              <a:gd name="T35" fmla="*/ 7 h 103"/>
              <a:gd name="T36" fmla="*/ 58 w 103"/>
              <a:gd name="T37" fmla="*/ 7 h 103"/>
              <a:gd name="T38" fmla="*/ 58 w 103"/>
              <a:gd name="T39" fmla="*/ 27 h 103"/>
              <a:gd name="T40" fmla="*/ 39 w 103"/>
              <a:gd name="T41" fmla="*/ 46 h 103"/>
              <a:gd name="T42" fmla="*/ 39 w 103"/>
              <a:gd name="T43" fmla="*/ 71 h 103"/>
              <a:gd name="T44" fmla="*/ 6 w 103"/>
              <a:gd name="T45" fmla="*/ 71 h 103"/>
              <a:gd name="T46" fmla="*/ 57 w 103"/>
              <a:gd name="T47" fmla="*/ 36 h 103"/>
              <a:gd name="T48" fmla="*/ 57 w 103"/>
              <a:gd name="T49" fmla="*/ 46 h 103"/>
              <a:gd name="T50" fmla="*/ 47 w 103"/>
              <a:gd name="T51" fmla="*/ 46 h 103"/>
              <a:gd name="T52" fmla="*/ 57 w 103"/>
              <a:gd name="T53" fmla="*/ 36 h 103"/>
              <a:gd name="T54" fmla="*/ 94 w 103"/>
              <a:gd name="T55" fmla="*/ 97 h 103"/>
              <a:gd name="T56" fmla="*/ 44 w 103"/>
              <a:gd name="T57" fmla="*/ 97 h 103"/>
              <a:gd name="T58" fmla="*/ 45 w 103"/>
              <a:gd name="T59" fmla="*/ 51 h 103"/>
              <a:gd name="T60" fmla="*/ 63 w 103"/>
              <a:gd name="T61" fmla="*/ 53 h 103"/>
              <a:gd name="T62" fmla="*/ 63 w 103"/>
              <a:gd name="T63" fmla="*/ 33 h 103"/>
              <a:gd name="T64" fmla="*/ 96 w 103"/>
              <a:gd name="T65" fmla="*/ 33 h 103"/>
              <a:gd name="T66" fmla="*/ 94 w 103"/>
              <a:gd name="T67" fmla="*/ 9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103">
                <a:moveTo>
                  <a:pt x="63" y="27"/>
                </a:moveTo>
                <a:lnTo>
                  <a:pt x="65" y="2"/>
                </a:lnTo>
                <a:lnTo>
                  <a:pt x="19" y="0"/>
                </a:lnTo>
                <a:lnTo>
                  <a:pt x="1" y="20"/>
                </a:lnTo>
                <a:lnTo>
                  <a:pt x="0" y="77"/>
                </a:lnTo>
                <a:lnTo>
                  <a:pt x="39" y="77"/>
                </a:lnTo>
                <a:lnTo>
                  <a:pt x="37" y="102"/>
                </a:lnTo>
                <a:lnTo>
                  <a:pt x="101" y="103"/>
                </a:lnTo>
                <a:lnTo>
                  <a:pt x="103" y="27"/>
                </a:lnTo>
                <a:lnTo>
                  <a:pt x="63" y="27"/>
                </a:lnTo>
                <a:close/>
                <a:moveTo>
                  <a:pt x="19" y="10"/>
                </a:moveTo>
                <a:lnTo>
                  <a:pt x="19" y="20"/>
                </a:lnTo>
                <a:lnTo>
                  <a:pt x="9" y="20"/>
                </a:lnTo>
                <a:lnTo>
                  <a:pt x="19" y="10"/>
                </a:lnTo>
                <a:close/>
                <a:moveTo>
                  <a:pt x="6" y="71"/>
                </a:moveTo>
                <a:lnTo>
                  <a:pt x="6" y="27"/>
                </a:lnTo>
                <a:lnTo>
                  <a:pt x="26" y="27"/>
                </a:lnTo>
                <a:lnTo>
                  <a:pt x="26" y="7"/>
                </a:lnTo>
                <a:lnTo>
                  <a:pt x="58" y="7"/>
                </a:lnTo>
                <a:lnTo>
                  <a:pt x="58" y="27"/>
                </a:lnTo>
                <a:lnTo>
                  <a:pt x="39" y="46"/>
                </a:lnTo>
                <a:lnTo>
                  <a:pt x="39" y="71"/>
                </a:lnTo>
                <a:lnTo>
                  <a:pt x="6" y="71"/>
                </a:lnTo>
                <a:close/>
                <a:moveTo>
                  <a:pt x="57" y="36"/>
                </a:moveTo>
                <a:lnTo>
                  <a:pt x="57" y="46"/>
                </a:lnTo>
                <a:lnTo>
                  <a:pt x="47" y="46"/>
                </a:lnTo>
                <a:lnTo>
                  <a:pt x="57" y="36"/>
                </a:lnTo>
                <a:close/>
                <a:moveTo>
                  <a:pt x="94" y="97"/>
                </a:moveTo>
                <a:lnTo>
                  <a:pt x="44" y="97"/>
                </a:lnTo>
                <a:lnTo>
                  <a:pt x="45" y="51"/>
                </a:lnTo>
                <a:lnTo>
                  <a:pt x="63" y="53"/>
                </a:lnTo>
                <a:lnTo>
                  <a:pt x="63" y="33"/>
                </a:lnTo>
                <a:lnTo>
                  <a:pt x="96" y="33"/>
                </a:lnTo>
                <a:lnTo>
                  <a:pt x="94" y="9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30"/>
          <p:cNvSpPr>
            <a:spLocks noEditPoints="1"/>
          </p:cNvSpPr>
          <p:nvPr/>
        </p:nvSpPr>
        <p:spPr bwMode="auto">
          <a:xfrm>
            <a:off x="10428583" y="4975717"/>
            <a:ext cx="244815" cy="208166"/>
          </a:xfrm>
          <a:custGeom>
            <a:avLst/>
            <a:gdLst>
              <a:gd name="T0" fmla="*/ 76 w 102"/>
              <a:gd name="T1" fmla="*/ 1 h 87"/>
              <a:gd name="T2" fmla="*/ 7 w 102"/>
              <a:gd name="T3" fmla="*/ 22 h 87"/>
              <a:gd name="T4" fmla="*/ 1 w 102"/>
              <a:gd name="T5" fmla="*/ 32 h 87"/>
              <a:gd name="T6" fmla="*/ 15 w 102"/>
              <a:gd name="T7" fmla="*/ 80 h 87"/>
              <a:gd name="T8" fmla="*/ 26 w 102"/>
              <a:gd name="T9" fmla="*/ 86 h 87"/>
              <a:gd name="T10" fmla="*/ 95 w 102"/>
              <a:gd name="T11" fmla="*/ 65 h 87"/>
              <a:gd name="T12" fmla="*/ 101 w 102"/>
              <a:gd name="T13" fmla="*/ 55 h 87"/>
              <a:gd name="T14" fmla="*/ 87 w 102"/>
              <a:gd name="T15" fmla="*/ 7 h 87"/>
              <a:gd name="T16" fmla="*/ 76 w 102"/>
              <a:gd name="T17" fmla="*/ 1 h 87"/>
              <a:gd name="T18" fmla="*/ 8 w 102"/>
              <a:gd name="T19" fmla="*/ 27 h 87"/>
              <a:gd name="T20" fmla="*/ 78 w 102"/>
              <a:gd name="T21" fmla="*/ 7 h 87"/>
              <a:gd name="T22" fmla="*/ 81 w 102"/>
              <a:gd name="T23" fmla="*/ 8 h 87"/>
              <a:gd name="T24" fmla="*/ 84 w 102"/>
              <a:gd name="T25" fmla="*/ 17 h 87"/>
              <a:gd name="T26" fmla="*/ 9 w 102"/>
              <a:gd name="T27" fmla="*/ 38 h 87"/>
              <a:gd name="T28" fmla="*/ 7 w 102"/>
              <a:gd name="T29" fmla="*/ 30 h 87"/>
              <a:gd name="T30" fmla="*/ 8 w 102"/>
              <a:gd name="T31" fmla="*/ 27 h 87"/>
              <a:gd name="T32" fmla="*/ 94 w 102"/>
              <a:gd name="T33" fmla="*/ 60 h 87"/>
              <a:gd name="T34" fmla="*/ 24 w 102"/>
              <a:gd name="T35" fmla="*/ 80 h 87"/>
              <a:gd name="T36" fmla="*/ 21 w 102"/>
              <a:gd name="T37" fmla="*/ 78 h 87"/>
              <a:gd name="T38" fmla="*/ 14 w 102"/>
              <a:gd name="T39" fmla="*/ 54 h 87"/>
              <a:gd name="T40" fmla="*/ 88 w 102"/>
              <a:gd name="T41" fmla="*/ 33 h 87"/>
              <a:gd name="T42" fmla="*/ 95 w 102"/>
              <a:gd name="T43" fmla="*/ 57 h 87"/>
              <a:gd name="T44" fmla="*/ 94 w 102"/>
              <a:gd name="T45" fmla="*/ 60 h 87"/>
              <a:gd name="T46" fmla="*/ 22 w 102"/>
              <a:gd name="T47" fmla="*/ 64 h 87"/>
              <a:gd name="T48" fmla="*/ 27 w 102"/>
              <a:gd name="T49" fmla="*/ 62 h 87"/>
              <a:gd name="T50" fmla="*/ 31 w 102"/>
              <a:gd name="T51" fmla="*/ 73 h 87"/>
              <a:gd name="T52" fmla="*/ 25 w 102"/>
              <a:gd name="T53" fmla="*/ 74 h 87"/>
              <a:gd name="T54" fmla="*/ 22 w 102"/>
              <a:gd name="T55" fmla="*/ 64 h 87"/>
              <a:gd name="T56" fmla="*/ 33 w 102"/>
              <a:gd name="T57" fmla="*/ 60 h 87"/>
              <a:gd name="T58" fmla="*/ 38 w 102"/>
              <a:gd name="T59" fmla="*/ 59 h 87"/>
              <a:gd name="T60" fmla="*/ 41 w 102"/>
              <a:gd name="T61" fmla="*/ 70 h 87"/>
              <a:gd name="T62" fmla="*/ 36 w 102"/>
              <a:gd name="T63" fmla="*/ 71 h 87"/>
              <a:gd name="T64" fmla="*/ 33 w 102"/>
              <a:gd name="T65" fmla="*/ 60 h 87"/>
              <a:gd name="T66" fmla="*/ 43 w 102"/>
              <a:gd name="T67" fmla="*/ 57 h 87"/>
              <a:gd name="T68" fmla="*/ 49 w 102"/>
              <a:gd name="T69" fmla="*/ 56 h 87"/>
              <a:gd name="T70" fmla="*/ 52 w 102"/>
              <a:gd name="T71" fmla="*/ 66 h 87"/>
              <a:gd name="T72" fmla="*/ 47 w 102"/>
              <a:gd name="T73" fmla="*/ 68 h 87"/>
              <a:gd name="T74" fmla="*/ 43 w 102"/>
              <a:gd name="T75" fmla="*/ 5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" h="87">
                <a:moveTo>
                  <a:pt x="76" y="1"/>
                </a:moveTo>
                <a:cubicBezTo>
                  <a:pt x="7" y="22"/>
                  <a:pt x="7" y="22"/>
                  <a:pt x="7" y="22"/>
                </a:cubicBezTo>
                <a:cubicBezTo>
                  <a:pt x="2" y="23"/>
                  <a:pt x="0" y="28"/>
                  <a:pt x="1" y="32"/>
                </a:cubicBezTo>
                <a:cubicBezTo>
                  <a:pt x="15" y="80"/>
                  <a:pt x="15" y="80"/>
                  <a:pt x="15" y="80"/>
                </a:cubicBezTo>
                <a:cubicBezTo>
                  <a:pt x="17" y="84"/>
                  <a:pt x="21" y="87"/>
                  <a:pt x="26" y="86"/>
                </a:cubicBezTo>
                <a:cubicBezTo>
                  <a:pt x="95" y="65"/>
                  <a:pt x="95" y="65"/>
                  <a:pt x="95" y="65"/>
                </a:cubicBezTo>
                <a:cubicBezTo>
                  <a:pt x="100" y="64"/>
                  <a:pt x="102" y="59"/>
                  <a:pt x="101" y="55"/>
                </a:cubicBezTo>
                <a:cubicBezTo>
                  <a:pt x="87" y="7"/>
                  <a:pt x="87" y="7"/>
                  <a:pt x="87" y="7"/>
                </a:cubicBezTo>
                <a:cubicBezTo>
                  <a:pt x="85" y="3"/>
                  <a:pt x="81" y="0"/>
                  <a:pt x="76" y="1"/>
                </a:cubicBezTo>
                <a:close/>
                <a:moveTo>
                  <a:pt x="8" y="27"/>
                </a:moveTo>
                <a:cubicBezTo>
                  <a:pt x="78" y="7"/>
                  <a:pt x="78" y="7"/>
                  <a:pt x="78" y="7"/>
                </a:cubicBezTo>
                <a:cubicBezTo>
                  <a:pt x="79" y="6"/>
                  <a:pt x="81" y="7"/>
                  <a:pt x="81" y="8"/>
                </a:cubicBezTo>
                <a:cubicBezTo>
                  <a:pt x="84" y="17"/>
                  <a:pt x="84" y="17"/>
                  <a:pt x="84" y="17"/>
                </a:cubicBezTo>
                <a:cubicBezTo>
                  <a:pt x="9" y="38"/>
                  <a:pt x="9" y="38"/>
                  <a:pt x="9" y="38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29"/>
                  <a:pt x="7" y="27"/>
                  <a:pt x="8" y="27"/>
                </a:cubicBezTo>
                <a:close/>
                <a:moveTo>
                  <a:pt x="94" y="6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81"/>
                  <a:pt x="21" y="80"/>
                  <a:pt x="21" y="78"/>
                </a:cubicBezTo>
                <a:cubicBezTo>
                  <a:pt x="14" y="54"/>
                  <a:pt x="14" y="54"/>
                  <a:pt x="14" y="54"/>
                </a:cubicBezTo>
                <a:cubicBezTo>
                  <a:pt x="88" y="33"/>
                  <a:pt x="88" y="33"/>
                  <a:pt x="88" y="33"/>
                </a:cubicBezTo>
                <a:cubicBezTo>
                  <a:pt x="95" y="57"/>
                  <a:pt x="95" y="57"/>
                  <a:pt x="95" y="57"/>
                </a:cubicBezTo>
                <a:cubicBezTo>
                  <a:pt x="96" y="58"/>
                  <a:pt x="95" y="60"/>
                  <a:pt x="94" y="60"/>
                </a:cubicBezTo>
                <a:close/>
                <a:moveTo>
                  <a:pt x="22" y="64"/>
                </a:moveTo>
                <a:cubicBezTo>
                  <a:pt x="27" y="62"/>
                  <a:pt x="27" y="62"/>
                  <a:pt x="27" y="62"/>
                </a:cubicBezTo>
                <a:cubicBezTo>
                  <a:pt x="31" y="73"/>
                  <a:pt x="31" y="73"/>
                  <a:pt x="31" y="73"/>
                </a:cubicBezTo>
                <a:cubicBezTo>
                  <a:pt x="25" y="74"/>
                  <a:pt x="25" y="74"/>
                  <a:pt x="25" y="74"/>
                </a:cubicBezTo>
                <a:lnTo>
                  <a:pt x="22" y="64"/>
                </a:lnTo>
                <a:close/>
                <a:moveTo>
                  <a:pt x="33" y="60"/>
                </a:moveTo>
                <a:cubicBezTo>
                  <a:pt x="38" y="59"/>
                  <a:pt x="38" y="59"/>
                  <a:pt x="38" y="59"/>
                </a:cubicBezTo>
                <a:cubicBezTo>
                  <a:pt x="41" y="70"/>
                  <a:pt x="41" y="70"/>
                  <a:pt x="41" y="70"/>
                </a:cubicBezTo>
                <a:cubicBezTo>
                  <a:pt x="36" y="71"/>
                  <a:pt x="36" y="71"/>
                  <a:pt x="36" y="71"/>
                </a:cubicBezTo>
                <a:lnTo>
                  <a:pt x="33" y="60"/>
                </a:lnTo>
                <a:close/>
                <a:moveTo>
                  <a:pt x="43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52" y="66"/>
                  <a:pt x="52" y="66"/>
                  <a:pt x="52" y="66"/>
                </a:cubicBezTo>
                <a:cubicBezTo>
                  <a:pt x="47" y="68"/>
                  <a:pt x="47" y="68"/>
                  <a:pt x="47" y="68"/>
                </a:cubicBezTo>
                <a:lnTo>
                  <a:pt x="43" y="5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31"/>
          <p:cNvSpPr/>
          <p:nvPr/>
        </p:nvSpPr>
        <p:spPr bwMode="auto">
          <a:xfrm>
            <a:off x="10519473" y="3459922"/>
            <a:ext cx="221359" cy="228689"/>
          </a:xfrm>
          <a:custGeom>
            <a:avLst/>
            <a:gdLst>
              <a:gd name="T0" fmla="*/ 65 w 92"/>
              <a:gd name="T1" fmla="*/ 96 h 96"/>
              <a:gd name="T2" fmla="*/ 36 w 92"/>
              <a:gd name="T3" fmla="*/ 49 h 96"/>
              <a:gd name="T4" fmla="*/ 36 w 92"/>
              <a:gd name="T5" fmla="*/ 72 h 96"/>
              <a:gd name="T6" fmla="*/ 0 w 92"/>
              <a:gd name="T7" fmla="*/ 36 h 96"/>
              <a:gd name="T8" fmla="*/ 36 w 92"/>
              <a:gd name="T9" fmla="*/ 0 h 96"/>
              <a:gd name="T10" fmla="*/ 36 w 92"/>
              <a:gd name="T11" fmla="*/ 24 h 96"/>
              <a:gd name="T12" fmla="*/ 65 w 92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96">
                <a:moveTo>
                  <a:pt x="65" y="96"/>
                </a:moveTo>
                <a:cubicBezTo>
                  <a:pt x="76" y="77"/>
                  <a:pt x="78" y="48"/>
                  <a:pt x="36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0" y="36"/>
                  <a:pt x="0" y="36"/>
                  <a:pt x="0" y="36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4"/>
                  <a:pt x="36" y="24"/>
                  <a:pt x="36" y="24"/>
                </a:cubicBezTo>
                <a:cubicBezTo>
                  <a:pt x="86" y="22"/>
                  <a:pt x="92" y="68"/>
                  <a:pt x="65" y="96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32"/>
          <p:cNvSpPr>
            <a:spLocks noEditPoints="1"/>
          </p:cNvSpPr>
          <p:nvPr/>
        </p:nvSpPr>
        <p:spPr bwMode="auto">
          <a:xfrm>
            <a:off x="10454970" y="3634371"/>
            <a:ext cx="206700" cy="146595"/>
          </a:xfrm>
          <a:custGeom>
            <a:avLst/>
            <a:gdLst>
              <a:gd name="T0" fmla="*/ 70 w 86"/>
              <a:gd name="T1" fmla="*/ 58 h 61"/>
              <a:gd name="T2" fmla="*/ 75 w 86"/>
              <a:gd name="T3" fmla="*/ 49 h 61"/>
              <a:gd name="T4" fmla="*/ 80 w 86"/>
              <a:gd name="T5" fmla="*/ 41 h 61"/>
              <a:gd name="T6" fmla="*/ 85 w 86"/>
              <a:gd name="T7" fmla="*/ 32 h 61"/>
              <a:gd name="T8" fmla="*/ 83 w 86"/>
              <a:gd name="T9" fmla="*/ 25 h 61"/>
              <a:gd name="T10" fmla="*/ 65 w 86"/>
              <a:gd name="T11" fmla="*/ 9 h 61"/>
              <a:gd name="T12" fmla="*/ 58 w 86"/>
              <a:gd name="T13" fmla="*/ 9 h 61"/>
              <a:gd name="T14" fmla="*/ 50 w 86"/>
              <a:gd name="T15" fmla="*/ 17 h 61"/>
              <a:gd name="T16" fmla="*/ 49 w 86"/>
              <a:gd name="T17" fmla="*/ 18 h 61"/>
              <a:gd name="T18" fmla="*/ 17 w 86"/>
              <a:gd name="T19" fmla="*/ 0 h 61"/>
              <a:gd name="T20" fmla="*/ 0 w 86"/>
              <a:gd name="T21" fmla="*/ 3 h 61"/>
              <a:gd name="T22" fmla="*/ 4 w 86"/>
              <a:gd name="T23" fmla="*/ 16 h 61"/>
              <a:gd name="T24" fmla="*/ 9 w 86"/>
              <a:gd name="T25" fmla="*/ 15 h 61"/>
              <a:gd name="T26" fmla="*/ 11 w 86"/>
              <a:gd name="T27" fmla="*/ 24 h 61"/>
              <a:gd name="T28" fmla="*/ 20 w 86"/>
              <a:gd name="T29" fmla="*/ 21 h 61"/>
              <a:gd name="T30" fmla="*/ 23 w 86"/>
              <a:gd name="T31" fmla="*/ 30 h 61"/>
              <a:gd name="T32" fmla="*/ 32 w 86"/>
              <a:gd name="T33" fmla="*/ 27 h 61"/>
              <a:gd name="T34" fmla="*/ 35 w 86"/>
              <a:gd name="T35" fmla="*/ 36 h 61"/>
              <a:gd name="T36" fmla="*/ 39 w 86"/>
              <a:gd name="T37" fmla="*/ 35 h 61"/>
              <a:gd name="T38" fmla="*/ 39 w 86"/>
              <a:gd name="T39" fmla="*/ 36 h 61"/>
              <a:gd name="T40" fmla="*/ 37 w 86"/>
              <a:gd name="T41" fmla="*/ 47 h 61"/>
              <a:gd name="T42" fmla="*/ 41 w 86"/>
              <a:gd name="T43" fmla="*/ 53 h 61"/>
              <a:gd name="T44" fmla="*/ 64 w 86"/>
              <a:gd name="T45" fmla="*/ 61 h 61"/>
              <a:gd name="T46" fmla="*/ 70 w 86"/>
              <a:gd name="T47" fmla="*/ 58 h 61"/>
              <a:gd name="T48" fmla="*/ 15 w 86"/>
              <a:gd name="T49" fmla="*/ 10 h 61"/>
              <a:gd name="T50" fmla="*/ 18 w 86"/>
              <a:gd name="T51" fmla="*/ 6 h 61"/>
              <a:gd name="T52" fmla="*/ 46 w 86"/>
              <a:gd name="T53" fmla="*/ 21 h 61"/>
              <a:gd name="T54" fmla="*/ 43 w 86"/>
              <a:gd name="T55" fmla="*/ 25 h 61"/>
              <a:gd name="T56" fmla="*/ 15 w 86"/>
              <a:gd name="T57" fmla="*/ 10 h 61"/>
              <a:gd name="T58" fmla="*/ 61 w 86"/>
              <a:gd name="T59" fmla="*/ 54 h 61"/>
              <a:gd name="T60" fmla="*/ 57 w 86"/>
              <a:gd name="T61" fmla="*/ 52 h 61"/>
              <a:gd name="T62" fmla="*/ 56 w 86"/>
              <a:gd name="T63" fmla="*/ 49 h 61"/>
              <a:gd name="T64" fmla="*/ 69 w 86"/>
              <a:gd name="T65" fmla="*/ 24 h 61"/>
              <a:gd name="T66" fmla="*/ 72 w 86"/>
              <a:gd name="T67" fmla="*/ 23 h 61"/>
              <a:gd name="T68" fmla="*/ 77 w 86"/>
              <a:gd name="T69" fmla="*/ 26 h 61"/>
              <a:gd name="T70" fmla="*/ 77 w 86"/>
              <a:gd name="T71" fmla="*/ 29 h 61"/>
              <a:gd name="T72" fmla="*/ 64 w 86"/>
              <a:gd name="T73" fmla="*/ 53 h 61"/>
              <a:gd name="T74" fmla="*/ 61 w 86"/>
              <a:gd name="T75" fmla="*/ 5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" h="61">
                <a:moveTo>
                  <a:pt x="70" y="58"/>
                </a:moveTo>
                <a:cubicBezTo>
                  <a:pt x="75" y="49"/>
                  <a:pt x="75" y="49"/>
                  <a:pt x="75" y="49"/>
                </a:cubicBezTo>
                <a:cubicBezTo>
                  <a:pt x="77" y="47"/>
                  <a:pt x="79" y="43"/>
                  <a:pt x="80" y="41"/>
                </a:cubicBezTo>
                <a:cubicBezTo>
                  <a:pt x="85" y="32"/>
                  <a:pt x="85" y="32"/>
                  <a:pt x="85" y="32"/>
                </a:cubicBezTo>
                <a:cubicBezTo>
                  <a:pt x="86" y="29"/>
                  <a:pt x="85" y="26"/>
                  <a:pt x="83" y="25"/>
                </a:cubicBezTo>
                <a:cubicBezTo>
                  <a:pt x="65" y="9"/>
                  <a:pt x="65" y="9"/>
                  <a:pt x="65" y="9"/>
                </a:cubicBezTo>
                <a:cubicBezTo>
                  <a:pt x="63" y="7"/>
                  <a:pt x="60" y="8"/>
                  <a:pt x="58" y="9"/>
                </a:cubicBezTo>
                <a:cubicBezTo>
                  <a:pt x="50" y="17"/>
                  <a:pt x="50" y="17"/>
                  <a:pt x="50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3"/>
                  <a:pt x="0" y="3"/>
                  <a:pt x="0" y="3"/>
                </a:cubicBezTo>
                <a:cubicBezTo>
                  <a:pt x="4" y="16"/>
                  <a:pt x="4" y="16"/>
                  <a:pt x="4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11" y="24"/>
                  <a:pt x="11" y="24"/>
                  <a:pt x="11" y="24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30"/>
                  <a:pt x="23" y="30"/>
                  <a:pt x="23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50"/>
                  <a:pt x="38" y="53"/>
                  <a:pt x="41" y="53"/>
                </a:cubicBezTo>
                <a:cubicBezTo>
                  <a:pt x="64" y="61"/>
                  <a:pt x="64" y="61"/>
                  <a:pt x="64" y="61"/>
                </a:cubicBezTo>
                <a:cubicBezTo>
                  <a:pt x="66" y="61"/>
                  <a:pt x="69" y="60"/>
                  <a:pt x="70" y="58"/>
                </a:cubicBezTo>
                <a:close/>
                <a:moveTo>
                  <a:pt x="15" y="10"/>
                </a:moveTo>
                <a:cubicBezTo>
                  <a:pt x="18" y="6"/>
                  <a:pt x="18" y="6"/>
                  <a:pt x="18" y="6"/>
                </a:cubicBezTo>
                <a:cubicBezTo>
                  <a:pt x="46" y="21"/>
                  <a:pt x="46" y="21"/>
                  <a:pt x="46" y="21"/>
                </a:cubicBezTo>
                <a:cubicBezTo>
                  <a:pt x="43" y="25"/>
                  <a:pt x="43" y="25"/>
                  <a:pt x="43" y="25"/>
                </a:cubicBezTo>
                <a:lnTo>
                  <a:pt x="15" y="10"/>
                </a:lnTo>
                <a:close/>
                <a:moveTo>
                  <a:pt x="61" y="54"/>
                </a:moveTo>
                <a:cubicBezTo>
                  <a:pt x="57" y="52"/>
                  <a:pt x="57" y="52"/>
                  <a:pt x="57" y="52"/>
                </a:cubicBezTo>
                <a:cubicBezTo>
                  <a:pt x="56" y="51"/>
                  <a:pt x="55" y="50"/>
                  <a:pt x="56" y="49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3"/>
                  <a:pt x="71" y="23"/>
                  <a:pt x="72" y="23"/>
                </a:cubicBezTo>
                <a:cubicBezTo>
                  <a:pt x="77" y="26"/>
                  <a:pt x="77" y="26"/>
                  <a:pt x="77" y="26"/>
                </a:cubicBezTo>
                <a:cubicBezTo>
                  <a:pt x="78" y="26"/>
                  <a:pt x="78" y="28"/>
                  <a:pt x="77" y="29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2" y="55"/>
                  <a:pt x="61" y="5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33"/>
          <p:cNvSpPr>
            <a:spLocks noEditPoints="1"/>
          </p:cNvSpPr>
          <p:nvPr/>
        </p:nvSpPr>
        <p:spPr bwMode="auto">
          <a:xfrm>
            <a:off x="10311307" y="4848179"/>
            <a:ext cx="165653" cy="143663"/>
          </a:xfrm>
          <a:custGeom>
            <a:avLst/>
            <a:gdLst>
              <a:gd name="T0" fmla="*/ 56 w 69"/>
              <a:gd name="T1" fmla="*/ 0 h 60"/>
              <a:gd name="T2" fmla="*/ 13 w 69"/>
              <a:gd name="T3" fmla="*/ 0 h 60"/>
              <a:gd name="T4" fmla="*/ 0 w 69"/>
              <a:gd name="T5" fmla="*/ 13 h 60"/>
              <a:gd name="T6" fmla="*/ 0 w 69"/>
              <a:gd name="T7" fmla="*/ 58 h 60"/>
              <a:gd name="T8" fmla="*/ 2 w 69"/>
              <a:gd name="T9" fmla="*/ 60 h 60"/>
              <a:gd name="T10" fmla="*/ 66 w 69"/>
              <a:gd name="T11" fmla="*/ 60 h 60"/>
              <a:gd name="T12" fmla="*/ 69 w 69"/>
              <a:gd name="T13" fmla="*/ 58 h 60"/>
              <a:gd name="T14" fmla="*/ 69 w 69"/>
              <a:gd name="T15" fmla="*/ 13 h 60"/>
              <a:gd name="T16" fmla="*/ 56 w 69"/>
              <a:gd name="T17" fmla="*/ 0 h 60"/>
              <a:gd name="T18" fmla="*/ 34 w 69"/>
              <a:gd name="T19" fmla="*/ 51 h 60"/>
              <a:gd name="T20" fmla="*/ 13 w 69"/>
              <a:gd name="T21" fmla="*/ 34 h 60"/>
              <a:gd name="T22" fmla="*/ 26 w 69"/>
              <a:gd name="T23" fmla="*/ 34 h 60"/>
              <a:gd name="T24" fmla="*/ 26 w 69"/>
              <a:gd name="T25" fmla="*/ 21 h 60"/>
              <a:gd name="T26" fmla="*/ 43 w 69"/>
              <a:gd name="T27" fmla="*/ 21 h 60"/>
              <a:gd name="T28" fmla="*/ 43 w 69"/>
              <a:gd name="T29" fmla="*/ 34 h 60"/>
              <a:gd name="T30" fmla="*/ 56 w 69"/>
              <a:gd name="T31" fmla="*/ 34 h 60"/>
              <a:gd name="T32" fmla="*/ 34 w 69"/>
              <a:gd name="T33" fmla="*/ 51 h 60"/>
              <a:gd name="T34" fmla="*/ 10 w 69"/>
              <a:gd name="T35" fmla="*/ 9 h 60"/>
              <a:gd name="T36" fmla="*/ 15 w 69"/>
              <a:gd name="T37" fmla="*/ 4 h 60"/>
              <a:gd name="T38" fmla="*/ 54 w 69"/>
              <a:gd name="T39" fmla="*/ 4 h 60"/>
              <a:gd name="T40" fmla="*/ 58 w 69"/>
              <a:gd name="T41" fmla="*/ 9 h 60"/>
              <a:gd name="T42" fmla="*/ 10 w 69"/>
              <a:gd name="T43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" h="60">
                <a:moveTo>
                  <a:pt x="56" y="0"/>
                </a:moveTo>
                <a:cubicBezTo>
                  <a:pt x="13" y="0"/>
                  <a:pt x="13" y="0"/>
                  <a:pt x="13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1" y="60"/>
                  <a:pt x="2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13"/>
                  <a:pt x="69" y="13"/>
                  <a:pt x="69" y="13"/>
                </a:cubicBezTo>
                <a:lnTo>
                  <a:pt x="56" y="0"/>
                </a:lnTo>
                <a:close/>
                <a:moveTo>
                  <a:pt x="34" y="51"/>
                </a:moveTo>
                <a:cubicBezTo>
                  <a:pt x="13" y="34"/>
                  <a:pt x="13" y="34"/>
                  <a:pt x="13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21"/>
                  <a:pt x="26" y="21"/>
                  <a:pt x="26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34"/>
                  <a:pt x="43" y="34"/>
                  <a:pt x="43" y="34"/>
                </a:cubicBezTo>
                <a:cubicBezTo>
                  <a:pt x="56" y="34"/>
                  <a:pt x="56" y="34"/>
                  <a:pt x="56" y="34"/>
                </a:cubicBezTo>
                <a:lnTo>
                  <a:pt x="34" y="51"/>
                </a:lnTo>
                <a:close/>
                <a:moveTo>
                  <a:pt x="10" y="9"/>
                </a:moveTo>
                <a:cubicBezTo>
                  <a:pt x="15" y="4"/>
                  <a:pt x="15" y="4"/>
                  <a:pt x="1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8" y="9"/>
                  <a:pt x="58" y="9"/>
                  <a:pt x="58" y="9"/>
                </a:cubicBezTo>
                <a:lnTo>
                  <a:pt x="10" y="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34"/>
          <p:cNvSpPr>
            <a:spLocks noEditPoints="1"/>
          </p:cNvSpPr>
          <p:nvPr/>
        </p:nvSpPr>
        <p:spPr bwMode="auto">
          <a:xfrm>
            <a:off x="10541462" y="3256154"/>
            <a:ext cx="136334" cy="186175"/>
          </a:xfrm>
          <a:custGeom>
            <a:avLst/>
            <a:gdLst>
              <a:gd name="T0" fmla="*/ 57 w 57"/>
              <a:gd name="T1" fmla="*/ 48 h 78"/>
              <a:gd name="T2" fmla="*/ 57 w 57"/>
              <a:gd name="T3" fmla="*/ 48 h 78"/>
              <a:gd name="T4" fmla="*/ 57 w 57"/>
              <a:gd name="T5" fmla="*/ 48 h 78"/>
              <a:gd name="T6" fmla="*/ 28 w 57"/>
              <a:gd name="T7" fmla="*/ 0 h 78"/>
              <a:gd name="T8" fmla="*/ 0 w 57"/>
              <a:gd name="T9" fmla="*/ 48 h 78"/>
              <a:gd name="T10" fmla="*/ 0 w 57"/>
              <a:gd name="T11" fmla="*/ 48 h 78"/>
              <a:gd name="T12" fmla="*/ 0 w 57"/>
              <a:gd name="T13" fmla="*/ 48 h 78"/>
              <a:gd name="T14" fmla="*/ 0 w 57"/>
              <a:gd name="T15" fmla="*/ 49 h 78"/>
              <a:gd name="T16" fmla="*/ 0 w 57"/>
              <a:gd name="T17" fmla="*/ 49 h 78"/>
              <a:gd name="T18" fmla="*/ 0 w 57"/>
              <a:gd name="T19" fmla="*/ 49 h 78"/>
              <a:gd name="T20" fmla="*/ 28 w 57"/>
              <a:gd name="T21" fmla="*/ 78 h 78"/>
              <a:gd name="T22" fmla="*/ 57 w 57"/>
              <a:gd name="T23" fmla="*/ 49 h 78"/>
              <a:gd name="T24" fmla="*/ 57 w 57"/>
              <a:gd name="T25" fmla="*/ 49 h 78"/>
              <a:gd name="T26" fmla="*/ 57 w 57"/>
              <a:gd name="T27" fmla="*/ 49 h 78"/>
              <a:gd name="T28" fmla="*/ 57 w 57"/>
              <a:gd name="T29" fmla="*/ 48 h 78"/>
              <a:gd name="T30" fmla="*/ 48 w 57"/>
              <a:gd name="T31" fmla="*/ 49 h 78"/>
              <a:gd name="T32" fmla="*/ 48 w 57"/>
              <a:gd name="T33" fmla="*/ 49 h 78"/>
              <a:gd name="T34" fmla="*/ 42 w 57"/>
              <a:gd name="T35" fmla="*/ 62 h 78"/>
              <a:gd name="T36" fmla="*/ 28 w 57"/>
              <a:gd name="T37" fmla="*/ 68 h 78"/>
              <a:gd name="T38" fmla="*/ 26 w 57"/>
              <a:gd name="T39" fmla="*/ 68 h 78"/>
              <a:gd name="T40" fmla="*/ 43 w 57"/>
              <a:gd name="T41" fmla="*/ 37 h 78"/>
              <a:gd name="T42" fmla="*/ 43 w 57"/>
              <a:gd name="T43" fmla="*/ 33 h 78"/>
              <a:gd name="T44" fmla="*/ 48 w 57"/>
              <a:gd name="T45" fmla="*/ 48 h 78"/>
              <a:gd name="T46" fmla="*/ 48 w 57"/>
              <a:gd name="T47" fmla="*/ 48 h 78"/>
              <a:gd name="T48" fmla="*/ 48 w 57"/>
              <a:gd name="T49" fmla="*/ 48 h 78"/>
              <a:gd name="T50" fmla="*/ 48 w 57"/>
              <a:gd name="T51" fmla="*/ 48 h 78"/>
              <a:gd name="T52" fmla="*/ 48 w 57"/>
              <a:gd name="T53" fmla="*/ 49 h 78"/>
              <a:gd name="T54" fmla="*/ 48 w 57"/>
              <a:gd name="T55" fmla="*/ 4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" h="78">
                <a:moveTo>
                  <a:pt x="57" y="48"/>
                </a:move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24"/>
                  <a:pt x="28" y="0"/>
                  <a:pt x="28" y="0"/>
                </a:cubicBezTo>
                <a:cubicBezTo>
                  <a:pt x="28" y="0"/>
                  <a:pt x="0" y="24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5"/>
                  <a:pt x="13" y="78"/>
                  <a:pt x="28" y="78"/>
                </a:cubicBezTo>
                <a:cubicBezTo>
                  <a:pt x="44" y="78"/>
                  <a:pt x="57" y="65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8"/>
                  <a:pt x="57" y="48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48" y="54"/>
                  <a:pt x="46" y="59"/>
                  <a:pt x="42" y="62"/>
                </a:cubicBezTo>
                <a:cubicBezTo>
                  <a:pt x="38" y="66"/>
                  <a:pt x="34" y="68"/>
                  <a:pt x="28" y="68"/>
                </a:cubicBezTo>
                <a:cubicBezTo>
                  <a:pt x="28" y="68"/>
                  <a:pt x="27" y="68"/>
                  <a:pt x="26" y="68"/>
                </a:cubicBezTo>
                <a:cubicBezTo>
                  <a:pt x="36" y="61"/>
                  <a:pt x="43" y="50"/>
                  <a:pt x="43" y="37"/>
                </a:cubicBezTo>
                <a:cubicBezTo>
                  <a:pt x="43" y="35"/>
                  <a:pt x="43" y="34"/>
                  <a:pt x="43" y="33"/>
                </a:cubicBezTo>
                <a:cubicBezTo>
                  <a:pt x="46" y="38"/>
                  <a:pt x="48" y="43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9"/>
                </a:cubicBezTo>
                <a:cubicBezTo>
                  <a:pt x="48" y="49"/>
                  <a:pt x="48" y="49"/>
                  <a:pt x="48" y="49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35"/>
          <p:cNvSpPr>
            <a:spLocks noEditPoints="1"/>
          </p:cNvSpPr>
          <p:nvPr/>
        </p:nvSpPr>
        <p:spPr bwMode="auto">
          <a:xfrm>
            <a:off x="10394866" y="3121288"/>
            <a:ext cx="214029" cy="203767"/>
          </a:xfrm>
          <a:custGeom>
            <a:avLst/>
            <a:gdLst>
              <a:gd name="T0" fmla="*/ 52 w 89"/>
              <a:gd name="T1" fmla="*/ 3 h 85"/>
              <a:gd name="T2" fmla="*/ 4 w 89"/>
              <a:gd name="T3" fmla="*/ 36 h 85"/>
              <a:gd name="T4" fmla="*/ 3 w 89"/>
              <a:gd name="T5" fmla="*/ 45 h 85"/>
              <a:gd name="T6" fmla="*/ 28 w 89"/>
              <a:gd name="T7" fmla="*/ 82 h 85"/>
              <a:gd name="T8" fmla="*/ 37 w 89"/>
              <a:gd name="T9" fmla="*/ 83 h 85"/>
              <a:gd name="T10" fmla="*/ 85 w 89"/>
              <a:gd name="T11" fmla="*/ 50 h 85"/>
              <a:gd name="T12" fmla="*/ 87 w 89"/>
              <a:gd name="T13" fmla="*/ 41 h 85"/>
              <a:gd name="T14" fmla="*/ 61 w 89"/>
              <a:gd name="T15" fmla="*/ 4 h 85"/>
              <a:gd name="T16" fmla="*/ 52 w 89"/>
              <a:gd name="T17" fmla="*/ 3 h 85"/>
              <a:gd name="T18" fmla="*/ 38 w 89"/>
              <a:gd name="T19" fmla="*/ 48 h 85"/>
              <a:gd name="T20" fmla="*/ 31 w 89"/>
              <a:gd name="T21" fmla="*/ 71 h 85"/>
              <a:gd name="T22" fmla="*/ 11 w 89"/>
              <a:gd name="T23" fmla="*/ 42 h 85"/>
              <a:gd name="T24" fmla="*/ 38 w 89"/>
              <a:gd name="T25" fmla="*/ 48 h 85"/>
              <a:gd name="T26" fmla="*/ 14 w 89"/>
              <a:gd name="T27" fmla="*/ 40 h 85"/>
              <a:gd name="T28" fmla="*/ 52 w 89"/>
              <a:gd name="T29" fmla="*/ 13 h 85"/>
              <a:gd name="T30" fmla="*/ 43 w 89"/>
              <a:gd name="T31" fmla="*/ 41 h 85"/>
              <a:gd name="T32" fmla="*/ 14 w 89"/>
              <a:gd name="T33" fmla="*/ 40 h 85"/>
              <a:gd name="T34" fmla="*/ 39 w 89"/>
              <a:gd name="T35" fmla="*/ 48 h 85"/>
              <a:gd name="T36" fmla="*/ 50 w 89"/>
              <a:gd name="T37" fmla="*/ 50 h 85"/>
              <a:gd name="T38" fmla="*/ 51 w 89"/>
              <a:gd name="T39" fmla="*/ 40 h 85"/>
              <a:gd name="T40" fmla="*/ 74 w 89"/>
              <a:gd name="T41" fmla="*/ 47 h 85"/>
              <a:gd name="T42" fmla="*/ 38 w 89"/>
              <a:gd name="T43" fmla="*/ 72 h 85"/>
              <a:gd name="T44" fmla="*/ 39 w 89"/>
              <a:gd name="T45" fmla="*/ 48 h 85"/>
              <a:gd name="T46" fmla="*/ 51 w 89"/>
              <a:gd name="T47" fmla="*/ 39 h 85"/>
              <a:gd name="T48" fmla="*/ 55 w 89"/>
              <a:gd name="T49" fmla="*/ 11 h 85"/>
              <a:gd name="T50" fmla="*/ 75 w 89"/>
              <a:gd name="T51" fmla="*/ 40 h 85"/>
              <a:gd name="T52" fmla="*/ 51 w 89"/>
              <a:gd name="T53" fmla="*/ 3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85">
                <a:moveTo>
                  <a:pt x="52" y="3"/>
                </a:moveTo>
                <a:cubicBezTo>
                  <a:pt x="4" y="36"/>
                  <a:pt x="4" y="36"/>
                  <a:pt x="4" y="36"/>
                </a:cubicBezTo>
                <a:cubicBezTo>
                  <a:pt x="1" y="38"/>
                  <a:pt x="0" y="42"/>
                  <a:pt x="3" y="45"/>
                </a:cubicBezTo>
                <a:cubicBezTo>
                  <a:pt x="28" y="82"/>
                  <a:pt x="28" y="82"/>
                  <a:pt x="28" y="82"/>
                </a:cubicBezTo>
                <a:cubicBezTo>
                  <a:pt x="30" y="85"/>
                  <a:pt x="34" y="85"/>
                  <a:pt x="37" y="83"/>
                </a:cubicBezTo>
                <a:cubicBezTo>
                  <a:pt x="85" y="50"/>
                  <a:pt x="85" y="50"/>
                  <a:pt x="85" y="50"/>
                </a:cubicBezTo>
                <a:cubicBezTo>
                  <a:pt x="88" y="48"/>
                  <a:pt x="89" y="44"/>
                  <a:pt x="87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9" y="1"/>
                  <a:pt x="55" y="0"/>
                  <a:pt x="52" y="3"/>
                </a:cubicBezTo>
                <a:close/>
                <a:moveTo>
                  <a:pt x="38" y="48"/>
                </a:moveTo>
                <a:cubicBezTo>
                  <a:pt x="31" y="71"/>
                  <a:pt x="31" y="71"/>
                  <a:pt x="31" y="71"/>
                </a:cubicBezTo>
                <a:cubicBezTo>
                  <a:pt x="11" y="42"/>
                  <a:pt x="11" y="42"/>
                  <a:pt x="11" y="42"/>
                </a:cubicBezTo>
                <a:lnTo>
                  <a:pt x="38" y="48"/>
                </a:lnTo>
                <a:close/>
                <a:moveTo>
                  <a:pt x="14" y="40"/>
                </a:moveTo>
                <a:cubicBezTo>
                  <a:pt x="52" y="13"/>
                  <a:pt x="52" y="13"/>
                  <a:pt x="52" y="13"/>
                </a:cubicBezTo>
                <a:cubicBezTo>
                  <a:pt x="43" y="41"/>
                  <a:pt x="43" y="41"/>
                  <a:pt x="43" y="41"/>
                </a:cubicBezTo>
                <a:lnTo>
                  <a:pt x="14" y="40"/>
                </a:lnTo>
                <a:close/>
                <a:moveTo>
                  <a:pt x="39" y="48"/>
                </a:moveTo>
                <a:cubicBezTo>
                  <a:pt x="50" y="50"/>
                  <a:pt x="50" y="50"/>
                  <a:pt x="50" y="50"/>
                </a:cubicBezTo>
                <a:cubicBezTo>
                  <a:pt x="51" y="40"/>
                  <a:pt x="51" y="40"/>
                  <a:pt x="51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38" y="72"/>
                  <a:pt x="38" y="72"/>
                  <a:pt x="38" y="72"/>
                </a:cubicBezTo>
                <a:lnTo>
                  <a:pt x="39" y="48"/>
                </a:lnTo>
                <a:close/>
                <a:moveTo>
                  <a:pt x="51" y="39"/>
                </a:moveTo>
                <a:cubicBezTo>
                  <a:pt x="55" y="11"/>
                  <a:pt x="55" y="11"/>
                  <a:pt x="55" y="11"/>
                </a:cubicBezTo>
                <a:cubicBezTo>
                  <a:pt x="75" y="40"/>
                  <a:pt x="75" y="40"/>
                  <a:pt x="75" y="40"/>
                </a:cubicBezTo>
                <a:lnTo>
                  <a:pt x="51" y="3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36"/>
          <p:cNvSpPr>
            <a:spLocks noEditPoints="1"/>
          </p:cNvSpPr>
          <p:nvPr/>
        </p:nvSpPr>
        <p:spPr bwMode="auto">
          <a:xfrm>
            <a:off x="10311307" y="3004011"/>
            <a:ext cx="162721" cy="165653"/>
          </a:xfrm>
          <a:custGeom>
            <a:avLst/>
            <a:gdLst>
              <a:gd name="T0" fmla="*/ 34 w 68"/>
              <a:gd name="T1" fmla="*/ 0 h 69"/>
              <a:gd name="T2" fmla="*/ 0 w 68"/>
              <a:gd name="T3" fmla="*/ 35 h 69"/>
              <a:gd name="T4" fmla="*/ 34 w 68"/>
              <a:gd name="T5" fmla="*/ 69 h 69"/>
              <a:gd name="T6" fmla="*/ 68 w 68"/>
              <a:gd name="T7" fmla="*/ 35 h 69"/>
              <a:gd name="T8" fmla="*/ 34 w 68"/>
              <a:gd name="T9" fmla="*/ 0 h 69"/>
              <a:gd name="T10" fmla="*/ 34 w 68"/>
              <a:gd name="T11" fmla="*/ 62 h 69"/>
              <a:gd name="T12" fmla="*/ 7 w 68"/>
              <a:gd name="T13" fmla="*/ 35 h 69"/>
              <a:gd name="T14" fmla="*/ 34 w 68"/>
              <a:gd name="T15" fmla="*/ 7 h 69"/>
              <a:gd name="T16" fmla="*/ 62 w 68"/>
              <a:gd name="T17" fmla="*/ 35 h 69"/>
              <a:gd name="T18" fmla="*/ 34 w 68"/>
              <a:gd name="T19" fmla="*/ 62 h 69"/>
              <a:gd name="T20" fmla="*/ 22 w 68"/>
              <a:gd name="T21" fmla="*/ 24 h 69"/>
              <a:gd name="T22" fmla="*/ 36 w 68"/>
              <a:gd name="T23" fmla="*/ 35 h 69"/>
              <a:gd name="T24" fmla="*/ 22 w 68"/>
              <a:gd name="T25" fmla="*/ 45 h 69"/>
              <a:gd name="T26" fmla="*/ 22 w 68"/>
              <a:gd name="T27" fmla="*/ 24 h 69"/>
              <a:gd name="T28" fmla="*/ 39 w 68"/>
              <a:gd name="T29" fmla="*/ 24 h 69"/>
              <a:gd name="T30" fmla="*/ 54 w 68"/>
              <a:gd name="T31" fmla="*/ 35 h 69"/>
              <a:gd name="T32" fmla="*/ 39 w 68"/>
              <a:gd name="T33" fmla="*/ 45 h 69"/>
              <a:gd name="T34" fmla="*/ 39 w 68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69">
                <a:moveTo>
                  <a:pt x="34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53"/>
                  <a:pt x="15" y="69"/>
                  <a:pt x="34" y="69"/>
                </a:cubicBezTo>
                <a:cubicBezTo>
                  <a:pt x="53" y="69"/>
                  <a:pt x="68" y="53"/>
                  <a:pt x="68" y="35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4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4" y="62"/>
                </a:cubicBezTo>
                <a:close/>
                <a:moveTo>
                  <a:pt x="22" y="24"/>
                </a:moveTo>
                <a:cubicBezTo>
                  <a:pt x="36" y="35"/>
                  <a:pt x="36" y="35"/>
                  <a:pt x="36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Freeform 37"/>
          <p:cNvSpPr>
            <a:spLocks noEditPoints="1"/>
          </p:cNvSpPr>
          <p:nvPr/>
        </p:nvSpPr>
        <p:spPr bwMode="auto">
          <a:xfrm>
            <a:off x="10386070" y="3354374"/>
            <a:ext cx="129004" cy="148061"/>
          </a:xfrm>
          <a:custGeom>
            <a:avLst/>
            <a:gdLst>
              <a:gd name="T0" fmla="*/ 50 w 54"/>
              <a:gd name="T1" fmla="*/ 12 h 62"/>
              <a:gd name="T2" fmla="*/ 42 w 54"/>
              <a:gd name="T3" fmla="*/ 5 h 62"/>
              <a:gd name="T4" fmla="*/ 33 w 54"/>
              <a:gd name="T5" fmla="*/ 0 h 62"/>
              <a:gd name="T6" fmla="*/ 6 w 54"/>
              <a:gd name="T7" fmla="*/ 0 h 62"/>
              <a:gd name="T8" fmla="*/ 0 w 54"/>
              <a:gd name="T9" fmla="*/ 6 h 62"/>
              <a:gd name="T10" fmla="*/ 0 w 54"/>
              <a:gd name="T11" fmla="*/ 56 h 62"/>
              <a:gd name="T12" fmla="*/ 6 w 54"/>
              <a:gd name="T13" fmla="*/ 62 h 62"/>
              <a:gd name="T14" fmla="*/ 48 w 54"/>
              <a:gd name="T15" fmla="*/ 62 h 62"/>
              <a:gd name="T16" fmla="*/ 54 w 54"/>
              <a:gd name="T17" fmla="*/ 56 h 62"/>
              <a:gd name="T18" fmla="*/ 54 w 54"/>
              <a:gd name="T19" fmla="*/ 21 h 62"/>
              <a:gd name="T20" fmla="*/ 50 w 54"/>
              <a:gd name="T21" fmla="*/ 12 h 62"/>
              <a:gd name="T22" fmla="*/ 35 w 54"/>
              <a:gd name="T23" fmla="*/ 9 h 62"/>
              <a:gd name="T24" fmla="*/ 35 w 54"/>
              <a:gd name="T25" fmla="*/ 9 h 62"/>
              <a:gd name="T26" fmla="*/ 37 w 54"/>
              <a:gd name="T27" fmla="*/ 10 h 62"/>
              <a:gd name="T28" fmla="*/ 44 w 54"/>
              <a:gd name="T29" fmla="*/ 17 h 62"/>
              <a:gd name="T30" fmla="*/ 45 w 54"/>
              <a:gd name="T31" fmla="*/ 19 h 62"/>
              <a:gd name="T32" fmla="*/ 46 w 54"/>
              <a:gd name="T33" fmla="*/ 20 h 62"/>
              <a:gd name="T34" fmla="*/ 35 w 54"/>
              <a:gd name="T35" fmla="*/ 20 h 62"/>
              <a:gd name="T36" fmla="*/ 35 w 54"/>
              <a:gd name="T37" fmla="*/ 9 h 62"/>
              <a:gd name="T38" fmla="*/ 46 w 54"/>
              <a:gd name="T39" fmla="*/ 54 h 62"/>
              <a:gd name="T40" fmla="*/ 8 w 54"/>
              <a:gd name="T41" fmla="*/ 54 h 62"/>
              <a:gd name="T42" fmla="*/ 8 w 54"/>
              <a:gd name="T43" fmla="*/ 8 h 62"/>
              <a:gd name="T44" fmla="*/ 31 w 54"/>
              <a:gd name="T45" fmla="*/ 8 h 62"/>
              <a:gd name="T46" fmla="*/ 31 w 54"/>
              <a:gd name="T47" fmla="*/ 23 h 62"/>
              <a:gd name="T48" fmla="*/ 46 w 54"/>
              <a:gd name="T49" fmla="*/ 23 h 62"/>
              <a:gd name="T50" fmla="*/ 46 w 54"/>
              <a:gd name="T51" fmla="*/ 5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" h="62">
                <a:moveTo>
                  <a:pt x="50" y="12"/>
                </a:moveTo>
                <a:cubicBezTo>
                  <a:pt x="42" y="5"/>
                  <a:pt x="42" y="5"/>
                  <a:pt x="42" y="5"/>
                </a:cubicBezTo>
                <a:cubicBezTo>
                  <a:pt x="40" y="2"/>
                  <a:pt x="36" y="0"/>
                  <a:pt x="33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8" y="62"/>
                  <a:pt x="48" y="62"/>
                  <a:pt x="48" y="62"/>
                </a:cubicBezTo>
                <a:cubicBezTo>
                  <a:pt x="51" y="62"/>
                  <a:pt x="54" y="59"/>
                  <a:pt x="54" y="56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8"/>
                  <a:pt x="52" y="14"/>
                  <a:pt x="50" y="12"/>
                </a:cubicBezTo>
                <a:close/>
                <a:moveTo>
                  <a:pt x="35" y="9"/>
                </a:moveTo>
                <a:cubicBezTo>
                  <a:pt x="35" y="9"/>
                  <a:pt x="35" y="9"/>
                  <a:pt x="35" y="9"/>
                </a:cubicBezTo>
                <a:cubicBezTo>
                  <a:pt x="36" y="9"/>
                  <a:pt x="37" y="10"/>
                  <a:pt x="37" y="10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8"/>
                  <a:pt x="45" y="19"/>
                </a:cubicBezTo>
                <a:cubicBezTo>
                  <a:pt x="46" y="19"/>
                  <a:pt x="46" y="19"/>
                  <a:pt x="46" y="20"/>
                </a:cubicBezTo>
                <a:cubicBezTo>
                  <a:pt x="35" y="20"/>
                  <a:pt x="35" y="20"/>
                  <a:pt x="35" y="20"/>
                </a:cubicBezTo>
                <a:lnTo>
                  <a:pt x="35" y="9"/>
                </a:lnTo>
                <a:close/>
                <a:moveTo>
                  <a:pt x="46" y="54"/>
                </a:moveTo>
                <a:cubicBezTo>
                  <a:pt x="8" y="54"/>
                  <a:pt x="8" y="54"/>
                  <a:pt x="8" y="54"/>
                </a:cubicBezTo>
                <a:cubicBezTo>
                  <a:pt x="8" y="8"/>
                  <a:pt x="8" y="8"/>
                  <a:pt x="8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23"/>
                  <a:pt x="31" y="23"/>
                  <a:pt x="31" y="23"/>
                </a:cubicBezTo>
                <a:cubicBezTo>
                  <a:pt x="46" y="23"/>
                  <a:pt x="46" y="23"/>
                  <a:pt x="46" y="23"/>
                </a:cubicBezTo>
                <a:lnTo>
                  <a:pt x="46" y="5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Freeform 38"/>
          <p:cNvSpPr>
            <a:spLocks noEditPoints="1"/>
          </p:cNvSpPr>
          <p:nvPr/>
        </p:nvSpPr>
        <p:spPr bwMode="auto">
          <a:xfrm>
            <a:off x="10375809" y="3800023"/>
            <a:ext cx="209632" cy="222825"/>
          </a:xfrm>
          <a:custGeom>
            <a:avLst/>
            <a:gdLst>
              <a:gd name="T0" fmla="*/ 78 w 87"/>
              <a:gd name="T1" fmla="*/ 0 h 93"/>
              <a:gd name="T2" fmla="*/ 9 w 87"/>
              <a:gd name="T3" fmla="*/ 0 h 93"/>
              <a:gd name="T4" fmla="*/ 0 w 87"/>
              <a:gd name="T5" fmla="*/ 9 h 93"/>
              <a:gd name="T6" fmla="*/ 0 w 87"/>
              <a:gd name="T7" fmla="*/ 84 h 93"/>
              <a:gd name="T8" fmla="*/ 9 w 87"/>
              <a:gd name="T9" fmla="*/ 93 h 93"/>
              <a:gd name="T10" fmla="*/ 78 w 87"/>
              <a:gd name="T11" fmla="*/ 93 h 93"/>
              <a:gd name="T12" fmla="*/ 87 w 87"/>
              <a:gd name="T13" fmla="*/ 84 h 93"/>
              <a:gd name="T14" fmla="*/ 87 w 87"/>
              <a:gd name="T15" fmla="*/ 9 h 93"/>
              <a:gd name="T16" fmla="*/ 78 w 87"/>
              <a:gd name="T17" fmla="*/ 0 h 93"/>
              <a:gd name="T18" fmla="*/ 75 w 87"/>
              <a:gd name="T19" fmla="*/ 81 h 93"/>
              <a:gd name="T20" fmla="*/ 12 w 87"/>
              <a:gd name="T21" fmla="*/ 81 h 93"/>
              <a:gd name="T22" fmla="*/ 12 w 87"/>
              <a:gd name="T23" fmla="*/ 12 h 93"/>
              <a:gd name="T24" fmla="*/ 75 w 87"/>
              <a:gd name="T25" fmla="*/ 12 h 93"/>
              <a:gd name="T26" fmla="*/ 75 w 87"/>
              <a:gd name="T27" fmla="*/ 81 h 93"/>
              <a:gd name="T28" fmla="*/ 23 w 87"/>
              <a:gd name="T29" fmla="*/ 41 h 93"/>
              <a:gd name="T30" fmla="*/ 64 w 87"/>
              <a:gd name="T31" fmla="*/ 41 h 93"/>
              <a:gd name="T32" fmla="*/ 64 w 87"/>
              <a:gd name="T33" fmla="*/ 46 h 93"/>
              <a:gd name="T34" fmla="*/ 23 w 87"/>
              <a:gd name="T35" fmla="*/ 46 h 93"/>
              <a:gd name="T36" fmla="*/ 23 w 87"/>
              <a:gd name="T37" fmla="*/ 41 h 93"/>
              <a:gd name="T38" fmla="*/ 23 w 87"/>
              <a:gd name="T39" fmla="*/ 52 h 93"/>
              <a:gd name="T40" fmla="*/ 64 w 87"/>
              <a:gd name="T41" fmla="*/ 52 h 93"/>
              <a:gd name="T42" fmla="*/ 64 w 87"/>
              <a:gd name="T43" fmla="*/ 58 h 93"/>
              <a:gd name="T44" fmla="*/ 23 w 87"/>
              <a:gd name="T45" fmla="*/ 58 h 93"/>
              <a:gd name="T46" fmla="*/ 23 w 87"/>
              <a:gd name="T47" fmla="*/ 52 h 93"/>
              <a:gd name="T48" fmla="*/ 23 w 87"/>
              <a:gd name="T49" fmla="*/ 64 h 93"/>
              <a:gd name="T50" fmla="*/ 64 w 87"/>
              <a:gd name="T51" fmla="*/ 64 h 93"/>
              <a:gd name="T52" fmla="*/ 64 w 87"/>
              <a:gd name="T53" fmla="*/ 69 h 93"/>
              <a:gd name="T54" fmla="*/ 23 w 87"/>
              <a:gd name="T55" fmla="*/ 69 h 93"/>
              <a:gd name="T56" fmla="*/ 23 w 87"/>
              <a:gd name="T57" fmla="*/ 64 h 93"/>
              <a:gd name="T58" fmla="*/ 23 w 87"/>
              <a:gd name="T59" fmla="*/ 29 h 93"/>
              <a:gd name="T60" fmla="*/ 64 w 87"/>
              <a:gd name="T61" fmla="*/ 29 h 93"/>
              <a:gd name="T62" fmla="*/ 64 w 87"/>
              <a:gd name="T63" fmla="*/ 35 h 93"/>
              <a:gd name="T64" fmla="*/ 23 w 87"/>
              <a:gd name="T65" fmla="*/ 35 h 93"/>
              <a:gd name="T66" fmla="*/ 23 w 87"/>
              <a:gd name="T67" fmla="*/ 2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7" h="93">
                <a:moveTo>
                  <a:pt x="78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9"/>
                  <a:pt x="4" y="93"/>
                  <a:pt x="9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83" y="93"/>
                  <a:pt x="87" y="89"/>
                  <a:pt x="87" y="84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4"/>
                  <a:pt x="83" y="0"/>
                  <a:pt x="78" y="0"/>
                </a:cubicBezTo>
                <a:close/>
                <a:moveTo>
                  <a:pt x="75" y="81"/>
                </a:moveTo>
                <a:cubicBezTo>
                  <a:pt x="12" y="81"/>
                  <a:pt x="12" y="81"/>
                  <a:pt x="12" y="81"/>
                </a:cubicBezTo>
                <a:cubicBezTo>
                  <a:pt x="12" y="12"/>
                  <a:pt x="12" y="12"/>
                  <a:pt x="12" y="12"/>
                </a:cubicBezTo>
                <a:cubicBezTo>
                  <a:pt x="75" y="12"/>
                  <a:pt x="75" y="12"/>
                  <a:pt x="75" y="12"/>
                </a:cubicBezTo>
                <a:lnTo>
                  <a:pt x="75" y="81"/>
                </a:lnTo>
                <a:close/>
                <a:moveTo>
                  <a:pt x="23" y="41"/>
                </a:moveTo>
                <a:cubicBezTo>
                  <a:pt x="64" y="41"/>
                  <a:pt x="64" y="41"/>
                  <a:pt x="64" y="41"/>
                </a:cubicBezTo>
                <a:cubicBezTo>
                  <a:pt x="64" y="46"/>
                  <a:pt x="64" y="46"/>
                  <a:pt x="64" y="46"/>
                </a:cubicBezTo>
                <a:cubicBezTo>
                  <a:pt x="23" y="46"/>
                  <a:pt x="23" y="46"/>
                  <a:pt x="23" y="46"/>
                </a:cubicBezTo>
                <a:lnTo>
                  <a:pt x="23" y="41"/>
                </a:lnTo>
                <a:close/>
                <a:moveTo>
                  <a:pt x="23" y="52"/>
                </a:moveTo>
                <a:cubicBezTo>
                  <a:pt x="64" y="52"/>
                  <a:pt x="64" y="52"/>
                  <a:pt x="64" y="52"/>
                </a:cubicBezTo>
                <a:cubicBezTo>
                  <a:pt x="64" y="58"/>
                  <a:pt x="64" y="58"/>
                  <a:pt x="64" y="58"/>
                </a:cubicBezTo>
                <a:cubicBezTo>
                  <a:pt x="23" y="58"/>
                  <a:pt x="23" y="58"/>
                  <a:pt x="23" y="58"/>
                </a:cubicBezTo>
                <a:lnTo>
                  <a:pt x="23" y="52"/>
                </a:lnTo>
                <a:close/>
                <a:moveTo>
                  <a:pt x="23" y="64"/>
                </a:moveTo>
                <a:cubicBezTo>
                  <a:pt x="64" y="64"/>
                  <a:pt x="64" y="64"/>
                  <a:pt x="64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23" y="69"/>
                  <a:pt x="23" y="69"/>
                  <a:pt x="23" y="69"/>
                </a:cubicBezTo>
                <a:lnTo>
                  <a:pt x="23" y="64"/>
                </a:lnTo>
                <a:close/>
                <a:moveTo>
                  <a:pt x="23" y="29"/>
                </a:moveTo>
                <a:cubicBezTo>
                  <a:pt x="64" y="29"/>
                  <a:pt x="64" y="29"/>
                  <a:pt x="64" y="29"/>
                </a:cubicBezTo>
                <a:cubicBezTo>
                  <a:pt x="64" y="35"/>
                  <a:pt x="64" y="35"/>
                  <a:pt x="64" y="35"/>
                </a:cubicBezTo>
                <a:cubicBezTo>
                  <a:pt x="23" y="35"/>
                  <a:pt x="23" y="35"/>
                  <a:pt x="23" y="35"/>
                </a:cubicBezTo>
                <a:lnTo>
                  <a:pt x="23" y="2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Freeform 39"/>
          <p:cNvSpPr>
            <a:spLocks noEditPoints="1"/>
          </p:cNvSpPr>
          <p:nvPr/>
        </p:nvSpPr>
        <p:spPr bwMode="auto">
          <a:xfrm>
            <a:off x="10337694" y="4065361"/>
            <a:ext cx="196438" cy="148061"/>
          </a:xfrm>
          <a:custGeom>
            <a:avLst/>
            <a:gdLst>
              <a:gd name="T0" fmla="*/ 0 w 134"/>
              <a:gd name="T1" fmla="*/ 0 h 101"/>
              <a:gd name="T2" fmla="*/ 0 w 134"/>
              <a:gd name="T3" fmla="*/ 101 h 101"/>
              <a:gd name="T4" fmla="*/ 134 w 134"/>
              <a:gd name="T5" fmla="*/ 101 h 101"/>
              <a:gd name="T6" fmla="*/ 134 w 134"/>
              <a:gd name="T7" fmla="*/ 0 h 101"/>
              <a:gd name="T8" fmla="*/ 0 w 134"/>
              <a:gd name="T9" fmla="*/ 0 h 101"/>
              <a:gd name="T10" fmla="*/ 25 w 134"/>
              <a:gd name="T11" fmla="*/ 93 h 101"/>
              <a:gd name="T12" fmla="*/ 8 w 134"/>
              <a:gd name="T13" fmla="*/ 93 h 101"/>
              <a:gd name="T14" fmla="*/ 8 w 134"/>
              <a:gd name="T15" fmla="*/ 77 h 101"/>
              <a:gd name="T16" fmla="*/ 25 w 134"/>
              <a:gd name="T17" fmla="*/ 77 h 101"/>
              <a:gd name="T18" fmla="*/ 25 w 134"/>
              <a:gd name="T19" fmla="*/ 93 h 101"/>
              <a:gd name="T20" fmla="*/ 25 w 134"/>
              <a:gd name="T21" fmla="*/ 59 h 101"/>
              <a:gd name="T22" fmla="*/ 8 w 134"/>
              <a:gd name="T23" fmla="*/ 59 h 101"/>
              <a:gd name="T24" fmla="*/ 8 w 134"/>
              <a:gd name="T25" fmla="*/ 43 h 101"/>
              <a:gd name="T26" fmla="*/ 25 w 134"/>
              <a:gd name="T27" fmla="*/ 43 h 101"/>
              <a:gd name="T28" fmla="*/ 25 w 134"/>
              <a:gd name="T29" fmla="*/ 59 h 101"/>
              <a:gd name="T30" fmla="*/ 25 w 134"/>
              <a:gd name="T31" fmla="*/ 26 h 101"/>
              <a:gd name="T32" fmla="*/ 8 w 134"/>
              <a:gd name="T33" fmla="*/ 26 h 101"/>
              <a:gd name="T34" fmla="*/ 8 w 134"/>
              <a:gd name="T35" fmla="*/ 8 h 101"/>
              <a:gd name="T36" fmla="*/ 25 w 134"/>
              <a:gd name="T37" fmla="*/ 8 h 101"/>
              <a:gd name="T38" fmla="*/ 25 w 134"/>
              <a:gd name="T39" fmla="*/ 26 h 101"/>
              <a:gd name="T40" fmla="*/ 102 w 134"/>
              <a:gd name="T41" fmla="*/ 93 h 101"/>
              <a:gd name="T42" fmla="*/ 35 w 134"/>
              <a:gd name="T43" fmla="*/ 93 h 101"/>
              <a:gd name="T44" fmla="*/ 35 w 134"/>
              <a:gd name="T45" fmla="*/ 8 h 101"/>
              <a:gd name="T46" fmla="*/ 102 w 134"/>
              <a:gd name="T47" fmla="*/ 8 h 101"/>
              <a:gd name="T48" fmla="*/ 102 w 134"/>
              <a:gd name="T49" fmla="*/ 93 h 101"/>
              <a:gd name="T50" fmla="*/ 126 w 134"/>
              <a:gd name="T51" fmla="*/ 93 h 101"/>
              <a:gd name="T52" fmla="*/ 110 w 134"/>
              <a:gd name="T53" fmla="*/ 93 h 101"/>
              <a:gd name="T54" fmla="*/ 110 w 134"/>
              <a:gd name="T55" fmla="*/ 77 h 101"/>
              <a:gd name="T56" fmla="*/ 126 w 134"/>
              <a:gd name="T57" fmla="*/ 77 h 101"/>
              <a:gd name="T58" fmla="*/ 126 w 134"/>
              <a:gd name="T59" fmla="*/ 93 h 101"/>
              <a:gd name="T60" fmla="*/ 126 w 134"/>
              <a:gd name="T61" fmla="*/ 59 h 101"/>
              <a:gd name="T62" fmla="*/ 110 w 134"/>
              <a:gd name="T63" fmla="*/ 59 h 101"/>
              <a:gd name="T64" fmla="*/ 110 w 134"/>
              <a:gd name="T65" fmla="*/ 43 h 101"/>
              <a:gd name="T66" fmla="*/ 126 w 134"/>
              <a:gd name="T67" fmla="*/ 43 h 101"/>
              <a:gd name="T68" fmla="*/ 126 w 134"/>
              <a:gd name="T69" fmla="*/ 59 h 101"/>
              <a:gd name="T70" fmla="*/ 126 w 134"/>
              <a:gd name="T71" fmla="*/ 26 h 101"/>
              <a:gd name="T72" fmla="*/ 110 w 134"/>
              <a:gd name="T73" fmla="*/ 26 h 101"/>
              <a:gd name="T74" fmla="*/ 110 w 134"/>
              <a:gd name="T75" fmla="*/ 8 h 101"/>
              <a:gd name="T76" fmla="*/ 126 w 134"/>
              <a:gd name="T77" fmla="*/ 8 h 101"/>
              <a:gd name="T78" fmla="*/ 126 w 134"/>
              <a:gd name="T79" fmla="*/ 26 h 101"/>
              <a:gd name="T80" fmla="*/ 51 w 134"/>
              <a:gd name="T81" fmla="*/ 26 h 101"/>
              <a:gd name="T82" fmla="*/ 51 w 134"/>
              <a:gd name="T83" fmla="*/ 77 h 101"/>
              <a:gd name="T84" fmla="*/ 84 w 134"/>
              <a:gd name="T85" fmla="*/ 51 h 101"/>
              <a:gd name="T86" fmla="*/ 51 w 134"/>
              <a:gd name="T87" fmla="*/ 2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" h="101">
                <a:moveTo>
                  <a:pt x="0" y="0"/>
                </a:moveTo>
                <a:lnTo>
                  <a:pt x="0" y="101"/>
                </a:lnTo>
                <a:lnTo>
                  <a:pt x="134" y="101"/>
                </a:lnTo>
                <a:lnTo>
                  <a:pt x="134" y="0"/>
                </a:lnTo>
                <a:lnTo>
                  <a:pt x="0" y="0"/>
                </a:lnTo>
                <a:close/>
                <a:moveTo>
                  <a:pt x="25" y="93"/>
                </a:moveTo>
                <a:lnTo>
                  <a:pt x="8" y="93"/>
                </a:lnTo>
                <a:lnTo>
                  <a:pt x="8" y="77"/>
                </a:lnTo>
                <a:lnTo>
                  <a:pt x="25" y="77"/>
                </a:lnTo>
                <a:lnTo>
                  <a:pt x="25" y="93"/>
                </a:lnTo>
                <a:close/>
                <a:moveTo>
                  <a:pt x="25" y="59"/>
                </a:moveTo>
                <a:lnTo>
                  <a:pt x="8" y="59"/>
                </a:lnTo>
                <a:lnTo>
                  <a:pt x="8" y="43"/>
                </a:lnTo>
                <a:lnTo>
                  <a:pt x="25" y="43"/>
                </a:lnTo>
                <a:lnTo>
                  <a:pt x="25" y="59"/>
                </a:lnTo>
                <a:close/>
                <a:moveTo>
                  <a:pt x="25" y="26"/>
                </a:moveTo>
                <a:lnTo>
                  <a:pt x="8" y="26"/>
                </a:lnTo>
                <a:lnTo>
                  <a:pt x="8" y="8"/>
                </a:lnTo>
                <a:lnTo>
                  <a:pt x="25" y="8"/>
                </a:lnTo>
                <a:lnTo>
                  <a:pt x="25" y="26"/>
                </a:lnTo>
                <a:close/>
                <a:moveTo>
                  <a:pt x="102" y="93"/>
                </a:moveTo>
                <a:lnTo>
                  <a:pt x="35" y="93"/>
                </a:lnTo>
                <a:lnTo>
                  <a:pt x="35" y="8"/>
                </a:lnTo>
                <a:lnTo>
                  <a:pt x="102" y="8"/>
                </a:lnTo>
                <a:lnTo>
                  <a:pt x="102" y="93"/>
                </a:lnTo>
                <a:close/>
                <a:moveTo>
                  <a:pt x="126" y="93"/>
                </a:moveTo>
                <a:lnTo>
                  <a:pt x="110" y="93"/>
                </a:lnTo>
                <a:lnTo>
                  <a:pt x="110" y="77"/>
                </a:lnTo>
                <a:lnTo>
                  <a:pt x="126" y="77"/>
                </a:lnTo>
                <a:lnTo>
                  <a:pt x="126" y="93"/>
                </a:lnTo>
                <a:close/>
                <a:moveTo>
                  <a:pt x="126" y="59"/>
                </a:moveTo>
                <a:lnTo>
                  <a:pt x="110" y="59"/>
                </a:lnTo>
                <a:lnTo>
                  <a:pt x="110" y="43"/>
                </a:lnTo>
                <a:lnTo>
                  <a:pt x="126" y="43"/>
                </a:lnTo>
                <a:lnTo>
                  <a:pt x="126" y="59"/>
                </a:lnTo>
                <a:close/>
                <a:moveTo>
                  <a:pt x="126" y="26"/>
                </a:moveTo>
                <a:lnTo>
                  <a:pt x="110" y="26"/>
                </a:lnTo>
                <a:lnTo>
                  <a:pt x="110" y="8"/>
                </a:lnTo>
                <a:lnTo>
                  <a:pt x="126" y="8"/>
                </a:lnTo>
                <a:lnTo>
                  <a:pt x="126" y="26"/>
                </a:lnTo>
                <a:close/>
                <a:moveTo>
                  <a:pt x="51" y="26"/>
                </a:moveTo>
                <a:lnTo>
                  <a:pt x="51" y="77"/>
                </a:lnTo>
                <a:lnTo>
                  <a:pt x="84" y="51"/>
                </a:lnTo>
                <a:lnTo>
                  <a:pt x="51" y="26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Freeform 40"/>
          <p:cNvSpPr>
            <a:spLocks noEditPoints="1"/>
          </p:cNvSpPr>
          <p:nvPr/>
        </p:nvSpPr>
        <p:spPr bwMode="auto">
          <a:xfrm>
            <a:off x="10563450" y="4022847"/>
            <a:ext cx="117276" cy="109946"/>
          </a:xfrm>
          <a:custGeom>
            <a:avLst/>
            <a:gdLst>
              <a:gd name="T0" fmla="*/ 80 w 80"/>
              <a:gd name="T1" fmla="*/ 29 h 75"/>
              <a:gd name="T2" fmla="*/ 52 w 80"/>
              <a:gd name="T3" fmla="*/ 24 h 75"/>
              <a:gd name="T4" fmla="*/ 41 w 80"/>
              <a:gd name="T5" fmla="*/ 0 h 75"/>
              <a:gd name="T6" fmla="*/ 28 w 80"/>
              <a:gd name="T7" fmla="*/ 24 h 75"/>
              <a:gd name="T8" fmla="*/ 0 w 80"/>
              <a:gd name="T9" fmla="*/ 29 h 75"/>
              <a:gd name="T10" fmla="*/ 19 w 80"/>
              <a:gd name="T11" fmla="*/ 49 h 75"/>
              <a:gd name="T12" fmla="*/ 15 w 80"/>
              <a:gd name="T13" fmla="*/ 75 h 75"/>
              <a:gd name="T14" fmla="*/ 41 w 80"/>
              <a:gd name="T15" fmla="*/ 62 h 75"/>
              <a:gd name="T16" fmla="*/ 65 w 80"/>
              <a:gd name="T17" fmla="*/ 75 h 75"/>
              <a:gd name="T18" fmla="*/ 60 w 80"/>
              <a:gd name="T19" fmla="*/ 49 h 75"/>
              <a:gd name="T20" fmla="*/ 80 w 80"/>
              <a:gd name="T21" fmla="*/ 29 h 75"/>
              <a:gd name="T22" fmla="*/ 41 w 80"/>
              <a:gd name="T23" fmla="*/ 57 h 75"/>
              <a:gd name="T24" fmla="*/ 23 w 80"/>
              <a:gd name="T25" fmla="*/ 65 h 75"/>
              <a:gd name="T26" fmla="*/ 26 w 80"/>
              <a:gd name="T27" fmla="*/ 45 h 75"/>
              <a:gd name="T28" fmla="*/ 11 w 80"/>
              <a:gd name="T29" fmla="*/ 32 h 75"/>
              <a:gd name="T30" fmla="*/ 31 w 80"/>
              <a:gd name="T31" fmla="*/ 29 h 75"/>
              <a:gd name="T32" fmla="*/ 41 w 80"/>
              <a:gd name="T33" fmla="*/ 11 h 75"/>
              <a:gd name="T34" fmla="*/ 49 w 80"/>
              <a:gd name="T35" fmla="*/ 29 h 75"/>
              <a:gd name="T36" fmla="*/ 68 w 80"/>
              <a:gd name="T37" fmla="*/ 32 h 75"/>
              <a:gd name="T38" fmla="*/ 54 w 80"/>
              <a:gd name="T39" fmla="*/ 45 h 75"/>
              <a:gd name="T40" fmla="*/ 57 w 80"/>
              <a:gd name="T41" fmla="*/ 65 h 75"/>
              <a:gd name="T42" fmla="*/ 41 w 80"/>
              <a:gd name="T43" fmla="*/ 5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" h="75">
                <a:moveTo>
                  <a:pt x="80" y="29"/>
                </a:moveTo>
                <a:lnTo>
                  <a:pt x="52" y="24"/>
                </a:lnTo>
                <a:lnTo>
                  <a:pt x="41" y="0"/>
                </a:lnTo>
                <a:lnTo>
                  <a:pt x="28" y="24"/>
                </a:lnTo>
                <a:lnTo>
                  <a:pt x="0" y="29"/>
                </a:lnTo>
                <a:lnTo>
                  <a:pt x="19" y="49"/>
                </a:lnTo>
                <a:lnTo>
                  <a:pt x="15" y="75"/>
                </a:lnTo>
                <a:lnTo>
                  <a:pt x="41" y="62"/>
                </a:lnTo>
                <a:lnTo>
                  <a:pt x="65" y="75"/>
                </a:lnTo>
                <a:lnTo>
                  <a:pt x="60" y="49"/>
                </a:lnTo>
                <a:lnTo>
                  <a:pt x="80" y="29"/>
                </a:lnTo>
                <a:close/>
                <a:moveTo>
                  <a:pt x="41" y="57"/>
                </a:moveTo>
                <a:lnTo>
                  <a:pt x="23" y="65"/>
                </a:lnTo>
                <a:lnTo>
                  <a:pt x="26" y="45"/>
                </a:lnTo>
                <a:lnTo>
                  <a:pt x="11" y="32"/>
                </a:lnTo>
                <a:lnTo>
                  <a:pt x="31" y="29"/>
                </a:lnTo>
                <a:lnTo>
                  <a:pt x="41" y="11"/>
                </a:lnTo>
                <a:lnTo>
                  <a:pt x="49" y="29"/>
                </a:lnTo>
                <a:lnTo>
                  <a:pt x="68" y="32"/>
                </a:lnTo>
                <a:lnTo>
                  <a:pt x="54" y="45"/>
                </a:lnTo>
                <a:lnTo>
                  <a:pt x="57" y="65"/>
                </a:lnTo>
                <a:lnTo>
                  <a:pt x="41" y="5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Freeform 41"/>
          <p:cNvSpPr>
            <a:spLocks noEditPoints="1"/>
          </p:cNvSpPr>
          <p:nvPr/>
        </p:nvSpPr>
        <p:spPr bwMode="auto">
          <a:xfrm>
            <a:off x="10177905" y="2898463"/>
            <a:ext cx="143663" cy="155392"/>
          </a:xfrm>
          <a:custGeom>
            <a:avLst/>
            <a:gdLst>
              <a:gd name="T0" fmla="*/ 48 w 60"/>
              <a:gd name="T1" fmla="*/ 11 h 65"/>
              <a:gd name="T2" fmla="*/ 60 w 60"/>
              <a:gd name="T3" fmla="*/ 6 h 65"/>
              <a:gd name="T4" fmla="*/ 60 w 60"/>
              <a:gd name="T5" fmla="*/ 44 h 65"/>
              <a:gd name="T6" fmla="*/ 48 w 60"/>
              <a:gd name="T7" fmla="*/ 48 h 65"/>
              <a:gd name="T8" fmla="*/ 36 w 60"/>
              <a:gd name="T9" fmla="*/ 45 h 65"/>
              <a:gd name="T10" fmla="*/ 24 w 60"/>
              <a:gd name="T11" fmla="*/ 41 h 65"/>
              <a:gd name="T12" fmla="*/ 12 w 60"/>
              <a:gd name="T13" fmla="*/ 46 h 65"/>
              <a:gd name="T14" fmla="*/ 12 w 60"/>
              <a:gd name="T15" fmla="*/ 8 h 65"/>
              <a:gd name="T16" fmla="*/ 24 w 60"/>
              <a:gd name="T17" fmla="*/ 4 h 65"/>
              <a:gd name="T18" fmla="*/ 36 w 60"/>
              <a:gd name="T19" fmla="*/ 7 h 65"/>
              <a:gd name="T20" fmla="*/ 48 w 60"/>
              <a:gd name="T21" fmla="*/ 11 h 65"/>
              <a:gd name="T22" fmla="*/ 4 w 60"/>
              <a:gd name="T23" fmla="*/ 0 h 65"/>
              <a:gd name="T24" fmla="*/ 8 w 60"/>
              <a:gd name="T25" fmla="*/ 4 h 65"/>
              <a:gd name="T26" fmla="*/ 8 w 60"/>
              <a:gd name="T27" fmla="*/ 65 h 65"/>
              <a:gd name="T28" fmla="*/ 0 w 60"/>
              <a:gd name="T29" fmla="*/ 65 h 65"/>
              <a:gd name="T30" fmla="*/ 0 w 60"/>
              <a:gd name="T31" fmla="*/ 4 h 65"/>
              <a:gd name="T32" fmla="*/ 4 w 60"/>
              <a:gd name="T3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5">
                <a:moveTo>
                  <a:pt x="48" y="11"/>
                </a:moveTo>
                <a:cubicBezTo>
                  <a:pt x="53" y="11"/>
                  <a:pt x="58" y="8"/>
                  <a:pt x="60" y="6"/>
                </a:cubicBezTo>
                <a:cubicBezTo>
                  <a:pt x="60" y="44"/>
                  <a:pt x="60" y="44"/>
                  <a:pt x="60" y="44"/>
                </a:cubicBezTo>
                <a:cubicBezTo>
                  <a:pt x="58" y="46"/>
                  <a:pt x="53" y="48"/>
                  <a:pt x="48" y="48"/>
                </a:cubicBezTo>
                <a:cubicBezTo>
                  <a:pt x="43" y="48"/>
                  <a:pt x="39" y="47"/>
                  <a:pt x="36" y="45"/>
                </a:cubicBezTo>
                <a:cubicBezTo>
                  <a:pt x="33" y="43"/>
                  <a:pt x="29" y="41"/>
                  <a:pt x="24" y="41"/>
                </a:cubicBezTo>
                <a:cubicBezTo>
                  <a:pt x="19" y="41"/>
                  <a:pt x="15" y="44"/>
                  <a:pt x="12" y="46"/>
                </a:cubicBezTo>
                <a:cubicBezTo>
                  <a:pt x="12" y="8"/>
                  <a:pt x="12" y="8"/>
                  <a:pt x="12" y="8"/>
                </a:cubicBezTo>
                <a:cubicBezTo>
                  <a:pt x="15" y="6"/>
                  <a:pt x="19" y="4"/>
                  <a:pt x="24" y="4"/>
                </a:cubicBezTo>
                <a:cubicBezTo>
                  <a:pt x="29" y="4"/>
                  <a:pt x="33" y="5"/>
                  <a:pt x="36" y="7"/>
                </a:cubicBezTo>
                <a:cubicBezTo>
                  <a:pt x="39" y="9"/>
                  <a:pt x="43" y="11"/>
                  <a:pt x="48" y="11"/>
                </a:cubicBezTo>
                <a:close/>
                <a:moveTo>
                  <a:pt x="4" y="0"/>
                </a:moveTo>
                <a:cubicBezTo>
                  <a:pt x="6" y="0"/>
                  <a:pt x="8" y="1"/>
                  <a:pt x="8" y="4"/>
                </a:cubicBezTo>
                <a:cubicBezTo>
                  <a:pt x="8" y="65"/>
                  <a:pt x="8" y="65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Freeform 42"/>
          <p:cNvSpPr>
            <a:spLocks noEditPoints="1"/>
          </p:cNvSpPr>
          <p:nvPr/>
        </p:nvSpPr>
        <p:spPr bwMode="auto">
          <a:xfrm>
            <a:off x="9996127" y="2822233"/>
            <a:ext cx="152459" cy="155392"/>
          </a:xfrm>
          <a:custGeom>
            <a:avLst/>
            <a:gdLst>
              <a:gd name="T0" fmla="*/ 54 w 64"/>
              <a:gd name="T1" fmla="*/ 0 h 65"/>
              <a:gd name="T2" fmla="*/ 44 w 64"/>
              <a:gd name="T3" fmla="*/ 11 h 65"/>
              <a:gd name="T4" fmla="*/ 44 w 64"/>
              <a:gd name="T5" fmla="*/ 41 h 65"/>
              <a:gd name="T6" fmla="*/ 52 w 64"/>
              <a:gd name="T7" fmla="*/ 41 h 65"/>
              <a:gd name="T8" fmla="*/ 52 w 64"/>
              <a:gd name="T9" fmla="*/ 65 h 65"/>
              <a:gd name="T10" fmla="*/ 64 w 64"/>
              <a:gd name="T11" fmla="*/ 65 h 65"/>
              <a:gd name="T12" fmla="*/ 64 w 64"/>
              <a:gd name="T13" fmla="*/ 11 h 65"/>
              <a:gd name="T14" fmla="*/ 54 w 64"/>
              <a:gd name="T15" fmla="*/ 0 h 65"/>
              <a:gd name="T16" fmla="*/ 26 w 64"/>
              <a:gd name="T17" fmla="*/ 0 h 65"/>
              <a:gd name="T18" fmla="*/ 24 w 64"/>
              <a:gd name="T19" fmla="*/ 2 h 65"/>
              <a:gd name="T20" fmla="*/ 24 w 64"/>
              <a:gd name="T21" fmla="*/ 17 h 65"/>
              <a:gd name="T22" fmla="*/ 22 w 64"/>
              <a:gd name="T23" fmla="*/ 18 h 65"/>
              <a:gd name="T24" fmla="*/ 20 w 64"/>
              <a:gd name="T25" fmla="*/ 17 h 65"/>
              <a:gd name="T26" fmla="*/ 20 w 64"/>
              <a:gd name="T27" fmla="*/ 2 h 65"/>
              <a:gd name="T28" fmla="*/ 18 w 64"/>
              <a:gd name="T29" fmla="*/ 0 h 65"/>
              <a:gd name="T30" fmla="*/ 16 w 64"/>
              <a:gd name="T31" fmla="*/ 2 h 65"/>
              <a:gd name="T32" fmla="*/ 16 w 64"/>
              <a:gd name="T33" fmla="*/ 17 h 65"/>
              <a:gd name="T34" fmla="*/ 14 w 64"/>
              <a:gd name="T35" fmla="*/ 18 h 65"/>
              <a:gd name="T36" fmla="*/ 12 w 64"/>
              <a:gd name="T37" fmla="*/ 17 h 65"/>
              <a:gd name="T38" fmla="*/ 12 w 64"/>
              <a:gd name="T39" fmla="*/ 2 h 65"/>
              <a:gd name="T40" fmla="*/ 10 w 64"/>
              <a:gd name="T41" fmla="*/ 0 h 65"/>
              <a:gd name="T42" fmla="*/ 8 w 64"/>
              <a:gd name="T43" fmla="*/ 2 h 65"/>
              <a:gd name="T44" fmla="*/ 8 w 64"/>
              <a:gd name="T45" fmla="*/ 17 h 65"/>
              <a:gd name="T46" fmla="*/ 6 w 64"/>
              <a:gd name="T47" fmla="*/ 18 h 65"/>
              <a:gd name="T48" fmla="*/ 4 w 64"/>
              <a:gd name="T49" fmla="*/ 17 h 65"/>
              <a:gd name="T50" fmla="*/ 4 w 64"/>
              <a:gd name="T51" fmla="*/ 2 h 65"/>
              <a:gd name="T52" fmla="*/ 2 w 64"/>
              <a:gd name="T53" fmla="*/ 0 h 65"/>
              <a:gd name="T54" fmla="*/ 0 w 64"/>
              <a:gd name="T55" fmla="*/ 2 h 65"/>
              <a:gd name="T56" fmla="*/ 0 w 64"/>
              <a:gd name="T57" fmla="*/ 17 h 65"/>
              <a:gd name="T58" fmla="*/ 0 w 64"/>
              <a:gd name="T59" fmla="*/ 21 h 65"/>
              <a:gd name="T60" fmla="*/ 3 w 64"/>
              <a:gd name="T61" fmla="*/ 25 h 65"/>
              <a:gd name="T62" fmla="*/ 8 w 64"/>
              <a:gd name="T63" fmla="*/ 33 h 65"/>
              <a:gd name="T64" fmla="*/ 8 w 64"/>
              <a:gd name="T65" fmla="*/ 65 h 65"/>
              <a:gd name="T66" fmla="*/ 20 w 64"/>
              <a:gd name="T67" fmla="*/ 65 h 65"/>
              <a:gd name="T68" fmla="*/ 20 w 64"/>
              <a:gd name="T69" fmla="*/ 33 h 65"/>
              <a:gd name="T70" fmla="*/ 25 w 64"/>
              <a:gd name="T71" fmla="*/ 25 h 65"/>
              <a:gd name="T72" fmla="*/ 28 w 64"/>
              <a:gd name="T73" fmla="*/ 21 h 65"/>
              <a:gd name="T74" fmla="*/ 28 w 64"/>
              <a:gd name="T75" fmla="*/ 17 h 65"/>
              <a:gd name="T76" fmla="*/ 28 w 64"/>
              <a:gd name="T77" fmla="*/ 2 h 65"/>
              <a:gd name="T78" fmla="*/ 26 w 64"/>
              <a:gd name="T7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65">
                <a:moveTo>
                  <a:pt x="54" y="0"/>
                </a:moveTo>
                <a:cubicBezTo>
                  <a:pt x="49" y="0"/>
                  <a:pt x="44" y="5"/>
                  <a:pt x="44" y="11"/>
                </a:cubicBezTo>
                <a:cubicBezTo>
                  <a:pt x="44" y="41"/>
                  <a:pt x="44" y="41"/>
                  <a:pt x="44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65"/>
                  <a:pt x="52" y="65"/>
                  <a:pt x="52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5"/>
                  <a:pt x="60" y="0"/>
                  <a:pt x="54" y="0"/>
                </a:cubicBezTo>
                <a:close/>
                <a:moveTo>
                  <a:pt x="26" y="0"/>
                </a:moveTo>
                <a:cubicBezTo>
                  <a:pt x="25" y="0"/>
                  <a:pt x="24" y="1"/>
                  <a:pt x="24" y="2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18"/>
                  <a:pt x="20" y="17"/>
                  <a:pt x="20" y="1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5" y="18"/>
                  <a:pt x="14" y="18"/>
                </a:cubicBezTo>
                <a:cubicBezTo>
                  <a:pt x="13" y="18"/>
                  <a:pt x="12" y="17"/>
                  <a:pt x="12" y="17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1" y="0"/>
                  <a:pt x="10" y="0"/>
                </a:cubicBezTo>
                <a:cubicBezTo>
                  <a:pt x="9" y="0"/>
                  <a:pt x="8" y="1"/>
                  <a:pt x="8" y="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7" y="18"/>
                  <a:pt x="6" y="18"/>
                </a:cubicBezTo>
                <a:cubicBezTo>
                  <a:pt x="5" y="18"/>
                  <a:pt x="4" y="17"/>
                  <a:pt x="4" y="17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3"/>
                  <a:pt x="3" y="25"/>
                </a:cubicBezTo>
                <a:cubicBezTo>
                  <a:pt x="5" y="26"/>
                  <a:pt x="8" y="28"/>
                  <a:pt x="8" y="33"/>
                </a:cubicBezTo>
                <a:cubicBezTo>
                  <a:pt x="8" y="65"/>
                  <a:pt x="8" y="65"/>
                  <a:pt x="8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28"/>
                  <a:pt x="22" y="26"/>
                  <a:pt x="25" y="25"/>
                </a:cubicBezTo>
                <a:cubicBezTo>
                  <a:pt x="26" y="23"/>
                  <a:pt x="28" y="22"/>
                  <a:pt x="28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7" y="0"/>
                  <a:pt x="26" y="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Freeform 43"/>
          <p:cNvSpPr>
            <a:spLocks noEditPoints="1"/>
          </p:cNvSpPr>
          <p:nvPr/>
        </p:nvSpPr>
        <p:spPr bwMode="auto">
          <a:xfrm>
            <a:off x="10296648" y="4247139"/>
            <a:ext cx="177380" cy="199370"/>
          </a:xfrm>
          <a:custGeom>
            <a:avLst/>
            <a:gdLst>
              <a:gd name="T0" fmla="*/ 58 w 74"/>
              <a:gd name="T1" fmla="*/ 25 h 83"/>
              <a:gd name="T2" fmla="*/ 63 w 74"/>
              <a:gd name="T3" fmla="*/ 22 h 83"/>
              <a:gd name="T4" fmla="*/ 68 w 74"/>
              <a:gd name="T5" fmla="*/ 12 h 83"/>
              <a:gd name="T6" fmla="*/ 65 w 74"/>
              <a:gd name="T7" fmla="*/ 3 h 83"/>
              <a:gd name="T8" fmla="*/ 58 w 74"/>
              <a:gd name="T9" fmla="*/ 0 h 83"/>
              <a:gd name="T10" fmla="*/ 46 w 74"/>
              <a:gd name="T11" fmla="*/ 6 h 83"/>
              <a:gd name="T12" fmla="*/ 36 w 74"/>
              <a:gd name="T13" fmla="*/ 24 h 83"/>
              <a:gd name="T14" fmla="*/ 27 w 74"/>
              <a:gd name="T15" fmla="*/ 6 h 83"/>
              <a:gd name="T16" fmla="*/ 18 w 74"/>
              <a:gd name="T17" fmla="*/ 2 h 83"/>
              <a:gd name="T18" fmla="*/ 11 w 74"/>
              <a:gd name="T19" fmla="*/ 5 h 83"/>
              <a:gd name="T20" fmla="*/ 12 w 74"/>
              <a:gd name="T21" fmla="*/ 21 h 83"/>
              <a:gd name="T22" fmla="*/ 18 w 74"/>
              <a:gd name="T23" fmla="*/ 25 h 83"/>
              <a:gd name="T24" fmla="*/ 0 w 74"/>
              <a:gd name="T25" fmla="*/ 25 h 83"/>
              <a:gd name="T26" fmla="*/ 0 w 74"/>
              <a:gd name="T27" fmla="*/ 47 h 83"/>
              <a:gd name="T28" fmla="*/ 6 w 74"/>
              <a:gd name="T29" fmla="*/ 47 h 83"/>
              <a:gd name="T30" fmla="*/ 6 w 74"/>
              <a:gd name="T31" fmla="*/ 83 h 83"/>
              <a:gd name="T32" fmla="*/ 69 w 74"/>
              <a:gd name="T33" fmla="*/ 83 h 83"/>
              <a:gd name="T34" fmla="*/ 69 w 74"/>
              <a:gd name="T35" fmla="*/ 47 h 83"/>
              <a:gd name="T36" fmla="*/ 74 w 74"/>
              <a:gd name="T37" fmla="*/ 47 h 83"/>
              <a:gd name="T38" fmla="*/ 74 w 74"/>
              <a:gd name="T39" fmla="*/ 25 h 83"/>
              <a:gd name="T40" fmla="*/ 58 w 74"/>
              <a:gd name="T41" fmla="*/ 25 h 83"/>
              <a:gd name="T42" fmla="*/ 50 w 74"/>
              <a:gd name="T43" fmla="*/ 10 h 83"/>
              <a:gd name="T44" fmla="*/ 58 w 74"/>
              <a:gd name="T45" fmla="*/ 6 h 83"/>
              <a:gd name="T46" fmla="*/ 61 w 74"/>
              <a:gd name="T47" fmla="*/ 7 h 83"/>
              <a:gd name="T48" fmla="*/ 59 w 74"/>
              <a:gd name="T49" fmla="*/ 18 h 83"/>
              <a:gd name="T50" fmla="*/ 46 w 74"/>
              <a:gd name="T51" fmla="*/ 25 h 83"/>
              <a:gd name="T52" fmla="*/ 42 w 74"/>
              <a:gd name="T53" fmla="*/ 25 h 83"/>
              <a:gd name="T54" fmla="*/ 50 w 74"/>
              <a:gd name="T55" fmla="*/ 10 h 83"/>
              <a:gd name="T56" fmla="*/ 14 w 74"/>
              <a:gd name="T57" fmla="*/ 12 h 83"/>
              <a:gd name="T58" fmla="*/ 15 w 74"/>
              <a:gd name="T59" fmla="*/ 9 h 83"/>
              <a:gd name="T60" fmla="*/ 18 w 74"/>
              <a:gd name="T61" fmla="*/ 8 h 83"/>
              <a:gd name="T62" fmla="*/ 18 w 74"/>
              <a:gd name="T63" fmla="*/ 8 h 83"/>
              <a:gd name="T64" fmla="*/ 23 w 74"/>
              <a:gd name="T65" fmla="*/ 10 h 83"/>
              <a:gd name="T66" fmla="*/ 30 w 74"/>
              <a:gd name="T67" fmla="*/ 23 h 83"/>
              <a:gd name="T68" fmla="*/ 30 w 74"/>
              <a:gd name="T69" fmla="*/ 24 h 83"/>
              <a:gd name="T70" fmla="*/ 29 w 74"/>
              <a:gd name="T71" fmla="*/ 24 h 83"/>
              <a:gd name="T72" fmla="*/ 17 w 74"/>
              <a:gd name="T73" fmla="*/ 17 h 83"/>
              <a:gd name="T74" fmla="*/ 14 w 74"/>
              <a:gd name="T75" fmla="*/ 12 h 83"/>
              <a:gd name="T76" fmla="*/ 32 w 74"/>
              <a:gd name="T77" fmla="*/ 78 h 83"/>
              <a:gd name="T78" fmla="*/ 11 w 74"/>
              <a:gd name="T79" fmla="*/ 78 h 83"/>
              <a:gd name="T80" fmla="*/ 11 w 74"/>
              <a:gd name="T81" fmla="*/ 44 h 83"/>
              <a:gd name="T82" fmla="*/ 32 w 74"/>
              <a:gd name="T83" fmla="*/ 44 h 83"/>
              <a:gd name="T84" fmla="*/ 32 w 74"/>
              <a:gd name="T85" fmla="*/ 78 h 83"/>
              <a:gd name="T86" fmla="*/ 32 w 74"/>
              <a:gd name="T87" fmla="*/ 41 h 83"/>
              <a:gd name="T88" fmla="*/ 6 w 74"/>
              <a:gd name="T89" fmla="*/ 41 h 83"/>
              <a:gd name="T90" fmla="*/ 6 w 74"/>
              <a:gd name="T91" fmla="*/ 31 h 83"/>
              <a:gd name="T92" fmla="*/ 32 w 74"/>
              <a:gd name="T93" fmla="*/ 31 h 83"/>
              <a:gd name="T94" fmla="*/ 32 w 74"/>
              <a:gd name="T95" fmla="*/ 41 h 83"/>
              <a:gd name="T96" fmla="*/ 63 w 74"/>
              <a:gd name="T97" fmla="*/ 78 h 83"/>
              <a:gd name="T98" fmla="*/ 42 w 74"/>
              <a:gd name="T99" fmla="*/ 78 h 83"/>
              <a:gd name="T100" fmla="*/ 42 w 74"/>
              <a:gd name="T101" fmla="*/ 44 h 83"/>
              <a:gd name="T102" fmla="*/ 63 w 74"/>
              <a:gd name="T103" fmla="*/ 44 h 83"/>
              <a:gd name="T104" fmla="*/ 63 w 74"/>
              <a:gd name="T105" fmla="*/ 78 h 83"/>
              <a:gd name="T106" fmla="*/ 69 w 74"/>
              <a:gd name="T107" fmla="*/ 41 h 83"/>
              <a:gd name="T108" fmla="*/ 42 w 74"/>
              <a:gd name="T109" fmla="*/ 41 h 83"/>
              <a:gd name="T110" fmla="*/ 42 w 74"/>
              <a:gd name="T111" fmla="*/ 31 h 83"/>
              <a:gd name="T112" fmla="*/ 69 w 74"/>
              <a:gd name="T113" fmla="*/ 31 h 83"/>
              <a:gd name="T114" fmla="*/ 69 w 74"/>
              <a:gd name="T115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" h="83">
                <a:moveTo>
                  <a:pt x="58" y="25"/>
                </a:moveTo>
                <a:cubicBezTo>
                  <a:pt x="60" y="24"/>
                  <a:pt x="61" y="23"/>
                  <a:pt x="63" y="22"/>
                </a:cubicBezTo>
                <a:cubicBezTo>
                  <a:pt x="65" y="19"/>
                  <a:pt x="67" y="16"/>
                  <a:pt x="68" y="12"/>
                </a:cubicBezTo>
                <a:cubicBezTo>
                  <a:pt x="69" y="9"/>
                  <a:pt x="68" y="5"/>
                  <a:pt x="65" y="3"/>
                </a:cubicBezTo>
                <a:cubicBezTo>
                  <a:pt x="63" y="1"/>
                  <a:pt x="61" y="0"/>
                  <a:pt x="58" y="0"/>
                </a:cubicBezTo>
                <a:cubicBezTo>
                  <a:pt x="54" y="0"/>
                  <a:pt x="50" y="2"/>
                  <a:pt x="46" y="6"/>
                </a:cubicBezTo>
                <a:cubicBezTo>
                  <a:pt x="41" y="11"/>
                  <a:pt x="38" y="19"/>
                  <a:pt x="36" y="24"/>
                </a:cubicBezTo>
                <a:cubicBezTo>
                  <a:pt x="35" y="19"/>
                  <a:pt x="32" y="11"/>
                  <a:pt x="27" y="6"/>
                </a:cubicBezTo>
                <a:cubicBezTo>
                  <a:pt x="25" y="4"/>
                  <a:pt x="21" y="2"/>
                  <a:pt x="18" y="2"/>
                </a:cubicBezTo>
                <a:cubicBezTo>
                  <a:pt x="15" y="2"/>
                  <a:pt x="13" y="3"/>
                  <a:pt x="11" y="5"/>
                </a:cubicBezTo>
                <a:cubicBezTo>
                  <a:pt x="7" y="9"/>
                  <a:pt x="8" y="16"/>
                  <a:pt x="12" y="21"/>
                </a:cubicBezTo>
                <a:cubicBezTo>
                  <a:pt x="14" y="23"/>
                  <a:pt x="16" y="24"/>
                  <a:pt x="18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7"/>
                  <a:pt x="0" y="47"/>
                  <a:pt x="0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3"/>
                  <a:pt x="6" y="83"/>
                  <a:pt x="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47"/>
                  <a:pt x="69" y="47"/>
                  <a:pt x="69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4" y="25"/>
                  <a:pt x="74" y="25"/>
                  <a:pt x="74" y="25"/>
                </a:cubicBezTo>
                <a:lnTo>
                  <a:pt x="58" y="25"/>
                </a:lnTo>
                <a:close/>
                <a:moveTo>
                  <a:pt x="50" y="10"/>
                </a:moveTo>
                <a:cubicBezTo>
                  <a:pt x="53" y="7"/>
                  <a:pt x="56" y="6"/>
                  <a:pt x="58" y="6"/>
                </a:cubicBezTo>
                <a:cubicBezTo>
                  <a:pt x="59" y="6"/>
                  <a:pt x="60" y="6"/>
                  <a:pt x="61" y="7"/>
                </a:cubicBezTo>
                <a:cubicBezTo>
                  <a:pt x="63" y="9"/>
                  <a:pt x="62" y="14"/>
                  <a:pt x="59" y="18"/>
                </a:cubicBezTo>
                <a:cubicBezTo>
                  <a:pt x="55" y="21"/>
                  <a:pt x="50" y="24"/>
                  <a:pt x="46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3" y="21"/>
                  <a:pt x="46" y="14"/>
                  <a:pt x="50" y="10"/>
                </a:cubicBezTo>
                <a:close/>
                <a:moveTo>
                  <a:pt x="14" y="12"/>
                </a:moveTo>
                <a:cubicBezTo>
                  <a:pt x="14" y="12"/>
                  <a:pt x="14" y="10"/>
                  <a:pt x="15" y="9"/>
                </a:cubicBezTo>
                <a:cubicBezTo>
                  <a:pt x="16" y="8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20" y="8"/>
                  <a:pt x="22" y="9"/>
                  <a:pt x="23" y="10"/>
                </a:cubicBezTo>
                <a:cubicBezTo>
                  <a:pt x="26" y="13"/>
                  <a:pt x="28" y="18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0" y="24"/>
                  <a:pt x="29" y="24"/>
                  <a:pt x="29" y="24"/>
                </a:cubicBezTo>
                <a:cubicBezTo>
                  <a:pt x="24" y="22"/>
                  <a:pt x="19" y="20"/>
                  <a:pt x="17" y="17"/>
                </a:cubicBezTo>
                <a:cubicBezTo>
                  <a:pt x="15" y="16"/>
                  <a:pt x="14" y="14"/>
                  <a:pt x="14" y="12"/>
                </a:cubicBezTo>
                <a:close/>
                <a:moveTo>
                  <a:pt x="32" y="78"/>
                </a:moveTo>
                <a:cubicBezTo>
                  <a:pt x="11" y="78"/>
                  <a:pt x="11" y="78"/>
                  <a:pt x="11" y="78"/>
                </a:cubicBezTo>
                <a:cubicBezTo>
                  <a:pt x="11" y="44"/>
                  <a:pt x="11" y="44"/>
                  <a:pt x="11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78"/>
                </a:lnTo>
                <a:close/>
                <a:moveTo>
                  <a:pt x="32" y="41"/>
                </a:moveTo>
                <a:cubicBezTo>
                  <a:pt x="6" y="41"/>
                  <a:pt x="6" y="41"/>
                  <a:pt x="6" y="41"/>
                </a:cubicBezTo>
                <a:cubicBezTo>
                  <a:pt x="6" y="31"/>
                  <a:pt x="6" y="31"/>
                  <a:pt x="6" y="31"/>
                </a:cubicBezTo>
                <a:cubicBezTo>
                  <a:pt x="32" y="31"/>
                  <a:pt x="32" y="31"/>
                  <a:pt x="32" y="31"/>
                </a:cubicBezTo>
                <a:lnTo>
                  <a:pt x="32" y="41"/>
                </a:lnTo>
                <a:close/>
                <a:moveTo>
                  <a:pt x="63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42" y="44"/>
                  <a:pt x="42" y="44"/>
                  <a:pt x="42" y="44"/>
                </a:cubicBezTo>
                <a:cubicBezTo>
                  <a:pt x="63" y="44"/>
                  <a:pt x="63" y="44"/>
                  <a:pt x="63" y="44"/>
                </a:cubicBezTo>
                <a:lnTo>
                  <a:pt x="63" y="78"/>
                </a:lnTo>
                <a:close/>
                <a:moveTo>
                  <a:pt x="69" y="41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31"/>
                  <a:pt x="42" y="31"/>
                  <a:pt x="42" y="31"/>
                </a:cubicBezTo>
                <a:cubicBezTo>
                  <a:pt x="69" y="31"/>
                  <a:pt x="69" y="31"/>
                  <a:pt x="69" y="31"/>
                </a:cubicBezTo>
                <a:lnTo>
                  <a:pt x="69" y="4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Freeform 44"/>
          <p:cNvSpPr>
            <a:spLocks noEditPoints="1"/>
          </p:cNvSpPr>
          <p:nvPr/>
        </p:nvSpPr>
        <p:spPr bwMode="auto">
          <a:xfrm>
            <a:off x="10243874" y="5145767"/>
            <a:ext cx="184710" cy="150993"/>
          </a:xfrm>
          <a:custGeom>
            <a:avLst/>
            <a:gdLst>
              <a:gd name="T0" fmla="*/ 1 w 77"/>
              <a:gd name="T1" fmla="*/ 42 h 63"/>
              <a:gd name="T2" fmla="*/ 8 w 77"/>
              <a:gd name="T3" fmla="*/ 55 h 63"/>
              <a:gd name="T4" fmla="*/ 21 w 77"/>
              <a:gd name="T5" fmla="*/ 61 h 63"/>
              <a:gd name="T6" fmla="*/ 38 w 77"/>
              <a:gd name="T7" fmla="*/ 63 h 63"/>
              <a:gd name="T8" fmla="*/ 56 w 77"/>
              <a:gd name="T9" fmla="*/ 61 h 63"/>
              <a:gd name="T10" fmla="*/ 69 w 77"/>
              <a:gd name="T11" fmla="*/ 55 h 63"/>
              <a:gd name="T12" fmla="*/ 76 w 77"/>
              <a:gd name="T13" fmla="*/ 42 h 63"/>
              <a:gd name="T14" fmla="*/ 71 w 77"/>
              <a:gd name="T15" fmla="*/ 16 h 63"/>
              <a:gd name="T16" fmla="*/ 72 w 77"/>
              <a:gd name="T17" fmla="*/ 11 h 63"/>
              <a:gd name="T18" fmla="*/ 70 w 77"/>
              <a:gd name="T19" fmla="*/ 0 h 63"/>
              <a:gd name="T20" fmla="*/ 67 w 77"/>
              <a:gd name="T21" fmla="*/ 0 h 63"/>
              <a:gd name="T22" fmla="*/ 60 w 77"/>
              <a:gd name="T23" fmla="*/ 3 h 63"/>
              <a:gd name="T24" fmla="*/ 38 w 77"/>
              <a:gd name="T25" fmla="*/ 5 h 63"/>
              <a:gd name="T26" fmla="*/ 17 w 77"/>
              <a:gd name="T27" fmla="*/ 3 h 63"/>
              <a:gd name="T28" fmla="*/ 9 w 77"/>
              <a:gd name="T29" fmla="*/ 0 h 63"/>
              <a:gd name="T30" fmla="*/ 7 w 77"/>
              <a:gd name="T31" fmla="*/ 0 h 63"/>
              <a:gd name="T32" fmla="*/ 5 w 77"/>
              <a:gd name="T33" fmla="*/ 11 h 63"/>
              <a:gd name="T34" fmla="*/ 6 w 77"/>
              <a:gd name="T35" fmla="*/ 16 h 63"/>
              <a:gd name="T36" fmla="*/ 9 w 77"/>
              <a:gd name="T37" fmla="*/ 42 h 63"/>
              <a:gd name="T38" fmla="*/ 18 w 77"/>
              <a:gd name="T39" fmla="*/ 30 h 63"/>
              <a:gd name="T40" fmla="*/ 27 w 77"/>
              <a:gd name="T41" fmla="*/ 29 h 63"/>
              <a:gd name="T42" fmla="*/ 38 w 77"/>
              <a:gd name="T43" fmla="*/ 30 h 63"/>
              <a:gd name="T44" fmla="*/ 49 w 77"/>
              <a:gd name="T45" fmla="*/ 29 h 63"/>
              <a:gd name="T46" fmla="*/ 59 w 77"/>
              <a:gd name="T47" fmla="*/ 30 h 63"/>
              <a:gd name="T48" fmla="*/ 67 w 77"/>
              <a:gd name="T49" fmla="*/ 42 h 63"/>
              <a:gd name="T50" fmla="*/ 64 w 77"/>
              <a:gd name="T51" fmla="*/ 52 h 63"/>
              <a:gd name="T52" fmla="*/ 56 w 77"/>
              <a:gd name="T53" fmla="*/ 57 h 63"/>
              <a:gd name="T54" fmla="*/ 45 w 77"/>
              <a:gd name="T55" fmla="*/ 58 h 63"/>
              <a:gd name="T56" fmla="*/ 31 w 77"/>
              <a:gd name="T57" fmla="*/ 58 h 63"/>
              <a:gd name="T58" fmla="*/ 20 w 77"/>
              <a:gd name="T59" fmla="*/ 57 h 63"/>
              <a:gd name="T60" fmla="*/ 12 w 77"/>
              <a:gd name="T61" fmla="*/ 52 h 63"/>
              <a:gd name="T62" fmla="*/ 9 w 77"/>
              <a:gd name="T63" fmla="*/ 42 h 63"/>
              <a:gd name="T64" fmla="*/ 53 w 77"/>
              <a:gd name="T65" fmla="*/ 48 h 63"/>
              <a:gd name="T66" fmla="*/ 53 w 77"/>
              <a:gd name="T67" fmla="*/ 34 h 63"/>
              <a:gd name="T68" fmla="*/ 19 w 77"/>
              <a:gd name="T69" fmla="*/ 41 h 63"/>
              <a:gd name="T70" fmla="*/ 29 w 77"/>
              <a:gd name="T71" fmla="*/ 41 h 63"/>
              <a:gd name="T72" fmla="*/ 19 w 77"/>
              <a:gd name="T73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" h="63">
                <a:moveTo>
                  <a:pt x="0" y="33"/>
                </a:moveTo>
                <a:cubicBezTo>
                  <a:pt x="0" y="36"/>
                  <a:pt x="0" y="39"/>
                  <a:pt x="1" y="42"/>
                </a:cubicBezTo>
                <a:cubicBezTo>
                  <a:pt x="1" y="45"/>
                  <a:pt x="2" y="47"/>
                  <a:pt x="3" y="49"/>
                </a:cubicBezTo>
                <a:cubicBezTo>
                  <a:pt x="5" y="51"/>
                  <a:pt x="6" y="53"/>
                  <a:pt x="8" y="55"/>
                </a:cubicBezTo>
                <a:cubicBezTo>
                  <a:pt x="10" y="56"/>
                  <a:pt x="12" y="58"/>
                  <a:pt x="14" y="59"/>
                </a:cubicBezTo>
                <a:cubicBezTo>
                  <a:pt x="16" y="60"/>
                  <a:pt x="18" y="61"/>
                  <a:pt x="21" y="61"/>
                </a:cubicBezTo>
                <a:cubicBezTo>
                  <a:pt x="23" y="62"/>
                  <a:pt x="26" y="62"/>
                  <a:pt x="29" y="63"/>
                </a:cubicBezTo>
                <a:cubicBezTo>
                  <a:pt x="32" y="63"/>
                  <a:pt x="35" y="63"/>
                  <a:pt x="38" y="63"/>
                </a:cubicBezTo>
                <a:cubicBezTo>
                  <a:pt x="42" y="63"/>
                  <a:pt x="45" y="63"/>
                  <a:pt x="47" y="63"/>
                </a:cubicBezTo>
                <a:cubicBezTo>
                  <a:pt x="50" y="62"/>
                  <a:pt x="53" y="62"/>
                  <a:pt x="56" y="61"/>
                </a:cubicBezTo>
                <a:cubicBezTo>
                  <a:pt x="58" y="61"/>
                  <a:pt x="61" y="60"/>
                  <a:pt x="63" y="59"/>
                </a:cubicBezTo>
                <a:cubicBezTo>
                  <a:pt x="65" y="58"/>
                  <a:pt x="67" y="56"/>
                  <a:pt x="69" y="55"/>
                </a:cubicBezTo>
                <a:cubicBezTo>
                  <a:pt x="71" y="53"/>
                  <a:pt x="72" y="51"/>
                  <a:pt x="73" y="49"/>
                </a:cubicBezTo>
                <a:cubicBezTo>
                  <a:pt x="74" y="47"/>
                  <a:pt x="75" y="45"/>
                  <a:pt x="76" y="42"/>
                </a:cubicBezTo>
                <a:cubicBezTo>
                  <a:pt x="77" y="39"/>
                  <a:pt x="77" y="36"/>
                  <a:pt x="77" y="33"/>
                </a:cubicBezTo>
                <a:cubicBezTo>
                  <a:pt x="77" y="26"/>
                  <a:pt x="75" y="21"/>
                  <a:pt x="71" y="16"/>
                </a:cubicBezTo>
                <a:cubicBezTo>
                  <a:pt x="71" y="16"/>
                  <a:pt x="71" y="15"/>
                  <a:pt x="71" y="14"/>
                </a:cubicBezTo>
                <a:cubicBezTo>
                  <a:pt x="71" y="13"/>
                  <a:pt x="72" y="12"/>
                  <a:pt x="72" y="11"/>
                </a:cubicBezTo>
                <a:cubicBezTo>
                  <a:pt x="72" y="10"/>
                  <a:pt x="72" y="8"/>
                  <a:pt x="72" y="6"/>
                </a:cubicBezTo>
                <a:cubicBezTo>
                  <a:pt x="71" y="4"/>
                  <a:pt x="71" y="2"/>
                  <a:pt x="7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8" y="0"/>
                  <a:pt x="67" y="0"/>
                </a:cubicBezTo>
                <a:cubicBezTo>
                  <a:pt x="67" y="0"/>
                  <a:pt x="65" y="1"/>
                  <a:pt x="64" y="1"/>
                </a:cubicBezTo>
                <a:cubicBezTo>
                  <a:pt x="63" y="1"/>
                  <a:pt x="61" y="2"/>
                  <a:pt x="60" y="3"/>
                </a:cubicBezTo>
                <a:cubicBezTo>
                  <a:pt x="58" y="4"/>
                  <a:pt x="56" y="5"/>
                  <a:pt x="53" y="7"/>
                </a:cubicBezTo>
                <a:cubicBezTo>
                  <a:pt x="50" y="6"/>
                  <a:pt x="45" y="5"/>
                  <a:pt x="38" y="5"/>
                </a:cubicBezTo>
                <a:cubicBezTo>
                  <a:pt x="32" y="5"/>
                  <a:pt x="27" y="6"/>
                  <a:pt x="23" y="7"/>
                </a:cubicBezTo>
                <a:cubicBezTo>
                  <a:pt x="21" y="5"/>
                  <a:pt x="19" y="4"/>
                  <a:pt x="17" y="3"/>
                </a:cubicBezTo>
                <a:cubicBezTo>
                  <a:pt x="15" y="2"/>
                  <a:pt x="14" y="1"/>
                  <a:pt x="12" y="1"/>
                </a:cubicBezTo>
                <a:cubicBezTo>
                  <a:pt x="11" y="1"/>
                  <a:pt x="10" y="0"/>
                  <a:pt x="9" y="0"/>
                </a:cubicBezTo>
                <a:cubicBezTo>
                  <a:pt x="8" y="0"/>
                  <a:pt x="8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2"/>
                  <a:pt x="5" y="4"/>
                  <a:pt x="5" y="6"/>
                </a:cubicBezTo>
                <a:cubicBezTo>
                  <a:pt x="5" y="8"/>
                  <a:pt x="5" y="10"/>
                  <a:pt x="5" y="11"/>
                </a:cubicBezTo>
                <a:cubicBezTo>
                  <a:pt x="5" y="12"/>
                  <a:pt x="5" y="13"/>
                  <a:pt x="5" y="14"/>
                </a:cubicBezTo>
                <a:cubicBezTo>
                  <a:pt x="6" y="15"/>
                  <a:pt x="6" y="16"/>
                  <a:pt x="6" y="16"/>
                </a:cubicBezTo>
                <a:cubicBezTo>
                  <a:pt x="2" y="21"/>
                  <a:pt x="0" y="26"/>
                  <a:pt x="0" y="33"/>
                </a:cubicBezTo>
                <a:close/>
                <a:moveTo>
                  <a:pt x="9" y="42"/>
                </a:moveTo>
                <a:cubicBezTo>
                  <a:pt x="9" y="38"/>
                  <a:pt x="11" y="35"/>
                  <a:pt x="14" y="32"/>
                </a:cubicBezTo>
                <a:cubicBezTo>
                  <a:pt x="15" y="31"/>
                  <a:pt x="16" y="30"/>
                  <a:pt x="18" y="30"/>
                </a:cubicBezTo>
                <a:cubicBezTo>
                  <a:pt x="19" y="30"/>
                  <a:pt x="20" y="29"/>
                  <a:pt x="22" y="29"/>
                </a:cubicBezTo>
                <a:cubicBezTo>
                  <a:pt x="24" y="29"/>
                  <a:pt x="25" y="29"/>
                  <a:pt x="27" y="29"/>
                </a:cubicBezTo>
                <a:cubicBezTo>
                  <a:pt x="28" y="29"/>
                  <a:pt x="30" y="29"/>
                  <a:pt x="32" y="30"/>
                </a:cubicBezTo>
                <a:cubicBezTo>
                  <a:pt x="35" y="30"/>
                  <a:pt x="36" y="30"/>
                  <a:pt x="38" y="30"/>
                </a:cubicBezTo>
                <a:cubicBezTo>
                  <a:pt x="40" y="30"/>
                  <a:pt x="42" y="30"/>
                  <a:pt x="44" y="30"/>
                </a:cubicBezTo>
                <a:cubicBezTo>
                  <a:pt x="46" y="29"/>
                  <a:pt x="48" y="29"/>
                  <a:pt x="49" y="29"/>
                </a:cubicBezTo>
                <a:cubicBezTo>
                  <a:pt x="51" y="29"/>
                  <a:pt x="52" y="29"/>
                  <a:pt x="54" y="29"/>
                </a:cubicBezTo>
                <a:cubicBezTo>
                  <a:pt x="56" y="29"/>
                  <a:pt x="57" y="30"/>
                  <a:pt x="59" y="30"/>
                </a:cubicBezTo>
                <a:cubicBezTo>
                  <a:pt x="60" y="30"/>
                  <a:pt x="61" y="31"/>
                  <a:pt x="62" y="32"/>
                </a:cubicBezTo>
                <a:cubicBezTo>
                  <a:pt x="65" y="35"/>
                  <a:pt x="67" y="38"/>
                  <a:pt x="67" y="42"/>
                </a:cubicBezTo>
                <a:cubicBezTo>
                  <a:pt x="67" y="44"/>
                  <a:pt x="67" y="46"/>
                  <a:pt x="66" y="48"/>
                </a:cubicBezTo>
                <a:cubicBezTo>
                  <a:pt x="66" y="49"/>
                  <a:pt x="65" y="51"/>
                  <a:pt x="64" y="52"/>
                </a:cubicBezTo>
                <a:cubicBezTo>
                  <a:pt x="63" y="53"/>
                  <a:pt x="62" y="54"/>
                  <a:pt x="61" y="55"/>
                </a:cubicBezTo>
                <a:cubicBezTo>
                  <a:pt x="59" y="56"/>
                  <a:pt x="58" y="56"/>
                  <a:pt x="56" y="57"/>
                </a:cubicBezTo>
                <a:cubicBezTo>
                  <a:pt x="55" y="57"/>
                  <a:pt x="53" y="57"/>
                  <a:pt x="51" y="58"/>
                </a:cubicBezTo>
                <a:cubicBezTo>
                  <a:pt x="48" y="58"/>
                  <a:pt x="46" y="58"/>
                  <a:pt x="45" y="58"/>
                </a:cubicBezTo>
                <a:cubicBezTo>
                  <a:pt x="43" y="58"/>
                  <a:pt x="41" y="58"/>
                  <a:pt x="38" y="58"/>
                </a:cubicBezTo>
                <a:cubicBezTo>
                  <a:pt x="35" y="58"/>
                  <a:pt x="33" y="58"/>
                  <a:pt x="31" y="58"/>
                </a:cubicBezTo>
                <a:cubicBezTo>
                  <a:pt x="30" y="58"/>
                  <a:pt x="28" y="58"/>
                  <a:pt x="25" y="58"/>
                </a:cubicBezTo>
                <a:cubicBezTo>
                  <a:pt x="23" y="57"/>
                  <a:pt x="21" y="57"/>
                  <a:pt x="20" y="57"/>
                </a:cubicBezTo>
                <a:cubicBezTo>
                  <a:pt x="19" y="56"/>
                  <a:pt x="17" y="56"/>
                  <a:pt x="16" y="55"/>
                </a:cubicBezTo>
                <a:cubicBezTo>
                  <a:pt x="14" y="54"/>
                  <a:pt x="13" y="53"/>
                  <a:pt x="12" y="52"/>
                </a:cubicBezTo>
                <a:cubicBezTo>
                  <a:pt x="11" y="51"/>
                  <a:pt x="11" y="49"/>
                  <a:pt x="10" y="48"/>
                </a:cubicBezTo>
                <a:cubicBezTo>
                  <a:pt x="9" y="46"/>
                  <a:pt x="9" y="44"/>
                  <a:pt x="9" y="42"/>
                </a:cubicBezTo>
                <a:close/>
                <a:moveTo>
                  <a:pt x="48" y="41"/>
                </a:moveTo>
                <a:cubicBezTo>
                  <a:pt x="48" y="45"/>
                  <a:pt x="50" y="48"/>
                  <a:pt x="53" y="48"/>
                </a:cubicBezTo>
                <a:cubicBezTo>
                  <a:pt x="55" y="48"/>
                  <a:pt x="58" y="45"/>
                  <a:pt x="58" y="41"/>
                </a:cubicBezTo>
                <a:cubicBezTo>
                  <a:pt x="58" y="37"/>
                  <a:pt x="55" y="34"/>
                  <a:pt x="53" y="34"/>
                </a:cubicBezTo>
                <a:cubicBezTo>
                  <a:pt x="50" y="34"/>
                  <a:pt x="48" y="37"/>
                  <a:pt x="48" y="41"/>
                </a:cubicBezTo>
                <a:close/>
                <a:moveTo>
                  <a:pt x="19" y="41"/>
                </a:moveTo>
                <a:cubicBezTo>
                  <a:pt x="19" y="45"/>
                  <a:pt x="21" y="48"/>
                  <a:pt x="24" y="48"/>
                </a:cubicBezTo>
                <a:cubicBezTo>
                  <a:pt x="27" y="48"/>
                  <a:pt x="29" y="45"/>
                  <a:pt x="29" y="41"/>
                </a:cubicBezTo>
                <a:cubicBezTo>
                  <a:pt x="29" y="37"/>
                  <a:pt x="27" y="34"/>
                  <a:pt x="24" y="34"/>
                </a:cubicBezTo>
                <a:cubicBezTo>
                  <a:pt x="21" y="34"/>
                  <a:pt x="19" y="37"/>
                  <a:pt x="19" y="4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Freeform 45"/>
          <p:cNvSpPr>
            <a:spLocks noEditPoints="1"/>
          </p:cNvSpPr>
          <p:nvPr/>
        </p:nvSpPr>
        <p:spPr bwMode="auto">
          <a:xfrm>
            <a:off x="10054765" y="3178459"/>
            <a:ext cx="300521" cy="300520"/>
          </a:xfrm>
          <a:custGeom>
            <a:avLst/>
            <a:gdLst>
              <a:gd name="T0" fmla="*/ 0 w 125"/>
              <a:gd name="T1" fmla="*/ 63 h 125"/>
              <a:gd name="T2" fmla="*/ 125 w 125"/>
              <a:gd name="T3" fmla="*/ 63 h 125"/>
              <a:gd name="T4" fmla="*/ 98 w 125"/>
              <a:gd name="T5" fmla="*/ 83 h 125"/>
              <a:gd name="T6" fmla="*/ 117 w 125"/>
              <a:gd name="T7" fmla="*/ 67 h 125"/>
              <a:gd name="T8" fmla="*/ 98 w 125"/>
              <a:gd name="T9" fmla="*/ 83 h 125"/>
              <a:gd name="T10" fmla="*/ 25 w 125"/>
              <a:gd name="T11" fmla="*/ 59 h 125"/>
              <a:gd name="T12" fmla="*/ 13 w 125"/>
              <a:gd name="T13" fmla="*/ 42 h 125"/>
              <a:gd name="T14" fmla="*/ 90 w 125"/>
              <a:gd name="T15" fmla="*/ 42 h 125"/>
              <a:gd name="T16" fmla="*/ 67 w 125"/>
              <a:gd name="T17" fmla="*/ 59 h 125"/>
              <a:gd name="T18" fmla="*/ 90 w 125"/>
              <a:gd name="T19" fmla="*/ 42 h 125"/>
              <a:gd name="T20" fmla="*/ 67 w 125"/>
              <a:gd name="T21" fmla="*/ 9 h 125"/>
              <a:gd name="T22" fmla="*/ 82 w 125"/>
              <a:gd name="T23" fmla="*/ 23 h 125"/>
              <a:gd name="T24" fmla="*/ 67 w 125"/>
              <a:gd name="T25" fmla="*/ 34 h 125"/>
              <a:gd name="T26" fmla="*/ 53 w 125"/>
              <a:gd name="T27" fmla="*/ 12 h 125"/>
              <a:gd name="T28" fmla="*/ 59 w 125"/>
              <a:gd name="T29" fmla="*/ 34 h 125"/>
              <a:gd name="T30" fmla="*/ 43 w 125"/>
              <a:gd name="T31" fmla="*/ 23 h 125"/>
              <a:gd name="T32" fmla="*/ 59 w 125"/>
              <a:gd name="T33" fmla="*/ 59 h 125"/>
              <a:gd name="T34" fmla="*/ 36 w 125"/>
              <a:gd name="T35" fmla="*/ 42 h 125"/>
              <a:gd name="T36" fmla="*/ 13 w 125"/>
              <a:gd name="T37" fmla="*/ 83 h 125"/>
              <a:gd name="T38" fmla="*/ 25 w 125"/>
              <a:gd name="T39" fmla="*/ 67 h 125"/>
              <a:gd name="T40" fmla="*/ 13 w 125"/>
              <a:gd name="T41" fmla="*/ 83 h 125"/>
              <a:gd name="T42" fmla="*/ 59 w 125"/>
              <a:gd name="T43" fmla="*/ 67 h 125"/>
              <a:gd name="T44" fmla="*/ 36 w 125"/>
              <a:gd name="T45" fmla="*/ 83 h 125"/>
              <a:gd name="T46" fmla="*/ 59 w 125"/>
              <a:gd name="T47" fmla="*/ 92 h 125"/>
              <a:gd name="T48" fmla="*/ 53 w 125"/>
              <a:gd name="T49" fmla="*/ 113 h 125"/>
              <a:gd name="T50" fmla="*/ 38 w 125"/>
              <a:gd name="T51" fmla="*/ 92 h 125"/>
              <a:gd name="T52" fmla="*/ 82 w 125"/>
              <a:gd name="T53" fmla="*/ 102 h 125"/>
              <a:gd name="T54" fmla="*/ 67 w 125"/>
              <a:gd name="T55" fmla="*/ 116 h 125"/>
              <a:gd name="T56" fmla="*/ 87 w 125"/>
              <a:gd name="T57" fmla="*/ 92 h 125"/>
              <a:gd name="T58" fmla="*/ 67 w 125"/>
              <a:gd name="T59" fmla="*/ 83 h 125"/>
              <a:gd name="T60" fmla="*/ 92 w 125"/>
              <a:gd name="T61" fmla="*/ 67 h 125"/>
              <a:gd name="T62" fmla="*/ 67 w 125"/>
              <a:gd name="T63" fmla="*/ 83 h 125"/>
              <a:gd name="T64" fmla="*/ 98 w 125"/>
              <a:gd name="T65" fmla="*/ 42 h 125"/>
              <a:gd name="T66" fmla="*/ 117 w 125"/>
              <a:gd name="T67" fmla="*/ 59 h 125"/>
              <a:gd name="T68" fmla="*/ 108 w 125"/>
              <a:gd name="T69" fmla="*/ 34 h 125"/>
              <a:gd name="T70" fmla="*/ 86 w 125"/>
              <a:gd name="T71" fmla="*/ 14 h 125"/>
              <a:gd name="T72" fmla="*/ 108 w 125"/>
              <a:gd name="T73" fmla="*/ 34 h 125"/>
              <a:gd name="T74" fmla="*/ 39 w 125"/>
              <a:gd name="T75" fmla="*/ 14 h 125"/>
              <a:gd name="T76" fmla="*/ 17 w 125"/>
              <a:gd name="T77" fmla="*/ 34 h 125"/>
              <a:gd name="T78" fmla="*/ 17 w 125"/>
              <a:gd name="T79" fmla="*/ 92 h 125"/>
              <a:gd name="T80" fmla="*/ 39 w 125"/>
              <a:gd name="T81" fmla="*/ 111 h 125"/>
              <a:gd name="T82" fmla="*/ 17 w 125"/>
              <a:gd name="T83" fmla="*/ 92 h 125"/>
              <a:gd name="T84" fmla="*/ 86 w 125"/>
              <a:gd name="T85" fmla="*/ 111 h 125"/>
              <a:gd name="T86" fmla="*/ 108 w 125"/>
              <a:gd name="T87" fmla="*/ 9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" h="125">
                <a:moveTo>
                  <a:pt x="63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28" y="125"/>
                  <a:pt x="63" y="125"/>
                </a:cubicBezTo>
                <a:cubicBezTo>
                  <a:pt x="97" y="125"/>
                  <a:pt x="125" y="97"/>
                  <a:pt x="125" y="63"/>
                </a:cubicBezTo>
                <a:cubicBezTo>
                  <a:pt x="125" y="28"/>
                  <a:pt x="97" y="0"/>
                  <a:pt x="63" y="0"/>
                </a:cubicBezTo>
                <a:close/>
                <a:moveTo>
                  <a:pt x="98" y="83"/>
                </a:moveTo>
                <a:cubicBezTo>
                  <a:pt x="99" y="78"/>
                  <a:pt x="100" y="73"/>
                  <a:pt x="100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6" y="73"/>
                  <a:pt x="115" y="78"/>
                  <a:pt x="113" y="83"/>
                </a:cubicBezTo>
                <a:lnTo>
                  <a:pt x="98" y="83"/>
                </a:lnTo>
                <a:close/>
                <a:moveTo>
                  <a:pt x="27" y="42"/>
                </a:moveTo>
                <a:cubicBezTo>
                  <a:pt x="26" y="47"/>
                  <a:pt x="26" y="53"/>
                  <a:pt x="25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3"/>
                  <a:pt x="11" y="47"/>
                  <a:pt x="13" y="42"/>
                </a:cubicBezTo>
                <a:lnTo>
                  <a:pt x="27" y="42"/>
                </a:lnTo>
                <a:close/>
                <a:moveTo>
                  <a:pt x="90" y="42"/>
                </a:moveTo>
                <a:cubicBezTo>
                  <a:pt x="91" y="47"/>
                  <a:pt x="92" y="53"/>
                  <a:pt x="92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42"/>
                  <a:pt x="67" y="42"/>
                  <a:pt x="67" y="42"/>
                </a:cubicBezTo>
                <a:lnTo>
                  <a:pt x="90" y="42"/>
                </a:lnTo>
                <a:close/>
                <a:moveTo>
                  <a:pt x="67" y="34"/>
                </a:moveTo>
                <a:cubicBezTo>
                  <a:pt x="67" y="9"/>
                  <a:pt x="67" y="9"/>
                  <a:pt x="67" y="9"/>
                </a:cubicBezTo>
                <a:cubicBezTo>
                  <a:pt x="69" y="10"/>
                  <a:pt x="71" y="11"/>
                  <a:pt x="73" y="12"/>
                </a:cubicBezTo>
                <a:cubicBezTo>
                  <a:pt x="76" y="14"/>
                  <a:pt x="79" y="18"/>
                  <a:pt x="82" y="23"/>
                </a:cubicBezTo>
                <a:cubicBezTo>
                  <a:pt x="84" y="26"/>
                  <a:pt x="86" y="30"/>
                  <a:pt x="87" y="34"/>
                </a:cubicBezTo>
                <a:cubicBezTo>
                  <a:pt x="67" y="34"/>
                  <a:pt x="67" y="34"/>
                  <a:pt x="67" y="34"/>
                </a:cubicBezTo>
                <a:close/>
                <a:moveTo>
                  <a:pt x="43" y="23"/>
                </a:moveTo>
                <a:cubicBezTo>
                  <a:pt x="46" y="18"/>
                  <a:pt x="50" y="14"/>
                  <a:pt x="53" y="12"/>
                </a:cubicBezTo>
                <a:cubicBezTo>
                  <a:pt x="55" y="11"/>
                  <a:pt x="57" y="10"/>
                  <a:pt x="59" y="9"/>
                </a:cubicBezTo>
                <a:cubicBezTo>
                  <a:pt x="59" y="34"/>
                  <a:pt x="59" y="34"/>
                  <a:pt x="59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0"/>
                  <a:pt x="41" y="26"/>
                  <a:pt x="43" y="23"/>
                </a:cubicBezTo>
                <a:close/>
                <a:moveTo>
                  <a:pt x="59" y="42"/>
                </a:moveTo>
                <a:cubicBezTo>
                  <a:pt x="59" y="59"/>
                  <a:pt x="59" y="59"/>
                  <a:pt x="59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3"/>
                  <a:pt x="35" y="47"/>
                  <a:pt x="36" y="42"/>
                </a:cubicBezTo>
                <a:lnTo>
                  <a:pt x="59" y="42"/>
                </a:lnTo>
                <a:close/>
                <a:moveTo>
                  <a:pt x="13" y="83"/>
                </a:moveTo>
                <a:cubicBezTo>
                  <a:pt x="11" y="78"/>
                  <a:pt x="9" y="73"/>
                  <a:pt x="9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6" y="73"/>
                  <a:pt x="26" y="78"/>
                  <a:pt x="27" y="83"/>
                </a:cubicBezTo>
                <a:lnTo>
                  <a:pt x="13" y="83"/>
                </a:lnTo>
                <a:close/>
                <a:moveTo>
                  <a:pt x="34" y="67"/>
                </a:moveTo>
                <a:cubicBezTo>
                  <a:pt x="59" y="67"/>
                  <a:pt x="59" y="67"/>
                  <a:pt x="59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78"/>
                  <a:pt x="34" y="73"/>
                  <a:pt x="34" y="67"/>
                </a:cubicBezTo>
                <a:close/>
                <a:moveTo>
                  <a:pt x="59" y="92"/>
                </a:moveTo>
                <a:cubicBezTo>
                  <a:pt x="59" y="116"/>
                  <a:pt x="59" y="116"/>
                  <a:pt x="59" y="116"/>
                </a:cubicBezTo>
                <a:cubicBezTo>
                  <a:pt x="57" y="116"/>
                  <a:pt x="55" y="115"/>
                  <a:pt x="53" y="113"/>
                </a:cubicBezTo>
                <a:cubicBezTo>
                  <a:pt x="50" y="111"/>
                  <a:pt x="46" y="107"/>
                  <a:pt x="43" y="102"/>
                </a:cubicBezTo>
                <a:cubicBezTo>
                  <a:pt x="41" y="99"/>
                  <a:pt x="40" y="96"/>
                  <a:pt x="38" y="92"/>
                </a:cubicBezTo>
                <a:cubicBezTo>
                  <a:pt x="59" y="92"/>
                  <a:pt x="59" y="92"/>
                  <a:pt x="59" y="92"/>
                </a:cubicBezTo>
                <a:close/>
                <a:moveTo>
                  <a:pt x="82" y="102"/>
                </a:moveTo>
                <a:cubicBezTo>
                  <a:pt x="79" y="107"/>
                  <a:pt x="76" y="111"/>
                  <a:pt x="73" y="113"/>
                </a:cubicBezTo>
                <a:cubicBezTo>
                  <a:pt x="71" y="115"/>
                  <a:pt x="69" y="116"/>
                  <a:pt x="67" y="116"/>
                </a:cubicBezTo>
                <a:cubicBezTo>
                  <a:pt x="67" y="92"/>
                  <a:pt x="67" y="92"/>
                  <a:pt x="67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6" y="96"/>
                  <a:pt x="84" y="99"/>
                  <a:pt x="82" y="102"/>
                </a:cubicBezTo>
                <a:close/>
                <a:moveTo>
                  <a:pt x="67" y="83"/>
                </a:moveTo>
                <a:cubicBezTo>
                  <a:pt x="67" y="67"/>
                  <a:pt x="67" y="67"/>
                  <a:pt x="67" y="67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3"/>
                  <a:pt x="91" y="78"/>
                  <a:pt x="90" y="83"/>
                </a:cubicBezTo>
                <a:lnTo>
                  <a:pt x="67" y="83"/>
                </a:lnTo>
                <a:close/>
                <a:moveTo>
                  <a:pt x="100" y="59"/>
                </a:moveTo>
                <a:cubicBezTo>
                  <a:pt x="100" y="53"/>
                  <a:pt x="99" y="47"/>
                  <a:pt x="98" y="42"/>
                </a:cubicBezTo>
                <a:cubicBezTo>
                  <a:pt x="113" y="42"/>
                  <a:pt x="113" y="42"/>
                  <a:pt x="113" y="42"/>
                </a:cubicBezTo>
                <a:cubicBezTo>
                  <a:pt x="115" y="47"/>
                  <a:pt x="116" y="53"/>
                  <a:pt x="117" y="59"/>
                </a:cubicBezTo>
                <a:lnTo>
                  <a:pt x="100" y="59"/>
                </a:lnTo>
                <a:close/>
                <a:moveTo>
                  <a:pt x="108" y="34"/>
                </a:moveTo>
                <a:cubicBezTo>
                  <a:pt x="96" y="34"/>
                  <a:pt x="96" y="34"/>
                  <a:pt x="96" y="34"/>
                </a:cubicBezTo>
                <a:cubicBezTo>
                  <a:pt x="93" y="26"/>
                  <a:pt x="90" y="19"/>
                  <a:pt x="86" y="14"/>
                </a:cubicBezTo>
                <a:cubicBezTo>
                  <a:pt x="92" y="17"/>
                  <a:pt x="97" y="20"/>
                  <a:pt x="101" y="24"/>
                </a:cubicBezTo>
                <a:cubicBezTo>
                  <a:pt x="104" y="27"/>
                  <a:pt x="106" y="30"/>
                  <a:pt x="108" y="34"/>
                </a:cubicBezTo>
                <a:close/>
                <a:moveTo>
                  <a:pt x="25" y="24"/>
                </a:moveTo>
                <a:cubicBezTo>
                  <a:pt x="29" y="20"/>
                  <a:pt x="34" y="17"/>
                  <a:pt x="39" y="14"/>
                </a:cubicBezTo>
                <a:cubicBezTo>
                  <a:pt x="35" y="19"/>
                  <a:pt x="32" y="26"/>
                  <a:pt x="30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9" y="30"/>
                  <a:pt x="22" y="27"/>
                  <a:pt x="25" y="24"/>
                </a:cubicBezTo>
                <a:close/>
                <a:moveTo>
                  <a:pt x="17" y="92"/>
                </a:moveTo>
                <a:cubicBezTo>
                  <a:pt x="30" y="92"/>
                  <a:pt x="30" y="92"/>
                  <a:pt x="30" y="92"/>
                </a:cubicBezTo>
                <a:cubicBezTo>
                  <a:pt x="32" y="99"/>
                  <a:pt x="35" y="106"/>
                  <a:pt x="39" y="111"/>
                </a:cubicBezTo>
                <a:cubicBezTo>
                  <a:pt x="34" y="109"/>
                  <a:pt x="29" y="105"/>
                  <a:pt x="25" y="101"/>
                </a:cubicBezTo>
                <a:cubicBezTo>
                  <a:pt x="22" y="98"/>
                  <a:pt x="19" y="95"/>
                  <a:pt x="17" y="92"/>
                </a:cubicBezTo>
                <a:close/>
                <a:moveTo>
                  <a:pt x="101" y="101"/>
                </a:moveTo>
                <a:cubicBezTo>
                  <a:pt x="97" y="105"/>
                  <a:pt x="92" y="109"/>
                  <a:pt x="86" y="111"/>
                </a:cubicBezTo>
                <a:cubicBezTo>
                  <a:pt x="90" y="106"/>
                  <a:pt x="93" y="99"/>
                  <a:pt x="96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6" y="95"/>
                  <a:pt x="104" y="98"/>
                  <a:pt x="101" y="10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Freeform 46"/>
          <p:cNvSpPr>
            <a:spLocks noEditPoints="1"/>
          </p:cNvSpPr>
          <p:nvPr/>
        </p:nvSpPr>
        <p:spPr bwMode="auto">
          <a:xfrm>
            <a:off x="9997593" y="3021602"/>
            <a:ext cx="142197" cy="140732"/>
          </a:xfrm>
          <a:custGeom>
            <a:avLst/>
            <a:gdLst>
              <a:gd name="T0" fmla="*/ 49 w 59"/>
              <a:gd name="T1" fmla="*/ 0 h 59"/>
              <a:gd name="T2" fmla="*/ 9 w 59"/>
              <a:gd name="T3" fmla="*/ 0 h 59"/>
              <a:gd name="T4" fmla="*/ 0 w 59"/>
              <a:gd name="T5" fmla="*/ 10 h 59"/>
              <a:gd name="T6" fmla="*/ 0 w 59"/>
              <a:gd name="T7" fmla="*/ 49 h 59"/>
              <a:gd name="T8" fmla="*/ 9 w 59"/>
              <a:gd name="T9" fmla="*/ 59 h 59"/>
              <a:gd name="T10" fmla="*/ 49 w 59"/>
              <a:gd name="T11" fmla="*/ 59 h 59"/>
              <a:gd name="T12" fmla="*/ 59 w 59"/>
              <a:gd name="T13" fmla="*/ 49 h 59"/>
              <a:gd name="T14" fmla="*/ 59 w 59"/>
              <a:gd name="T15" fmla="*/ 10 h 59"/>
              <a:gd name="T16" fmla="*/ 49 w 59"/>
              <a:gd name="T17" fmla="*/ 0 h 59"/>
              <a:gd name="T18" fmla="*/ 40 w 59"/>
              <a:gd name="T19" fmla="*/ 2 h 59"/>
              <a:gd name="T20" fmla="*/ 40 w 59"/>
              <a:gd name="T21" fmla="*/ 11 h 59"/>
              <a:gd name="T22" fmla="*/ 31 w 59"/>
              <a:gd name="T23" fmla="*/ 11 h 59"/>
              <a:gd name="T24" fmla="*/ 31 w 59"/>
              <a:gd name="T25" fmla="*/ 2 h 59"/>
              <a:gd name="T26" fmla="*/ 40 w 59"/>
              <a:gd name="T27" fmla="*/ 2 h 59"/>
              <a:gd name="T28" fmla="*/ 27 w 59"/>
              <a:gd name="T29" fmla="*/ 2 h 59"/>
              <a:gd name="T30" fmla="*/ 27 w 59"/>
              <a:gd name="T31" fmla="*/ 11 h 59"/>
              <a:gd name="T32" fmla="*/ 18 w 59"/>
              <a:gd name="T33" fmla="*/ 11 h 59"/>
              <a:gd name="T34" fmla="*/ 18 w 59"/>
              <a:gd name="T35" fmla="*/ 2 h 59"/>
              <a:gd name="T36" fmla="*/ 27 w 59"/>
              <a:gd name="T37" fmla="*/ 2 h 59"/>
              <a:gd name="T38" fmla="*/ 1 w 59"/>
              <a:gd name="T39" fmla="*/ 11 h 59"/>
              <a:gd name="T40" fmla="*/ 1 w 59"/>
              <a:gd name="T41" fmla="*/ 10 h 59"/>
              <a:gd name="T42" fmla="*/ 9 w 59"/>
              <a:gd name="T43" fmla="*/ 2 h 59"/>
              <a:gd name="T44" fmla="*/ 14 w 59"/>
              <a:gd name="T45" fmla="*/ 2 h 59"/>
              <a:gd name="T46" fmla="*/ 14 w 59"/>
              <a:gd name="T47" fmla="*/ 11 h 59"/>
              <a:gd name="T48" fmla="*/ 1 w 59"/>
              <a:gd name="T49" fmla="*/ 11 h 59"/>
              <a:gd name="T50" fmla="*/ 44 w 59"/>
              <a:gd name="T51" fmla="*/ 37 h 59"/>
              <a:gd name="T52" fmla="*/ 33 w 59"/>
              <a:gd name="T53" fmla="*/ 37 h 59"/>
              <a:gd name="T54" fmla="*/ 33 w 59"/>
              <a:gd name="T55" fmla="*/ 48 h 59"/>
              <a:gd name="T56" fmla="*/ 25 w 59"/>
              <a:gd name="T57" fmla="*/ 48 h 59"/>
              <a:gd name="T58" fmla="*/ 25 w 59"/>
              <a:gd name="T59" fmla="*/ 37 h 59"/>
              <a:gd name="T60" fmla="*/ 14 w 59"/>
              <a:gd name="T61" fmla="*/ 37 h 59"/>
              <a:gd name="T62" fmla="*/ 14 w 59"/>
              <a:gd name="T63" fmla="*/ 30 h 59"/>
              <a:gd name="T64" fmla="*/ 25 w 59"/>
              <a:gd name="T65" fmla="*/ 30 h 59"/>
              <a:gd name="T66" fmla="*/ 25 w 59"/>
              <a:gd name="T67" fmla="*/ 18 h 59"/>
              <a:gd name="T68" fmla="*/ 33 w 59"/>
              <a:gd name="T69" fmla="*/ 18 h 59"/>
              <a:gd name="T70" fmla="*/ 33 w 59"/>
              <a:gd name="T71" fmla="*/ 30 h 59"/>
              <a:gd name="T72" fmla="*/ 44 w 59"/>
              <a:gd name="T73" fmla="*/ 30 h 59"/>
              <a:gd name="T74" fmla="*/ 44 w 59"/>
              <a:gd name="T75" fmla="*/ 37 h 59"/>
              <a:gd name="T76" fmla="*/ 57 w 59"/>
              <a:gd name="T77" fmla="*/ 11 h 59"/>
              <a:gd name="T78" fmla="*/ 44 w 59"/>
              <a:gd name="T79" fmla="*/ 11 h 59"/>
              <a:gd name="T80" fmla="*/ 44 w 59"/>
              <a:gd name="T81" fmla="*/ 2 h 59"/>
              <a:gd name="T82" fmla="*/ 49 w 59"/>
              <a:gd name="T83" fmla="*/ 2 h 59"/>
              <a:gd name="T84" fmla="*/ 57 w 59"/>
              <a:gd name="T85" fmla="*/ 10 h 59"/>
              <a:gd name="T86" fmla="*/ 57 w 59"/>
              <a:gd name="T87" fmla="*/ 1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4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5"/>
                  <a:pt x="4" y="59"/>
                  <a:pt x="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54" y="59"/>
                  <a:pt x="59" y="55"/>
                  <a:pt x="59" y="4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4"/>
                  <a:pt x="54" y="0"/>
                  <a:pt x="49" y="0"/>
                </a:cubicBezTo>
                <a:close/>
                <a:moveTo>
                  <a:pt x="40" y="2"/>
                </a:moveTo>
                <a:cubicBezTo>
                  <a:pt x="40" y="11"/>
                  <a:pt x="40" y="11"/>
                  <a:pt x="40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lnTo>
                  <a:pt x="40" y="2"/>
                </a:lnTo>
                <a:close/>
                <a:moveTo>
                  <a:pt x="27" y="2"/>
                </a:moveTo>
                <a:cubicBezTo>
                  <a:pt x="27" y="11"/>
                  <a:pt x="27" y="11"/>
                  <a:pt x="27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2"/>
                  <a:pt x="18" y="2"/>
                  <a:pt x="18" y="2"/>
                </a:cubicBezTo>
                <a:lnTo>
                  <a:pt x="27" y="2"/>
                </a:lnTo>
                <a:close/>
                <a:moveTo>
                  <a:pt x="1" y="11"/>
                </a:moveTo>
                <a:cubicBezTo>
                  <a:pt x="1" y="10"/>
                  <a:pt x="1" y="10"/>
                  <a:pt x="1" y="10"/>
                </a:cubicBezTo>
                <a:cubicBezTo>
                  <a:pt x="1" y="5"/>
                  <a:pt x="5" y="2"/>
                  <a:pt x="9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1"/>
                  <a:pt x="14" y="11"/>
                  <a:pt x="14" y="11"/>
                </a:cubicBezTo>
                <a:lnTo>
                  <a:pt x="1" y="11"/>
                </a:lnTo>
                <a:close/>
                <a:moveTo>
                  <a:pt x="44" y="37"/>
                </a:moveTo>
                <a:cubicBezTo>
                  <a:pt x="33" y="37"/>
                  <a:pt x="33" y="37"/>
                  <a:pt x="33" y="37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37"/>
                  <a:pt x="25" y="37"/>
                  <a:pt x="25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0"/>
                  <a:pt x="14" y="30"/>
                  <a:pt x="14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18"/>
                  <a:pt x="25" y="18"/>
                  <a:pt x="25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30"/>
                  <a:pt x="33" y="30"/>
                  <a:pt x="33" y="30"/>
                </a:cubicBezTo>
                <a:cubicBezTo>
                  <a:pt x="44" y="30"/>
                  <a:pt x="44" y="30"/>
                  <a:pt x="44" y="30"/>
                </a:cubicBezTo>
                <a:lnTo>
                  <a:pt x="44" y="37"/>
                </a:lnTo>
                <a:close/>
                <a:moveTo>
                  <a:pt x="57" y="11"/>
                </a:moveTo>
                <a:cubicBezTo>
                  <a:pt x="44" y="11"/>
                  <a:pt x="44" y="11"/>
                  <a:pt x="44" y="11"/>
                </a:cubicBezTo>
                <a:cubicBezTo>
                  <a:pt x="44" y="2"/>
                  <a:pt x="44" y="2"/>
                  <a:pt x="44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53" y="2"/>
                  <a:pt x="57" y="5"/>
                  <a:pt x="57" y="10"/>
                </a:cubicBezTo>
                <a:lnTo>
                  <a:pt x="57" y="1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Freeform 47"/>
          <p:cNvSpPr>
            <a:spLocks noEditPoints="1"/>
          </p:cNvSpPr>
          <p:nvPr/>
        </p:nvSpPr>
        <p:spPr bwMode="auto">
          <a:xfrm>
            <a:off x="10158848" y="3052387"/>
            <a:ext cx="131936" cy="102617"/>
          </a:xfrm>
          <a:custGeom>
            <a:avLst/>
            <a:gdLst>
              <a:gd name="T0" fmla="*/ 34 w 90"/>
              <a:gd name="T1" fmla="*/ 70 h 70"/>
              <a:gd name="T2" fmla="*/ 0 w 90"/>
              <a:gd name="T3" fmla="*/ 36 h 70"/>
              <a:gd name="T4" fmla="*/ 18 w 90"/>
              <a:gd name="T5" fmla="*/ 19 h 70"/>
              <a:gd name="T6" fmla="*/ 34 w 90"/>
              <a:gd name="T7" fmla="*/ 36 h 70"/>
              <a:gd name="T8" fmla="*/ 72 w 90"/>
              <a:gd name="T9" fmla="*/ 0 h 70"/>
              <a:gd name="T10" fmla="*/ 90 w 90"/>
              <a:gd name="T11" fmla="*/ 16 h 70"/>
              <a:gd name="T12" fmla="*/ 34 w 90"/>
              <a:gd name="T13" fmla="*/ 70 h 70"/>
              <a:gd name="T14" fmla="*/ 9 w 90"/>
              <a:gd name="T15" fmla="*/ 36 h 70"/>
              <a:gd name="T16" fmla="*/ 34 w 90"/>
              <a:gd name="T17" fmla="*/ 60 h 70"/>
              <a:gd name="T18" fmla="*/ 80 w 90"/>
              <a:gd name="T19" fmla="*/ 16 h 70"/>
              <a:gd name="T20" fmla="*/ 72 w 90"/>
              <a:gd name="T21" fmla="*/ 8 h 70"/>
              <a:gd name="T22" fmla="*/ 34 w 90"/>
              <a:gd name="T23" fmla="*/ 46 h 70"/>
              <a:gd name="T24" fmla="*/ 18 w 90"/>
              <a:gd name="T25" fmla="*/ 28 h 70"/>
              <a:gd name="T26" fmla="*/ 9 w 90"/>
              <a:gd name="T27" fmla="*/ 3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70">
                <a:moveTo>
                  <a:pt x="34" y="70"/>
                </a:moveTo>
                <a:lnTo>
                  <a:pt x="0" y="36"/>
                </a:lnTo>
                <a:lnTo>
                  <a:pt x="18" y="19"/>
                </a:lnTo>
                <a:lnTo>
                  <a:pt x="34" y="36"/>
                </a:lnTo>
                <a:lnTo>
                  <a:pt x="72" y="0"/>
                </a:lnTo>
                <a:lnTo>
                  <a:pt x="90" y="16"/>
                </a:lnTo>
                <a:lnTo>
                  <a:pt x="34" y="70"/>
                </a:lnTo>
                <a:close/>
                <a:moveTo>
                  <a:pt x="9" y="36"/>
                </a:moveTo>
                <a:lnTo>
                  <a:pt x="34" y="60"/>
                </a:lnTo>
                <a:lnTo>
                  <a:pt x="80" y="16"/>
                </a:lnTo>
                <a:lnTo>
                  <a:pt x="72" y="8"/>
                </a:lnTo>
                <a:lnTo>
                  <a:pt x="34" y="46"/>
                </a:lnTo>
                <a:lnTo>
                  <a:pt x="18" y="28"/>
                </a:lnTo>
                <a:lnTo>
                  <a:pt x="9" y="36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Freeform 93"/>
          <p:cNvSpPr>
            <a:spLocks noEditPoints="1"/>
          </p:cNvSpPr>
          <p:nvPr/>
        </p:nvSpPr>
        <p:spPr bwMode="auto">
          <a:xfrm>
            <a:off x="10155917" y="5304091"/>
            <a:ext cx="189108" cy="193505"/>
          </a:xfrm>
          <a:custGeom>
            <a:avLst/>
            <a:gdLst>
              <a:gd name="T0" fmla="*/ 69 w 79"/>
              <a:gd name="T1" fmla="*/ 22 h 81"/>
              <a:gd name="T2" fmla="*/ 22 w 79"/>
              <a:gd name="T3" fmla="*/ 14 h 81"/>
              <a:gd name="T4" fmla="*/ 19 w 79"/>
              <a:gd name="T5" fmla="*/ 3 h 81"/>
              <a:gd name="T6" fmla="*/ 0 w 79"/>
              <a:gd name="T7" fmla="*/ 5 h 81"/>
              <a:gd name="T8" fmla="*/ 12 w 79"/>
              <a:gd name="T9" fmla="*/ 12 h 81"/>
              <a:gd name="T10" fmla="*/ 14 w 79"/>
              <a:gd name="T11" fmla="*/ 54 h 81"/>
              <a:gd name="T12" fmla="*/ 61 w 79"/>
              <a:gd name="T13" fmla="*/ 59 h 81"/>
              <a:gd name="T14" fmla="*/ 76 w 79"/>
              <a:gd name="T15" fmla="*/ 20 h 81"/>
              <a:gd name="T16" fmla="*/ 36 w 79"/>
              <a:gd name="T17" fmla="*/ 32 h 81"/>
              <a:gd name="T18" fmla="*/ 45 w 79"/>
              <a:gd name="T19" fmla="*/ 39 h 81"/>
              <a:gd name="T20" fmla="*/ 44 w 79"/>
              <a:gd name="T21" fmla="*/ 44 h 81"/>
              <a:gd name="T22" fmla="*/ 33 w 79"/>
              <a:gd name="T23" fmla="*/ 47 h 81"/>
              <a:gd name="T24" fmla="*/ 44 w 79"/>
              <a:gd name="T25" fmla="*/ 44 h 81"/>
              <a:gd name="T26" fmla="*/ 38 w 79"/>
              <a:gd name="T27" fmla="*/ 23 h 81"/>
              <a:gd name="T28" fmla="*/ 47 w 79"/>
              <a:gd name="T29" fmla="*/ 29 h 81"/>
              <a:gd name="T30" fmla="*/ 22 w 79"/>
              <a:gd name="T31" fmla="*/ 19 h 81"/>
              <a:gd name="T32" fmla="*/ 32 w 79"/>
              <a:gd name="T33" fmla="*/ 27 h 81"/>
              <a:gd name="T34" fmla="*/ 22 w 79"/>
              <a:gd name="T35" fmla="*/ 19 h 81"/>
              <a:gd name="T36" fmla="*/ 31 w 79"/>
              <a:gd name="T37" fmla="*/ 32 h 81"/>
              <a:gd name="T38" fmla="*/ 21 w 79"/>
              <a:gd name="T39" fmla="*/ 35 h 81"/>
              <a:gd name="T40" fmla="*/ 20 w 79"/>
              <a:gd name="T41" fmla="*/ 40 h 81"/>
              <a:gd name="T42" fmla="*/ 28 w 79"/>
              <a:gd name="T43" fmla="*/ 46 h 81"/>
              <a:gd name="T44" fmla="*/ 20 w 79"/>
              <a:gd name="T45" fmla="*/ 40 h 81"/>
              <a:gd name="T46" fmla="*/ 48 w 79"/>
              <a:gd name="T47" fmla="*/ 50 h 81"/>
              <a:gd name="T48" fmla="*/ 57 w 79"/>
              <a:gd name="T49" fmla="*/ 47 h 81"/>
              <a:gd name="T50" fmla="*/ 59 w 79"/>
              <a:gd name="T51" fmla="*/ 42 h 81"/>
              <a:gd name="T52" fmla="*/ 51 w 79"/>
              <a:gd name="T53" fmla="*/ 35 h 81"/>
              <a:gd name="T54" fmla="*/ 59 w 79"/>
              <a:gd name="T55" fmla="*/ 42 h 81"/>
              <a:gd name="T56" fmla="*/ 52 w 79"/>
              <a:gd name="T57" fmla="*/ 30 h 81"/>
              <a:gd name="T58" fmla="*/ 66 w 79"/>
              <a:gd name="T59" fmla="*/ 28 h 81"/>
              <a:gd name="T60" fmla="*/ 9 w 79"/>
              <a:gd name="T61" fmla="*/ 66 h 81"/>
              <a:gd name="T62" fmla="*/ 24 w 79"/>
              <a:gd name="T63" fmla="*/ 69 h 81"/>
              <a:gd name="T64" fmla="*/ 18 w 79"/>
              <a:gd name="T65" fmla="*/ 60 h 81"/>
              <a:gd name="T66" fmla="*/ 39 w 79"/>
              <a:gd name="T67" fmla="*/ 72 h 81"/>
              <a:gd name="T68" fmla="*/ 54 w 79"/>
              <a:gd name="T69" fmla="*/ 75 h 81"/>
              <a:gd name="T70" fmla="*/ 48 w 79"/>
              <a:gd name="T71" fmla="*/ 6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" h="81">
                <a:moveTo>
                  <a:pt x="76" y="20"/>
                </a:moveTo>
                <a:cubicBezTo>
                  <a:pt x="73" y="19"/>
                  <a:pt x="70" y="20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6"/>
                  <a:pt x="21" y="4"/>
                  <a:pt x="19" y="3"/>
                </a:cubicBezTo>
                <a:cubicBezTo>
                  <a:pt x="6" y="1"/>
                  <a:pt x="6" y="1"/>
                  <a:pt x="6" y="1"/>
                </a:cubicBezTo>
                <a:cubicBezTo>
                  <a:pt x="3" y="0"/>
                  <a:pt x="1" y="2"/>
                  <a:pt x="0" y="5"/>
                </a:cubicBezTo>
                <a:cubicBezTo>
                  <a:pt x="0" y="8"/>
                  <a:pt x="1" y="10"/>
                  <a:pt x="4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51"/>
                  <a:pt x="11" y="53"/>
                  <a:pt x="14" y="54"/>
                </a:cubicBezTo>
                <a:cubicBezTo>
                  <a:pt x="56" y="62"/>
                  <a:pt x="56" y="62"/>
                  <a:pt x="56" y="62"/>
                </a:cubicBezTo>
                <a:cubicBezTo>
                  <a:pt x="58" y="63"/>
                  <a:pt x="60" y="62"/>
                  <a:pt x="61" y="59"/>
                </a:cubicBezTo>
                <a:cubicBezTo>
                  <a:pt x="78" y="27"/>
                  <a:pt x="78" y="27"/>
                  <a:pt x="78" y="27"/>
                </a:cubicBezTo>
                <a:cubicBezTo>
                  <a:pt x="79" y="24"/>
                  <a:pt x="78" y="21"/>
                  <a:pt x="76" y="20"/>
                </a:cubicBezTo>
                <a:close/>
                <a:moveTo>
                  <a:pt x="35" y="37"/>
                </a:moveTo>
                <a:cubicBezTo>
                  <a:pt x="36" y="32"/>
                  <a:pt x="36" y="32"/>
                  <a:pt x="36" y="32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39"/>
                  <a:pt x="45" y="39"/>
                  <a:pt x="45" y="39"/>
                </a:cubicBezTo>
                <a:lnTo>
                  <a:pt x="35" y="37"/>
                </a:lnTo>
                <a:close/>
                <a:moveTo>
                  <a:pt x="44" y="44"/>
                </a:moveTo>
                <a:cubicBezTo>
                  <a:pt x="43" y="49"/>
                  <a:pt x="43" y="49"/>
                  <a:pt x="43" y="49"/>
                </a:cubicBezTo>
                <a:cubicBezTo>
                  <a:pt x="33" y="47"/>
                  <a:pt x="33" y="47"/>
                  <a:pt x="33" y="47"/>
                </a:cubicBezTo>
                <a:cubicBezTo>
                  <a:pt x="34" y="42"/>
                  <a:pt x="34" y="42"/>
                  <a:pt x="34" y="42"/>
                </a:cubicBezTo>
                <a:lnTo>
                  <a:pt x="44" y="44"/>
                </a:lnTo>
                <a:close/>
                <a:moveTo>
                  <a:pt x="37" y="28"/>
                </a:moveTo>
                <a:cubicBezTo>
                  <a:pt x="38" y="23"/>
                  <a:pt x="38" y="23"/>
                  <a:pt x="38" y="23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9"/>
                  <a:pt x="47" y="29"/>
                  <a:pt x="47" y="29"/>
                </a:cubicBezTo>
                <a:lnTo>
                  <a:pt x="37" y="28"/>
                </a:lnTo>
                <a:close/>
                <a:moveTo>
                  <a:pt x="22" y="19"/>
                </a:moveTo>
                <a:cubicBezTo>
                  <a:pt x="33" y="22"/>
                  <a:pt x="33" y="22"/>
                  <a:pt x="3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21" y="25"/>
                  <a:pt x="21" y="25"/>
                  <a:pt x="21" y="25"/>
                </a:cubicBezTo>
                <a:lnTo>
                  <a:pt x="22" y="19"/>
                </a:lnTo>
                <a:close/>
                <a:moveTo>
                  <a:pt x="21" y="30"/>
                </a:moveTo>
                <a:cubicBezTo>
                  <a:pt x="31" y="32"/>
                  <a:pt x="31" y="32"/>
                  <a:pt x="31" y="32"/>
                </a:cubicBezTo>
                <a:cubicBezTo>
                  <a:pt x="30" y="36"/>
                  <a:pt x="30" y="36"/>
                  <a:pt x="30" y="36"/>
                </a:cubicBezTo>
                <a:cubicBezTo>
                  <a:pt x="21" y="35"/>
                  <a:pt x="21" y="35"/>
                  <a:pt x="21" y="35"/>
                </a:cubicBezTo>
                <a:lnTo>
                  <a:pt x="21" y="30"/>
                </a:lnTo>
                <a:close/>
                <a:moveTo>
                  <a:pt x="20" y="40"/>
                </a:moveTo>
                <a:cubicBezTo>
                  <a:pt x="29" y="41"/>
                  <a:pt x="29" y="41"/>
                  <a:pt x="29" y="41"/>
                </a:cubicBezTo>
                <a:cubicBezTo>
                  <a:pt x="28" y="46"/>
                  <a:pt x="28" y="46"/>
                  <a:pt x="28" y="46"/>
                </a:cubicBezTo>
                <a:cubicBezTo>
                  <a:pt x="20" y="45"/>
                  <a:pt x="20" y="45"/>
                  <a:pt x="20" y="45"/>
                </a:cubicBezTo>
                <a:lnTo>
                  <a:pt x="20" y="40"/>
                </a:lnTo>
                <a:close/>
                <a:moveTo>
                  <a:pt x="54" y="52"/>
                </a:moveTo>
                <a:cubicBezTo>
                  <a:pt x="48" y="50"/>
                  <a:pt x="48" y="50"/>
                  <a:pt x="48" y="50"/>
                </a:cubicBezTo>
                <a:cubicBezTo>
                  <a:pt x="49" y="45"/>
                  <a:pt x="49" y="45"/>
                  <a:pt x="49" y="45"/>
                </a:cubicBezTo>
                <a:cubicBezTo>
                  <a:pt x="57" y="47"/>
                  <a:pt x="57" y="47"/>
                  <a:pt x="57" y="47"/>
                </a:cubicBezTo>
                <a:lnTo>
                  <a:pt x="54" y="52"/>
                </a:lnTo>
                <a:close/>
                <a:moveTo>
                  <a:pt x="59" y="42"/>
                </a:moveTo>
                <a:cubicBezTo>
                  <a:pt x="50" y="40"/>
                  <a:pt x="50" y="40"/>
                  <a:pt x="50" y="40"/>
                </a:cubicBezTo>
                <a:cubicBezTo>
                  <a:pt x="51" y="35"/>
                  <a:pt x="51" y="35"/>
                  <a:pt x="51" y="35"/>
                </a:cubicBezTo>
                <a:cubicBezTo>
                  <a:pt x="61" y="37"/>
                  <a:pt x="61" y="37"/>
                  <a:pt x="61" y="37"/>
                </a:cubicBezTo>
                <a:lnTo>
                  <a:pt x="59" y="42"/>
                </a:lnTo>
                <a:close/>
                <a:moveTo>
                  <a:pt x="64" y="33"/>
                </a:moveTo>
                <a:cubicBezTo>
                  <a:pt x="52" y="30"/>
                  <a:pt x="52" y="30"/>
                  <a:pt x="52" y="30"/>
                </a:cubicBezTo>
                <a:cubicBezTo>
                  <a:pt x="53" y="25"/>
                  <a:pt x="53" y="25"/>
                  <a:pt x="53" y="25"/>
                </a:cubicBezTo>
                <a:cubicBezTo>
                  <a:pt x="66" y="28"/>
                  <a:pt x="66" y="28"/>
                  <a:pt x="66" y="28"/>
                </a:cubicBezTo>
                <a:lnTo>
                  <a:pt x="64" y="33"/>
                </a:lnTo>
                <a:close/>
                <a:moveTo>
                  <a:pt x="9" y="66"/>
                </a:moveTo>
                <a:cubicBezTo>
                  <a:pt x="8" y="70"/>
                  <a:pt x="11" y="74"/>
                  <a:pt x="15" y="75"/>
                </a:cubicBezTo>
                <a:cubicBezTo>
                  <a:pt x="19" y="76"/>
                  <a:pt x="23" y="73"/>
                  <a:pt x="24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5" y="65"/>
                  <a:pt x="22" y="61"/>
                  <a:pt x="18" y="60"/>
                </a:cubicBezTo>
                <a:cubicBezTo>
                  <a:pt x="14" y="59"/>
                  <a:pt x="10" y="62"/>
                  <a:pt x="9" y="66"/>
                </a:cubicBezTo>
                <a:close/>
                <a:moveTo>
                  <a:pt x="39" y="72"/>
                </a:moveTo>
                <a:cubicBezTo>
                  <a:pt x="38" y="76"/>
                  <a:pt x="41" y="80"/>
                  <a:pt x="45" y="81"/>
                </a:cubicBezTo>
                <a:cubicBezTo>
                  <a:pt x="49" y="81"/>
                  <a:pt x="53" y="79"/>
                  <a:pt x="54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0"/>
                  <a:pt x="52" y="66"/>
                  <a:pt x="48" y="66"/>
                </a:cubicBezTo>
                <a:cubicBezTo>
                  <a:pt x="43" y="65"/>
                  <a:pt x="39" y="68"/>
                  <a:pt x="39" y="7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Freeform 94"/>
          <p:cNvSpPr>
            <a:spLocks noEditPoints="1"/>
          </p:cNvSpPr>
          <p:nvPr/>
        </p:nvSpPr>
        <p:spPr bwMode="auto">
          <a:xfrm>
            <a:off x="10295181" y="5016763"/>
            <a:ext cx="112878" cy="114344"/>
          </a:xfrm>
          <a:custGeom>
            <a:avLst/>
            <a:gdLst>
              <a:gd name="T0" fmla="*/ 24 w 47"/>
              <a:gd name="T1" fmla="*/ 0 h 48"/>
              <a:gd name="T2" fmla="*/ 0 w 47"/>
              <a:gd name="T3" fmla="*/ 24 h 48"/>
              <a:gd name="T4" fmla="*/ 24 w 47"/>
              <a:gd name="T5" fmla="*/ 48 h 48"/>
              <a:gd name="T6" fmla="*/ 47 w 47"/>
              <a:gd name="T7" fmla="*/ 24 h 48"/>
              <a:gd name="T8" fmla="*/ 24 w 47"/>
              <a:gd name="T9" fmla="*/ 0 h 48"/>
              <a:gd name="T10" fmla="*/ 6 w 47"/>
              <a:gd name="T11" fmla="*/ 24 h 48"/>
              <a:gd name="T12" fmla="*/ 24 w 47"/>
              <a:gd name="T13" fmla="*/ 6 h 48"/>
              <a:gd name="T14" fmla="*/ 24 w 47"/>
              <a:gd name="T15" fmla="*/ 42 h 48"/>
              <a:gd name="T16" fmla="*/ 6 w 47"/>
              <a:gd name="T1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48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7" y="48"/>
                  <a:pt x="47" y="37"/>
                  <a:pt x="47" y="24"/>
                </a:cubicBezTo>
                <a:cubicBezTo>
                  <a:pt x="47" y="11"/>
                  <a:pt x="37" y="0"/>
                  <a:pt x="24" y="0"/>
                </a:cubicBezTo>
                <a:close/>
                <a:moveTo>
                  <a:pt x="6" y="24"/>
                </a:moveTo>
                <a:cubicBezTo>
                  <a:pt x="6" y="14"/>
                  <a:pt x="14" y="6"/>
                  <a:pt x="24" y="6"/>
                </a:cubicBezTo>
                <a:cubicBezTo>
                  <a:pt x="24" y="42"/>
                  <a:pt x="24" y="42"/>
                  <a:pt x="24" y="42"/>
                </a:cubicBezTo>
                <a:cubicBezTo>
                  <a:pt x="14" y="42"/>
                  <a:pt x="6" y="34"/>
                  <a:pt x="6" y="2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Freeform 95"/>
          <p:cNvSpPr>
            <a:spLocks noEditPoints="1"/>
          </p:cNvSpPr>
          <p:nvPr/>
        </p:nvSpPr>
        <p:spPr bwMode="auto">
          <a:xfrm>
            <a:off x="10045969" y="4631218"/>
            <a:ext cx="284395" cy="277064"/>
          </a:xfrm>
          <a:custGeom>
            <a:avLst/>
            <a:gdLst>
              <a:gd name="T0" fmla="*/ 22 w 119"/>
              <a:gd name="T1" fmla="*/ 19 h 116"/>
              <a:gd name="T2" fmla="*/ 58 w 119"/>
              <a:gd name="T3" fmla="*/ 33 h 116"/>
              <a:gd name="T4" fmla="*/ 62 w 119"/>
              <a:gd name="T5" fmla="*/ 12 h 116"/>
              <a:gd name="T6" fmla="*/ 82 w 119"/>
              <a:gd name="T7" fmla="*/ 3 h 116"/>
              <a:gd name="T8" fmla="*/ 91 w 119"/>
              <a:gd name="T9" fmla="*/ 23 h 116"/>
              <a:gd name="T10" fmla="*/ 95 w 119"/>
              <a:gd name="T11" fmla="*/ 49 h 116"/>
              <a:gd name="T12" fmla="*/ 95 w 119"/>
              <a:gd name="T13" fmla="*/ 50 h 116"/>
              <a:gd name="T14" fmla="*/ 99 w 119"/>
              <a:gd name="T15" fmla="*/ 41 h 116"/>
              <a:gd name="T16" fmla="*/ 119 w 119"/>
              <a:gd name="T17" fmla="*/ 49 h 116"/>
              <a:gd name="T18" fmla="*/ 93 w 119"/>
              <a:gd name="T19" fmla="*/ 116 h 116"/>
              <a:gd name="T20" fmla="*/ 73 w 119"/>
              <a:gd name="T21" fmla="*/ 109 h 116"/>
              <a:gd name="T22" fmla="*/ 75 w 119"/>
              <a:gd name="T23" fmla="*/ 103 h 116"/>
              <a:gd name="T24" fmla="*/ 63 w 119"/>
              <a:gd name="T25" fmla="*/ 103 h 116"/>
              <a:gd name="T26" fmla="*/ 53 w 119"/>
              <a:gd name="T27" fmla="*/ 106 h 116"/>
              <a:gd name="T28" fmla="*/ 35 w 119"/>
              <a:gd name="T29" fmla="*/ 102 h 116"/>
              <a:gd name="T30" fmla="*/ 30 w 119"/>
              <a:gd name="T31" fmla="*/ 100 h 116"/>
              <a:gd name="T32" fmla="*/ 28 w 119"/>
              <a:gd name="T33" fmla="*/ 99 h 116"/>
              <a:gd name="T34" fmla="*/ 21 w 119"/>
              <a:gd name="T35" fmla="*/ 83 h 116"/>
              <a:gd name="T36" fmla="*/ 22 w 119"/>
              <a:gd name="T37" fmla="*/ 80 h 116"/>
              <a:gd name="T38" fmla="*/ 22 w 119"/>
              <a:gd name="T39" fmla="*/ 70 h 116"/>
              <a:gd name="T40" fmla="*/ 24 w 119"/>
              <a:gd name="T41" fmla="*/ 67 h 116"/>
              <a:gd name="T42" fmla="*/ 24 w 119"/>
              <a:gd name="T43" fmla="*/ 57 h 116"/>
              <a:gd name="T44" fmla="*/ 27 w 119"/>
              <a:gd name="T45" fmla="*/ 52 h 116"/>
              <a:gd name="T46" fmla="*/ 11 w 119"/>
              <a:gd name="T47" fmla="*/ 46 h 116"/>
              <a:gd name="T48" fmla="*/ 3 w 119"/>
              <a:gd name="T49" fmla="*/ 28 h 116"/>
              <a:gd name="T50" fmla="*/ 22 w 119"/>
              <a:gd name="T51" fmla="*/ 19 h 116"/>
              <a:gd name="T52" fmla="*/ 86 w 119"/>
              <a:gd name="T53" fmla="*/ 106 h 116"/>
              <a:gd name="T54" fmla="*/ 90 w 119"/>
              <a:gd name="T55" fmla="*/ 104 h 116"/>
              <a:gd name="T56" fmla="*/ 88 w 119"/>
              <a:gd name="T57" fmla="*/ 99 h 116"/>
              <a:gd name="T58" fmla="*/ 84 w 119"/>
              <a:gd name="T59" fmla="*/ 101 h 116"/>
              <a:gd name="T60" fmla="*/ 86 w 119"/>
              <a:gd name="T61" fmla="*/ 106 h 116"/>
              <a:gd name="T62" fmla="*/ 15 w 119"/>
              <a:gd name="T63" fmla="*/ 40 h 116"/>
              <a:gd name="T64" fmla="*/ 41 w 119"/>
              <a:gd name="T65" fmla="*/ 50 h 116"/>
              <a:gd name="T66" fmla="*/ 42 w 119"/>
              <a:gd name="T67" fmla="*/ 50 h 116"/>
              <a:gd name="T68" fmla="*/ 39 w 119"/>
              <a:gd name="T69" fmla="*/ 57 h 116"/>
              <a:gd name="T70" fmla="*/ 38 w 119"/>
              <a:gd name="T71" fmla="*/ 57 h 116"/>
              <a:gd name="T72" fmla="*/ 31 w 119"/>
              <a:gd name="T73" fmla="*/ 60 h 116"/>
              <a:gd name="T74" fmla="*/ 32 w 119"/>
              <a:gd name="T75" fmla="*/ 66 h 116"/>
              <a:gd name="T76" fmla="*/ 34 w 119"/>
              <a:gd name="T77" fmla="*/ 68 h 116"/>
              <a:gd name="T78" fmla="*/ 31 w 119"/>
              <a:gd name="T79" fmla="*/ 70 h 116"/>
              <a:gd name="T80" fmla="*/ 30 w 119"/>
              <a:gd name="T81" fmla="*/ 73 h 116"/>
              <a:gd name="T82" fmla="*/ 30 w 119"/>
              <a:gd name="T83" fmla="*/ 78 h 116"/>
              <a:gd name="T84" fmla="*/ 32 w 119"/>
              <a:gd name="T85" fmla="*/ 81 h 116"/>
              <a:gd name="T86" fmla="*/ 30 w 119"/>
              <a:gd name="T87" fmla="*/ 83 h 116"/>
              <a:gd name="T88" fmla="*/ 28 w 119"/>
              <a:gd name="T89" fmla="*/ 85 h 116"/>
              <a:gd name="T90" fmla="*/ 31 w 119"/>
              <a:gd name="T91" fmla="*/ 93 h 116"/>
              <a:gd name="T92" fmla="*/ 33 w 119"/>
              <a:gd name="T93" fmla="*/ 93 h 116"/>
              <a:gd name="T94" fmla="*/ 38 w 119"/>
              <a:gd name="T95" fmla="*/ 95 h 116"/>
              <a:gd name="T96" fmla="*/ 60 w 119"/>
              <a:gd name="T97" fmla="*/ 96 h 116"/>
              <a:gd name="T98" fmla="*/ 78 w 119"/>
              <a:gd name="T99" fmla="*/ 95 h 116"/>
              <a:gd name="T100" fmla="*/ 92 w 119"/>
              <a:gd name="T101" fmla="*/ 59 h 116"/>
              <a:gd name="T102" fmla="*/ 88 w 119"/>
              <a:gd name="T103" fmla="*/ 55 h 116"/>
              <a:gd name="T104" fmla="*/ 83 w 119"/>
              <a:gd name="T105" fmla="*/ 20 h 116"/>
              <a:gd name="T106" fmla="*/ 79 w 119"/>
              <a:gd name="T107" fmla="*/ 12 h 116"/>
              <a:gd name="T108" fmla="*/ 70 w 119"/>
              <a:gd name="T109" fmla="*/ 15 h 116"/>
              <a:gd name="T110" fmla="*/ 67 w 119"/>
              <a:gd name="T111" fmla="*/ 37 h 116"/>
              <a:gd name="T112" fmla="*/ 66 w 119"/>
              <a:gd name="T113" fmla="*/ 44 h 116"/>
              <a:gd name="T114" fmla="*/ 20 w 119"/>
              <a:gd name="T115" fmla="*/ 26 h 116"/>
              <a:gd name="T116" fmla="*/ 10 w 119"/>
              <a:gd name="T117" fmla="*/ 31 h 116"/>
              <a:gd name="T118" fmla="*/ 15 w 119"/>
              <a:gd name="T119" fmla="*/ 4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" h="116">
                <a:moveTo>
                  <a:pt x="22" y="19"/>
                </a:moveTo>
                <a:cubicBezTo>
                  <a:pt x="58" y="33"/>
                  <a:pt x="58" y="33"/>
                  <a:pt x="58" y="33"/>
                </a:cubicBezTo>
                <a:cubicBezTo>
                  <a:pt x="59" y="24"/>
                  <a:pt x="59" y="21"/>
                  <a:pt x="62" y="12"/>
                </a:cubicBezTo>
                <a:cubicBezTo>
                  <a:pt x="65" y="4"/>
                  <a:pt x="74" y="0"/>
                  <a:pt x="82" y="3"/>
                </a:cubicBezTo>
                <a:cubicBezTo>
                  <a:pt x="90" y="6"/>
                  <a:pt x="94" y="15"/>
                  <a:pt x="91" y="23"/>
                </a:cubicBezTo>
                <a:cubicBezTo>
                  <a:pt x="87" y="34"/>
                  <a:pt x="89" y="41"/>
                  <a:pt x="95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9" y="41"/>
                  <a:pt x="99" y="41"/>
                  <a:pt x="99" y="41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93" y="116"/>
                  <a:pt x="93" y="116"/>
                  <a:pt x="93" y="116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68" y="101"/>
                  <a:pt x="66" y="102"/>
                  <a:pt x="63" y="103"/>
                </a:cubicBezTo>
                <a:cubicBezTo>
                  <a:pt x="60" y="104"/>
                  <a:pt x="57" y="106"/>
                  <a:pt x="53" y="106"/>
                </a:cubicBezTo>
                <a:cubicBezTo>
                  <a:pt x="48" y="106"/>
                  <a:pt x="42" y="105"/>
                  <a:pt x="35" y="102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8" y="99"/>
                  <a:pt x="28" y="99"/>
                  <a:pt x="28" y="99"/>
                </a:cubicBezTo>
                <a:cubicBezTo>
                  <a:pt x="21" y="97"/>
                  <a:pt x="18" y="89"/>
                  <a:pt x="21" y="83"/>
                </a:cubicBezTo>
                <a:cubicBezTo>
                  <a:pt x="21" y="82"/>
                  <a:pt x="22" y="81"/>
                  <a:pt x="22" y="80"/>
                </a:cubicBezTo>
                <a:cubicBezTo>
                  <a:pt x="21" y="77"/>
                  <a:pt x="21" y="73"/>
                  <a:pt x="22" y="70"/>
                </a:cubicBezTo>
                <a:cubicBezTo>
                  <a:pt x="23" y="69"/>
                  <a:pt x="23" y="68"/>
                  <a:pt x="24" y="67"/>
                </a:cubicBezTo>
                <a:cubicBezTo>
                  <a:pt x="23" y="64"/>
                  <a:pt x="23" y="60"/>
                  <a:pt x="24" y="57"/>
                </a:cubicBezTo>
                <a:cubicBezTo>
                  <a:pt x="25" y="55"/>
                  <a:pt x="26" y="54"/>
                  <a:pt x="27" y="52"/>
                </a:cubicBezTo>
                <a:cubicBezTo>
                  <a:pt x="11" y="46"/>
                  <a:pt x="11" y="46"/>
                  <a:pt x="11" y="46"/>
                </a:cubicBezTo>
                <a:cubicBezTo>
                  <a:pt x="4" y="44"/>
                  <a:pt x="0" y="35"/>
                  <a:pt x="3" y="28"/>
                </a:cubicBezTo>
                <a:cubicBezTo>
                  <a:pt x="6" y="20"/>
                  <a:pt x="14" y="16"/>
                  <a:pt x="22" y="19"/>
                </a:cubicBezTo>
                <a:close/>
                <a:moveTo>
                  <a:pt x="86" y="106"/>
                </a:moveTo>
                <a:cubicBezTo>
                  <a:pt x="88" y="106"/>
                  <a:pt x="90" y="106"/>
                  <a:pt x="90" y="104"/>
                </a:cubicBezTo>
                <a:cubicBezTo>
                  <a:pt x="91" y="102"/>
                  <a:pt x="90" y="100"/>
                  <a:pt x="88" y="99"/>
                </a:cubicBezTo>
                <a:cubicBezTo>
                  <a:pt x="86" y="98"/>
                  <a:pt x="84" y="99"/>
                  <a:pt x="84" y="101"/>
                </a:cubicBezTo>
                <a:cubicBezTo>
                  <a:pt x="83" y="103"/>
                  <a:pt x="84" y="105"/>
                  <a:pt x="86" y="106"/>
                </a:cubicBezTo>
                <a:close/>
                <a:moveTo>
                  <a:pt x="15" y="40"/>
                </a:moveTo>
                <a:cubicBezTo>
                  <a:pt x="41" y="50"/>
                  <a:pt x="41" y="50"/>
                  <a:pt x="41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6" y="56"/>
                  <a:pt x="32" y="57"/>
                  <a:pt x="31" y="60"/>
                </a:cubicBezTo>
                <a:cubicBezTo>
                  <a:pt x="31" y="62"/>
                  <a:pt x="31" y="64"/>
                  <a:pt x="32" y="66"/>
                </a:cubicBezTo>
                <a:cubicBezTo>
                  <a:pt x="34" y="68"/>
                  <a:pt x="34" y="68"/>
                  <a:pt x="34" y="68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1"/>
                  <a:pt x="30" y="72"/>
                  <a:pt x="30" y="73"/>
                </a:cubicBezTo>
                <a:cubicBezTo>
                  <a:pt x="29" y="75"/>
                  <a:pt x="29" y="77"/>
                  <a:pt x="30" y="78"/>
                </a:cubicBezTo>
                <a:cubicBezTo>
                  <a:pt x="32" y="81"/>
                  <a:pt x="32" y="81"/>
                  <a:pt x="32" y="81"/>
                </a:cubicBezTo>
                <a:cubicBezTo>
                  <a:pt x="30" y="83"/>
                  <a:pt x="30" y="83"/>
                  <a:pt x="30" y="83"/>
                </a:cubicBezTo>
                <a:cubicBezTo>
                  <a:pt x="29" y="84"/>
                  <a:pt x="28" y="85"/>
                  <a:pt x="28" y="85"/>
                </a:cubicBezTo>
                <a:cubicBezTo>
                  <a:pt x="27" y="88"/>
                  <a:pt x="28" y="92"/>
                  <a:pt x="31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38" y="95"/>
                  <a:pt x="38" y="95"/>
                  <a:pt x="38" y="95"/>
                </a:cubicBezTo>
                <a:cubicBezTo>
                  <a:pt x="51" y="100"/>
                  <a:pt x="56" y="97"/>
                  <a:pt x="60" y="96"/>
                </a:cubicBezTo>
                <a:cubicBezTo>
                  <a:pt x="64" y="94"/>
                  <a:pt x="68" y="92"/>
                  <a:pt x="78" y="95"/>
                </a:cubicBezTo>
                <a:cubicBezTo>
                  <a:pt x="92" y="59"/>
                  <a:pt x="92" y="59"/>
                  <a:pt x="92" y="59"/>
                </a:cubicBezTo>
                <a:cubicBezTo>
                  <a:pt x="90" y="58"/>
                  <a:pt x="89" y="56"/>
                  <a:pt x="88" y="55"/>
                </a:cubicBezTo>
                <a:cubicBezTo>
                  <a:pt x="81" y="43"/>
                  <a:pt x="78" y="34"/>
                  <a:pt x="83" y="20"/>
                </a:cubicBezTo>
                <a:cubicBezTo>
                  <a:pt x="85" y="17"/>
                  <a:pt x="83" y="13"/>
                  <a:pt x="79" y="12"/>
                </a:cubicBezTo>
                <a:cubicBezTo>
                  <a:pt x="76" y="10"/>
                  <a:pt x="72" y="12"/>
                  <a:pt x="70" y="15"/>
                </a:cubicBezTo>
                <a:cubicBezTo>
                  <a:pt x="67" y="24"/>
                  <a:pt x="67" y="27"/>
                  <a:pt x="67" y="37"/>
                </a:cubicBezTo>
                <a:cubicBezTo>
                  <a:pt x="67" y="39"/>
                  <a:pt x="66" y="42"/>
                  <a:pt x="66" y="44"/>
                </a:cubicBezTo>
                <a:cubicBezTo>
                  <a:pt x="20" y="26"/>
                  <a:pt x="20" y="26"/>
                  <a:pt x="20" y="26"/>
                </a:cubicBezTo>
                <a:cubicBezTo>
                  <a:pt x="16" y="25"/>
                  <a:pt x="12" y="27"/>
                  <a:pt x="10" y="31"/>
                </a:cubicBezTo>
                <a:cubicBezTo>
                  <a:pt x="9" y="34"/>
                  <a:pt x="11" y="38"/>
                  <a:pt x="15" y="4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Freeform 96"/>
          <p:cNvSpPr>
            <a:spLocks noEditPoints="1"/>
          </p:cNvSpPr>
          <p:nvPr/>
        </p:nvSpPr>
        <p:spPr bwMode="auto">
          <a:xfrm>
            <a:off x="9936023" y="4922942"/>
            <a:ext cx="344500" cy="301987"/>
          </a:xfrm>
          <a:custGeom>
            <a:avLst/>
            <a:gdLst>
              <a:gd name="T0" fmla="*/ 144 w 144"/>
              <a:gd name="T1" fmla="*/ 41 h 126"/>
              <a:gd name="T2" fmla="*/ 102 w 144"/>
              <a:gd name="T3" fmla="*/ 0 h 126"/>
              <a:gd name="T4" fmla="*/ 72 w 144"/>
              <a:gd name="T5" fmla="*/ 14 h 126"/>
              <a:gd name="T6" fmla="*/ 41 w 144"/>
              <a:gd name="T7" fmla="*/ 0 h 126"/>
              <a:gd name="T8" fmla="*/ 0 w 144"/>
              <a:gd name="T9" fmla="*/ 41 h 126"/>
              <a:gd name="T10" fmla="*/ 13 w 144"/>
              <a:gd name="T11" fmla="*/ 72 h 126"/>
              <a:gd name="T12" fmla="*/ 13 w 144"/>
              <a:gd name="T13" fmla="*/ 72 h 126"/>
              <a:gd name="T14" fmla="*/ 58 w 144"/>
              <a:gd name="T15" fmla="*/ 117 h 126"/>
              <a:gd name="T16" fmla="*/ 72 w 144"/>
              <a:gd name="T17" fmla="*/ 126 h 126"/>
              <a:gd name="T18" fmla="*/ 85 w 144"/>
              <a:gd name="T19" fmla="*/ 117 h 126"/>
              <a:gd name="T20" fmla="*/ 130 w 144"/>
              <a:gd name="T21" fmla="*/ 72 h 126"/>
              <a:gd name="T22" fmla="*/ 130 w 144"/>
              <a:gd name="T23" fmla="*/ 72 h 126"/>
              <a:gd name="T24" fmla="*/ 144 w 144"/>
              <a:gd name="T25" fmla="*/ 41 h 126"/>
              <a:gd name="T26" fmla="*/ 118 w 144"/>
              <a:gd name="T27" fmla="*/ 59 h 126"/>
              <a:gd name="T28" fmla="*/ 73 w 144"/>
              <a:gd name="T29" fmla="*/ 104 h 126"/>
              <a:gd name="T30" fmla="*/ 72 w 144"/>
              <a:gd name="T31" fmla="*/ 105 h 126"/>
              <a:gd name="T32" fmla="*/ 71 w 144"/>
              <a:gd name="T33" fmla="*/ 104 h 126"/>
              <a:gd name="T34" fmla="*/ 25 w 144"/>
              <a:gd name="T35" fmla="*/ 59 h 126"/>
              <a:gd name="T36" fmla="*/ 18 w 144"/>
              <a:gd name="T37" fmla="*/ 41 h 126"/>
              <a:gd name="T38" fmla="*/ 41 w 144"/>
              <a:gd name="T39" fmla="*/ 18 h 126"/>
              <a:gd name="T40" fmla="*/ 58 w 144"/>
              <a:gd name="T41" fmla="*/ 26 h 126"/>
              <a:gd name="T42" fmla="*/ 72 w 144"/>
              <a:gd name="T43" fmla="*/ 40 h 126"/>
              <a:gd name="T44" fmla="*/ 85 w 144"/>
              <a:gd name="T45" fmla="*/ 26 h 126"/>
              <a:gd name="T46" fmla="*/ 102 w 144"/>
              <a:gd name="T47" fmla="*/ 18 h 126"/>
              <a:gd name="T48" fmla="*/ 126 w 144"/>
              <a:gd name="T49" fmla="*/ 41 h 126"/>
              <a:gd name="T50" fmla="*/ 118 w 144"/>
              <a:gd name="T51" fmla="*/ 5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26">
                <a:moveTo>
                  <a:pt x="144" y="41"/>
                </a:moveTo>
                <a:cubicBezTo>
                  <a:pt x="144" y="19"/>
                  <a:pt x="125" y="0"/>
                  <a:pt x="102" y="0"/>
                </a:cubicBezTo>
                <a:cubicBezTo>
                  <a:pt x="90" y="0"/>
                  <a:pt x="79" y="5"/>
                  <a:pt x="72" y="14"/>
                </a:cubicBezTo>
                <a:cubicBezTo>
                  <a:pt x="64" y="5"/>
                  <a:pt x="53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54"/>
                  <a:pt x="5" y="65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3" y="122"/>
                  <a:pt x="67" y="126"/>
                  <a:pt x="72" y="126"/>
                </a:cubicBezTo>
                <a:cubicBezTo>
                  <a:pt x="76" y="126"/>
                  <a:pt x="81" y="122"/>
                  <a:pt x="85" y="117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9" y="65"/>
                  <a:pt x="144" y="54"/>
                  <a:pt x="144" y="41"/>
                </a:cubicBezTo>
                <a:close/>
                <a:moveTo>
                  <a:pt x="118" y="59"/>
                </a:moveTo>
                <a:cubicBezTo>
                  <a:pt x="73" y="104"/>
                  <a:pt x="73" y="104"/>
                  <a:pt x="73" y="104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5"/>
                  <a:pt x="71" y="105"/>
                  <a:pt x="71" y="104"/>
                </a:cubicBezTo>
                <a:cubicBezTo>
                  <a:pt x="25" y="59"/>
                  <a:pt x="25" y="59"/>
                  <a:pt x="25" y="59"/>
                </a:cubicBezTo>
                <a:cubicBezTo>
                  <a:pt x="20" y="54"/>
                  <a:pt x="18" y="48"/>
                  <a:pt x="18" y="41"/>
                </a:cubicBezTo>
                <a:cubicBezTo>
                  <a:pt x="18" y="29"/>
                  <a:pt x="28" y="18"/>
                  <a:pt x="41" y="18"/>
                </a:cubicBezTo>
                <a:cubicBezTo>
                  <a:pt x="48" y="18"/>
                  <a:pt x="54" y="21"/>
                  <a:pt x="58" y="26"/>
                </a:cubicBezTo>
                <a:cubicBezTo>
                  <a:pt x="72" y="40"/>
                  <a:pt x="72" y="40"/>
                  <a:pt x="72" y="40"/>
                </a:cubicBezTo>
                <a:cubicBezTo>
                  <a:pt x="85" y="26"/>
                  <a:pt x="85" y="26"/>
                  <a:pt x="85" y="26"/>
                </a:cubicBezTo>
                <a:cubicBezTo>
                  <a:pt x="90" y="21"/>
                  <a:pt x="96" y="18"/>
                  <a:pt x="102" y="18"/>
                </a:cubicBezTo>
                <a:cubicBezTo>
                  <a:pt x="115" y="18"/>
                  <a:pt x="126" y="29"/>
                  <a:pt x="126" y="41"/>
                </a:cubicBezTo>
                <a:cubicBezTo>
                  <a:pt x="126" y="48"/>
                  <a:pt x="123" y="54"/>
                  <a:pt x="118" y="59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Freeform 97"/>
          <p:cNvSpPr>
            <a:spLocks noEditPoints="1"/>
          </p:cNvSpPr>
          <p:nvPr/>
        </p:nvSpPr>
        <p:spPr bwMode="auto">
          <a:xfrm>
            <a:off x="9982933" y="5248384"/>
            <a:ext cx="146595" cy="146595"/>
          </a:xfrm>
          <a:custGeom>
            <a:avLst/>
            <a:gdLst>
              <a:gd name="T0" fmla="*/ 31 w 61"/>
              <a:gd name="T1" fmla="*/ 0 h 61"/>
              <a:gd name="T2" fmla="*/ 0 w 61"/>
              <a:gd name="T3" fmla="*/ 30 h 61"/>
              <a:gd name="T4" fmla="*/ 31 w 61"/>
              <a:gd name="T5" fmla="*/ 61 h 61"/>
              <a:gd name="T6" fmla="*/ 61 w 61"/>
              <a:gd name="T7" fmla="*/ 30 h 61"/>
              <a:gd name="T8" fmla="*/ 31 w 61"/>
              <a:gd name="T9" fmla="*/ 0 h 61"/>
              <a:gd name="T10" fmla="*/ 31 w 61"/>
              <a:gd name="T11" fmla="*/ 55 h 61"/>
              <a:gd name="T12" fmla="*/ 6 w 61"/>
              <a:gd name="T13" fmla="*/ 30 h 61"/>
              <a:gd name="T14" fmla="*/ 31 w 61"/>
              <a:gd name="T15" fmla="*/ 6 h 61"/>
              <a:gd name="T16" fmla="*/ 55 w 61"/>
              <a:gd name="T17" fmla="*/ 30 h 61"/>
              <a:gd name="T18" fmla="*/ 31 w 61"/>
              <a:gd name="T19" fmla="*/ 55 h 61"/>
              <a:gd name="T20" fmla="*/ 27 w 61"/>
              <a:gd name="T21" fmla="*/ 15 h 61"/>
              <a:gd name="T22" fmla="*/ 34 w 61"/>
              <a:gd name="T23" fmla="*/ 15 h 61"/>
              <a:gd name="T24" fmla="*/ 34 w 61"/>
              <a:gd name="T25" fmla="*/ 23 h 61"/>
              <a:gd name="T26" fmla="*/ 27 w 61"/>
              <a:gd name="T27" fmla="*/ 23 h 61"/>
              <a:gd name="T28" fmla="*/ 27 w 61"/>
              <a:gd name="T29" fmla="*/ 15 h 61"/>
              <a:gd name="T30" fmla="*/ 38 w 61"/>
              <a:gd name="T31" fmla="*/ 46 h 61"/>
              <a:gd name="T32" fmla="*/ 23 w 61"/>
              <a:gd name="T33" fmla="*/ 46 h 61"/>
              <a:gd name="T34" fmla="*/ 23 w 61"/>
              <a:gd name="T35" fmla="*/ 42 h 61"/>
              <a:gd name="T36" fmla="*/ 27 w 61"/>
              <a:gd name="T37" fmla="*/ 42 h 61"/>
              <a:gd name="T38" fmla="*/ 27 w 61"/>
              <a:gd name="T39" fmla="*/ 30 h 61"/>
              <a:gd name="T40" fmla="*/ 23 w 61"/>
              <a:gd name="T41" fmla="*/ 30 h 61"/>
              <a:gd name="T42" fmla="*/ 23 w 61"/>
              <a:gd name="T43" fmla="*/ 27 h 61"/>
              <a:gd name="T44" fmla="*/ 34 w 61"/>
              <a:gd name="T45" fmla="*/ 27 h 61"/>
              <a:gd name="T46" fmla="*/ 34 w 61"/>
              <a:gd name="T47" fmla="*/ 42 h 61"/>
              <a:gd name="T48" fmla="*/ 38 w 61"/>
              <a:gd name="T49" fmla="*/ 42 h 61"/>
              <a:gd name="T50" fmla="*/ 38 w 61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" h="61">
                <a:moveTo>
                  <a:pt x="31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47"/>
                  <a:pt x="14" y="61"/>
                  <a:pt x="31" y="61"/>
                </a:cubicBezTo>
                <a:cubicBezTo>
                  <a:pt x="47" y="61"/>
                  <a:pt x="61" y="47"/>
                  <a:pt x="61" y="30"/>
                </a:cubicBezTo>
                <a:cubicBezTo>
                  <a:pt x="61" y="14"/>
                  <a:pt x="47" y="0"/>
                  <a:pt x="31" y="0"/>
                </a:cubicBezTo>
                <a:close/>
                <a:moveTo>
                  <a:pt x="31" y="55"/>
                </a:moveTo>
                <a:cubicBezTo>
                  <a:pt x="17" y="55"/>
                  <a:pt x="6" y="44"/>
                  <a:pt x="6" y="30"/>
                </a:cubicBezTo>
                <a:cubicBezTo>
                  <a:pt x="6" y="17"/>
                  <a:pt x="17" y="6"/>
                  <a:pt x="31" y="6"/>
                </a:cubicBezTo>
                <a:cubicBezTo>
                  <a:pt x="44" y="6"/>
                  <a:pt x="55" y="17"/>
                  <a:pt x="55" y="30"/>
                </a:cubicBezTo>
                <a:cubicBezTo>
                  <a:pt x="55" y="44"/>
                  <a:pt x="44" y="55"/>
                  <a:pt x="31" y="55"/>
                </a:cubicBezTo>
                <a:close/>
                <a:moveTo>
                  <a:pt x="2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7" y="23"/>
                  <a:pt x="27" y="23"/>
                  <a:pt x="27" y="23"/>
                </a:cubicBezTo>
                <a:lnTo>
                  <a:pt x="27" y="15"/>
                </a:lnTo>
                <a:close/>
                <a:moveTo>
                  <a:pt x="38" y="46"/>
                </a:moveTo>
                <a:cubicBezTo>
                  <a:pt x="23" y="46"/>
                  <a:pt x="23" y="46"/>
                  <a:pt x="23" y="46"/>
                </a:cubicBezTo>
                <a:cubicBezTo>
                  <a:pt x="23" y="42"/>
                  <a:pt x="23" y="42"/>
                  <a:pt x="23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30"/>
                  <a:pt x="27" y="30"/>
                  <a:pt x="27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7"/>
                  <a:pt x="23" y="27"/>
                  <a:pt x="2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Freeform 98"/>
          <p:cNvSpPr>
            <a:spLocks noEditPoints="1"/>
          </p:cNvSpPr>
          <p:nvPr/>
        </p:nvSpPr>
        <p:spPr bwMode="auto">
          <a:xfrm>
            <a:off x="10019582" y="5493199"/>
            <a:ext cx="224291" cy="225757"/>
          </a:xfrm>
          <a:custGeom>
            <a:avLst/>
            <a:gdLst>
              <a:gd name="T0" fmla="*/ 85 w 94"/>
              <a:gd name="T1" fmla="*/ 20 h 94"/>
              <a:gd name="T2" fmla="*/ 37 w 94"/>
              <a:gd name="T3" fmla="*/ 2 h 94"/>
              <a:gd name="T4" fmla="*/ 20 w 94"/>
              <a:gd name="T5" fmla="*/ 10 h 94"/>
              <a:gd name="T6" fmla="*/ 2 w 94"/>
              <a:gd name="T7" fmla="*/ 57 h 94"/>
              <a:gd name="T8" fmla="*/ 10 w 94"/>
              <a:gd name="T9" fmla="*/ 74 h 94"/>
              <a:gd name="T10" fmla="*/ 57 w 94"/>
              <a:gd name="T11" fmla="*/ 92 h 94"/>
              <a:gd name="T12" fmla="*/ 74 w 94"/>
              <a:gd name="T13" fmla="*/ 84 h 94"/>
              <a:gd name="T14" fmla="*/ 92 w 94"/>
              <a:gd name="T15" fmla="*/ 37 h 94"/>
              <a:gd name="T16" fmla="*/ 85 w 94"/>
              <a:gd name="T17" fmla="*/ 20 h 94"/>
              <a:gd name="T18" fmla="*/ 36 w 94"/>
              <a:gd name="T19" fmla="*/ 38 h 94"/>
              <a:gd name="T20" fmla="*/ 62 w 94"/>
              <a:gd name="T21" fmla="*/ 47 h 94"/>
              <a:gd name="T22" fmla="*/ 61 w 94"/>
              <a:gd name="T23" fmla="*/ 52 h 94"/>
              <a:gd name="T24" fmla="*/ 42 w 94"/>
              <a:gd name="T25" fmla="*/ 61 h 94"/>
              <a:gd name="T26" fmla="*/ 33 w 94"/>
              <a:gd name="T27" fmla="*/ 42 h 94"/>
              <a:gd name="T28" fmla="*/ 36 w 94"/>
              <a:gd name="T29" fmla="*/ 38 h 94"/>
              <a:gd name="T30" fmla="*/ 76 w 94"/>
              <a:gd name="T31" fmla="*/ 53 h 94"/>
              <a:gd name="T32" fmla="*/ 69 w 94"/>
              <a:gd name="T33" fmla="*/ 71 h 94"/>
              <a:gd name="T34" fmla="*/ 66 w 94"/>
              <a:gd name="T35" fmla="*/ 80 h 94"/>
              <a:gd name="T36" fmla="*/ 59 w 94"/>
              <a:gd name="T37" fmla="*/ 82 h 94"/>
              <a:gd name="T38" fmla="*/ 15 w 94"/>
              <a:gd name="T39" fmla="*/ 65 h 94"/>
              <a:gd name="T40" fmla="*/ 12 w 94"/>
              <a:gd name="T41" fmla="*/ 59 h 94"/>
              <a:gd name="T42" fmla="*/ 15 w 94"/>
              <a:gd name="T43" fmla="*/ 50 h 94"/>
              <a:gd name="T44" fmla="*/ 22 w 94"/>
              <a:gd name="T45" fmla="*/ 32 h 94"/>
              <a:gd name="T46" fmla="*/ 22 w 94"/>
              <a:gd name="T47" fmla="*/ 32 h 94"/>
              <a:gd name="T48" fmla="*/ 29 w 94"/>
              <a:gd name="T49" fmla="*/ 35 h 94"/>
              <a:gd name="T50" fmla="*/ 27 w 94"/>
              <a:gd name="T51" fmla="*/ 39 h 94"/>
              <a:gd name="T52" fmla="*/ 39 w 94"/>
              <a:gd name="T53" fmla="*/ 67 h 94"/>
              <a:gd name="T54" fmla="*/ 67 w 94"/>
              <a:gd name="T55" fmla="*/ 55 h 94"/>
              <a:gd name="T56" fmla="*/ 69 w 94"/>
              <a:gd name="T57" fmla="*/ 50 h 94"/>
              <a:gd name="T58" fmla="*/ 76 w 94"/>
              <a:gd name="T59" fmla="*/ 53 h 94"/>
              <a:gd name="T60" fmla="*/ 82 w 94"/>
              <a:gd name="T61" fmla="*/ 37 h 94"/>
              <a:gd name="T62" fmla="*/ 79 w 94"/>
              <a:gd name="T63" fmla="*/ 38 h 94"/>
              <a:gd name="T64" fmla="*/ 74 w 94"/>
              <a:gd name="T65" fmla="*/ 37 h 94"/>
              <a:gd name="T66" fmla="*/ 73 w 94"/>
              <a:gd name="T67" fmla="*/ 34 h 94"/>
              <a:gd name="T68" fmla="*/ 74 w 94"/>
              <a:gd name="T69" fmla="*/ 29 h 94"/>
              <a:gd name="T70" fmla="*/ 77 w 94"/>
              <a:gd name="T71" fmla="*/ 28 h 94"/>
              <a:gd name="T72" fmla="*/ 82 w 94"/>
              <a:gd name="T73" fmla="*/ 29 h 94"/>
              <a:gd name="T74" fmla="*/ 83 w 94"/>
              <a:gd name="T75" fmla="*/ 33 h 94"/>
              <a:gd name="T76" fmla="*/ 82 w 94"/>
              <a:gd name="T77" fmla="*/ 3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" h="94">
                <a:moveTo>
                  <a:pt x="85" y="20"/>
                </a:moveTo>
                <a:cubicBezTo>
                  <a:pt x="37" y="2"/>
                  <a:pt x="37" y="2"/>
                  <a:pt x="37" y="2"/>
                </a:cubicBezTo>
                <a:cubicBezTo>
                  <a:pt x="30" y="0"/>
                  <a:pt x="23" y="3"/>
                  <a:pt x="20" y="10"/>
                </a:cubicBezTo>
                <a:cubicBezTo>
                  <a:pt x="2" y="57"/>
                  <a:pt x="2" y="57"/>
                  <a:pt x="2" y="57"/>
                </a:cubicBezTo>
                <a:cubicBezTo>
                  <a:pt x="0" y="64"/>
                  <a:pt x="3" y="71"/>
                  <a:pt x="10" y="74"/>
                </a:cubicBezTo>
                <a:cubicBezTo>
                  <a:pt x="57" y="92"/>
                  <a:pt x="57" y="92"/>
                  <a:pt x="57" y="92"/>
                </a:cubicBezTo>
                <a:cubicBezTo>
                  <a:pt x="64" y="94"/>
                  <a:pt x="71" y="91"/>
                  <a:pt x="74" y="84"/>
                </a:cubicBezTo>
                <a:cubicBezTo>
                  <a:pt x="92" y="37"/>
                  <a:pt x="92" y="37"/>
                  <a:pt x="92" y="37"/>
                </a:cubicBezTo>
                <a:cubicBezTo>
                  <a:pt x="94" y="30"/>
                  <a:pt x="91" y="23"/>
                  <a:pt x="85" y="20"/>
                </a:cubicBezTo>
                <a:close/>
                <a:moveTo>
                  <a:pt x="36" y="38"/>
                </a:moveTo>
                <a:cubicBezTo>
                  <a:pt x="62" y="47"/>
                  <a:pt x="62" y="47"/>
                  <a:pt x="62" y="47"/>
                </a:cubicBezTo>
                <a:cubicBezTo>
                  <a:pt x="62" y="49"/>
                  <a:pt x="61" y="51"/>
                  <a:pt x="61" y="52"/>
                </a:cubicBezTo>
                <a:cubicBezTo>
                  <a:pt x="58" y="60"/>
                  <a:pt x="49" y="64"/>
                  <a:pt x="42" y="61"/>
                </a:cubicBezTo>
                <a:cubicBezTo>
                  <a:pt x="34" y="58"/>
                  <a:pt x="31" y="49"/>
                  <a:pt x="33" y="42"/>
                </a:cubicBezTo>
                <a:cubicBezTo>
                  <a:pt x="34" y="40"/>
                  <a:pt x="35" y="39"/>
                  <a:pt x="36" y="38"/>
                </a:cubicBezTo>
                <a:close/>
                <a:moveTo>
                  <a:pt x="76" y="53"/>
                </a:moveTo>
                <a:cubicBezTo>
                  <a:pt x="69" y="71"/>
                  <a:pt x="69" y="71"/>
                  <a:pt x="69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2"/>
                  <a:pt x="62" y="83"/>
                  <a:pt x="59" y="82"/>
                </a:cubicBezTo>
                <a:cubicBezTo>
                  <a:pt x="15" y="65"/>
                  <a:pt x="15" y="65"/>
                  <a:pt x="15" y="65"/>
                </a:cubicBezTo>
                <a:cubicBezTo>
                  <a:pt x="12" y="64"/>
                  <a:pt x="11" y="62"/>
                  <a:pt x="12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8"/>
                  <a:pt x="27" y="39"/>
                </a:cubicBezTo>
                <a:cubicBezTo>
                  <a:pt x="23" y="51"/>
                  <a:pt x="28" y="63"/>
                  <a:pt x="39" y="67"/>
                </a:cubicBezTo>
                <a:cubicBezTo>
                  <a:pt x="51" y="72"/>
                  <a:pt x="63" y="66"/>
                  <a:pt x="67" y="55"/>
                </a:cubicBezTo>
                <a:cubicBezTo>
                  <a:pt x="68" y="53"/>
                  <a:pt x="68" y="52"/>
                  <a:pt x="69" y="50"/>
                </a:cubicBezTo>
                <a:cubicBezTo>
                  <a:pt x="76" y="53"/>
                  <a:pt x="76" y="53"/>
                  <a:pt x="76" y="53"/>
                </a:cubicBezTo>
                <a:close/>
                <a:moveTo>
                  <a:pt x="82" y="37"/>
                </a:moveTo>
                <a:cubicBezTo>
                  <a:pt x="81" y="38"/>
                  <a:pt x="80" y="39"/>
                  <a:pt x="79" y="38"/>
                </a:cubicBezTo>
                <a:cubicBezTo>
                  <a:pt x="74" y="37"/>
                  <a:pt x="74" y="37"/>
                  <a:pt x="74" y="37"/>
                </a:cubicBezTo>
                <a:cubicBezTo>
                  <a:pt x="73" y="36"/>
                  <a:pt x="72" y="35"/>
                  <a:pt x="73" y="34"/>
                </a:cubicBezTo>
                <a:cubicBezTo>
                  <a:pt x="74" y="29"/>
                  <a:pt x="74" y="29"/>
                  <a:pt x="74" y="29"/>
                </a:cubicBezTo>
                <a:cubicBezTo>
                  <a:pt x="75" y="28"/>
                  <a:pt x="76" y="27"/>
                  <a:pt x="77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3" y="30"/>
                  <a:pt x="84" y="31"/>
                  <a:pt x="83" y="33"/>
                </a:cubicBezTo>
                <a:lnTo>
                  <a:pt x="82" y="3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Freeform 99"/>
          <p:cNvSpPr>
            <a:spLocks noEditPoints="1"/>
          </p:cNvSpPr>
          <p:nvPr/>
        </p:nvSpPr>
        <p:spPr bwMode="auto">
          <a:xfrm>
            <a:off x="10158848" y="4472896"/>
            <a:ext cx="126072" cy="126072"/>
          </a:xfrm>
          <a:custGeom>
            <a:avLst/>
            <a:gdLst>
              <a:gd name="T0" fmla="*/ 44 w 53"/>
              <a:gd name="T1" fmla="*/ 0 h 53"/>
              <a:gd name="T2" fmla="*/ 9 w 53"/>
              <a:gd name="T3" fmla="*/ 0 h 53"/>
              <a:gd name="T4" fmla="*/ 0 w 53"/>
              <a:gd name="T5" fmla="*/ 9 h 53"/>
              <a:gd name="T6" fmla="*/ 0 w 53"/>
              <a:gd name="T7" fmla="*/ 44 h 53"/>
              <a:gd name="T8" fmla="*/ 9 w 53"/>
              <a:gd name="T9" fmla="*/ 53 h 53"/>
              <a:gd name="T10" fmla="*/ 44 w 53"/>
              <a:gd name="T11" fmla="*/ 53 h 53"/>
              <a:gd name="T12" fmla="*/ 53 w 53"/>
              <a:gd name="T13" fmla="*/ 44 h 53"/>
              <a:gd name="T14" fmla="*/ 53 w 53"/>
              <a:gd name="T15" fmla="*/ 9 h 53"/>
              <a:gd name="T16" fmla="*/ 44 w 53"/>
              <a:gd name="T17" fmla="*/ 0 h 53"/>
              <a:gd name="T18" fmla="*/ 20 w 53"/>
              <a:gd name="T19" fmla="*/ 43 h 53"/>
              <a:gd name="T20" fmla="*/ 13 w 53"/>
              <a:gd name="T21" fmla="*/ 43 h 53"/>
              <a:gd name="T22" fmla="*/ 13 w 53"/>
              <a:gd name="T23" fmla="*/ 20 h 53"/>
              <a:gd name="T24" fmla="*/ 20 w 53"/>
              <a:gd name="T25" fmla="*/ 20 h 53"/>
              <a:gd name="T26" fmla="*/ 20 w 53"/>
              <a:gd name="T27" fmla="*/ 43 h 53"/>
              <a:gd name="T28" fmla="*/ 17 w 53"/>
              <a:gd name="T29" fmla="*/ 16 h 53"/>
              <a:gd name="T30" fmla="*/ 13 w 53"/>
              <a:gd name="T31" fmla="*/ 13 h 53"/>
              <a:gd name="T32" fmla="*/ 17 w 53"/>
              <a:gd name="T33" fmla="*/ 10 h 53"/>
              <a:gd name="T34" fmla="*/ 20 w 53"/>
              <a:gd name="T35" fmla="*/ 13 h 53"/>
              <a:gd name="T36" fmla="*/ 17 w 53"/>
              <a:gd name="T37" fmla="*/ 16 h 53"/>
              <a:gd name="T38" fmla="*/ 43 w 53"/>
              <a:gd name="T39" fmla="*/ 43 h 53"/>
              <a:gd name="T40" fmla="*/ 37 w 53"/>
              <a:gd name="T41" fmla="*/ 43 h 53"/>
              <a:gd name="T42" fmla="*/ 37 w 53"/>
              <a:gd name="T43" fmla="*/ 30 h 53"/>
              <a:gd name="T44" fmla="*/ 33 w 53"/>
              <a:gd name="T45" fmla="*/ 26 h 53"/>
              <a:gd name="T46" fmla="*/ 30 w 53"/>
              <a:gd name="T47" fmla="*/ 30 h 53"/>
              <a:gd name="T48" fmla="*/ 30 w 53"/>
              <a:gd name="T49" fmla="*/ 43 h 53"/>
              <a:gd name="T50" fmla="*/ 23 w 53"/>
              <a:gd name="T51" fmla="*/ 43 h 53"/>
              <a:gd name="T52" fmla="*/ 23 w 53"/>
              <a:gd name="T53" fmla="*/ 20 h 53"/>
              <a:gd name="T54" fmla="*/ 30 w 53"/>
              <a:gd name="T55" fmla="*/ 20 h 53"/>
              <a:gd name="T56" fmla="*/ 30 w 53"/>
              <a:gd name="T57" fmla="*/ 24 h 53"/>
              <a:gd name="T58" fmla="*/ 36 w 53"/>
              <a:gd name="T59" fmla="*/ 20 h 53"/>
              <a:gd name="T60" fmla="*/ 43 w 53"/>
              <a:gd name="T61" fmla="*/ 28 h 53"/>
              <a:gd name="T62" fmla="*/ 43 w 53"/>
              <a:gd name="T63" fmla="*/ 4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" h="53">
                <a:moveTo>
                  <a:pt x="4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3"/>
                  <a:pt x="9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9" y="53"/>
                  <a:pt x="53" y="49"/>
                  <a:pt x="53" y="44"/>
                </a:cubicBezTo>
                <a:cubicBezTo>
                  <a:pt x="53" y="9"/>
                  <a:pt x="53" y="9"/>
                  <a:pt x="53" y="9"/>
                </a:cubicBezTo>
                <a:cubicBezTo>
                  <a:pt x="53" y="4"/>
                  <a:pt x="49" y="0"/>
                  <a:pt x="44" y="0"/>
                </a:cubicBezTo>
                <a:close/>
                <a:moveTo>
                  <a:pt x="20" y="43"/>
                </a:moveTo>
                <a:cubicBezTo>
                  <a:pt x="13" y="43"/>
                  <a:pt x="13" y="43"/>
                  <a:pt x="13" y="43"/>
                </a:cubicBezTo>
                <a:cubicBezTo>
                  <a:pt x="13" y="20"/>
                  <a:pt x="13" y="20"/>
                  <a:pt x="13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3"/>
                </a:lnTo>
                <a:close/>
                <a:moveTo>
                  <a:pt x="17" y="16"/>
                </a:moveTo>
                <a:cubicBezTo>
                  <a:pt x="15" y="16"/>
                  <a:pt x="13" y="15"/>
                  <a:pt x="13" y="13"/>
                </a:cubicBezTo>
                <a:cubicBezTo>
                  <a:pt x="13" y="11"/>
                  <a:pt x="15" y="10"/>
                  <a:pt x="17" y="10"/>
                </a:cubicBezTo>
                <a:cubicBezTo>
                  <a:pt x="18" y="10"/>
                  <a:pt x="20" y="11"/>
                  <a:pt x="20" y="13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43" y="43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8"/>
                  <a:pt x="35" y="26"/>
                  <a:pt x="33" y="26"/>
                </a:cubicBezTo>
                <a:cubicBezTo>
                  <a:pt x="31" y="26"/>
                  <a:pt x="30" y="28"/>
                  <a:pt x="30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20"/>
                  <a:pt x="23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3" y="20"/>
                  <a:pt x="36" y="20"/>
                </a:cubicBezTo>
                <a:cubicBezTo>
                  <a:pt x="40" y="20"/>
                  <a:pt x="43" y="23"/>
                  <a:pt x="43" y="28"/>
                </a:cubicBezTo>
                <a:lnTo>
                  <a:pt x="43" y="4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Freeform 100"/>
          <p:cNvSpPr>
            <a:spLocks noEditPoints="1"/>
          </p:cNvSpPr>
          <p:nvPr/>
        </p:nvSpPr>
        <p:spPr bwMode="auto">
          <a:xfrm>
            <a:off x="10048902" y="4298446"/>
            <a:ext cx="231620" cy="145129"/>
          </a:xfrm>
          <a:custGeom>
            <a:avLst/>
            <a:gdLst>
              <a:gd name="T0" fmla="*/ 49 w 158"/>
              <a:gd name="T1" fmla="*/ 70 h 99"/>
              <a:gd name="T2" fmla="*/ 49 w 158"/>
              <a:gd name="T3" fmla="*/ 39 h 99"/>
              <a:gd name="T4" fmla="*/ 78 w 158"/>
              <a:gd name="T5" fmla="*/ 39 h 99"/>
              <a:gd name="T6" fmla="*/ 39 w 158"/>
              <a:gd name="T7" fmla="*/ 0 h 99"/>
              <a:gd name="T8" fmla="*/ 0 w 158"/>
              <a:gd name="T9" fmla="*/ 39 h 99"/>
              <a:gd name="T10" fmla="*/ 29 w 158"/>
              <a:gd name="T11" fmla="*/ 39 h 99"/>
              <a:gd name="T12" fmla="*/ 29 w 158"/>
              <a:gd name="T13" fmla="*/ 89 h 99"/>
              <a:gd name="T14" fmla="*/ 88 w 158"/>
              <a:gd name="T15" fmla="*/ 89 h 99"/>
              <a:gd name="T16" fmla="*/ 68 w 158"/>
              <a:gd name="T17" fmla="*/ 70 h 99"/>
              <a:gd name="T18" fmla="*/ 49 w 158"/>
              <a:gd name="T19" fmla="*/ 70 h 99"/>
              <a:gd name="T20" fmla="*/ 129 w 158"/>
              <a:gd name="T21" fmla="*/ 58 h 99"/>
              <a:gd name="T22" fmla="*/ 129 w 158"/>
              <a:gd name="T23" fmla="*/ 9 h 99"/>
              <a:gd name="T24" fmla="*/ 68 w 158"/>
              <a:gd name="T25" fmla="*/ 9 h 99"/>
              <a:gd name="T26" fmla="*/ 88 w 158"/>
              <a:gd name="T27" fmla="*/ 29 h 99"/>
              <a:gd name="T28" fmla="*/ 107 w 158"/>
              <a:gd name="T29" fmla="*/ 29 h 99"/>
              <a:gd name="T30" fmla="*/ 107 w 158"/>
              <a:gd name="T31" fmla="*/ 58 h 99"/>
              <a:gd name="T32" fmla="*/ 78 w 158"/>
              <a:gd name="T33" fmla="*/ 58 h 99"/>
              <a:gd name="T34" fmla="*/ 119 w 158"/>
              <a:gd name="T35" fmla="*/ 99 h 99"/>
              <a:gd name="T36" fmla="*/ 158 w 158"/>
              <a:gd name="T37" fmla="*/ 58 h 99"/>
              <a:gd name="T38" fmla="*/ 129 w 158"/>
              <a:gd name="T39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8" h="99">
                <a:moveTo>
                  <a:pt x="49" y="70"/>
                </a:moveTo>
                <a:lnTo>
                  <a:pt x="49" y="39"/>
                </a:ln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29" y="39"/>
                </a:lnTo>
                <a:lnTo>
                  <a:pt x="29" y="89"/>
                </a:lnTo>
                <a:lnTo>
                  <a:pt x="88" y="89"/>
                </a:lnTo>
                <a:lnTo>
                  <a:pt x="68" y="70"/>
                </a:lnTo>
                <a:lnTo>
                  <a:pt x="49" y="70"/>
                </a:lnTo>
                <a:close/>
                <a:moveTo>
                  <a:pt x="129" y="58"/>
                </a:moveTo>
                <a:lnTo>
                  <a:pt x="129" y="9"/>
                </a:lnTo>
                <a:lnTo>
                  <a:pt x="68" y="9"/>
                </a:lnTo>
                <a:lnTo>
                  <a:pt x="88" y="29"/>
                </a:lnTo>
                <a:lnTo>
                  <a:pt x="107" y="29"/>
                </a:lnTo>
                <a:lnTo>
                  <a:pt x="107" y="58"/>
                </a:lnTo>
                <a:lnTo>
                  <a:pt x="78" y="58"/>
                </a:lnTo>
                <a:lnTo>
                  <a:pt x="119" y="99"/>
                </a:lnTo>
                <a:lnTo>
                  <a:pt x="158" y="58"/>
                </a:lnTo>
                <a:lnTo>
                  <a:pt x="129" y="58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101"/>
          <p:cNvSpPr>
            <a:spLocks noEditPoints="1"/>
          </p:cNvSpPr>
          <p:nvPr/>
        </p:nvSpPr>
        <p:spPr bwMode="auto">
          <a:xfrm>
            <a:off x="10246804" y="3528822"/>
            <a:ext cx="240416" cy="241882"/>
          </a:xfrm>
          <a:custGeom>
            <a:avLst/>
            <a:gdLst>
              <a:gd name="T0" fmla="*/ 96 w 100"/>
              <a:gd name="T1" fmla="*/ 85 h 101"/>
              <a:gd name="T2" fmla="*/ 73 w 100"/>
              <a:gd name="T3" fmla="*/ 65 h 101"/>
              <a:gd name="T4" fmla="*/ 66 w 100"/>
              <a:gd name="T5" fmla="*/ 62 h 101"/>
              <a:gd name="T6" fmla="*/ 74 w 100"/>
              <a:gd name="T7" fmla="*/ 37 h 101"/>
              <a:gd name="T8" fmla="*/ 37 w 100"/>
              <a:gd name="T9" fmla="*/ 0 h 101"/>
              <a:gd name="T10" fmla="*/ 0 w 100"/>
              <a:gd name="T11" fmla="*/ 37 h 101"/>
              <a:gd name="T12" fmla="*/ 37 w 100"/>
              <a:gd name="T13" fmla="*/ 75 h 101"/>
              <a:gd name="T14" fmla="*/ 61 w 100"/>
              <a:gd name="T15" fmla="*/ 66 h 101"/>
              <a:gd name="T16" fmla="*/ 64 w 100"/>
              <a:gd name="T17" fmla="*/ 73 h 101"/>
              <a:gd name="T18" fmla="*/ 84 w 100"/>
              <a:gd name="T19" fmla="*/ 96 h 101"/>
              <a:gd name="T20" fmla="*/ 97 w 100"/>
              <a:gd name="T21" fmla="*/ 97 h 101"/>
              <a:gd name="T22" fmla="*/ 96 w 100"/>
              <a:gd name="T23" fmla="*/ 85 h 101"/>
              <a:gd name="T24" fmla="*/ 37 w 100"/>
              <a:gd name="T25" fmla="*/ 62 h 101"/>
              <a:gd name="T26" fmla="*/ 12 w 100"/>
              <a:gd name="T27" fmla="*/ 37 h 101"/>
              <a:gd name="T28" fmla="*/ 37 w 100"/>
              <a:gd name="T29" fmla="*/ 12 h 101"/>
              <a:gd name="T30" fmla="*/ 62 w 100"/>
              <a:gd name="T31" fmla="*/ 37 h 101"/>
              <a:gd name="T32" fmla="*/ 37 w 100"/>
              <a:gd name="T33" fmla="*/ 6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" h="101">
                <a:moveTo>
                  <a:pt x="96" y="85"/>
                </a:moveTo>
                <a:cubicBezTo>
                  <a:pt x="73" y="65"/>
                  <a:pt x="73" y="65"/>
                  <a:pt x="73" y="65"/>
                </a:cubicBezTo>
                <a:cubicBezTo>
                  <a:pt x="70" y="62"/>
                  <a:pt x="68" y="61"/>
                  <a:pt x="66" y="62"/>
                </a:cubicBezTo>
                <a:cubicBezTo>
                  <a:pt x="71" y="55"/>
                  <a:pt x="74" y="47"/>
                  <a:pt x="74" y="37"/>
                </a:cubicBezTo>
                <a:cubicBezTo>
                  <a:pt x="74" y="17"/>
                  <a:pt x="58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58"/>
                  <a:pt x="17" y="75"/>
                  <a:pt x="37" y="75"/>
                </a:cubicBezTo>
                <a:cubicBezTo>
                  <a:pt x="46" y="75"/>
                  <a:pt x="55" y="71"/>
                  <a:pt x="61" y="66"/>
                </a:cubicBezTo>
                <a:cubicBezTo>
                  <a:pt x="61" y="68"/>
                  <a:pt x="62" y="70"/>
                  <a:pt x="64" y="73"/>
                </a:cubicBezTo>
                <a:cubicBezTo>
                  <a:pt x="84" y="96"/>
                  <a:pt x="84" y="96"/>
                  <a:pt x="84" y="96"/>
                </a:cubicBezTo>
                <a:cubicBezTo>
                  <a:pt x="88" y="100"/>
                  <a:pt x="94" y="101"/>
                  <a:pt x="97" y="97"/>
                </a:cubicBezTo>
                <a:cubicBezTo>
                  <a:pt x="100" y="94"/>
                  <a:pt x="100" y="88"/>
                  <a:pt x="96" y="85"/>
                </a:cubicBezTo>
                <a:close/>
                <a:moveTo>
                  <a:pt x="37" y="62"/>
                </a:moveTo>
                <a:cubicBezTo>
                  <a:pt x="23" y="62"/>
                  <a:pt x="12" y="51"/>
                  <a:pt x="12" y="37"/>
                </a:cubicBezTo>
                <a:cubicBezTo>
                  <a:pt x="12" y="24"/>
                  <a:pt x="23" y="12"/>
                  <a:pt x="37" y="12"/>
                </a:cubicBezTo>
                <a:cubicBezTo>
                  <a:pt x="51" y="12"/>
                  <a:pt x="62" y="24"/>
                  <a:pt x="62" y="37"/>
                </a:cubicBezTo>
                <a:cubicBezTo>
                  <a:pt x="62" y="51"/>
                  <a:pt x="51" y="62"/>
                  <a:pt x="37" y="6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102"/>
          <p:cNvSpPr/>
          <p:nvPr/>
        </p:nvSpPr>
        <p:spPr bwMode="auto">
          <a:xfrm>
            <a:off x="10000525" y="3499503"/>
            <a:ext cx="296122" cy="287327"/>
          </a:xfrm>
          <a:custGeom>
            <a:avLst/>
            <a:gdLst>
              <a:gd name="T0" fmla="*/ 78 w 124"/>
              <a:gd name="T1" fmla="*/ 84 h 120"/>
              <a:gd name="T2" fmla="*/ 75 w 124"/>
              <a:gd name="T3" fmla="*/ 75 h 120"/>
              <a:gd name="T4" fmla="*/ 86 w 124"/>
              <a:gd name="T5" fmla="*/ 54 h 120"/>
              <a:gd name="T6" fmla="*/ 89 w 124"/>
              <a:gd name="T7" fmla="*/ 37 h 120"/>
              <a:gd name="T8" fmla="*/ 62 w 124"/>
              <a:gd name="T9" fmla="*/ 0 h 120"/>
              <a:gd name="T10" fmla="*/ 36 w 124"/>
              <a:gd name="T11" fmla="*/ 37 h 120"/>
              <a:gd name="T12" fmla="*/ 39 w 124"/>
              <a:gd name="T13" fmla="*/ 54 h 120"/>
              <a:gd name="T14" fmla="*/ 50 w 124"/>
              <a:gd name="T15" fmla="*/ 75 h 120"/>
              <a:gd name="T16" fmla="*/ 47 w 124"/>
              <a:gd name="T17" fmla="*/ 84 h 120"/>
              <a:gd name="T18" fmla="*/ 0 w 124"/>
              <a:gd name="T19" fmla="*/ 120 h 120"/>
              <a:gd name="T20" fmla="*/ 62 w 124"/>
              <a:gd name="T21" fmla="*/ 120 h 120"/>
              <a:gd name="T22" fmla="*/ 124 w 124"/>
              <a:gd name="T23" fmla="*/ 120 h 120"/>
              <a:gd name="T24" fmla="*/ 78 w 124"/>
              <a:gd name="T25" fmla="*/ 8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120">
                <a:moveTo>
                  <a:pt x="78" y="84"/>
                </a:moveTo>
                <a:cubicBezTo>
                  <a:pt x="75" y="84"/>
                  <a:pt x="75" y="75"/>
                  <a:pt x="75" y="75"/>
                </a:cubicBezTo>
                <a:cubicBezTo>
                  <a:pt x="75" y="75"/>
                  <a:pt x="84" y="66"/>
                  <a:pt x="86" y="54"/>
                </a:cubicBezTo>
                <a:cubicBezTo>
                  <a:pt x="91" y="54"/>
                  <a:pt x="94" y="42"/>
                  <a:pt x="89" y="37"/>
                </a:cubicBezTo>
                <a:cubicBezTo>
                  <a:pt x="89" y="32"/>
                  <a:pt x="96" y="0"/>
                  <a:pt x="62" y="0"/>
                </a:cubicBezTo>
                <a:cubicBezTo>
                  <a:pt x="29" y="0"/>
                  <a:pt x="36" y="32"/>
                  <a:pt x="36" y="37"/>
                </a:cubicBezTo>
                <a:cubicBezTo>
                  <a:pt x="31" y="42"/>
                  <a:pt x="34" y="54"/>
                  <a:pt x="39" y="54"/>
                </a:cubicBezTo>
                <a:cubicBezTo>
                  <a:pt x="41" y="66"/>
                  <a:pt x="50" y="75"/>
                  <a:pt x="50" y="75"/>
                </a:cubicBezTo>
                <a:cubicBezTo>
                  <a:pt x="50" y="75"/>
                  <a:pt x="50" y="84"/>
                  <a:pt x="47" y="84"/>
                </a:cubicBezTo>
                <a:cubicBezTo>
                  <a:pt x="37" y="86"/>
                  <a:pt x="0" y="102"/>
                  <a:pt x="0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102"/>
                  <a:pt x="88" y="86"/>
                  <a:pt x="78" y="8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Freeform 103"/>
          <p:cNvSpPr>
            <a:spLocks noEditPoints="1"/>
          </p:cNvSpPr>
          <p:nvPr/>
        </p:nvSpPr>
        <p:spPr bwMode="auto">
          <a:xfrm>
            <a:off x="10057696" y="5727751"/>
            <a:ext cx="98219" cy="155392"/>
          </a:xfrm>
          <a:custGeom>
            <a:avLst/>
            <a:gdLst>
              <a:gd name="T0" fmla="*/ 21 w 41"/>
              <a:gd name="T1" fmla="*/ 0 h 65"/>
              <a:gd name="T2" fmla="*/ 0 w 41"/>
              <a:gd name="T3" fmla="*/ 20 h 65"/>
              <a:gd name="T4" fmla="*/ 21 w 41"/>
              <a:gd name="T5" fmla="*/ 65 h 65"/>
              <a:gd name="T6" fmla="*/ 41 w 41"/>
              <a:gd name="T7" fmla="*/ 20 h 65"/>
              <a:gd name="T8" fmla="*/ 21 w 41"/>
              <a:gd name="T9" fmla="*/ 0 h 65"/>
              <a:gd name="T10" fmla="*/ 21 w 41"/>
              <a:gd name="T11" fmla="*/ 33 h 65"/>
              <a:gd name="T12" fmla="*/ 8 w 41"/>
              <a:gd name="T13" fmla="*/ 20 h 65"/>
              <a:gd name="T14" fmla="*/ 21 w 41"/>
              <a:gd name="T15" fmla="*/ 8 h 65"/>
              <a:gd name="T16" fmla="*/ 33 w 41"/>
              <a:gd name="T17" fmla="*/ 20 h 65"/>
              <a:gd name="T18" fmla="*/ 21 w 41"/>
              <a:gd name="T19" fmla="*/ 33 h 65"/>
              <a:gd name="T20" fmla="*/ 13 w 41"/>
              <a:gd name="T21" fmla="*/ 20 h 65"/>
              <a:gd name="T22" fmla="*/ 21 w 41"/>
              <a:gd name="T23" fmla="*/ 28 h 65"/>
              <a:gd name="T24" fmla="*/ 29 w 41"/>
              <a:gd name="T25" fmla="*/ 20 h 65"/>
              <a:gd name="T26" fmla="*/ 21 w 41"/>
              <a:gd name="T27" fmla="*/ 12 h 65"/>
              <a:gd name="T28" fmla="*/ 13 w 41"/>
              <a:gd name="T29" fmla="*/ 2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65">
                <a:moveTo>
                  <a:pt x="21" y="0"/>
                </a:moveTo>
                <a:cubicBezTo>
                  <a:pt x="9" y="0"/>
                  <a:pt x="0" y="9"/>
                  <a:pt x="0" y="20"/>
                </a:cubicBezTo>
                <a:cubicBezTo>
                  <a:pt x="0" y="41"/>
                  <a:pt x="21" y="65"/>
                  <a:pt x="21" y="65"/>
                </a:cubicBezTo>
                <a:cubicBezTo>
                  <a:pt x="21" y="65"/>
                  <a:pt x="41" y="41"/>
                  <a:pt x="41" y="20"/>
                </a:cubicBezTo>
                <a:cubicBezTo>
                  <a:pt x="41" y="9"/>
                  <a:pt x="32" y="0"/>
                  <a:pt x="21" y="0"/>
                </a:cubicBezTo>
                <a:close/>
                <a:moveTo>
                  <a:pt x="21" y="33"/>
                </a:moveTo>
                <a:cubicBezTo>
                  <a:pt x="14" y="33"/>
                  <a:pt x="8" y="27"/>
                  <a:pt x="8" y="20"/>
                </a:cubicBezTo>
                <a:cubicBezTo>
                  <a:pt x="8" y="13"/>
                  <a:pt x="14" y="8"/>
                  <a:pt x="21" y="8"/>
                </a:cubicBezTo>
                <a:cubicBezTo>
                  <a:pt x="28" y="8"/>
                  <a:pt x="33" y="13"/>
                  <a:pt x="33" y="20"/>
                </a:cubicBezTo>
                <a:cubicBezTo>
                  <a:pt x="33" y="27"/>
                  <a:pt x="28" y="33"/>
                  <a:pt x="21" y="33"/>
                </a:cubicBezTo>
                <a:close/>
                <a:moveTo>
                  <a:pt x="13" y="20"/>
                </a:moveTo>
                <a:cubicBezTo>
                  <a:pt x="13" y="25"/>
                  <a:pt x="16" y="28"/>
                  <a:pt x="21" y="28"/>
                </a:cubicBezTo>
                <a:cubicBezTo>
                  <a:pt x="25" y="28"/>
                  <a:pt x="29" y="25"/>
                  <a:pt x="29" y="20"/>
                </a:cubicBezTo>
                <a:cubicBezTo>
                  <a:pt x="29" y="16"/>
                  <a:pt x="25" y="12"/>
                  <a:pt x="21" y="12"/>
                </a:cubicBezTo>
                <a:cubicBezTo>
                  <a:pt x="16" y="12"/>
                  <a:pt x="13" y="16"/>
                  <a:pt x="13" y="2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104"/>
          <p:cNvSpPr>
            <a:spLocks noEditPoints="1"/>
          </p:cNvSpPr>
          <p:nvPr/>
        </p:nvSpPr>
        <p:spPr bwMode="auto">
          <a:xfrm>
            <a:off x="9950682" y="5894870"/>
            <a:ext cx="152459" cy="206699"/>
          </a:xfrm>
          <a:custGeom>
            <a:avLst/>
            <a:gdLst>
              <a:gd name="T0" fmla="*/ 58 w 64"/>
              <a:gd name="T1" fmla="*/ 9 h 86"/>
              <a:gd name="T2" fmla="*/ 24 w 64"/>
              <a:gd name="T3" fmla="*/ 1 h 86"/>
              <a:gd name="T4" fmla="*/ 16 w 64"/>
              <a:gd name="T5" fmla="*/ 7 h 86"/>
              <a:gd name="T6" fmla="*/ 1 w 64"/>
              <a:gd name="T7" fmla="*/ 68 h 86"/>
              <a:gd name="T8" fmla="*/ 6 w 64"/>
              <a:gd name="T9" fmla="*/ 77 h 86"/>
              <a:gd name="T10" fmla="*/ 39 w 64"/>
              <a:gd name="T11" fmla="*/ 85 h 86"/>
              <a:gd name="T12" fmla="*/ 48 w 64"/>
              <a:gd name="T13" fmla="*/ 80 h 86"/>
              <a:gd name="T14" fmla="*/ 63 w 64"/>
              <a:gd name="T15" fmla="*/ 18 h 86"/>
              <a:gd name="T16" fmla="*/ 58 w 64"/>
              <a:gd name="T17" fmla="*/ 9 h 86"/>
              <a:gd name="T18" fmla="*/ 31 w 64"/>
              <a:gd name="T19" fmla="*/ 7 h 86"/>
              <a:gd name="T20" fmla="*/ 50 w 64"/>
              <a:gd name="T21" fmla="*/ 11 h 86"/>
              <a:gd name="T22" fmla="*/ 49 w 64"/>
              <a:gd name="T23" fmla="*/ 14 h 86"/>
              <a:gd name="T24" fmla="*/ 30 w 64"/>
              <a:gd name="T25" fmla="*/ 9 h 86"/>
              <a:gd name="T26" fmla="*/ 31 w 64"/>
              <a:gd name="T27" fmla="*/ 7 h 86"/>
              <a:gd name="T28" fmla="*/ 24 w 64"/>
              <a:gd name="T29" fmla="*/ 76 h 86"/>
              <a:gd name="T30" fmla="*/ 20 w 64"/>
              <a:gd name="T31" fmla="*/ 71 h 86"/>
              <a:gd name="T32" fmla="*/ 26 w 64"/>
              <a:gd name="T33" fmla="*/ 67 h 86"/>
              <a:gd name="T34" fmla="*/ 30 w 64"/>
              <a:gd name="T35" fmla="*/ 73 h 86"/>
              <a:gd name="T36" fmla="*/ 24 w 64"/>
              <a:gd name="T37" fmla="*/ 76 h 86"/>
              <a:gd name="T38" fmla="*/ 46 w 64"/>
              <a:gd name="T39" fmla="*/ 67 h 86"/>
              <a:gd name="T40" fmla="*/ 8 w 64"/>
              <a:gd name="T41" fmla="*/ 58 h 86"/>
              <a:gd name="T42" fmla="*/ 20 w 64"/>
              <a:gd name="T43" fmla="*/ 10 h 86"/>
              <a:gd name="T44" fmla="*/ 58 w 64"/>
              <a:gd name="T45" fmla="*/ 19 h 86"/>
              <a:gd name="T46" fmla="*/ 46 w 64"/>
              <a:gd name="T47" fmla="*/ 6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86">
                <a:moveTo>
                  <a:pt x="58" y="9"/>
                </a:moveTo>
                <a:cubicBezTo>
                  <a:pt x="24" y="1"/>
                  <a:pt x="24" y="1"/>
                  <a:pt x="24" y="1"/>
                </a:cubicBezTo>
                <a:cubicBezTo>
                  <a:pt x="21" y="0"/>
                  <a:pt x="17" y="3"/>
                  <a:pt x="16" y="7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2"/>
                  <a:pt x="2" y="76"/>
                  <a:pt x="6" y="77"/>
                </a:cubicBezTo>
                <a:cubicBezTo>
                  <a:pt x="39" y="85"/>
                  <a:pt x="39" y="85"/>
                  <a:pt x="39" y="85"/>
                </a:cubicBezTo>
                <a:cubicBezTo>
                  <a:pt x="43" y="86"/>
                  <a:pt x="47" y="84"/>
                  <a:pt x="48" y="80"/>
                </a:cubicBezTo>
                <a:cubicBezTo>
                  <a:pt x="63" y="18"/>
                  <a:pt x="63" y="18"/>
                  <a:pt x="63" y="18"/>
                </a:cubicBezTo>
                <a:cubicBezTo>
                  <a:pt x="64" y="14"/>
                  <a:pt x="61" y="10"/>
                  <a:pt x="58" y="9"/>
                </a:cubicBezTo>
                <a:close/>
                <a:moveTo>
                  <a:pt x="31" y="7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4"/>
                  <a:pt x="49" y="14"/>
                  <a:pt x="49" y="14"/>
                </a:cubicBezTo>
                <a:cubicBezTo>
                  <a:pt x="30" y="9"/>
                  <a:pt x="30" y="9"/>
                  <a:pt x="30" y="9"/>
                </a:cubicBezTo>
                <a:lnTo>
                  <a:pt x="31" y="7"/>
                </a:lnTo>
                <a:close/>
                <a:moveTo>
                  <a:pt x="24" y="76"/>
                </a:moveTo>
                <a:cubicBezTo>
                  <a:pt x="21" y="76"/>
                  <a:pt x="19" y="73"/>
                  <a:pt x="20" y="71"/>
                </a:cubicBezTo>
                <a:cubicBezTo>
                  <a:pt x="21" y="68"/>
                  <a:pt x="23" y="66"/>
                  <a:pt x="26" y="67"/>
                </a:cubicBezTo>
                <a:cubicBezTo>
                  <a:pt x="29" y="68"/>
                  <a:pt x="30" y="70"/>
                  <a:pt x="30" y="73"/>
                </a:cubicBezTo>
                <a:cubicBezTo>
                  <a:pt x="29" y="75"/>
                  <a:pt x="26" y="77"/>
                  <a:pt x="24" y="76"/>
                </a:cubicBezTo>
                <a:close/>
                <a:moveTo>
                  <a:pt x="46" y="67"/>
                </a:moveTo>
                <a:cubicBezTo>
                  <a:pt x="8" y="58"/>
                  <a:pt x="8" y="58"/>
                  <a:pt x="8" y="58"/>
                </a:cubicBezTo>
                <a:cubicBezTo>
                  <a:pt x="20" y="10"/>
                  <a:pt x="20" y="10"/>
                  <a:pt x="20" y="10"/>
                </a:cubicBezTo>
                <a:cubicBezTo>
                  <a:pt x="58" y="19"/>
                  <a:pt x="58" y="19"/>
                  <a:pt x="58" y="19"/>
                </a:cubicBezTo>
                <a:lnTo>
                  <a:pt x="46" y="6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Freeform 105"/>
          <p:cNvSpPr>
            <a:spLocks noEditPoints="1"/>
          </p:cNvSpPr>
          <p:nvPr/>
        </p:nvSpPr>
        <p:spPr bwMode="auto">
          <a:xfrm>
            <a:off x="9916966" y="4480225"/>
            <a:ext cx="205233" cy="155392"/>
          </a:xfrm>
          <a:custGeom>
            <a:avLst/>
            <a:gdLst>
              <a:gd name="T0" fmla="*/ 75 w 86"/>
              <a:gd name="T1" fmla="*/ 11 h 65"/>
              <a:gd name="T2" fmla="*/ 75 w 86"/>
              <a:gd name="T3" fmla="*/ 0 h 65"/>
              <a:gd name="T4" fmla="*/ 0 w 86"/>
              <a:gd name="T5" fmla="*/ 0 h 65"/>
              <a:gd name="T6" fmla="*/ 0 w 86"/>
              <a:gd name="T7" fmla="*/ 60 h 65"/>
              <a:gd name="T8" fmla="*/ 5 w 86"/>
              <a:gd name="T9" fmla="*/ 65 h 65"/>
              <a:gd name="T10" fmla="*/ 78 w 86"/>
              <a:gd name="T11" fmla="*/ 65 h 65"/>
              <a:gd name="T12" fmla="*/ 86 w 86"/>
              <a:gd name="T13" fmla="*/ 57 h 65"/>
              <a:gd name="T14" fmla="*/ 86 w 86"/>
              <a:gd name="T15" fmla="*/ 11 h 65"/>
              <a:gd name="T16" fmla="*/ 75 w 86"/>
              <a:gd name="T17" fmla="*/ 11 h 65"/>
              <a:gd name="T18" fmla="*/ 70 w 86"/>
              <a:gd name="T19" fmla="*/ 60 h 65"/>
              <a:gd name="T20" fmla="*/ 5 w 86"/>
              <a:gd name="T21" fmla="*/ 60 h 65"/>
              <a:gd name="T22" fmla="*/ 5 w 86"/>
              <a:gd name="T23" fmla="*/ 5 h 65"/>
              <a:gd name="T24" fmla="*/ 70 w 86"/>
              <a:gd name="T25" fmla="*/ 5 h 65"/>
              <a:gd name="T26" fmla="*/ 70 w 86"/>
              <a:gd name="T27" fmla="*/ 60 h 65"/>
              <a:gd name="T28" fmla="*/ 10 w 86"/>
              <a:gd name="T29" fmla="*/ 16 h 65"/>
              <a:gd name="T30" fmla="*/ 64 w 86"/>
              <a:gd name="T31" fmla="*/ 16 h 65"/>
              <a:gd name="T32" fmla="*/ 64 w 86"/>
              <a:gd name="T33" fmla="*/ 22 h 65"/>
              <a:gd name="T34" fmla="*/ 10 w 86"/>
              <a:gd name="T35" fmla="*/ 22 h 65"/>
              <a:gd name="T36" fmla="*/ 10 w 86"/>
              <a:gd name="T37" fmla="*/ 16 h 65"/>
              <a:gd name="T38" fmla="*/ 43 w 86"/>
              <a:gd name="T39" fmla="*/ 27 h 65"/>
              <a:gd name="T40" fmla="*/ 64 w 86"/>
              <a:gd name="T41" fmla="*/ 27 h 65"/>
              <a:gd name="T42" fmla="*/ 64 w 86"/>
              <a:gd name="T43" fmla="*/ 32 h 65"/>
              <a:gd name="T44" fmla="*/ 43 w 86"/>
              <a:gd name="T45" fmla="*/ 32 h 65"/>
              <a:gd name="T46" fmla="*/ 43 w 86"/>
              <a:gd name="T47" fmla="*/ 27 h 65"/>
              <a:gd name="T48" fmla="*/ 43 w 86"/>
              <a:gd name="T49" fmla="*/ 38 h 65"/>
              <a:gd name="T50" fmla="*/ 64 w 86"/>
              <a:gd name="T51" fmla="*/ 38 h 65"/>
              <a:gd name="T52" fmla="*/ 64 w 86"/>
              <a:gd name="T53" fmla="*/ 43 h 65"/>
              <a:gd name="T54" fmla="*/ 43 w 86"/>
              <a:gd name="T55" fmla="*/ 43 h 65"/>
              <a:gd name="T56" fmla="*/ 43 w 86"/>
              <a:gd name="T57" fmla="*/ 38 h 65"/>
              <a:gd name="T58" fmla="*/ 43 w 86"/>
              <a:gd name="T59" fmla="*/ 49 h 65"/>
              <a:gd name="T60" fmla="*/ 59 w 86"/>
              <a:gd name="T61" fmla="*/ 49 h 65"/>
              <a:gd name="T62" fmla="*/ 59 w 86"/>
              <a:gd name="T63" fmla="*/ 54 h 65"/>
              <a:gd name="T64" fmla="*/ 43 w 86"/>
              <a:gd name="T65" fmla="*/ 54 h 65"/>
              <a:gd name="T66" fmla="*/ 43 w 86"/>
              <a:gd name="T67" fmla="*/ 49 h 65"/>
              <a:gd name="T68" fmla="*/ 10 w 86"/>
              <a:gd name="T69" fmla="*/ 27 h 65"/>
              <a:gd name="T70" fmla="*/ 37 w 86"/>
              <a:gd name="T71" fmla="*/ 27 h 65"/>
              <a:gd name="T72" fmla="*/ 37 w 86"/>
              <a:gd name="T73" fmla="*/ 54 h 65"/>
              <a:gd name="T74" fmla="*/ 10 w 86"/>
              <a:gd name="T75" fmla="*/ 54 h 65"/>
              <a:gd name="T76" fmla="*/ 10 w 86"/>
              <a:gd name="T77" fmla="*/ 2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" h="65">
                <a:moveTo>
                  <a:pt x="75" y="1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5"/>
                  <a:pt x="5" y="6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65"/>
                  <a:pt x="86" y="61"/>
                  <a:pt x="86" y="57"/>
                </a:cubicBezTo>
                <a:cubicBezTo>
                  <a:pt x="86" y="11"/>
                  <a:pt x="86" y="11"/>
                  <a:pt x="86" y="11"/>
                </a:cubicBezTo>
                <a:lnTo>
                  <a:pt x="75" y="11"/>
                </a:lnTo>
                <a:close/>
                <a:moveTo>
                  <a:pt x="70" y="60"/>
                </a:moveTo>
                <a:cubicBezTo>
                  <a:pt x="5" y="60"/>
                  <a:pt x="5" y="60"/>
                  <a:pt x="5" y="60"/>
                </a:cubicBezTo>
                <a:cubicBezTo>
                  <a:pt x="5" y="5"/>
                  <a:pt x="5" y="5"/>
                  <a:pt x="5" y="5"/>
                </a:cubicBezTo>
                <a:cubicBezTo>
                  <a:pt x="70" y="5"/>
                  <a:pt x="70" y="5"/>
                  <a:pt x="70" y="5"/>
                </a:cubicBezTo>
                <a:lnTo>
                  <a:pt x="70" y="60"/>
                </a:lnTo>
                <a:close/>
                <a:moveTo>
                  <a:pt x="10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4" y="22"/>
                  <a:pt x="64" y="22"/>
                  <a:pt x="64" y="22"/>
                </a:cubicBezTo>
                <a:cubicBezTo>
                  <a:pt x="10" y="22"/>
                  <a:pt x="10" y="22"/>
                  <a:pt x="10" y="22"/>
                </a:cubicBezTo>
                <a:lnTo>
                  <a:pt x="10" y="16"/>
                </a:lnTo>
                <a:close/>
                <a:moveTo>
                  <a:pt x="43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32"/>
                  <a:pt x="64" y="32"/>
                  <a:pt x="64" y="32"/>
                </a:cubicBezTo>
                <a:cubicBezTo>
                  <a:pt x="43" y="32"/>
                  <a:pt x="43" y="32"/>
                  <a:pt x="43" y="32"/>
                </a:cubicBezTo>
                <a:lnTo>
                  <a:pt x="43" y="27"/>
                </a:lnTo>
                <a:close/>
                <a:moveTo>
                  <a:pt x="43" y="38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43"/>
                  <a:pt x="64" y="43"/>
                  <a:pt x="64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38"/>
                </a:lnTo>
                <a:close/>
                <a:moveTo>
                  <a:pt x="43" y="49"/>
                </a:moveTo>
                <a:cubicBezTo>
                  <a:pt x="59" y="49"/>
                  <a:pt x="59" y="49"/>
                  <a:pt x="59" y="49"/>
                </a:cubicBezTo>
                <a:cubicBezTo>
                  <a:pt x="59" y="54"/>
                  <a:pt x="59" y="54"/>
                  <a:pt x="59" y="54"/>
                </a:cubicBezTo>
                <a:cubicBezTo>
                  <a:pt x="43" y="54"/>
                  <a:pt x="43" y="54"/>
                  <a:pt x="43" y="54"/>
                </a:cubicBezTo>
                <a:lnTo>
                  <a:pt x="43" y="49"/>
                </a:lnTo>
                <a:close/>
                <a:moveTo>
                  <a:pt x="10" y="27"/>
                </a:moveTo>
                <a:cubicBezTo>
                  <a:pt x="37" y="27"/>
                  <a:pt x="37" y="27"/>
                  <a:pt x="37" y="27"/>
                </a:cubicBezTo>
                <a:cubicBezTo>
                  <a:pt x="37" y="54"/>
                  <a:pt x="37" y="54"/>
                  <a:pt x="37" y="54"/>
                </a:cubicBezTo>
                <a:cubicBezTo>
                  <a:pt x="10" y="54"/>
                  <a:pt x="10" y="54"/>
                  <a:pt x="10" y="54"/>
                </a:cubicBezTo>
                <a:lnTo>
                  <a:pt x="10" y="2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8" name="Freeform 106"/>
          <p:cNvSpPr>
            <a:spLocks noEditPoints="1"/>
          </p:cNvSpPr>
          <p:nvPr/>
        </p:nvSpPr>
        <p:spPr bwMode="auto">
          <a:xfrm>
            <a:off x="10136858" y="3827876"/>
            <a:ext cx="192040" cy="192039"/>
          </a:xfrm>
          <a:custGeom>
            <a:avLst/>
            <a:gdLst>
              <a:gd name="T0" fmla="*/ 0 w 131"/>
              <a:gd name="T1" fmla="*/ 131 h 131"/>
              <a:gd name="T2" fmla="*/ 65 w 131"/>
              <a:gd name="T3" fmla="*/ 131 h 131"/>
              <a:gd name="T4" fmla="*/ 65 w 131"/>
              <a:gd name="T5" fmla="*/ 0 h 131"/>
              <a:gd name="T6" fmla="*/ 0 w 131"/>
              <a:gd name="T7" fmla="*/ 0 h 131"/>
              <a:gd name="T8" fmla="*/ 0 w 131"/>
              <a:gd name="T9" fmla="*/ 131 h 131"/>
              <a:gd name="T10" fmla="*/ 41 w 131"/>
              <a:gd name="T11" fmla="*/ 17 h 131"/>
              <a:gd name="T12" fmla="*/ 57 w 131"/>
              <a:gd name="T13" fmla="*/ 17 h 131"/>
              <a:gd name="T14" fmla="*/ 57 w 131"/>
              <a:gd name="T15" fmla="*/ 33 h 131"/>
              <a:gd name="T16" fmla="*/ 41 w 131"/>
              <a:gd name="T17" fmla="*/ 33 h 131"/>
              <a:gd name="T18" fmla="*/ 41 w 131"/>
              <a:gd name="T19" fmla="*/ 17 h 131"/>
              <a:gd name="T20" fmla="*/ 41 w 131"/>
              <a:gd name="T21" fmla="*/ 49 h 131"/>
              <a:gd name="T22" fmla="*/ 57 w 131"/>
              <a:gd name="T23" fmla="*/ 49 h 131"/>
              <a:gd name="T24" fmla="*/ 57 w 131"/>
              <a:gd name="T25" fmla="*/ 66 h 131"/>
              <a:gd name="T26" fmla="*/ 41 w 131"/>
              <a:gd name="T27" fmla="*/ 66 h 131"/>
              <a:gd name="T28" fmla="*/ 41 w 131"/>
              <a:gd name="T29" fmla="*/ 49 h 131"/>
              <a:gd name="T30" fmla="*/ 41 w 131"/>
              <a:gd name="T31" fmla="*/ 82 h 131"/>
              <a:gd name="T32" fmla="*/ 57 w 131"/>
              <a:gd name="T33" fmla="*/ 82 h 131"/>
              <a:gd name="T34" fmla="*/ 57 w 131"/>
              <a:gd name="T35" fmla="*/ 98 h 131"/>
              <a:gd name="T36" fmla="*/ 41 w 131"/>
              <a:gd name="T37" fmla="*/ 98 h 131"/>
              <a:gd name="T38" fmla="*/ 41 w 131"/>
              <a:gd name="T39" fmla="*/ 82 h 131"/>
              <a:gd name="T40" fmla="*/ 8 w 131"/>
              <a:gd name="T41" fmla="*/ 17 h 131"/>
              <a:gd name="T42" fmla="*/ 24 w 131"/>
              <a:gd name="T43" fmla="*/ 17 h 131"/>
              <a:gd name="T44" fmla="*/ 24 w 131"/>
              <a:gd name="T45" fmla="*/ 33 h 131"/>
              <a:gd name="T46" fmla="*/ 8 w 131"/>
              <a:gd name="T47" fmla="*/ 33 h 131"/>
              <a:gd name="T48" fmla="*/ 8 w 131"/>
              <a:gd name="T49" fmla="*/ 17 h 131"/>
              <a:gd name="T50" fmla="*/ 8 w 131"/>
              <a:gd name="T51" fmla="*/ 49 h 131"/>
              <a:gd name="T52" fmla="*/ 24 w 131"/>
              <a:gd name="T53" fmla="*/ 49 h 131"/>
              <a:gd name="T54" fmla="*/ 24 w 131"/>
              <a:gd name="T55" fmla="*/ 66 h 131"/>
              <a:gd name="T56" fmla="*/ 8 w 131"/>
              <a:gd name="T57" fmla="*/ 66 h 131"/>
              <a:gd name="T58" fmla="*/ 8 w 131"/>
              <a:gd name="T59" fmla="*/ 49 h 131"/>
              <a:gd name="T60" fmla="*/ 8 w 131"/>
              <a:gd name="T61" fmla="*/ 82 h 131"/>
              <a:gd name="T62" fmla="*/ 24 w 131"/>
              <a:gd name="T63" fmla="*/ 82 h 131"/>
              <a:gd name="T64" fmla="*/ 24 w 131"/>
              <a:gd name="T65" fmla="*/ 98 h 131"/>
              <a:gd name="T66" fmla="*/ 8 w 131"/>
              <a:gd name="T67" fmla="*/ 98 h 131"/>
              <a:gd name="T68" fmla="*/ 8 w 131"/>
              <a:gd name="T69" fmla="*/ 82 h 131"/>
              <a:gd name="T70" fmla="*/ 73 w 131"/>
              <a:gd name="T71" fmla="*/ 41 h 131"/>
              <a:gd name="T72" fmla="*/ 131 w 131"/>
              <a:gd name="T73" fmla="*/ 41 h 131"/>
              <a:gd name="T74" fmla="*/ 131 w 131"/>
              <a:gd name="T75" fmla="*/ 49 h 131"/>
              <a:gd name="T76" fmla="*/ 73 w 131"/>
              <a:gd name="T77" fmla="*/ 49 h 131"/>
              <a:gd name="T78" fmla="*/ 73 w 131"/>
              <a:gd name="T79" fmla="*/ 41 h 131"/>
              <a:gd name="T80" fmla="*/ 73 w 131"/>
              <a:gd name="T81" fmla="*/ 131 h 131"/>
              <a:gd name="T82" fmla="*/ 90 w 131"/>
              <a:gd name="T83" fmla="*/ 131 h 131"/>
              <a:gd name="T84" fmla="*/ 90 w 131"/>
              <a:gd name="T85" fmla="*/ 98 h 131"/>
              <a:gd name="T86" fmla="*/ 114 w 131"/>
              <a:gd name="T87" fmla="*/ 98 h 131"/>
              <a:gd name="T88" fmla="*/ 114 w 131"/>
              <a:gd name="T89" fmla="*/ 131 h 131"/>
              <a:gd name="T90" fmla="*/ 131 w 131"/>
              <a:gd name="T91" fmla="*/ 131 h 131"/>
              <a:gd name="T92" fmla="*/ 131 w 131"/>
              <a:gd name="T93" fmla="*/ 57 h 131"/>
              <a:gd name="T94" fmla="*/ 73 w 131"/>
              <a:gd name="T95" fmla="*/ 57 h 131"/>
              <a:gd name="T96" fmla="*/ 73 w 131"/>
              <a:gd name="T9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1">
                <a:moveTo>
                  <a:pt x="0" y="131"/>
                </a:moveTo>
                <a:lnTo>
                  <a:pt x="65" y="131"/>
                </a:lnTo>
                <a:lnTo>
                  <a:pt x="65" y="0"/>
                </a:lnTo>
                <a:lnTo>
                  <a:pt x="0" y="0"/>
                </a:lnTo>
                <a:lnTo>
                  <a:pt x="0" y="131"/>
                </a:lnTo>
                <a:close/>
                <a:moveTo>
                  <a:pt x="41" y="17"/>
                </a:moveTo>
                <a:lnTo>
                  <a:pt x="57" y="17"/>
                </a:lnTo>
                <a:lnTo>
                  <a:pt x="57" y="33"/>
                </a:lnTo>
                <a:lnTo>
                  <a:pt x="41" y="33"/>
                </a:lnTo>
                <a:lnTo>
                  <a:pt x="41" y="17"/>
                </a:lnTo>
                <a:close/>
                <a:moveTo>
                  <a:pt x="41" y="49"/>
                </a:moveTo>
                <a:lnTo>
                  <a:pt x="57" y="49"/>
                </a:lnTo>
                <a:lnTo>
                  <a:pt x="57" y="66"/>
                </a:lnTo>
                <a:lnTo>
                  <a:pt x="41" y="66"/>
                </a:lnTo>
                <a:lnTo>
                  <a:pt x="41" y="49"/>
                </a:lnTo>
                <a:close/>
                <a:moveTo>
                  <a:pt x="41" y="82"/>
                </a:moveTo>
                <a:lnTo>
                  <a:pt x="57" y="82"/>
                </a:lnTo>
                <a:lnTo>
                  <a:pt x="57" y="98"/>
                </a:lnTo>
                <a:lnTo>
                  <a:pt x="41" y="98"/>
                </a:lnTo>
                <a:lnTo>
                  <a:pt x="41" y="82"/>
                </a:lnTo>
                <a:close/>
                <a:moveTo>
                  <a:pt x="8" y="17"/>
                </a:moveTo>
                <a:lnTo>
                  <a:pt x="24" y="17"/>
                </a:lnTo>
                <a:lnTo>
                  <a:pt x="24" y="33"/>
                </a:lnTo>
                <a:lnTo>
                  <a:pt x="8" y="33"/>
                </a:lnTo>
                <a:lnTo>
                  <a:pt x="8" y="17"/>
                </a:lnTo>
                <a:close/>
                <a:moveTo>
                  <a:pt x="8" y="49"/>
                </a:moveTo>
                <a:lnTo>
                  <a:pt x="24" y="49"/>
                </a:lnTo>
                <a:lnTo>
                  <a:pt x="24" y="66"/>
                </a:lnTo>
                <a:lnTo>
                  <a:pt x="8" y="66"/>
                </a:lnTo>
                <a:lnTo>
                  <a:pt x="8" y="49"/>
                </a:lnTo>
                <a:close/>
                <a:moveTo>
                  <a:pt x="8" y="82"/>
                </a:moveTo>
                <a:lnTo>
                  <a:pt x="24" y="82"/>
                </a:lnTo>
                <a:lnTo>
                  <a:pt x="24" y="98"/>
                </a:lnTo>
                <a:lnTo>
                  <a:pt x="8" y="98"/>
                </a:lnTo>
                <a:lnTo>
                  <a:pt x="8" y="82"/>
                </a:lnTo>
                <a:close/>
                <a:moveTo>
                  <a:pt x="73" y="41"/>
                </a:moveTo>
                <a:lnTo>
                  <a:pt x="131" y="41"/>
                </a:lnTo>
                <a:lnTo>
                  <a:pt x="131" y="49"/>
                </a:lnTo>
                <a:lnTo>
                  <a:pt x="73" y="49"/>
                </a:lnTo>
                <a:lnTo>
                  <a:pt x="73" y="41"/>
                </a:lnTo>
                <a:close/>
                <a:moveTo>
                  <a:pt x="73" y="131"/>
                </a:moveTo>
                <a:lnTo>
                  <a:pt x="90" y="131"/>
                </a:lnTo>
                <a:lnTo>
                  <a:pt x="90" y="98"/>
                </a:lnTo>
                <a:lnTo>
                  <a:pt x="114" y="98"/>
                </a:lnTo>
                <a:lnTo>
                  <a:pt x="114" y="131"/>
                </a:lnTo>
                <a:lnTo>
                  <a:pt x="131" y="131"/>
                </a:lnTo>
                <a:lnTo>
                  <a:pt x="131" y="57"/>
                </a:lnTo>
                <a:lnTo>
                  <a:pt x="73" y="57"/>
                </a:lnTo>
                <a:lnTo>
                  <a:pt x="73" y="13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Freeform 107"/>
          <p:cNvSpPr>
            <a:spLocks noEditPoints="1"/>
          </p:cNvSpPr>
          <p:nvPr/>
        </p:nvSpPr>
        <p:spPr bwMode="auto">
          <a:xfrm>
            <a:off x="10098743" y="4062429"/>
            <a:ext cx="203767" cy="203767"/>
          </a:xfrm>
          <a:custGeom>
            <a:avLst/>
            <a:gdLst>
              <a:gd name="T0" fmla="*/ 79 w 85"/>
              <a:gd name="T1" fmla="*/ 24 h 85"/>
              <a:gd name="T2" fmla="*/ 61 w 85"/>
              <a:gd name="T3" fmla="*/ 6 h 85"/>
              <a:gd name="T4" fmla="*/ 66 w 85"/>
              <a:gd name="T5" fmla="*/ 0 h 85"/>
              <a:gd name="T6" fmla="*/ 85 w 85"/>
              <a:gd name="T7" fmla="*/ 19 h 85"/>
              <a:gd name="T8" fmla="*/ 79 w 85"/>
              <a:gd name="T9" fmla="*/ 24 h 85"/>
              <a:gd name="T10" fmla="*/ 74 w 85"/>
              <a:gd name="T11" fmla="*/ 30 h 85"/>
              <a:gd name="T12" fmla="*/ 71 w 85"/>
              <a:gd name="T13" fmla="*/ 59 h 85"/>
              <a:gd name="T14" fmla="*/ 13 w 85"/>
              <a:gd name="T15" fmla="*/ 85 h 85"/>
              <a:gd name="T16" fmla="*/ 8 w 85"/>
              <a:gd name="T17" fmla="*/ 81 h 85"/>
              <a:gd name="T18" fmla="*/ 31 w 85"/>
              <a:gd name="T19" fmla="*/ 58 h 85"/>
              <a:gd name="T20" fmla="*/ 34 w 85"/>
              <a:gd name="T21" fmla="*/ 59 h 85"/>
              <a:gd name="T22" fmla="*/ 42 w 85"/>
              <a:gd name="T23" fmla="*/ 51 h 85"/>
              <a:gd name="T24" fmla="*/ 34 w 85"/>
              <a:gd name="T25" fmla="*/ 43 h 85"/>
              <a:gd name="T26" fmla="*/ 26 w 85"/>
              <a:gd name="T27" fmla="*/ 51 h 85"/>
              <a:gd name="T28" fmla="*/ 27 w 85"/>
              <a:gd name="T29" fmla="*/ 54 h 85"/>
              <a:gd name="T30" fmla="*/ 4 w 85"/>
              <a:gd name="T31" fmla="*/ 76 h 85"/>
              <a:gd name="T32" fmla="*/ 0 w 85"/>
              <a:gd name="T33" fmla="*/ 72 h 85"/>
              <a:gd name="T34" fmla="*/ 26 w 85"/>
              <a:gd name="T35" fmla="*/ 14 h 85"/>
              <a:gd name="T36" fmla="*/ 55 w 85"/>
              <a:gd name="T37" fmla="*/ 11 h 85"/>
              <a:gd name="T38" fmla="*/ 74 w 85"/>
              <a:gd name="T39" fmla="*/ 3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85">
                <a:moveTo>
                  <a:pt x="79" y="24"/>
                </a:moveTo>
                <a:cubicBezTo>
                  <a:pt x="61" y="6"/>
                  <a:pt x="61" y="6"/>
                  <a:pt x="61" y="6"/>
                </a:cubicBezTo>
                <a:cubicBezTo>
                  <a:pt x="66" y="0"/>
                  <a:pt x="66" y="0"/>
                  <a:pt x="66" y="0"/>
                </a:cubicBezTo>
                <a:cubicBezTo>
                  <a:pt x="85" y="19"/>
                  <a:pt x="85" y="19"/>
                  <a:pt x="85" y="19"/>
                </a:cubicBezTo>
                <a:lnTo>
                  <a:pt x="79" y="24"/>
                </a:lnTo>
                <a:close/>
                <a:moveTo>
                  <a:pt x="74" y="30"/>
                </a:moveTo>
                <a:cubicBezTo>
                  <a:pt x="71" y="59"/>
                  <a:pt x="71" y="59"/>
                  <a:pt x="71" y="59"/>
                </a:cubicBezTo>
                <a:cubicBezTo>
                  <a:pt x="47" y="59"/>
                  <a:pt x="13" y="85"/>
                  <a:pt x="13" y="85"/>
                </a:cubicBezTo>
                <a:cubicBezTo>
                  <a:pt x="8" y="81"/>
                  <a:pt x="8" y="81"/>
                  <a:pt x="8" y="81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9"/>
                  <a:pt x="33" y="59"/>
                  <a:pt x="34" y="59"/>
                </a:cubicBezTo>
                <a:cubicBezTo>
                  <a:pt x="38" y="59"/>
                  <a:pt x="42" y="55"/>
                  <a:pt x="42" y="51"/>
                </a:cubicBezTo>
                <a:cubicBezTo>
                  <a:pt x="42" y="46"/>
                  <a:pt x="38" y="43"/>
                  <a:pt x="34" y="43"/>
                </a:cubicBezTo>
                <a:cubicBezTo>
                  <a:pt x="30" y="43"/>
                  <a:pt x="26" y="46"/>
                  <a:pt x="26" y="51"/>
                </a:cubicBezTo>
                <a:cubicBezTo>
                  <a:pt x="26" y="52"/>
                  <a:pt x="26" y="53"/>
                  <a:pt x="27" y="54"/>
                </a:cubicBezTo>
                <a:cubicBezTo>
                  <a:pt x="4" y="76"/>
                  <a:pt x="4" y="76"/>
                  <a:pt x="4" y="7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26" y="37"/>
                  <a:pt x="26" y="14"/>
                </a:cubicBezTo>
                <a:cubicBezTo>
                  <a:pt x="55" y="11"/>
                  <a:pt x="55" y="11"/>
                  <a:pt x="55" y="11"/>
                </a:cubicBezTo>
                <a:lnTo>
                  <a:pt x="74" y="3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Freeform 108"/>
          <p:cNvSpPr>
            <a:spLocks noEditPoints="1"/>
          </p:cNvSpPr>
          <p:nvPr/>
        </p:nvSpPr>
        <p:spPr bwMode="auto">
          <a:xfrm>
            <a:off x="9914034" y="3820546"/>
            <a:ext cx="184710" cy="184710"/>
          </a:xfrm>
          <a:custGeom>
            <a:avLst/>
            <a:gdLst>
              <a:gd name="T0" fmla="*/ 53 w 77"/>
              <a:gd name="T1" fmla="*/ 30 h 77"/>
              <a:gd name="T2" fmla="*/ 26 w 77"/>
              <a:gd name="T3" fmla="*/ 2 h 77"/>
              <a:gd name="T4" fmla="*/ 39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8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9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8 h 77"/>
              <a:gd name="T36" fmla="*/ 20 w 77"/>
              <a:gd name="T37" fmla="*/ 5 h 77"/>
              <a:gd name="T38" fmla="*/ 32 w 77"/>
              <a:gd name="T39" fmla="*/ 17 h 77"/>
              <a:gd name="T40" fmla="*/ 20 w 77"/>
              <a:gd name="T41" fmla="*/ 38 h 77"/>
              <a:gd name="T42" fmla="*/ 20 w 77"/>
              <a:gd name="T43" fmla="*/ 72 h 77"/>
              <a:gd name="T44" fmla="*/ 4 w 77"/>
              <a:gd name="T45" fmla="*/ 54 h 77"/>
              <a:gd name="T46" fmla="*/ 20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6" y="2"/>
                  <a:pt x="26" y="2"/>
                  <a:pt x="26" y="2"/>
                </a:cubicBezTo>
                <a:cubicBezTo>
                  <a:pt x="30" y="1"/>
                  <a:pt x="34" y="0"/>
                  <a:pt x="39" y="0"/>
                </a:cubicBezTo>
                <a:cubicBezTo>
                  <a:pt x="44" y="0"/>
                  <a:pt x="49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8"/>
                </a:cubicBezTo>
                <a:cubicBezTo>
                  <a:pt x="77" y="43"/>
                  <a:pt x="76" y="48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9" y="77"/>
                </a:cubicBezTo>
                <a:cubicBezTo>
                  <a:pt x="34" y="77"/>
                  <a:pt x="29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1" y="45"/>
                  <a:pt x="0" y="42"/>
                  <a:pt x="0" y="38"/>
                </a:cubicBezTo>
                <a:cubicBezTo>
                  <a:pt x="0" y="24"/>
                  <a:pt x="8" y="11"/>
                  <a:pt x="20" y="5"/>
                </a:cubicBezTo>
                <a:lnTo>
                  <a:pt x="32" y="17"/>
                </a:lnTo>
                <a:close/>
                <a:moveTo>
                  <a:pt x="20" y="38"/>
                </a:moveTo>
                <a:cubicBezTo>
                  <a:pt x="20" y="72"/>
                  <a:pt x="20" y="72"/>
                  <a:pt x="20" y="72"/>
                </a:cubicBezTo>
                <a:cubicBezTo>
                  <a:pt x="12" y="68"/>
                  <a:pt x="7" y="61"/>
                  <a:pt x="4" y="54"/>
                </a:cubicBezTo>
                <a:lnTo>
                  <a:pt x="20" y="38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Freeform 109"/>
          <p:cNvSpPr>
            <a:spLocks noEditPoints="1"/>
          </p:cNvSpPr>
          <p:nvPr/>
        </p:nvSpPr>
        <p:spPr bwMode="auto">
          <a:xfrm>
            <a:off x="9911102" y="4038974"/>
            <a:ext cx="172982" cy="139266"/>
          </a:xfrm>
          <a:custGeom>
            <a:avLst/>
            <a:gdLst>
              <a:gd name="T0" fmla="*/ 0 w 72"/>
              <a:gd name="T1" fmla="*/ 0 h 58"/>
              <a:gd name="T2" fmla="*/ 0 w 72"/>
              <a:gd name="T3" fmla="*/ 58 h 58"/>
              <a:gd name="T4" fmla="*/ 72 w 72"/>
              <a:gd name="T5" fmla="*/ 58 h 58"/>
              <a:gd name="T6" fmla="*/ 72 w 72"/>
              <a:gd name="T7" fmla="*/ 0 h 58"/>
              <a:gd name="T8" fmla="*/ 0 w 72"/>
              <a:gd name="T9" fmla="*/ 0 h 58"/>
              <a:gd name="T10" fmla="*/ 67 w 72"/>
              <a:gd name="T11" fmla="*/ 53 h 58"/>
              <a:gd name="T12" fmla="*/ 4 w 72"/>
              <a:gd name="T13" fmla="*/ 53 h 58"/>
              <a:gd name="T14" fmla="*/ 4 w 72"/>
              <a:gd name="T15" fmla="*/ 4 h 58"/>
              <a:gd name="T16" fmla="*/ 67 w 72"/>
              <a:gd name="T17" fmla="*/ 4 h 58"/>
              <a:gd name="T18" fmla="*/ 67 w 72"/>
              <a:gd name="T19" fmla="*/ 53 h 58"/>
              <a:gd name="T20" fmla="*/ 49 w 72"/>
              <a:gd name="T21" fmla="*/ 15 h 58"/>
              <a:gd name="T22" fmla="*/ 56 w 72"/>
              <a:gd name="T23" fmla="*/ 22 h 58"/>
              <a:gd name="T24" fmla="*/ 63 w 72"/>
              <a:gd name="T25" fmla="*/ 15 h 58"/>
              <a:gd name="T26" fmla="*/ 56 w 72"/>
              <a:gd name="T27" fmla="*/ 9 h 58"/>
              <a:gd name="T28" fmla="*/ 49 w 72"/>
              <a:gd name="T29" fmla="*/ 15 h 58"/>
              <a:gd name="T30" fmla="*/ 63 w 72"/>
              <a:gd name="T31" fmla="*/ 49 h 58"/>
              <a:gd name="T32" fmla="*/ 9 w 72"/>
              <a:gd name="T33" fmla="*/ 49 h 58"/>
              <a:gd name="T34" fmla="*/ 22 w 72"/>
              <a:gd name="T35" fmla="*/ 13 h 58"/>
              <a:gd name="T36" fmla="*/ 40 w 72"/>
              <a:gd name="T37" fmla="*/ 35 h 58"/>
              <a:gd name="T38" fmla="*/ 49 w 72"/>
              <a:gd name="T39" fmla="*/ 29 h 58"/>
              <a:gd name="T40" fmla="*/ 63 w 72"/>
              <a:gd name="T41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" h="58">
                <a:moveTo>
                  <a:pt x="0" y="0"/>
                </a:moveTo>
                <a:cubicBezTo>
                  <a:pt x="0" y="58"/>
                  <a:pt x="0" y="58"/>
                  <a:pt x="0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  <a:moveTo>
                  <a:pt x="67" y="53"/>
                </a:moveTo>
                <a:cubicBezTo>
                  <a:pt x="4" y="53"/>
                  <a:pt x="4" y="53"/>
                  <a:pt x="4" y="53"/>
                </a:cubicBezTo>
                <a:cubicBezTo>
                  <a:pt x="4" y="4"/>
                  <a:pt x="4" y="4"/>
                  <a:pt x="4" y="4"/>
                </a:cubicBezTo>
                <a:cubicBezTo>
                  <a:pt x="67" y="4"/>
                  <a:pt x="67" y="4"/>
                  <a:pt x="67" y="4"/>
                </a:cubicBezTo>
                <a:lnTo>
                  <a:pt x="67" y="53"/>
                </a:lnTo>
                <a:close/>
                <a:moveTo>
                  <a:pt x="49" y="15"/>
                </a:moveTo>
                <a:cubicBezTo>
                  <a:pt x="49" y="19"/>
                  <a:pt x="52" y="22"/>
                  <a:pt x="56" y="22"/>
                </a:cubicBezTo>
                <a:cubicBezTo>
                  <a:pt x="60" y="22"/>
                  <a:pt x="63" y="19"/>
                  <a:pt x="63" y="15"/>
                </a:cubicBezTo>
                <a:cubicBezTo>
                  <a:pt x="63" y="12"/>
                  <a:pt x="60" y="9"/>
                  <a:pt x="56" y="9"/>
                </a:cubicBezTo>
                <a:cubicBezTo>
                  <a:pt x="52" y="9"/>
                  <a:pt x="49" y="12"/>
                  <a:pt x="49" y="15"/>
                </a:cubicBezTo>
                <a:close/>
                <a:moveTo>
                  <a:pt x="63" y="49"/>
                </a:moveTo>
                <a:cubicBezTo>
                  <a:pt x="9" y="49"/>
                  <a:pt x="9" y="49"/>
                  <a:pt x="9" y="49"/>
                </a:cubicBezTo>
                <a:cubicBezTo>
                  <a:pt x="22" y="13"/>
                  <a:pt x="22" y="13"/>
                  <a:pt x="22" y="13"/>
                </a:cubicBezTo>
                <a:cubicBezTo>
                  <a:pt x="40" y="35"/>
                  <a:pt x="40" y="35"/>
                  <a:pt x="40" y="35"/>
                </a:cubicBezTo>
                <a:cubicBezTo>
                  <a:pt x="49" y="29"/>
                  <a:pt x="49" y="29"/>
                  <a:pt x="49" y="29"/>
                </a:cubicBezTo>
                <a:lnTo>
                  <a:pt x="63" y="4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Freeform 110"/>
          <p:cNvSpPr>
            <a:spLocks noEditPoints="1"/>
          </p:cNvSpPr>
          <p:nvPr/>
        </p:nvSpPr>
        <p:spPr bwMode="auto">
          <a:xfrm>
            <a:off x="9842203" y="4231013"/>
            <a:ext cx="181779" cy="211097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6 w 76"/>
              <a:gd name="T5" fmla="*/ 65 h 88"/>
              <a:gd name="T6" fmla="*/ 49 w 76"/>
              <a:gd name="T7" fmla="*/ 27 h 88"/>
              <a:gd name="T8" fmla="*/ 32 w 76"/>
              <a:gd name="T9" fmla="*/ 75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0" y="23"/>
                  <a:pt x="30" y="12"/>
                  <a:pt x="14" y="28"/>
                </a:cubicBezTo>
                <a:cubicBezTo>
                  <a:pt x="0" y="42"/>
                  <a:pt x="5" y="60"/>
                  <a:pt x="16" y="65"/>
                </a:cubicBezTo>
                <a:cubicBezTo>
                  <a:pt x="28" y="60"/>
                  <a:pt x="40" y="46"/>
                  <a:pt x="49" y="27"/>
                </a:cubicBezTo>
                <a:cubicBezTo>
                  <a:pt x="49" y="27"/>
                  <a:pt x="57" y="51"/>
                  <a:pt x="32" y="75"/>
                </a:cubicBezTo>
                <a:cubicBezTo>
                  <a:pt x="44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9"/>
                  <a:pt x="4" y="83"/>
                  <a:pt x="10" y="83"/>
                </a:cubicBezTo>
                <a:cubicBezTo>
                  <a:pt x="14" y="83"/>
                  <a:pt x="36" y="71"/>
                  <a:pt x="47" y="41"/>
                </a:cubicBezTo>
                <a:cubicBezTo>
                  <a:pt x="30" y="71"/>
                  <a:pt x="6" y="78"/>
                  <a:pt x="4" y="78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Freeform 111"/>
          <p:cNvSpPr>
            <a:spLocks noEditPoints="1"/>
          </p:cNvSpPr>
          <p:nvPr/>
        </p:nvSpPr>
        <p:spPr bwMode="auto">
          <a:xfrm>
            <a:off x="9792360" y="3512696"/>
            <a:ext cx="246279" cy="183244"/>
          </a:xfrm>
          <a:custGeom>
            <a:avLst/>
            <a:gdLst>
              <a:gd name="T0" fmla="*/ 99 w 103"/>
              <a:gd name="T1" fmla="*/ 3 h 77"/>
              <a:gd name="T2" fmla="*/ 52 w 103"/>
              <a:gd name="T3" fmla="*/ 0 h 77"/>
              <a:gd name="T4" fmla="*/ 4 w 103"/>
              <a:gd name="T5" fmla="*/ 3 h 77"/>
              <a:gd name="T6" fmla="*/ 0 w 103"/>
              <a:gd name="T7" fmla="*/ 38 h 77"/>
              <a:gd name="T8" fmla="*/ 4 w 103"/>
              <a:gd name="T9" fmla="*/ 73 h 77"/>
              <a:gd name="T10" fmla="*/ 52 w 103"/>
              <a:gd name="T11" fmla="*/ 77 h 77"/>
              <a:gd name="T12" fmla="*/ 99 w 103"/>
              <a:gd name="T13" fmla="*/ 73 h 77"/>
              <a:gd name="T14" fmla="*/ 103 w 103"/>
              <a:gd name="T15" fmla="*/ 38 h 77"/>
              <a:gd name="T16" fmla="*/ 99 w 103"/>
              <a:gd name="T17" fmla="*/ 3 h 77"/>
              <a:gd name="T18" fmla="*/ 39 w 103"/>
              <a:gd name="T19" fmla="*/ 57 h 77"/>
              <a:gd name="T20" fmla="*/ 39 w 103"/>
              <a:gd name="T21" fmla="*/ 19 h 77"/>
              <a:gd name="T22" fmla="*/ 71 w 103"/>
              <a:gd name="T23" fmla="*/ 38 h 77"/>
              <a:gd name="T24" fmla="*/ 39 w 103"/>
              <a:gd name="T25" fmla="*/ 5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77">
                <a:moveTo>
                  <a:pt x="99" y="3"/>
                </a:moveTo>
                <a:cubicBezTo>
                  <a:pt x="84" y="1"/>
                  <a:pt x="68" y="0"/>
                  <a:pt x="52" y="0"/>
                </a:cubicBezTo>
                <a:cubicBezTo>
                  <a:pt x="35" y="0"/>
                  <a:pt x="19" y="1"/>
                  <a:pt x="4" y="3"/>
                </a:cubicBezTo>
                <a:cubicBezTo>
                  <a:pt x="2" y="14"/>
                  <a:pt x="0" y="26"/>
                  <a:pt x="0" y="38"/>
                </a:cubicBezTo>
                <a:cubicBezTo>
                  <a:pt x="0" y="51"/>
                  <a:pt x="2" y="63"/>
                  <a:pt x="4" y="73"/>
                </a:cubicBezTo>
                <a:cubicBezTo>
                  <a:pt x="19" y="75"/>
                  <a:pt x="35" y="77"/>
                  <a:pt x="52" y="77"/>
                </a:cubicBezTo>
                <a:cubicBezTo>
                  <a:pt x="68" y="77"/>
                  <a:pt x="84" y="75"/>
                  <a:pt x="99" y="73"/>
                </a:cubicBezTo>
                <a:cubicBezTo>
                  <a:pt x="101" y="63"/>
                  <a:pt x="103" y="51"/>
                  <a:pt x="103" y="38"/>
                </a:cubicBezTo>
                <a:cubicBezTo>
                  <a:pt x="103" y="26"/>
                  <a:pt x="101" y="14"/>
                  <a:pt x="99" y="3"/>
                </a:cubicBezTo>
                <a:close/>
                <a:moveTo>
                  <a:pt x="39" y="57"/>
                </a:moveTo>
                <a:cubicBezTo>
                  <a:pt x="39" y="19"/>
                  <a:pt x="39" y="19"/>
                  <a:pt x="39" y="19"/>
                </a:cubicBezTo>
                <a:cubicBezTo>
                  <a:pt x="71" y="38"/>
                  <a:pt x="71" y="38"/>
                  <a:pt x="71" y="38"/>
                </a:cubicBezTo>
                <a:lnTo>
                  <a:pt x="39" y="5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Freeform 112"/>
          <p:cNvSpPr>
            <a:spLocks noEditPoints="1"/>
          </p:cNvSpPr>
          <p:nvPr/>
        </p:nvSpPr>
        <p:spPr bwMode="auto">
          <a:xfrm>
            <a:off x="9773302" y="4697186"/>
            <a:ext cx="275599" cy="275599"/>
          </a:xfrm>
          <a:custGeom>
            <a:avLst/>
            <a:gdLst>
              <a:gd name="T0" fmla="*/ 115 w 115"/>
              <a:gd name="T1" fmla="*/ 32 h 115"/>
              <a:gd name="T2" fmla="*/ 104 w 115"/>
              <a:gd name="T3" fmla="*/ 22 h 115"/>
              <a:gd name="T4" fmla="*/ 84 w 115"/>
              <a:gd name="T5" fmla="*/ 42 h 115"/>
              <a:gd name="T6" fmla="*/ 73 w 115"/>
              <a:gd name="T7" fmla="*/ 30 h 115"/>
              <a:gd name="T8" fmla="*/ 93 w 115"/>
              <a:gd name="T9" fmla="*/ 10 h 115"/>
              <a:gd name="T10" fmla="*/ 83 w 115"/>
              <a:gd name="T11" fmla="*/ 0 h 115"/>
              <a:gd name="T12" fmla="*/ 63 w 115"/>
              <a:gd name="T13" fmla="*/ 20 h 115"/>
              <a:gd name="T14" fmla="*/ 50 w 115"/>
              <a:gd name="T15" fmla="*/ 7 h 115"/>
              <a:gd name="T16" fmla="*/ 40 w 115"/>
              <a:gd name="T17" fmla="*/ 17 h 115"/>
              <a:gd name="T18" fmla="*/ 98 w 115"/>
              <a:gd name="T19" fmla="*/ 74 h 115"/>
              <a:gd name="T20" fmla="*/ 107 w 115"/>
              <a:gd name="T21" fmla="*/ 65 h 115"/>
              <a:gd name="T22" fmla="*/ 95 w 115"/>
              <a:gd name="T23" fmla="*/ 52 h 115"/>
              <a:gd name="T24" fmla="*/ 115 w 115"/>
              <a:gd name="T25" fmla="*/ 32 h 115"/>
              <a:gd name="T26" fmla="*/ 31 w 115"/>
              <a:gd name="T27" fmla="*/ 84 h 115"/>
              <a:gd name="T28" fmla="*/ 89 w 115"/>
              <a:gd name="T29" fmla="*/ 76 h 115"/>
              <a:gd name="T30" fmla="*/ 39 w 115"/>
              <a:gd name="T31" fmla="*/ 26 h 115"/>
              <a:gd name="T32" fmla="*/ 31 w 115"/>
              <a:gd name="T33" fmla="*/ 84 h 115"/>
              <a:gd name="T34" fmla="*/ 21 w 115"/>
              <a:gd name="T35" fmla="*/ 79 h 115"/>
              <a:gd name="T36" fmla="*/ 36 w 115"/>
              <a:gd name="T37" fmla="*/ 93 h 115"/>
              <a:gd name="T38" fmla="*/ 14 w 115"/>
              <a:gd name="T39" fmla="*/ 115 h 115"/>
              <a:gd name="T40" fmla="*/ 0 w 115"/>
              <a:gd name="T41" fmla="*/ 100 h 115"/>
              <a:gd name="T42" fmla="*/ 21 w 115"/>
              <a:gd name="T43" fmla="*/ 7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5" h="115">
                <a:moveTo>
                  <a:pt x="115" y="32"/>
                </a:moveTo>
                <a:cubicBezTo>
                  <a:pt x="104" y="22"/>
                  <a:pt x="104" y="22"/>
                  <a:pt x="104" y="22"/>
                </a:cubicBezTo>
                <a:cubicBezTo>
                  <a:pt x="84" y="42"/>
                  <a:pt x="84" y="42"/>
                  <a:pt x="84" y="42"/>
                </a:cubicBezTo>
                <a:cubicBezTo>
                  <a:pt x="73" y="30"/>
                  <a:pt x="73" y="30"/>
                  <a:pt x="73" y="30"/>
                </a:cubicBezTo>
                <a:cubicBezTo>
                  <a:pt x="93" y="10"/>
                  <a:pt x="93" y="10"/>
                  <a:pt x="93" y="10"/>
                </a:cubicBezTo>
                <a:cubicBezTo>
                  <a:pt x="83" y="0"/>
                  <a:pt x="83" y="0"/>
                  <a:pt x="83" y="0"/>
                </a:cubicBezTo>
                <a:cubicBezTo>
                  <a:pt x="63" y="20"/>
                  <a:pt x="63" y="20"/>
                  <a:pt x="63" y="20"/>
                </a:cubicBezTo>
                <a:cubicBezTo>
                  <a:pt x="50" y="7"/>
                  <a:pt x="50" y="7"/>
                  <a:pt x="50" y="7"/>
                </a:cubicBezTo>
                <a:cubicBezTo>
                  <a:pt x="40" y="17"/>
                  <a:pt x="40" y="17"/>
                  <a:pt x="40" y="17"/>
                </a:cubicBezTo>
                <a:cubicBezTo>
                  <a:pt x="98" y="74"/>
                  <a:pt x="98" y="74"/>
                  <a:pt x="98" y="74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95" y="52"/>
                  <a:pt x="95" y="52"/>
                  <a:pt x="95" y="52"/>
                </a:cubicBezTo>
                <a:lnTo>
                  <a:pt x="115" y="32"/>
                </a:lnTo>
                <a:close/>
                <a:moveTo>
                  <a:pt x="31" y="84"/>
                </a:moveTo>
                <a:cubicBezTo>
                  <a:pt x="49" y="103"/>
                  <a:pt x="74" y="88"/>
                  <a:pt x="89" y="7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41"/>
                  <a:pt x="12" y="66"/>
                  <a:pt x="31" y="84"/>
                </a:cubicBezTo>
                <a:close/>
                <a:moveTo>
                  <a:pt x="21" y="79"/>
                </a:moveTo>
                <a:cubicBezTo>
                  <a:pt x="36" y="93"/>
                  <a:pt x="36" y="93"/>
                  <a:pt x="36" y="93"/>
                </a:cubicBezTo>
                <a:cubicBezTo>
                  <a:pt x="14" y="115"/>
                  <a:pt x="14" y="115"/>
                  <a:pt x="14" y="115"/>
                </a:cubicBezTo>
                <a:cubicBezTo>
                  <a:pt x="0" y="100"/>
                  <a:pt x="0" y="100"/>
                  <a:pt x="0" y="100"/>
                </a:cubicBezTo>
                <a:lnTo>
                  <a:pt x="21" y="7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Freeform 113"/>
          <p:cNvSpPr>
            <a:spLocks noEditPoints="1"/>
          </p:cNvSpPr>
          <p:nvPr/>
        </p:nvSpPr>
        <p:spPr bwMode="auto">
          <a:xfrm>
            <a:off x="9727858" y="5032890"/>
            <a:ext cx="202301" cy="234553"/>
          </a:xfrm>
          <a:custGeom>
            <a:avLst/>
            <a:gdLst>
              <a:gd name="T0" fmla="*/ 55 w 85"/>
              <a:gd name="T1" fmla="*/ 14 h 98"/>
              <a:gd name="T2" fmla="*/ 55 w 85"/>
              <a:gd name="T3" fmla="*/ 27 h 98"/>
              <a:gd name="T4" fmla="*/ 64 w 85"/>
              <a:gd name="T5" fmla="*/ 33 h 98"/>
              <a:gd name="T6" fmla="*/ 73 w 85"/>
              <a:gd name="T7" fmla="*/ 55 h 98"/>
              <a:gd name="T8" fmla="*/ 64 w 85"/>
              <a:gd name="T9" fmla="*/ 77 h 98"/>
              <a:gd name="T10" fmla="*/ 43 w 85"/>
              <a:gd name="T11" fmla="*/ 86 h 98"/>
              <a:gd name="T12" fmla="*/ 21 w 85"/>
              <a:gd name="T13" fmla="*/ 77 h 98"/>
              <a:gd name="T14" fmla="*/ 12 w 85"/>
              <a:gd name="T15" fmla="*/ 55 h 98"/>
              <a:gd name="T16" fmla="*/ 21 w 85"/>
              <a:gd name="T17" fmla="*/ 33 h 98"/>
              <a:gd name="T18" fmla="*/ 30 w 85"/>
              <a:gd name="T19" fmla="*/ 27 h 98"/>
              <a:gd name="T20" fmla="*/ 30 w 85"/>
              <a:gd name="T21" fmla="*/ 14 h 98"/>
              <a:gd name="T22" fmla="*/ 0 w 85"/>
              <a:gd name="T23" fmla="*/ 55 h 98"/>
              <a:gd name="T24" fmla="*/ 43 w 85"/>
              <a:gd name="T25" fmla="*/ 98 h 98"/>
              <a:gd name="T26" fmla="*/ 85 w 85"/>
              <a:gd name="T27" fmla="*/ 55 h 98"/>
              <a:gd name="T28" fmla="*/ 55 w 85"/>
              <a:gd name="T29" fmla="*/ 14 h 98"/>
              <a:gd name="T30" fmla="*/ 37 w 85"/>
              <a:gd name="T31" fmla="*/ 0 h 98"/>
              <a:gd name="T32" fmla="*/ 49 w 85"/>
              <a:gd name="T33" fmla="*/ 0 h 98"/>
              <a:gd name="T34" fmla="*/ 49 w 85"/>
              <a:gd name="T35" fmla="*/ 49 h 98"/>
              <a:gd name="T36" fmla="*/ 37 w 85"/>
              <a:gd name="T37" fmla="*/ 49 h 98"/>
              <a:gd name="T38" fmla="*/ 37 w 85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8" y="29"/>
                  <a:pt x="62" y="31"/>
                  <a:pt x="64" y="33"/>
                </a:cubicBezTo>
                <a:cubicBezTo>
                  <a:pt x="70" y="39"/>
                  <a:pt x="73" y="47"/>
                  <a:pt x="73" y="55"/>
                </a:cubicBezTo>
                <a:cubicBezTo>
                  <a:pt x="73" y="63"/>
                  <a:pt x="70" y="71"/>
                  <a:pt x="64" y="77"/>
                </a:cubicBezTo>
                <a:cubicBezTo>
                  <a:pt x="58" y="82"/>
                  <a:pt x="51" y="86"/>
                  <a:pt x="43" y="86"/>
                </a:cubicBezTo>
                <a:cubicBezTo>
                  <a:pt x="34" y="86"/>
                  <a:pt x="27" y="82"/>
                  <a:pt x="21" y="77"/>
                </a:cubicBezTo>
                <a:cubicBezTo>
                  <a:pt x="15" y="71"/>
                  <a:pt x="12" y="63"/>
                  <a:pt x="12" y="55"/>
                </a:cubicBezTo>
                <a:cubicBezTo>
                  <a:pt x="12" y="47"/>
                  <a:pt x="15" y="39"/>
                  <a:pt x="21" y="33"/>
                </a:cubicBezTo>
                <a:cubicBezTo>
                  <a:pt x="24" y="31"/>
                  <a:pt x="27" y="29"/>
                  <a:pt x="30" y="27"/>
                </a:cubicBezTo>
                <a:cubicBezTo>
                  <a:pt x="30" y="14"/>
                  <a:pt x="30" y="14"/>
                  <a:pt x="30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19" y="98"/>
                  <a:pt x="43" y="98"/>
                </a:cubicBezTo>
                <a:cubicBezTo>
                  <a:pt x="66" y="98"/>
                  <a:pt x="85" y="79"/>
                  <a:pt x="85" y="55"/>
                </a:cubicBezTo>
                <a:cubicBezTo>
                  <a:pt x="85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Freeform 114"/>
          <p:cNvSpPr/>
          <p:nvPr/>
        </p:nvSpPr>
        <p:spPr bwMode="auto">
          <a:xfrm>
            <a:off x="9751313" y="4481691"/>
            <a:ext cx="109947" cy="192039"/>
          </a:xfrm>
          <a:custGeom>
            <a:avLst/>
            <a:gdLst>
              <a:gd name="T0" fmla="*/ 0 w 75"/>
              <a:gd name="T1" fmla="*/ 131 h 131"/>
              <a:gd name="T2" fmla="*/ 0 w 75"/>
              <a:gd name="T3" fmla="*/ 0 h 131"/>
              <a:gd name="T4" fmla="*/ 21 w 75"/>
              <a:gd name="T5" fmla="*/ 0 h 131"/>
              <a:gd name="T6" fmla="*/ 21 w 75"/>
              <a:gd name="T7" fmla="*/ 59 h 131"/>
              <a:gd name="T8" fmla="*/ 75 w 75"/>
              <a:gd name="T9" fmla="*/ 5 h 131"/>
              <a:gd name="T10" fmla="*/ 75 w 75"/>
              <a:gd name="T11" fmla="*/ 125 h 131"/>
              <a:gd name="T12" fmla="*/ 21 w 75"/>
              <a:gd name="T13" fmla="*/ 71 h 131"/>
              <a:gd name="T14" fmla="*/ 21 w 75"/>
              <a:gd name="T15" fmla="*/ 131 h 131"/>
              <a:gd name="T16" fmla="*/ 0 w 75"/>
              <a:gd name="T1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131">
                <a:moveTo>
                  <a:pt x="0" y="131"/>
                </a:moveTo>
                <a:lnTo>
                  <a:pt x="0" y="0"/>
                </a:lnTo>
                <a:lnTo>
                  <a:pt x="21" y="0"/>
                </a:lnTo>
                <a:lnTo>
                  <a:pt x="21" y="59"/>
                </a:lnTo>
                <a:lnTo>
                  <a:pt x="75" y="5"/>
                </a:lnTo>
                <a:lnTo>
                  <a:pt x="75" y="125"/>
                </a:lnTo>
                <a:lnTo>
                  <a:pt x="21" y="71"/>
                </a:lnTo>
                <a:lnTo>
                  <a:pt x="21" y="131"/>
                </a:lnTo>
                <a:lnTo>
                  <a:pt x="0" y="13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Freeform 115"/>
          <p:cNvSpPr>
            <a:spLocks noEditPoints="1"/>
          </p:cNvSpPr>
          <p:nvPr/>
        </p:nvSpPr>
        <p:spPr bwMode="auto">
          <a:xfrm>
            <a:off x="9682412" y="3741385"/>
            <a:ext cx="209632" cy="187642"/>
          </a:xfrm>
          <a:custGeom>
            <a:avLst/>
            <a:gdLst>
              <a:gd name="T0" fmla="*/ 22 w 88"/>
              <a:gd name="T1" fmla="*/ 0 h 78"/>
              <a:gd name="T2" fmla="*/ 66 w 88"/>
              <a:gd name="T3" fmla="*/ 0 h 78"/>
              <a:gd name="T4" fmla="*/ 66 w 88"/>
              <a:gd name="T5" fmla="*/ 11 h 78"/>
              <a:gd name="T6" fmla="*/ 22 w 88"/>
              <a:gd name="T7" fmla="*/ 11 h 78"/>
              <a:gd name="T8" fmla="*/ 22 w 88"/>
              <a:gd name="T9" fmla="*/ 0 h 78"/>
              <a:gd name="T10" fmla="*/ 83 w 88"/>
              <a:gd name="T11" fmla="*/ 17 h 78"/>
              <a:gd name="T12" fmla="*/ 5 w 88"/>
              <a:gd name="T13" fmla="*/ 17 h 78"/>
              <a:gd name="T14" fmla="*/ 0 w 88"/>
              <a:gd name="T15" fmla="*/ 22 h 78"/>
              <a:gd name="T16" fmla="*/ 0 w 88"/>
              <a:gd name="T17" fmla="*/ 50 h 78"/>
              <a:gd name="T18" fmla="*/ 5 w 88"/>
              <a:gd name="T19" fmla="*/ 56 h 78"/>
              <a:gd name="T20" fmla="*/ 22 w 88"/>
              <a:gd name="T21" fmla="*/ 56 h 78"/>
              <a:gd name="T22" fmla="*/ 22 w 88"/>
              <a:gd name="T23" fmla="*/ 78 h 78"/>
              <a:gd name="T24" fmla="*/ 66 w 88"/>
              <a:gd name="T25" fmla="*/ 78 h 78"/>
              <a:gd name="T26" fmla="*/ 66 w 88"/>
              <a:gd name="T27" fmla="*/ 56 h 78"/>
              <a:gd name="T28" fmla="*/ 83 w 88"/>
              <a:gd name="T29" fmla="*/ 56 h 78"/>
              <a:gd name="T30" fmla="*/ 88 w 88"/>
              <a:gd name="T31" fmla="*/ 50 h 78"/>
              <a:gd name="T32" fmla="*/ 88 w 88"/>
              <a:gd name="T33" fmla="*/ 22 h 78"/>
              <a:gd name="T34" fmla="*/ 83 w 88"/>
              <a:gd name="T35" fmla="*/ 17 h 78"/>
              <a:gd name="T36" fmla="*/ 60 w 88"/>
              <a:gd name="T37" fmla="*/ 72 h 78"/>
              <a:gd name="T38" fmla="*/ 27 w 88"/>
              <a:gd name="T39" fmla="*/ 72 h 78"/>
              <a:gd name="T40" fmla="*/ 27 w 88"/>
              <a:gd name="T41" fmla="*/ 45 h 78"/>
              <a:gd name="T42" fmla="*/ 60 w 88"/>
              <a:gd name="T43" fmla="*/ 45 h 78"/>
              <a:gd name="T44" fmla="*/ 60 w 88"/>
              <a:gd name="T45" fmla="*/ 72 h 78"/>
              <a:gd name="T46" fmla="*/ 84 w 88"/>
              <a:gd name="T47" fmla="*/ 25 h 78"/>
              <a:gd name="T48" fmla="*/ 80 w 88"/>
              <a:gd name="T49" fmla="*/ 29 h 78"/>
              <a:gd name="T50" fmla="*/ 76 w 88"/>
              <a:gd name="T51" fmla="*/ 25 h 78"/>
              <a:gd name="T52" fmla="*/ 80 w 88"/>
              <a:gd name="T53" fmla="*/ 21 h 78"/>
              <a:gd name="T54" fmla="*/ 84 w 88"/>
              <a:gd name="T55" fmla="*/ 2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8" h="78">
                <a:moveTo>
                  <a:pt x="22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11"/>
                  <a:pt x="66" y="11"/>
                  <a:pt x="66" y="11"/>
                </a:cubicBezTo>
                <a:cubicBezTo>
                  <a:pt x="22" y="11"/>
                  <a:pt x="22" y="11"/>
                  <a:pt x="22" y="11"/>
                </a:cubicBezTo>
                <a:lnTo>
                  <a:pt x="22" y="0"/>
                </a:lnTo>
                <a:close/>
                <a:moveTo>
                  <a:pt x="83" y="17"/>
                </a:moveTo>
                <a:cubicBezTo>
                  <a:pt x="5" y="17"/>
                  <a:pt x="5" y="17"/>
                  <a:pt x="5" y="17"/>
                </a:cubicBezTo>
                <a:cubicBezTo>
                  <a:pt x="2" y="17"/>
                  <a:pt x="0" y="19"/>
                  <a:pt x="0" y="2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3"/>
                  <a:pt x="2" y="56"/>
                  <a:pt x="5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78"/>
                  <a:pt x="22" y="78"/>
                  <a:pt x="22" y="78"/>
                </a:cubicBezTo>
                <a:cubicBezTo>
                  <a:pt x="66" y="78"/>
                  <a:pt x="66" y="78"/>
                  <a:pt x="66" y="78"/>
                </a:cubicBezTo>
                <a:cubicBezTo>
                  <a:pt x="66" y="56"/>
                  <a:pt x="66" y="56"/>
                  <a:pt x="66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6" y="56"/>
                  <a:pt x="88" y="53"/>
                  <a:pt x="88" y="50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19"/>
                  <a:pt x="86" y="17"/>
                  <a:pt x="83" y="17"/>
                </a:cubicBezTo>
                <a:close/>
                <a:moveTo>
                  <a:pt x="60" y="72"/>
                </a:moveTo>
                <a:cubicBezTo>
                  <a:pt x="27" y="72"/>
                  <a:pt x="27" y="72"/>
                  <a:pt x="27" y="72"/>
                </a:cubicBezTo>
                <a:cubicBezTo>
                  <a:pt x="27" y="45"/>
                  <a:pt x="27" y="45"/>
                  <a:pt x="27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72"/>
                </a:lnTo>
                <a:close/>
                <a:moveTo>
                  <a:pt x="84" y="25"/>
                </a:moveTo>
                <a:cubicBezTo>
                  <a:pt x="84" y="27"/>
                  <a:pt x="82" y="29"/>
                  <a:pt x="80" y="29"/>
                </a:cubicBezTo>
                <a:cubicBezTo>
                  <a:pt x="78" y="29"/>
                  <a:pt x="76" y="27"/>
                  <a:pt x="76" y="25"/>
                </a:cubicBezTo>
                <a:cubicBezTo>
                  <a:pt x="76" y="23"/>
                  <a:pt x="78" y="21"/>
                  <a:pt x="80" y="21"/>
                </a:cubicBezTo>
                <a:cubicBezTo>
                  <a:pt x="82" y="21"/>
                  <a:pt x="84" y="23"/>
                  <a:pt x="84" y="2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Freeform 116"/>
          <p:cNvSpPr>
            <a:spLocks noEditPoints="1"/>
          </p:cNvSpPr>
          <p:nvPr/>
        </p:nvSpPr>
        <p:spPr bwMode="auto">
          <a:xfrm>
            <a:off x="9688277" y="3967142"/>
            <a:ext cx="183245" cy="193505"/>
          </a:xfrm>
          <a:custGeom>
            <a:avLst/>
            <a:gdLst>
              <a:gd name="T0" fmla="*/ 69 w 76"/>
              <a:gd name="T1" fmla="*/ 0 h 81"/>
              <a:gd name="T2" fmla="*/ 8 w 76"/>
              <a:gd name="T3" fmla="*/ 0 h 81"/>
              <a:gd name="T4" fmla="*/ 0 w 76"/>
              <a:gd name="T5" fmla="*/ 7 h 81"/>
              <a:gd name="T6" fmla="*/ 0 w 76"/>
              <a:gd name="T7" fmla="*/ 73 h 81"/>
              <a:gd name="T8" fmla="*/ 8 w 76"/>
              <a:gd name="T9" fmla="*/ 81 h 81"/>
              <a:gd name="T10" fmla="*/ 69 w 76"/>
              <a:gd name="T11" fmla="*/ 81 h 81"/>
              <a:gd name="T12" fmla="*/ 76 w 76"/>
              <a:gd name="T13" fmla="*/ 73 h 81"/>
              <a:gd name="T14" fmla="*/ 76 w 76"/>
              <a:gd name="T15" fmla="*/ 7 h 81"/>
              <a:gd name="T16" fmla="*/ 69 w 76"/>
              <a:gd name="T17" fmla="*/ 0 h 81"/>
              <a:gd name="T18" fmla="*/ 66 w 76"/>
              <a:gd name="T19" fmla="*/ 71 h 81"/>
              <a:gd name="T20" fmla="*/ 11 w 76"/>
              <a:gd name="T21" fmla="*/ 71 h 81"/>
              <a:gd name="T22" fmla="*/ 11 w 76"/>
              <a:gd name="T23" fmla="*/ 10 h 81"/>
              <a:gd name="T24" fmla="*/ 66 w 76"/>
              <a:gd name="T25" fmla="*/ 10 h 81"/>
              <a:gd name="T26" fmla="*/ 66 w 76"/>
              <a:gd name="T27" fmla="*/ 71 h 81"/>
              <a:gd name="T28" fmla="*/ 21 w 76"/>
              <a:gd name="T29" fmla="*/ 45 h 81"/>
              <a:gd name="T30" fmla="*/ 56 w 76"/>
              <a:gd name="T31" fmla="*/ 45 h 81"/>
              <a:gd name="T32" fmla="*/ 56 w 76"/>
              <a:gd name="T33" fmla="*/ 50 h 81"/>
              <a:gd name="T34" fmla="*/ 21 w 76"/>
              <a:gd name="T35" fmla="*/ 50 h 81"/>
              <a:gd name="T36" fmla="*/ 21 w 76"/>
              <a:gd name="T37" fmla="*/ 45 h 81"/>
              <a:gd name="T38" fmla="*/ 21 w 76"/>
              <a:gd name="T39" fmla="*/ 55 h 81"/>
              <a:gd name="T40" fmla="*/ 56 w 76"/>
              <a:gd name="T41" fmla="*/ 55 h 81"/>
              <a:gd name="T42" fmla="*/ 56 w 76"/>
              <a:gd name="T43" fmla="*/ 60 h 81"/>
              <a:gd name="T44" fmla="*/ 21 w 76"/>
              <a:gd name="T45" fmla="*/ 60 h 81"/>
              <a:gd name="T46" fmla="*/ 21 w 76"/>
              <a:gd name="T47" fmla="*/ 55 h 81"/>
              <a:gd name="T48" fmla="*/ 26 w 76"/>
              <a:gd name="T49" fmla="*/ 23 h 81"/>
              <a:gd name="T50" fmla="*/ 33 w 76"/>
              <a:gd name="T51" fmla="*/ 30 h 81"/>
              <a:gd name="T52" fmla="*/ 41 w 76"/>
              <a:gd name="T53" fmla="*/ 23 h 81"/>
              <a:gd name="T54" fmla="*/ 33 w 76"/>
              <a:gd name="T55" fmla="*/ 15 h 81"/>
              <a:gd name="T56" fmla="*/ 26 w 76"/>
              <a:gd name="T57" fmla="*/ 23 h 81"/>
              <a:gd name="T58" fmla="*/ 38 w 76"/>
              <a:gd name="T59" fmla="*/ 30 h 81"/>
              <a:gd name="T60" fmla="*/ 28 w 76"/>
              <a:gd name="T61" fmla="*/ 30 h 81"/>
              <a:gd name="T62" fmla="*/ 21 w 76"/>
              <a:gd name="T63" fmla="*/ 35 h 81"/>
              <a:gd name="T64" fmla="*/ 21 w 76"/>
              <a:gd name="T65" fmla="*/ 40 h 81"/>
              <a:gd name="T66" fmla="*/ 46 w 76"/>
              <a:gd name="T67" fmla="*/ 40 h 81"/>
              <a:gd name="T68" fmla="*/ 46 w 76"/>
              <a:gd name="T69" fmla="*/ 35 h 81"/>
              <a:gd name="T70" fmla="*/ 38 w 76"/>
              <a:gd name="T71" fmla="*/ 3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" h="81">
                <a:moveTo>
                  <a:pt x="69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4" y="81"/>
                  <a:pt x="8" y="81"/>
                </a:cubicBezTo>
                <a:cubicBezTo>
                  <a:pt x="69" y="81"/>
                  <a:pt x="69" y="81"/>
                  <a:pt x="69" y="81"/>
                </a:cubicBezTo>
                <a:cubicBezTo>
                  <a:pt x="73" y="81"/>
                  <a:pt x="76" y="77"/>
                  <a:pt x="76" y="73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3"/>
                  <a:pt x="73" y="0"/>
                  <a:pt x="69" y="0"/>
                </a:cubicBezTo>
                <a:close/>
                <a:moveTo>
                  <a:pt x="66" y="71"/>
                </a:moveTo>
                <a:cubicBezTo>
                  <a:pt x="11" y="71"/>
                  <a:pt x="11" y="71"/>
                  <a:pt x="11" y="71"/>
                </a:cubicBezTo>
                <a:cubicBezTo>
                  <a:pt x="11" y="10"/>
                  <a:pt x="11" y="10"/>
                  <a:pt x="11" y="10"/>
                </a:cubicBezTo>
                <a:cubicBezTo>
                  <a:pt x="66" y="10"/>
                  <a:pt x="66" y="10"/>
                  <a:pt x="66" y="10"/>
                </a:cubicBezTo>
                <a:lnTo>
                  <a:pt x="66" y="71"/>
                </a:lnTo>
                <a:close/>
                <a:moveTo>
                  <a:pt x="21" y="45"/>
                </a:moveTo>
                <a:cubicBezTo>
                  <a:pt x="56" y="45"/>
                  <a:pt x="56" y="45"/>
                  <a:pt x="56" y="45"/>
                </a:cubicBezTo>
                <a:cubicBezTo>
                  <a:pt x="56" y="50"/>
                  <a:pt x="56" y="50"/>
                  <a:pt x="56" y="50"/>
                </a:cubicBezTo>
                <a:cubicBezTo>
                  <a:pt x="21" y="50"/>
                  <a:pt x="21" y="50"/>
                  <a:pt x="21" y="50"/>
                </a:cubicBezTo>
                <a:lnTo>
                  <a:pt x="21" y="45"/>
                </a:lnTo>
                <a:close/>
                <a:moveTo>
                  <a:pt x="21" y="55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60"/>
                  <a:pt x="56" y="60"/>
                  <a:pt x="56" y="60"/>
                </a:cubicBezTo>
                <a:cubicBezTo>
                  <a:pt x="21" y="60"/>
                  <a:pt x="21" y="60"/>
                  <a:pt x="21" y="60"/>
                </a:cubicBezTo>
                <a:lnTo>
                  <a:pt x="21" y="55"/>
                </a:lnTo>
                <a:close/>
                <a:moveTo>
                  <a:pt x="26" y="23"/>
                </a:moveTo>
                <a:cubicBezTo>
                  <a:pt x="26" y="27"/>
                  <a:pt x="29" y="30"/>
                  <a:pt x="33" y="30"/>
                </a:cubicBezTo>
                <a:cubicBezTo>
                  <a:pt x="37" y="30"/>
                  <a:pt x="41" y="27"/>
                  <a:pt x="41" y="23"/>
                </a:cubicBezTo>
                <a:cubicBezTo>
                  <a:pt x="41" y="18"/>
                  <a:pt x="37" y="15"/>
                  <a:pt x="33" y="15"/>
                </a:cubicBezTo>
                <a:cubicBezTo>
                  <a:pt x="29" y="15"/>
                  <a:pt x="26" y="18"/>
                  <a:pt x="26" y="23"/>
                </a:cubicBezTo>
                <a:close/>
                <a:moveTo>
                  <a:pt x="38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4" y="30"/>
                  <a:pt x="21" y="32"/>
                  <a:pt x="21" y="35"/>
                </a:cubicBezTo>
                <a:cubicBezTo>
                  <a:pt x="21" y="40"/>
                  <a:pt x="21" y="40"/>
                  <a:pt x="21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35"/>
                  <a:pt x="46" y="35"/>
                  <a:pt x="46" y="35"/>
                </a:cubicBezTo>
                <a:cubicBezTo>
                  <a:pt x="46" y="32"/>
                  <a:pt x="42" y="30"/>
                  <a:pt x="38" y="3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17"/>
          <p:cNvSpPr>
            <a:spLocks noEditPoints="1"/>
          </p:cNvSpPr>
          <p:nvPr/>
        </p:nvSpPr>
        <p:spPr bwMode="auto">
          <a:xfrm>
            <a:off x="9852464" y="3294270"/>
            <a:ext cx="186176" cy="186175"/>
          </a:xfrm>
          <a:custGeom>
            <a:avLst/>
            <a:gdLst>
              <a:gd name="T0" fmla="*/ 67 w 127"/>
              <a:gd name="T1" fmla="*/ 0 h 127"/>
              <a:gd name="T2" fmla="*/ 55 w 127"/>
              <a:gd name="T3" fmla="*/ 11 h 127"/>
              <a:gd name="T4" fmla="*/ 67 w 127"/>
              <a:gd name="T5" fmla="*/ 24 h 127"/>
              <a:gd name="T6" fmla="*/ 39 w 127"/>
              <a:gd name="T7" fmla="*/ 55 h 127"/>
              <a:gd name="T8" fmla="*/ 11 w 127"/>
              <a:gd name="T9" fmla="*/ 55 h 127"/>
              <a:gd name="T10" fmla="*/ 34 w 127"/>
              <a:gd name="T11" fmla="*/ 77 h 127"/>
              <a:gd name="T12" fmla="*/ 0 w 127"/>
              <a:gd name="T13" fmla="*/ 122 h 127"/>
              <a:gd name="T14" fmla="*/ 0 w 127"/>
              <a:gd name="T15" fmla="*/ 127 h 127"/>
              <a:gd name="T16" fmla="*/ 4 w 127"/>
              <a:gd name="T17" fmla="*/ 127 h 127"/>
              <a:gd name="T18" fmla="*/ 49 w 127"/>
              <a:gd name="T19" fmla="*/ 93 h 127"/>
              <a:gd name="T20" fmla="*/ 71 w 127"/>
              <a:gd name="T21" fmla="*/ 114 h 127"/>
              <a:gd name="T22" fmla="*/ 71 w 127"/>
              <a:gd name="T23" fmla="*/ 86 h 127"/>
              <a:gd name="T24" fmla="*/ 102 w 127"/>
              <a:gd name="T25" fmla="*/ 59 h 127"/>
              <a:gd name="T26" fmla="*/ 114 w 127"/>
              <a:gd name="T27" fmla="*/ 72 h 127"/>
              <a:gd name="T28" fmla="*/ 127 w 127"/>
              <a:gd name="T29" fmla="*/ 59 h 127"/>
              <a:gd name="T30" fmla="*/ 67 w 127"/>
              <a:gd name="T31" fmla="*/ 0 h 127"/>
              <a:gd name="T32" fmla="*/ 55 w 127"/>
              <a:gd name="T33" fmla="*/ 67 h 127"/>
              <a:gd name="T34" fmla="*/ 47 w 127"/>
              <a:gd name="T35" fmla="*/ 59 h 127"/>
              <a:gd name="T36" fmla="*/ 75 w 127"/>
              <a:gd name="T37" fmla="*/ 31 h 127"/>
              <a:gd name="T38" fmla="*/ 83 w 127"/>
              <a:gd name="T39" fmla="*/ 39 h 127"/>
              <a:gd name="T40" fmla="*/ 55 w 127"/>
              <a:gd name="T4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7">
                <a:moveTo>
                  <a:pt x="67" y="0"/>
                </a:moveTo>
                <a:lnTo>
                  <a:pt x="55" y="11"/>
                </a:lnTo>
                <a:lnTo>
                  <a:pt x="67" y="24"/>
                </a:lnTo>
                <a:lnTo>
                  <a:pt x="39" y="55"/>
                </a:lnTo>
                <a:lnTo>
                  <a:pt x="11" y="55"/>
                </a:lnTo>
                <a:lnTo>
                  <a:pt x="34" y="77"/>
                </a:lnTo>
                <a:lnTo>
                  <a:pt x="0" y="122"/>
                </a:lnTo>
                <a:lnTo>
                  <a:pt x="0" y="127"/>
                </a:lnTo>
                <a:lnTo>
                  <a:pt x="4" y="127"/>
                </a:lnTo>
                <a:lnTo>
                  <a:pt x="49" y="93"/>
                </a:lnTo>
                <a:lnTo>
                  <a:pt x="71" y="114"/>
                </a:lnTo>
                <a:lnTo>
                  <a:pt x="71" y="86"/>
                </a:lnTo>
                <a:lnTo>
                  <a:pt x="102" y="59"/>
                </a:lnTo>
                <a:lnTo>
                  <a:pt x="114" y="72"/>
                </a:lnTo>
                <a:lnTo>
                  <a:pt x="127" y="59"/>
                </a:lnTo>
                <a:lnTo>
                  <a:pt x="67" y="0"/>
                </a:lnTo>
                <a:close/>
                <a:moveTo>
                  <a:pt x="55" y="67"/>
                </a:moveTo>
                <a:lnTo>
                  <a:pt x="47" y="59"/>
                </a:lnTo>
                <a:lnTo>
                  <a:pt x="75" y="31"/>
                </a:lnTo>
                <a:lnTo>
                  <a:pt x="83" y="39"/>
                </a:lnTo>
                <a:lnTo>
                  <a:pt x="55" y="6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18"/>
          <p:cNvSpPr>
            <a:spLocks noEditPoints="1"/>
          </p:cNvSpPr>
          <p:nvPr/>
        </p:nvSpPr>
        <p:spPr bwMode="auto">
          <a:xfrm>
            <a:off x="9770371" y="2779720"/>
            <a:ext cx="184710" cy="124606"/>
          </a:xfrm>
          <a:custGeom>
            <a:avLst/>
            <a:gdLst>
              <a:gd name="T0" fmla="*/ 17 w 77"/>
              <a:gd name="T1" fmla="*/ 19 h 52"/>
              <a:gd name="T2" fmla="*/ 34 w 77"/>
              <a:gd name="T3" fmla="*/ 36 h 52"/>
              <a:gd name="T4" fmla="*/ 17 w 77"/>
              <a:gd name="T5" fmla="*/ 52 h 52"/>
              <a:gd name="T6" fmla="*/ 0 w 77"/>
              <a:gd name="T7" fmla="*/ 36 h 52"/>
              <a:gd name="T8" fmla="*/ 0 w 77"/>
              <a:gd name="T9" fmla="*/ 33 h 52"/>
              <a:gd name="T10" fmla="*/ 34 w 77"/>
              <a:gd name="T11" fmla="*/ 0 h 52"/>
              <a:gd name="T12" fmla="*/ 34 w 77"/>
              <a:gd name="T13" fmla="*/ 9 h 52"/>
              <a:gd name="T14" fmla="*/ 17 w 77"/>
              <a:gd name="T15" fmla="*/ 16 h 52"/>
              <a:gd name="T16" fmla="*/ 14 w 77"/>
              <a:gd name="T17" fmla="*/ 19 h 52"/>
              <a:gd name="T18" fmla="*/ 17 w 77"/>
              <a:gd name="T19" fmla="*/ 19 h 52"/>
              <a:gd name="T20" fmla="*/ 60 w 77"/>
              <a:gd name="T21" fmla="*/ 19 h 52"/>
              <a:gd name="T22" fmla="*/ 77 w 77"/>
              <a:gd name="T23" fmla="*/ 36 h 52"/>
              <a:gd name="T24" fmla="*/ 60 w 77"/>
              <a:gd name="T25" fmla="*/ 52 h 52"/>
              <a:gd name="T26" fmla="*/ 43 w 77"/>
              <a:gd name="T27" fmla="*/ 36 h 52"/>
              <a:gd name="T28" fmla="*/ 43 w 77"/>
              <a:gd name="T29" fmla="*/ 33 h 52"/>
              <a:gd name="T30" fmla="*/ 77 w 77"/>
              <a:gd name="T31" fmla="*/ 0 h 52"/>
              <a:gd name="T32" fmla="*/ 77 w 77"/>
              <a:gd name="T33" fmla="*/ 9 h 52"/>
              <a:gd name="T34" fmla="*/ 60 w 77"/>
              <a:gd name="T35" fmla="*/ 16 h 52"/>
              <a:gd name="T36" fmla="*/ 58 w 77"/>
              <a:gd name="T37" fmla="*/ 19 h 52"/>
              <a:gd name="T38" fmla="*/ 60 w 77"/>
              <a:gd name="T39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" h="52">
                <a:moveTo>
                  <a:pt x="17" y="19"/>
                </a:moveTo>
                <a:cubicBezTo>
                  <a:pt x="26" y="19"/>
                  <a:pt x="34" y="26"/>
                  <a:pt x="34" y="36"/>
                </a:cubicBezTo>
                <a:cubicBezTo>
                  <a:pt x="34" y="45"/>
                  <a:pt x="26" y="52"/>
                  <a:pt x="17" y="52"/>
                </a:cubicBezTo>
                <a:cubicBezTo>
                  <a:pt x="8" y="52"/>
                  <a:pt x="0" y="45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cubicBezTo>
                  <a:pt x="27" y="9"/>
                  <a:pt x="21" y="12"/>
                  <a:pt x="17" y="16"/>
                </a:cubicBezTo>
                <a:cubicBezTo>
                  <a:pt x="16" y="17"/>
                  <a:pt x="15" y="18"/>
                  <a:pt x="14" y="19"/>
                </a:cubicBezTo>
                <a:cubicBezTo>
                  <a:pt x="15" y="19"/>
                  <a:pt x="16" y="19"/>
                  <a:pt x="17" y="19"/>
                </a:cubicBezTo>
                <a:close/>
                <a:moveTo>
                  <a:pt x="60" y="19"/>
                </a:moveTo>
                <a:cubicBezTo>
                  <a:pt x="70" y="19"/>
                  <a:pt x="77" y="26"/>
                  <a:pt x="77" y="36"/>
                </a:cubicBezTo>
                <a:cubicBezTo>
                  <a:pt x="77" y="45"/>
                  <a:pt x="70" y="52"/>
                  <a:pt x="60" y="52"/>
                </a:cubicBezTo>
                <a:cubicBezTo>
                  <a:pt x="51" y="52"/>
                  <a:pt x="43" y="45"/>
                  <a:pt x="43" y="3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15"/>
                  <a:pt x="58" y="0"/>
                  <a:pt x="77" y="0"/>
                </a:cubicBezTo>
                <a:cubicBezTo>
                  <a:pt x="77" y="9"/>
                  <a:pt x="77" y="9"/>
                  <a:pt x="77" y="9"/>
                </a:cubicBezTo>
                <a:cubicBezTo>
                  <a:pt x="71" y="9"/>
                  <a:pt x="65" y="12"/>
                  <a:pt x="60" y="16"/>
                </a:cubicBezTo>
                <a:cubicBezTo>
                  <a:pt x="59" y="17"/>
                  <a:pt x="58" y="18"/>
                  <a:pt x="58" y="19"/>
                </a:cubicBezTo>
                <a:cubicBezTo>
                  <a:pt x="58" y="19"/>
                  <a:pt x="59" y="19"/>
                  <a:pt x="60" y="19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19"/>
          <p:cNvSpPr/>
          <p:nvPr/>
        </p:nvSpPr>
        <p:spPr bwMode="auto">
          <a:xfrm>
            <a:off x="9724927" y="3090503"/>
            <a:ext cx="287327" cy="272667"/>
          </a:xfrm>
          <a:custGeom>
            <a:avLst/>
            <a:gdLst>
              <a:gd name="T0" fmla="*/ 78 w 120"/>
              <a:gd name="T1" fmla="*/ 29 h 114"/>
              <a:gd name="T2" fmla="*/ 83 w 120"/>
              <a:gd name="T3" fmla="*/ 0 h 114"/>
              <a:gd name="T4" fmla="*/ 120 w 120"/>
              <a:gd name="T5" fmla="*/ 52 h 114"/>
              <a:gd name="T6" fmla="*/ 68 w 120"/>
              <a:gd name="T7" fmla="*/ 90 h 114"/>
              <a:gd name="T8" fmla="*/ 73 w 120"/>
              <a:gd name="T9" fmla="*/ 60 h 114"/>
              <a:gd name="T10" fmla="*/ 27 w 120"/>
              <a:gd name="T11" fmla="*/ 114 h 114"/>
              <a:gd name="T12" fmla="*/ 78 w 120"/>
              <a:gd name="T1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14">
                <a:moveTo>
                  <a:pt x="78" y="29"/>
                </a:moveTo>
                <a:cubicBezTo>
                  <a:pt x="83" y="0"/>
                  <a:pt x="83" y="0"/>
                  <a:pt x="83" y="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60"/>
                  <a:pt x="73" y="60"/>
                  <a:pt x="73" y="60"/>
                </a:cubicBezTo>
                <a:cubicBezTo>
                  <a:pt x="21" y="51"/>
                  <a:pt x="18" y="88"/>
                  <a:pt x="27" y="114"/>
                </a:cubicBezTo>
                <a:cubicBezTo>
                  <a:pt x="0" y="73"/>
                  <a:pt x="16" y="18"/>
                  <a:pt x="78" y="29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20"/>
          <p:cNvSpPr/>
          <p:nvPr/>
        </p:nvSpPr>
        <p:spPr bwMode="auto">
          <a:xfrm>
            <a:off x="9786496" y="2920451"/>
            <a:ext cx="180313" cy="189107"/>
          </a:xfrm>
          <a:custGeom>
            <a:avLst/>
            <a:gdLst>
              <a:gd name="T0" fmla="*/ 59 w 123"/>
              <a:gd name="T1" fmla="*/ 129 h 129"/>
              <a:gd name="T2" fmla="*/ 59 w 123"/>
              <a:gd name="T3" fmla="*/ 72 h 129"/>
              <a:gd name="T4" fmla="*/ 0 w 123"/>
              <a:gd name="T5" fmla="*/ 129 h 129"/>
              <a:gd name="T6" fmla="*/ 0 w 123"/>
              <a:gd name="T7" fmla="*/ 0 h 129"/>
              <a:gd name="T8" fmla="*/ 59 w 123"/>
              <a:gd name="T9" fmla="*/ 59 h 129"/>
              <a:gd name="T10" fmla="*/ 59 w 123"/>
              <a:gd name="T11" fmla="*/ 0 h 129"/>
              <a:gd name="T12" fmla="*/ 123 w 123"/>
              <a:gd name="T13" fmla="*/ 65 h 129"/>
              <a:gd name="T14" fmla="*/ 59 w 123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129">
                <a:moveTo>
                  <a:pt x="59" y="129"/>
                </a:moveTo>
                <a:lnTo>
                  <a:pt x="59" y="72"/>
                </a:lnTo>
                <a:lnTo>
                  <a:pt x="0" y="129"/>
                </a:lnTo>
                <a:lnTo>
                  <a:pt x="0" y="0"/>
                </a:lnTo>
                <a:lnTo>
                  <a:pt x="59" y="59"/>
                </a:lnTo>
                <a:lnTo>
                  <a:pt x="59" y="0"/>
                </a:lnTo>
                <a:lnTo>
                  <a:pt x="123" y="65"/>
                </a:lnTo>
                <a:lnTo>
                  <a:pt x="59" y="12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21"/>
          <p:cNvSpPr/>
          <p:nvPr/>
        </p:nvSpPr>
        <p:spPr bwMode="auto">
          <a:xfrm>
            <a:off x="9603252" y="4211956"/>
            <a:ext cx="227224" cy="227222"/>
          </a:xfrm>
          <a:custGeom>
            <a:avLst/>
            <a:gdLst>
              <a:gd name="T0" fmla="*/ 95 w 95"/>
              <a:gd name="T1" fmla="*/ 35 h 95"/>
              <a:gd name="T2" fmla="*/ 60 w 95"/>
              <a:gd name="T3" fmla="*/ 35 h 95"/>
              <a:gd name="T4" fmla="*/ 73 w 95"/>
              <a:gd name="T5" fmla="*/ 22 h 95"/>
              <a:gd name="T6" fmla="*/ 48 w 95"/>
              <a:gd name="T7" fmla="*/ 12 h 95"/>
              <a:gd name="T8" fmla="*/ 23 w 95"/>
              <a:gd name="T9" fmla="*/ 22 h 95"/>
              <a:gd name="T10" fmla="*/ 12 w 95"/>
              <a:gd name="T11" fmla="*/ 47 h 95"/>
              <a:gd name="T12" fmla="*/ 23 w 95"/>
              <a:gd name="T13" fmla="*/ 72 h 95"/>
              <a:gd name="T14" fmla="*/ 48 w 95"/>
              <a:gd name="T15" fmla="*/ 83 h 95"/>
              <a:gd name="T16" fmla="*/ 73 w 95"/>
              <a:gd name="T17" fmla="*/ 72 h 95"/>
              <a:gd name="T18" fmla="*/ 74 w 95"/>
              <a:gd name="T19" fmla="*/ 71 h 95"/>
              <a:gd name="T20" fmla="*/ 83 w 95"/>
              <a:gd name="T21" fmla="*/ 78 h 95"/>
              <a:gd name="T22" fmla="*/ 48 w 95"/>
              <a:gd name="T23" fmla="*/ 95 h 95"/>
              <a:gd name="T24" fmla="*/ 0 w 95"/>
              <a:gd name="T25" fmla="*/ 47 h 95"/>
              <a:gd name="T26" fmla="*/ 48 w 95"/>
              <a:gd name="T27" fmla="*/ 0 h 95"/>
              <a:gd name="T28" fmla="*/ 81 w 95"/>
              <a:gd name="T29" fmla="*/ 14 h 95"/>
              <a:gd name="T30" fmla="*/ 95 w 95"/>
              <a:gd name="T31" fmla="*/ 0 h 95"/>
              <a:gd name="T32" fmla="*/ 95 w 95"/>
              <a:gd name="T33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5" h="95">
                <a:moveTo>
                  <a:pt x="95" y="35"/>
                </a:moveTo>
                <a:cubicBezTo>
                  <a:pt x="60" y="35"/>
                  <a:pt x="60" y="35"/>
                  <a:pt x="60" y="35"/>
                </a:cubicBezTo>
                <a:cubicBezTo>
                  <a:pt x="73" y="22"/>
                  <a:pt x="73" y="22"/>
                  <a:pt x="73" y="22"/>
                </a:cubicBezTo>
                <a:cubicBezTo>
                  <a:pt x="66" y="15"/>
                  <a:pt x="57" y="12"/>
                  <a:pt x="48" y="12"/>
                </a:cubicBezTo>
                <a:cubicBezTo>
                  <a:pt x="38" y="12"/>
                  <a:pt x="29" y="15"/>
                  <a:pt x="23" y="22"/>
                </a:cubicBezTo>
                <a:cubicBezTo>
                  <a:pt x="16" y="29"/>
                  <a:pt x="12" y="38"/>
                  <a:pt x="12" y="47"/>
                </a:cubicBezTo>
                <a:cubicBezTo>
                  <a:pt x="12" y="57"/>
                  <a:pt x="16" y="66"/>
                  <a:pt x="23" y="72"/>
                </a:cubicBezTo>
                <a:cubicBezTo>
                  <a:pt x="29" y="79"/>
                  <a:pt x="38" y="83"/>
                  <a:pt x="48" y="83"/>
                </a:cubicBezTo>
                <a:cubicBezTo>
                  <a:pt x="57" y="83"/>
                  <a:pt x="66" y="79"/>
                  <a:pt x="73" y="72"/>
                </a:cubicBezTo>
                <a:cubicBezTo>
                  <a:pt x="73" y="72"/>
                  <a:pt x="74" y="71"/>
                  <a:pt x="74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5" y="88"/>
                  <a:pt x="62" y="95"/>
                  <a:pt x="48" y="95"/>
                </a:cubicBezTo>
                <a:cubicBezTo>
                  <a:pt x="22" y="95"/>
                  <a:pt x="0" y="73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61" y="0"/>
                  <a:pt x="73" y="5"/>
                  <a:pt x="81" y="14"/>
                </a:cubicBezTo>
                <a:cubicBezTo>
                  <a:pt x="95" y="0"/>
                  <a:pt x="95" y="0"/>
                  <a:pt x="95" y="0"/>
                </a:cubicBezTo>
                <a:lnTo>
                  <a:pt x="95" y="35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22"/>
          <p:cNvSpPr>
            <a:spLocks noEditPoints="1"/>
          </p:cNvSpPr>
          <p:nvPr/>
        </p:nvSpPr>
        <p:spPr bwMode="auto">
          <a:xfrm>
            <a:off x="9499170" y="3461388"/>
            <a:ext cx="249212" cy="252144"/>
          </a:xfrm>
          <a:custGeom>
            <a:avLst/>
            <a:gdLst>
              <a:gd name="T0" fmla="*/ 86 w 104"/>
              <a:gd name="T1" fmla="*/ 0 h 105"/>
              <a:gd name="T2" fmla="*/ 17 w 104"/>
              <a:gd name="T3" fmla="*/ 0 h 105"/>
              <a:gd name="T4" fmla="*/ 0 w 104"/>
              <a:gd name="T5" fmla="*/ 18 h 105"/>
              <a:gd name="T6" fmla="*/ 0 w 104"/>
              <a:gd name="T7" fmla="*/ 87 h 105"/>
              <a:gd name="T8" fmla="*/ 17 w 104"/>
              <a:gd name="T9" fmla="*/ 105 h 105"/>
              <a:gd name="T10" fmla="*/ 86 w 104"/>
              <a:gd name="T11" fmla="*/ 105 h 105"/>
              <a:gd name="T12" fmla="*/ 104 w 104"/>
              <a:gd name="T13" fmla="*/ 87 h 105"/>
              <a:gd name="T14" fmla="*/ 104 w 104"/>
              <a:gd name="T15" fmla="*/ 18 h 105"/>
              <a:gd name="T16" fmla="*/ 86 w 104"/>
              <a:gd name="T17" fmla="*/ 0 h 105"/>
              <a:gd name="T18" fmla="*/ 28 w 104"/>
              <a:gd name="T19" fmla="*/ 85 h 105"/>
              <a:gd name="T20" fmla="*/ 19 w 104"/>
              <a:gd name="T21" fmla="*/ 76 h 105"/>
              <a:gd name="T22" fmla="*/ 28 w 104"/>
              <a:gd name="T23" fmla="*/ 67 h 105"/>
              <a:gd name="T24" fmla="*/ 37 w 104"/>
              <a:gd name="T25" fmla="*/ 76 h 105"/>
              <a:gd name="T26" fmla="*/ 28 w 104"/>
              <a:gd name="T27" fmla="*/ 85 h 105"/>
              <a:gd name="T28" fmla="*/ 50 w 104"/>
              <a:gd name="T29" fmla="*/ 85 h 105"/>
              <a:gd name="T30" fmla="*/ 41 w 104"/>
              <a:gd name="T31" fmla="*/ 63 h 105"/>
              <a:gd name="T32" fmla="*/ 19 w 104"/>
              <a:gd name="T33" fmla="*/ 54 h 105"/>
              <a:gd name="T34" fmla="*/ 19 w 104"/>
              <a:gd name="T35" fmla="*/ 41 h 105"/>
              <a:gd name="T36" fmla="*/ 63 w 104"/>
              <a:gd name="T37" fmla="*/ 85 h 105"/>
              <a:gd name="T38" fmla="*/ 50 w 104"/>
              <a:gd name="T39" fmla="*/ 85 h 105"/>
              <a:gd name="T40" fmla="*/ 73 w 104"/>
              <a:gd name="T41" fmla="*/ 85 h 105"/>
              <a:gd name="T42" fmla="*/ 19 w 104"/>
              <a:gd name="T43" fmla="*/ 31 h 105"/>
              <a:gd name="T44" fmla="*/ 19 w 104"/>
              <a:gd name="T45" fmla="*/ 18 h 105"/>
              <a:gd name="T46" fmla="*/ 86 w 104"/>
              <a:gd name="T47" fmla="*/ 85 h 105"/>
              <a:gd name="T48" fmla="*/ 73 w 104"/>
              <a:gd name="T49" fmla="*/ 8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105">
                <a:moveTo>
                  <a:pt x="86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7"/>
                  <a:pt x="7" y="105"/>
                  <a:pt x="17" y="105"/>
                </a:cubicBezTo>
                <a:cubicBezTo>
                  <a:pt x="86" y="105"/>
                  <a:pt x="86" y="105"/>
                  <a:pt x="86" y="105"/>
                </a:cubicBezTo>
                <a:cubicBezTo>
                  <a:pt x="96" y="105"/>
                  <a:pt x="104" y="97"/>
                  <a:pt x="104" y="87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8"/>
                  <a:pt x="96" y="0"/>
                  <a:pt x="86" y="0"/>
                </a:cubicBezTo>
                <a:close/>
                <a:moveTo>
                  <a:pt x="28" y="85"/>
                </a:moveTo>
                <a:cubicBezTo>
                  <a:pt x="23" y="85"/>
                  <a:pt x="19" y="81"/>
                  <a:pt x="19" y="76"/>
                </a:cubicBezTo>
                <a:cubicBezTo>
                  <a:pt x="19" y="71"/>
                  <a:pt x="23" y="67"/>
                  <a:pt x="28" y="67"/>
                </a:cubicBezTo>
                <a:cubicBezTo>
                  <a:pt x="33" y="67"/>
                  <a:pt x="37" y="71"/>
                  <a:pt x="37" y="76"/>
                </a:cubicBezTo>
                <a:cubicBezTo>
                  <a:pt x="37" y="81"/>
                  <a:pt x="33" y="85"/>
                  <a:pt x="28" y="85"/>
                </a:cubicBezTo>
                <a:close/>
                <a:moveTo>
                  <a:pt x="50" y="85"/>
                </a:moveTo>
                <a:cubicBezTo>
                  <a:pt x="50" y="77"/>
                  <a:pt x="47" y="69"/>
                  <a:pt x="41" y="63"/>
                </a:cubicBezTo>
                <a:cubicBezTo>
                  <a:pt x="35" y="57"/>
                  <a:pt x="27" y="54"/>
                  <a:pt x="19" y="54"/>
                </a:cubicBezTo>
                <a:cubicBezTo>
                  <a:pt x="19" y="41"/>
                  <a:pt x="19" y="41"/>
                  <a:pt x="19" y="41"/>
                </a:cubicBezTo>
                <a:cubicBezTo>
                  <a:pt x="43" y="41"/>
                  <a:pt x="63" y="61"/>
                  <a:pt x="63" y="85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73" y="85"/>
                </a:moveTo>
                <a:cubicBezTo>
                  <a:pt x="73" y="55"/>
                  <a:pt x="49" y="31"/>
                  <a:pt x="19" y="31"/>
                </a:cubicBezTo>
                <a:cubicBezTo>
                  <a:pt x="19" y="18"/>
                  <a:pt x="19" y="18"/>
                  <a:pt x="19" y="18"/>
                </a:cubicBezTo>
                <a:cubicBezTo>
                  <a:pt x="56" y="18"/>
                  <a:pt x="86" y="48"/>
                  <a:pt x="86" y="85"/>
                </a:cubicBezTo>
                <a:cubicBezTo>
                  <a:pt x="73" y="85"/>
                  <a:pt x="73" y="85"/>
                  <a:pt x="73" y="8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23"/>
          <p:cNvSpPr>
            <a:spLocks noEditPoints="1"/>
          </p:cNvSpPr>
          <p:nvPr/>
        </p:nvSpPr>
        <p:spPr bwMode="auto">
          <a:xfrm>
            <a:off x="9478646" y="4436246"/>
            <a:ext cx="230155" cy="241882"/>
          </a:xfrm>
          <a:custGeom>
            <a:avLst/>
            <a:gdLst>
              <a:gd name="T0" fmla="*/ 41 w 96"/>
              <a:gd name="T1" fmla="*/ 6 h 101"/>
              <a:gd name="T2" fmla="*/ 42 w 96"/>
              <a:gd name="T3" fmla="*/ 2 h 101"/>
              <a:gd name="T4" fmla="*/ 36 w 96"/>
              <a:gd name="T5" fmla="*/ 0 h 101"/>
              <a:gd name="T6" fmla="*/ 35 w 96"/>
              <a:gd name="T7" fmla="*/ 7 h 101"/>
              <a:gd name="T8" fmla="*/ 0 w 96"/>
              <a:gd name="T9" fmla="*/ 54 h 101"/>
              <a:gd name="T10" fmla="*/ 96 w 96"/>
              <a:gd name="T11" fmla="*/ 54 h 101"/>
              <a:gd name="T12" fmla="*/ 33 w 96"/>
              <a:gd name="T13" fmla="*/ 4 h 101"/>
              <a:gd name="T14" fmla="*/ 38 w 96"/>
              <a:gd name="T15" fmla="*/ 1 h 101"/>
              <a:gd name="T16" fmla="*/ 40 w 96"/>
              <a:gd name="T17" fmla="*/ 5 h 101"/>
              <a:gd name="T18" fmla="*/ 35 w 96"/>
              <a:gd name="T19" fmla="*/ 6 h 101"/>
              <a:gd name="T20" fmla="*/ 73 w 96"/>
              <a:gd name="T21" fmla="*/ 79 h 101"/>
              <a:gd name="T22" fmla="*/ 54 w 96"/>
              <a:gd name="T23" fmla="*/ 81 h 101"/>
              <a:gd name="T24" fmla="*/ 48 w 96"/>
              <a:gd name="T25" fmla="*/ 90 h 101"/>
              <a:gd name="T26" fmla="*/ 13 w 96"/>
              <a:gd name="T27" fmla="*/ 64 h 101"/>
              <a:gd name="T28" fmla="*/ 12 w 96"/>
              <a:gd name="T29" fmla="*/ 58 h 101"/>
              <a:gd name="T30" fmla="*/ 22 w 96"/>
              <a:gd name="T31" fmla="*/ 28 h 101"/>
              <a:gd name="T32" fmla="*/ 42 w 96"/>
              <a:gd name="T33" fmla="*/ 26 h 101"/>
              <a:gd name="T34" fmla="*/ 48 w 96"/>
              <a:gd name="T35" fmla="*/ 17 h 101"/>
              <a:gd name="T36" fmla="*/ 83 w 96"/>
              <a:gd name="T37" fmla="*/ 43 h 101"/>
              <a:gd name="T38" fmla="*/ 84 w 96"/>
              <a:gd name="T39" fmla="*/ 49 h 101"/>
              <a:gd name="T40" fmla="*/ 73 w 96"/>
              <a:gd name="T41" fmla="*/ 79 h 101"/>
              <a:gd name="T42" fmla="*/ 53 w 96"/>
              <a:gd name="T43" fmla="*/ 44 h 101"/>
              <a:gd name="T44" fmla="*/ 43 w 96"/>
              <a:gd name="T45" fmla="*/ 32 h 101"/>
              <a:gd name="T46" fmla="*/ 40 w 96"/>
              <a:gd name="T47" fmla="*/ 46 h 101"/>
              <a:gd name="T48" fmla="*/ 38 w 96"/>
              <a:gd name="T49" fmla="*/ 49 h 101"/>
              <a:gd name="T50" fmla="*/ 26 w 96"/>
              <a:gd name="T51" fmla="*/ 58 h 101"/>
              <a:gd name="T52" fmla="*/ 38 w 96"/>
              <a:gd name="T53" fmla="*/ 59 h 101"/>
              <a:gd name="T54" fmla="*/ 43 w 96"/>
              <a:gd name="T55" fmla="*/ 63 h 101"/>
              <a:gd name="T56" fmla="*/ 53 w 96"/>
              <a:gd name="T57" fmla="*/ 75 h 101"/>
              <a:gd name="T58" fmla="*/ 56 w 96"/>
              <a:gd name="T59" fmla="*/ 61 h 101"/>
              <a:gd name="T60" fmla="*/ 58 w 96"/>
              <a:gd name="T61" fmla="*/ 58 h 101"/>
              <a:gd name="T62" fmla="*/ 70 w 96"/>
              <a:gd name="T63" fmla="*/ 49 h 101"/>
              <a:gd name="T64" fmla="*/ 58 w 96"/>
              <a:gd name="T65" fmla="*/ 48 h 101"/>
              <a:gd name="T66" fmla="*/ 48 w 96"/>
              <a:gd name="T67" fmla="*/ 44 h 101"/>
              <a:gd name="T68" fmla="*/ 48 w 96"/>
              <a:gd name="T69" fmla="*/ 44 h 101"/>
              <a:gd name="T70" fmla="*/ 48 w 96"/>
              <a:gd name="T71" fmla="*/ 44 h 101"/>
              <a:gd name="T72" fmla="*/ 49 w 96"/>
              <a:gd name="T73" fmla="*/ 44 h 101"/>
              <a:gd name="T74" fmla="*/ 52 w 96"/>
              <a:gd name="T75" fmla="*/ 45 h 101"/>
              <a:gd name="T76" fmla="*/ 39 w 96"/>
              <a:gd name="T77" fmla="*/ 57 h 101"/>
              <a:gd name="T78" fmla="*/ 46 w 96"/>
              <a:gd name="T79" fmla="*/ 44 h 101"/>
              <a:gd name="T80" fmla="*/ 53 w 96"/>
              <a:gd name="T81" fmla="*/ 62 h 101"/>
              <a:gd name="T82" fmla="*/ 50 w 96"/>
              <a:gd name="T83" fmla="*/ 63 h 101"/>
              <a:gd name="T84" fmla="*/ 47 w 96"/>
              <a:gd name="T85" fmla="*/ 63 h 101"/>
              <a:gd name="T86" fmla="*/ 47 w 96"/>
              <a:gd name="T87" fmla="*/ 63 h 101"/>
              <a:gd name="T88" fmla="*/ 51 w 96"/>
              <a:gd name="T89" fmla="*/ 57 h 101"/>
              <a:gd name="T90" fmla="*/ 57 w 96"/>
              <a:gd name="T91" fmla="*/ 5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101">
                <a:moveTo>
                  <a:pt x="48" y="6"/>
                </a:moveTo>
                <a:cubicBezTo>
                  <a:pt x="46" y="6"/>
                  <a:pt x="43" y="6"/>
                  <a:pt x="41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2" y="5"/>
                  <a:pt x="43" y="4"/>
                  <a:pt x="42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3" y="0"/>
                  <a:pt x="31" y="3"/>
                  <a:pt x="32" y="5"/>
                </a:cubicBezTo>
                <a:cubicBezTo>
                  <a:pt x="32" y="6"/>
                  <a:pt x="33" y="7"/>
                  <a:pt x="35" y="7"/>
                </a:cubicBezTo>
                <a:cubicBezTo>
                  <a:pt x="35" y="8"/>
                  <a:pt x="35" y="8"/>
                  <a:pt x="35" y="8"/>
                </a:cubicBezTo>
                <a:cubicBezTo>
                  <a:pt x="15" y="13"/>
                  <a:pt x="0" y="32"/>
                  <a:pt x="0" y="54"/>
                </a:cubicBezTo>
                <a:cubicBezTo>
                  <a:pt x="0" y="80"/>
                  <a:pt x="22" y="101"/>
                  <a:pt x="48" y="101"/>
                </a:cubicBezTo>
                <a:cubicBezTo>
                  <a:pt x="74" y="101"/>
                  <a:pt x="96" y="80"/>
                  <a:pt x="96" y="54"/>
                </a:cubicBezTo>
                <a:cubicBezTo>
                  <a:pt x="96" y="27"/>
                  <a:pt x="74" y="6"/>
                  <a:pt x="48" y="6"/>
                </a:cubicBezTo>
                <a:close/>
                <a:moveTo>
                  <a:pt x="33" y="4"/>
                </a:moveTo>
                <a:cubicBezTo>
                  <a:pt x="33" y="3"/>
                  <a:pt x="35" y="2"/>
                  <a:pt x="37" y="1"/>
                </a:cubicBezTo>
                <a:cubicBezTo>
                  <a:pt x="37" y="1"/>
                  <a:pt x="37" y="1"/>
                  <a:pt x="38" y="1"/>
                </a:cubicBezTo>
                <a:cubicBezTo>
                  <a:pt x="39" y="1"/>
                  <a:pt x="41" y="2"/>
                  <a:pt x="41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5"/>
                  <a:pt x="36" y="5"/>
                  <a:pt x="35" y="6"/>
                </a:cubicBezTo>
                <a:cubicBezTo>
                  <a:pt x="34" y="6"/>
                  <a:pt x="33" y="5"/>
                  <a:pt x="33" y="4"/>
                </a:cubicBezTo>
                <a:close/>
                <a:moveTo>
                  <a:pt x="73" y="79"/>
                </a:moveTo>
                <a:cubicBezTo>
                  <a:pt x="69" y="84"/>
                  <a:pt x="64" y="87"/>
                  <a:pt x="58" y="88"/>
                </a:cubicBezTo>
                <a:cubicBezTo>
                  <a:pt x="54" y="81"/>
                  <a:pt x="54" y="81"/>
                  <a:pt x="54" y="81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90"/>
                  <a:pt x="50" y="90"/>
                  <a:pt x="48" y="90"/>
                </a:cubicBezTo>
                <a:cubicBezTo>
                  <a:pt x="38" y="90"/>
                  <a:pt x="29" y="86"/>
                  <a:pt x="22" y="79"/>
                </a:cubicBezTo>
                <a:cubicBezTo>
                  <a:pt x="18" y="75"/>
                  <a:pt x="15" y="70"/>
                  <a:pt x="13" y="64"/>
                </a:cubicBezTo>
                <a:cubicBezTo>
                  <a:pt x="20" y="60"/>
                  <a:pt x="20" y="60"/>
                  <a:pt x="20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7"/>
                  <a:pt x="12" y="55"/>
                  <a:pt x="12" y="54"/>
                </a:cubicBezTo>
                <a:cubicBezTo>
                  <a:pt x="12" y="44"/>
                  <a:pt x="15" y="35"/>
                  <a:pt x="22" y="28"/>
                </a:cubicBezTo>
                <a:cubicBezTo>
                  <a:pt x="27" y="24"/>
                  <a:pt x="32" y="21"/>
                  <a:pt x="38" y="19"/>
                </a:cubicBezTo>
                <a:cubicBezTo>
                  <a:pt x="42" y="26"/>
                  <a:pt x="42" y="26"/>
                  <a:pt x="42" y="26"/>
                </a:cubicBezTo>
                <a:cubicBezTo>
                  <a:pt x="43" y="18"/>
                  <a:pt x="43" y="18"/>
                  <a:pt x="43" y="18"/>
                </a:cubicBezTo>
                <a:cubicBezTo>
                  <a:pt x="45" y="18"/>
                  <a:pt x="46" y="17"/>
                  <a:pt x="48" y="17"/>
                </a:cubicBezTo>
                <a:cubicBezTo>
                  <a:pt x="58" y="17"/>
                  <a:pt x="67" y="21"/>
                  <a:pt x="73" y="28"/>
                </a:cubicBezTo>
                <a:cubicBezTo>
                  <a:pt x="78" y="32"/>
                  <a:pt x="81" y="38"/>
                  <a:pt x="83" y="43"/>
                </a:cubicBezTo>
                <a:cubicBezTo>
                  <a:pt x="76" y="48"/>
                  <a:pt x="76" y="48"/>
                  <a:pt x="76" y="48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50"/>
                  <a:pt x="84" y="52"/>
                  <a:pt x="84" y="54"/>
                </a:cubicBezTo>
                <a:cubicBezTo>
                  <a:pt x="84" y="63"/>
                  <a:pt x="80" y="72"/>
                  <a:pt x="73" y="79"/>
                </a:cubicBezTo>
                <a:close/>
                <a:moveTo>
                  <a:pt x="73" y="29"/>
                </a:move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0" y="43"/>
                  <a:pt x="48" y="4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44"/>
                  <a:pt x="43" y="44"/>
                  <a:pt x="43" y="44"/>
                </a:cubicBezTo>
                <a:cubicBezTo>
                  <a:pt x="42" y="44"/>
                  <a:pt x="40" y="45"/>
                  <a:pt x="40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50"/>
                  <a:pt x="37" y="52"/>
                  <a:pt x="37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23" y="78"/>
                  <a:pt x="23" y="78"/>
                  <a:pt x="23" y="78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4"/>
                  <a:pt x="46" y="65"/>
                  <a:pt x="47" y="65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64"/>
                  <a:pt x="53" y="64"/>
                  <a:pt x="53" y="64"/>
                </a:cubicBezTo>
                <a:cubicBezTo>
                  <a:pt x="54" y="63"/>
                  <a:pt x="55" y="62"/>
                  <a:pt x="56" y="61"/>
                </a:cubicBezTo>
                <a:cubicBezTo>
                  <a:pt x="63" y="63"/>
                  <a:pt x="63" y="63"/>
                  <a:pt x="63" y="63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7"/>
                  <a:pt x="59" y="56"/>
                  <a:pt x="59" y="54"/>
                </a:cubicBezTo>
                <a:cubicBezTo>
                  <a:pt x="70" y="49"/>
                  <a:pt x="70" y="49"/>
                  <a:pt x="7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9"/>
                  <a:pt x="58" y="48"/>
                </a:cubicBezTo>
                <a:lnTo>
                  <a:pt x="73" y="29"/>
                </a:lnTo>
                <a:close/>
                <a:moveTo>
                  <a:pt x="48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46" y="44"/>
                </a:moveTo>
                <a:cubicBezTo>
                  <a:pt x="47" y="44"/>
                  <a:pt x="47" y="44"/>
                  <a:pt x="48" y="44"/>
                </a:cubicBezTo>
                <a:cubicBezTo>
                  <a:pt x="48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50" y="44"/>
                  <a:pt x="51" y="44"/>
                  <a:pt x="52" y="45"/>
                </a:cubicBezTo>
                <a:cubicBezTo>
                  <a:pt x="45" y="50"/>
                  <a:pt x="45" y="50"/>
                  <a:pt x="45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7" y="50"/>
                  <a:pt x="41" y="45"/>
                  <a:pt x="46" y="44"/>
                </a:cubicBezTo>
                <a:close/>
                <a:moveTo>
                  <a:pt x="53" y="62"/>
                </a:move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2" y="62"/>
                  <a:pt x="51" y="63"/>
                  <a:pt x="50" y="63"/>
                </a:cubicBezTo>
                <a:cubicBezTo>
                  <a:pt x="49" y="63"/>
                  <a:pt x="49" y="63"/>
                  <a:pt x="48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3"/>
                  <a:pt x="45" y="63"/>
                  <a:pt x="44" y="62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1"/>
                  <a:pt x="57" y="52"/>
                </a:cubicBezTo>
                <a:cubicBezTo>
                  <a:pt x="58" y="56"/>
                  <a:pt x="56" y="60"/>
                  <a:pt x="53" y="6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24"/>
          <p:cNvSpPr/>
          <p:nvPr/>
        </p:nvSpPr>
        <p:spPr bwMode="auto">
          <a:xfrm>
            <a:off x="9387757" y="3761908"/>
            <a:ext cx="255076" cy="255076"/>
          </a:xfrm>
          <a:custGeom>
            <a:avLst/>
            <a:gdLst>
              <a:gd name="T0" fmla="*/ 90 w 107"/>
              <a:gd name="T1" fmla="*/ 74 h 107"/>
              <a:gd name="T2" fmla="*/ 78 w 107"/>
              <a:gd name="T3" fmla="*/ 79 h 107"/>
              <a:gd name="T4" fmla="*/ 33 w 107"/>
              <a:gd name="T5" fmla="*/ 56 h 107"/>
              <a:gd name="T6" fmla="*/ 34 w 107"/>
              <a:gd name="T7" fmla="*/ 54 h 107"/>
              <a:gd name="T8" fmla="*/ 33 w 107"/>
              <a:gd name="T9" fmla="*/ 51 h 107"/>
              <a:gd name="T10" fmla="*/ 78 w 107"/>
              <a:gd name="T11" fmla="*/ 29 h 107"/>
              <a:gd name="T12" fmla="*/ 90 w 107"/>
              <a:gd name="T13" fmla="*/ 34 h 107"/>
              <a:gd name="T14" fmla="*/ 107 w 107"/>
              <a:gd name="T15" fmla="*/ 17 h 107"/>
              <a:gd name="T16" fmla="*/ 90 w 107"/>
              <a:gd name="T17" fmla="*/ 0 h 107"/>
              <a:gd name="T18" fmla="*/ 74 w 107"/>
              <a:gd name="T19" fmla="*/ 17 h 107"/>
              <a:gd name="T20" fmla="*/ 74 w 107"/>
              <a:gd name="T21" fmla="*/ 20 h 107"/>
              <a:gd name="T22" fmla="*/ 29 w 107"/>
              <a:gd name="T23" fmla="*/ 42 h 107"/>
              <a:gd name="T24" fmla="*/ 17 w 107"/>
              <a:gd name="T25" fmla="*/ 37 h 107"/>
              <a:gd name="T26" fmla="*/ 0 w 107"/>
              <a:gd name="T27" fmla="*/ 54 h 107"/>
              <a:gd name="T28" fmla="*/ 17 w 107"/>
              <a:gd name="T29" fmla="*/ 70 h 107"/>
              <a:gd name="T30" fmla="*/ 29 w 107"/>
              <a:gd name="T31" fmla="*/ 65 h 107"/>
              <a:gd name="T32" fmla="*/ 74 w 107"/>
              <a:gd name="T33" fmla="*/ 88 h 107"/>
              <a:gd name="T34" fmla="*/ 74 w 107"/>
              <a:gd name="T35" fmla="*/ 90 h 107"/>
              <a:gd name="T36" fmla="*/ 90 w 107"/>
              <a:gd name="T37" fmla="*/ 107 h 107"/>
              <a:gd name="T38" fmla="*/ 107 w 107"/>
              <a:gd name="T39" fmla="*/ 90 h 107"/>
              <a:gd name="T40" fmla="*/ 90 w 107"/>
              <a:gd name="T41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07">
                <a:moveTo>
                  <a:pt x="90" y="74"/>
                </a:moveTo>
                <a:cubicBezTo>
                  <a:pt x="86" y="74"/>
                  <a:pt x="81" y="76"/>
                  <a:pt x="78" y="79"/>
                </a:cubicBezTo>
                <a:cubicBezTo>
                  <a:pt x="33" y="56"/>
                  <a:pt x="33" y="56"/>
                  <a:pt x="33" y="56"/>
                </a:cubicBezTo>
                <a:cubicBezTo>
                  <a:pt x="34" y="56"/>
                  <a:pt x="34" y="55"/>
                  <a:pt x="34" y="54"/>
                </a:cubicBezTo>
                <a:cubicBezTo>
                  <a:pt x="34" y="53"/>
                  <a:pt x="34" y="52"/>
                  <a:pt x="33" y="51"/>
                </a:cubicBezTo>
                <a:cubicBezTo>
                  <a:pt x="78" y="29"/>
                  <a:pt x="78" y="29"/>
                  <a:pt x="78" y="29"/>
                </a:cubicBezTo>
                <a:cubicBezTo>
                  <a:pt x="81" y="32"/>
                  <a:pt x="86" y="34"/>
                  <a:pt x="90" y="34"/>
                </a:cubicBezTo>
                <a:cubicBezTo>
                  <a:pt x="100" y="34"/>
                  <a:pt x="107" y="26"/>
                  <a:pt x="107" y="17"/>
                </a:cubicBezTo>
                <a:cubicBezTo>
                  <a:pt x="107" y="8"/>
                  <a:pt x="100" y="0"/>
                  <a:pt x="90" y="0"/>
                </a:cubicBezTo>
                <a:cubicBezTo>
                  <a:pt x="81" y="0"/>
                  <a:pt x="74" y="8"/>
                  <a:pt x="74" y="17"/>
                </a:cubicBezTo>
                <a:cubicBezTo>
                  <a:pt x="74" y="18"/>
                  <a:pt x="74" y="19"/>
                  <a:pt x="74" y="20"/>
                </a:cubicBezTo>
                <a:cubicBezTo>
                  <a:pt x="29" y="42"/>
                  <a:pt x="29" y="42"/>
                  <a:pt x="29" y="42"/>
                </a:cubicBezTo>
                <a:cubicBezTo>
                  <a:pt x="26" y="39"/>
                  <a:pt x="22" y="37"/>
                  <a:pt x="17" y="37"/>
                </a:cubicBezTo>
                <a:cubicBezTo>
                  <a:pt x="8" y="37"/>
                  <a:pt x="0" y="45"/>
                  <a:pt x="0" y="54"/>
                </a:cubicBezTo>
                <a:cubicBezTo>
                  <a:pt x="0" y="63"/>
                  <a:pt x="8" y="70"/>
                  <a:pt x="17" y="70"/>
                </a:cubicBezTo>
                <a:cubicBezTo>
                  <a:pt x="22" y="70"/>
                  <a:pt x="26" y="68"/>
                  <a:pt x="29" y="65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9"/>
                  <a:pt x="74" y="90"/>
                  <a:pt x="74" y="90"/>
                </a:cubicBezTo>
                <a:cubicBezTo>
                  <a:pt x="74" y="100"/>
                  <a:pt x="81" y="107"/>
                  <a:pt x="90" y="107"/>
                </a:cubicBezTo>
                <a:cubicBezTo>
                  <a:pt x="100" y="107"/>
                  <a:pt x="107" y="100"/>
                  <a:pt x="107" y="90"/>
                </a:cubicBezTo>
                <a:cubicBezTo>
                  <a:pt x="107" y="81"/>
                  <a:pt x="100" y="74"/>
                  <a:pt x="90" y="7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25"/>
          <p:cNvSpPr>
            <a:spLocks noEditPoints="1"/>
          </p:cNvSpPr>
          <p:nvPr/>
        </p:nvSpPr>
        <p:spPr bwMode="auto">
          <a:xfrm>
            <a:off x="9471316" y="3159402"/>
            <a:ext cx="243349" cy="263871"/>
          </a:xfrm>
          <a:custGeom>
            <a:avLst/>
            <a:gdLst>
              <a:gd name="T0" fmla="*/ 13 w 102"/>
              <a:gd name="T1" fmla="*/ 100 h 110"/>
              <a:gd name="T2" fmla="*/ 24 w 102"/>
              <a:gd name="T3" fmla="*/ 110 h 110"/>
              <a:gd name="T4" fmla="*/ 34 w 102"/>
              <a:gd name="T5" fmla="*/ 100 h 110"/>
              <a:gd name="T6" fmla="*/ 34 w 102"/>
              <a:gd name="T7" fmla="*/ 100 h 110"/>
              <a:gd name="T8" fmla="*/ 24 w 102"/>
              <a:gd name="T9" fmla="*/ 89 h 110"/>
              <a:gd name="T10" fmla="*/ 13 w 102"/>
              <a:gd name="T11" fmla="*/ 100 h 110"/>
              <a:gd name="T12" fmla="*/ 82 w 102"/>
              <a:gd name="T13" fmla="*/ 100 h 110"/>
              <a:gd name="T14" fmla="*/ 92 w 102"/>
              <a:gd name="T15" fmla="*/ 110 h 110"/>
              <a:gd name="T16" fmla="*/ 102 w 102"/>
              <a:gd name="T17" fmla="*/ 100 h 110"/>
              <a:gd name="T18" fmla="*/ 102 w 102"/>
              <a:gd name="T19" fmla="*/ 100 h 110"/>
              <a:gd name="T20" fmla="*/ 92 w 102"/>
              <a:gd name="T21" fmla="*/ 89 h 110"/>
              <a:gd name="T22" fmla="*/ 82 w 102"/>
              <a:gd name="T23" fmla="*/ 100 h 110"/>
              <a:gd name="T24" fmla="*/ 102 w 102"/>
              <a:gd name="T25" fmla="*/ 55 h 110"/>
              <a:gd name="T26" fmla="*/ 102 w 102"/>
              <a:gd name="T27" fmla="*/ 14 h 110"/>
              <a:gd name="T28" fmla="*/ 13 w 102"/>
              <a:gd name="T29" fmla="*/ 14 h 110"/>
              <a:gd name="T30" fmla="*/ 0 w 102"/>
              <a:gd name="T31" fmla="*/ 0 h 110"/>
              <a:gd name="T32" fmla="*/ 0 w 102"/>
              <a:gd name="T33" fmla="*/ 7 h 110"/>
              <a:gd name="T34" fmla="*/ 7 w 102"/>
              <a:gd name="T35" fmla="*/ 14 h 110"/>
              <a:gd name="T36" fmla="*/ 12 w 102"/>
              <a:gd name="T37" fmla="*/ 58 h 110"/>
              <a:gd name="T38" fmla="*/ 7 w 102"/>
              <a:gd name="T39" fmla="*/ 69 h 110"/>
              <a:gd name="T40" fmla="*/ 20 w 102"/>
              <a:gd name="T41" fmla="*/ 82 h 110"/>
              <a:gd name="T42" fmla="*/ 102 w 102"/>
              <a:gd name="T43" fmla="*/ 82 h 110"/>
              <a:gd name="T44" fmla="*/ 102 w 102"/>
              <a:gd name="T45" fmla="*/ 76 h 110"/>
              <a:gd name="T46" fmla="*/ 20 w 102"/>
              <a:gd name="T47" fmla="*/ 76 h 110"/>
              <a:gd name="T48" fmla="*/ 13 w 102"/>
              <a:gd name="T49" fmla="*/ 69 h 110"/>
              <a:gd name="T50" fmla="*/ 13 w 102"/>
              <a:gd name="T51" fmla="*/ 69 h 110"/>
              <a:gd name="T52" fmla="*/ 102 w 102"/>
              <a:gd name="T5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2" h="110">
                <a:moveTo>
                  <a:pt x="13" y="100"/>
                </a:moveTo>
                <a:cubicBezTo>
                  <a:pt x="13" y="105"/>
                  <a:pt x="18" y="110"/>
                  <a:pt x="24" y="110"/>
                </a:cubicBezTo>
                <a:cubicBezTo>
                  <a:pt x="29" y="110"/>
                  <a:pt x="34" y="105"/>
                  <a:pt x="34" y="100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4"/>
                  <a:pt x="29" y="89"/>
                  <a:pt x="24" y="89"/>
                </a:cubicBezTo>
                <a:cubicBezTo>
                  <a:pt x="18" y="89"/>
                  <a:pt x="13" y="94"/>
                  <a:pt x="13" y="100"/>
                </a:cubicBezTo>
                <a:close/>
                <a:moveTo>
                  <a:pt x="82" y="100"/>
                </a:moveTo>
                <a:cubicBezTo>
                  <a:pt x="82" y="105"/>
                  <a:pt x="86" y="110"/>
                  <a:pt x="92" y="110"/>
                </a:cubicBezTo>
                <a:cubicBezTo>
                  <a:pt x="98" y="110"/>
                  <a:pt x="102" y="105"/>
                  <a:pt x="102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94"/>
                  <a:pt x="98" y="89"/>
                  <a:pt x="92" y="89"/>
                </a:cubicBezTo>
                <a:cubicBezTo>
                  <a:pt x="86" y="89"/>
                  <a:pt x="82" y="94"/>
                  <a:pt x="82" y="100"/>
                </a:cubicBezTo>
                <a:close/>
                <a:moveTo>
                  <a:pt x="102" y="55"/>
                </a:moveTo>
                <a:cubicBezTo>
                  <a:pt x="102" y="14"/>
                  <a:pt x="102" y="14"/>
                  <a:pt x="10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6"/>
                  <a:pt x="7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3" y="7"/>
                  <a:pt x="7" y="10"/>
                  <a:pt x="7" y="14"/>
                </a:cubicBezTo>
                <a:cubicBezTo>
                  <a:pt x="12" y="58"/>
                  <a:pt x="12" y="58"/>
                  <a:pt x="12" y="58"/>
                </a:cubicBezTo>
                <a:cubicBezTo>
                  <a:pt x="9" y="61"/>
                  <a:pt x="7" y="64"/>
                  <a:pt x="7" y="69"/>
                </a:cubicBezTo>
                <a:cubicBezTo>
                  <a:pt x="7" y="76"/>
                  <a:pt x="13" y="82"/>
                  <a:pt x="20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16" y="76"/>
                  <a:pt x="13" y="73"/>
                  <a:pt x="13" y="69"/>
                </a:cubicBezTo>
                <a:cubicBezTo>
                  <a:pt x="13" y="69"/>
                  <a:pt x="13" y="69"/>
                  <a:pt x="13" y="69"/>
                </a:cubicBezTo>
                <a:lnTo>
                  <a:pt x="102" y="55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26"/>
          <p:cNvSpPr>
            <a:spLocks noEditPoints="1"/>
          </p:cNvSpPr>
          <p:nvPr/>
        </p:nvSpPr>
        <p:spPr bwMode="auto">
          <a:xfrm>
            <a:off x="9538750" y="2954169"/>
            <a:ext cx="205233" cy="200834"/>
          </a:xfrm>
          <a:custGeom>
            <a:avLst/>
            <a:gdLst>
              <a:gd name="T0" fmla="*/ 82 w 86"/>
              <a:gd name="T1" fmla="*/ 47 h 84"/>
              <a:gd name="T2" fmla="*/ 82 w 86"/>
              <a:gd name="T3" fmla="*/ 42 h 84"/>
              <a:gd name="T4" fmla="*/ 43 w 86"/>
              <a:gd name="T5" fmla="*/ 3 h 84"/>
              <a:gd name="T6" fmla="*/ 36 w 86"/>
              <a:gd name="T7" fmla="*/ 4 h 84"/>
              <a:gd name="T8" fmla="*/ 24 w 86"/>
              <a:gd name="T9" fmla="*/ 0 h 84"/>
              <a:gd name="T10" fmla="*/ 0 w 86"/>
              <a:gd name="T11" fmla="*/ 23 h 84"/>
              <a:gd name="T12" fmla="*/ 4 w 86"/>
              <a:gd name="T13" fmla="*/ 36 h 84"/>
              <a:gd name="T14" fmla="*/ 4 w 86"/>
              <a:gd name="T15" fmla="*/ 42 h 84"/>
              <a:gd name="T16" fmla="*/ 43 w 86"/>
              <a:gd name="T17" fmla="*/ 81 h 84"/>
              <a:gd name="T18" fmla="*/ 50 w 86"/>
              <a:gd name="T19" fmla="*/ 80 h 84"/>
              <a:gd name="T20" fmla="*/ 62 w 86"/>
              <a:gd name="T21" fmla="*/ 84 h 84"/>
              <a:gd name="T22" fmla="*/ 86 w 86"/>
              <a:gd name="T23" fmla="*/ 61 h 84"/>
              <a:gd name="T24" fmla="*/ 82 w 86"/>
              <a:gd name="T25" fmla="*/ 47 h 84"/>
              <a:gd name="T26" fmla="*/ 46 w 86"/>
              <a:gd name="T27" fmla="*/ 71 h 84"/>
              <a:gd name="T28" fmla="*/ 23 w 86"/>
              <a:gd name="T29" fmla="*/ 64 h 84"/>
              <a:gd name="T30" fmla="*/ 24 w 86"/>
              <a:gd name="T31" fmla="*/ 51 h 84"/>
              <a:gd name="T32" fmla="*/ 34 w 86"/>
              <a:gd name="T33" fmla="*/ 59 h 84"/>
              <a:gd name="T34" fmla="*/ 52 w 86"/>
              <a:gd name="T35" fmla="*/ 58 h 84"/>
              <a:gd name="T36" fmla="*/ 41 w 86"/>
              <a:gd name="T37" fmla="*/ 47 h 84"/>
              <a:gd name="T38" fmla="*/ 20 w 86"/>
              <a:gd name="T39" fmla="*/ 30 h 84"/>
              <a:gd name="T40" fmla="*/ 37 w 86"/>
              <a:gd name="T41" fmla="*/ 13 h 84"/>
              <a:gd name="T42" fmla="*/ 61 w 86"/>
              <a:gd name="T43" fmla="*/ 19 h 84"/>
              <a:gd name="T44" fmla="*/ 59 w 86"/>
              <a:gd name="T45" fmla="*/ 31 h 84"/>
              <a:gd name="T46" fmla="*/ 42 w 86"/>
              <a:gd name="T47" fmla="*/ 22 h 84"/>
              <a:gd name="T48" fmla="*/ 38 w 86"/>
              <a:gd name="T49" fmla="*/ 35 h 84"/>
              <a:gd name="T50" fmla="*/ 66 w 86"/>
              <a:gd name="T51" fmla="*/ 49 h 84"/>
              <a:gd name="T52" fmla="*/ 46 w 86"/>
              <a:gd name="T53" fmla="*/ 7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6" h="84">
                <a:moveTo>
                  <a:pt x="82" y="47"/>
                </a:moveTo>
                <a:cubicBezTo>
                  <a:pt x="82" y="46"/>
                  <a:pt x="82" y="44"/>
                  <a:pt x="82" y="42"/>
                </a:cubicBezTo>
                <a:cubicBezTo>
                  <a:pt x="82" y="21"/>
                  <a:pt x="64" y="3"/>
                  <a:pt x="43" y="3"/>
                </a:cubicBezTo>
                <a:cubicBezTo>
                  <a:pt x="41" y="3"/>
                  <a:pt x="39" y="3"/>
                  <a:pt x="36" y="4"/>
                </a:cubicBezTo>
                <a:cubicBezTo>
                  <a:pt x="33" y="1"/>
                  <a:pt x="28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28"/>
                  <a:pt x="2" y="32"/>
                  <a:pt x="4" y="36"/>
                </a:cubicBezTo>
                <a:cubicBezTo>
                  <a:pt x="4" y="38"/>
                  <a:pt x="4" y="40"/>
                  <a:pt x="4" y="42"/>
                </a:cubicBezTo>
                <a:cubicBezTo>
                  <a:pt x="4" y="64"/>
                  <a:pt x="21" y="81"/>
                  <a:pt x="43" y="81"/>
                </a:cubicBezTo>
                <a:cubicBezTo>
                  <a:pt x="45" y="81"/>
                  <a:pt x="48" y="81"/>
                  <a:pt x="50" y="80"/>
                </a:cubicBezTo>
                <a:cubicBezTo>
                  <a:pt x="54" y="83"/>
                  <a:pt x="58" y="84"/>
                  <a:pt x="62" y="84"/>
                </a:cubicBezTo>
                <a:cubicBezTo>
                  <a:pt x="75" y="84"/>
                  <a:pt x="86" y="73"/>
                  <a:pt x="86" y="61"/>
                </a:cubicBezTo>
                <a:cubicBezTo>
                  <a:pt x="86" y="56"/>
                  <a:pt x="84" y="51"/>
                  <a:pt x="82" y="47"/>
                </a:cubicBezTo>
                <a:close/>
                <a:moveTo>
                  <a:pt x="46" y="71"/>
                </a:moveTo>
                <a:cubicBezTo>
                  <a:pt x="34" y="71"/>
                  <a:pt x="28" y="69"/>
                  <a:pt x="23" y="64"/>
                </a:cubicBezTo>
                <a:cubicBezTo>
                  <a:pt x="17" y="58"/>
                  <a:pt x="19" y="52"/>
                  <a:pt x="24" y="51"/>
                </a:cubicBezTo>
                <a:cubicBezTo>
                  <a:pt x="29" y="51"/>
                  <a:pt x="32" y="57"/>
                  <a:pt x="34" y="59"/>
                </a:cubicBezTo>
                <a:cubicBezTo>
                  <a:pt x="37" y="60"/>
                  <a:pt x="47" y="64"/>
                  <a:pt x="52" y="58"/>
                </a:cubicBezTo>
                <a:cubicBezTo>
                  <a:pt x="58" y="51"/>
                  <a:pt x="48" y="48"/>
                  <a:pt x="41" y="47"/>
                </a:cubicBezTo>
                <a:cubicBezTo>
                  <a:pt x="32" y="46"/>
                  <a:pt x="19" y="40"/>
                  <a:pt x="20" y="30"/>
                </a:cubicBezTo>
                <a:cubicBezTo>
                  <a:pt x="21" y="19"/>
                  <a:pt x="29" y="14"/>
                  <a:pt x="37" y="13"/>
                </a:cubicBezTo>
                <a:cubicBezTo>
                  <a:pt x="48" y="12"/>
                  <a:pt x="55" y="15"/>
                  <a:pt x="61" y="19"/>
                </a:cubicBezTo>
                <a:cubicBezTo>
                  <a:pt x="67" y="25"/>
                  <a:pt x="63" y="31"/>
                  <a:pt x="59" y="31"/>
                </a:cubicBezTo>
                <a:cubicBezTo>
                  <a:pt x="55" y="32"/>
                  <a:pt x="51" y="22"/>
                  <a:pt x="42" y="22"/>
                </a:cubicBezTo>
                <a:cubicBezTo>
                  <a:pt x="33" y="22"/>
                  <a:pt x="27" y="32"/>
                  <a:pt x="38" y="35"/>
                </a:cubicBezTo>
                <a:cubicBezTo>
                  <a:pt x="49" y="37"/>
                  <a:pt x="61" y="38"/>
                  <a:pt x="66" y="49"/>
                </a:cubicBezTo>
                <a:cubicBezTo>
                  <a:pt x="70" y="59"/>
                  <a:pt x="59" y="70"/>
                  <a:pt x="46" y="7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Freeform 127"/>
          <p:cNvSpPr>
            <a:spLocks noEditPoints="1"/>
          </p:cNvSpPr>
          <p:nvPr/>
        </p:nvSpPr>
        <p:spPr bwMode="auto">
          <a:xfrm>
            <a:off x="9626707" y="2779720"/>
            <a:ext cx="114344" cy="149528"/>
          </a:xfrm>
          <a:custGeom>
            <a:avLst/>
            <a:gdLst>
              <a:gd name="T0" fmla="*/ 42 w 48"/>
              <a:gd name="T1" fmla="*/ 8 h 63"/>
              <a:gd name="T2" fmla="*/ 6 w 48"/>
              <a:gd name="T3" fmla="*/ 8 h 63"/>
              <a:gd name="T4" fmla="*/ 0 w 48"/>
              <a:gd name="T5" fmla="*/ 14 h 63"/>
              <a:gd name="T6" fmla="*/ 0 w 48"/>
              <a:gd name="T7" fmla="*/ 16 h 63"/>
              <a:gd name="T8" fmla="*/ 48 w 48"/>
              <a:gd name="T9" fmla="*/ 16 h 63"/>
              <a:gd name="T10" fmla="*/ 48 w 48"/>
              <a:gd name="T11" fmla="*/ 14 h 63"/>
              <a:gd name="T12" fmla="*/ 42 w 48"/>
              <a:gd name="T13" fmla="*/ 8 h 63"/>
              <a:gd name="T14" fmla="*/ 31 w 48"/>
              <a:gd name="T15" fmla="*/ 4 h 63"/>
              <a:gd name="T16" fmla="*/ 32 w 48"/>
              <a:gd name="T17" fmla="*/ 10 h 63"/>
              <a:gd name="T18" fmla="*/ 16 w 48"/>
              <a:gd name="T19" fmla="*/ 10 h 63"/>
              <a:gd name="T20" fmla="*/ 17 w 48"/>
              <a:gd name="T21" fmla="*/ 4 h 63"/>
              <a:gd name="T22" fmla="*/ 31 w 48"/>
              <a:gd name="T23" fmla="*/ 4 h 63"/>
              <a:gd name="T24" fmla="*/ 32 w 48"/>
              <a:gd name="T25" fmla="*/ 0 h 63"/>
              <a:gd name="T26" fmla="*/ 16 w 48"/>
              <a:gd name="T27" fmla="*/ 0 h 63"/>
              <a:gd name="T28" fmla="*/ 13 w 48"/>
              <a:gd name="T29" fmla="*/ 3 h 63"/>
              <a:gd name="T30" fmla="*/ 12 w 48"/>
              <a:gd name="T31" fmla="*/ 11 h 63"/>
              <a:gd name="T32" fmla="*/ 14 w 48"/>
              <a:gd name="T33" fmla="*/ 14 h 63"/>
              <a:gd name="T34" fmla="*/ 34 w 48"/>
              <a:gd name="T35" fmla="*/ 14 h 63"/>
              <a:gd name="T36" fmla="*/ 36 w 48"/>
              <a:gd name="T37" fmla="*/ 11 h 63"/>
              <a:gd name="T38" fmla="*/ 35 w 48"/>
              <a:gd name="T39" fmla="*/ 3 h 63"/>
              <a:gd name="T40" fmla="*/ 32 w 48"/>
              <a:gd name="T41" fmla="*/ 0 h 63"/>
              <a:gd name="T42" fmla="*/ 43 w 48"/>
              <a:gd name="T43" fmla="*/ 20 h 63"/>
              <a:gd name="T44" fmla="*/ 5 w 48"/>
              <a:gd name="T45" fmla="*/ 20 h 63"/>
              <a:gd name="T46" fmla="*/ 2 w 48"/>
              <a:gd name="T47" fmla="*/ 24 h 63"/>
              <a:gd name="T48" fmla="*/ 5 w 48"/>
              <a:gd name="T49" fmla="*/ 59 h 63"/>
              <a:gd name="T50" fmla="*/ 9 w 48"/>
              <a:gd name="T51" fmla="*/ 63 h 63"/>
              <a:gd name="T52" fmla="*/ 39 w 48"/>
              <a:gd name="T53" fmla="*/ 63 h 63"/>
              <a:gd name="T54" fmla="*/ 43 w 48"/>
              <a:gd name="T55" fmla="*/ 59 h 63"/>
              <a:gd name="T56" fmla="*/ 46 w 48"/>
              <a:gd name="T57" fmla="*/ 24 h 63"/>
              <a:gd name="T58" fmla="*/ 43 w 48"/>
              <a:gd name="T59" fmla="*/ 20 h 63"/>
              <a:gd name="T60" fmla="*/ 16 w 48"/>
              <a:gd name="T61" fmla="*/ 55 h 63"/>
              <a:gd name="T62" fmla="*/ 10 w 48"/>
              <a:gd name="T63" fmla="*/ 55 h 63"/>
              <a:gd name="T64" fmla="*/ 8 w 48"/>
              <a:gd name="T65" fmla="*/ 28 h 63"/>
              <a:gd name="T66" fmla="*/ 16 w 48"/>
              <a:gd name="T67" fmla="*/ 28 h 63"/>
              <a:gd name="T68" fmla="*/ 16 w 48"/>
              <a:gd name="T69" fmla="*/ 55 h 63"/>
              <a:gd name="T70" fmla="*/ 28 w 48"/>
              <a:gd name="T71" fmla="*/ 55 h 63"/>
              <a:gd name="T72" fmla="*/ 20 w 48"/>
              <a:gd name="T73" fmla="*/ 55 h 63"/>
              <a:gd name="T74" fmla="*/ 20 w 48"/>
              <a:gd name="T75" fmla="*/ 28 h 63"/>
              <a:gd name="T76" fmla="*/ 28 w 48"/>
              <a:gd name="T77" fmla="*/ 28 h 63"/>
              <a:gd name="T78" fmla="*/ 28 w 48"/>
              <a:gd name="T79" fmla="*/ 55 h 63"/>
              <a:gd name="T80" fmla="*/ 38 w 48"/>
              <a:gd name="T81" fmla="*/ 55 h 63"/>
              <a:gd name="T82" fmla="*/ 32 w 48"/>
              <a:gd name="T83" fmla="*/ 55 h 63"/>
              <a:gd name="T84" fmla="*/ 32 w 48"/>
              <a:gd name="T85" fmla="*/ 28 h 63"/>
              <a:gd name="T86" fmla="*/ 40 w 48"/>
              <a:gd name="T87" fmla="*/ 28 h 63"/>
              <a:gd name="T88" fmla="*/ 38 w 48"/>
              <a:gd name="T89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63">
                <a:moveTo>
                  <a:pt x="42" y="8"/>
                </a:moveTo>
                <a:cubicBezTo>
                  <a:pt x="6" y="8"/>
                  <a:pt x="6" y="8"/>
                  <a:pt x="6" y="8"/>
                </a:cubicBezTo>
                <a:cubicBezTo>
                  <a:pt x="3" y="8"/>
                  <a:pt x="0" y="11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1"/>
                  <a:pt x="45" y="8"/>
                  <a:pt x="42" y="8"/>
                </a:cubicBezTo>
                <a:close/>
                <a:moveTo>
                  <a:pt x="31" y="4"/>
                </a:moveTo>
                <a:cubicBezTo>
                  <a:pt x="32" y="10"/>
                  <a:pt x="32" y="10"/>
                  <a:pt x="32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7" y="4"/>
                  <a:pt x="17" y="4"/>
                  <a:pt x="17" y="4"/>
                </a:cubicBezTo>
                <a:cubicBezTo>
                  <a:pt x="31" y="4"/>
                  <a:pt x="31" y="4"/>
                  <a:pt x="31" y="4"/>
                </a:cubicBezTo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3" y="1"/>
                  <a:pt x="13" y="3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3"/>
                  <a:pt x="13" y="14"/>
                  <a:pt x="1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6" y="14"/>
                  <a:pt x="37" y="13"/>
                  <a:pt x="36" y="11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1"/>
                  <a:pt x="34" y="0"/>
                  <a:pt x="32" y="0"/>
                </a:cubicBezTo>
                <a:close/>
                <a:moveTo>
                  <a:pt x="43" y="20"/>
                </a:moveTo>
                <a:cubicBezTo>
                  <a:pt x="5" y="20"/>
                  <a:pt x="5" y="20"/>
                  <a:pt x="5" y="20"/>
                </a:cubicBezTo>
                <a:cubicBezTo>
                  <a:pt x="3" y="20"/>
                  <a:pt x="2" y="22"/>
                  <a:pt x="2" y="24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61"/>
                  <a:pt x="7" y="63"/>
                  <a:pt x="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41" y="63"/>
                  <a:pt x="43" y="61"/>
                  <a:pt x="43" y="59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2"/>
                  <a:pt x="45" y="20"/>
                  <a:pt x="43" y="20"/>
                </a:cubicBezTo>
                <a:close/>
                <a:moveTo>
                  <a:pt x="16" y="55"/>
                </a:moveTo>
                <a:cubicBezTo>
                  <a:pt x="10" y="55"/>
                  <a:pt x="10" y="55"/>
                  <a:pt x="10" y="55"/>
                </a:cubicBezTo>
                <a:cubicBezTo>
                  <a:pt x="8" y="28"/>
                  <a:pt x="8" y="28"/>
                  <a:pt x="8" y="28"/>
                </a:cubicBezTo>
                <a:cubicBezTo>
                  <a:pt x="16" y="28"/>
                  <a:pt x="16" y="28"/>
                  <a:pt x="16" y="28"/>
                </a:cubicBezTo>
                <a:lnTo>
                  <a:pt x="16" y="55"/>
                </a:lnTo>
                <a:close/>
                <a:moveTo>
                  <a:pt x="2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55"/>
                </a:lnTo>
                <a:close/>
                <a:moveTo>
                  <a:pt x="38" y="55"/>
                </a:moveTo>
                <a:cubicBezTo>
                  <a:pt x="32" y="55"/>
                  <a:pt x="32" y="55"/>
                  <a:pt x="32" y="55"/>
                </a:cubicBezTo>
                <a:cubicBezTo>
                  <a:pt x="32" y="28"/>
                  <a:pt x="32" y="28"/>
                  <a:pt x="32" y="28"/>
                </a:cubicBezTo>
                <a:cubicBezTo>
                  <a:pt x="40" y="28"/>
                  <a:pt x="40" y="28"/>
                  <a:pt x="40" y="28"/>
                </a:cubicBezTo>
                <a:lnTo>
                  <a:pt x="38" y="55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Freeform 128"/>
          <p:cNvSpPr>
            <a:spLocks noEditPoints="1"/>
          </p:cNvSpPr>
          <p:nvPr/>
        </p:nvSpPr>
        <p:spPr bwMode="auto">
          <a:xfrm>
            <a:off x="9291004" y="4003791"/>
            <a:ext cx="312249" cy="313714"/>
          </a:xfrm>
          <a:custGeom>
            <a:avLst/>
            <a:gdLst>
              <a:gd name="T0" fmla="*/ 65 w 130"/>
              <a:gd name="T1" fmla="*/ 0 h 131"/>
              <a:gd name="T2" fmla="*/ 0 w 130"/>
              <a:gd name="T3" fmla="*/ 65 h 131"/>
              <a:gd name="T4" fmla="*/ 65 w 130"/>
              <a:gd name="T5" fmla="*/ 131 h 131"/>
              <a:gd name="T6" fmla="*/ 130 w 130"/>
              <a:gd name="T7" fmla="*/ 65 h 131"/>
              <a:gd name="T8" fmla="*/ 65 w 130"/>
              <a:gd name="T9" fmla="*/ 0 h 131"/>
              <a:gd name="T10" fmla="*/ 65 w 130"/>
              <a:gd name="T11" fmla="*/ 114 h 131"/>
              <a:gd name="T12" fmla="*/ 16 w 130"/>
              <a:gd name="T13" fmla="*/ 65 h 131"/>
              <a:gd name="T14" fmla="*/ 65 w 130"/>
              <a:gd name="T15" fmla="*/ 17 h 131"/>
              <a:gd name="T16" fmla="*/ 114 w 130"/>
              <a:gd name="T17" fmla="*/ 65 h 131"/>
              <a:gd name="T18" fmla="*/ 65 w 130"/>
              <a:gd name="T19" fmla="*/ 114 h 131"/>
              <a:gd name="T20" fmla="*/ 40 w 130"/>
              <a:gd name="T21" fmla="*/ 65 h 131"/>
              <a:gd name="T22" fmla="*/ 65 w 130"/>
              <a:gd name="T23" fmla="*/ 90 h 131"/>
              <a:gd name="T24" fmla="*/ 89 w 130"/>
              <a:gd name="T25" fmla="*/ 65 h 131"/>
              <a:gd name="T26" fmla="*/ 65 w 130"/>
              <a:gd name="T27" fmla="*/ 41 h 131"/>
              <a:gd name="T28" fmla="*/ 40 w 130"/>
              <a:gd name="T29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" h="131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1"/>
                  <a:pt x="65" y="131"/>
                </a:cubicBezTo>
                <a:cubicBezTo>
                  <a:pt x="101" y="131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  <a:moveTo>
                  <a:pt x="65" y="114"/>
                </a:moveTo>
                <a:cubicBezTo>
                  <a:pt x="38" y="114"/>
                  <a:pt x="16" y="92"/>
                  <a:pt x="16" y="65"/>
                </a:cubicBezTo>
                <a:cubicBezTo>
                  <a:pt x="16" y="38"/>
                  <a:pt x="38" y="17"/>
                  <a:pt x="65" y="17"/>
                </a:cubicBezTo>
                <a:cubicBezTo>
                  <a:pt x="92" y="17"/>
                  <a:pt x="114" y="38"/>
                  <a:pt x="114" y="65"/>
                </a:cubicBezTo>
                <a:cubicBezTo>
                  <a:pt x="114" y="92"/>
                  <a:pt x="92" y="114"/>
                  <a:pt x="65" y="114"/>
                </a:cubicBezTo>
                <a:close/>
                <a:moveTo>
                  <a:pt x="40" y="65"/>
                </a:moveTo>
                <a:cubicBezTo>
                  <a:pt x="40" y="79"/>
                  <a:pt x="51" y="90"/>
                  <a:pt x="65" y="90"/>
                </a:cubicBezTo>
                <a:cubicBezTo>
                  <a:pt x="78" y="90"/>
                  <a:pt x="89" y="79"/>
                  <a:pt x="89" y="65"/>
                </a:cubicBezTo>
                <a:cubicBezTo>
                  <a:pt x="89" y="52"/>
                  <a:pt x="78" y="41"/>
                  <a:pt x="65" y="41"/>
                </a:cubicBezTo>
                <a:cubicBezTo>
                  <a:pt x="51" y="41"/>
                  <a:pt x="40" y="52"/>
                  <a:pt x="40" y="6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Freeform 129"/>
          <p:cNvSpPr>
            <a:spLocks noEditPoints="1"/>
          </p:cNvSpPr>
          <p:nvPr/>
        </p:nvSpPr>
        <p:spPr bwMode="auto">
          <a:xfrm>
            <a:off x="9063781" y="2693229"/>
            <a:ext cx="517482" cy="224291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Freeform 130"/>
          <p:cNvSpPr>
            <a:spLocks noEditPoints="1"/>
          </p:cNvSpPr>
          <p:nvPr/>
        </p:nvSpPr>
        <p:spPr bwMode="auto">
          <a:xfrm>
            <a:off x="9162000" y="2961498"/>
            <a:ext cx="287327" cy="256542"/>
          </a:xfrm>
          <a:custGeom>
            <a:avLst/>
            <a:gdLst>
              <a:gd name="T0" fmla="*/ 50 w 120"/>
              <a:gd name="T1" fmla="*/ 0 h 107"/>
              <a:gd name="T2" fmla="*/ 50 w 120"/>
              <a:gd name="T3" fmla="*/ 0 h 107"/>
              <a:gd name="T4" fmla="*/ 100 w 120"/>
              <a:gd name="T5" fmla="*/ 41 h 107"/>
              <a:gd name="T6" fmla="*/ 50 w 120"/>
              <a:gd name="T7" fmla="*/ 81 h 107"/>
              <a:gd name="T8" fmla="*/ 42 w 120"/>
              <a:gd name="T9" fmla="*/ 81 h 107"/>
              <a:gd name="T10" fmla="*/ 7 w 120"/>
              <a:gd name="T11" fmla="*/ 93 h 107"/>
              <a:gd name="T12" fmla="*/ 7 w 120"/>
              <a:gd name="T13" fmla="*/ 91 h 107"/>
              <a:gd name="T14" fmla="*/ 19 w 120"/>
              <a:gd name="T15" fmla="*/ 75 h 107"/>
              <a:gd name="T16" fmla="*/ 19 w 120"/>
              <a:gd name="T17" fmla="*/ 72 h 107"/>
              <a:gd name="T18" fmla="*/ 0 w 120"/>
              <a:gd name="T19" fmla="*/ 41 h 107"/>
              <a:gd name="T20" fmla="*/ 50 w 120"/>
              <a:gd name="T21" fmla="*/ 0 h 107"/>
              <a:gd name="T22" fmla="*/ 104 w 120"/>
              <a:gd name="T23" fmla="*/ 91 h 107"/>
              <a:gd name="T24" fmla="*/ 113 w 120"/>
              <a:gd name="T25" fmla="*/ 104 h 107"/>
              <a:gd name="T26" fmla="*/ 113 w 120"/>
              <a:gd name="T27" fmla="*/ 107 h 107"/>
              <a:gd name="T28" fmla="*/ 83 w 120"/>
              <a:gd name="T29" fmla="*/ 96 h 107"/>
              <a:gd name="T30" fmla="*/ 77 w 120"/>
              <a:gd name="T31" fmla="*/ 96 h 107"/>
              <a:gd name="T32" fmla="*/ 50 w 120"/>
              <a:gd name="T33" fmla="*/ 89 h 107"/>
              <a:gd name="T34" fmla="*/ 90 w 120"/>
              <a:gd name="T35" fmla="*/ 75 h 107"/>
              <a:gd name="T36" fmla="*/ 103 w 120"/>
              <a:gd name="T37" fmla="*/ 60 h 107"/>
              <a:gd name="T38" fmla="*/ 108 w 120"/>
              <a:gd name="T39" fmla="*/ 41 h 107"/>
              <a:gd name="T40" fmla="*/ 108 w 120"/>
              <a:gd name="T41" fmla="*/ 37 h 107"/>
              <a:gd name="T42" fmla="*/ 120 w 120"/>
              <a:gd name="T43" fmla="*/ 62 h 107"/>
              <a:gd name="T44" fmla="*/ 104 w 120"/>
              <a:gd name="T45" fmla="*/ 88 h 107"/>
              <a:gd name="T46" fmla="*/ 104 w 120"/>
              <a:gd name="T47" fmla="*/ 9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0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8" y="0"/>
                  <a:pt x="100" y="18"/>
                  <a:pt x="100" y="41"/>
                </a:cubicBezTo>
                <a:cubicBezTo>
                  <a:pt x="100" y="63"/>
                  <a:pt x="78" y="81"/>
                  <a:pt x="50" y="81"/>
                </a:cubicBezTo>
                <a:cubicBezTo>
                  <a:pt x="47" y="81"/>
                  <a:pt x="45" y="81"/>
                  <a:pt x="42" y="81"/>
                </a:cubicBezTo>
                <a:cubicBezTo>
                  <a:pt x="32" y="91"/>
                  <a:pt x="19" y="93"/>
                  <a:pt x="7" y="93"/>
                </a:cubicBezTo>
                <a:cubicBezTo>
                  <a:pt x="7" y="91"/>
                  <a:pt x="7" y="91"/>
                  <a:pt x="7" y="91"/>
                </a:cubicBezTo>
                <a:cubicBezTo>
                  <a:pt x="14" y="87"/>
                  <a:pt x="19" y="82"/>
                  <a:pt x="19" y="75"/>
                </a:cubicBezTo>
                <a:cubicBezTo>
                  <a:pt x="19" y="74"/>
                  <a:pt x="19" y="73"/>
                  <a:pt x="19" y="72"/>
                </a:cubicBezTo>
                <a:cubicBezTo>
                  <a:pt x="8" y="65"/>
                  <a:pt x="0" y="53"/>
                  <a:pt x="0" y="41"/>
                </a:cubicBezTo>
                <a:cubicBezTo>
                  <a:pt x="0" y="18"/>
                  <a:pt x="23" y="0"/>
                  <a:pt x="50" y="0"/>
                </a:cubicBezTo>
                <a:close/>
                <a:moveTo>
                  <a:pt x="104" y="91"/>
                </a:moveTo>
                <a:cubicBezTo>
                  <a:pt x="104" y="97"/>
                  <a:pt x="107" y="102"/>
                  <a:pt x="113" y="104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02" y="106"/>
                  <a:pt x="93" y="105"/>
                  <a:pt x="83" y="96"/>
                </a:cubicBezTo>
                <a:cubicBezTo>
                  <a:pt x="81" y="96"/>
                  <a:pt x="79" y="96"/>
                  <a:pt x="77" y="96"/>
                </a:cubicBezTo>
                <a:cubicBezTo>
                  <a:pt x="67" y="96"/>
                  <a:pt x="58" y="93"/>
                  <a:pt x="50" y="89"/>
                </a:cubicBezTo>
                <a:cubicBezTo>
                  <a:pt x="65" y="89"/>
                  <a:pt x="79" y="84"/>
                  <a:pt x="90" y="75"/>
                </a:cubicBezTo>
                <a:cubicBezTo>
                  <a:pt x="96" y="71"/>
                  <a:pt x="100" y="66"/>
                  <a:pt x="103" y="60"/>
                </a:cubicBezTo>
                <a:cubicBezTo>
                  <a:pt x="106" y="54"/>
                  <a:pt x="108" y="47"/>
                  <a:pt x="108" y="41"/>
                </a:cubicBezTo>
                <a:cubicBezTo>
                  <a:pt x="108" y="40"/>
                  <a:pt x="108" y="39"/>
                  <a:pt x="108" y="37"/>
                </a:cubicBezTo>
                <a:cubicBezTo>
                  <a:pt x="115" y="44"/>
                  <a:pt x="120" y="52"/>
                  <a:pt x="120" y="62"/>
                </a:cubicBezTo>
                <a:cubicBezTo>
                  <a:pt x="120" y="72"/>
                  <a:pt x="114" y="82"/>
                  <a:pt x="104" y="88"/>
                </a:cubicBezTo>
                <a:cubicBezTo>
                  <a:pt x="104" y="89"/>
                  <a:pt x="104" y="90"/>
                  <a:pt x="104" y="9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Freeform 131"/>
          <p:cNvSpPr>
            <a:spLocks noEditPoints="1"/>
          </p:cNvSpPr>
          <p:nvPr/>
        </p:nvSpPr>
        <p:spPr bwMode="auto">
          <a:xfrm>
            <a:off x="9191319" y="3245892"/>
            <a:ext cx="253610" cy="252144"/>
          </a:xfrm>
          <a:custGeom>
            <a:avLst/>
            <a:gdLst>
              <a:gd name="T0" fmla="*/ 20 w 106"/>
              <a:gd name="T1" fmla="*/ 53 h 105"/>
              <a:gd name="T2" fmla="*/ 20 w 106"/>
              <a:gd name="T3" fmla="*/ 49 h 105"/>
              <a:gd name="T4" fmla="*/ 1 w 106"/>
              <a:gd name="T5" fmla="*/ 43 h 105"/>
              <a:gd name="T6" fmla="*/ 0 w 106"/>
              <a:gd name="T7" fmla="*/ 53 h 105"/>
              <a:gd name="T8" fmla="*/ 17 w 106"/>
              <a:gd name="T9" fmla="*/ 91 h 105"/>
              <a:gd name="T10" fmla="*/ 29 w 106"/>
              <a:gd name="T11" fmla="*/ 75 h 105"/>
              <a:gd name="T12" fmla="*/ 20 w 106"/>
              <a:gd name="T13" fmla="*/ 53 h 105"/>
              <a:gd name="T14" fmla="*/ 86 w 106"/>
              <a:gd name="T15" fmla="*/ 53 h 105"/>
              <a:gd name="T16" fmla="*/ 77 w 106"/>
              <a:gd name="T17" fmla="*/ 75 h 105"/>
              <a:gd name="T18" fmla="*/ 89 w 106"/>
              <a:gd name="T19" fmla="*/ 91 h 105"/>
              <a:gd name="T20" fmla="*/ 106 w 106"/>
              <a:gd name="T21" fmla="*/ 53 h 105"/>
              <a:gd name="T22" fmla="*/ 105 w 106"/>
              <a:gd name="T23" fmla="*/ 43 h 105"/>
              <a:gd name="T24" fmla="*/ 86 w 106"/>
              <a:gd name="T25" fmla="*/ 49 h 105"/>
              <a:gd name="T26" fmla="*/ 86 w 106"/>
              <a:gd name="T27" fmla="*/ 53 h 105"/>
              <a:gd name="T28" fmla="*/ 59 w 106"/>
              <a:gd name="T29" fmla="*/ 20 h 105"/>
              <a:gd name="T30" fmla="*/ 82 w 106"/>
              <a:gd name="T31" fmla="*/ 36 h 105"/>
              <a:gd name="T32" fmla="*/ 101 w 106"/>
              <a:gd name="T33" fmla="*/ 30 h 105"/>
              <a:gd name="T34" fmla="*/ 59 w 106"/>
              <a:gd name="T35" fmla="*/ 0 h 105"/>
              <a:gd name="T36" fmla="*/ 59 w 106"/>
              <a:gd name="T37" fmla="*/ 20 h 105"/>
              <a:gd name="T38" fmla="*/ 24 w 106"/>
              <a:gd name="T39" fmla="*/ 36 h 105"/>
              <a:gd name="T40" fmla="*/ 46 w 106"/>
              <a:gd name="T41" fmla="*/ 20 h 105"/>
              <a:gd name="T42" fmla="*/ 46 w 106"/>
              <a:gd name="T43" fmla="*/ 0 h 105"/>
              <a:gd name="T44" fmla="*/ 5 w 106"/>
              <a:gd name="T45" fmla="*/ 30 h 105"/>
              <a:gd name="T46" fmla="*/ 24 w 106"/>
              <a:gd name="T47" fmla="*/ 36 h 105"/>
              <a:gd name="T48" fmla="*/ 67 w 106"/>
              <a:gd name="T49" fmla="*/ 83 h 105"/>
              <a:gd name="T50" fmla="*/ 53 w 106"/>
              <a:gd name="T51" fmla="*/ 85 h 105"/>
              <a:gd name="T52" fmla="*/ 39 w 106"/>
              <a:gd name="T53" fmla="*/ 83 h 105"/>
              <a:gd name="T54" fmla="*/ 28 w 106"/>
              <a:gd name="T55" fmla="*/ 99 h 105"/>
              <a:gd name="T56" fmla="*/ 53 w 106"/>
              <a:gd name="T57" fmla="*/ 105 h 105"/>
              <a:gd name="T58" fmla="*/ 78 w 106"/>
              <a:gd name="T59" fmla="*/ 99 h 105"/>
              <a:gd name="T60" fmla="*/ 67 w 106"/>
              <a:gd name="T61" fmla="*/ 8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" h="105">
                <a:moveTo>
                  <a:pt x="20" y="53"/>
                </a:moveTo>
                <a:cubicBezTo>
                  <a:pt x="20" y="51"/>
                  <a:pt x="20" y="50"/>
                  <a:pt x="20" y="49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6"/>
                  <a:pt x="0" y="49"/>
                  <a:pt x="0" y="53"/>
                </a:cubicBezTo>
                <a:cubicBezTo>
                  <a:pt x="0" y="68"/>
                  <a:pt x="7" y="81"/>
                  <a:pt x="17" y="91"/>
                </a:cubicBezTo>
                <a:cubicBezTo>
                  <a:pt x="29" y="75"/>
                  <a:pt x="29" y="75"/>
                  <a:pt x="29" y="75"/>
                </a:cubicBezTo>
                <a:cubicBezTo>
                  <a:pt x="23" y="69"/>
                  <a:pt x="20" y="61"/>
                  <a:pt x="20" y="53"/>
                </a:cubicBezTo>
                <a:close/>
                <a:moveTo>
                  <a:pt x="86" y="53"/>
                </a:moveTo>
                <a:cubicBezTo>
                  <a:pt x="86" y="61"/>
                  <a:pt x="83" y="69"/>
                  <a:pt x="77" y="75"/>
                </a:cubicBezTo>
                <a:cubicBezTo>
                  <a:pt x="89" y="91"/>
                  <a:pt x="89" y="91"/>
                  <a:pt x="89" y="91"/>
                </a:cubicBezTo>
                <a:cubicBezTo>
                  <a:pt x="99" y="81"/>
                  <a:pt x="106" y="68"/>
                  <a:pt x="106" y="53"/>
                </a:cubicBezTo>
                <a:cubicBezTo>
                  <a:pt x="106" y="49"/>
                  <a:pt x="105" y="46"/>
                  <a:pt x="105" y="43"/>
                </a:cubicBezTo>
                <a:cubicBezTo>
                  <a:pt x="86" y="49"/>
                  <a:pt x="86" y="49"/>
                  <a:pt x="86" y="49"/>
                </a:cubicBezTo>
                <a:cubicBezTo>
                  <a:pt x="86" y="50"/>
                  <a:pt x="86" y="51"/>
                  <a:pt x="86" y="53"/>
                </a:cubicBezTo>
                <a:close/>
                <a:moveTo>
                  <a:pt x="59" y="20"/>
                </a:moveTo>
                <a:cubicBezTo>
                  <a:pt x="69" y="22"/>
                  <a:pt x="77" y="28"/>
                  <a:pt x="82" y="36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93" y="14"/>
                  <a:pt x="78" y="3"/>
                  <a:pt x="59" y="0"/>
                </a:cubicBezTo>
                <a:lnTo>
                  <a:pt x="59" y="20"/>
                </a:lnTo>
                <a:close/>
                <a:moveTo>
                  <a:pt x="24" y="36"/>
                </a:moveTo>
                <a:cubicBezTo>
                  <a:pt x="29" y="28"/>
                  <a:pt x="37" y="22"/>
                  <a:pt x="46" y="20"/>
                </a:cubicBezTo>
                <a:cubicBezTo>
                  <a:pt x="46" y="0"/>
                  <a:pt x="46" y="0"/>
                  <a:pt x="46" y="0"/>
                </a:cubicBezTo>
                <a:cubicBezTo>
                  <a:pt x="28" y="3"/>
                  <a:pt x="13" y="14"/>
                  <a:pt x="5" y="30"/>
                </a:cubicBezTo>
                <a:lnTo>
                  <a:pt x="24" y="36"/>
                </a:lnTo>
                <a:close/>
                <a:moveTo>
                  <a:pt x="67" y="83"/>
                </a:moveTo>
                <a:cubicBezTo>
                  <a:pt x="62" y="84"/>
                  <a:pt x="58" y="85"/>
                  <a:pt x="53" y="85"/>
                </a:cubicBezTo>
                <a:cubicBezTo>
                  <a:pt x="48" y="85"/>
                  <a:pt x="43" y="84"/>
                  <a:pt x="39" y="83"/>
                </a:cubicBezTo>
                <a:cubicBezTo>
                  <a:pt x="28" y="99"/>
                  <a:pt x="28" y="99"/>
                  <a:pt x="28" y="99"/>
                </a:cubicBezTo>
                <a:cubicBezTo>
                  <a:pt x="35" y="103"/>
                  <a:pt x="44" y="105"/>
                  <a:pt x="53" y="105"/>
                </a:cubicBezTo>
                <a:cubicBezTo>
                  <a:pt x="62" y="105"/>
                  <a:pt x="71" y="103"/>
                  <a:pt x="78" y="99"/>
                </a:cubicBezTo>
                <a:lnTo>
                  <a:pt x="67" y="8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4" name="Freeform 132"/>
          <p:cNvSpPr>
            <a:spLocks noEditPoints="1"/>
          </p:cNvSpPr>
          <p:nvPr/>
        </p:nvSpPr>
        <p:spPr bwMode="auto">
          <a:xfrm>
            <a:off x="9207444" y="3550812"/>
            <a:ext cx="237484" cy="250678"/>
          </a:xfrm>
          <a:custGeom>
            <a:avLst/>
            <a:gdLst>
              <a:gd name="T0" fmla="*/ 75 w 162"/>
              <a:gd name="T1" fmla="*/ 65 h 171"/>
              <a:gd name="T2" fmla="*/ 54 w 162"/>
              <a:gd name="T3" fmla="*/ 86 h 171"/>
              <a:gd name="T4" fmla="*/ 87 w 162"/>
              <a:gd name="T5" fmla="*/ 65 h 171"/>
              <a:gd name="T6" fmla="*/ 108 w 162"/>
              <a:gd name="T7" fmla="*/ 86 h 171"/>
              <a:gd name="T8" fmla="*/ 87 w 162"/>
              <a:gd name="T9" fmla="*/ 65 h 171"/>
              <a:gd name="T10" fmla="*/ 139 w 162"/>
              <a:gd name="T11" fmla="*/ 65 h 171"/>
              <a:gd name="T12" fmla="*/ 118 w 162"/>
              <a:gd name="T13" fmla="*/ 86 h 171"/>
              <a:gd name="T14" fmla="*/ 21 w 162"/>
              <a:gd name="T15" fmla="*/ 129 h 171"/>
              <a:gd name="T16" fmla="*/ 43 w 162"/>
              <a:gd name="T17" fmla="*/ 150 h 171"/>
              <a:gd name="T18" fmla="*/ 21 w 162"/>
              <a:gd name="T19" fmla="*/ 129 h 171"/>
              <a:gd name="T20" fmla="*/ 75 w 162"/>
              <a:gd name="T21" fmla="*/ 129 h 171"/>
              <a:gd name="T22" fmla="*/ 54 w 162"/>
              <a:gd name="T23" fmla="*/ 150 h 171"/>
              <a:gd name="T24" fmla="*/ 87 w 162"/>
              <a:gd name="T25" fmla="*/ 129 h 171"/>
              <a:gd name="T26" fmla="*/ 108 w 162"/>
              <a:gd name="T27" fmla="*/ 150 h 171"/>
              <a:gd name="T28" fmla="*/ 87 w 162"/>
              <a:gd name="T29" fmla="*/ 129 h 171"/>
              <a:gd name="T30" fmla="*/ 75 w 162"/>
              <a:gd name="T31" fmla="*/ 96 h 171"/>
              <a:gd name="T32" fmla="*/ 54 w 162"/>
              <a:gd name="T33" fmla="*/ 117 h 171"/>
              <a:gd name="T34" fmla="*/ 87 w 162"/>
              <a:gd name="T35" fmla="*/ 96 h 171"/>
              <a:gd name="T36" fmla="*/ 108 w 162"/>
              <a:gd name="T37" fmla="*/ 117 h 171"/>
              <a:gd name="T38" fmla="*/ 87 w 162"/>
              <a:gd name="T39" fmla="*/ 96 h 171"/>
              <a:gd name="T40" fmla="*/ 139 w 162"/>
              <a:gd name="T41" fmla="*/ 96 h 171"/>
              <a:gd name="T42" fmla="*/ 118 w 162"/>
              <a:gd name="T43" fmla="*/ 117 h 171"/>
              <a:gd name="T44" fmla="*/ 21 w 162"/>
              <a:gd name="T45" fmla="*/ 96 h 171"/>
              <a:gd name="T46" fmla="*/ 43 w 162"/>
              <a:gd name="T47" fmla="*/ 117 h 171"/>
              <a:gd name="T48" fmla="*/ 21 w 162"/>
              <a:gd name="T49" fmla="*/ 96 h 171"/>
              <a:gd name="T50" fmla="*/ 139 w 162"/>
              <a:gd name="T51" fmla="*/ 11 h 171"/>
              <a:gd name="T52" fmla="*/ 118 w 162"/>
              <a:gd name="T53" fmla="*/ 0 h 171"/>
              <a:gd name="T54" fmla="*/ 43 w 162"/>
              <a:gd name="T55" fmla="*/ 11 h 171"/>
              <a:gd name="T56" fmla="*/ 21 w 162"/>
              <a:gd name="T57" fmla="*/ 0 h 171"/>
              <a:gd name="T58" fmla="*/ 0 w 162"/>
              <a:gd name="T59" fmla="*/ 171 h 171"/>
              <a:gd name="T60" fmla="*/ 162 w 162"/>
              <a:gd name="T61" fmla="*/ 0 h 171"/>
              <a:gd name="T62" fmla="*/ 150 w 162"/>
              <a:gd name="T63" fmla="*/ 161 h 171"/>
              <a:gd name="T64" fmla="*/ 11 w 162"/>
              <a:gd name="T65" fmla="*/ 44 h 171"/>
              <a:gd name="T66" fmla="*/ 150 w 162"/>
              <a:gd name="T67" fmla="*/ 16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2" h="171">
                <a:moveTo>
                  <a:pt x="54" y="65"/>
                </a:moveTo>
                <a:lnTo>
                  <a:pt x="75" y="65"/>
                </a:lnTo>
                <a:lnTo>
                  <a:pt x="75" y="86"/>
                </a:lnTo>
                <a:lnTo>
                  <a:pt x="54" y="86"/>
                </a:lnTo>
                <a:lnTo>
                  <a:pt x="54" y="65"/>
                </a:lnTo>
                <a:close/>
                <a:moveTo>
                  <a:pt x="87" y="65"/>
                </a:moveTo>
                <a:lnTo>
                  <a:pt x="108" y="65"/>
                </a:lnTo>
                <a:lnTo>
                  <a:pt x="108" y="86"/>
                </a:lnTo>
                <a:lnTo>
                  <a:pt x="87" y="86"/>
                </a:lnTo>
                <a:lnTo>
                  <a:pt x="87" y="65"/>
                </a:lnTo>
                <a:close/>
                <a:moveTo>
                  <a:pt x="118" y="65"/>
                </a:moveTo>
                <a:lnTo>
                  <a:pt x="139" y="65"/>
                </a:lnTo>
                <a:lnTo>
                  <a:pt x="139" y="86"/>
                </a:lnTo>
                <a:lnTo>
                  <a:pt x="118" y="86"/>
                </a:lnTo>
                <a:lnTo>
                  <a:pt x="118" y="65"/>
                </a:lnTo>
                <a:close/>
                <a:moveTo>
                  <a:pt x="21" y="129"/>
                </a:moveTo>
                <a:lnTo>
                  <a:pt x="43" y="129"/>
                </a:lnTo>
                <a:lnTo>
                  <a:pt x="43" y="150"/>
                </a:lnTo>
                <a:lnTo>
                  <a:pt x="21" y="150"/>
                </a:lnTo>
                <a:lnTo>
                  <a:pt x="21" y="129"/>
                </a:lnTo>
                <a:close/>
                <a:moveTo>
                  <a:pt x="54" y="129"/>
                </a:moveTo>
                <a:lnTo>
                  <a:pt x="75" y="129"/>
                </a:lnTo>
                <a:lnTo>
                  <a:pt x="75" y="150"/>
                </a:lnTo>
                <a:lnTo>
                  <a:pt x="54" y="150"/>
                </a:lnTo>
                <a:lnTo>
                  <a:pt x="54" y="129"/>
                </a:lnTo>
                <a:close/>
                <a:moveTo>
                  <a:pt x="87" y="129"/>
                </a:moveTo>
                <a:lnTo>
                  <a:pt x="108" y="129"/>
                </a:lnTo>
                <a:lnTo>
                  <a:pt x="108" y="150"/>
                </a:lnTo>
                <a:lnTo>
                  <a:pt x="87" y="150"/>
                </a:lnTo>
                <a:lnTo>
                  <a:pt x="87" y="129"/>
                </a:lnTo>
                <a:close/>
                <a:moveTo>
                  <a:pt x="54" y="96"/>
                </a:moveTo>
                <a:lnTo>
                  <a:pt x="75" y="96"/>
                </a:lnTo>
                <a:lnTo>
                  <a:pt x="75" y="117"/>
                </a:lnTo>
                <a:lnTo>
                  <a:pt x="54" y="117"/>
                </a:lnTo>
                <a:lnTo>
                  <a:pt x="54" y="96"/>
                </a:lnTo>
                <a:close/>
                <a:moveTo>
                  <a:pt x="87" y="96"/>
                </a:moveTo>
                <a:lnTo>
                  <a:pt x="108" y="96"/>
                </a:lnTo>
                <a:lnTo>
                  <a:pt x="108" y="117"/>
                </a:lnTo>
                <a:lnTo>
                  <a:pt x="87" y="117"/>
                </a:lnTo>
                <a:lnTo>
                  <a:pt x="87" y="96"/>
                </a:lnTo>
                <a:close/>
                <a:moveTo>
                  <a:pt x="118" y="96"/>
                </a:moveTo>
                <a:lnTo>
                  <a:pt x="139" y="96"/>
                </a:lnTo>
                <a:lnTo>
                  <a:pt x="139" y="117"/>
                </a:lnTo>
                <a:lnTo>
                  <a:pt x="118" y="117"/>
                </a:lnTo>
                <a:lnTo>
                  <a:pt x="118" y="96"/>
                </a:lnTo>
                <a:close/>
                <a:moveTo>
                  <a:pt x="21" y="96"/>
                </a:moveTo>
                <a:lnTo>
                  <a:pt x="43" y="96"/>
                </a:lnTo>
                <a:lnTo>
                  <a:pt x="43" y="117"/>
                </a:lnTo>
                <a:lnTo>
                  <a:pt x="21" y="117"/>
                </a:lnTo>
                <a:lnTo>
                  <a:pt x="21" y="96"/>
                </a:lnTo>
                <a:close/>
                <a:moveTo>
                  <a:pt x="139" y="0"/>
                </a:moveTo>
                <a:lnTo>
                  <a:pt x="139" y="11"/>
                </a:lnTo>
                <a:lnTo>
                  <a:pt x="118" y="11"/>
                </a:lnTo>
                <a:lnTo>
                  <a:pt x="118" y="0"/>
                </a:lnTo>
                <a:lnTo>
                  <a:pt x="43" y="0"/>
                </a:lnTo>
                <a:lnTo>
                  <a:pt x="43" y="11"/>
                </a:lnTo>
                <a:lnTo>
                  <a:pt x="21" y="11"/>
                </a:lnTo>
                <a:lnTo>
                  <a:pt x="21" y="0"/>
                </a:lnTo>
                <a:lnTo>
                  <a:pt x="0" y="0"/>
                </a:lnTo>
                <a:lnTo>
                  <a:pt x="0" y="171"/>
                </a:lnTo>
                <a:lnTo>
                  <a:pt x="162" y="171"/>
                </a:lnTo>
                <a:lnTo>
                  <a:pt x="162" y="0"/>
                </a:lnTo>
                <a:lnTo>
                  <a:pt x="139" y="0"/>
                </a:lnTo>
                <a:close/>
                <a:moveTo>
                  <a:pt x="150" y="161"/>
                </a:moveTo>
                <a:lnTo>
                  <a:pt x="11" y="161"/>
                </a:lnTo>
                <a:lnTo>
                  <a:pt x="11" y="44"/>
                </a:lnTo>
                <a:lnTo>
                  <a:pt x="150" y="44"/>
                </a:lnTo>
                <a:lnTo>
                  <a:pt x="150" y="16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5" name="Freeform 133"/>
          <p:cNvSpPr>
            <a:spLocks noEditPoints="1"/>
          </p:cNvSpPr>
          <p:nvPr/>
        </p:nvSpPr>
        <p:spPr bwMode="auto">
          <a:xfrm>
            <a:off x="9584195" y="4710380"/>
            <a:ext cx="200836" cy="200834"/>
          </a:xfrm>
          <a:custGeom>
            <a:avLst/>
            <a:gdLst>
              <a:gd name="T0" fmla="*/ 42 w 84"/>
              <a:gd name="T1" fmla="*/ 0 h 84"/>
              <a:gd name="T2" fmla="*/ 0 w 84"/>
              <a:gd name="T3" fmla="*/ 42 h 84"/>
              <a:gd name="T4" fmla="*/ 42 w 84"/>
              <a:gd name="T5" fmla="*/ 84 h 84"/>
              <a:gd name="T6" fmla="*/ 84 w 84"/>
              <a:gd name="T7" fmla="*/ 42 h 84"/>
              <a:gd name="T8" fmla="*/ 42 w 84"/>
              <a:gd name="T9" fmla="*/ 0 h 84"/>
              <a:gd name="T10" fmla="*/ 42 w 84"/>
              <a:gd name="T11" fmla="*/ 76 h 84"/>
              <a:gd name="T12" fmla="*/ 8 w 84"/>
              <a:gd name="T13" fmla="*/ 42 h 84"/>
              <a:gd name="T14" fmla="*/ 42 w 84"/>
              <a:gd name="T15" fmla="*/ 8 h 84"/>
              <a:gd name="T16" fmla="*/ 76 w 84"/>
              <a:gd name="T17" fmla="*/ 42 h 84"/>
              <a:gd name="T18" fmla="*/ 42 w 84"/>
              <a:gd name="T19" fmla="*/ 76 h 84"/>
              <a:gd name="T20" fmla="*/ 26 w 84"/>
              <a:gd name="T21" fmla="*/ 26 h 84"/>
              <a:gd name="T22" fmla="*/ 58 w 84"/>
              <a:gd name="T23" fmla="*/ 26 h 84"/>
              <a:gd name="T24" fmla="*/ 58 w 84"/>
              <a:gd name="T25" fmla="*/ 58 h 84"/>
              <a:gd name="T26" fmla="*/ 26 w 84"/>
              <a:gd name="T27" fmla="*/ 58 h 84"/>
              <a:gd name="T28" fmla="*/ 26 w 84"/>
              <a:gd name="T29" fmla="*/ 2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84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4"/>
                  <a:pt x="42" y="84"/>
                </a:cubicBezTo>
                <a:cubicBezTo>
                  <a:pt x="65" y="84"/>
                  <a:pt x="84" y="65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42" y="76"/>
                </a:moveTo>
                <a:cubicBezTo>
                  <a:pt x="23" y="76"/>
                  <a:pt x="8" y="61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lose/>
                <a:moveTo>
                  <a:pt x="26" y="26"/>
                </a:moveTo>
                <a:cubicBezTo>
                  <a:pt x="58" y="26"/>
                  <a:pt x="58" y="26"/>
                  <a:pt x="58" y="26"/>
                </a:cubicBezTo>
                <a:cubicBezTo>
                  <a:pt x="58" y="58"/>
                  <a:pt x="58" y="58"/>
                  <a:pt x="58" y="58"/>
                </a:cubicBezTo>
                <a:cubicBezTo>
                  <a:pt x="26" y="58"/>
                  <a:pt x="26" y="58"/>
                  <a:pt x="26" y="58"/>
                </a:cubicBezTo>
                <a:lnTo>
                  <a:pt x="26" y="26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6" name="Freeform 134"/>
          <p:cNvSpPr>
            <a:spLocks noEditPoints="1"/>
          </p:cNvSpPr>
          <p:nvPr/>
        </p:nvSpPr>
        <p:spPr bwMode="auto">
          <a:xfrm>
            <a:off x="9291004" y="4681062"/>
            <a:ext cx="350363" cy="350362"/>
          </a:xfrm>
          <a:custGeom>
            <a:avLst/>
            <a:gdLst>
              <a:gd name="T0" fmla="*/ 140 w 146"/>
              <a:gd name="T1" fmla="*/ 123 h 146"/>
              <a:gd name="T2" fmla="*/ 106 w 146"/>
              <a:gd name="T3" fmla="*/ 94 h 146"/>
              <a:gd name="T4" fmla="*/ 96 w 146"/>
              <a:gd name="T5" fmla="*/ 89 h 146"/>
              <a:gd name="T6" fmla="*/ 109 w 146"/>
              <a:gd name="T7" fmla="*/ 54 h 146"/>
              <a:gd name="T8" fmla="*/ 54 w 146"/>
              <a:gd name="T9" fmla="*/ 0 h 146"/>
              <a:gd name="T10" fmla="*/ 0 w 146"/>
              <a:gd name="T11" fmla="*/ 54 h 146"/>
              <a:gd name="T12" fmla="*/ 54 w 146"/>
              <a:gd name="T13" fmla="*/ 108 h 146"/>
              <a:gd name="T14" fmla="*/ 90 w 146"/>
              <a:gd name="T15" fmla="*/ 95 h 146"/>
              <a:gd name="T16" fmla="*/ 94 w 146"/>
              <a:gd name="T17" fmla="*/ 106 h 146"/>
              <a:gd name="T18" fmla="*/ 123 w 146"/>
              <a:gd name="T19" fmla="*/ 140 h 146"/>
              <a:gd name="T20" fmla="*/ 141 w 146"/>
              <a:gd name="T21" fmla="*/ 141 h 146"/>
              <a:gd name="T22" fmla="*/ 140 w 146"/>
              <a:gd name="T23" fmla="*/ 123 h 146"/>
              <a:gd name="T24" fmla="*/ 54 w 146"/>
              <a:gd name="T25" fmla="*/ 90 h 146"/>
              <a:gd name="T26" fmla="*/ 18 w 146"/>
              <a:gd name="T27" fmla="*/ 54 h 146"/>
              <a:gd name="T28" fmla="*/ 54 w 146"/>
              <a:gd name="T29" fmla="*/ 18 h 146"/>
              <a:gd name="T30" fmla="*/ 91 w 146"/>
              <a:gd name="T31" fmla="*/ 54 h 146"/>
              <a:gd name="T32" fmla="*/ 54 w 146"/>
              <a:gd name="T33" fmla="*/ 90 h 146"/>
              <a:gd name="T34" fmla="*/ 63 w 146"/>
              <a:gd name="T35" fmla="*/ 27 h 146"/>
              <a:gd name="T36" fmla="*/ 45 w 146"/>
              <a:gd name="T37" fmla="*/ 27 h 146"/>
              <a:gd name="T38" fmla="*/ 45 w 146"/>
              <a:gd name="T39" fmla="*/ 45 h 146"/>
              <a:gd name="T40" fmla="*/ 27 w 146"/>
              <a:gd name="T41" fmla="*/ 45 h 146"/>
              <a:gd name="T42" fmla="*/ 27 w 146"/>
              <a:gd name="T43" fmla="*/ 63 h 146"/>
              <a:gd name="T44" fmla="*/ 45 w 146"/>
              <a:gd name="T45" fmla="*/ 63 h 146"/>
              <a:gd name="T46" fmla="*/ 45 w 146"/>
              <a:gd name="T47" fmla="*/ 81 h 146"/>
              <a:gd name="T48" fmla="*/ 63 w 146"/>
              <a:gd name="T49" fmla="*/ 81 h 146"/>
              <a:gd name="T50" fmla="*/ 63 w 146"/>
              <a:gd name="T51" fmla="*/ 63 h 146"/>
              <a:gd name="T52" fmla="*/ 81 w 146"/>
              <a:gd name="T53" fmla="*/ 63 h 146"/>
              <a:gd name="T54" fmla="*/ 81 w 146"/>
              <a:gd name="T55" fmla="*/ 45 h 146"/>
              <a:gd name="T56" fmla="*/ 63 w 146"/>
              <a:gd name="T57" fmla="*/ 45 h 146"/>
              <a:gd name="T58" fmla="*/ 63 w 146"/>
              <a:gd name="T59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6" h="146">
                <a:moveTo>
                  <a:pt x="140" y="123"/>
                </a:moveTo>
                <a:cubicBezTo>
                  <a:pt x="106" y="94"/>
                  <a:pt x="106" y="94"/>
                  <a:pt x="106" y="94"/>
                </a:cubicBezTo>
                <a:cubicBezTo>
                  <a:pt x="103" y="91"/>
                  <a:pt x="99" y="89"/>
                  <a:pt x="96" y="89"/>
                </a:cubicBezTo>
                <a:cubicBezTo>
                  <a:pt x="104" y="80"/>
                  <a:pt x="109" y="67"/>
                  <a:pt x="109" y="54"/>
                </a:cubicBezTo>
                <a:cubicBezTo>
                  <a:pt x="109" y="24"/>
                  <a:pt x="8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8"/>
                  <a:pt x="54" y="108"/>
                </a:cubicBezTo>
                <a:cubicBezTo>
                  <a:pt x="68" y="108"/>
                  <a:pt x="80" y="103"/>
                  <a:pt x="90" y="95"/>
                </a:cubicBezTo>
                <a:cubicBezTo>
                  <a:pt x="89" y="98"/>
                  <a:pt x="91" y="102"/>
                  <a:pt x="94" y="106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8" y="146"/>
                  <a:pt x="136" y="146"/>
                  <a:pt x="141" y="141"/>
                </a:cubicBezTo>
                <a:cubicBezTo>
                  <a:pt x="146" y="136"/>
                  <a:pt x="146" y="128"/>
                  <a:pt x="140" y="123"/>
                </a:cubicBezTo>
                <a:close/>
                <a:moveTo>
                  <a:pt x="54" y="90"/>
                </a:moveTo>
                <a:cubicBezTo>
                  <a:pt x="34" y="90"/>
                  <a:pt x="18" y="74"/>
                  <a:pt x="18" y="54"/>
                </a:cubicBezTo>
                <a:cubicBezTo>
                  <a:pt x="18" y="34"/>
                  <a:pt x="34" y="18"/>
                  <a:pt x="54" y="18"/>
                </a:cubicBezTo>
                <a:cubicBezTo>
                  <a:pt x="74" y="18"/>
                  <a:pt x="91" y="34"/>
                  <a:pt x="91" y="54"/>
                </a:cubicBezTo>
                <a:cubicBezTo>
                  <a:pt x="91" y="74"/>
                  <a:pt x="74" y="90"/>
                  <a:pt x="54" y="90"/>
                </a:cubicBezTo>
                <a:close/>
                <a:moveTo>
                  <a:pt x="63" y="27"/>
                </a:moveTo>
                <a:cubicBezTo>
                  <a:pt x="45" y="27"/>
                  <a:pt x="45" y="27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63"/>
                  <a:pt x="27" y="63"/>
                  <a:pt x="27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63"/>
                  <a:pt x="63" y="63"/>
                  <a:pt x="63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63" y="45"/>
                  <a:pt x="63" y="45"/>
                </a:cubicBezTo>
                <a:lnTo>
                  <a:pt x="63" y="2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7" name="Freeform 135"/>
          <p:cNvSpPr>
            <a:spLocks noEditPoints="1"/>
          </p:cNvSpPr>
          <p:nvPr/>
        </p:nvSpPr>
        <p:spPr bwMode="auto">
          <a:xfrm>
            <a:off x="9751313" y="5308488"/>
            <a:ext cx="203767" cy="206699"/>
          </a:xfrm>
          <a:custGeom>
            <a:avLst/>
            <a:gdLst>
              <a:gd name="T0" fmla="*/ 16 w 85"/>
              <a:gd name="T1" fmla="*/ 49 h 86"/>
              <a:gd name="T2" fmla="*/ 16 w 85"/>
              <a:gd name="T3" fmla="*/ 86 h 86"/>
              <a:gd name="T4" fmla="*/ 18 w 85"/>
              <a:gd name="T5" fmla="*/ 86 h 86"/>
              <a:gd name="T6" fmla="*/ 21 w 85"/>
              <a:gd name="T7" fmla="*/ 86 h 86"/>
              <a:gd name="T8" fmla="*/ 21 w 85"/>
              <a:gd name="T9" fmla="*/ 49 h 86"/>
              <a:gd name="T10" fmla="*/ 18 w 85"/>
              <a:gd name="T11" fmla="*/ 49 h 86"/>
              <a:gd name="T12" fmla="*/ 16 w 85"/>
              <a:gd name="T13" fmla="*/ 49 h 86"/>
              <a:gd name="T14" fmla="*/ 64 w 85"/>
              <a:gd name="T15" fmla="*/ 49 h 86"/>
              <a:gd name="T16" fmla="*/ 64 w 85"/>
              <a:gd name="T17" fmla="*/ 86 h 86"/>
              <a:gd name="T18" fmla="*/ 67 w 85"/>
              <a:gd name="T19" fmla="*/ 86 h 86"/>
              <a:gd name="T20" fmla="*/ 69 w 85"/>
              <a:gd name="T21" fmla="*/ 86 h 86"/>
              <a:gd name="T22" fmla="*/ 69 w 85"/>
              <a:gd name="T23" fmla="*/ 49 h 86"/>
              <a:gd name="T24" fmla="*/ 67 w 85"/>
              <a:gd name="T25" fmla="*/ 49 h 86"/>
              <a:gd name="T26" fmla="*/ 64 w 85"/>
              <a:gd name="T27" fmla="*/ 49 h 86"/>
              <a:gd name="T28" fmla="*/ 85 w 85"/>
              <a:gd name="T29" fmla="*/ 43 h 86"/>
              <a:gd name="T30" fmla="*/ 42 w 85"/>
              <a:gd name="T31" fmla="*/ 0 h 86"/>
              <a:gd name="T32" fmla="*/ 0 w 85"/>
              <a:gd name="T33" fmla="*/ 43 h 86"/>
              <a:gd name="T34" fmla="*/ 2 w 85"/>
              <a:gd name="T35" fmla="*/ 58 h 86"/>
              <a:gd name="T36" fmla="*/ 0 w 85"/>
              <a:gd name="T37" fmla="*/ 67 h 86"/>
              <a:gd name="T38" fmla="*/ 10 w 85"/>
              <a:gd name="T39" fmla="*/ 84 h 86"/>
              <a:gd name="T40" fmla="*/ 10 w 85"/>
              <a:gd name="T41" fmla="*/ 51 h 86"/>
              <a:gd name="T42" fmla="*/ 6 w 85"/>
              <a:gd name="T43" fmla="*/ 54 h 86"/>
              <a:gd name="T44" fmla="*/ 5 w 85"/>
              <a:gd name="T45" fmla="*/ 46 h 86"/>
              <a:gd name="T46" fmla="*/ 42 w 85"/>
              <a:gd name="T47" fmla="*/ 8 h 86"/>
              <a:gd name="T48" fmla="*/ 80 w 85"/>
              <a:gd name="T49" fmla="*/ 46 h 86"/>
              <a:gd name="T50" fmla="*/ 79 w 85"/>
              <a:gd name="T51" fmla="*/ 54 h 86"/>
              <a:gd name="T52" fmla="*/ 75 w 85"/>
              <a:gd name="T53" fmla="*/ 51 h 86"/>
              <a:gd name="T54" fmla="*/ 75 w 85"/>
              <a:gd name="T55" fmla="*/ 84 h 86"/>
              <a:gd name="T56" fmla="*/ 85 w 85"/>
              <a:gd name="T57" fmla="*/ 67 h 86"/>
              <a:gd name="T58" fmla="*/ 83 w 85"/>
              <a:gd name="T59" fmla="*/ 58 h 86"/>
              <a:gd name="T60" fmla="*/ 85 w 85"/>
              <a:gd name="T61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86">
                <a:moveTo>
                  <a:pt x="16" y="49"/>
                </a:moveTo>
                <a:cubicBezTo>
                  <a:pt x="16" y="86"/>
                  <a:pt x="16" y="86"/>
                  <a:pt x="16" y="86"/>
                </a:cubicBezTo>
                <a:cubicBezTo>
                  <a:pt x="17" y="86"/>
                  <a:pt x="17" y="86"/>
                  <a:pt x="18" y="86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49"/>
                  <a:pt x="21" y="49"/>
                  <a:pt x="21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7" y="49"/>
                  <a:pt x="17" y="49"/>
                  <a:pt x="16" y="49"/>
                </a:cubicBezTo>
                <a:close/>
                <a:moveTo>
                  <a:pt x="64" y="49"/>
                </a:moveTo>
                <a:cubicBezTo>
                  <a:pt x="64" y="86"/>
                  <a:pt x="64" y="86"/>
                  <a:pt x="64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8" y="86"/>
                  <a:pt x="68" y="86"/>
                  <a:pt x="69" y="86"/>
                </a:cubicBezTo>
                <a:cubicBezTo>
                  <a:pt x="69" y="49"/>
                  <a:pt x="69" y="49"/>
                  <a:pt x="69" y="49"/>
                </a:cubicBezTo>
                <a:cubicBezTo>
                  <a:pt x="68" y="49"/>
                  <a:pt x="68" y="49"/>
                  <a:pt x="67" y="49"/>
                </a:cubicBezTo>
                <a:lnTo>
                  <a:pt x="64" y="49"/>
                </a:lnTo>
                <a:close/>
                <a:moveTo>
                  <a:pt x="85" y="43"/>
                </a:moveTo>
                <a:cubicBezTo>
                  <a:pt x="85" y="20"/>
                  <a:pt x="66" y="0"/>
                  <a:pt x="42" y="0"/>
                </a:cubicBezTo>
                <a:cubicBezTo>
                  <a:pt x="19" y="0"/>
                  <a:pt x="0" y="20"/>
                  <a:pt x="0" y="43"/>
                </a:cubicBezTo>
                <a:cubicBezTo>
                  <a:pt x="0" y="48"/>
                  <a:pt x="0" y="53"/>
                  <a:pt x="2" y="58"/>
                </a:cubicBezTo>
                <a:cubicBezTo>
                  <a:pt x="0" y="61"/>
                  <a:pt x="0" y="64"/>
                  <a:pt x="0" y="67"/>
                </a:cubicBezTo>
                <a:cubicBezTo>
                  <a:pt x="0" y="75"/>
                  <a:pt x="4" y="81"/>
                  <a:pt x="10" y="84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1"/>
                  <a:pt x="7" y="52"/>
                  <a:pt x="6" y="54"/>
                </a:cubicBezTo>
                <a:cubicBezTo>
                  <a:pt x="5" y="51"/>
                  <a:pt x="5" y="49"/>
                  <a:pt x="5" y="46"/>
                </a:cubicBezTo>
                <a:cubicBezTo>
                  <a:pt x="5" y="25"/>
                  <a:pt x="22" y="8"/>
                  <a:pt x="42" y="8"/>
                </a:cubicBezTo>
                <a:cubicBezTo>
                  <a:pt x="63" y="8"/>
                  <a:pt x="80" y="25"/>
                  <a:pt x="80" y="46"/>
                </a:cubicBezTo>
                <a:cubicBezTo>
                  <a:pt x="80" y="49"/>
                  <a:pt x="80" y="51"/>
                  <a:pt x="79" y="54"/>
                </a:cubicBezTo>
                <a:cubicBezTo>
                  <a:pt x="78" y="52"/>
                  <a:pt x="76" y="51"/>
                  <a:pt x="75" y="51"/>
                </a:cubicBezTo>
                <a:cubicBezTo>
                  <a:pt x="75" y="84"/>
                  <a:pt x="75" y="84"/>
                  <a:pt x="75" y="84"/>
                </a:cubicBezTo>
                <a:cubicBezTo>
                  <a:pt x="81" y="81"/>
                  <a:pt x="85" y="75"/>
                  <a:pt x="85" y="67"/>
                </a:cubicBezTo>
                <a:cubicBezTo>
                  <a:pt x="85" y="64"/>
                  <a:pt x="84" y="61"/>
                  <a:pt x="83" y="58"/>
                </a:cubicBezTo>
                <a:cubicBezTo>
                  <a:pt x="85" y="53"/>
                  <a:pt x="85" y="48"/>
                  <a:pt x="85" y="43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8" name="Freeform 136"/>
          <p:cNvSpPr>
            <a:spLocks noEditPoints="1"/>
          </p:cNvSpPr>
          <p:nvPr/>
        </p:nvSpPr>
        <p:spPr bwMode="auto">
          <a:xfrm>
            <a:off x="9441998" y="5057810"/>
            <a:ext cx="249212" cy="247745"/>
          </a:xfrm>
          <a:custGeom>
            <a:avLst/>
            <a:gdLst>
              <a:gd name="T0" fmla="*/ 52 w 104"/>
              <a:gd name="T1" fmla="*/ 0 h 104"/>
              <a:gd name="T2" fmla="*/ 0 w 104"/>
              <a:gd name="T3" fmla="*/ 52 h 104"/>
              <a:gd name="T4" fmla="*/ 52 w 104"/>
              <a:gd name="T5" fmla="*/ 104 h 104"/>
              <a:gd name="T6" fmla="*/ 104 w 104"/>
              <a:gd name="T7" fmla="*/ 52 h 104"/>
              <a:gd name="T8" fmla="*/ 52 w 104"/>
              <a:gd name="T9" fmla="*/ 0 h 104"/>
              <a:gd name="T10" fmla="*/ 32 w 104"/>
              <a:gd name="T11" fmla="*/ 52 h 104"/>
              <a:gd name="T12" fmla="*/ 52 w 104"/>
              <a:gd name="T13" fmla="*/ 32 h 104"/>
              <a:gd name="T14" fmla="*/ 72 w 104"/>
              <a:gd name="T15" fmla="*/ 52 h 104"/>
              <a:gd name="T16" fmla="*/ 52 w 104"/>
              <a:gd name="T17" fmla="*/ 71 h 104"/>
              <a:gd name="T18" fmla="*/ 32 w 104"/>
              <a:gd name="T19" fmla="*/ 52 h 104"/>
              <a:gd name="T20" fmla="*/ 94 w 104"/>
              <a:gd name="T21" fmla="*/ 69 h 104"/>
              <a:gd name="T22" fmla="*/ 94 w 104"/>
              <a:gd name="T23" fmla="*/ 69 h 104"/>
              <a:gd name="T24" fmla="*/ 76 w 104"/>
              <a:gd name="T25" fmla="*/ 62 h 104"/>
              <a:gd name="T26" fmla="*/ 78 w 104"/>
              <a:gd name="T27" fmla="*/ 52 h 104"/>
              <a:gd name="T28" fmla="*/ 76 w 104"/>
              <a:gd name="T29" fmla="*/ 42 h 104"/>
              <a:gd name="T30" fmla="*/ 89 w 104"/>
              <a:gd name="T31" fmla="*/ 37 h 104"/>
              <a:gd name="T32" fmla="*/ 94 w 104"/>
              <a:gd name="T33" fmla="*/ 34 h 104"/>
              <a:gd name="T34" fmla="*/ 98 w 104"/>
              <a:gd name="T35" fmla="*/ 52 h 104"/>
              <a:gd name="T36" fmla="*/ 94 w 104"/>
              <a:gd name="T37" fmla="*/ 69 h 104"/>
              <a:gd name="T38" fmla="*/ 69 w 104"/>
              <a:gd name="T39" fmla="*/ 10 h 104"/>
              <a:gd name="T40" fmla="*/ 69 w 104"/>
              <a:gd name="T41" fmla="*/ 10 h 104"/>
              <a:gd name="T42" fmla="*/ 69 w 104"/>
              <a:gd name="T43" fmla="*/ 10 h 104"/>
              <a:gd name="T44" fmla="*/ 62 w 104"/>
              <a:gd name="T45" fmla="*/ 28 h 104"/>
              <a:gd name="T46" fmla="*/ 52 w 104"/>
              <a:gd name="T47" fmla="*/ 26 h 104"/>
              <a:gd name="T48" fmla="*/ 42 w 104"/>
              <a:gd name="T49" fmla="*/ 28 h 104"/>
              <a:gd name="T50" fmla="*/ 38 w 104"/>
              <a:gd name="T51" fmla="*/ 19 h 104"/>
              <a:gd name="T52" fmla="*/ 35 w 104"/>
              <a:gd name="T53" fmla="*/ 10 h 104"/>
              <a:gd name="T54" fmla="*/ 52 w 104"/>
              <a:gd name="T55" fmla="*/ 6 h 104"/>
              <a:gd name="T56" fmla="*/ 69 w 104"/>
              <a:gd name="T57" fmla="*/ 10 h 104"/>
              <a:gd name="T58" fmla="*/ 10 w 104"/>
              <a:gd name="T59" fmla="*/ 34 h 104"/>
              <a:gd name="T60" fmla="*/ 19 w 104"/>
              <a:gd name="T61" fmla="*/ 38 h 104"/>
              <a:gd name="T62" fmla="*/ 28 w 104"/>
              <a:gd name="T63" fmla="*/ 42 h 104"/>
              <a:gd name="T64" fmla="*/ 26 w 104"/>
              <a:gd name="T65" fmla="*/ 52 h 104"/>
              <a:gd name="T66" fmla="*/ 28 w 104"/>
              <a:gd name="T67" fmla="*/ 62 h 104"/>
              <a:gd name="T68" fmla="*/ 10 w 104"/>
              <a:gd name="T69" fmla="*/ 69 h 104"/>
              <a:gd name="T70" fmla="*/ 6 w 104"/>
              <a:gd name="T71" fmla="*/ 52 h 104"/>
              <a:gd name="T72" fmla="*/ 10 w 104"/>
              <a:gd name="T73" fmla="*/ 34 h 104"/>
              <a:gd name="T74" fmla="*/ 35 w 104"/>
              <a:gd name="T75" fmla="*/ 94 h 104"/>
              <a:gd name="T76" fmla="*/ 37 w 104"/>
              <a:gd name="T77" fmla="*/ 88 h 104"/>
              <a:gd name="T78" fmla="*/ 42 w 104"/>
              <a:gd name="T79" fmla="*/ 76 h 104"/>
              <a:gd name="T80" fmla="*/ 52 w 104"/>
              <a:gd name="T81" fmla="*/ 78 h 104"/>
              <a:gd name="T82" fmla="*/ 62 w 104"/>
              <a:gd name="T83" fmla="*/ 76 h 104"/>
              <a:gd name="T84" fmla="*/ 69 w 104"/>
              <a:gd name="T85" fmla="*/ 94 h 104"/>
              <a:gd name="T86" fmla="*/ 69 w 104"/>
              <a:gd name="T87" fmla="*/ 94 h 104"/>
              <a:gd name="T88" fmla="*/ 69 w 104"/>
              <a:gd name="T89" fmla="*/ 94 h 104"/>
              <a:gd name="T90" fmla="*/ 52 w 104"/>
              <a:gd name="T91" fmla="*/ 97 h 104"/>
              <a:gd name="T92" fmla="*/ 35 w 104"/>
              <a:gd name="T93" fmla="*/ 9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04"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81"/>
                  <a:pt x="23" y="104"/>
                  <a:pt x="52" y="104"/>
                </a:cubicBezTo>
                <a:cubicBezTo>
                  <a:pt x="81" y="104"/>
                  <a:pt x="104" y="81"/>
                  <a:pt x="104" y="52"/>
                </a:cubicBezTo>
                <a:cubicBezTo>
                  <a:pt x="104" y="23"/>
                  <a:pt x="81" y="0"/>
                  <a:pt x="52" y="0"/>
                </a:cubicBezTo>
                <a:close/>
                <a:moveTo>
                  <a:pt x="32" y="52"/>
                </a:move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1"/>
                  <a:pt x="52" y="71"/>
                </a:cubicBezTo>
                <a:cubicBezTo>
                  <a:pt x="41" y="71"/>
                  <a:pt x="32" y="63"/>
                  <a:pt x="32" y="52"/>
                </a:cubicBezTo>
                <a:close/>
                <a:moveTo>
                  <a:pt x="94" y="69"/>
                </a:moveTo>
                <a:cubicBezTo>
                  <a:pt x="94" y="69"/>
                  <a:pt x="94" y="69"/>
                  <a:pt x="94" y="69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59"/>
                  <a:pt x="78" y="55"/>
                  <a:pt x="78" y="52"/>
                </a:cubicBezTo>
                <a:cubicBezTo>
                  <a:pt x="78" y="48"/>
                  <a:pt x="77" y="45"/>
                  <a:pt x="76" y="42"/>
                </a:cubicBezTo>
                <a:cubicBezTo>
                  <a:pt x="89" y="37"/>
                  <a:pt x="89" y="37"/>
                  <a:pt x="89" y="37"/>
                </a:cubicBezTo>
                <a:cubicBezTo>
                  <a:pt x="94" y="34"/>
                  <a:pt x="94" y="34"/>
                  <a:pt x="94" y="34"/>
                </a:cubicBezTo>
                <a:cubicBezTo>
                  <a:pt x="96" y="40"/>
                  <a:pt x="98" y="46"/>
                  <a:pt x="98" y="52"/>
                </a:cubicBezTo>
                <a:cubicBezTo>
                  <a:pt x="98" y="58"/>
                  <a:pt x="96" y="64"/>
                  <a:pt x="94" y="69"/>
                </a:cubicBezTo>
                <a:close/>
                <a:moveTo>
                  <a:pt x="69" y="10"/>
                </a:moveTo>
                <a:cubicBezTo>
                  <a:pt x="69" y="10"/>
                  <a:pt x="69" y="10"/>
                  <a:pt x="69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2" y="28"/>
                  <a:pt x="62" y="28"/>
                  <a:pt x="62" y="28"/>
                </a:cubicBezTo>
                <a:cubicBezTo>
                  <a:pt x="59" y="26"/>
                  <a:pt x="56" y="26"/>
                  <a:pt x="52" y="26"/>
                </a:cubicBezTo>
                <a:cubicBezTo>
                  <a:pt x="48" y="26"/>
                  <a:pt x="45" y="26"/>
                  <a:pt x="42" y="28"/>
                </a:cubicBezTo>
                <a:cubicBezTo>
                  <a:pt x="38" y="19"/>
                  <a:pt x="38" y="19"/>
                  <a:pt x="38" y="19"/>
                </a:cubicBezTo>
                <a:cubicBezTo>
                  <a:pt x="35" y="10"/>
                  <a:pt x="35" y="10"/>
                  <a:pt x="35" y="10"/>
                </a:cubicBezTo>
                <a:cubicBezTo>
                  <a:pt x="40" y="7"/>
                  <a:pt x="46" y="6"/>
                  <a:pt x="52" y="6"/>
                </a:cubicBezTo>
                <a:cubicBezTo>
                  <a:pt x="58" y="6"/>
                  <a:pt x="64" y="7"/>
                  <a:pt x="69" y="10"/>
                </a:cubicBezTo>
                <a:close/>
                <a:moveTo>
                  <a:pt x="10" y="34"/>
                </a:moveTo>
                <a:cubicBezTo>
                  <a:pt x="19" y="38"/>
                  <a:pt x="19" y="38"/>
                  <a:pt x="19" y="38"/>
                </a:cubicBezTo>
                <a:cubicBezTo>
                  <a:pt x="28" y="42"/>
                  <a:pt x="28" y="42"/>
                  <a:pt x="28" y="42"/>
                </a:cubicBezTo>
                <a:cubicBezTo>
                  <a:pt x="27" y="45"/>
                  <a:pt x="26" y="48"/>
                  <a:pt x="26" y="52"/>
                </a:cubicBezTo>
                <a:cubicBezTo>
                  <a:pt x="26" y="55"/>
                  <a:pt x="27" y="59"/>
                  <a:pt x="28" y="62"/>
                </a:cubicBezTo>
                <a:cubicBezTo>
                  <a:pt x="10" y="69"/>
                  <a:pt x="10" y="69"/>
                  <a:pt x="10" y="69"/>
                </a:cubicBezTo>
                <a:cubicBezTo>
                  <a:pt x="8" y="64"/>
                  <a:pt x="6" y="58"/>
                  <a:pt x="6" y="52"/>
                </a:cubicBezTo>
                <a:cubicBezTo>
                  <a:pt x="6" y="46"/>
                  <a:pt x="8" y="40"/>
                  <a:pt x="10" y="34"/>
                </a:cubicBezTo>
                <a:close/>
                <a:moveTo>
                  <a:pt x="35" y="94"/>
                </a:moveTo>
                <a:cubicBezTo>
                  <a:pt x="37" y="88"/>
                  <a:pt x="37" y="88"/>
                  <a:pt x="37" y="88"/>
                </a:cubicBezTo>
                <a:cubicBezTo>
                  <a:pt x="42" y="76"/>
                  <a:pt x="42" y="76"/>
                  <a:pt x="42" y="76"/>
                </a:cubicBezTo>
                <a:cubicBezTo>
                  <a:pt x="45" y="77"/>
                  <a:pt x="48" y="78"/>
                  <a:pt x="52" y="78"/>
                </a:cubicBezTo>
                <a:cubicBezTo>
                  <a:pt x="56" y="78"/>
                  <a:pt x="59" y="77"/>
                  <a:pt x="62" y="76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4" y="96"/>
                  <a:pt x="58" y="97"/>
                  <a:pt x="52" y="97"/>
                </a:cubicBezTo>
                <a:cubicBezTo>
                  <a:pt x="46" y="97"/>
                  <a:pt x="40" y="96"/>
                  <a:pt x="35" y="9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9" name="Freeform 137"/>
          <p:cNvSpPr/>
          <p:nvPr/>
        </p:nvSpPr>
        <p:spPr bwMode="auto">
          <a:xfrm>
            <a:off x="9516762" y="5358331"/>
            <a:ext cx="287327" cy="290258"/>
          </a:xfrm>
          <a:custGeom>
            <a:avLst/>
            <a:gdLst>
              <a:gd name="T0" fmla="*/ 0 w 120"/>
              <a:gd name="T1" fmla="*/ 70 h 121"/>
              <a:gd name="T2" fmla="*/ 10 w 120"/>
              <a:gd name="T3" fmla="*/ 80 h 121"/>
              <a:gd name="T4" fmla="*/ 20 w 120"/>
              <a:gd name="T5" fmla="*/ 70 h 121"/>
              <a:gd name="T6" fmla="*/ 20 w 120"/>
              <a:gd name="T7" fmla="*/ 34 h 121"/>
              <a:gd name="T8" fmla="*/ 103 w 120"/>
              <a:gd name="T9" fmla="*/ 117 h 121"/>
              <a:gd name="T10" fmla="*/ 117 w 120"/>
              <a:gd name="T11" fmla="*/ 117 h 121"/>
              <a:gd name="T12" fmla="*/ 120 w 120"/>
              <a:gd name="T13" fmla="*/ 110 h 121"/>
              <a:gd name="T14" fmla="*/ 117 w 120"/>
              <a:gd name="T15" fmla="*/ 103 h 121"/>
              <a:gd name="T16" fmla="*/ 34 w 120"/>
              <a:gd name="T17" fmla="*/ 20 h 121"/>
              <a:gd name="T18" fmla="*/ 70 w 120"/>
              <a:gd name="T19" fmla="*/ 20 h 121"/>
              <a:gd name="T20" fmla="*/ 80 w 120"/>
              <a:gd name="T21" fmla="*/ 10 h 121"/>
              <a:gd name="T22" fmla="*/ 70 w 120"/>
              <a:gd name="T23" fmla="*/ 0 h 121"/>
              <a:gd name="T24" fmla="*/ 0 w 120"/>
              <a:gd name="T25" fmla="*/ 0 h 121"/>
              <a:gd name="T26" fmla="*/ 0 w 120"/>
              <a:gd name="T27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121">
                <a:moveTo>
                  <a:pt x="0" y="70"/>
                </a:moveTo>
                <a:cubicBezTo>
                  <a:pt x="0" y="76"/>
                  <a:pt x="4" y="80"/>
                  <a:pt x="10" y="80"/>
                </a:cubicBezTo>
                <a:cubicBezTo>
                  <a:pt x="15" y="80"/>
                  <a:pt x="20" y="76"/>
                  <a:pt x="20" y="70"/>
                </a:cubicBezTo>
                <a:cubicBezTo>
                  <a:pt x="20" y="34"/>
                  <a:pt x="20" y="34"/>
                  <a:pt x="20" y="34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7" y="121"/>
                  <a:pt x="113" y="121"/>
                  <a:pt x="117" y="117"/>
                </a:cubicBezTo>
                <a:cubicBezTo>
                  <a:pt x="119" y="115"/>
                  <a:pt x="120" y="113"/>
                  <a:pt x="120" y="110"/>
                </a:cubicBezTo>
                <a:cubicBezTo>
                  <a:pt x="120" y="108"/>
                  <a:pt x="119" y="105"/>
                  <a:pt x="117" y="103"/>
                </a:cubicBezTo>
                <a:cubicBezTo>
                  <a:pt x="34" y="20"/>
                  <a:pt x="34" y="20"/>
                  <a:pt x="34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5" y="20"/>
                  <a:pt x="80" y="15"/>
                  <a:pt x="80" y="10"/>
                </a:cubicBezTo>
                <a:cubicBezTo>
                  <a:pt x="80" y="4"/>
                  <a:pt x="75" y="0"/>
                  <a:pt x="70" y="0"/>
                </a:cubicBezTo>
                <a:cubicBezTo>
                  <a:pt x="0" y="0"/>
                  <a:pt x="0" y="0"/>
                  <a:pt x="0" y="0"/>
                </a:cubicBezTo>
                <a:lnTo>
                  <a:pt x="0" y="7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0" name="Freeform 138"/>
          <p:cNvSpPr>
            <a:spLocks noEditPoints="1"/>
          </p:cNvSpPr>
          <p:nvPr/>
        </p:nvSpPr>
        <p:spPr bwMode="auto">
          <a:xfrm>
            <a:off x="9135613" y="4409859"/>
            <a:ext cx="299054" cy="247745"/>
          </a:xfrm>
          <a:custGeom>
            <a:avLst/>
            <a:gdLst>
              <a:gd name="T0" fmla="*/ 125 w 125"/>
              <a:gd name="T1" fmla="*/ 55 h 103"/>
              <a:gd name="T2" fmla="*/ 110 w 125"/>
              <a:gd name="T3" fmla="*/ 24 h 103"/>
              <a:gd name="T4" fmla="*/ 86 w 125"/>
              <a:gd name="T5" fmla="*/ 24 h 103"/>
              <a:gd name="T6" fmla="*/ 86 w 125"/>
              <a:gd name="T7" fmla="*/ 8 h 103"/>
              <a:gd name="T8" fmla="*/ 78 w 125"/>
              <a:gd name="T9" fmla="*/ 0 h 103"/>
              <a:gd name="T10" fmla="*/ 8 w 125"/>
              <a:gd name="T11" fmla="*/ 0 h 103"/>
              <a:gd name="T12" fmla="*/ 0 w 125"/>
              <a:gd name="T13" fmla="*/ 8 h 103"/>
              <a:gd name="T14" fmla="*/ 0 w 125"/>
              <a:gd name="T15" fmla="*/ 71 h 103"/>
              <a:gd name="T16" fmla="*/ 8 w 125"/>
              <a:gd name="T17" fmla="*/ 79 h 103"/>
              <a:gd name="T18" fmla="*/ 18 w 125"/>
              <a:gd name="T19" fmla="*/ 79 h 103"/>
              <a:gd name="T20" fmla="*/ 16 w 125"/>
              <a:gd name="T21" fmla="*/ 87 h 103"/>
              <a:gd name="T22" fmla="*/ 31 w 125"/>
              <a:gd name="T23" fmla="*/ 103 h 103"/>
              <a:gd name="T24" fmla="*/ 47 w 125"/>
              <a:gd name="T25" fmla="*/ 87 h 103"/>
              <a:gd name="T26" fmla="*/ 45 w 125"/>
              <a:gd name="T27" fmla="*/ 79 h 103"/>
              <a:gd name="T28" fmla="*/ 88 w 125"/>
              <a:gd name="T29" fmla="*/ 79 h 103"/>
              <a:gd name="T30" fmla="*/ 86 w 125"/>
              <a:gd name="T31" fmla="*/ 87 h 103"/>
              <a:gd name="T32" fmla="*/ 102 w 125"/>
              <a:gd name="T33" fmla="*/ 103 h 103"/>
              <a:gd name="T34" fmla="*/ 118 w 125"/>
              <a:gd name="T35" fmla="*/ 87 h 103"/>
              <a:gd name="T36" fmla="*/ 115 w 125"/>
              <a:gd name="T37" fmla="*/ 79 h 103"/>
              <a:gd name="T38" fmla="*/ 125 w 125"/>
              <a:gd name="T39" fmla="*/ 79 h 103"/>
              <a:gd name="T40" fmla="*/ 125 w 125"/>
              <a:gd name="T41" fmla="*/ 55 h 103"/>
              <a:gd name="T42" fmla="*/ 86 w 125"/>
              <a:gd name="T43" fmla="*/ 55 h 103"/>
              <a:gd name="T44" fmla="*/ 86 w 125"/>
              <a:gd name="T45" fmla="*/ 36 h 103"/>
              <a:gd name="T46" fmla="*/ 102 w 125"/>
              <a:gd name="T47" fmla="*/ 36 h 103"/>
              <a:gd name="T48" fmla="*/ 112 w 125"/>
              <a:gd name="T49" fmla="*/ 55 h 103"/>
              <a:gd name="T50" fmla="*/ 86 w 125"/>
              <a:gd name="T51" fmla="*/ 5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5" h="103">
                <a:moveTo>
                  <a:pt x="125" y="55"/>
                </a:moveTo>
                <a:cubicBezTo>
                  <a:pt x="110" y="24"/>
                  <a:pt x="110" y="24"/>
                  <a:pt x="110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4"/>
                  <a:pt x="83" y="0"/>
                  <a:pt x="7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9"/>
                  <a:pt x="8" y="79"/>
                  <a:pt x="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6" y="81"/>
                  <a:pt x="16" y="84"/>
                  <a:pt x="16" y="87"/>
                </a:cubicBezTo>
                <a:cubicBezTo>
                  <a:pt x="16" y="96"/>
                  <a:pt x="23" y="103"/>
                  <a:pt x="31" y="103"/>
                </a:cubicBezTo>
                <a:cubicBezTo>
                  <a:pt x="40" y="103"/>
                  <a:pt x="47" y="96"/>
                  <a:pt x="47" y="87"/>
                </a:cubicBezTo>
                <a:cubicBezTo>
                  <a:pt x="47" y="84"/>
                  <a:pt x="46" y="81"/>
                  <a:pt x="45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7" y="81"/>
                  <a:pt x="86" y="84"/>
                  <a:pt x="86" y="87"/>
                </a:cubicBezTo>
                <a:cubicBezTo>
                  <a:pt x="86" y="96"/>
                  <a:pt x="93" y="103"/>
                  <a:pt x="102" y="103"/>
                </a:cubicBezTo>
                <a:cubicBezTo>
                  <a:pt x="111" y="103"/>
                  <a:pt x="118" y="96"/>
                  <a:pt x="118" y="87"/>
                </a:cubicBezTo>
                <a:cubicBezTo>
                  <a:pt x="118" y="84"/>
                  <a:pt x="117" y="81"/>
                  <a:pt x="115" y="79"/>
                </a:cubicBezTo>
                <a:cubicBezTo>
                  <a:pt x="125" y="79"/>
                  <a:pt x="125" y="79"/>
                  <a:pt x="125" y="79"/>
                </a:cubicBezTo>
                <a:lnTo>
                  <a:pt x="125" y="55"/>
                </a:lnTo>
                <a:close/>
                <a:moveTo>
                  <a:pt x="86" y="55"/>
                </a:moveTo>
                <a:cubicBezTo>
                  <a:pt x="86" y="36"/>
                  <a:pt x="86" y="36"/>
                  <a:pt x="86" y="36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2" y="55"/>
                  <a:pt x="112" y="55"/>
                  <a:pt x="112" y="55"/>
                </a:cubicBezTo>
                <a:lnTo>
                  <a:pt x="86" y="55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1" name="Freeform 139"/>
          <p:cNvSpPr>
            <a:spLocks noEditPoints="1"/>
          </p:cNvSpPr>
          <p:nvPr/>
        </p:nvSpPr>
        <p:spPr bwMode="auto">
          <a:xfrm>
            <a:off x="9003678" y="4122532"/>
            <a:ext cx="252144" cy="252144"/>
          </a:xfrm>
          <a:custGeom>
            <a:avLst/>
            <a:gdLst>
              <a:gd name="T0" fmla="*/ 101 w 105"/>
              <a:gd name="T1" fmla="*/ 29 h 105"/>
              <a:gd name="T2" fmla="*/ 72 w 105"/>
              <a:gd name="T3" fmla="*/ 26 h 105"/>
              <a:gd name="T4" fmla="*/ 89 w 105"/>
              <a:gd name="T5" fmla="*/ 10 h 105"/>
              <a:gd name="T6" fmla="*/ 82 w 105"/>
              <a:gd name="T7" fmla="*/ 3 h 105"/>
              <a:gd name="T8" fmla="*/ 59 w 105"/>
              <a:gd name="T9" fmla="*/ 26 h 105"/>
              <a:gd name="T10" fmla="*/ 53 w 105"/>
              <a:gd name="T11" fmla="*/ 26 h 105"/>
              <a:gd name="T12" fmla="*/ 53 w 105"/>
              <a:gd name="T13" fmla="*/ 26 h 105"/>
              <a:gd name="T14" fmla="*/ 26 w 105"/>
              <a:gd name="T15" fmla="*/ 0 h 105"/>
              <a:gd name="T16" fmla="*/ 20 w 105"/>
              <a:gd name="T17" fmla="*/ 6 h 105"/>
              <a:gd name="T18" fmla="*/ 40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2 h 105"/>
              <a:gd name="T26" fmla="*/ 53 w 105"/>
              <a:gd name="T27" fmla="*/ 105 h 105"/>
              <a:gd name="T28" fmla="*/ 101 w 105"/>
              <a:gd name="T29" fmla="*/ 102 h 105"/>
              <a:gd name="T30" fmla="*/ 105 w 105"/>
              <a:gd name="T31" fmla="*/ 65 h 105"/>
              <a:gd name="T32" fmla="*/ 101 w 105"/>
              <a:gd name="T33" fmla="*/ 29 h 105"/>
              <a:gd name="T34" fmla="*/ 89 w 105"/>
              <a:gd name="T35" fmla="*/ 90 h 105"/>
              <a:gd name="T36" fmla="*/ 53 w 105"/>
              <a:gd name="T37" fmla="*/ 92 h 105"/>
              <a:gd name="T38" fmla="*/ 16 w 105"/>
              <a:gd name="T39" fmla="*/ 90 h 105"/>
              <a:gd name="T40" fmla="*/ 13 w 105"/>
              <a:gd name="T41" fmla="*/ 65 h 105"/>
              <a:gd name="T42" fmla="*/ 16 w 105"/>
              <a:gd name="T43" fmla="*/ 41 h 105"/>
              <a:gd name="T44" fmla="*/ 53 w 105"/>
              <a:gd name="T45" fmla="*/ 39 h 105"/>
              <a:gd name="T46" fmla="*/ 89 w 105"/>
              <a:gd name="T47" fmla="*/ 41 h 105"/>
              <a:gd name="T48" fmla="*/ 92 w 105"/>
              <a:gd name="T49" fmla="*/ 65 h 105"/>
              <a:gd name="T50" fmla="*/ 89 w 105"/>
              <a:gd name="T51" fmla="*/ 9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1" y="29"/>
                </a:moveTo>
                <a:cubicBezTo>
                  <a:pt x="92" y="28"/>
                  <a:pt x="82" y="27"/>
                  <a:pt x="72" y="26"/>
                </a:cubicBezTo>
                <a:cubicBezTo>
                  <a:pt x="89" y="10"/>
                  <a:pt x="89" y="10"/>
                  <a:pt x="89" y="10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5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6"/>
                  <a:pt x="20" y="6"/>
                  <a:pt x="20" y="6"/>
                </a:cubicBezTo>
                <a:cubicBezTo>
                  <a:pt x="40" y="26"/>
                  <a:pt x="40" y="26"/>
                  <a:pt x="40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2" y="40"/>
                  <a:pt x="0" y="53"/>
                  <a:pt x="0" y="65"/>
                </a:cubicBezTo>
                <a:cubicBezTo>
                  <a:pt x="0" y="78"/>
                  <a:pt x="2" y="91"/>
                  <a:pt x="4" y="102"/>
                </a:cubicBezTo>
                <a:cubicBezTo>
                  <a:pt x="19" y="104"/>
                  <a:pt x="35" y="105"/>
                  <a:pt x="53" y="105"/>
                </a:cubicBezTo>
                <a:cubicBezTo>
                  <a:pt x="70" y="105"/>
                  <a:pt x="86" y="104"/>
                  <a:pt x="101" y="102"/>
                </a:cubicBezTo>
                <a:cubicBezTo>
                  <a:pt x="104" y="91"/>
                  <a:pt x="105" y="78"/>
                  <a:pt x="105" y="65"/>
                </a:cubicBezTo>
                <a:cubicBezTo>
                  <a:pt x="105" y="53"/>
                  <a:pt x="104" y="40"/>
                  <a:pt x="101" y="29"/>
                </a:cubicBezTo>
                <a:close/>
                <a:moveTo>
                  <a:pt x="89" y="90"/>
                </a:moveTo>
                <a:cubicBezTo>
                  <a:pt x="78" y="91"/>
                  <a:pt x="65" y="92"/>
                  <a:pt x="53" y="92"/>
                </a:cubicBezTo>
                <a:cubicBezTo>
                  <a:pt x="40" y="92"/>
                  <a:pt x="27" y="91"/>
                  <a:pt x="16" y="90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40" y="39"/>
                  <a:pt x="53" y="39"/>
                </a:cubicBezTo>
                <a:cubicBezTo>
                  <a:pt x="65" y="39"/>
                  <a:pt x="78" y="40"/>
                  <a:pt x="89" y="41"/>
                </a:cubicBezTo>
                <a:cubicBezTo>
                  <a:pt x="91" y="49"/>
                  <a:pt x="92" y="57"/>
                  <a:pt x="92" y="65"/>
                </a:cubicBezTo>
                <a:cubicBezTo>
                  <a:pt x="92" y="74"/>
                  <a:pt x="91" y="82"/>
                  <a:pt x="89" y="9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2" name="Freeform 140"/>
          <p:cNvSpPr/>
          <p:nvPr/>
        </p:nvSpPr>
        <p:spPr bwMode="auto">
          <a:xfrm>
            <a:off x="9021269" y="3833741"/>
            <a:ext cx="321044" cy="260939"/>
          </a:xfrm>
          <a:custGeom>
            <a:avLst/>
            <a:gdLst>
              <a:gd name="T0" fmla="*/ 134 w 134"/>
              <a:gd name="T1" fmla="*/ 13 h 109"/>
              <a:gd name="T2" fmla="*/ 118 w 134"/>
              <a:gd name="T3" fmla="*/ 17 h 109"/>
              <a:gd name="T4" fmla="*/ 130 w 134"/>
              <a:gd name="T5" fmla="*/ 2 h 109"/>
              <a:gd name="T6" fmla="*/ 113 w 134"/>
              <a:gd name="T7" fmla="*/ 9 h 109"/>
              <a:gd name="T8" fmla="*/ 93 w 134"/>
              <a:gd name="T9" fmla="*/ 0 h 109"/>
              <a:gd name="T10" fmla="*/ 65 w 134"/>
              <a:gd name="T11" fmla="*/ 28 h 109"/>
              <a:gd name="T12" fmla="*/ 66 w 134"/>
              <a:gd name="T13" fmla="*/ 34 h 109"/>
              <a:gd name="T14" fmla="*/ 10 w 134"/>
              <a:gd name="T15" fmla="*/ 5 h 109"/>
              <a:gd name="T16" fmla="*/ 6 w 134"/>
              <a:gd name="T17" fmla="*/ 19 h 109"/>
              <a:gd name="T18" fmla="*/ 18 w 134"/>
              <a:gd name="T19" fmla="*/ 42 h 109"/>
              <a:gd name="T20" fmla="*/ 6 w 134"/>
              <a:gd name="T21" fmla="*/ 38 h 109"/>
              <a:gd name="T22" fmla="*/ 6 w 134"/>
              <a:gd name="T23" fmla="*/ 39 h 109"/>
              <a:gd name="T24" fmla="*/ 28 w 134"/>
              <a:gd name="T25" fmla="*/ 66 h 109"/>
              <a:gd name="T26" fmla="*/ 20 w 134"/>
              <a:gd name="T27" fmla="*/ 67 h 109"/>
              <a:gd name="T28" fmla="*/ 15 w 134"/>
              <a:gd name="T29" fmla="*/ 66 h 109"/>
              <a:gd name="T30" fmla="*/ 41 w 134"/>
              <a:gd name="T31" fmla="*/ 85 h 109"/>
              <a:gd name="T32" fmla="*/ 7 w 134"/>
              <a:gd name="T33" fmla="*/ 97 h 109"/>
              <a:gd name="T34" fmla="*/ 0 w 134"/>
              <a:gd name="T35" fmla="*/ 96 h 109"/>
              <a:gd name="T36" fmla="*/ 42 w 134"/>
              <a:gd name="T37" fmla="*/ 109 h 109"/>
              <a:gd name="T38" fmla="*/ 120 w 134"/>
              <a:gd name="T39" fmla="*/ 31 h 109"/>
              <a:gd name="T40" fmla="*/ 120 w 134"/>
              <a:gd name="T41" fmla="*/ 27 h 109"/>
              <a:gd name="T42" fmla="*/ 134 w 134"/>
              <a:gd name="T43" fmla="*/ 1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" h="109">
                <a:moveTo>
                  <a:pt x="134" y="13"/>
                </a:moveTo>
                <a:cubicBezTo>
                  <a:pt x="129" y="15"/>
                  <a:pt x="124" y="17"/>
                  <a:pt x="118" y="17"/>
                </a:cubicBezTo>
                <a:cubicBezTo>
                  <a:pt x="124" y="14"/>
                  <a:pt x="128" y="9"/>
                  <a:pt x="130" y="2"/>
                </a:cubicBezTo>
                <a:cubicBezTo>
                  <a:pt x="125" y="5"/>
                  <a:pt x="119" y="8"/>
                  <a:pt x="113" y="9"/>
                </a:cubicBezTo>
                <a:cubicBezTo>
                  <a:pt x="108" y="3"/>
                  <a:pt x="101" y="0"/>
                  <a:pt x="93" y="0"/>
                </a:cubicBezTo>
                <a:cubicBezTo>
                  <a:pt x="78" y="0"/>
                  <a:pt x="65" y="12"/>
                  <a:pt x="65" y="28"/>
                </a:cubicBezTo>
                <a:cubicBezTo>
                  <a:pt x="65" y="30"/>
                  <a:pt x="66" y="32"/>
                  <a:pt x="66" y="34"/>
                </a:cubicBezTo>
                <a:cubicBezTo>
                  <a:pt x="43" y="33"/>
                  <a:pt x="23" y="22"/>
                  <a:pt x="10" y="5"/>
                </a:cubicBezTo>
                <a:cubicBezTo>
                  <a:pt x="7" y="9"/>
                  <a:pt x="6" y="14"/>
                  <a:pt x="6" y="19"/>
                </a:cubicBezTo>
                <a:cubicBezTo>
                  <a:pt x="6" y="28"/>
                  <a:pt x="11" y="37"/>
                  <a:pt x="18" y="42"/>
                </a:cubicBezTo>
                <a:cubicBezTo>
                  <a:pt x="14" y="42"/>
                  <a:pt x="9" y="40"/>
                  <a:pt x="6" y="38"/>
                </a:cubicBezTo>
                <a:cubicBezTo>
                  <a:pt x="6" y="38"/>
                  <a:pt x="6" y="39"/>
                  <a:pt x="6" y="39"/>
                </a:cubicBezTo>
                <a:cubicBezTo>
                  <a:pt x="6" y="52"/>
                  <a:pt x="15" y="63"/>
                  <a:pt x="28" y="66"/>
                </a:cubicBezTo>
                <a:cubicBezTo>
                  <a:pt x="25" y="66"/>
                  <a:pt x="23" y="67"/>
                  <a:pt x="20" y="67"/>
                </a:cubicBezTo>
                <a:cubicBezTo>
                  <a:pt x="19" y="67"/>
                  <a:pt x="17" y="66"/>
                  <a:pt x="15" y="66"/>
                </a:cubicBezTo>
                <a:cubicBezTo>
                  <a:pt x="19" y="77"/>
                  <a:pt x="29" y="85"/>
                  <a:pt x="41" y="85"/>
                </a:cubicBezTo>
                <a:cubicBezTo>
                  <a:pt x="31" y="92"/>
                  <a:pt x="20" y="97"/>
                  <a:pt x="7" y="97"/>
                </a:cubicBezTo>
                <a:cubicBezTo>
                  <a:pt x="5" y="97"/>
                  <a:pt x="2" y="97"/>
                  <a:pt x="0" y="96"/>
                </a:cubicBezTo>
                <a:cubicBezTo>
                  <a:pt x="12" y="104"/>
                  <a:pt x="27" y="109"/>
                  <a:pt x="42" y="109"/>
                </a:cubicBezTo>
                <a:cubicBezTo>
                  <a:pt x="93" y="109"/>
                  <a:pt x="120" y="67"/>
                  <a:pt x="120" y="31"/>
                </a:cubicBezTo>
                <a:cubicBezTo>
                  <a:pt x="120" y="30"/>
                  <a:pt x="120" y="28"/>
                  <a:pt x="120" y="27"/>
                </a:cubicBezTo>
                <a:cubicBezTo>
                  <a:pt x="126" y="23"/>
                  <a:pt x="130" y="18"/>
                  <a:pt x="134" y="13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3" name="Freeform 141"/>
          <p:cNvSpPr>
            <a:spLocks noEditPoints="1"/>
          </p:cNvSpPr>
          <p:nvPr/>
        </p:nvSpPr>
        <p:spPr bwMode="auto">
          <a:xfrm>
            <a:off x="9164932" y="5169223"/>
            <a:ext cx="310782" cy="293190"/>
          </a:xfrm>
          <a:custGeom>
            <a:avLst/>
            <a:gdLst>
              <a:gd name="T0" fmla="*/ 93 w 212"/>
              <a:gd name="T1" fmla="*/ 107 h 200"/>
              <a:gd name="T2" fmla="*/ 119 w 212"/>
              <a:gd name="T3" fmla="*/ 107 h 200"/>
              <a:gd name="T4" fmla="*/ 119 w 212"/>
              <a:gd name="T5" fmla="*/ 54 h 200"/>
              <a:gd name="T6" fmla="*/ 158 w 212"/>
              <a:gd name="T7" fmla="*/ 54 h 200"/>
              <a:gd name="T8" fmla="*/ 106 w 212"/>
              <a:gd name="T9" fmla="*/ 0 h 200"/>
              <a:gd name="T10" fmla="*/ 52 w 212"/>
              <a:gd name="T11" fmla="*/ 54 h 200"/>
              <a:gd name="T12" fmla="*/ 93 w 212"/>
              <a:gd name="T13" fmla="*/ 54 h 200"/>
              <a:gd name="T14" fmla="*/ 93 w 212"/>
              <a:gd name="T15" fmla="*/ 107 h 200"/>
              <a:gd name="T16" fmla="*/ 132 w 212"/>
              <a:gd name="T17" fmla="*/ 77 h 200"/>
              <a:gd name="T18" fmla="*/ 132 w 212"/>
              <a:gd name="T19" fmla="*/ 97 h 200"/>
              <a:gd name="T20" fmla="*/ 192 w 212"/>
              <a:gd name="T21" fmla="*/ 120 h 200"/>
              <a:gd name="T22" fmla="*/ 106 w 212"/>
              <a:gd name="T23" fmla="*/ 152 h 200"/>
              <a:gd name="T24" fmla="*/ 18 w 212"/>
              <a:gd name="T25" fmla="*/ 120 h 200"/>
              <a:gd name="T26" fmla="*/ 78 w 212"/>
              <a:gd name="T27" fmla="*/ 97 h 200"/>
              <a:gd name="T28" fmla="*/ 78 w 212"/>
              <a:gd name="T29" fmla="*/ 77 h 200"/>
              <a:gd name="T30" fmla="*/ 0 w 212"/>
              <a:gd name="T31" fmla="*/ 107 h 200"/>
              <a:gd name="T32" fmla="*/ 0 w 212"/>
              <a:gd name="T33" fmla="*/ 160 h 200"/>
              <a:gd name="T34" fmla="*/ 106 w 212"/>
              <a:gd name="T35" fmla="*/ 200 h 200"/>
              <a:gd name="T36" fmla="*/ 212 w 212"/>
              <a:gd name="T37" fmla="*/ 160 h 200"/>
              <a:gd name="T38" fmla="*/ 212 w 212"/>
              <a:gd name="T39" fmla="*/ 107 h 200"/>
              <a:gd name="T40" fmla="*/ 132 w 212"/>
              <a:gd name="T41" fmla="*/ 7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2" h="200">
                <a:moveTo>
                  <a:pt x="93" y="107"/>
                </a:moveTo>
                <a:lnTo>
                  <a:pt x="119" y="107"/>
                </a:lnTo>
                <a:lnTo>
                  <a:pt x="119" y="54"/>
                </a:lnTo>
                <a:lnTo>
                  <a:pt x="158" y="54"/>
                </a:lnTo>
                <a:lnTo>
                  <a:pt x="106" y="0"/>
                </a:lnTo>
                <a:lnTo>
                  <a:pt x="52" y="54"/>
                </a:lnTo>
                <a:lnTo>
                  <a:pt x="93" y="54"/>
                </a:lnTo>
                <a:lnTo>
                  <a:pt x="93" y="107"/>
                </a:lnTo>
                <a:close/>
                <a:moveTo>
                  <a:pt x="132" y="77"/>
                </a:moveTo>
                <a:lnTo>
                  <a:pt x="132" y="97"/>
                </a:lnTo>
                <a:lnTo>
                  <a:pt x="192" y="120"/>
                </a:lnTo>
                <a:lnTo>
                  <a:pt x="106" y="152"/>
                </a:lnTo>
                <a:lnTo>
                  <a:pt x="18" y="120"/>
                </a:lnTo>
                <a:lnTo>
                  <a:pt x="78" y="97"/>
                </a:lnTo>
                <a:lnTo>
                  <a:pt x="78" y="77"/>
                </a:lnTo>
                <a:lnTo>
                  <a:pt x="0" y="107"/>
                </a:lnTo>
                <a:lnTo>
                  <a:pt x="0" y="160"/>
                </a:lnTo>
                <a:lnTo>
                  <a:pt x="106" y="200"/>
                </a:lnTo>
                <a:lnTo>
                  <a:pt x="212" y="160"/>
                </a:lnTo>
                <a:lnTo>
                  <a:pt x="212" y="107"/>
                </a:lnTo>
                <a:lnTo>
                  <a:pt x="132" y="7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4" name="Freeform 142"/>
          <p:cNvSpPr>
            <a:spLocks noEditPoints="1"/>
          </p:cNvSpPr>
          <p:nvPr/>
        </p:nvSpPr>
        <p:spPr bwMode="auto">
          <a:xfrm>
            <a:off x="9150273" y="5485868"/>
            <a:ext cx="237484" cy="180312"/>
          </a:xfrm>
          <a:custGeom>
            <a:avLst/>
            <a:gdLst>
              <a:gd name="T0" fmla="*/ 37 w 99"/>
              <a:gd name="T1" fmla="*/ 16 h 75"/>
              <a:gd name="T2" fmla="*/ 53 w 99"/>
              <a:gd name="T3" fmla="*/ 31 h 75"/>
              <a:gd name="T4" fmla="*/ 68 w 99"/>
              <a:gd name="T5" fmla="*/ 16 h 75"/>
              <a:gd name="T6" fmla="*/ 53 w 99"/>
              <a:gd name="T7" fmla="*/ 0 h 75"/>
              <a:gd name="T8" fmla="*/ 37 w 99"/>
              <a:gd name="T9" fmla="*/ 16 h 75"/>
              <a:gd name="T10" fmla="*/ 0 w 99"/>
              <a:gd name="T11" fmla="*/ 16 h 75"/>
              <a:gd name="T12" fmla="*/ 16 w 99"/>
              <a:gd name="T13" fmla="*/ 31 h 75"/>
              <a:gd name="T14" fmla="*/ 31 w 99"/>
              <a:gd name="T15" fmla="*/ 16 h 75"/>
              <a:gd name="T16" fmla="*/ 16 w 99"/>
              <a:gd name="T17" fmla="*/ 0 h 75"/>
              <a:gd name="T18" fmla="*/ 0 w 99"/>
              <a:gd name="T19" fmla="*/ 16 h 75"/>
              <a:gd name="T20" fmla="*/ 74 w 99"/>
              <a:gd name="T21" fmla="*/ 47 h 75"/>
              <a:gd name="T22" fmla="*/ 74 w 99"/>
              <a:gd name="T23" fmla="*/ 37 h 75"/>
              <a:gd name="T24" fmla="*/ 68 w 99"/>
              <a:gd name="T25" fmla="*/ 31 h 75"/>
              <a:gd name="T26" fmla="*/ 53 w 99"/>
              <a:gd name="T27" fmla="*/ 31 h 75"/>
              <a:gd name="T28" fmla="*/ 16 w 99"/>
              <a:gd name="T29" fmla="*/ 31 h 75"/>
              <a:gd name="T30" fmla="*/ 6 w 99"/>
              <a:gd name="T31" fmla="*/ 31 h 75"/>
              <a:gd name="T32" fmla="*/ 0 w 99"/>
              <a:gd name="T33" fmla="*/ 37 h 75"/>
              <a:gd name="T34" fmla="*/ 0 w 99"/>
              <a:gd name="T35" fmla="*/ 68 h 75"/>
              <a:gd name="T36" fmla="*/ 6 w 99"/>
              <a:gd name="T37" fmla="*/ 75 h 75"/>
              <a:gd name="T38" fmla="*/ 68 w 99"/>
              <a:gd name="T39" fmla="*/ 75 h 75"/>
              <a:gd name="T40" fmla="*/ 74 w 99"/>
              <a:gd name="T41" fmla="*/ 68 h 75"/>
              <a:gd name="T42" fmla="*/ 74 w 99"/>
              <a:gd name="T43" fmla="*/ 59 h 75"/>
              <a:gd name="T44" fmla="*/ 99 w 99"/>
              <a:gd name="T45" fmla="*/ 75 h 75"/>
              <a:gd name="T46" fmla="*/ 99 w 99"/>
              <a:gd name="T47" fmla="*/ 31 h 75"/>
              <a:gd name="T48" fmla="*/ 74 w 99"/>
              <a:gd name="T49" fmla="*/ 47 h 75"/>
              <a:gd name="T50" fmla="*/ 62 w 99"/>
              <a:gd name="T51" fmla="*/ 62 h 75"/>
              <a:gd name="T52" fmla="*/ 13 w 99"/>
              <a:gd name="T53" fmla="*/ 62 h 75"/>
              <a:gd name="T54" fmla="*/ 13 w 99"/>
              <a:gd name="T55" fmla="*/ 44 h 75"/>
              <a:gd name="T56" fmla="*/ 62 w 99"/>
              <a:gd name="T57" fmla="*/ 44 h 75"/>
              <a:gd name="T58" fmla="*/ 62 w 99"/>
              <a:gd name="T59" fmla="*/ 6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9" h="75">
                <a:moveTo>
                  <a:pt x="37" y="16"/>
                </a:moveTo>
                <a:cubicBezTo>
                  <a:pt x="37" y="24"/>
                  <a:pt x="44" y="31"/>
                  <a:pt x="53" y="31"/>
                </a:cubicBezTo>
                <a:cubicBezTo>
                  <a:pt x="61" y="31"/>
                  <a:pt x="68" y="24"/>
                  <a:pt x="68" y="16"/>
                </a:cubicBezTo>
                <a:cubicBezTo>
                  <a:pt x="68" y="7"/>
                  <a:pt x="61" y="0"/>
                  <a:pt x="53" y="0"/>
                </a:cubicBezTo>
                <a:cubicBezTo>
                  <a:pt x="44" y="0"/>
                  <a:pt x="37" y="7"/>
                  <a:pt x="37" y="16"/>
                </a:cubicBezTo>
                <a:close/>
                <a:moveTo>
                  <a:pt x="0" y="16"/>
                </a:move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  <a:moveTo>
                  <a:pt x="74" y="4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4"/>
                  <a:pt x="72" y="31"/>
                  <a:pt x="68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3" y="31"/>
                  <a:pt x="0" y="34"/>
                  <a:pt x="0" y="3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2"/>
                  <a:pt x="3" y="75"/>
                  <a:pt x="6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72" y="75"/>
                  <a:pt x="74" y="72"/>
                  <a:pt x="74" y="68"/>
                </a:cubicBezTo>
                <a:cubicBezTo>
                  <a:pt x="74" y="59"/>
                  <a:pt x="74" y="59"/>
                  <a:pt x="74" y="59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31"/>
                  <a:pt x="99" y="31"/>
                  <a:pt x="99" y="31"/>
                </a:cubicBezTo>
                <a:lnTo>
                  <a:pt x="74" y="47"/>
                </a:lnTo>
                <a:close/>
                <a:moveTo>
                  <a:pt x="62" y="62"/>
                </a:moveTo>
                <a:cubicBezTo>
                  <a:pt x="13" y="62"/>
                  <a:pt x="13" y="62"/>
                  <a:pt x="13" y="62"/>
                </a:cubicBezTo>
                <a:cubicBezTo>
                  <a:pt x="13" y="44"/>
                  <a:pt x="13" y="44"/>
                  <a:pt x="13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62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5" name="Freeform 143"/>
          <p:cNvSpPr>
            <a:spLocks noEditPoints="1"/>
          </p:cNvSpPr>
          <p:nvPr/>
        </p:nvSpPr>
        <p:spPr bwMode="auto">
          <a:xfrm>
            <a:off x="9094567" y="4900954"/>
            <a:ext cx="252144" cy="255076"/>
          </a:xfrm>
          <a:custGeom>
            <a:avLst/>
            <a:gdLst>
              <a:gd name="T0" fmla="*/ 53 w 105"/>
              <a:gd name="T1" fmla="*/ 0 h 106"/>
              <a:gd name="T2" fmla="*/ 0 w 105"/>
              <a:gd name="T3" fmla="*/ 53 h 106"/>
              <a:gd name="T4" fmla="*/ 53 w 105"/>
              <a:gd name="T5" fmla="*/ 106 h 106"/>
              <a:gd name="T6" fmla="*/ 105 w 105"/>
              <a:gd name="T7" fmla="*/ 53 h 106"/>
              <a:gd name="T8" fmla="*/ 53 w 105"/>
              <a:gd name="T9" fmla="*/ 0 h 106"/>
              <a:gd name="T10" fmla="*/ 84 w 105"/>
              <a:gd name="T11" fmla="*/ 45 h 106"/>
              <a:gd name="T12" fmla="*/ 55 w 105"/>
              <a:gd name="T13" fmla="*/ 85 h 106"/>
              <a:gd name="T14" fmla="*/ 41 w 105"/>
              <a:gd name="T15" fmla="*/ 80 h 106"/>
              <a:gd name="T16" fmla="*/ 31 w 105"/>
              <a:gd name="T17" fmla="*/ 48 h 106"/>
              <a:gd name="T18" fmla="*/ 24 w 105"/>
              <a:gd name="T19" fmla="*/ 50 h 106"/>
              <a:gd name="T20" fmla="*/ 21 w 105"/>
              <a:gd name="T21" fmla="*/ 47 h 106"/>
              <a:gd name="T22" fmla="*/ 40 w 105"/>
              <a:gd name="T23" fmla="*/ 33 h 106"/>
              <a:gd name="T24" fmla="*/ 51 w 105"/>
              <a:gd name="T25" fmla="*/ 54 h 106"/>
              <a:gd name="T26" fmla="*/ 56 w 105"/>
              <a:gd name="T27" fmla="*/ 67 h 106"/>
              <a:gd name="T28" fmla="*/ 64 w 105"/>
              <a:gd name="T29" fmla="*/ 55 h 106"/>
              <a:gd name="T30" fmla="*/ 57 w 105"/>
              <a:gd name="T31" fmla="*/ 47 h 106"/>
              <a:gd name="T32" fmla="*/ 84 w 105"/>
              <a:gd name="T33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" h="106">
                <a:moveTo>
                  <a:pt x="53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2"/>
                  <a:pt x="23" y="106"/>
                  <a:pt x="53" y="106"/>
                </a:cubicBezTo>
                <a:cubicBezTo>
                  <a:pt x="82" y="106"/>
                  <a:pt x="105" y="82"/>
                  <a:pt x="105" y="53"/>
                </a:cubicBezTo>
                <a:cubicBezTo>
                  <a:pt x="105" y="24"/>
                  <a:pt x="82" y="0"/>
                  <a:pt x="53" y="0"/>
                </a:cubicBezTo>
                <a:close/>
                <a:moveTo>
                  <a:pt x="84" y="45"/>
                </a:moveTo>
                <a:cubicBezTo>
                  <a:pt x="80" y="65"/>
                  <a:pt x="61" y="82"/>
                  <a:pt x="55" y="85"/>
                </a:cubicBezTo>
                <a:cubicBezTo>
                  <a:pt x="49" y="89"/>
                  <a:pt x="43" y="84"/>
                  <a:pt x="41" y="80"/>
                </a:cubicBezTo>
                <a:cubicBezTo>
                  <a:pt x="39" y="75"/>
                  <a:pt x="33" y="50"/>
                  <a:pt x="31" y="48"/>
                </a:cubicBezTo>
                <a:cubicBezTo>
                  <a:pt x="29" y="46"/>
                  <a:pt x="24" y="50"/>
                  <a:pt x="24" y="50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32" y="34"/>
                  <a:pt x="40" y="33"/>
                </a:cubicBezTo>
                <a:cubicBezTo>
                  <a:pt x="49" y="31"/>
                  <a:pt x="49" y="46"/>
                  <a:pt x="51" y="54"/>
                </a:cubicBezTo>
                <a:cubicBezTo>
                  <a:pt x="53" y="62"/>
                  <a:pt x="54" y="67"/>
                  <a:pt x="56" y="67"/>
                </a:cubicBezTo>
                <a:cubicBezTo>
                  <a:pt x="58" y="67"/>
                  <a:pt x="61" y="62"/>
                  <a:pt x="64" y="55"/>
                </a:cubicBezTo>
                <a:cubicBezTo>
                  <a:pt x="68" y="49"/>
                  <a:pt x="64" y="43"/>
                  <a:pt x="57" y="47"/>
                </a:cubicBezTo>
                <a:cubicBezTo>
                  <a:pt x="60" y="30"/>
                  <a:pt x="87" y="26"/>
                  <a:pt x="84" y="4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6" name="Freeform 144"/>
          <p:cNvSpPr>
            <a:spLocks noEditPoints="1"/>
          </p:cNvSpPr>
          <p:nvPr/>
        </p:nvSpPr>
        <p:spPr bwMode="auto">
          <a:xfrm>
            <a:off x="9015405" y="4676663"/>
            <a:ext cx="244815" cy="208166"/>
          </a:xfrm>
          <a:custGeom>
            <a:avLst/>
            <a:gdLst>
              <a:gd name="T0" fmla="*/ 84 w 102"/>
              <a:gd name="T1" fmla="*/ 82 h 87"/>
              <a:gd name="T2" fmla="*/ 81 w 102"/>
              <a:gd name="T3" fmla="*/ 81 h 87"/>
              <a:gd name="T4" fmla="*/ 81 w 102"/>
              <a:gd name="T5" fmla="*/ 74 h 87"/>
              <a:gd name="T6" fmla="*/ 93 w 102"/>
              <a:gd name="T7" fmla="*/ 44 h 87"/>
              <a:gd name="T8" fmla="*/ 81 w 102"/>
              <a:gd name="T9" fmla="*/ 13 h 87"/>
              <a:gd name="T10" fmla="*/ 81 w 102"/>
              <a:gd name="T11" fmla="*/ 6 h 87"/>
              <a:gd name="T12" fmla="*/ 87 w 102"/>
              <a:gd name="T13" fmla="*/ 6 h 87"/>
              <a:gd name="T14" fmla="*/ 102 w 102"/>
              <a:gd name="T15" fmla="*/ 44 h 87"/>
              <a:gd name="T16" fmla="*/ 87 w 102"/>
              <a:gd name="T17" fmla="*/ 81 h 87"/>
              <a:gd name="T18" fmla="*/ 84 w 102"/>
              <a:gd name="T19" fmla="*/ 82 h 87"/>
              <a:gd name="T20" fmla="*/ 68 w 102"/>
              <a:gd name="T21" fmla="*/ 74 h 87"/>
              <a:gd name="T22" fmla="*/ 65 w 102"/>
              <a:gd name="T23" fmla="*/ 72 h 87"/>
              <a:gd name="T24" fmla="*/ 65 w 102"/>
              <a:gd name="T25" fmla="*/ 66 h 87"/>
              <a:gd name="T26" fmla="*/ 65 w 102"/>
              <a:gd name="T27" fmla="*/ 21 h 87"/>
              <a:gd name="T28" fmla="*/ 65 w 102"/>
              <a:gd name="T29" fmla="*/ 15 h 87"/>
              <a:gd name="T30" fmla="*/ 71 w 102"/>
              <a:gd name="T31" fmla="*/ 15 h 87"/>
              <a:gd name="T32" fmla="*/ 83 w 102"/>
              <a:gd name="T33" fmla="*/ 44 h 87"/>
              <a:gd name="T34" fmla="*/ 71 w 102"/>
              <a:gd name="T35" fmla="*/ 72 h 87"/>
              <a:gd name="T36" fmla="*/ 68 w 102"/>
              <a:gd name="T37" fmla="*/ 74 h 87"/>
              <a:gd name="T38" fmla="*/ 52 w 102"/>
              <a:gd name="T39" fmla="*/ 65 h 87"/>
              <a:gd name="T40" fmla="*/ 49 w 102"/>
              <a:gd name="T41" fmla="*/ 64 h 87"/>
              <a:gd name="T42" fmla="*/ 49 w 102"/>
              <a:gd name="T43" fmla="*/ 57 h 87"/>
              <a:gd name="T44" fmla="*/ 49 w 102"/>
              <a:gd name="T45" fmla="*/ 30 h 87"/>
              <a:gd name="T46" fmla="*/ 49 w 102"/>
              <a:gd name="T47" fmla="*/ 23 h 87"/>
              <a:gd name="T48" fmla="*/ 55 w 102"/>
              <a:gd name="T49" fmla="*/ 23 h 87"/>
              <a:gd name="T50" fmla="*/ 55 w 102"/>
              <a:gd name="T51" fmla="*/ 64 h 87"/>
              <a:gd name="T52" fmla="*/ 52 w 102"/>
              <a:gd name="T53" fmla="*/ 65 h 87"/>
              <a:gd name="T54" fmla="*/ 38 w 102"/>
              <a:gd name="T55" fmla="*/ 3 h 87"/>
              <a:gd name="T56" fmla="*/ 42 w 102"/>
              <a:gd name="T57" fmla="*/ 5 h 87"/>
              <a:gd name="T58" fmla="*/ 42 w 102"/>
              <a:gd name="T59" fmla="*/ 82 h 87"/>
              <a:gd name="T60" fmla="*/ 38 w 102"/>
              <a:gd name="T61" fmla="*/ 84 h 87"/>
              <a:gd name="T62" fmla="*/ 15 w 102"/>
              <a:gd name="T63" fmla="*/ 62 h 87"/>
              <a:gd name="T64" fmla="*/ 0 w 102"/>
              <a:gd name="T65" fmla="*/ 62 h 87"/>
              <a:gd name="T66" fmla="*/ 0 w 102"/>
              <a:gd name="T67" fmla="*/ 25 h 87"/>
              <a:gd name="T68" fmla="*/ 15 w 102"/>
              <a:gd name="T69" fmla="*/ 25 h 87"/>
              <a:gd name="T70" fmla="*/ 38 w 102"/>
              <a:gd name="T7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2" h="87">
                <a:moveTo>
                  <a:pt x="84" y="82"/>
                </a:moveTo>
                <a:cubicBezTo>
                  <a:pt x="83" y="82"/>
                  <a:pt x="81" y="82"/>
                  <a:pt x="81" y="81"/>
                </a:cubicBezTo>
                <a:cubicBezTo>
                  <a:pt x="79" y="79"/>
                  <a:pt x="79" y="76"/>
                  <a:pt x="81" y="74"/>
                </a:cubicBezTo>
                <a:cubicBezTo>
                  <a:pt x="89" y="66"/>
                  <a:pt x="93" y="55"/>
                  <a:pt x="93" y="44"/>
                </a:cubicBezTo>
                <a:cubicBezTo>
                  <a:pt x="93" y="32"/>
                  <a:pt x="89" y="21"/>
                  <a:pt x="81" y="13"/>
                </a:cubicBezTo>
                <a:cubicBezTo>
                  <a:pt x="79" y="11"/>
                  <a:pt x="79" y="8"/>
                  <a:pt x="81" y="6"/>
                </a:cubicBezTo>
                <a:cubicBezTo>
                  <a:pt x="82" y="4"/>
                  <a:pt x="85" y="4"/>
                  <a:pt x="87" y="6"/>
                </a:cubicBezTo>
                <a:cubicBezTo>
                  <a:pt x="97" y="16"/>
                  <a:pt x="102" y="29"/>
                  <a:pt x="102" y="44"/>
                </a:cubicBezTo>
                <a:cubicBezTo>
                  <a:pt x="102" y="58"/>
                  <a:pt x="97" y="71"/>
                  <a:pt x="87" y="81"/>
                </a:cubicBezTo>
                <a:cubicBezTo>
                  <a:pt x="86" y="82"/>
                  <a:pt x="85" y="82"/>
                  <a:pt x="84" y="82"/>
                </a:cubicBezTo>
                <a:close/>
                <a:moveTo>
                  <a:pt x="68" y="74"/>
                </a:moveTo>
                <a:cubicBezTo>
                  <a:pt x="67" y="74"/>
                  <a:pt x="65" y="73"/>
                  <a:pt x="65" y="72"/>
                </a:cubicBezTo>
                <a:cubicBezTo>
                  <a:pt x="63" y="70"/>
                  <a:pt x="63" y="68"/>
                  <a:pt x="65" y="66"/>
                </a:cubicBezTo>
                <a:cubicBezTo>
                  <a:pt x="77" y="54"/>
                  <a:pt x="77" y="33"/>
                  <a:pt x="65" y="21"/>
                </a:cubicBezTo>
                <a:cubicBezTo>
                  <a:pt x="63" y="19"/>
                  <a:pt x="63" y="17"/>
                  <a:pt x="65" y="15"/>
                </a:cubicBezTo>
                <a:cubicBezTo>
                  <a:pt x="66" y="13"/>
                  <a:pt x="69" y="13"/>
                  <a:pt x="71" y="15"/>
                </a:cubicBezTo>
                <a:cubicBezTo>
                  <a:pt x="79" y="22"/>
                  <a:pt x="83" y="33"/>
                  <a:pt x="83" y="44"/>
                </a:cubicBezTo>
                <a:cubicBezTo>
                  <a:pt x="83" y="54"/>
                  <a:pt x="79" y="65"/>
                  <a:pt x="71" y="72"/>
                </a:cubicBezTo>
                <a:cubicBezTo>
                  <a:pt x="70" y="73"/>
                  <a:pt x="69" y="74"/>
                  <a:pt x="68" y="74"/>
                </a:cubicBezTo>
                <a:close/>
                <a:moveTo>
                  <a:pt x="52" y="65"/>
                </a:moveTo>
                <a:cubicBezTo>
                  <a:pt x="51" y="65"/>
                  <a:pt x="49" y="65"/>
                  <a:pt x="49" y="64"/>
                </a:cubicBezTo>
                <a:cubicBezTo>
                  <a:pt x="47" y="62"/>
                  <a:pt x="47" y="59"/>
                  <a:pt x="49" y="57"/>
                </a:cubicBezTo>
                <a:cubicBezTo>
                  <a:pt x="56" y="50"/>
                  <a:pt x="56" y="37"/>
                  <a:pt x="49" y="30"/>
                </a:cubicBezTo>
                <a:cubicBezTo>
                  <a:pt x="47" y="28"/>
                  <a:pt x="47" y="25"/>
                  <a:pt x="49" y="23"/>
                </a:cubicBezTo>
                <a:cubicBezTo>
                  <a:pt x="50" y="22"/>
                  <a:pt x="53" y="22"/>
                  <a:pt x="55" y="23"/>
                </a:cubicBezTo>
                <a:cubicBezTo>
                  <a:pt x="66" y="34"/>
                  <a:pt x="66" y="53"/>
                  <a:pt x="55" y="64"/>
                </a:cubicBezTo>
                <a:cubicBezTo>
                  <a:pt x="54" y="65"/>
                  <a:pt x="53" y="65"/>
                  <a:pt x="52" y="65"/>
                </a:cubicBezTo>
                <a:close/>
                <a:moveTo>
                  <a:pt x="38" y="3"/>
                </a:moveTo>
                <a:cubicBezTo>
                  <a:pt x="40" y="0"/>
                  <a:pt x="42" y="1"/>
                  <a:pt x="42" y="5"/>
                </a:cubicBezTo>
                <a:cubicBezTo>
                  <a:pt x="42" y="82"/>
                  <a:pt x="42" y="82"/>
                  <a:pt x="42" y="82"/>
                </a:cubicBezTo>
                <a:cubicBezTo>
                  <a:pt x="42" y="86"/>
                  <a:pt x="40" y="87"/>
                  <a:pt x="38" y="84"/>
                </a:cubicBezTo>
                <a:cubicBezTo>
                  <a:pt x="15" y="62"/>
                  <a:pt x="15" y="62"/>
                  <a:pt x="15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5"/>
                  <a:pt x="0" y="25"/>
                  <a:pt x="0" y="25"/>
                </a:cubicBezTo>
                <a:cubicBezTo>
                  <a:pt x="15" y="25"/>
                  <a:pt x="15" y="25"/>
                  <a:pt x="15" y="25"/>
                </a:cubicBezTo>
                <a:lnTo>
                  <a:pt x="38" y="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Freeform 145"/>
          <p:cNvSpPr>
            <a:spLocks noEditPoints="1"/>
          </p:cNvSpPr>
          <p:nvPr/>
        </p:nvSpPr>
        <p:spPr bwMode="auto">
          <a:xfrm>
            <a:off x="8805773" y="4409859"/>
            <a:ext cx="277065" cy="244814"/>
          </a:xfrm>
          <a:custGeom>
            <a:avLst/>
            <a:gdLst>
              <a:gd name="T0" fmla="*/ 124 w 189"/>
              <a:gd name="T1" fmla="*/ 23 h 167"/>
              <a:gd name="T2" fmla="*/ 65 w 189"/>
              <a:gd name="T3" fmla="*/ 0 h 167"/>
              <a:gd name="T4" fmla="*/ 0 w 189"/>
              <a:gd name="T5" fmla="*/ 23 h 167"/>
              <a:gd name="T6" fmla="*/ 0 w 189"/>
              <a:gd name="T7" fmla="*/ 167 h 167"/>
              <a:gd name="T8" fmla="*/ 65 w 189"/>
              <a:gd name="T9" fmla="*/ 142 h 167"/>
              <a:gd name="T10" fmla="*/ 124 w 189"/>
              <a:gd name="T11" fmla="*/ 167 h 167"/>
              <a:gd name="T12" fmla="*/ 189 w 189"/>
              <a:gd name="T13" fmla="*/ 142 h 167"/>
              <a:gd name="T14" fmla="*/ 189 w 189"/>
              <a:gd name="T15" fmla="*/ 0 h 167"/>
              <a:gd name="T16" fmla="*/ 124 w 189"/>
              <a:gd name="T17" fmla="*/ 23 h 167"/>
              <a:gd name="T18" fmla="*/ 70 w 189"/>
              <a:gd name="T19" fmla="*/ 15 h 167"/>
              <a:gd name="T20" fmla="*/ 119 w 189"/>
              <a:gd name="T21" fmla="*/ 35 h 167"/>
              <a:gd name="T22" fmla="*/ 119 w 189"/>
              <a:gd name="T23" fmla="*/ 152 h 167"/>
              <a:gd name="T24" fmla="*/ 70 w 189"/>
              <a:gd name="T25" fmla="*/ 133 h 167"/>
              <a:gd name="T26" fmla="*/ 70 w 189"/>
              <a:gd name="T27" fmla="*/ 15 h 167"/>
              <a:gd name="T28" fmla="*/ 11 w 189"/>
              <a:gd name="T29" fmla="*/ 31 h 167"/>
              <a:gd name="T30" fmla="*/ 58 w 189"/>
              <a:gd name="T31" fmla="*/ 15 h 167"/>
              <a:gd name="T32" fmla="*/ 58 w 189"/>
              <a:gd name="T33" fmla="*/ 133 h 167"/>
              <a:gd name="T34" fmla="*/ 11 w 189"/>
              <a:gd name="T35" fmla="*/ 151 h 167"/>
              <a:gd name="T36" fmla="*/ 11 w 189"/>
              <a:gd name="T37" fmla="*/ 31 h 167"/>
              <a:gd name="T38" fmla="*/ 178 w 189"/>
              <a:gd name="T39" fmla="*/ 134 h 167"/>
              <a:gd name="T40" fmla="*/ 130 w 189"/>
              <a:gd name="T41" fmla="*/ 152 h 167"/>
              <a:gd name="T42" fmla="*/ 130 w 189"/>
              <a:gd name="T43" fmla="*/ 35 h 167"/>
              <a:gd name="T44" fmla="*/ 178 w 189"/>
              <a:gd name="T45" fmla="*/ 17 h 167"/>
              <a:gd name="T46" fmla="*/ 178 w 189"/>
              <a:gd name="T47" fmla="*/ 13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" h="167">
                <a:moveTo>
                  <a:pt x="124" y="23"/>
                </a:moveTo>
                <a:lnTo>
                  <a:pt x="65" y="0"/>
                </a:lnTo>
                <a:lnTo>
                  <a:pt x="0" y="23"/>
                </a:lnTo>
                <a:lnTo>
                  <a:pt x="0" y="167"/>
                </a:lnTo>
                <a:lnTo>
                  <a:pt x="65" y="142"/>
                </a:lnTo>
                <a:lnTo>
                  <a:pt x="124" y="167"/>
                </a:lnTo>
                <a:lnTo>
                  <a:pt x="189" y="142"/>
                </a:lnTo>
                <a:lnTo>
                  <a:pt x="189" y="0"/>
                </a:lnTo>
                <a:lnTo>
                  <a:pt x="124" y="23"/>
                </a:lnTo>
                <a:close/>
                <a:moveTo>
                  <a:pt x="70" y="15"/>
                </a:moveTo>
                <a:lnTo>
                  <a:pt x="119" y="35"/>
                </a:lnTo>
                <a:lnTo>
                  <a:pt x="119" y="152"/>
                </a:lnTo>
                <a:lnTo>
                  <a:pt x="70" y="133"/>
                </a:lnTo>
                <a:lnTo>
                  <a:pt x="70" y="15"/>
                </a:lnTo>
                <a:close/>
                <a:moveTo>
                  <a:pt x="11" y="31"/>
                </a:moveTo>
                <a:lnTo>
                  <a:pt x="58" y="15"/>
                </a:lnTo>
                <a:lnTo>
                  <a:pt x="58" y="133"/>
                </a:lnTo>
                <a:lnTo>
                  <a:pt x="11" y="151"/>
                </a:lnTo>
                <a:lnTo>
                  <a:pt x="11" y="31"/>
                </a:lnTo>
                <a:close/>
                <a:moveTo>
                  <a:pt x="178" y="134"/>
                </a:moveTo>
                <a:lnTo>
                  <a:pt x="130" y="152"/>
                </a:lnTo>
                <a:lnTo>
                  <a:pt x="130" y="35"/>
                </a:lnTo>
                <a:lnTo>
                  <a:pt x="178" y="17"/>
                </a:lnTo>
                <a:lnTo>
                  <a:pt x="178" y="13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8" name="Freeform 146"/>
          <p:cNvSpPr>
            <a:spLocks noEditPoints="1"/>
          </p:cNvSpPr>
          <p:nvPr/>
        </p:nvSpPr>
        <p:spPr bwMode="auto">
          <a:xfrm>
            <a:off x="8874674" y="3495104"/>
            <a:ext cx="303453" cy="306383"/>
          </a:xfrm>
          <a:custGeom>
            <a:avLst/>
            <a:gdLst>
              <a:gd name="T0" fmla="*/ 63 w 127"/>
              <a:gd name="T1" fmla="*/ 0 h 128"/>
              <a:gd name="T2" fmla="*/ 0 w 127"/>
              <a:gd name="T3" fmla="*/ 64 h 128"/>
              <a:gd name="T4" fmla="*/ 63 w 127"/>
              <a:gd name="T5" fmla="*/ 128 h 128"/>
              <a:gd name="T6" fmla="*/ 127 w 127"/>
              <a:gd name="T7" fmla="*/ 64 h 128"/>
              <a:gd name="T8" fmla="*/ 63 w 127"/>
              <a:gd name="T9" fmla="*/ 0 h 128"/>
              <a:gd name="T10" fmla="*/ 52 w 127"/>
              <a:gd name="T11" fmla="*/ 104 h 128"/>
              <a:gd name="T12" fmla="*/ 25 w 127"/>
              <a:gd name="T13" fmla="*/ 69 h 128"/>
              <a:gd name="T14" fmla="*/ 37 w 127"/>
              <a:gd name="T15" fmla="*/ 57 h 128"/>
              <a:gd name="T16" fmla="*/ 52 w 127"/>
              <a:gd name="T17" fmla="*/ 76 h 128"/>
              <a:gd name="T18" fmla="*/ 98 w 127"/>
              <a:gd name="T19" fmla="*/ 38 h 128"/>
              <a:gd name="T20" fmla="*/ 103 w 127"/>
              <a:gd name="T21" fmla="*/ 44 h 128"/>
              <a:gd name="T22" fmla="*/ 52 w 127"/>
              <a:gd name="T2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99"/>
                  <a:pt x="28" y="128"/>
                  <a:pt x="63" y="128"/>
                </a:cubicBezTo>
                <a:cubicBezTo>
                  <a:pt x="99" y="128"/>
                  <a:pt x="127" y="99"/>
                  <a:pt x="127" y="64"/>
                </a:cubicBezTo>
                <a:cubicBezTo>
                  <a:pt x="127" y="29"/>
                  <a:pt x="99" y="0"/>
                  <a:pt x="63" y="0"/>
                </a:cubicBezTo>
                <a:close/>
                <a:moveTo>
                  <a:pt x="52" y="104"/>
                </a:moveTo>
                <a:cubicBezTo>
                  <a:pt x="25" y="69"/>
                  <a:pt x="25" y="69"/>
                  <a:pt x="25" y="69"/>
                </a:cubicBezTo>
                <a:cubicBezTo>
                  <a:pt x="37" y="57"/>
                  <a:pt x="37" y="57"/>
                  <a:pt x="37" y="57"/>
                </a:cubicBezTo>
                <a:cubicBezTo>
                  <a:pt x="52" y="76"/>
                  <a:pt x="52" y="76"/>
                  <a:pt x="52" y="76"/>
                </a:cubicBezTo>
                <a:cubicBezTo>
                  <a:pt x="98" y="38"/>
                  <a:pt x="98" y="38"/>
                  <a:pt x="98" y="38"/>
                </a:cubicBezTo>
                <a:cubicBezTo>
                  <a:pt x="103" y="44"/>
                  <a:pt x="103" y="44"/>
                  <a:pt x="103" y="44"/>
                </a:cubicBezTo>
                <a:lnTo>
                  <a:pt x="52" y="10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Freeform 147"/>
          <p:cNvSpPr>
            <a:spLocks noEditPoints="1"/>
          </p:cNvSpPr>
          <p:nvPr/>
        </p:nvSpPr>
        <p:spPr bwMode="auto">
          <a:xfrm>
            <a:off x="9758642" y="5641259"/>
            <a:ext cx="230155" cy="230155"/>
          </a:xfrm>
          <a:custGeom>
            <a:avLst/>
            <a:gdLst>
              <a:gd name="T0" fmla="*/ 0 w 157"/>
              <a:gd name="T1" fmla="*/ 74 h 157"/>
              <a:gd name="T2" fmla="*/ 0 w 157"/>
              <a:gd name="T3" fmla="*/ 23 h 157"/>
              <a:gd name="T4" fmla="*/ 64 w 157"/>
              <a:gd name="T5" fmla="*/ 13 h 157"/>
              <a:gd name="T6" fmla="*/ 64 w 157"/>
              <a:gd name="T7" fmla="*/ 74 h 157"/>
              <a:gd name="T8" fmla="*/ 0 w 157"/>
              <a:gd name="T9" fmla="*/ 74 h 157"/>
              <a:gd name="T10" fmla="*/ 73 w 157"/>
              <a:gd name="T11" fmla="*/ 12 h 157"/>
              <a:gd name="T12" fmla="*/ 157 w 157"/>
              <a:gd name="T13" fmla="*/ 0 h 157"/>
              <a:gd name="T14" fmla="*/ 157 w 157"/>
              <a:gd name="T15" fmla="*/ 74 h 157"/>
              <a:gd name="T16" fmla="*/ 73 w 157"/>
              <a:gd name="T17" fmla="*/ 74 h 157"/>
              <a:gd name="T18" fmla="*/ 73 w 157"/>
              <a:gd name="T19" fmla="*/ 12 h 157"/>
              <a:gd name="T20" fmla="*/ 157 w 157"/>
              <a:gd name="T21" fmla="*/ 84 h 157"/>
              <a:gd name="T22" fmla="*/ 157 w 157"/>
              <a:gd name="T23" fmla="*/ 157 h 157"/>
              <a:gd name="T24" fmla="*/ 73 w 157"/>
              <a:gd name="T25" fmla="*/ 146 h 157"/>
              <a:gd name="T26" fmla="*/ 73 w 157"/>
              <a:gd name="T27" fmla="*/ 84 h 157"/>
              <a:gd name="T28" fmla="*/ 157 w 157"/>
              <a:gd name="T29" fmla="*/ 84 h 157"/>
              <a:gd name="T30" fmla="*/ 64 w 157"/>
              <a:gd name="T31" fmla="*/ 144 h 157"/>
              <a:gd name="T32" fmla="*/ 0 w 157"/>
              <a:gd name="T33" fmla="*/ 136 h 157"/>
              <a:gd name="T34" fmla="*/ 0 w 157"/>
              <a:gd name="T35" fmla="*/ 84 h 157"/>
              <a:gd name="T36" fmla="*/ 64 w 157"/>
              <a:gd name="T37" fmla="*/ 84 h 157"/>
              <a:gd name="T38" fmla="*/ 64 w 157"/>
              <a:gd name="T39" fmla="*/ 144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57">
                <a:moveTo>
                  <a:pt x="0" y="74"/>
                </a:moveTo>
                <a:lnTo>
                  <a:pt x="0" y="23"/>
                </a:lnTo>
                <a:lnTo>
                  <a:pt x="64" y="13"/>
                </a:lnTo>
                <a:lnTo>
                  <a:pt x="64" y="74"/>
                </a:lnTo>
                <a:lnTo>
                  <a:pt x="0" y="74"/>
                </a:lnTo>
                <a:close/>
                <a:moveTo>
                  <a:pt x="73" y="12"/>
                </a:moveTo>
                <a:lnTo>
                  <a:pt x="157" y="0"/>
                </a:lnTo>
                <a:lnTo>
                  <a:pt x="157" y="74"/>
                </a:lnTo>
                <a:lnTo>
                  <a:pt x="73" y="74"/>
                </a:lnTo>
                <a:lnTo>
                  <a:pt x="73" y="12"/>
                </a:lnTo>
                <a:close/>
                <a:moveTo>
                  <a:pt x="157" y="84"/>
                </a:moveTo>
                <a:lnTo>
                  <a:pt x="157" y="157"/>
                </a:lnTo>
                <a:lnTo>
                  <a:pt x="73" y="146"/>
                </a:lnTo>
                <a:lnTo>
                  <a:pt x="73" y="84"/>
                </a:lnTo>
                <a:lnTo>
                  <a:pt x="157" y="84"/>
                </a:lnTo>
                <a:close/>
                <a:moveTo>
                  <a:pt x="64" y="144"/>
                </a:moveTo>
                <a:lnTo>
                  <a:pt x="0" y="136"/>
                </a:lnTo>
                <a:lnTo>
                  <a:pt x="0" y="84"/>
                </a:lnTo>
                <a:lnTo>
                  <a:pt x="64" y="84"/>
                </a:lnTo>
                <a:lnTo>
                  <a:pt x="64" y="14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0" name="Freeform 148"/>
          <p:cNvSpPr>
            <a:spLocks noEditPoints="1"/>
          </p:cNvSpPr>
          <p:nvPr/>
        </p:nvSpPr>
        <p:spPr bwMode="auto">
          <a:xfrm>
            <a:off x="9506499" y="5591417"/>
            <a:ext cx="203767" cy="203767"/>
          </a:xfrm>
          <a:custGeom>
            <a:avLst/>
            <a:gdLst>
              <a:gd name="T0" fmla="*/ 11 w 85"/>
              <a:gd name="T1" fmla="*/ 42 h 85"/>
              <a:gd name="T2" fmla="*/ 29 w 85"/>
              <a:gd name="T3" fmla="*/ 70 h 85"/>
              <a:gd name="T4" fmla="*/ 14 w 85"/>
              <a:gd name="T5" fmla="*/ 30 h 85"/>
              <a:gd name="T6" fmla="*/ 11 w 85"/>
              <a:gd name="T7" fmla="*/ 42 h 85"/>
              <a:gd name="T8" fmla="*/ 64 w 85"/>
              <a:gd name="T9" fmla="*/ 41 h 85"/>
              <a:gd name="T10" fmla="*/ 62 w 85"/>
              <a:gd name="T11" fmla="*/ 32 h 85"/>
              <a:gd name="T12" fmla="*/ 59 w 85"/>
              <a:gd name="T13" fmla="*/ 25 h 85"/>
              <a:gd name="T14" fmla="*/ 64 w 85"/>
              <a:gd name="T15" fmla="*/ 20 h 85"/>
              <a:gd name="T16" fmla="*/ 64 w 85"/>
              <a:gd name="T17" fmla="*/ 20 h 85"/>
              <a:gd name="T18" fmla="*/ 43 w 85"/>
              <a:gd name="T19" fmla="*/ 11 h 85"/>
              <a:gd name="T20" fmla="*/ 16 w 85"/>
              <a:gd name="T21" fmla="*/ 25 h 85"/>
              <a:gd name="T22" fmla="*/ 18 w 85"/>
              <a:gd name="T23" fmla="*/ 25 h 85"/>
              <a:gd name="T24" fmla="*/ 27 w 85"/>
              <a:gd name="T25" fmla="*/ 25 h 85"/>
              <a:gd name="T26" fmla="*/ 27 w 85"/>
              <a:gd name="T27" fmla="*/ 28 h 85"/>
              <a:gd name="T28" fmla="*/ 23 w 85"/>
              <a:gd name="T29" fmla="*/ 28 h 85"/>
              <a:gd name="T30" fmla="*/ 35 w 85"/>
              <a:gd name="T31" fmla="*/ 61 h 85"/>
              <a:gd name="T32" fmla="*/ 42 w 85"/>
              <a:gd name="T33" fmla="*/ 41 h 85"/>
              <a:gd name="T34" fmla="*/ 37 w 85"/>
              <a:gd name="T35" fmla="*/ 28 h 85"/>
              <a:gd name="T36" fmla="*/ 34 w 85"/>
              <a:gd name="T37" fmla="*/ 28 h 85"/>
              <a:gd name="T38" fmla="*/ 34 w 85"/>
              <a:gd name="T39" fmla="*/ 25 h 85"/>
              <a:gd name="T40" fmla="*/ 42 w 85"/>
              <a:gd name="T41" fmla="*/ 25 h 85"/>
              <a:gd name="T42" fmla="*/ 51 w 85"/>
              <a:gd name="T43" fmla="*/ 25 h 85"/>
              <a:gd name="T44" fmla="*/ 51 w 85"/>
              <a:gd name="T45" fmla="*/ 28 h 85"/>
              <a:gd name="T46" fmla="*/ 47 w 85"/>
              <a:gd name="T47" fmla="*/ 28 h 85"/>
              <a:gd name="T48" fmla="*/ 59 w 85"/>
              <a:gd name="T49" fmla="*/ 61 h 85"/>
              <a:gd name="T50" fmla="*/ 62 w 85"/>
              <a:gd name="T51" fmla="*/ 51 h 85"/>
              <a:gd name="T52" fmla="*/ 64 w 85"/>
              <a:gd name="T53" fmla="*/ 41 h 85"/>
              <a:gd name="T54" fmla="*/ 43 w 85"/>
              <a:gd name="T55" fmla="*/ 45 h 85"/>
              <a:gd name="T56" fmla="*/ 34 w 85"/>
              <a:gd name="T57" fmla="*/ 72 h 85"/>
              <a:gd name="T58" fmla="*/ 43 w 85"/>
              <a:gd name="T59" fmla="*/ 73 h 85"/>
              <a:gd name="T60" fmla="*/ 53 w 85"/>
              <a:gd name="T61" fmla="*/ 72 h 85"/>
              <a:gd name="T62" fmla="*/ 53 w 85"/>
              <a:gd name="T63" fmla="*/ 71 h 85"/>
              <a:gd name="T64" fmla="*/ 43 w 85"/>
              <a:gd name="T65" fmla="*/ 45 h 85"/>
              <a:gd name="T66" fmla="*/ 71 w 85"/>
              <a:gd name="T67" fmla="*/ 28 h 85"/>
              <a:gd name="T68" fmla="*/ 71 w 85"/>
              <a:gd name="T69" fmla="*/ 31 h 85"/>
              <a:gd name="T70" fmla="*/ 69 w 85"/>
              <a:gd name="T71" fmla="*/ 42 h 85"/>
              <a:gd name="T72" fmla="*/ 59 w 85"/>
              <a:gd name="T73" fmla="*/ 69 h 85"/>
              <a:gd name="T74" fmla="*/ 75 w 85"/>
              <a:gd name="T75" fmla="*/ 42 h 85"/>
              <a:gd name="T76" fmla="*/ 71 w 85"/>
              <a:gd name="T77" fmla="*/ 28 h 85"/>
              <a:gd name="T78" fmla="*/ 43 w 85"/>
              <a:gd name="T79" fmla="*/ 0 h 85"/>
              <a:gd name="T80" fmla="*/ 0 w 85"/>
              <a:gd name="T81" fmla="*/ 42 h 85"/>
              <a:gd name="T82" fmla="*/ 43 w 85"/>
              <a:gd name="T83" fmla="*/ 85 h 85"/>
              <a:gd name="T84" fmla="*/ 85 w 85"/>
              <a:gd name="T85" fmla="*/ 42 h 85"/>
              <a:gd name="T86" fmla="*/ 43 w 85"/>
              <a:gd name="T87" fmla="*/ 0 h 85"/>
              <a:gd name="T88" fmla="*/ 43 w 85"/>
              <a:gd name="T89" fmla="*/ 79 h 85"/>
              <a:gd name="T90" fmla="*/ 6 w 85"/>
              <a:gd name="T91" fmla="*/ 42 h 85"/>
              <a:gd name="T92" fmla="*/ 43 w 85"/>
              <a:gd name="T93" fmla="*/ 5 h 85"/>
              <a:gd name="T94" fmla="*/ 80 w 85"/>
              <a:gd name="T95" fmla="*/ 42 h 85"/>
              <a:gd name="T96" fmla="*/ 43 w 85"/>
              <a:gd name="T97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5" h="85">
                <a:moveTo>
                  <a:pt x="11" y="42"/>
                </a:moveTo>
                <a:cubicBezTo>
                  <a:pt x="11" y="55"/>
                  <a:pt x="18" y="65"/>
                  <a:pt x="29" y="7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4"/>
                  <a:pt x="11" y="38"/>
                  <a:pt x="11" y="42"/>
                </a:cubicBezTo>
                <a:close/>
                <a:moveTo>
                  <a:pt x="64" y="41"/>
                </a:moveTo>
                <a:cubicBezTo>
                  <a:pt x="64" y="37"/>
                  <a:pt x="63" y="34"/>
                  <a:pt x="62" y="32"/>
                </a:cubicBezTo>
                <a:cubicBezTo>
                  <a:pt x="60" y="30"/>
                  <a:pt x="59" y="28"/>
                  <a:pt x="59" y="25"/>
                </a:cubicBezTo>
                <a:cubicBezTo>
                  <a:pt x="59" y="22"/>
                  <a:pt x="61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ubicBezTo>
                  <a:pt x="59" y="15"/>
                  <a:pt x="51" y="11"/>
                  <a:pt x="43" y="11"/>
                </a:cubicBezTo>
                <a:cubicBezTo>
                  <a:pt x="32" y="11"/>
                  <a:pt x="22" y="17"/>
                  <a:pt x="16" y="25"/>
                </a:cubicBezTo>
                <a:cubicBezTo>
                  <a:pt x="17" y="25"/>
                  <a:pt x="18" y="25"/>
                  <a:pt x="18" y="25"/>
                </a:cubicBezTo>
                <a:cubicBezTo>
                  <a:pt x="22" y="25"/>
                  <a:pt x="27" y="25"/>
                  <a:pt x="27" y="25"/>
                </a:cubicBezTo>
                <a:cubicBezTo>
                  <a:pt x="29" y="25"/>
                  <a:pt x="29" y="27"/>
                  <a:pt x="27" y="28"/>
                </a:cubicBezTo>
                <a:cubicBezTo>
                  <a:pt x="27" y="28"/>
                  <a:pt x="25" y="28"/>
                  <a:pt x="23" y="28"/>
                </a:cubicBezTo>
                <a:cubicBezTo>
                  <a:pt x="35" y="61"/>
                  <a:pt x="35" y="61"/>
                  <a:pt x="35" y="61"/>
                </a:cubicBezTo>
                <a:cubicBezTo>
                  <a:pt x="42" y="41"/>
                  <a:pt x="42" y="41"/>
                  <a:pt x="42" y="41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5"/>
                  <a:pt x="34" y="25"/>
                </a:cubicBezTo>
                <a:cubicBezTo>
                  <a:pt x="34" y="25"/>
                  <a:pt x="39" y="25"/>
                  <a:pt x="42" y="25"/>
                </a:cubicBezTo>
                <a:cubicBezTo>
                  <a:pt x="46" y="25"/>
                  <a:pt x="51" y="25"/>
                  <a:pt x="51" y="25"/>
                </a:cubicBezTo>
                <a:cubicBezTo>
                  <a:pt x="52" y="25"/>
                  <a:pt x="53" y="27"/>
                  <a:pt x="51" y="28"/>
                </a:cubicBezTo>
                <a:cubicBezTo>
                  <a:pt x="51" y="28"/>
                  <a:pt x="49" y="28"/>
                  <a:pt x="47" y="28"/>
                </a:cubicBezTo>
                <a:cubicBezTo>
                  <a:pt x="59" y="61"/>
                  <a:pt x="59" y="61"/>
                  <a:pt x="59" y="6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47"/>
                  <a:pt x="64" y="43"/>
                  <a:pt x="64" y="41"/>
                </a:cubicBezTo>
                <a:close/>
                <a:moveTo>
                  <a:pt x="43" y="45"/>
                </a:moveTo>
                <a:cubicBezTo>
                  <a:pt x="34" y="72"/>
                  <a:pt x="34" y="72"/>
                  <a:pt x="34" y="72"/>
                </a:cubicBezTo>
                <a:cubicBezTo>
                  <a:pt x="37" y="73"/>
                  <a:pt x="40" y="73"/>
                  <a:pt x="43" y="73"/>
                </a:cubicBezTo>
                <a:cubicBezTo>
                  <a:pt x="47" y="73"/>
                  <a:pt x="50" y="73"/>
                  <a:pt x="53" y="72"/>
                </a:cubicBezTo>
                <a:cubicBezTo>
                  <a:pt x="53" y="71"/>
                  <a:pt x="53" y="71"/>
                  <a:pt x="53" y="71"/>
                </a:cubicBezTo>
                <a:lnTo>
                  <a:pt x="43" y="45"/>
                </a:lnTo>
                <a:close/>
                <a:moveTo>
                  <a:pt x="71" y="28"/>
                </a:moveTo>
                <a:cubicBezTo>
                  <a:pt x="71" y="29"/>
                  <a:pt x="71" y="30"/>
                  <a:pt x="71" y="31"/>
                </a:cubicBezTo>
                <a:cubicBezTo>
                  <a:pt x="71" y="34"/>
                  <a:pt x="70" y="37"/>
                  <a:pt x="69" y="42"/>
                </a:cubicBezTo>
                <a:cubicBezTo>
                  <a:pt x="59" y="69"/>
                  <a:pt x="59" y="69"/>
                  <a:pt x="59" y="69"/>
                </a:cubicBezTo>
                <a:cubicBezTo>
                  <a:pt x="68" y="64"/>
                  <a:pt x="75" y="54"/>
                  <a:pt x="75" y="42"/>
                </a:cubicBezTo>
                <a:cubicBezTo>
                  <a:pt x="75" y="37"/>
                  <a:pt x="73" y="32"/>
                  <a:pt x="71" y="28"/>
                </a:cubicBezTo>
                <a:close/>
                <a:moveTo>
                  <a:pt x="43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6"/>
                  <a:pt x="19" y="85"/>
                  <a:pt x="43" y="85"/>
                </a:cubicBezTo>
                <a:cubicBezTo>
                  <a:pt x="66" y="85"/>
                  <a:pt x="85" y="66"/>
                  <a:pt x="85" y="42"/>
                </a:cubicBezTo>
                <a:cubicBezTo>
                  <a:pt x="85" y="19"/>
                  <a:pt x="66" y="0"/>
                  <a:pt x="43" y="0"/>
                </a:cubicBezTo>
                <a:close/>
                <a:moveTo>
                  <a:pt x="43" y="79"/>
                </a:moveTo>
                <a:cubicBezTo>
                  <a:pt x="22" y="79"/>
                  <a:pt x="6" y="63"/>
                  <a:pt x="6" y="42"/>
                </a:cubicBezTo>
                <a:cubicBezTo>
                  <a:pt x="6" y="22"/>
                  <a:pt x="22" y="5"/>
                  <a:pt x="43" y="5"/>
                </a:cubicBezTo>
                <a:cubicBezTo>
                  <a:pt x="63" y="5"/>
                  <a:pt x="80" y="22"/>
                  <a:pt x="80" y="42"/>
                </a:cubicBezTo>
                <a:cubicBezTo>
                  <a:pt x="80" y="63"/>
                  <a:pt x="63" y="79"/>
                  <a:pt x="43" y="79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Freeform 149"/>
          <p:cNvSpPr/>
          <p:nvPr/>
        </p:nvSpPr>
        <p:spPr bwMode="auto">
          <a:xfrm>
            <a:off x="9758642" y="5965236"/>
            <a:ext cx="272667" cy="269735"/>
          </a:xfrm>
          <a:custGeom>
            <a:avLst/>
            <a:gdLst>
              <a:gd name="T0" fmla="*/ 110 w 114"/>
              <a:gd name="T1" fmla="*/ 90 h 113"/>
              <a:gd name="T2" fmla="*/ 60 w 114"/>
              <a:gd name="T3" fmla="*/ 47 h 113"/>
              <a:gd name="T4" fmla="*/ 64 w 114"/>
              <a:gd name="T5" fmla="*/ 32 h 113"/>
              <a:gd name="T6" fmla="*/ 32 w 114"/>
              <a:gd name="T7" fmla="*/ 0 h 113"/>
              <a:gd name="T8" fmla="*/ 23 w 114"/>
              <a:gd name="T9" fmla="*/ 1 h 113"/>
              <a:gd name="T10" fmla="*/ 41 w 114"/>
              <a:gd name="T11" fmla="*/ 20 h 113"/>
              <a:gd name="T12" fmla="*/ 41 w 114"/>
              <a:gd name="T13" fmla="*/ 30 h 113"/>
              <a:gd name="T14" fmla="*/ 30 w 114"/>
              <a:gd name="T15" fmla="*/ 41 h 113"/>
              <a:gd name="T16" fmla="*/ 20 w 114"/>
              <a:gd name="T17" fmla="*/ 41 h 113"/>
              <a:gd name="T18" fmla="*/ 1 w 114"/>
              <a:gd name="T19" fmla="*/ 23 h 113"/>
              <a:gd name="T20" fmla="*/ 0 w 114"/>
              <a:gd name="T21" fmla="*/ 32 h 113"/>
              <a:gd name="T22" fmla="*/ 32 w 114"/>
              <a:gd name="T23" fmla="*/ 63 h 113"/>
              <a:gd name="T24" fmla="*/ 47 w 114"/>
              <a:gd name="T25" fmla="*/ 60 h 113"/>
              <a:gd name="T26" fmla="*/ 90 w 114"/>
              <a:gd name="T27" fmla="*/ 110 h 113"/>
              <a:gd name="T28" fmla="*/ 100 w 114"/>
              <a:gd name="T29" fmla="*/ 111 h 113"/>
              <a:gd name="T30" fmla="*/ 111 w 114"/>
              <a:gd name="T31" fmla="*/ 100 h 113"/>
              <a:gd name="T32" fmla="*/ 110 w 114"/>
              <a:gd name="T33" fmla="*/ 9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13">
                <a:moveTo>
                  <a:pt x="110" y="90"/>
                </a:moveTo>
                <a:cubicBezTo>
                  <a:pt x="60" y="47"/>
                  <a:pt x="60" y="47"/>
                  <a:pt x="60" y="47"/>
                </a:cubicBezTo>
                <a:cubicBezTo>
                  <a:pt x="62" y="42"/>
                  <a:pt x="64" y="37"/>
                  <a:pt x="64" y="32"/>
                </a:cubicBezTo>
                <a:cubicBezTo>
                  <a:pt x="64" y="14"/>
                  <a:pt x="49" y="0"/>
                  <a:pt x="32" y="0"/>
                </a:cubicBezTo>
                <a:cubicBezTo>
                  <a:pt x="29" y="0"/>
                  <a:pt x="26" y="0"/>
                  <a:pt x="23" y="1"/>
                </a:cubicBezTo>
                <a:cubicBezTo>
                  <a:pt x="41" y="20"/>
                  <a:pt x="41" y="20"/>
                  <a:pt x="41" y="20"/>
                </a:cubicBezTo>
                <a:cubicBezTo>
                  <a:pt x="44" y="22"/>
                  <a:pt x="44" y="27"/>
                  <a:pt x="41" y="30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4"/>
                  <a:pt x="23" y="44"/>
                  <a:pt x="20" y="41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0" y="29"/>
                  <a:pt x="0" y="32"/>
                </a:cubicBezTo>
                <a:cubicBezTo>
                  <a:pt x="0" y="49"/>
                  <a:pt x="14" y="63"/>
                  <a:pt x="32" y="63"/>
                </a:cubicBezTo>
                <a:cubicBezTo>
                  <a:pt x="37" y="63"/>
                  <a:pt x="42" y="62"/>
                  <a:pt x="47" y="6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3" y="113"/>
                  <a:pt x="97" y="113"/>
                  <a:pt x="100" y="111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4" y="97"/>
                  <a:pt x="113" y="93"/>
                  <a:pt x="110" y="9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Freeform 150"/>
          <p:cNvSpPr>
            <a:spLocks noEditPoints="1"/>
          </p:cNvSpPr>
          <p:nvPr/>
        </p:nvSpPr>
        <p:spPr bwMode="auto">
          <a:xfrm>
            <a:off x="8936245" y="5705762"/>
            <a:ext cx="268270" cy="411932"/>
          </a:xfrm>
          <a:custGeom>
            <a:avLst/>
            <a:gdLst>
              <a:gd name="T0" fmla="*/ 84 w 112"/>
              <a:gd name="T1" fmla="*/ 3 h 172"/>
              <a:gd name="T2" fmla="*/ 111 w 112"/>
              <a:gd name="T3" fmla="*/ 19 h 172"/>
              <a:gd name="T4" fmla="*/ 110 w 112"/>
              <a:gd name="T5" fmla="*/ 33 h 172"/>
              <a:gd name="T6" fmla="*/ 103 w 112"/>
              <a:gd name="T7" fmla="*/ 44 h 172"/>
              <a:gd name="T8" fmla="*/ 65 w 112"/>
              <a:gd name="T9" fmla="*/ 21 h 172"/>
              <a:gd name="T10" fmla="*/ 72 w 112"/>
              <a:gd name="T11" fmla="*/ 10 h 172"/>
              <a:gd name="T12" fmla="*/ 84 w 112"/>
              <a:gd name="T13" fmla="*/ 3 h 172"/>
              <a:gd name="T14" fmla="*/ 0 w 112"/>
              <a:gd name="T15" fmla="*/ 130 h 172"/>
              <a:gd name="T16" fmla="*/ 1 w 112"/>
              <a:gd name="T17" fmla="*/ 172 h 172"/>
              <a:gd name="T18" fmla="*/ 38 w 112"/>
              <a:gd name="T19" fmla="*/ 153 h 172"/>
              <a:gd name="T20" fmla="*/ 98 w 112"/>
              <a:gd name="T21" fmla="*/ 52 h 172"/>
              <a:gd name="T22" fmla="*/ 60 w 112"/>
              <a:gd name="T23" fmla="*/ 29 h 172"/>
              <a:gd name="T24" fmla="*/ 0 w 112"/>
              <a:gd name="T25" fmla="*/ 130 h 172"/>
              <a:gd name="T26" fmla="*/ 76 w 112"/>
              <a:gd name="T27" fmla="*/ 57 h 172"/>
              <a:gd name="T28" fmla="*/ 30 w 112"/>
              <a:gd name="T29" fmla="*/ 134 h 172"/>
              <a:gd name="T30" fmla="*/ 20 w 112"/>
              <a:gd name="T31" fmla="*/ 128 h 172"/>
              <a:gd name="T32" fmla="*/ 66 w 112"/>
              <a:gd name="T33" fmla="*/ 52 h 172"/>
              <a:gd name="T34" fmla="*/ 76 w 112"/>
              <a:gd name="T35" fmla="*/ 5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72">
                <a:moveTo>
                  <a:pt x="84" y="3"/>
                </a:moveTo>
                <a:cubicBezTo>
                  <a:pt x="96" y="0"/>
                  <a:pt x="108" y="7"/>
                  <a:pt x="111" y="19"/>
                </a:cubicBezTo>
                <a:cubicBezTo>
                  <a:pt x="112" y="24"/>
                  <a:pt x="112" y="29"/>
                  <a:pt x="110" y="33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65" y="21"/>
                  <a:pt x="65" y="21"/>
                  <a:pt x="65" y="21"/>
                </a:cubicBezTo>
                <a:cubicBezTo>
                  <a:pt x="72" y="10"/>
                  <a:pt x="72" y="10"/>
                  <a:pt x="72" y="10"/>
                </a:cubicBezTo>
                <a:cubicBezTo>
                  <a:pt x="75" y="7"/>
                  <a:pt x="79" y="4"/>
                  <a:pt x="84" y="3"/>
                </a:cubicBezTo>
                <a:close/>
                <a:moveTo>
                  <a:pt x="0" y="130"/>
                </a:moveTo>
                <a:cubicBezTo>
                  <a:pt x="1" y="172"/>
                  <a:pt x="1" y="172"/>
                  <a:pt x="1" y="172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98" y="52"/>
                  <a:pt x="98" y="52"/>
                  <a:pt x="98" y="52"/>
                </a:cubicBezTo>
                <a:cubicBezTo>
                  <a:pt x="60" y="29"/>
                  <a:pt x="60" y="29"/>
                  <a:pt x="60" y="29"/>
                </a:cubicBezTo>
                <a:lnTo>
                  <a:pt x="0" y="130"/>
                </a:lnTo>
                <a:close/>
                <a:moveTo>
                  <a:pt x="76" y="57"/>
                </a:moveTo>
                <a:cubicBezTo>
                  <a:pt x="30" y="134"/>
                  <a:pt x="30" y="134"/>
                  <a:pt x="30" y="134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66" y="52"/>
                  <a:pt x="66" y="52"/>
                  <a:pt x="66" y="52"/>
                </a:cubicBezTo>
                <a:lnTo>
                  <a:pt x="76" y="5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Freeform 151"/>
          <p:cNvSpPr>
            <a:spLocks noEditPoints="1"/>
          </p:cNvSpPr>
          <p:nvPr/>
        </p:nvSpPr>
        <p:spPr bwMode="auto">
          <a:xfrm>
            <a:off x="9257287" y="5720421"/>
            <a:ext cx="228689" cy="260939"/>
          </a:xfrm>
          <a:custGeom>
            <a:avLst/>
            <a:gdLst>
              <a:gd name="T0" fmla="*/ 40 w 95"/>
              <a:gd name="T1" fmla="*/ 61 h 109"/>
              <a:gd name="T2" fmla="*/ 34 w 95"/>
              <a:gd name="T3" fmla="*/ 54 h 109"/>
              <a:gd name="T4" fmla="*/ 13 w 95"/>
              <a:gd name="T5" fmla="*/ 75 h 109"/>
              <a:gd name="T6" fmla="*/ 34 w 95"/>
              <a:gd name="T7" fmla="*/ 95 h 109"/>
              <a:gd name="T8" fmla="*/ 40 w 95"/>
              <a:gd name="T9" fmla="*/ 88 h 109"/>
              <a:gd name="T10" fmla="*/ 27 w 95"/>
              <a:gd name="T11" fmla="*/ 75 h 109"/>
              <a:gd name="T12" fmla="*/ 40 w 95"/>
              <a:gd name="T13" fmla="*/ 61 h 109"/>
              <a:gd name="T14" fmla="*/ 54 w 95"/>
              <a:gd name="T15" fmla="*/ 88 h 109"/>
              <a:gd name="T16" fmla="*/ 61 w 95"/>
              <a:gd name="T17" fmla="*/ 95 h 109"/>
              <a:gd name="T18" fmla="*/ 81 w 95"/>
              <a:gd name="T19" fmla="*/ 75 h 109"/>
              <a:gd name="T20" fmla="*/ 61 w 95"/>
              <a:gd name="T21" fmla="*/ 54 h 109"/>
              <a:gd name="T22" fmla="*/ 54 w 95"/>
              <a:gd name="T23" fmla="*/ 61 h 109"/>
              <a:gd name="T24" fmla="*/ 68 w 95"/>
              <a:gd name="T25" fmla="*/ 75 h 109"/>
              <a:gd name="T26" fmla="*/ 54 w 95"/>
              <a:gd name="T27" fmla="*/ 88 h 109"/>
              <a:gd name="T28" fmla="*/ 89 w 95"/>
              <a:gd name="T29" fmla="*/ 21 h 109"/>
              <a:gd name="T30" fmla="*/ 74 w 95"/>
              <a:gd name="T31" fmla="*/ 6 h 109"/>
              <a:gd name="T32" fmla="*/ 59 w 95"/>
              <a:gd name="T33" fmla="*/ 0 h 109"/>
              <a:gd name="T34" fmla="*/ 8 w 95"/>
              <a:gd name="T35" fmla="*/ 0 h 109"/>
              <a:gd name="T36" fmla="*/ 0 w 95"/>
              <a:gd name="T37" fmla="*/ 8 h 109"/>
              <a:gd name="T38" fmla="*/ 0 w 95"/>
              <a:gd name="T39" fmla="*/ 100 h 109"/>
              <a:gd name="T40" fmla="*/ 8 w 95"/>
              <a:gd name="T41" fmla="*/ 109 h 109"/>
              <a:gd name="T42" fmla="*/ 86 w 95"/>
              <a:gd name="T43" fmla="*/ 109 h 109"/>
              <a:gd name="T44" fmla="*/ 95 w 95"/>
              <a:gd name="T45" fmla="*/ 100 h 109"/>
              <a:gd name="T46" fmla="*/ 95 w 95"/>
              <a:gd name="T47" fmla="*/ 36 h 109"/>
              <a:gd name="T48" fmla="*/ 89 w 95"/>
              <a:gd name="T49" fmla="*/ 21 h 109"/>
              <a:gd name="T50" fmla="*/ 84 w 95"/>
              <a:gd name="T51" fmla="*/ 26 h 109"/>
              <a:gd name="T52" fmla="*/ 85 w 95"/>
              <a:gd name="T53" fmla="*/ 27 h 109"/>
              <a:gd name="T54" fmla="*/ 68 w 95"/>
              <a:gd name="T55" fmla="*/ 27 h 109"/>
              <a:gd name="T56" fmla="*/ 68 w 95"/>
              <a:gd name="T57" fmla="*/ 10 h 109"/>
              <a:gd name="T58" fmla="*/ 69 w 95"/>
              <a:gd name="T59" fmla="*/ 11 h 109"/>
              <a:gd name="T60" fmla="*/ 84 w 95"/>
              <a:gd name="T61" fmla="*/ 26 h 109"/>
              <a:gd name="T62" fmla="*/ 88 w 95"/>
              <a:gd name="T63" fmla="*/ 100 h 109"/>
              <a:gd name="T64" fmla="*/ 86 w 95"/>
              <a:gd name="T65" fmla="*/ 102 h 109"/>
              <a:gd name="T66" fmla="*/ 8 w 95"/>
              <a:gd name="T67" fmla="*/ 102 h 109"/>
              <a:gd name="T68" fmla="*/ 6 w 95"/>
              <a:gd name="T69" fmla="*/ 100 h 109"/>
              <a:gd name="T70" fmla="*/ 6 w 95"/>
              <a:gd name="T71" fmla="*/ 8 h 109"/>
              <a:gd name="T72" fmla="*/ 8 w 95"/>
              <a:gd name="T73" fmla="*/ 7 h 109"/>
              <a:gd name="T74" fmla="*/ 59 w 95"/>
              <a:gd name="T75" fmla="*/ 7 h 109"/>
              <a:gd name="T76" fmla="*/ 61 w 95"/>
              <a:gd name="T77" fmla="*/ 7 h 109"/>
              <a:gd name="T78" fmla="*/ 61 w 95"/>
              <a:gd name="T79" fmla="*/ 34 h 109"/>
              <a:gd name="T80" fmla="*/ 88 w 95"/>
              <a:gd name="T81" fmla="*/ 34 h 109"/>
              <a:gd name="T82" fmla="*/ 88 w 95"/>
              <a:gd name="T83" fmla="*/ 36 h 109"/>
              <a:gd name="T84" fmla="*/ 88 w 95"/>
              <a:gd name="T85" fmla="*/ 10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109">
                <a:moveTo>
                  <a:pt x="40" y="61"/>
                </a:moveTo>
                <a:cubicBezTo>
                  <a:pt x="34" y="54"/>
                  <a:pt x="34" y="54"/>
                  <a:pt x="34" y="54"/>
                </a:cubicBezTo>
                <a:cubicBezTo>
                  <a:pt x="13" y="75"/>
                  <a:pt x="13" y="75"/>
                  <a:pt x="13" y="75"/>
                </a:cubicBezTo>
                <a:cubicBezTo>
                  <a:pt x="34" y="95"/>
                  <a:pt x="34" y="95"/>
                  <a:pt x="34" y="95"/>
                </a:cubicBezTo>
                <a:cubicBezTo>
                  <a:pt x="40" y="88"/>
                  <a:pt x="40" y="88"/>
                  <a:pt x="40" y="88"/>
                </a:cubicBezTo>
                <a:cubicBezTo>
                  <a:pt x="27" y="75"/>
                  <a:pt x="27" y="75"/>
                  <a:pt x="27" y="75"/>
                </a:cubicBezTo>
                <a:lnTo>
                  <a:pt x="40" y="61"/>
                </a:lnTo>
                <a:close/>
                <a:moveTo>
                  <a:pt x="54" y="88"/>
                </a:moveTo>
                <a:cubicBezTo>
                  <a:pt x="61" y="95"/>
                  <a:pt x="61" y="95"/>
                  <a:pt x="61" y="95"/>
                </a:cubicBezTo>
                <a:cubicBezTo>
                  <a:pt x="81" y="75"/>
                  <a:pt x="81" y="75"/>
                  <a:pt x="81" y="75"/>
                </a:cubicBezTo>
                <a:cubicBezTo>
                  <a:pt x="61" y="54"/>
                  <a:pt x="61" y="54"/>
                  <a:pt x="61" y="54"/>
                </a:cubicBezTo>
                <a:cubicBezTo>
                  <a:pt x="54" y="61"/>
                  <a:pt x="54" y="61"/>
                  <a:pt x="54" y="61"/>
                </a:cubicBezTo>
                <a:cubicBezTo>
                  <a:pt x="68" y="75"/>
                  <a:pt x="68" y="75"/>
                  <a:pt x="68" y="75"/>
                </a:cubicBezTo>
                <a:lnTo>
                  <a:pt x="54" y="88"/>
                </a:lnTo>
                <a:close/>
                <a:moveTo>
                  <a:pt x="89" y="21"/>
                </a:moveTo>
                <a:cubicBezTo>
                  <a:pt x="74" y="6"/>
                  <a:pt x="74" y="6"/>
                  <a:pt x="74" y="6"/>
                </a:cubicBezTo>
                <a:cubicBezTo>
                  <a:pt x="70" y="3"/>
                  <a:pt x="64" y="0"/>
                  <a:pt x="59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5"/>
                  <a:pt x="3" y="109"/>
                  <a:pt x="8" y="109"/>
                </a:cubicBezTo>
                <a:cubicBezTo>
                  <a:pt x="86" y="109"/>
                  <a:pt x="86" y="109"/>
                  <a:pt x="86" y="109"/>
                </a:cubicBezTo>
                <a:cubicBezTo>
                  <a:pt x="91" y="109"/>
                  <a:pt x="95" y="105"/>
                  <a:pt x="95" y="10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1"/>
                  <a:pt x="92" y="24"/>
                  <a:pt x="89" y="21"/>
                </a:cubicBezTo>
                <a:close/>
                <a:moveTo>
                  <a:pt x="84" y="26"/>
                </a:moveTo>
                <a:cubicBezTo>
                  <a:pt x="84" y="26"/>
                  <a:pt x="85" y="27"/>
                  <a:pt x="8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9" y="11"/>
                </a:cubicBezTo>
                <a:lnTo>
                  <a:pt x="84" y="26"/>
                </a:lnTo>
                <a:close/>
                <a:moveTo>
                  <a:pt x="88" y="100"/>
                </a:moveTo>
                <a:cubicBezTo>
                  <a:pt x="88" y="101"/>
                  <a:pt x="87" y="102"/>
                  <a:pt x="86" y="102"/>
                </a:cubicBezTo>
                <a:cubicBezTo>
                  <a:pt x="8" y="102"/>
                  <a:pt x="8" y="102"/>
                  <a:pt x="8" y="102"/>
                </a:cubicBezTo>
                <a:cubicBezTo>
                  <a:pt x="7" y="102"/>
                  <a:pt x="6" y="101"/>
                  <a:pt x="6" y="100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7"/>
                  <a:pt x="8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60" y="7"/>
                  <a:pt x="60" y="7"/>
                  <a:pt x="61" y="7"/>
                </a:cubicBezTo>
                <a:cubicBezTo>
                  <a:pt x="61" y="34"/>
                  <a:pt x="61" y="34"/>
                  <a:pt x="61" y="34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4"/>
                  <a:pt x="88" y="35"/>
                  <a:pt x="88" y="36"/>
                </a:cubicBezTo>
                <a:lnTo>
                  <a:pt x="88" y="10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152"/>
          <p:cNvSpPr>
            <a:spLocks noEditPoints="1"/>
          </p:cNvSpPr>
          <p:nvPr/>
        </p:nvSpPr>
        <p:spPr bwMode="auto">
          <a:xfrm>
            <a:off x="8838024" y="3212176"/>
            <a:ext cx="300521" cy="222825"/>
          </a:xfrm>
          <a:custGeom>
            <a:avLst/>
            <a:gdLst>
              <a:gd name="T0" fmla="*/ 101 w 125"/>
              <a:gd name="T1" fmla="*/ 0 h 93"/>
              <a:gd name="T2" fmla="*/ 23 w 125"/>
              <a:gd name="T3" fmla="*/ 0 h 93"/>
              <a:gd name="T4" fmla="*/ 0 w 125"/>
              <a:gd name="T5" fmla="*/ 23 h 93"/>
              <a:gd name="T6" fmla="*/ 0 w 125"/>
              <a:gd name="T7" fmla="*/ 70 h 93"/>
              <a:gd name="T8" fmla="*/ 23 w 125"/>
              <a:gd name="T9" fmla="*/ 93 h 93"/>
              <a:gd name="T10" fmla="*/ 101 w 125"/>
              <a:gd name="T11" fmla="*/ 93 h 93"/>
              <a:gd name="T12" fmla="*/ 125 w 125"/>
              <a:gd name="T13" fmla="*/ 70 h 93"/>
              <a:gd name="T14" fmla="*/ 125 w 125"/>
              <a:gd name="T15" fmla="*/ 23 h 93"/>
              <a:gd name="T16" fmla="*/ 101 w 125"/>
              <a:gd name="T17" fmla="*/ 0 h 93"/>
              <a:gd name="T18" fmla="*/ 47 w 125"/>
              <a:gd name="T19" fmla="*/ 78 h 93"/>
              <a:gd name="T20" fmla="*/ 47 w 125"/>
              <a:gd name="T21" fmla="*/ 15 h 93"/>
              <a:gd name="T22" fmla="*/ 86 w 125"/>
              <a:gd name="T23" fmla="*/ 46 h 93"/>
              <a:gd name="T24" fmla="*/ 47 w 125"/>
              <a:gd name="T25" fmla="*/ 7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93">
                <a:moveTo>
                  <a:pt x="101" y="0"/>
                </a:move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83"/>
                  <a:pt x="11" y="93"/>
                  <a:pt x="23" y="9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14" y="93"/>
                  <a:pt x="125" y="83"/>
                  <a:pt x="125" y="70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10"/>
                  <a:pt x="114" y="0"/>
                  <a:pt x="101" y="0"/>
                </a:cubicBezTo>
                <a:close/>
                <a:moveTo>
                  <a:pt x="47" y="78"/>
                </a:moveTo>
                <a:cubicBezTo>
                  <a:pt x="47" y="15"/>
                  <a:pt x="47" y="15"/>
                  <a:pt x="47" y="15"/>
                </a:cubicBezTo>
                <a:cubicBezTo>
                  <a:pt x="86" y="46"/>
                  <a:pt x="86" y="46"/>
                  <a:pt x="86" y="46"/>
                </a:cubicBezTo>
                <a:lnTo>
                  <a:pt x="47" y="78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153"/>
          <p:cNvSpPr>
            <a:spLocks noEditPoints="1"/>
          </p:cNvSpPr>
          <p:nvPr/>
        </p:nvSpPr>
        <p:spPr bwMode="auto">
          <a:xfrm>
            <a:off x="8467139" y="5021162"/>
            <a:ext cx="155392" cy="158322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Freeform 154"/>
          <p:cNvSpPr/>
          <p:nvPr/>
        </p:nvSpPr>
        <p:spPr bwMode="auto">
          <a:xfrm>
            <a:off x="8733942" y="4836451"/>
            <a:ext cx="209632" cy="200834"/>
          </a:xfrm>
          <a:custGeom>
            <a:avLst/>
            <a:gdLst>
              <a:gd name="T0" fmla="*/ 55 w 88"/>
              <a:gd name="T1" fmla="*/ 59 h 84"/>
              <a:gd name="T2" fmla="*/ 53 w 88"/>
              <a:gd name="T3" fmla="*/ 53 h 84"/>
              <a:gd name="T4" fmla="*/ 61 w 88"/>
              <a:gd name="T5" fmla="*/ 38 h 84"/>
              <a:gd name="T6" fmla="*/ 63 w 88"/>
              <a:gd name="T7" fmla="*/ 26 h 84"/>
              <a:gd name="T8" fmla="*/ 44 w 88"/>
              <a:gd name="T9" fmla="*/ 0 h 84"/>
              <a:gd name="T10" fmla="*/ 25 w 88"/>
              <a:gd name="T11" fmla="*/ 26 h 84"/>
              <a:gd name="T12" fmla="*/ 28 w 88"/>
              <a:gd name="T13" fmla="*/ 38 h 84"/>
              <a:gd name="T14" fmla="*/ 36 w 88"/>
              <a:gd name="T15" fmla="*/ 53 h 84"/>
              <a:gd name="T16" fmla="*/ 33 w 88"/>
              <a:gd name="T17" fmla="*/ 59 h 84"/>
              <a:gd name="T18" fmla="*/ 0 w 88"/>
              <a:gd name="T19" fmla="*/ 84 h 84"/>
              <a:gd name="T20" fmla="*/ 44 w 88"/>
              <a:gd name="T21" fmla="*/ 84 h 84"/>
              <a:gd name="T22" fmla="*/ 88 w 88"/>
              <a:gd name="T23" fmla="*/ 84 h 84"/>
              <a:gd name="T24" fmla="*/ 55 w 88"/>
              <a:gd name="T25" fmla="*/ 5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4">
                <a:moveTo>
                  <a:pt x="55" y="59"/>
                </a:moveTo>
                <a:cubicBezTo>
                  <a:pt x="53" y="59"/>
                  <a:pt x="53" y="53"/>
                  <a:pt x="53" y="53"/>
                </a:cubicBezTo>
                <a:cubicBezTo>
                  <a:pt x="53" y="53"/>
                  <a:pt x="59" y="46"/>
                  <a:pt x="61" y="38"/>
                </a:cubicBezTo>
                <a:cubicBezTo>
                  <a:pt x="64" y="38"/>
                  <a:pt x="67" y="29"/>
                  <a:pt x="63" y="26"/>
                </a:cubicBezTo>
                <a:cubicBezTo>
                  <a:pt x="63" y="22"/>
                  <a:pt x="68" y="0"/>
                  <a:pt x="44" y="0"/>
                </a:cubicBezTo>
                <a:cubicBezTo>
                  <a:pt x="21" y="0"/>
                  <a:pt x="25" y="22"/>
                  <a:pt x="25" y="26"/>
                </a:cubicBezTo>
                <a:cubicBezTo>
                  <a:pt x="22" y="29"/>
                  <a:pt x="24" y="38"/>
                  <a:pt x="28" y="38"/>
                </a:cubicBezTo>
                <a:cubicBezTo>
                  <a:pt x="29" y="46"/>
                  <a:pt x="36" y="53"/>
                  <a:pt x="36" y="53"/>
                </a:cubicBezTo>
                <a:cubicBezTo>
                  <a:pt x="36" y="53"/>
                  <a:pt x="35" y="59"/>
                  <a:pt x="33" y="59"/>
                </a:cubicBezTo>
                <a:cubicBezTo>
                  <a:pt x="26" y="60"/>
                  <a:pt x="0" y="72"/>
                  <a:pt x="0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8" y="72"/>
                  <a:pt x="62" y="60"/>
                  <a:pt x="55" y="59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7" name="Freeform 155"/>
          <p:cNvSpPr>
            <a:spLocks noEditPoints="1"/>
          </p:cNvSpPr>
          <p:nvPr/>
        </p:nvSpPr>
        <p:spPr bwMode="auto">
          <a:xfrm>
            <a:off x="8096253" y="5186813"/>
            <a:ext cx="196438" cy="196438"/>
          </a:xfrm>
          <a:custGeom>
            <a:avLst/>
            <a:gdLst>
              <a:gd name="T0" fmla="*/ 0 w 82"/>
              <a:gd name="T1" fmla="*/ 41 h 82"/>
              <a:gd name="T2" fmla="*/ 82 w 82"/>
              <a:gd name="T3" fmla="*/ 41 h 82"/>
              <a:gd name="T4" fmla="*/ 64 w 82"/>
              <a:gd name="T5" fmla="*/ 55 h 82"/>
              <a:gd name="T6" fmla="*/ 77 w 82"/>
              <a:gd name="T7" fmla="*/ 44 h 82"/>
              <a:gd name="T8" fmla="*/ 64 w 82"/>
              <a:gd name="T9" fmla="*/ 55 h 82"/>
              <a:gd name="T10" fmla="*/ 16 w 82"/>
              <a:gd name="T11" fmla="*/ 38 h 82"/>
              <a:gd name="T12" fmla="*/ 8 w 82"/>
              <a:gd name="T13" fmla="*/ 27 h 82"/>
              <a:gd name="T14" fmla="*/ 59 w 82"/>
              <a:gd name="T15" fmla="*/ 27 h 82"/>
              <a:gd name="T16" fmla="*/ 44 w 82"/>
              <a:gd name="T17" fmla="*/ 38 h 82"/>
              <a:gd name="T18" fmla="*/ 59 w 82"/>
              <a:gd name="T19" fmla="*/ 27 h 82"/>
              <a:gd name="T20" fmla="*/ 44 w 82"/>
              <a:gd name="T21" fmla="*/ 5 h 82"/>
              <a:gd name="T22" fmla="*/ 54 w 82"/>
              <a:gd name="T23" fmla="*/ 14 h 82"/>
              <a:gd name="T24" fmla="*/ 44 w 82"/>
              <a:gd name="T25" fmla="*/ 22 h 82"/>
              <a:gd name="T26" fmla="*/ 35 w 82"/>
              <a:gd name="T27" fmla="*/ 7 h 82"/>
              <a:gd name="T28" fmla="*/ 38 w 82"/>
              <a:gd name="T29" fmla="*/ 22 h 82"/>
              <a:gd name="T30" fmla="*/ 28 w 82"/>
              <a:gd name="T31" fmla="*/ 14 h 82"/>
              <a:gd name="T32" fmla="*/ 38 w 82"/>
              <a:gd name="T33" fmla="*/ 38 h 82"/>
              <a:gd name="T34" fmla="*/ 23 w 82"/>
              <a:gd name="T35" fmla="*/ 27 h 82"/>
              <a:gd name="T36" fmla="*/ 8 w 82"/>
              <a:gd name="T37" fmla="*/ 55 h 82"/>
              <a:gd name="T38" fmla="*/ 16 w 82"/>
              <a:gd name="T39" fmla="*/ 44 h 82"/>
              <a:gd name="T40" fmla="*/ 8 w 82"/>
              <a:gd name="T41" fmla="*/ 55 h 82"/>
              <a:gd name="T42" fmla="*/ 38 w 82"/>
              <a:gd name="T43" fmla="*/ 44 h 82"/>
              <a:gd name="T44" fmla="*/ 23 w 82"/>
              <a:gd name="T45" fmla="*/ 55 h 82"/>
              <a:gd name="T46" fmla="*/ 38 w 82"/>
              <a:gd name="T47" fmla="*/ 60 h 82"/>
              <a:gd name="T48" fmla="*/ 35 w 82"/>
              <a:gd name="T49" fmla="*/ 74 h 82"/>
              <a:gd name="T50" fmla="*/ 25 w 82"/>
              <a:gd name="T51" fmla="*/ 60 h 82"/>
              <a:gd name="T52" fmla="*/ 54 w 82"/>
              <a:gd name="T53" fmla="*/ 67 h 82"/>
              <a:gd name="T54" fmla="*/ 44 w 82"/>
              <a:gd name="T55" fmla="*/ 76 h 82"/>
              <a:gd name="T56" fmla="*/ 57 w 82"/>
              <a:gd name="T57" fmla="*/ 60 h 82"/>
              <a:gd name="T58" fmla="*/ 44 w 82"/>
              <a:gd name="T59" fmla="*/ 55 h 82"/>
              <a:gd name="T60" fmla="*/ 60 w 82"/>
              <a:gd name="T61" fmla="*/ 44 h 82"/>
              <a:gd name="T62" fmla="*/ 44 w 82"/>
              <a:gd name="T63" fmla="*/ 55 h 82"/>
              <a:gd name="T64" fmla="*/ 64 w 82"/>
              <a:gd name="T65" fmla="*/ 27 h 82"/>
              <a:gd name="T66" fmla="*/ 77 w 82"/>
              <a:gd name="T67" fmla="*/ 38 h 82"/>
              <a:gd name="T68" fmla="*/ 71 w 82"/>
              <a:gd name="T69" fmla="*/ 22 h 82"/>
              <a:gd name="T70" fmla="*/ 57 w 82"/>
              <a:gd name="T71" fmla="*/ 9 h 82"/>
              <a:gd name="T72" fmla="*/ 71 w 82"/>
              <a:gd name="T73" fmla="*/ 22 h 82"/>
              <a:gd name="T74" fmla="*/ 26 w 82"/>
              <a:gd name="T75" fmla="*/ 9 h 82"/>
              <a:gd name="T76" fmla="*/ 11 w 82"/>
              <a:gd name="T77" fmla="*/ 22 h 82"/>
              <a:gd name="T78" fmla="*/ 11 w 82"/>
              <a:gd name="T79" fmla="*/ 60 h 82"/>
              <a:gd name="T80" fmla="*/ 26 w 82"/>
              <a:gd name="T81" fmla="*/ 73 h 82"/>
              <a:gd name="T82" fmla="*/ 11 w 82"/>
              <a:gd name="T83" fmla="*/ 60 h 82"/>
              <a:gd name="T84" fmla="*/ 57 w 82"/>
              <a:gd name="T85" fmla="*/ 73 h 82"/>
              <a:gd name="T86" fmla="*/ 71 w 82"/>
              <a:gd name="T87" fmla="*/ 6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18" y="0"/>
                  <a:pt x="0" y="18"/>
                  <a:pt x="0" y="41"/>
                </a:cubicBezTo>
                <a:cubicBezTo>
                  <a:pt x="0" y="64"/>
                  <a:pt x="18" y="82"/>
                  <a:pt x="41" y="82"/>
                </a:cubicBezTo>
                <a:cubicBezTo>
                  <a:pt x="64" y="82"/>
                  <a:pt x="82" y="64"/>
                  <a:pt x="82" y="41"/>
                </a:cubicBezTo>
                <a:cubicBezTo>
                  <a:pt x="82" y="18"/>
                  <a:pt x="64" y="0"/>
                  <a:pt x="41" y="0"/>
                </a:cubicBezTo>
                <a:close/>
                <a:moveTo>
                  <a:pt x="64" y="55"/>
                </a:moveTo>
                <a:cubicBezTo>
                  <a:pt x="65" y="51"/>
                  <a:pt x="66" y="47"/>
                  <a:pt x="66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6" y="47"/>
                  <a:pt x="76" y="51"/>
                  <a:pt x="74" y="55"/>
                </a:cubicBezTo>
                <a:lnTo>
                  <a:pt x="64" y="55"/>
                </a:lnTo>
                <a:close/>
                <a:moveTo>
                  <a:pt x="18" y="27"/>
                </a:moveTo>
                <a:cubicBezTo>
                  <a:pt x="17" y="31"/>
                  <a:pt x="17" y="34"/>
                  <a:pt x="1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4"/>
                  <a:pt x="7" y="31"/>
                  <a:pt x="8" y="27"/>
                </a:cubicBezTo>
                <a:lnTo>
                  <a:pt x="18" y="27"/>
                </a:lnTo>
                <a:close/>
                <a:moveTo>
                  <a:pt x="59" y="27"/>
                </a:moveTo>
                <a:cubicBezTo>
                  <a:pt x="60" y="31"/>
                  <a:pt x="60" y="34"/>
                  <a:pt x="60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27"/>
                  <a:pt x="44" y="27"/>
                  <a:pt x="44" y="27"/>
                </a:cubicBezTo>
                <a:lnTo>
                  <a:pt x="59" y="27"/>
                </a:lnTo>
                <a:close/>
                <a:moveTo>
                  <a:pt x="44" y="22"/>
                </a:moveTo>
                <a:cubicBezTo>
                  <a:pt x="44" y="5"/>
                  <a:pt x="44" y="5"/>
                  <a:pt x="44" y="5"/>
                </a:cubicBezTo>
                <a:cubicBezTo>
                  <a:pt x="45" y="6"/>
                  <a:pt x="46" y="6"/>
                  <a:pt x="48" y="7"/>
                </a:cubicBezTo>
                <a:cubicBezTo>
                  <a:pt x="50" y="9"/>
                  <a:pt x="52" y="11"/>
                  <a:pt x="54" y="14"/>
                </a:cubicBezTo>
                <a:cubicBezTo>
                  <a:pt x="55" y="17"/>
                  <a:pt x="56" y="19"/>
                  <a:pt x="57" y="22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28" y="14"/>
                </a:moveTo>
                <a:cubicBezTo>
                  <a:pt x="30" y="11"/>
                  <a:pt x="32" y="9"/>
                  <a:pt x="35" y="7"/>
                </a:cubicBezTo>
                <a:cubicBezTo>
                  <a:pt x="36" y="6"/>
                  <a:pt x="37" y="6"/>
                  <a:pt x="38" y="5"/>
                </a:cubicBezTo>
                <a:cubicBezTo>
                  <a:pt x="38" y="22"/>
                  <a:pt x="38" y="22"/>
                  <a:pt x="38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19"/>
                  <a:pt x="27" y="17"/>
                  <a:pt x="28" y="14"/>
                </a:cubicBezTo>
                <a:close/>
                <a:moveTo>
                  <a:pt x="38" y="27"/>
                </a:moveTo>
                <a:cubicBezTo>
                  <a:pt x="38" y="38"/>
                  <a:pt x="38" y="38"/>
                  <a:pt x="38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4"/>
                  <a:pt x="23" y="31"/>
                  <a:pt x="23" y="27"/>
                </a:cubicBezTo>
                <a:lnTo>
                  <a:pt x="38" y="27"/>
                </a:lnTo>
                <a:close/>
                <a:moveTo>
                  <a:pt x="8" y="55"/>
                </a:moveTo>
                <a:cubicBezTo>
                  <a:pt x="7" y="51"/>
                  <a:pt x="6" y="47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7"/>
                  <a:pt x="17" y="51"/>
                  <a:pt x="18" y="55"/>
                </a:cubicBezTo>
                <a:lnTo>
                  <a:pt x="8" y="55"/>
                </a:lnTo>
                <a:close/>
                <a:moveTo>
                  <a:pt x="22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55"/>
                  <a:pt x="38" y="55"/>
                  <a:pt x="38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1"/>
                  <a:pt x="22" y="47"/>
                  <a:pt x="22" y="44"/>
                </a:cubicBezTo>
                <a:close/>
                <a:moveTo>
                  <a:pt x="38" y="60"/>
                </a:moveTo>
                <a:cubicBezTo>
                  <a:pt x="38" y="76"/>
                  <a:pt x="38" y="76"/>
                  <a:pt x="38" y="76"/>
                </a:cubicBezTo>
                <a:cubicBezTo>
                  <a:pt x="37" y="76"/>
                  <a:pt x="36" y="75"/>
                  <a:pt x="35" y="74"/>
                </a:cubicBezTo>
                <a:cubicBezTo>
                  <a:pt x="32" y="73"/>
                  <a:pt x="30" y="70"/>
                  <a:pt x="28" y="67"/>
                </a:cubicBezTo>
                <a:cubicBezTo>
                  <a:pt x="27" y="65"/>
                  <a:pt x="26" y="63"/>
                  <a:pt x="25" y="60"/>
                </a:cubicBezTo>
                <a:cubicBezTo>
                  <a:pt x="38" y="60"/>
                  <a:pt x="38" y="60"/>
                  <a:pt x="38" y="60"/>
                </a:cubicBezTo>
                <a:close/>
                <a:moveTo>
                  <a:pt x="54" y="67"/>
                </a:moveTo>
                <a:cubicBezTo>
                  <a:pt x="52" y="70"/>
                  <a:pt x="50" y="73"/>
                  <a:pt x="48" y="74"/>
                </a:cubicBezTo>
                <a:cubicBezTo>
                  <a:pt x="46" y="75"/>
                  <a:pt x="45" y="76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3"/>
                  <a:pt x="55" y="65"/>
                  <a:pt x="54" y="67"/>
                </a:cubicBezTo>
                <a:close/>
                <a:moveTo>
                  <a:pt x="44" y="55"/>
                </a:moveTo>
                <a:cubicBezTo>
                  <a:pt x="44" y="44"/>
                  <a:pt x="44" y="44"/>
                  <a:pt x="44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7"/>
                  <a:pt x="60" y="51"/>
                  <a:pt x="59" y="55"/>
                </a:cubicBezTo>
                <a:lnTo>
                  <a:pt x="44" y="55"/>
                </a:lnTo>
                <a:close/>
                <a:moveTo>
                  <a:pt x="66" y="38"/>
                </a:moveTo>
                <a:cubicBezTo>
                  <a:pt x="66" y="34"/>
                  <a:pt x="65" y="31"/>
                  <a:pt x="6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6" y="31"/>
                  <a:pt x="76" y="34"/>
                  <a:pt x="77" y="38"/>
                </a:cubicBezTo>
                <a:lnTo>
                  <a:pt x="66" y="38"/>
                </a:lnTo>
                <a:close/>
                <a:moveTo>
                  <a:pt x="71" y="22"/>
                </a:moveTo>
                <a:cubicBezTo>
                  <a:pt x="63" y="22"/>
                  <a:pt x="63" y="22"/>
                  <a:pt x="63" y="22"/>
                </a:cubicBezTo>
                <a:cubicBezTo>
                  <a:pt x="61" y="17"/>
                  <a:pt x="59" y="12"/>
                  <a:pt x="57" y="9"/>
                </a:cubicBezTo>
                <a:cubicBezTo>
                  <a:pt x="60" y="10"/>
                  <a:pt x="63" y="13"/>
                  <a:pt x="66" y="16"/>
                </a:cubicBezTo>
                <a:cubicBezTo>
                  <a:pt x="68" y="17"/>
                  <a:pt x="70" y="19"/>
                  <a:pt x="71" y="22"/>
                </a:cubicBezTo>
                <a:close/>
                <a:moveTo>
                  <a:pt x="16" y="16"/>
                </a:moveTo>
                <a:cubicBezTo>
                  <a:pt x="19" y="13"/>
                  <a:pt x="22" y="10"/>
                  <a:pt x="26" y="9"/>
                </a:cubicBezTo>
                <a:cubicBezTo>
                  <a:pt x="23" y="12"/>
                  <a:pt x="21" y="17"/>
                  <a:pt x="19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2" y="19"/>
                  <a:pt x="14" y="17"/>
                  <a:pt x="16" y="16"/>
                </a:cubicBezTo>
                <a:close/>
                <a:moveTo>
                  <a:pt x="11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21" y="65"/>
                  <a:pt x="23" y="69"/>
                  <a:pt x="26" y="73"/>
                </a:cubicBezTo>
                <a:cubicBezTo>
                  <a:pt x="22" y="71"/>
                  <a:pt x="19" y="69"/>
                  <a:pt x="16" y="66"/>
                </a:cubicBezTo>
                <a:cubicBezTo>
                  <a:pt x="14" y="64"/>
                  <a:pt x="12" y="62"/>
                  <a:pt x="11" y="60"/>
                </a:cubicBezTo>
                <a:close/>
                <a:moveTo>
                  <a:pt x="66" y="66"/>
                </a:moveTo>
                <a:cubicBezTo>
                  <a:pt x="63" y="69"/>
                  <a:pt x="60" y="71"/>
                  <a:pt x="57" y="73"/>
                </a:cubicBezTo>
                <a:cubicBezTo>
                  <a:pt x="59" y="69"/>
                  <a:pt x="61" y="65"/>
                  <a:pt x="63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0" y="62"/>
                  <a:pt x="68" y="64"/>
                  <a:pt x="66" y="66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8" name="Freeform 156"/>
          <p:cNvSpPr>
            <a:spLocks noEditPoints="1"/>
          </p:cNvSpPr>
          <p:nvPr/>
        </p:nvSpPr>
        <p:spPr bwMode="auto">
          <a:xfrm>
            <a:off x="8681169" y="3951017"/>
            <a:ext cx="164187" cy="174447"/>
          </a:xfrm>
          <a:custGeom>
            <a:avLst/>
            <a:gdLst>
              <a:gd name="T0" fmla="*/ 62 w 69"/>
              <a:gd name="T1" fmla="*/ 0 h 73"/>
              <a:gd name="T2" fmla="*/ 7 w 69"/>
              <a:gd name="T3" fmla="*/ 0 h 73"/>
              <a:gd name="T4" fmla="*/ 0 w 69"/>
              <a:gd name="T5" fmla="*/ 7 h 73"/>
              <a:gd name="T6" fmla="*/ 0 w 69"/>
              <a:gd name="T7" fmla="*/ 66 h 73"/>
              <a:gd name="T8" fmla="*/ 7 w 69"/>
              <a:gd name="T9" fmla="*/ 73 h 73"/>
              <a:gd name="T10" fmla="*/ 62 w 69"/>
              <a:gd name="T11" fmla="*/ 73 h 73"/>
              <a:gd name="T12" fmla="*/ 69 w 69"/>
              <a:gd name="T13" fmla="*/ 66 h 73"/>
              <a:gd name="T14" fmla="*/ 69 w 69"/>
              <a:gd name="T15" fmla="*/ 7 h 73"/>
              <a:gd name="T16" fmla="*/ 62 w 69"/>
              <a:gd name="T17" fmla="*/ 0 h 73"/>
              <a:gd name="T18" fmla="*/ 60 w 69"/>
              <a:gd name="T19" fmla="*/ 64 h 73"/>
              <a:gd name="T20" fmla="*/ 10 w 69"/>
              <a:gd name="T21" fmla="*/ 64 h 73"/>
              <a:gd name="T22" fmla="*/ 10 w 69"/>
              <a:gd name="T23" fmla="*/ 9 h 73"/>
              <a:gd name="T24" fmla="*/ 60 w 69"/>
              <a:gd name="T25" fmla="*/ 9 h 73"/>
              <a:gd name="T26" fmla="*/ 60 w 69"/>
              <a:gd name="T27" fmla="*/ 64 h 73"/>
              <a:gd name="T28" fmla="*/ 19 w 69"/>
              <a:gd name="T29" fmla="*/ 32 h 73"/>
              <a:gd name="T30" fmla="*/ 51 w 69"/>
              <a:gd name="T31" fmla="*/ 32 h 73"/>
              <a:gd name="T32" fmla="*/ 51 w 69"/>
              <a:gd name="T33" fmla="*/ 37 h 73"/>
              <a:gd name="T34" fmla="*/ 19 w 69"/>
              <a:gd name="T35" fmla="*/ 37 h 73"/>
              <a:gd name="T36" fmla="*/ 19 w 69"/>
              <a:gd name="T37" fmla="*/ 32 h 73"/>
              <a:gd name="T38" fmla="*/ 19 w 69"/>
              <a:gd name="T39" fmla="*/ 41 h 73"/>
              <a:gd name="T40" fmla="*/ 51 w 69"/>
              <a:gd name="T41" fmla="*/ 41 h 73"/>
              <a:gd name="T42" fmla="*/ 51 w 69"/>
              <a:gd name="T43" fmla="*/ 46 h 73"/>
              <a:gd name="T44" fmla="*/ 19 w 69"/>
              <a:gd name="T45" fmla="*/ 46 h 73"/>
              <a:gd name="T46" fmla="*/ 19 w 69"/>
              <a:gd name="T47" fmla="*/ 41 h 73"/>
              <a:gd name="T48" fmla="*/ 19 w 69"/>
              <a:gd name="T49" fmla="*/ 50 h 73"/>
              <a:gd name="T50" fmla="*/ 51 w 69"/>
              <a:gd name="T51" fmla="*/ 50 h 73"/>
              <a:gd name="T52" fmla="*/ 51 w 69"/>
              <a:gd name="T53" fmla="*/ 55 h 73"/>
              <a:gd name="T54" fmla="*/ 19 w 69"/>
              <a:gd name="T55" fmla="*/ 55 h 73"/>
              <a:gd name="T56" fmla="*/ 19 w 69"/>
              <a:gd name="T57" fmla="*/ 50 h 73"/>
              <a:gd name="T58" fmla="*/ 19 w 69"/>
              <a:gd name="T59" fmla="*/ 23 h 73"/>
              <a:gd name="T60" fmla="*/ 51 w 69"/>
              <a:gd name="T61" fmla="*/ 23 h 73"/>
              <a:gd name="T62" fmla="*/ 51 w 69"/>
              <a:gd name="T63" fmla="*/ 27 h 73"/>
              <a:gd name="T64" fmla="*/ 19 w 69"/>
              <a:gd name="T65" fmla="*/ 27 h 73"/>
              <a:gd name="T66" fmla="*/ 19 w 69"/>
              <a:gd name="T67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" h="73">
                <a:moveTo>
                  <a:pt x="62" y="0"/>
                </a:moveTo>
                <a:cubicBezTo>
                  <a:pt x="7" y="0"/>
                  <a:pt x="7" y="0"/>
                  <a:pt x="7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0"/>
                  <a:pt x="4" y="73"/>
                  <a:pt x="7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6" y="73"/>
                  <a:pt x="69" y="70"/>
                  <a:pt x="69" y="66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3"/>
                  <a:pt x="66" y="0"/>
                  <a:pt x="62" y="0"/>
                </a:cubicBezTo>
                <a:close/>
                <a:moveTo>
                  <a:pt x="6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10" y="9"/>
                  <a:pt x="10" y="9"/>
                  <a:pt x="10" y="9"/>
                </a:cubicBezTo>
                <a:cubicBezTo>
                  <a:pt x="60" y="9"/>
                  <a:pt x="60" y="9"/>
                  <a:pt x="60" y="9"/>
                </a:cubicBezTo>
                <a:lnTo>
                  <a:pt x="60" y="64"/>
                </a:lnTo>
                <a:close/>
                <a:moveTo>
                  <a:pt x="19" y="32"/>
                </a:moveTo>
                <a:cubicBezTo>
                  <a:pt x="51" y="32"/>
                  <a:pt x="51" y="32"/>
                  <a:pt x="51" y="32"/>
                </a:cubicBezTo>
                <a:cubicBezTo>
                  <a:pt x="51" y="37"/>
                  <a:pt x="51" y="37"/>
                  <a:pt x="51" y="37"/>
                </a:cubicBezTo>
                <a:cubicBezTo>
                  <a:pt x="19" y="37"/>
                  <a:pt x="19" y="37"/>
                  <a:pt x="19" y="37"/>
                </a:cubicBezTo>
                <a:lnTo>
                  <a:pt x="19" y="32"/>
                </a:lnTo>
                <a:close/>
                <a:moveTo>
                  <a:pt x="19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51" y="46"/>
                  <a:pt x="51" y="46"/>
                  <a:pt x="51" y="46"/>
                </a:cubicBezTo>
                <a:cubicBezTo>
                  <a:pt x="19" y="46"/>
                  <a:pt x="19" y="46"/>
                  <a:pt x="19" y="46"/>
                </a:cubicBezTo>
                <a:lnTo>
                  <a:pt x="19" y="41"/>
                </a:lnTo>
                <a:close/>
                <a:moveTo>
                  <a:pt x="19" y="50"/>
                </a:moveTo>
                <a:cubicBezTo>
                  <a:pt x="51" y="50"/>
                  <a:pt x="51" y="50"/>
                  <a:pt x="51" y="50"/>
                </a:cubicBezTo>
                <a:cubicBezTo>
                  <a:pt x="51" y="55"/>
                  <a:pt x="51" y="55"/>
                  <a:pt x="51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50"/>
                </a:lnTo>
                <a:close/>
                <a:moveTo>
                  <a:pt x="19" y="23"/>
                </a:moveTo>
                <a:cubicBezTo>
                  <a:pt x="51" y="23"/>
                  <a:pt x="51" y="23"/>
                  <a:pt x="51" y="23"/>
                </a:cubicBezTo>
                <a:cubicBezTo>
                  <a:pt x="51" y="27"/>
                  <a:pt x="51" y="27"/>
                  <a:pt x="51" y="27"/>
                </a:cubicBezTo>
                <a:cubicBezTo>
                  <a:pt x="19" y="27"/>
                  <a:pt x="19" y="27"/>
                  <a:pt x="19" y="27"/>
                </a:cubicBezTo>
                <a:lnTo>
                  <a:pt x="19" y="2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Freeform 157"/>
          <p:cNvSpPr>
            <a:spLocks noEditPoints="1"/>
          </p:cNvSpPr>
          <p:nvPr/>
        </p:nvSpPr>
        <p:spPr bwMode="auto">
          <a:xfrm>
            <a:off x="8814570" y="2905792"/>
            <a:ext cx="181779" cy="211097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0" name="Freeform 158"/>
          <p:cNvSpPr>
            <a:spLocks noEditPoints="1"/>
          </p:cNvSpPr>
          <p:nvPr/>
        </p:nvSpPr>
        <p:spPr bwMode="auto">
          <a:xfrm>
            <a:off x="8580017" y="4276458"/>
            <a:ext cx="184710" cy="184710"/>
          </a:xfrm>
          <a:custGeom>
            <a:avLst/>
            <a:gdLst>
              <a:gd name="T0" fmla="*/ 53 w 77"/>
              <a:gd name="T1" fmla="*/ 30 h 77"/>
              <a:gd name="T2" fmla="*/ 25 w 77"/>
              <a:gd name="T3" fmla="*/ 2 h 77"/>
              <a:gd name="T4" fmla="*/ 38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9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8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9 h 77"/>
              <a:gd name="T36" fmla="*/ 20 w 77"/>
              <a:gd name="T37" fmla="*/ 5 h 77"/>
              <a:gd name="T38" fmla="*/ 32 w 77"/>
              <a:gd name="T39" fmla="*/ 17 h 77"/>
              <a:gd name="T40" fmla="*/ 19 w 77"/>
              <a:gd name="T41" fmla="*/ 38 h 77"/>
              <a:gd name="T42" fmla="*/ 19 w 77"/>
              <a:gd name="T43" fmla="*/ 72 h 77"/>
              <a:gd name="T44" fmla="*/ 3 w 77"/>
              <a:gd name="T45" fmla="*/ 54 h 77"/>
              <a:gd name="T46" fmla="*/ 19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5" y="2"/>
                  <a:pt x="25" y="2"/>
                  <a:pt x="25" y="2"/>
                </a:cubicBezTo>
                <a:cubicBezTo>
                  <a:pt x="29" y="1"/>
                  <a:pt x="34" y="0"/>
                  <a:pt x="38" y="0"/>
                </a:cubicBezTo>
                <a:cubicBezTo>
                  <a:pt x="43" y="0"/>
                  <a:pt x="48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9"/>
                </a:cubicBezTo>
                <a:cubicBezTo>
                  <a:pt x="77" y="44"/>
                  <a:pt x="76" y="49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8" y="77"/>
                </a:cubicBezTo>
                <a:cubicBezTo>
                  <a:pt x="33" y="77"/>
                  <a:pt x="28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0" y="45"/>
                  <a:pt x="0" y="42"/>
                  <a:pt x="0" y="39"/>
                </a:cubicBezTo>
                <a:cubicBezTo>
                  <a:pt x="0" y="24"/>
                  <a:pt x="8" y="12"/>
                  <a:pt x="20" y="5"/>
                </a:cubicBezTo>
                <a:lnTo>
                  <a:pt x="32" y="17"/>
                </a:lnTo>
                <a:close/>
                <a:moveTo>
                  <a:pt x="19" y="38"/>
                </a:moveTo>
                <a:cubicBezTo>
                  <a:pt x="19" y="72"/>
                  <a:pt x="19" y="72"/>
                  <a:pt x="19" y="72"/>
                </a:cubicBezTo>
                <a:cubicBezTo>
                  <a:pt x="12" y="68"/>
                  <a:pt x="6" y="62"/>
                  <a:pt x="3" y="54"/>
                </a:cubicBezTo>
                <a:lnTo>
                  <a:pt x="19" y="38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1" name="Freeform 159"/>
          <p:cNvSpPr>
            <a:spLocks noEditPoints="1"/>
          </p:cNvSpPr>
          <p:nvPr/>
        </p:nvSpPr>
        <p:spPr bwMode="auto">
          <a:xfrm>
            <a:off x="8261906" y="4774882"/>
            <a:ext cx="171516" cy="148061"/>
          </a:xfrm>
          <a:custGeom>
            <a:avLst/>
            <a:gdLst>
              <a:gd name="T0" fmla="*/ 18 w 72"/>
              <a:gd name="T1" fmla="*/ 0 h 62"/>
              <a:gd name="T2" fmla="*/ 54 w 72"/>
              <a:gd name="T3" fmla="*/ 0 h 62"/>
              <a:gd name="T4" fmla="*/ 54 w 72"/>
              <a:gd name="T5" fmla="*/ 9 h 62"/>
              <a:gd name="T6" fmla="*/ 18 w 72"/>
              <a:gd name="T7" fmla="*/ 9 h 62"/>
              <a:gd name="T8" fmla="*/ 18 w 72"/>
              <a:gd name="T9" fmla="*/ 0 h 62"/>
              <a:gd name="T10" fmla="*/ 67 w 72"/>
              <a:gd name="T11" fmla="*/ 13 h 62"/>
              <a:gd name="T12" fmla="*/ 4 w 72"/>
              <a:gd name="T13" fmla="*/ 13 h 62"/>
              <a:gd name="T14" fmla="*/ 0 w 72"/>
              <a:gd name="T15" fmla="*/ 18 h 62"/>
              <a:gd name="T16" fmla="*/ 0 w 72"/>
              <a:gd name="T17" fmla="*/ 40 h 62"/>
              <a:gd name="T18" fmla="*/ 4 w 72"/>
              <a:gd name="T19" fmla="*/ 44 h 62"/>
              <a:gd name="T20" fmla="*/ 18 w 72"/>
              <a:gd name="T21" fmla="*/ 44 h 62"/>
              <a:gd name="T22" fmla="*/ 18 w 72"/>
              <a:gd name="T23" fmla="*/ 62 h 62"/>
              <a:gd name="T24" fmla="*/ 54 w 72"/>
              <a:gd name="T25" fmla="*/ 62 h 62"/>
              <a:gd name="T26" fmla="*/ 54 w 72"/>
              <a:gd name="T27" fmla="*/ 44 h 62"/>
              <a:gd name="T28" fmla="*/ 67 w 72"/>
              <a:gd name="T29" fmla="*/ 44 h 62"/>
              <a:gd name="T30" fmla="*/ 72 w 72"/>
              <a:gd name="T31" fmla="*/ 40 h 62"/>
              <a:gd name="T32" fmla="*/ 72 w 72"/>
              <a:gd name="T33" fmla="*/ 18 h 62"/>
              <a:gd name="T34" fmla="*/ 67 w 72"/>
              <a:gd name="T35" fmla="*/ 13 h 62"/>
              <a:gd name="T36" fmla="*/ 49 w 72"/>
              <a:gd name="T37" fmla="*/ 58 h 62"/>
              <a:gd name="T38" fmla="*/ 22 w 72"/>
              <a:gd name="T39" fmla="*/ 58 h 62"/>
              <a:gd name="T40" fmla="*/ 22 w 72"/>
              <a:gd name="T41" fmla="*/ 35 h 62"/>
              <a:gd name="T42" fmla="*/ 49 w 72"/>
              <a:gd name="T43" fmla="*/ 35 h 62"/>
              <a:gd name="T44" fmla="*/ 49 w 72"/>
              <a:gd name="T45" fmla="*/ 58 h 62"/>
              <a:gd name="T46" fmla="*/ 68 w 72"/>
              <a:gd name="T47" fmla="*/ 20 h 62"/>
              <a:gd name="T48" fmla="*/ 65 w 72"/>
              <a:gd name="T49" fmla="*/ 23 h 62"/>
              <a:gd name="T50" fmla="*/ 62 w 72"/>
              <a:gd name="T51" fmla="*/ 20 h 62"/>
              <a:gd name="T52" fmla="*/ 65 w 72"/>
              <a:gd name="T53" fmla="*/ 17 h 62"/>
              <a:gd name="T54" fmla="*/ 68 w 72"/>
              <a:gd name="T55" fmla="*/ 2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" h="62">
                <a:moveTo>
                  <a:pt x="18" y="0"/>
                </a:moveTo>
                <a:cubicBezTo>
                  <a:pt x="54" y="0"/>
                  <a:pt x="54" y="0"/>
                  <a:pt x="54" y="0"/>
                </a:cubicBezTo>
                <a:cubicBezTo>
                  <a:pt x="54" y="9"/>
                  <a:pt x="54" y="9"/>
                  <a:pt x="54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close/>
                <a:moveTo>
                  <a:pt x="67" y="13"/>
                </a:move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5"/>
                  <a:pt x="0" y="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62"/>
                  <a:pt x="18" y="62"/>
                  <a:pt x="1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44"/>
                  <a:pt x="54" y="44"/>
                  <a:pt x="54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70" y="44"/>
                  <a:pt x="72" y="42"/>
                  <a:pt x="72" y="40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5"/>
                  <a:pt x="70" y="13"/>
                  <a:pt x="67" y="13"/>
                </a:cubicBezTo>
                <a:close/>
                <a:moveTo>
                  <a:pt x="49" y="58"/>
                </a:moveTo>
                <a:cubicBezTo>
                  <a:pt x="22" y="58"/>
                  <a:pt x="22" y="58"/>
                  <a:pt x="22" y="58"/>
                </a:cubicBezTo>
                <a:cubicBezTo>
                  <a:pt x="22" y="35"/>
                  <a:pt x="22" y="35"/>
                  <a:pt x="22" y="35"/>
                </a:cubicBezTo>
                <a:cubicBezTo>
                  <a:pt x="49" y="35"/>
                  <a:pt x="49" y="35"/>
                  <a:pt x="49" y="35"/>
                </a:cubicBezTo>
                <a:lnTo>
                  <a:pt x="49" y="58"/>
                </a:lnTo>
                <a:close/>
                <a:moveTo>
                  <a:pt x="68" y="20"/>
                </a:moveTo>
                <a:cubicBezTo>
                  <a:pt x="68" y="22"/>
                  <a:pt x="67" y="23"/>
                  <a:pt x="65" y="23"/>
                </a:cubicBezTo>
                <a:cubicBezTo>
                  <a:pt x="63" y="23"/>
                  <a:pt x="62" y="22"/>
                  <a:pt x="62" y="20"/>
                </a:cubicBezTo>
                <a:cubicBezTo>
                  <a:pt x="62" y="18"/>
                  <a:pt x="63" y="17"/>
                  <a:pt x="65" y="17"/>
                </a:cubicBezTo>
                <a:cubicBezTo>
                  <a:pt x="67" y="17"/>
                  <a:pt x="68" y="18"/>
                  <a:pt x="68" y="2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2" name="Freeform 160"/>
          <p:cNvSpPr>
            <a:spLocks noEditPoints="1"/>
          </p:cNvSpPr>
          <p:nvPr/>
        </p:nvSpPr>
        <p:spPr bwMode="auto">
          <a:xfrm>
            <a:off x="8524311" y="4632684"/>
            <a:ext cx="172982" cy="172982"/>
          </a:xfrm>
          <a:custGeom>
            <a:avLst/>
            <a:gdLst>
              <a:gd name="T0" fmla="*/ 13 w 72"/>
              <a:gd name="T1" fmla="*/ 36 h 72"/>
              <a:gd name="T2" fmla="*/ 13 w 72"/>
              <a:gd name="T3" fmla="*/ 33 h 72"/>
              <a:gd name="T4" fmla="*/ 1 w 72"/>
              <a:gd name="T5" fmla="*/ 29 h 72"/>
              <a:gd name="T6" fmla="*/ 0 w 72"/>
              <a:gd name="T7" fmla="*/ 36 h 72"/>
              <a:gd name="T8" fmla="*/ 11 w 72"/>
              <a:gd name="T9" fmla="*/ 62 h 72"/>
              <a:gd name="T10" fmla="*/ 19 w 72"/>
              <a:gd name="T11" fmla="*/ 51 h 72"/>
              <a:gd name="T12" fmla="*/ 13 w 72"/>
              <a:gd name="T13" fmla="*/ 36 h 72"/>
              <a:gd name="T14" fmla="*/ 58 w 72"/>
              <a:gd name="T15" fmla="*/ 36 h 72"/>
              <a:gd name="T16" fmla="*/ 52 w 72"/>
              <a:gd name="T17" fmla="*/ 51 h 72"/>
              <a:gd name="T18" fmla="*/ 60 w 72"/>
              <a:gd name="T19" fmla="*/ 62 h 72"/>
              <a:gd name="T20" fmla="*/ 72 w 72"/>
              <a:gd name="T21" fmla="*/ 36 h 72"/>
              <a:gd name="T22" fmla="*/ 71 w 72"/>
              <a:gd name="T23" fmla="*/ 29 h 72"/>
              <a:gd name="T24" fmla="*/ 58 w 72"/>
              <a:gd name="T25" fmla="*/ 33 h 72"/>
              <a:gd name="T26" fmla="*/ 58 w 72"/>
              <a:gd name="T27" fmla="*/ 36 h 72"/>
              <a:gd name="T28" fmla="*/ 40 w 72"/>
              <a:gd name="T29" fmla="*/ 14 h 72"/>
              <a:gd name="T30" fmla="*/ 55 w 72"/>
              <a:gd name="T31" fmla="*/ 25 h 72"/>
              <a:gd name="T32" fmla="*/ 68 w 72"/>
              <a:gd name="T33" fmla="*/ 21 h 72"/>
              <a:gd name="T34" fmla="*/ 40 w 72"/>
              <a:gd name="T35" fmla="*/ 0 h 72"/>
              <a:gd name="T36" fmla="*/ 40 w 72"/>
              <a:gd name="T37" fmla="*/ 14 h 72"/>
              <a:gd name="T38" fmla="*/ 16 w 72"/>
              <a:gd name="T39" fmla="*/ 25 h 72"/>
              <a:gd name="T40" fmla="*/ 31 w 72"/>
              <a:gd name="T41" fmla="*/ 14 h 72"/>
              <a:gd name="T42" fmla="*/ 31 w 72"/>
              <a:gd name="T43" fmla="*/ 0 h 72"/>
              <a:gd name="T44" fmla="*/ 3 w 72"/>
              <a:gd name="T45" fmla="*/ 21 h 72"/>
              <a:gd name="T46" fmla="*/ 16 w 72"/>
              <a:gd name="T47" fmla="*/ 25 h 72"/>
              <a:gd name="T48" fmla="*/ 45 w 72"/>
              <a:gd name="T49" fmla="*/ 56 h 72"/>
              <a:gd name="T50" fmla="*/ 36 w 72"/>
              <a:gd name="T51" fmla="*/ 58 h 72"/>
              <a:gd name="T52" fmla="*/ 26 w 72"/>
              <a:gd name="T53" fmla="*/ 56 h 72"/>
              <a:gd name="T54" fmla="*/ 18 w 72"/>
              <a:gd name="T55" fmla="*/ 67 h 72"/>
              <a:gd name="T56" fmla="*/ 36 w 72"/>
              <a:gd name="T57" fmla="*/ 72 h 72"/>
              <a:gd name="T58" fmla="*/ 53 w 72"/>
              <a:gd name="T59" fmla="*/ 67 h 72"/>
              <a:gd name="T60" fmla="*/ 45 w 72"/>
              <a:gd name="T61" fmla="*/ 5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2">
                <a:moveTo>
                  <a:pt x="13" y="36"/>
                </a:moveTo>
                <a:cubicBezTo>
                  <a:pt x="13" y="35"/>
                  <a:pt x="13" y="34"/>
                  <a:pt x="13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4"/>
                  <a:pt x="0" y="36"/>
                </a:cubicBezTo>
                <a:cubicBezTo>
                  <a:pt x="0" y="46"/>
                  <a:pt x="4" y="56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3" y="42"/>
                  <a:pt x="13" y="36"/>
                </a:cubicBezTo>
                <a:close/>
                <a:moveTo>
                  <a:pt x="58" y="36"/>
                </a:moveTo>
                <a:cubicBezTo>
                  <a:pt x="58" y="42"/>
                  <a:pt x="56" y="47"/>
                  <a:pt x="52" y="51"/>
                </a:cubicBezTo>
                <a:cubicBezTo>
                  <a:pt x="60" y="62"/>
                  <a:pt x="60" y="62"/>
                  <a:pt x="60" y="62"/>
                </a:cubicBezTo>
                <a:cubicBezTo>
                  <a:pt x="67" y="56"/>
                  <a:pt x="72" y="46"/>
                  <a:pt x="72" y="36"/>
                </a:cubicBezTo>
                <a:cubicBezTo>
                  <a:pt x="72" y="34"/>
                  <a:pt x="71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6"/>
                </a:cubicBezTo>
                <a:close/>
                <a:moveTo>
                  <a:pt x="40" y="14"/>
                </a:moveTo>
                <a:cubicBezTo>
                  <a:pt x="47" y="15"/>
                  <a:pt x="52" y="19"/>
                  <a:pt x="55" y="25"/>
                </a:cubicBezTo>
                <a:cubicBezTo>
                  <a:pt x="68" y="21"/>
                  <a:pt x="68" y="21"/>
                  <a:pt x="68" y="21"/>
                </a:cubicBezTo>
                <a:cubicBezTo>
                  <a:pt x="63" y="10"/>
                  <a:pt x="53" y="2"/>
                  <a:pt x="40" y="0"/>
                </a:cubicBezTo>
                <a:lnTo>
                  <a:pt x="40" y="14"/>
                </a:lnTo>
                <a:close/>
                <a:moveTo>
                  <a:pt x="16" y="25"/>
                </a:moveTo>
                <a:cubicBezTo>
                  <a:pt x="19" y="19"/>
                  <a:pt x="25" y="15"/>
                  <a:pt x="31" y="14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2"/>
                  <a:pt x="8" y="10"/>
                  <a:pt x="3" y="21"/>
                </a:cubicBezTo>
                <a:lnTo>
                  <a:pt x="16" y="25"/>
                </a:lnTo>
                <a:close/>
                <a:moveTo>
                  <a:pt x="45" y="56"/>
                </a:moveTo>
                <a:cubicBezTo>
                  <a:pt x="42" y="58"/>
                  <a:pt x="39" y="58"/>
                  <a:pt x="36" y="58"/>
                </a:cubicBezTo>
                <a:cubicBezTo>
                  <a:pt x="32" y="58"/>
                  <a:pt x="29" y="58"/>
                  <a:pt x="26" y="56"/>
                </a:cubicBezTo>
                <a:cubicBezTo>
                  <a:pt x="18" y="67"/>
                  <a:pt x="18" y="67"/>
                  <a:pt x="18" y="67"/>
                </a:cubicBezTo>
                <a:cubicBezTo>
                  <a:pt x="24" y="70"/>
                  <a:pt x="30" y="72"/>
                  <a:pt x="36" y="72"/>
                </a:cubicBezTo>
                <a:cubicBezTo>
                  <a:pt x="42" y="72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3" name="Freeform 161"/>
          <p:cNvSpPr>
            <a:spLocks noEditPoints="1"/>
          </p:cNvSpPr>
          <p:nvPr/>
        </p:nvSpPr>
        <p:spPr bwMode="auto">
          <a:xfrm>
            <a:off x="8874674" y="2565691"/>
            <a:ext cx="165653" cy="165653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35 w 69"/>
              <a:gd name="T11" fmla="*/ 62 h 69"/>
              <a:gd name="T12" fmla="*/ 7 w 69"/>
              <a:gd name="T13" fmla="*/ 35 h 69"/>
              <a:gd name="T14" fmla="*/ 35 w 69"/>
              <a:gd name="T15" fmla="*/ 7 h 69"/>
              <a:gd name="T16" fmla="*/ 62 w 69"/>
              <a:gd name="T17" fmla="*/ 35 h 69"/>
              <a:gd name="T18" fmla="*/ 35 w 69"/>
              <a:gd name="T19" fmla="*/ 62 h 69"/>
              <a:gd name="T20" fmla="*/ 22 w 69"/>
              <a:gd name="T21" fmla="*/ 24 h 69"/>
              <a:gd name="T22" fmla="*/ 37 w 69"/>
              <a:gd name="T23" fmla="*/ 35 h 69"/>
              <a:gd name="T24" fmla="*/ 22 w 69"/>
              <a:gd name="T25" fmla="*/ 45 h 69"/>
              <a:gd name="T26" fmla="*/ 22 w 69"/>
              <a:gd name="T27" fmla="*/ 24 h 69"/>
              <a:gd name="T28" fmla="*/ 39 w 69"/>
              <a:gd name="T29" fmla="*/ 24 h 69"/>
              <a:gd name="T30" fmla="*/ 54 w 69"/>
              <a:gd name="T31" fmla="*/ 35 h 69"/>
              <a:gd name="T32" fmla="*/ 39 w 69"/>
              <a:gd name="T33" fmla="*/ 45 h 69"/>
              <a:gd name="T34" fmla="*/ 39 w 69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3"/>
                  <a:pt x="16" y="69"/>
                  <a:pt x="35" y="69"/>
                </a:cubicBezTo>
                <a:cubicBezTo>
                  <a:pt x="53" y="69"/>
                  <a:pt x="69" y="53"/>
                  <a:pt x="69" y="35"/>
                </a:cubicBezTo>
                <a:cubicBezTo>
                  <a:pt x="69" y="16"/>
                  <a:pt x="53" y="0"/>
                  <a:pt x="35" y="0"/>
                </a:cubicBezTo>
                <a:close/>
                <a:moveTo>
                  <a:pt x="35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5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5" y="62"/>
                </a:cubicBezTo>
                <a:close/>
                <a:moveTo>
                  <a:pt x="22" y="24"/>
                </a:moveTo>
                <a:cubicBezTo>
                  <a:pt x="37" y="35"/>
                  <a:pt x="37" y="35"/>
                  <a:pt x="37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" name="Freeform 162"/>
          <p:cNvSpPr/>
          <p:nvPr/>
        </p:nvSpPr>
        <p:spPr bwMode="auto">
          <a:xfrm>
            <a:off x="8323476" y="4068293"/>
            <a:ext cx="181779" cy="189107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5" name="Freeform 163"/>
          <p:cNvSpPr>
            <a:spLocks noEditPoints="1"/>
          </p:cNvSpPr>
          <p:nvPr/>
        </p:nvSpPr>
        <p:spPr bwMode="auto">
          <a:xfrm>
            <a:off x="8497924" y="3407147"/>
            <a:ext cx="192040" cy="190574"/>
          </a:xfrm>
          <a:custGeom>
            <a:avLst/>
            <a:gdLst>
              <a:gd name="T0" fmla="*/ 0 w 131"/>
              <a:gd name="T1" fmla="*/ 130 h 130"/>
              <a:gd name="T2" fmla="*/ 66 w 131"/>
              <a:gd name="T3" fmla="*/ 130 h 130"/>
              <a:gd name="T4" fmla="*/ 66 w 131"/>
              <a:gd name="T5" fmla="*/ 0 h 130"/>
              <a:gd name="T6" fmla="*/ 0 w 131"/>
              <a:gd name="T7" fmla="*/ 0 h 130"/>
              <a:gd name="T8" fmla="*/ 0 w 131"/>
              <a:gd name="T9" fmla="*/ 130 h 130"/>
              <a:gd name="T10" fmla="*/ 41 w 131"/>
              <a:gd name="T11" fmla="*/ 16 h 130"/>
              <a:gd name="T12" fmla="*/ 58 w 131"/>
              <a:gd name="T13" fmla="*/ 16 h 130"/>
              <a:gd name="T14" fmla="*/ 58 w 131"/>
              <a:gd name="T15" fmla="*/ 32 h 130"/>
              <a:gd name="T16" fmla="*/ 41 w 131"/>
              <a:gd name="T17" fmla="*/ 32 h 130"/>
              <a:gd name="T18" fmla="*/ 41 w 131"/>
              <a:gd name="T19" fmla="*/ 16 h 130"/>
              <a:gd name="T20" fmla="*/ 41 w 131"/>
              <a:gd name="T21" fmla="*/ 49 h 130"/>
              <a:gd name="T22" fmla="*/ 58 w 131"/>
              <a:gd name="T23" fmla="*/ 49 h 130"/>
              <a:gd name="T24" fmla="*/ 58 w 131"/>
              <a:gd name="T25" fmla="*/ 65 h 130"/>
              <a:gd name="T26" fmla="*/ 41 w 131"/>
              <a:gd name="T27" fmla="*/ 65 h 130"/>
              <a:gd name="T28" fmla="*/ 41 w 131"/>
              <a:gd name="T29" fmla="*/ 49 h 130"/>
              <a:gd name="T30" fmla="*/ 41 w 131"/>
              <a:gd name="T31" fmla="*/ 81 h 130"/>
              <a:gd name="T32" fmla="*/ 58 w 131"/>
              <a:gd name="T33" fmla="*/ 81 h 130"/>
              <a:gd name="T34" fmla="*/ 58 w 131"/>
              <a:gd name="T35" fmla="*/ 98 h 130"/>
              <a:gd name="T36" fmla="*/ 41 w 131"/>
              <a:gd name="T37" fmla="*/ 98 h 130"/>
              <a:gd name="T38" fmla="*/ 41 w 131"/>
              <a:gd name="T39" fmla="*/ 81 h 130"/>
              <a:gd name="T40" fmla="*/ 9 w 131"/>
              <a:gd name="T41" fmla="*/ 16 h 130"/>
              <a:gd name="T42" fmla="*/ 25 w 131"/>
              <a:gd name="T43" fmla="*/ 16 h 130"/>
              <a:gd name="T44" fmla="*/ 25 w 131"/>
              <a:gd name="T45" fmla="*/ 32 h 130"/>
              <a:gd name="T46" fmla="*/ 9 w 131"/>
              <a:gd name="T47" fmla="*/ 32 h 130"/>
              <a:gd name="T48" fmla="*/ 9 w 131"/>
              <a:gd name="T49" fmla="*/ 16 h 130"/>
              <a:gd name="T50" fmla="*/ 9 w 131"/>
              <a:gd name="T51" fmla="*/ 49 h 130"/>
              <a:gd name="T52" fmla="*/ 25 w 131"/>
              <a:gd name="T53" fmla="*/ 49 h 130"/>
              <a:gd name="T54" fmla="*/ 25 w 131"/>
              <a:gd name="T55" fmla="*/ 65 h 130"/>
              <a:gd name="T56" fmla="*/ 9 w 131"/>
              <a:gd name="T57" fmla="*/ 65 h 130"/>
              <a:gd name="T58" fmla="*/ 9 w 131"/>
              <a:gd name="T59" fmla="*/ 49 h 130"/>
              <a:gd name="T60" fmla="*/ 9 w 131"/>
              <a:gd name="T61" fmla="*/ 81 h 130"/>
              <a:gd name="T62" fmla="*/ 25 w 131"/>
              <a:gd name="T63" fmla="*/ 81 h 130"/>
              <a:gd name="T64" fmla="*/ 25 w 131"/>
              <a:gd name="T65" fmla="*/ 98 h 130"/>
              <a:gd name="T66" fmla="*/ 9 w 131"/>
              <a:gd name="T67" fmla="*/ 98 h 130"/>
              <a:gd name="T68" fmla="*/ 9 w 131"/>
              <a:gd name="T69" fmla="*/ 81 h 130"/>
              <a:gd name="T70" fmla="*/ 74 w 131"/>
              <a:gd name="T71" fmla="*/ 41 h 130"/>
              <a:gd name="T72" fmla="*/ 131 w 131"/>
              <a:gd name="T73" fmla="*/ 41 h 130"/>
              <a:gd name="T74" fmla="*/ 131 w 131"/>
              <a:gd name="T75" fmla="*/ 49 h 130"/>
              <a:gd name="T76" fmla="*/ 74 w 131"/>
              <a:gd name="T77" fmla="*/ 49 h 130"/>
              <a:gd name="T78" fmla="*/ 74 w 131"/>
              <a:gd name="T79" fmla="*/ 41 h 130"/>
              <a:gd name="T80" fmla="*/ 74 w 131"/>
              <a:gd name="T81" fmla="*/ 130 h 130"/>
              <a:gd name="T82" fmla="*/ 90 w 131"/>
              <a:gd name="T83" fmla="*/ 130 h 130"/>
              <a:gd name="T84" fmla="*/ 90 w 131"/>
              <a:gd name="T85" fmla="*/ 98 h 130"/>
              <a:gd name="T86" fmla="*/ 115 w 131"/>
              <a:gd name="T87" fmla="*/ 98 h 130"/>
              <a:gd name="T88" fmla="*/ 115 w 131"/>
              <a:gd name="T89" fmla="*/ 130 h 130"/>
              <a:gd name="T90" fmla="*/ 131 w 131"/>
              <a:gd name="T91" fmla="*/ 130 h 130"/>
              <a:gd name="T92" fmla="*/ 131 w 131"/>
              <a:gd name="T93" fmla="*/ 57 h 130"/>
              <a:gd name="T94" fmla="*/ 74 w 131"/>
              <a:gd name="T95" fmla="*/ 57 h 130"/>
              <a:gd name="T96" fmla="*/ 74 w 131"/>
              <a:gd name="T9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0">
                <a:moveTo>
                  <a:pt x="0" y="130"/>
                </a:moveTo>
                <a:lnTo>
                  <a:pt x="66" y="130"/>
                </a:lnTo>
                <a:lnTo>
                  <a:pt x="66" y="0"/>
                </a:lnTo>
                <a:lnTo>
                  <a:pt x="0" y="0"/>
                </a:lnTo>
                <a:lnTo>
                  <a:pt x="0" y="130"/>
                </a:lnTo>
                <a:close/>
                <a:moveTo>
                  <a:pt x="41" y="16"/>
                </a:moveTo>
                <a:lnTo>
                  <a:pt x="58" y="16"/>
                </a:lnTo>
                <a:lnTo>
                  <a:pt x="58" y="32"/>
                </a:lnTo>
                <a:lnTo>
                  <a:pt x="41" y="32"/>
                </a:lnTo>
                <a:lnTo>
                  <a:pt x="41" y="16"/>
                </a:lnTo>
                <a:close/>
                <a:moveTo>
                  <a:pt x="41" y="49"/>
                </a:moveTo>
                <a:lnTo>
                  <a:pt x="58" y="49"/>
                </a:lnTo>
                <a:lnTo>
                  <a:pt x="58" y="65"/>
                </a:lnTo>
                <a:lnTo>
                  <a:pt x="41" y="65"/>
                </a:lnTo>
                <a:lnTo>
                  <a:pt x="41" y="49"/>
                </a:lnTo>
                <a:close/>
                <a:moveTo>
                  <a:pt x="41" y="81"/>
                </a:moveTo>
                <a:lnTo>
                  <a:pt x="58" y="81"/>
                </a:lnTo>
                <a:lnTo>
                  <a:pt x="58" y="98"/>
                </a:lnTo>
                <a:lnTo>
                  <a:pt x="41" y="98"/>
                </a:lnTo>
                <a:lnTo>
                  <a:pt x="41" y="81"/>
                </a:lnTo>
                <a:close/>
                <a:moveTo>
                  <a:pt x="9" y="16"/>
                </a:moveTo>
                <a:lnTo>
                  <a:pt x="25" y="16"/>
                </a:lnTo>
                <a:lnTo>
                  <a:pt x="25" y="32"/>
                </a:lnTo>
                <a:lnTo>
                  <a:pt x="9" y="32"/>
                </a:lnTo>
                <a:lnTo>
                  <a:pt x="9" y="16"/>
                </a:lnTo>
                <a:close/>
                <a:moveTo>
                  <a:pt x="9" y="49"/>
                </a:moveTo>
                <a:lnTo>
                  <a:pt x="25" y="49"/>
                </a:lnTo>
                <a:lnTo>
                  <a:pt x="25" y="65"/>
                </a:lnTo>
                <a:lnTo>
                  <a:pt x="9" y="65"/>
                </a:lnTo>
                <a:lnTo>
                  <a:pt x="9" y="49"/>
                </a:lnTo>
                <a:close/>
                <a:moveTo>
                  <a:pt x="9" y="81"/>
                </a:moveTo>
                <a:lnTo>
                  <a:pt x="25" y="81"/>
                </a:lnTo>
                <a:lnTo>
                  <a:pt x="25" y="98"/>
                </a:lnTo>
                <a:lnTo>
                  <a:pt x="9" y="98"/>
                </a:lnTo>
                <a:lnTo>
                  <a:pt x="9" y="81"/>
                </a:lnTo>
                <a:close/>
                <a:moveTo>
                  <a:pt x="74" y="41"/>
                </a:moveTo>
                <a:lnTo>
                  <a:pt x="131" y="41"/>
                </a:lnTo>
                <a:lnTo>
                  <a:pt x="131" y="49"/>
                </a:lnTo>
                <a:lnTo>
                  <a:pt x="74" y="49"/>
                </a:lnTo>
                <a:lnTo>
                  <a:pt x="74" y="41"/>
                </a:lnTo>
                <a:close/>
                <a:moveTo>
                  <a:pt x="74" y="130"/>
                </a:moveTo>
                <a:lnTo>
                  <a:pt x="90" y="130"/>
                </a:lnTo>
                <a:lnTo>
                  <a:pt x="90" y="98"/>
                </a:lnTo>
                <a:lnTo>
                  <a:pt x="115" y="98"/>
                </a:lnTo>
                <a:lnTo>
                  <a:pt x="115" y="130"/>
                </a:lnTo>
                <a:lnTo>
                  <a:pt x="131" y="130"/>
                </a:lnTo>
                <a:lnTo>
                  <a:pt x="131" y="57"/>
                </a:lnTo>
                <a:lnTo>
                  <a:pt x="74" y="57"/>
                </a:lnTo>
                <a:lnTo>
                  <a:pt x="74" y="13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6" name="Freeform 164"/>
          <p:cNvSpPr>
            <a:spLocks noEditPoints="1"/>
          </p:cNvSpPr>
          <p:nvPr/>
        </p:nvSpPr>
        <p:spPr bwMode="auto">
          <a:xfrm>
            <a:off x="8582949" y="3729658"/>
            <a:ext cx="109947" cy="115809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6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3" y="29"/>
                  <a:pt x="13" y="24"/>
                </a:cubicBezTo>
                <a:cubicBezTo>
                  <a:pt x="13" y="19"/>
                  <a:pt x="18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7" name="Freeform 166"/>
          <p:cNvSpPr>
            <a:spLocks noEditPoints="1"/>
          </p:cNvSpPr>
          <p:nvPr/>
        </p:nvSpPr>
        <p:spPr bwMode="auto">
          <a:xfrm>
            <a:off x="8345465" y="4427451"/>
            <a:ext cx="80628" cy="155392"/>
          </a:xfrm>
          <a:custGeom>
            <a:avLst/>
            <a:gdLst>
              <a:gd name="T0" fmla="*/ 23 w 34"/>
              <a:gd name="T1" fmla="*/ 64 h 65"/>
              <a:gd name="T2" fmla="*/ 23 w 34"/>
              <a:gd name="T3" fmla="*/ 64 h 65"/>
              <a:gd name="T4" fmla="*/ 33 w 34"/>
              <a:gd name="T5" fmla="*/ 50 h 65"/>
              <a:gd name="T6" fmla="*/ 30 w 34"/>
              <a:gd name="T7" fmla="*/ 34 h 65"/>
              <a:gd name="T8" fmla="*/ 15 w 34"/>
              <a:gd name="T9" fmla="*/ 24 h 65"/>
              <a:gd name="T10" fmla="*/ 15 w 34"/>
              <a:gd name="T11" fmla="*/ 24 h 65"/>
              <a:gd name="T12" fmla="*/ 14 w 34"/>
              <a:gd name="T13" fmla="*/ 25 h 65"/>
              <a:gd name="T14" fmla="*/ 15 w 34"/>
              <a:gd name="T15" fmla="*/ 30 h 65"/>
              <a:gd name="T16" fmla="*/ 16 w 34"/>
              <a:gd name="T17" fmla="*/ 30 h 65"/>
              <a:gd name="T18" fmla="*/ 17 w 34"/>
              <a:gd name="T19" fmla="*/ 30 h 65"/>
              <a:gd name="T20" fmla="*/ 24 w 34"/>
              <a:gd name="T21" fmla="*/ 35 h 65"/>
              <a:gd name="T22" fmla="*/ 27 w 34"/>
              <a:gd name="T23" fmla="*/ 51 h 65"/>
              <a:gd name="T24" fmla="*/ 22 w 34"/>
              <a:gd name="T25" fmla="*/ 59 h 65"/>
              <a:gd name="T26" fmla="*/ 22 w 34"/>
              <a:gd name="T27" fmla="*/ 59 h 65"/>
              <a:gd name="T28" fmla="*/ 14 w 34"/>
              <a:gd name="T29" fmla="*/ 53 h 65"/>
              <a:gd name="T30" fmla="*/ 13 w 34"/>
              <a:gd name="T31" fmla="*/ 46 h 65"/>
              <a:gd name="T32" fmla="*/ 6 w 34"/>
              <a:gd name="T33" fmla="*/ 44 h 65"/>
              <a:gd name="T34" fmla="*/ 8 w 34"/>
              <a:gd name="T35" fmla="*/ 54 h 65"/>
              <a:gd name="T36" fmla="*/ 23 w 34"/>
              <a:gd name="T37" fmla="*/ 64 h 65"/>
              <a:gd name="T38" fmla="*/ 19 w 34"/>
              <a:gd name="T39" fmla="*/ 42 h 65"/>
              <a:gd name="T40" fmla="*/ 20 w 34"/>
              <a:gd name="T41" fmla="*/ 41 h 65"/>
              <a:gd name="T42" fmla="*/ 19 w 34"/>
              <a:gd name="T43" fmla="*/ 35 h 65"/>
              <a:gd name="T44" fmla="*/ 18 w 34"/>
              <a:gd name="T45" fmla="*/ 36 h 65"/>
              <a:gd name="T46" fmla="*/ 17 w 34"/>
              <a:gd name="T47" fmla="*/ 36 h 65"/>
              <a:gd name="T48" fmla="*/ 10 w 34"/>
              <a:gd name="T49" fmla="*/ 31 h 65"/>
              <a:gd name="T50" fmla="*/ 7 w 34"/>
              <a:gd name="T51" fmla="*/ 15 h 65"/>
              <a:gd name="T52" fmla="*/ 12 w 34"/>
              <a:gd name="T53" fmla="*/ 7 h 65"/>
              <a:gd name="T54" fmla="*/ 12 w 34"/>
              <a:gd name="T55" fmla="*/ 7 h 65"/>
              <a:gd name="T56" fmla="*/ 20 w 34"/>
              <a:gd name="T57" fmla="*/ 13 h 65"/>
              <a:gd name="T58" fmla="*/ 21 w 34"/>
              <a:gd name="T59" fmla="*/ 20 h 65"/>
              <a:gd name="T60" fmla="*/ 28 w 34"/>
              <a:gd name="T61" fmla="*/ 22 h 65"/>
              <a:gd name="T62" fmla="*/ 26 w 34"/>
              <a:gd name="T63" fmla="*/ 12 h 65"/>
              <a:gd name="T64" fmla="*/ 11 w 34"/>
              <a:gd name="T65" fmla="*/ 2 h 65"/>
              <a:gd name="T66" fmla="*/ 11 w 34"/>
              <a:gd name="T67" fmla="*/ 2 h 65"/>
              <a:gd name="T68" fmla="*/ 1 w 34"/>
              <a:gd name="T69" fmla="*/ 16 h 65"/>
              <a:gd name="T70" fmla="*/ 4 w 34"/>
              <a:gd name="T71" fmla="*/ 32 h 65"/>
              <a:gd name="T72" fmla="*/ 19 w 34"/>
              <a:gd name="T73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" h="65">
                <a:moveTo>
                  <a:pt x="23" y="64"/>
                </a:moveTo>
                <a:cubicBezTo>
                  <a:pt x="23" y="64"/>
                  <a:pt x="23" y="64"/>
                  <a:pt x="23" y="64"/>
                </a:cubicBezTo>
                <a:cubicBezTo>
                  <a:pt x="30" y="63"/>
                  <a:pt x="34" y="56"/>
                  <a:pt x="33" y="50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27"/>
                  <a:pt x="22" y="23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4" y="25"/>
                  <a:pt x="14" y="25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6" y="30"/>
                  <a:pt x="16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20" y="29"/>
                  <a:pt x="24" y="32"/>
                  <a:pt x="24" y="35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54"/>
                  <a:pt x="26" y="58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18" y="59"/>
                  <a:pt x="15" y="57"/>
                  <a:pt x="14" y="53"/>
                </a:cubicBezTo>
                <a:cubicBezTo>
                  <a:pt x="13" y="46"/>
                  <a:pt x="13" y="46"/>
                  <a:pt x="13" y="46"/>
                </a:cubicBezTo>
                <a:cubicBezTo>
                  <a:pt x="10" y="46"/>
                  <a:pt x="8" y="45"/>
                  <a:pt x="6" y="44"/>
                </a:cubicBezTo>
                <a:cubicBezTo>
                  <a:pt x="8" y="54"/>
                  <a:pt x="8" y="54"/>
                  <a:pt x="8" y="54"/>
                </a:cubicBezTo>
                <a:cubicBezTo>
                  <a:pt x="10" y="61"/>
                  <a:pt x="16" y="65"/>
                  <a:pt x="23" y="64"/>
                </a:cubicBezTo>
                <a:close/>
                <a:moveTo>
                  <a:pt x="19" y="42"/>
                </a:moveTo>
                <a:cubicBezTo>
                  <a:pt x="19" y="41"/>
                  <a:pt x="20" y="41"/>
                  <a:pt x="20" y="41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6"/>
                  <a:pt x="18" y="36"/>
                  <a:pt x="18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4" y="37"/>
                  <a:pt x="10" y="34"/>
                  <a:pt x="10" y="31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2"/>
                  <a:pt x="8" y="8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6" y="7"/>
                  <a:pt x="19" y="9"/>
                  <a:pt x="20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4" y="20"/>
                  <a:pt x="26" y="21"/>
                  <a:pt x="28" y="22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5"/>
                  <a:pt x="18" y="0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3"/>
                  <a:pt x="0" y="10"/>
                  <a:pt x="1" y="16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8"/>
                  <a:pt x="12" y="43"/>
                  <a:pt x="19" y="4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8" name="Freeform 167"/>
          <p:cNvSpPr/>
          <p:nvPr/>
        </p:nvSpPr>
        <p:spPr bwMode="auto">
          <a:xfrm>
            <a:off x="8402638" y="2935111"/>
            <a:ext cx="219892" cy="219892"/>
          </a:xfrm>
          <a:custGeom>
            <a:avLst/>
            <a:gdLst>
              <a:gd name="T0" fmla="*/ 29 w 92"/>
              <a:gd name="T1" fmla="*/ 17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7 h 92"/>
              <a:gd name="T8" fmla="*/ 92 w 92"/>
              <a:gd name="T9" fmla="*/ 66 h 92"/>
              <a:gd name="T10" fmla="*/ 72 w 92"/>
              <a:gd name="T11" fmla="*/ 80 h 92"/>
              <a:gd name="T12" fmla="*/ 52 w 92"/>
              <a:gd name="T13" fmla="*/ 66 h 92"/>
              <a:gd name="T14" fmla="*/ 72 w 92"/>
              <a:gd name="T15" fmla="*/ 52 h 92"/>
              <a:gd name="T16" fmla="*/ 81 w 92"/>
              <a:gd name="T17" fmla="*/ 53 h 92"/>
              <a:gd name="T18" fmla="*/ 81 w 92"/>
              <a:gd name="T19" fmla="*/ 23 h 92"/>
              <a:gd name="T20" fmla="*/ 41 w 92"/>
              <a:gd name="T21" fmla="*/ 34 h 92"/>
              <a:gd name="T22" fmla="*/ 41 w 92"/>
              <a:gd name="T23" fmla="*/ 78 h 92"/>
              <a:gd name="T24" fmla="*/ 21 w 92"/>
              <a:gd name="T25" fmla="*/ 92 h 92"/>
              <a:gd name="T26" fmla="*/ 0 w 92"/>
              <a:gd name="T27" fmla="*/ 78 h 92"/>
              <a:gd name="T28" fmla="*/ 21 w 92"/>
              <a:gd name="T29" fmla="*/ 63 h 92"/>
              <a:gd name="T30" fmla="*/ 29 w 92"/>
              <a:gd name="T31" fmla="*/ 65 h 92"/>
              <a:gd name="T32" fmla="*/ 29 w 92"/>
              <a:gd name="T33" fmla="*/ 34 h 92"/>
              <a:gd name="T34" fmla="*/ 29 w 92"/>
              <a:gd name="T35" fmla="*/ 1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7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74"/>
                  <a:pt x="83" y="80"/>
                  <a:pt x="72" y="80"/>
                </a:cubicBezTo>
                <a:cubicBezTo>
                  <a:pt x="61" y="80"/>
                  <a:pt x="52" y="74"/>
                  <a:pt x="52" y="66"/>
                </a:cubicBezTo>
                <a:cubicBezTo>
                  <a:pt x="52" y="58"/>
                  <a:pt x="61" y="52"/>
                  <a:pt x="72" y="52"/>
                </a:cubicBezTo>
                <a:cubicBezTo>
                  <a:pt x="75" y="52"/>
                  <a:pt x="78" y="52"/>
                  <a:pt x="81" y="53"/>
                </a:cubicBezTo>
                <a:cubicBezTo>
                  <a:pt x="81" y="23"/>
                  <a:pt x="81" y="23"/>
                  <a:pt x="81" y="23"/>
                </a:cubicBezTo>
                <a:cubicBezTo>
                  <a:pt x="41" y="34"/>
                  <a:pt x="41" y="34"/>
                  <a:pt x="41" y="34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86"/>
                  <a:pt x="32" y="92"/>
                  <a:pt x="21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3"/>
                  <a:pt x="21" y="63"/>
                </a:cubicBezTo>
                <a:cubicBezTo>
                  <a:pt x="24" y="63"/>
                  <a:pt x="27" y="64"/>
                  <a:pt x="29" y="65"/>
                </a:cubicBezTo>
                <a:cubicBezTo>
                  <a:pt x="29" y="34"/>
                  <a:pt x="29" y="34"/>
                  <a:pt x="29" y="34"/>
                </a:cubicBezTo>
                <a:lnTo>
                  <a:pt x="29" y="1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9" name="Freeform 168"/>
          <p:cNvSpPr>
            <a:spLocks noEditPoints="1"/>
          </p:cNvSpPr>
          <p:nvPr/>
        </p:nvSpPr>
        <p:spPr bwMode="auto">
          <a:xfrm>
            <a:off x="7889554" y="4832053"/>
            <a:ext cx="170051" cy="150993"/>
          </a:xfrm>
          <a:custGeom>
            <a:avLst/>
            <a:gdLst>
              <a:gd name="T0" fmla="*/ 30 w 71"/>
              <a:gd name="T1" fmla="*/ 0 h 63"/>
              <a:gd name="T2" fmla="*/ 30 w 71"/>
              <a:gd name="T3" fmla="*/ 0 h 63"/>
              <a:gd name="T4" fmla="*/ 59 w 71"/>
              <a:gd name="T5" fmla="*/ 23 h 63"/>
              <a:gd name="T6" fmla="*/ 30 w 71"/>
              <a:gd name="T7" fmla="*/ 47 h 63"/>
              <a:gd name="T8" fmla="*/ 25 w 71"/>
              <a:gd name="T9" fmla="*/ 47 h 63"/>
              <a:gd name="T10" fmla="*/ 4 w 71"/>
              <a:gd name="T11" fmla="*/ 55 h 63"/>
              <a:gd name="T12" fmla="*/ 4 w 71"/>
              <a:gd name="T13" fmla="*/ 53 h 63"/>
              <a:gd name="T14" fmla="*/ 11 w 71"/>
              <a:gd name="T15" fmla="*/ 44 h 63"/>
              <a:gd name="T16" fmla="*/ 11 w 71"/>
              <a:gd name="T17" fmla="*/ 42 h 63"/>
              <a:gd name="T18" fmla="*/ 0 w 71"/>
              <a:gd name="T19" fmla="*/ 23 h 63"/>
              <a:gd name="T20" fmla="*/ 30 w 71"/>
              <a:gd name="T21" fmla="*/ 0 h 63"/>
              <a:gd name="T22" fmla="*/ 62 w 71"/>
              <a:gd name="T23" fmla="*/ 53 h 63"/>
              <a:gd name="T24" fmla="*/ 67 w 71"/>
              <a:gd name="T25" fmla="*/ 61 h 63"/>
              <a:gd name="T26" fmla="*/ 67 w 71"/>
              <a:gd name="T27" fmla="*/ 63 h 63"/>
              <a:gd name="T28" fmla="*/ 50 w 71"/>
              <a:gd name="T29" fmla="*/ 56 h 63"/>
              <a:gd name="T30" fmla="*/ 46 w 71"/>
              <a:gd name="T31" fmla="*/ 56 h 63"/>
              <a:gd name="T32" fmla="*/ 30 w 71"/>
              <a:gd name="T33" fmla="*/ 52 h 63"/>
              <a:gd name="T34" fmla="*/ 54 w 71"/>
              <a:gd name="T35" fmla="*/ 44 h 63"/>
              <a:gd name="T36" fmla="*/ 61 w 71"/>
              <a:gd name="T37" fmla="*/ 35 h 63"/>
              <a:gd name="T38" fmla="*/ 64 w 71"/>
              <a:gd name="T39" fmla="*/ 23 h 63"/>
              <a:gd name="T40" fmla="*/ 64 w 71"/>
              <a:gd name="T41" fmla="*/ 22 h 63"/>
              <a:gd name="T42" fmla="*/ 71 w 71"/>
              <a:gd name="T43" fmla="*/ 36 h 63"/>
              <a:gd name="T44" fmla="*/ 62 w 71"/>
              <a:gd name="T45" fmla="*/ 52 h 63"/>
              <a:gd name="T46" fmla="*/ 62 w 71"/>
              <a:gd name="T47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63">
                <a:moveTo>
                  <a:pt x="30" y="0"/>
                </a:moveTo>
                <a:cubicBezTo>
                  <a:pt x="30" y="0"/>
                  <a:pt x="30" y="0"/>
                  <a:pt x="30" y="0"/>
                </a:cubicBezTo>
                <a:cubicBezTo>
                  <a:pt x="46" y="0"/>
                  <a:pt x="59" y="10"/>
                  <a:pt x="59" y="23"/>
                </a:cubicBezTo>
                <a:cubicBezTo>
                  <a:pt x="59" y="37"/>
                  <a:pt x="46" y="47"/>
                  <a:pt x="30" y="47"/>
                </a:cubicBezTo>
                <a:cubicBezTo>
                  <a:pt x="28" y="47"/>
                  <a:pt x="27" y="47"/>
                  <a:pt x="25" y="47"/>
                </a:cubicBezTo>
                <a:cubicBezTo>
                  <a:pt x="19" y="53"/>
                  <a:pt x="11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8" y="51"/>
                  <a:pt x="11" y="48"/>
                  <a:pt x="11" y="44"/>
                </a:cubicBezTo>
                <a:cubicBezTo>
                  <a:pt x="11" y="43"/>
                  <a:pt x="11" y="43"/>
                  <a:pt x="11" y="42"/>
                </a:cubicBezTo>
                <a:cubicBezTo>
                  <a:pt x="4" y="38"/>
                  <a:pt x="0" y="31"/>
                  <a:pt x="0" y="23"/>
                </a:cubicBezTo>
                <a:cubicBezTo>
                  <a:pt x="0" y="10"/>
                  <a:pt x="13" y="0"/>
                  <a:pt x="30" y="0"/>
                </a:cubicBezTo>
                <a:close/>
                <a:moveTo>
                  <a:pt x="62" y="53"/>
                </a:moveTo>
                <a:cubicBezTo>
                  <a:pt x="62" y="57"/>
                  <a:pt x="64" y="60"/>
                  <a:pt x="67" y="61"/>
                </a:cubicBezTo>
                <a:cubicBezTo>
                  <a:pt x="67" y="63"/>
                  <a:pt x="67" y="63"/>
                  <a:pt x="67" y="63"/>
                </a:cubicBezTo>
                <a:cubicBezTo>
                  <a:pt x="61" y="62"/>
                  <a:pt x="55" y="61"/>
                  <a:pt x="50" y="56"/>
                </a:cubicBezTo>
                <a:cubicBezTo>
                  <a:pt x="48" y="56"/>
                  <a:pt x="47" y="56"/>
                  <a:pt x="46" y="56"/>
                </a:cubicBezTo>
                <a:cubicBezTo>
                  <a:pt x="40" y="56"/>
                  <a:pt x="34" y="55"/>
                  <a:pt x="30" y="52"/>
                </a:cubicBezTo>
                <a:cubicBezTo>
                  <a:pt x="39" y="52"/>
                  <a:pt x="47" y="49"/>
                  <a:pt x="54" y="44"/>
                </a:cubicBezTo>
                <a:cubicBezTo>
                  <a:pt x="57" y="41"/>
                  <a:pt x="59" y="38"/>
                  <a:pt x="61" y="35"/>
                </a:cubicBezTo>
                <a:cubicBezTo>
                  <a:pt x="63" y="31"/>
                  <a:pt x="64" y="27"/>
                  <a:pt x="64" y="23"/>
                </a:cubicBezTo>
                <a:cubicBezTo>
                  <a:pt x="64" y="23"/>
                  <a:pt x="64" y="22"/>
                  <a:pt x="64" y="22"/>
                </a:cubicBezTo>
                <a:cubicBezTo>
                  <a:pt x="68" y="25"/>
                  <a:pt x="71" y="30"/>
                  <a:pt x="71" y="36"/>
                </a:cubicBezTo>
                <a:cubicBezTo>
                  <a:pt x="71" y="42"/>
                  <a:pt x="67" y="48"/>
                  <a:pt x="62" y="52"/>
                </a:cubicBezTo>
                <a:cubicBezTo>
                  <a:pt x="62" y="52"/>
                  <a:pt x="62" y="53"/>
                  <a:pt x="62" y="53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0" name="Freeform 169"/>
          <p:cNvSpPr/>
          <p:nvPr/>
        </p:nvSpPr>
        <p:spPr bwMode="auto">
          <a:xfrm>
            <a:off x="8027354" y="4511011"/>
            <a:ext cx="155392" cy="155392"/>
          </a:xfrm>
          <a:custGeom>
            <a:avLst/>
            <a:gdLst>
              <a:gd name="T0" fmla="*/ 65 w 65"/>
              <a:gd name="T1" fmla="*/ 24 h 65"/>
              <a:gd name="T2" fmla="*/ 41 w 65"/>
              <a:gd name="T3" fmla="*/ 24 h 65"/>
              <a:gd name="T4" fmla="*/ 50 w 65"/>
              <a:gd name="T5" fmla="*/ 15 h 65"/>
              <a:gd name="T6" fmla="*/ 33 w 65"/>
              <a:gd name="T7" fmla="*/ 8 h 65"/>
              <a:gd name="T8" fmla="*/ 16 w 65"/>
              <a:gd name="T9" fmla="*/ 15 h 65"/>
              <a:gd name="T10" fmla="*/ 9 w 65"/>
              <a:gd name="T11" fmla="*/ 32 h 65"/>
              <a:gd name="T12" fmla="*/ 16 w 65"/>
              <a:gd name="T13" fmla="*/ 49 h 65"/>
              <a:gd name="T14" fmla="*/ 33 w 65"/>
              <a:gd name="T15" fmla="*/ 56 h 65"/>
              <a:gd name="T16" fmla="*/ 50 w 65"/>
              <a:gd name="T17" fmla="*/ 49 h 65"/>
              <a:gd name="T18" fmla="*/ 51 w 65"/>
              <a:gd name="T19" fmla="*/ 48 h 65"/>
              <a:gd name="T20" fmla="*/ 57 w 65"/>
              <a:gd name="T21" fmla="*/ 54 h 65"/>
              <a:gd name="T22" fmla="*/ 33 w 65"/>
              <a:gd name="T23" fmla="*/ 65 h 65"/>
              <a:gd name="T24" fmla="*/ 0 w 65"/>
              <a:gd name="T25" fmla="*/ 32 h 65"/>
              <a:gd name="T26" fmla="*/ 33 w 65"/>
              <a:gd name="T27" fmla="*/ 0 h 65"/>
              <a:gd name="T28" fmla="*/ 56 w 65"/>
              <a:gd name="T29" fmla="*/ 9 h 65"/>
              <a:gd name="T30" fmla="*/ 65 w 65"/>
              <a:gd name="T31" fmla="*/ 0 h 65"/>
              <a:gd name="T32" fmla="*/ 65 w 65"/>
              <a:gd name="T33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" h="65">
                <a:moveTo>
                  <a:pt x="65" y="24"/>
                </a:moveTo>
                <a:cubicBezTo>
                  <a:pt x="41" y="24"/>
                  <a:pt x="41" y="24"/>
                  <a:pt x="41" y="24"/>
                </a:cubicBezTo>
                <a:cubicBezTo>
                  <a:pt x="50" y="15"/>
                  <a:pt x="50" y="15"/>
                  <a:pt x="50" y="15"/>
                </a:cubicBezTo>
                <a:cubicBezTo>
                  <a:pt x="45" y="10"/>
                  <a:pt x="39" y="8"/>
                  <a:pt x="33" y="8"/>
                </a:cubicBezTo>
                <a:cubicBezTo>
                  <a:pt x="26" y="8"/>
                  <a:pt x="20" y="10"/>
                  <a:pt x="16" y="15"/>
                </a:cubicBezTo>
                <a:cubicBezTo>
                  <a:pt x="11" y="20"/>
                  <a:pt x="9" y="26"/>
                  <a:pt x="9" y="32"/>
                </a:cubicBezTo>
                <a:cubicBezTo>
                  <a:pt x="9" y="39"/>
                  <a:pt x="11" y="45"/>
                  <a:pt x="16" y="49"/>
                </a:cubicBezTo>
                <a:cubicBezTo>
                  <a:pt x="20" y="54"/>
                  <a:pt x="26" y="56"/>
                  <a:pt x="33" y="56"/>
                </a:cubicBezTo>
                <a:cubicBezTo>
                  <a:pt x="39" y="56"/>
                  <a:pt x="45" y="54"/>
                  <a:pt x="50" y="49"/>
                </a:cubicBezTo>
                <a:cubicBezTo>
                  <a:pt x="50" y="49"/>
                  <a:pt x="51" y="49"/>
                  <a:pt x="51" y="48"/>
                </a:cubicBezTo>
                <a:cubicBezTo>
                  <a:pt x="57" y="54"/>
                  <a:pt x="57" y="54"/>
                  <a:pt x="57" y="54"/>
                </a:cubicBezTo>
                <a:cubicBezTo>
                  <a:pt x="51" y="60"/>
                  <a:pt x="43" y="65"/>
                  <a:pt x="33" y="65"/>
                </a:cubicBezTo>
                <a:cubicBezTo>
                  <a:pt x="15" y="65"/>
                  <a:pt x="0" y="50"/>
                  <a:pt x="0" y="32"/>
                </a:cubicBezTo>
                <a:cubicBezTo>
                  <a:pt x="0" y="14"/>
                  <a:pt x="15" y="0"/>
                  <a:pt x="33" y="0"/>
                </a:cubicBezTo>
                <a:cubicBezTo>
                  <a:pt x="42" y="0"/>
                  <a:pt x="50" y="4"/>
                  <a:pt x="56" y="9"/>
                </a:cubicBezTo>
                <a:cubicBezTo>
                  <a:pt x="65" y="0"/>
                  <a:pt x="65" y="0"/>
                  <a:pt x="65" y="0"/>
                </a:cubicBezTo>
                <a:lnTo>
                  <a:pt x="65" y="24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1" name="Freeform 171"/>
          <p:cNvSpPr>
            <a:spLocks noEditPoints="1"/>
          </p:cNvSpPr>
          <p:nvPr/>
        </p:nvSpPr>
        <p:spPr bwMode="auto">
          <a:xfrm>
            <a:off x="8594677" y="2637523"/>
            <a:ext cx="129004" cy="127537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6 h 53"/>
              <a:gd name="T4" fmla="*/ 27 w 54"/>
              <a:gd name="T5" fmla="*/ 53 h 53"/>
              <a:gd name="T6" fmla="*/ 54 w 54"/>
              <a:gd name="T7" fmla="*/ 26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6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6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8 w 54"/>
              <a:gd name="T39" fmla="*/ 40 h 53"/>
              <a:gd name="T40" fmla="*/ 25 w 54"/>
              <a:gd name="T41" fmla="*/ 40 h 53"/>
              <a:gd name="T42" fmla="*/ 23 w 54"/>
              <a:gd name="T43" fmla="*/ 38 h 53"/>
              <a:gd name="T44" fmla="*/ 23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6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6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7" y="20"/>
                  <a:pt x="9" y="15"/>
                  <a:pt x="13" y="12"/>
                </a:cubicBezTo>
                <a:cubicBezTo>
                  <a:pt x="16" y="8"/>
                  <a:pt x="21" y="6"/>
                  <a:pt x="27" y="6"/>
                </a:cubicBezTo>
                <a:cubicBezTo>
                  <a:pt x="32" y="6"/>
                  <a:pt x="37" y="8"/>
                  <a:pt x="41" y="12"/>
                </a:cubicBezTo>
                <a:cubicBezTo>
                  <a:pt x="44" y="15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6"/>
                  <a:pt x="27" y="46"/>
                </a:cubicBezTo>
                <a:cubicBezTo>
                  <a:pt x="23" y="46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29" y="40"/>
                  <a:pt x="28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3" y="39"/>
                  <a:pt x="23" y="38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2" name="Freeform 174"/>
          <p:cNvSpPr>
            <a:spLocks noEditPoints="1"/>
          </p:cNvSpPr>
          <p:nvPr/>
        </p:nvSpPr>
        <p:spPr bwMode="auto">
          <a:xfrm>
            <a:off x="7684321" y="4371744"/>
            <a:ext cx="150993" cy="149528"/>
          </a:xfrm>
          <a:custGeom>
            <a:avLst/>
            <a:gdLst>
              <a:gd name="T0" fmla="*/ 32 w 63"/>
              <a:gd name="T1" fmla="*/ 62 h 62"/>
              <a:gd name="T2" fmla="*/ 0 w 63"/>
              <a:gd name="T3" fmla="*/ 31 h 62"/>
              <a:gd name="T4" fmla="*/ 32 w 63"/>
              <a:gd name="T5" fmla="*/ 0 h 62"/>
              <a:gd name="T6" fmla="*/ 63 w 63"/>
              <a:gd name="T7" fmla="*/ 31 h 62"/>
              <a:gd name="T8" fmla="*/ 32 w 63"/>
              <a:gd name="T9" fmla="*/ 62 h 62"/>
              <a:gd name="T10" fmla="*/ 58 w 63"/>
              <a:gd name="T11" fmla="*/ 36 h 62"/>
              <a:gd name="T12" fmla="*/ 41 w 63"/>
              <a:gd name="T13" fmla="*/ 34 h 62"/>
              <a:gd name="T14" fmla="*/ 46 w 63"/>
              <a:gd name="T15" fmla="*/ 53 h 62"/>
              <a:gd name="T16" fmla="*/ 58 w 63"/>
              <a:gd name="T17" fmla="*/ 36 h 62"/>
              <a:gd name="T18" fmla="*/ 42 w 63"/>
              <a:gd name="T19" fmla="*/ 56 h 62"/>
              <a:gd name="T20" fmla="*/ 36 w 63"/>
              <a:gd name="T21" fmla="*/ 36 h 62"/>
              <a:gd name="T22" fmla="*/ 36 w 63"/>
              <a:gd name="T23" fmla="*/ 36 h 62"/>
              <a:gd name="T24" fmla="*/ 15 w 63"/>
              <a:gd name="T25" fmla="*/ 52 h 62"/>
              <a:gd name="T26" fmla="*/ 32 w 63"/>
              <a:gd name="T27" fmla="*/ 58 h 62"/>
              <a:gd name="T28" fmla="*/ 42 w 63"/>
              <a:gd name="T29" fmla="*/ 56 h 62"/>
              <a:gd name="T30" fmla="*/ 12 w 63"/>
              <a:gd name="T31" fmla="*/ 49 h 62"/>
              <a:gd name="T32" fmla="*/ 33 w 63"/>
              <a:gd name="T33" fmla="*/ 32 h 62"/>
              <a:gd name="T34" fmla="*/ 34 w 63"/>
              <a:gd name="T35" fmla="*/ 31 h 62"/>
              <a:gd name="T36" fmla="*/ 32 w 63"/>
              <a:gd name="T37" fmla="*/ 27 h 62"/>
              <a:gd name="T38" fmla="*/ 5 w 63"/>
              <a:gd name="T39" fmla="*/ 31 h 62"/>
              <a:gd name="T40" fmla="*/ 5 w 63"/>
              <a:gd name="T41" fmla="*/ 31 h 62"/>
              <a:gd name="T42" fmla="*/ 12 w 63"/>
              <a:gd name="T43" fmla="*/ 49 h 62"/>
              <a:gd name="T44" fmla="*/ 5 w 63"/>
              <a:gd name="T45" fmla="*/ 26 h 62"/>
              <a:gd name="T46" fmla="*/ 30 w 63"/>
              <a:gd name="T47" fmla="*/ 23 h 62"/>
              <a:gd name="T48" fmla="*/ 20 w 63"/>
              <a:gd name="T49" fmla="*/ 7 h 62"/>
              <a:gd name="T50" fmla="*/ 5 w 63"/>
              <a:gd name="T51" fmla="*/ 26 h 62"/>
              <a:gd name="T52" fmla="*/ 25 w 63"/>
              <a:gd name="T53" fmla="*/ 6 h 62"/>
              <a:gd name="T54" fmla="*/ 35 w 63"/>
              <a:gd name="T55" fmla="*/ 21 h 62"/>
              <a:gd name="T56" fmla="*/ 49 w 63"/>
              <a:gd name="T57" fmla="*/ 12 h 62"/>
              <a:gd name="T58" fmla="*/ 32 w 63"/>
              <a:gd name="T59" fmla="*/ 5 h 62"/>
              <a:gd name="T60" fmla="*/ 25 w 63"/>
              <a:gd name="T61" fmla="*/ 6 h 62"/>
              <a:gd name="T62" fmla="*/ 52 w 63"/>
              <a:gd name="T63" fmla="*/ 15 h 62"/>
              <a:gd name="T64" fmla="*/ 37 w 63"/>
              <a:gd name="T65" fmla="*/ 25 h 62"/>
              <a:gd name="T66" fmla="*/ 39 w 63"/>
              <a:gd name="T67" fmla="*/ 29 h 62"/>
              <a:gd name="T68" fmla="*/ 40 w 63"/>
              <a:gd name="T69" fmla="*/ 30 h 62"/>
              <a:gd name="T70" fmla="*/ 58 w 63"/>
              <a:gd name="T71" fmla="*/ 31 h 62"/>
              <a:gd name="T72" fmla="*/ 52 w 63"/>
              <a:gd name="T73" fmla="*/ 1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" h="62">
                <a:moveTo>
                  <a:pt x="32" y="62"/>
                </a:moveTo>
                <a:cubicBezTo>
                  <a:pt x="14" y="62"/>
                  <a:pt x="0" y="49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1"/>
                </a:cubicBezTo>
                <a:cubicBezTo>
                  <a:pt x="63" y="49"/>
                  <a:pt x="49" y="62"/>
                  <a:pt x="32" y="62"/>
                </a:cubicBezTo>
                <a:close/>
                <a:moveTo>
                  <a:pt x="58" y="36"/>
                </a:moveTo>
                <a:cubicBezTo>
                  <a:pt x="57" y="35"/>
                  <a:pt x="50" y="33"/>
                  <a:pt x="41" y="34"/>
                </a:cubicBezTo>
                <a:cubicBezTo>
                  <a:pt x="45" y="44"/>
                  <a:pt x="46" y="52"/>
                  <a:pt x="46" y="53"/>
                </a:cubicBezTo>
                <a:cubicBezTo>
                  <a:pt x="52" y="49"/>
                  <a:pt x="57" y="43"/>
                  <a:pt x="58" y="36"/>
                </a:cubicBezTo>
                <a:close/>
                <a:moveTo>
                  <a:pt x="42" y="56"/>
                </a:moveTo>
                <a:cubicBezTo>
                  <a:pt x="41" y="54"/>
                  <a:pt x="40" y="4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21" y="41"/>
                  <a:pt x="16" y="51"/>
                  <a:pt x="15" y="52"/>
                </a:cubicBezTo>
                <a:cubicBezTo>
                  <a:pt x="20" y="56"/>
                  <a:pt x="25" y="58"/>
                  <a:pt x="32" y="58"/>
                </a:cubicBezTo>
                <a:cubicBezTo>
                  <a:pt x="35" y="58"/>
                  <a:pt x="39" y="57"/>
                  <a:pt x="42" y="56"/>
                </a:cubicBezTo>
                <a:close/>
                <a:moveTo>
                  <a:pt x="12" y="49"/>
                </a:moveTo>
                <a:cubicBezTo>
                  <a:pt x="12" y="48"/>
                  <a:pt x="20" y="36"/>
                  <a:pt x="33" y="32"/>
                </a:cubicBezTo>
                <a:cubicBezTo>
                  <a:pt x="34" y="32"/>
                  <a:pt x="34" y="31"/>
                  <a:pt x="34" y="31"/>
                </a:cubicBezTo>
                <a:cubicBezTo>
                  <a:pt x="34" y="30"/>
                  <a:pt x="33" y="28"/>
                  <a:pt x="32" y="27"/>
                </a:cubicBezTo>
                <a:cubicBezTo>
                  <a:pt x="19" y="31"/>
                  <a:pt x="6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8"/>
                  <a:pt x="8" y="44"/>
                  <a:pt x="12" y="49"/>
                </a:cubicBezTo>
                <a:close/>
                <a:moveTo>
                  <a:pt x="5" y="26"/>
                </a:moveTo>
                <a:cubicBezTo>
                  <a:pt x="7" y="26"/>
                  <a:pt x="18" y="26"/>
                  <a:pt x="30" y="23"/>
                </a:cubicBezTo>
                <a:cubicBezTo>
                  <a:pt x="26" y="15"/>
                  <a:pt x="21" y="8"/>
                  <a:pt x="20" y="7"/>
                </a:cubicBezTo>
                <a:cubicBezTo>
                  <a:pt x="13" y="11"/>
                  <a:pt x="7" y="18"/>
                  <a:pt x="5" y="26"/>
                </a:cubicBezTo>
                <a:close/>
                <a:moveTo>
                  <a:pt x="25" y="6"/>
                </a:moveTo>
                <a:cubicBezTo>
                  <a:pt x="26" y="7"/>
                  <a:pt x="31" y="13"/>
                  <a:pt x="35" y="21"/>
                </a:cubicBezTo>
                <a:cubicBezTo>
                  <a:pt x="45" y="18"/>
                  <a:pt x="49" y="12"/>
                  <a:pt x="49" y="12"/>
                </a:cubicBezTo>
                <a:cubicBezTo>
                  <a:pt x="44" y="7"/>
                  <a:pt x="38" y="5"/>
                  <a:pt x="32" y="5"/>
                </a:cubicBezTo>
                <a:cubicBezTo>
                  <a:pt x="29" y="5"/>
                  <a:pt x="27" y="5"/>
                  <a:pt x="25" y="6"/>
                </a:cubicBezTo>
                <a:close/>
                <a:moveTo>
                  <a:pt x="52" y="15"/>
                </a:moveTo>
                <a:cubicBezTo>
                  <a:pt x="52" y="15"/>
                  <a:pt x="47" y="21"/>
                  <a:pt x="37" y="25"/>
                </a:cubicBezTo>
                <a:cubicBezTo>
                  <a:pt x="38" y="26"/>
                  <a:pt x="38" y="28"/>
                  <a:pt x="39" y="29"/>
                </a:cubicBezTo>
                <a:cubicBezTo>
                  <a:pt x="39" y="29"/>
                  <a:pt x="39" y="30"/>
                  <a:pt x="40" y="30"/>
                </a:cubicBezTo>
                <a:cubicBezTo>
                  <a:pt x="48" y="29"/>
                  <a:pt x="57" y="31"/>
                  <a:pt x="58" y="31"/>
                </a:cubicBezTo>
                <a:cubicBezTo>
                  <a:pt x="58" y="25"/>
                  <a:pt x="56" y="19"/>
                  <a:pt x="52" y="1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3" name="Freeform 175"/>
          <p:cNvSpPr>
            <a:spLocks noEditPoints="1"/>
          </p:cNvSpPr>
          <p:nvPr/>
        </p:nvSpPr>
        <p:spPr bwMode="auto">
          <a:xfrm>
            <a:off x="7635944" y="5167758"/>
            <a:ext cx="155392" cy="136333"/>
          </a:xfrm>
          <a:custGeom>
            <a:avLst/>
            <a:gdLst>
              <a:gd name="T0" fmla="*/ 65 w 65"/>
              <a:gd name="T1" fmla="*/ 19 h 57"/>
              <a:gd name="T2" fmla="*/ 47 w 65"/>
              <a:gd name="T3" fmla="*/ 0 h 57"/>
              <a:gd name="T4" fmla="*/ 32 w 65"/>
              <a:gd name="T5" fmla="*/ 6 h 57"/>
              <a:gd name="T6" fmla="*/ 18 w 65"/>
              <a:gd name="T7" fmla="*/ 0 h 57"/>
              <a:gd name="T8" fmla="*/ 0 w 65"/>
              <a:gd name="T9" fmla="*/ 19 h 57"/>
              <a:gd name="T10" fmla="*/ 6 w 65"/>
              <a:gd name="T11" fmla="*/ 33 h 57"/>
              <a:gd name="T12" fmla="*/ 6 w 65"/>
              <a:gd name="T13" fmla="*/ 33 h 57"/>
              <a:gd name="T14" fmla="*/ 26 w 65"/>
              <a:gd name="T15" fmla="*/ 53 h 57"/>
              <a:gd name="T16" fmla="*/ 32 w 65"/>
              <a:gd name="T17" fmla="*/ 57 h 57"/>
              <a:gd name="T18" fmla="*/ 39 w 65"/>
              <a:gd name="T19" fmla="*/ 53 h 57"/>
              <a:gd name="T20" fmla="*/ 59 w 65"/>
              <a:gd name="T21" fmla="*/ 33 h 57"/>
              <a:gd name="T22" fmla="*/ 59 w 65"/>
              <a:gd name="T23" fmla="*/ 33 h 57"/>
              <a:gd name="T24" fmla="*/ 65 w 65"/>
              <a:gd name="T25" fmla="*/ 19 h 57"/>
              <a:gd name="T26" fmla="*/ 54 w 65"/>
              <a:gd name="T27" fmla="*/ 27 h 57"/>
              <a:gd name="T28" fmla="*/ 33 w 65"/>
              <a:gd name="T29" fmla="*/ 47 h 57"/>
              <a:gd name="T30" fmla="*/ 32 w 65"/>
              <a:gd name="T31" fmla="*/ 48 h 57"/>
              <a:gd name="T32" fmla="*/ 32 w 65"/>
              <a:gd name="T33" fmla="*/ 47 h 57"/>
              <a:gd name="T34" fmla="*/ 11 w 65"/>
              <a:gd name="T35" fmla="*/ 27 h 57"/>
              <a:gd name="T36" fmla="*/ 8 w 65"/>
              <a:gd name="T37" fmla="*/ 19 h 57"/>
              <a:gd name="T38" fmla="*/ 18 w 65"/>
              <a:gd name="T39" fmla="*/ 8 h 57"/>
              <a:gd name="T40" fmla="*/ 26 w 65"/>
              <a:gd name="T41" fmla="*/ 11 h 57"/>
              <a:gd name="T42" fmla="*/ 32 w 65"/>
              <a:gd name="T43" fmla="*/ 18 h 57"/>
              <a:gd name="T44" fmla="*/ 39 w 65"/>
              <a:gd name="T45" fmla="*/ 11 h 57"/>
              <a:gd name="T46" fmla="*/ 47 w 65"/>
              <a:gd name="T47" fmla="*/ 8 h 57"/>
              <a:gd name="T48" fmla="*/ 57 w 65"/>
              <a:gd name="T49" fmla="*/ 19 h 57"/>
              <a:gd name="T50" fmla="*/ 54 w 65"/>
              <a:gd name="T51" fmla="*/ 2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57">
                <a:moveTo>
                  <a:pt x="65" y="19"/>
                </a:moveTo>
                <a:cubicBezTo>
                  <a:pt x="65" y="8"/>
                  <a:pt x="57" y="0"/>
                  <a:pt x="47" y="0"/>
                </a:cubicBezTo>
                <a:cubicBezTo>
                  <a:pt x="41" y="0"/>
                  <a:pt x="36" y="2"/>
                  <a:pt x="32" y="6"/>
                </a:cubicBezTo>
                <a:cubicBezTo>
                  <a:pt x="29" y="2"/>
                  <a:pt x="24" y="0"/>
                  <a:pt x="18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4"/>
                  <a:pt x="2" y="29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26" y="53"/>
                  <a:pt x="26" y="53"/>
                  <a:pt x="26" y="53"/>
                </a:cubicBezTo>
                <a:cubicBezTo>
                  <a:pt x="28" y="55"/>
                  <a:pt x="30" y="57"/>
                  <a:pt x="32" y="57"/>
                </a:cubicBezTo>
                <a:cubicBezTo>
                  <a:pt x="35" y="57"/>
                  <a:pt x="37" y="55"/>
                  <a:pt x="39" y="5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3" y="29"/>
                  <a:pt x="65" y="24"/>
                  <a:pt x="65" y="19"/>
                </a:cubicBezTo>
                <a:close/>
                <a:moveTo>
                  <a:pt x="54" y="27"/>
                </a:move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8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4"/>
                  <a:pt x="8" y="22"/>
                  <a:pt x="8" y="19"/>
                </a:cubicBezTo>
                <a:cubicBezTo>
                  <a:pt x="8" y="13"/>
                  <a:pt x="13" y="8"/>
                  <a:pt x="18" y="8"/>
                </a:cubicBezTo>
                <a:cubicBezTo>
                  <a:pt x="22" y="8"/>
                  <a:pt x="24" y="9"/>
                  <a:pt x="26" y="11"/>
                </a:cubicBezTo>
                <a:cubicBezTo>
                  <a:pt x="32" y="18"/>
                  <a:pt x="32" y="18"/>
                  <a:pt x="32" y="18"/>
                </a:cubicBezTo>
                <a:cubicBezTo>
                  <a:pt x="39" y="11"/>
                  <a:pt x="39" y="11"/>
                  <a:pt x="39" y="11"/>
                </a:cubicBezTo>
                <a:cubicBezTo>
                  <a:pt x="41" y="9"/>
                  <a:pt x="43" y="8"/>
                  <a:pt x="47" y="8"/>
                </a:cubicBezTo>
                <a:cubicBezTo>
                  <a:pt x="52" y="8"/>
                  <a:pt x="57" y="13"/>
                  <a:pt x="57" y="19"/>
                </a:cubicBezTo>
                <a:cubicBezTo>
                  <a:pt x="57" y="22"/>
                  <a:pt x="56" y="24"/>
                  <a:pt x="54" y="27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" name="Freeform 177"/>
          <p:cNvSpPr>
            <a:spLocks noEditPoints="1"/>
          </p:cNvSpPr>
          <p:nvPr/>
        </p:nvSpPr>
        <p:spPr bwMode="auto">
          <a:xfrm>
            <a:off x="7861700" y="5478539"/>
            <a:ext cx="112878" cy="115809"/>
          </a:xfrm>
          <a:custGeom>
            <a:avLst/>
            <a:gdLst>
              <a:gd name="T0" fmla="*/ 43 w 47"/>
              <a:gd name="T1" fmla="*/ 29 h 48"/>
              <a:gd name="T2" fmla="*/ 47 w 47"/>
              <a:gd name="T3" fmla="*/ 16 h 48"/>
              <a:gd name="T4" fmla="*/ 42 w 47"/>
              <a:gd name="T5" fmla="*/ 8 h 48"/>
              <a:gd name="T6" fmla="*/ 37 w 47"/>
              <a:gd name="T7" fmla="*/ 9 h 48"/>
              <a:gd name="T8" fmla="*/ 28 w 47"/>
              <a:gd name="T9" fmla="*/ 0 h 48"/>
              <a:gd name="T10" fmla="*/ 19 w 47"/>
              <a:gd name="T11" fmla="*/ 0 h 48"/>
              <a:gd name="T12" fmla="*/ 18 w 47"/>
              <a:gd name="T13" fmla="*/ 5 h 48"/>
              <a:gd name="T14" fmla="*/ 5 w 47"/>
              <a:gd name="T15" fmla="*/ 8 h 48"/>
              <a:gd name="T16" fmla="*/ 0 w 47"/>
              <a:gd name="T17" fmla="*/ 16 h 48"/>
              <a:gd name="T18" fmla="*/ 4 w 47"/>
              <a:gd name="T19" fmla="*/ 20 h 48"/>
              <a:gd name="T20" fmla="*/ 0 w 47"/>
              <a:gd name="T21" fmla="*/ 32 h 48"/>
              <a:gd name="T22" fmla="*/ 5 w 47"/>
              <a:gd name="T23" fmla="*/ 40 h 48"/>
              <a:gd name="T24" fmla="*/ 10 w 47"/>
              <a:gd name="T25" fmla="*/ 39 h 48"/>
              <a:gd name="T26" fmla="*/ 19 w 47"/>
              <a:gd name="T27" fmla="*/ 48 h 48"/>
              <a:gd name="T28" fmla="*/ 28 w 47"/>
              <a:gd name="T29" fmla="*/ 48 h 48"/>
              <a:gd name="T30" fmla="*/ 29 w 47"/>
              <a:gd name="T31" fmla="*/ 44 h 48"/>
              <a:gd name="T32" fmla="*/ 42 w 47"/>
              <a:gd name="T33" fmla="*/ 40 h 48"/>
              <a:gd name="T34" fmla="*/ 47 w 47"/>
              <a:gd name="T35" fmla="*/ 32 h 48"/>
              <a:gd name="T36" fmla="*/ 43 w 47"/>
              <a:gd name="T37" fmla="*/ 29 h 48"/>
              <a:gd name="T38" fmla="*/ 23 w 47"/>
              <a:gd name="T39" fmla="*/ 34 h 48"/>
              <a:gd name="T40" fmla="*/ 14 w 47"/>
              <a:gd name="T41" fmla="*/ 24 h 48"/>
              <a:gd name="T42" fmla="*/ 23 w 47"/>
              <a:gd name="T43" fmla="*/ 14 h 48"/>
              <a:gd name="T44" fmla="*/ 33 w 47"/>
              <a:gd name="T45" fmla="*/ 24 h 48"/>
              <a:gd name="T46" fmla="*/ 23 w 47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48">
                <a:moveTo>
                  <a:pt x="43" y="29"/>
                </a:moveTo>
                <a:cubicBezTo>
                  <a:pt x="41" y="24"/>
                  <a:pt x="42" y="19"/>
                  <a:pt x="47" y="16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8" y="3"/>
                  <a:pt x="18" y="5"/>
                </a:cubicBezTo>
                <a:cubicBezTo>
                  <a:pt x="15" y="9"/>
                  <a:pt x="9" y="11"/>
                  <a:pt x="5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7"/>
                  <a:pt x="3" y="18"/>
                  <a:pt x="4" y="20"/>
                </a:cubicBezTo>
                <a:cubicBezTo>
                  <a:pt x="6" y="24"/>
                  <a:pt x="5" y="30"/>
                  <a:pt x="0" y="32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8" y="39"/>
                  <a:pt x="10" y="39"/>
                </a:cubicBezTo>
                <a:cubicBezTo>
                  <a:pt x="15" y="39"/>
                  <a:pt x="19" y="43"/>
                  <a:pt x="1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9" y="45"/>
                  <a:pt x="29" y="44"/>
                </a:cubicBezTo>
                <a:cubicBezTo>
                  <a:pt x="32" y="39"/>
                  <a:pt x="38" y="38"/>
                  <a:pt x="42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4" y="30"/>
                  <a:pt x="14" y="24"/>
                </a:cubicBezTo>
                <a:cubicBezTo>
                  <a:pt x="14" y="19"/>
                  <a:pt x="18" y="14"/>
                  <a:pt x="23" y="14"/>
                </a:cubicBezTo>
                <a:cubicBezTo>
                  <a:pt x="29" y="14"/>
                  <a:pt x="33" y="19"/>
                  <a:pt x="33" y="24"/>
                </a:cubicBezTo>
                <a:cubicBezTo>
                  <a:pt x="33" y="30"/>
                  <a:pt x="29" y="34"/>
                  <a:pt x="23" y="34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5" name="Freeform 178"/>
          <p:cNvSpPr>
            <a:spLocks noEditPoints="1"/>
          </p:cNvSpPr>
          <p:nvPr/>
        </p:nvSpPr>
        <p:spPr bwMode="auto">
          <a:xfrm>
            <a:off x="7234273" y="5444821"/>
            <a:ext cx="186176" cy="187642"/>
          </a:xfrm>
          <a:custGeom>
            <a:avLst/>
            <a:gdLst>
              <a:gd name="T0" fmla="*/ 67 w 127"/>
              <a:gd name="T1" fmla="*/ 0 h 128"/>
              <a:gd name="T2" fmla="*/ 55 w 127"/>
              <a:gd name="T3" fmla="*/ 13 h 128"/>
              <a:gd name="T4" fmla="*/ 67 w 127"/>
              <a:gd name="T5" fmla="*/ 25 h 128"/>
              <a:gd name="T6" fmla="*/ 39 w 127"/>
              <a:gd name="T7" fmla="*/ 56 h 128"/>
              <a:gd name="T8" fmla="*/ 11 w 127"/>
              <a:gd name="T9" fmla="*/ 56 h 128"/>
              <a:gd name="T10" fmla="*/ 32 w 127"/>
              <a:gd name="T11" fmla="*/ 79 h 128"/>
              <a:gd name="T12" fmla="*/ 0 w 127"/>
              <a:gd name="T13" fmla="*/ 123 h 128"/>
              <a:gd name="T14" fmla="*/ 0 w 127"/>
              <a:gd name="T15" fmla="*/ 128 h 128"/>
              <a:gd name="T16" fmla="*/ 5 w 127"/>
              <a:gd name="T17" fmla="*/ 128 h 128"/>
              <a:gd name="T18" fmla="*/ 49 w 127"/>
              <a:gd name="T19" fmla="*/ 93 h 128"/>
              <a:gd name="T20" fmla="*/ 72 w 127"/>
              <a:gd name="T21" fmla="*/ 116 h 128"/>
              <a:gd name="T22" fmla="*/ 72 w 127"/>
              <a:gd name="T23" fmla="*/ 88 h 128"/>
              <a:gd name="T24" fmla="*/ 103 w 127"/>
              <a:gd name="T25" fmla="*/ 61 h 128"/>
              <a:gd name="T26" fmla="*/ 114 w 127"/>
              <a:gd name="T27" fmla="*/ 72 h 128"/>
              <a:gd name="T28" fmla="*/ 127 w 127"/>
              <a:gd name="T29" fmla="*/ 61 h 128"/>
              <a:gd name="T30" fmla="*/ 67 w 127"/>
              <a:gd name="T31" fmla="*/ 0 h 128"/>
              <a:gd name="T32" fmla="*/ 55 w 127"/>
              <a:gd name="T33" fmla="*/ 69 h 128"/>
              <a:gd name="T34" fmla="*/ 47 w 127"/>
              <a:gd name="T35" fmla="*/ 61 h 128"/>
              <a:gd name="T36" fmla="*/ 75 w 127"/>
              <a:gd name="T37" fmla="*/ 33 h 128"/>
              <a:gd name="T38" fmla="*/ 83 w 127"/>
              <a:gd name="T39" fmla="*/ 41 h 128"/>
              <a:gd name="T40" fmla="*/ 55 w 127"/>
              <a:gd name="T41" fmla="*/ 6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8">
                <a:moveTo>
                  <a:pt x="67" y="0"/>
                </a:moveTo>
                <a:lnTo>
                  <a:pt x="55" y="13"/>
                </a:lnTo>
                <a:lnTo>
                  <a:pt x="67" y="25"/>
                </a:lnTo>
                <a:lnTo>
                  <a:pt x="39" y="56"/>
                </a:lnTo>
                <a:lnTo>
                  <a:pt x="11" y="56"/>
                </a:lnTo>
                <a:lnTo>
                  <a:pt x="32" y="79"/>
                </a:lnTo>
                <a:lnTo>
                  <a:pt x="0" y="123"/>
                </a:lnTo>
                <a:lnTo>
                  <a:pt x="0" y="128"/>
                </a:lnTo>
                <a:lnTo>
                  <a:pt x="5" y="128"/>
                </a:lnTo>
                <a:lnTo>
                  <a:pt x="49" y="93"/>
                </a:lnTo>
                <a:lnTo>
                  <a:pt x="72" y="116"/>
                </a:lnTo>
                <a:lnTo>
                  <a:pt x="72" y="88"/>
                </a:lnTo>
                <a:lnTo>
                  <a:pt x="103" y="61"/>
                </a:lnTo>
                <a:lnTo>
                  <a:pt x="114" y="72"/>
                </a:lnTo>
                <a:lnTo>
                  <a:pt x="127" y="61"/>
                </a:lnTo>
                <a:lnTo>
                  <a:pt x="67" y="0"/>
                </a:lnTo>
                <a:close/>
                <a:moveTo>
                  <a:pt x="55" y="69"/>
                </a:moveTo>
                <a:lnTo>
                  <a:pt x="47" y="61"/>
                </a:lnTo>
                <a:lnTo>
                  <a:pt x="75" y="33"/>
                </a:lnTo>
                <a:lnTo>
                  <a:pt x="83" y="41"/>
                </a:lnTo>
                <a:lnTo>
                  <a:pt x="55" y="69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6" name="Freeform 179"/>
          <p:cNvSpPr>
            <a:spLocks noEditPoints="1"/>
          </p:cNvSpPr>
          <p:nvPr/>
        </p:nvSpPr>
        <p:spPr bwMode="auto">
          <a:xfrm>
            <a:off x="7219613" y="5016763"/>
            <a:ext cx="136334" cy="139266"/>
          </a:xfrm>
          <a:custGeom>
            <a:avLst/>
            <a:gdLst>
              <a:gd name="T0" fmla="*/ 57 w 57"/>
              <a:gd name="T1" fmla="*/ 29 h 58"/>
              <a:gd name="T2" fmla="*/ 28 w 57"/>
              <a:gd name="T3" fmla="*/ 58 h 58"/>
              <a:gd name="T4" fmla="*/ 0 w 57"/>
              <a:gd name="T5" fmla="*/ 29 h 58"/>
              <a:gd name="T6" fmla="*/ 28 w 57"/>
              <a:gd name="T7" fmla="*/ 0 h 58"/>
              <a:gd name="T8" fmla="*/ 57 w 57"/>
              <a:gd name="T9" fmla="*/ 29 h 58"/>
              <a:gd name="T10" fmla="*/ 5 w 57"/>
              <a:gd name="T11" fmla="*/ 29 h 58"/>
              <a:gd name="T12" fmla="*/ 28 w 57"/>
              <a:gd name="T13" fmla="*/ 52 h 58"/>
              <a:gd name="T14" fmla="*/ 52 w 57"/>
              <a:gd name="T15" fmla="*/ 29 h 58"/>
              <a:gd name="T16" fmla="*/ 28 w 57"/>
              <a:gd name="T17" fmla="*/ 6 h 58"/>
              <a:gd name="T18" fmla="*/ 5 w 57"/>
              <a:gd name="T19" fmla="*/ 29 h 58"/>
              <a:gd name="T20" fmla="*/ 31 w 57"/>
              <a:gd name="T21" fmla="*/ 12 h 58"/>
              <a:gd name="T22" fmla="*/ 45 w 57"/>
              <a:gd name="T23" fmla="*/ 26 h 58"/>
              <a:gd name="T24" fmla="*/ 45 w 57"/>
              <a:gd name="T25" fmla="*/ 31 h 58"/>
              <a:gd name="T26" fmla="*/ 40 w 57"/>
              <a:gd name="T27" fmla="*/ 31 h 58"/>
              <a:gd name="T28" fmla="*/ 32 w 57"/>
              <a:gd name="T29" fmla="*/ 23 h 58"/>
              <a:gd name="T30" fmla="*/ 32 w 57"/>
              <a:gd name="T31" fmla="*/ 43 h 58"/>
              <a:gd name="T32" fmla="*/ 28 w 57"/>
              <a:gd name="T33" fmla="*/ 47 h 58"/>
              <a:gd name="T34" fmla="*/ 25 w 57"/>
              <a:gd name="T35" fmla="*/ 43 h 58"/>
              <a:gd name="T36" fmla="*/ 25 w 57"/>
              <a:gd name="T37" fmla="*/ 23 h 58"/>
              <a:gd name="T38" fmla="*/ 17 w 57"/>
              <a:gd name="T39" fmla="*/ 31 h 58"/>
              <a:gd name="T40" fmla="*/ 12 w 57"/>
              <a:gd name="T41" fmla="*/ 31 h 58"/>
              <a:gd name="T42" fmla="*/ 11 w 57"/>
              <a:gd name="T43" fmla="*/ 29 h 58"/>
              <a:gd name="T44" fmla="*/ 12 w 57"/>
              <a:gd name="T45" fmla="*/ 26 h 58"/>
              <a:gd name="T46" fmla="*/ 26 w 57"/>
              <a:gd name="T47" fmla="*/ 12 h 58"/>
              <a:gd name="T48" fmla="*/ 31 w 57"/>
              <a:gd name="T49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" h="58">
                <a:moveTo>
                  <a:pt x="57" y="29"/>
                </a:move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8" y="0"/>
                </a:cubicBezTo>
                <a:cubicBezTo>
                  <a:pt x="44" y="0"/>
                  <a:pt x="57" y="13"/>
                  <a:pt x="57" y="29"/>
                </a:cubicBezTo>
                <a:close/>
                <a:moveTo>
                  <a:pt x="5" y="29"/>
                </a:moveTo>
                <a:cubicBezTo>
                  <a:pt x="5" y="42"/>
                  <a:pt x="16" y="52"/>
                  <a:pt x="28" y="52"/>
                </a:cubicBezTo>
                <a:cubicBezTo>
                  <a:pt x="41" y="52"/>
                  <a:pt x="52" y="42"/>
                  <a:pt x="52" y="29"/>
                </a:cubicBezTo>
                <a:cubicBezTo>
                  <a:pt x="52" y="16"/>
                  <a:pt x="41" y="6"/>
                  <a:pt x="28" y="6"/>
                </a:cubicBezTo>
                <a:cubicBezTo>
                  <a:pt x="16" y="6"/>
                  <a:pt x="5" y="16"/>
                  <a:pt x="5" y="29"/>
                </a:cubicBezTo>
                <a:close/>
                <a:moveTo>
                  <a:pt x="31" y="12"/>
                </a:moveTo>
                <a:cubicBezTo>
                  <a:pt x="45" y="26"/>
                  <a:pt x="45" y="26"/>
                  <a:pt x="45" y="26"/>
                </a:cubicBezTo>
                <a:cubicBezTo>
                  <a:pt x="47" y="28"/>
                  <a:pt x="47" y="30"/>
                  <a:pt x="45" y="31"/>
                </a:cubicBezTo>
                <a:cubicBezTo>
                  <a:pt x="44" y="33"/>
                  <a:pt x="42" y="33"/>
                  <a:pt x="40" y="31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5"/>
                  <a:pt x="30" y="47"/>
                  <a:pt x="28" y="47"/>
                </a:cubicBezTo>
                <a:cubicBezTo>
                  <a:pt x="26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5" y="33"/>
                  <a:pt x="13" y="33"/>
                  <a:pt x="12" y="31"/>
                </a:cubicBezTo>
                <a:cubicBezTo>
                  <a:pt x="11" y="31"/>
                  <a:pt x="11" y="30"/>
                  <a:pt x="11" y="29"/>
                </a:cubicBezTo>
                <a:cubicBezTo>
                  <a:pt x="11" y="28"/>
                  <a:pt x="11" y="27"/>
                  <a:pt x="12" y="26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1"/>
                  <a:pt x="30" y="11"/>
                  <a:pt x="31" y="1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7" name="Freeform 185"/>
          <p:cNvSpPr>
            <a:spLocks noEditPoints="1"/>
          </p:cNvSpPr>
          <p:nvPr/>
        </p:nvSpPr>
        <p:spPr bwMode="auto">
          <a:xfrm>
            <a:off x="7287048" y="4197296"/>
            <a:ext cx="215495" cy="120208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Freeform 186"/>
          <p:cNvSpPr>
            <a:spLocks noEditPoints="1"/>
          </p:cNvSpPr>
          <p:nvPr/>
        </p:nvSpPr>
        <p:spPr bwMode="auto">
          <a:xfrm>
            <a:off x="7839711" y="2380980"/>
            <a:ext cx="155392" cy="153925"/>
          </a:xfrm>
          <a:custGeom>
            <a:avLst/>
            <a:gdLst>
              <a:gd name="T0" fmla="*/ 0 w 65"/>
              <a:gd name="T1" fmla="*/ 32 h 64"/>
              <a:gd name="T2" fmla="*/ 65 w 65"/>
              <a:gd name="T3" fmla="*/ 32 h 64"/>
              <a:gd name="T4" fmla="*/ 51 w 65"/>
              <a:gd name="T5" fmla="*/ 42 h 64"/>
              <a:gd name="T6" fmla="*/ 60 w 65"/>
              <a:gd name="T7" fmla="*/ 34 h 64"/>
              <a:gd name="T8" fmla="*/ 51 w 65"/>
              <a:gd name="T9" fmla="*/ 42 h 64"/>
              <a:gd name="T10" fmla="*/ 13 w 65"/>
              <a:gd name="T11" fmla="*/ 30 h 64"/>
              <a:gd name="T12" fmla="*/ 7 w 65"/>
              <a:gd name="T13" fmla="*/ 21 h 64"/>
              <a:gd name="T14" fmla="*/ 46 w 65"/>
              <a:gd name="T15" fmla="*/ 21 h 64"/>
              <a:gd name="T16" fmla="*/ 35 w 65"/>
              <a:gd name="T17" fmla="*/ 30 h 64"/>
              <a:gd name="T18" fmla="*/ 46 w 65"/>
              <a:gd name="T19" fmla="*/ 21 h 64"/>
              <a:gd name="T20" fmla="*/ 35 w 65"/>
              <a:gd name="T21" fmla="*/ 4 h 64"/>
              <a:gd name="T22" fmla="*/ 42 w 65"/>
              <a:gd name="T23" fmla="*/ 11 h 64"/>
              <a:gd name="T24" fmla="*/ 35 w 65"/>
              <a:gd name="T25" fmla="*/ 17 h 64"/>
              <a:gd name="T26" fmla="*/ 27 w 65"/>
              <a:gd name="T27" fmla="*/ 6 h 64"/>
              <a:gd name="T28" fmla="*/ 30 w 65"/>
              <a:gd name="T29" fmla="*/ 17 h 64"/>
              <a:gd name="T30" fmla="*/ 23 w 65"/>
              <a:gd name="T31" fmla="*/ 11 h 64"/>
              <a:gd name="T32" fmla="*/ 30 w 65"/>
              <a:gd name="T33" fmla="*/ 30 h 64"/>
              <a:gd name="T34" fmla="*/ 19 w 65"/>
              <a:gd name="T35" fmla="*/ 21 h 64"/>
              <a:gd name="T36" fmla="*/ 7 w 65"/>
              <a:gd name="T37" fmla="*/ 42 h 64"/>
              <a:gd name="T38" fmla="*/ 13 w 65"/>
              <a:gd name="T39" fmla="*/ 34 h 64"/>
              <a:gd name="T40" fmla="*/ 7 w 65"/>
              <a:gd name="T41" fmla="*/ 42 h 64"/>
              <a:gd name="T42" fmla="*/ 30 w 65"/>
              <a:gd name="T43" fmla="*/ 34 h 64"/>
              <a:gd name="T44" fmla="*/ 19 w 65"/>
              <a:gd name="T45" fmla="*/ 42 h 64"/>
              <a:gd name="T46" fmla="*/ 30 w 65"/>
              <a:gd name="T47" fmla="*/ 47 h 64"/>
              <a:gd name="T48" fmla="*/ 27 w 65"/>
              <a:gd name="T49" fmla="*/ 58 h 64"/>
              <a:gd name="T50" fmla="*/ 20 w 65"/>
              <a:gd name="T51" fmla="*/ 47 h 64"/>
              <a:gd name="T52" fmla="*/ 42 w 65"/>
              <a:gd name="T53" fmla="*/ 52 h 64"/>
              <a:gd name="T54" fmla="*/ 35 w 65"/>
              <a:gd name="T55" fmla="*/ 59 h 64"/>
              <a:gd name="T56" fmla="*/ 45 w 65"/>
              <a:gd name="T57" fmla="*/ 47 h 64"/>
              <a:gd name="T58" fmla="*/ 35 w 65"/>
              <a:gd name="T59" fmla="*/ 42 h 64"/>
              <a:gd name="T60" fmla="*/ 47 w 65"/>
              <a:gd name="T61" fmla="*/ 34 h 64"/>
              <a:gd name="T62" fmla="*/ 35 w 65"/>
              <a:gd name="T63" fmla="*/ 42 h 64"/>
              <a:gd name="T64" fmla="*/ 51 w 65"/>
              <a:gd name="T65" fmla="*/ 21 h 64"/>
              <a:gd name="T66" fmla="*/ 60 w 65"/>
              <a:gd name="T67" fmla="*/ 30 h 64"/>
              <a:gd name="T68" fmla="*/ 56 w 65"/>
              <a:gd name="T69" fmla="*/ 17 h 64"/>
              <a:gd name="T70" fmla="*/ 44 w 65"/>
              <a:gd name="T71" fmla="*/ 7 h 64"/>
              <a:gd name="T72" fmla="*/ 56 w 65"/>
              <a:gd name="T73" fmla="*/ 17 h 64"/>
              <a:gd name="T74" fmla="*/ 20 w 65"/>
              <a:gd name="T75" fmla="*/ 7 h 64"/>
              <a:gd name="T76" fmla="*/ 9 w 65"/>
              <a:gd name="T77" fmla="*/ 17 h 64"/>
              <a:gd name="T78" fmla="*/ 9 w 65"/>
              <a:gd name="T79" fmla="*/ 47 h 64"/>
              <a:gd name="T80" fmla="*/ 20 w 65"/>
              <a:gd name="T81" fmla="*/ 57 h 64"/>
              <a:gd name="T82" fmla="*/ 9 w 65"/>
              <a:gd name="T83" fmla="*/ 47 h 64"/>
              <a:gd name="T84" fmla="*/ 44 w 65"/>
              <a:gd name="T85" fmla="*/ 57 h 64"/>
              <a:gd name="T86" fmla="*/ 56 w 65"/>
              <a:gd name="T87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5" y="49"/>
                  <a:pt x="65" y="32"/>
                </a:cubicBezTo>
                <a:cubicBezTo>
                  <a:pt x="65" y="14"/>
                  <a:pt x="50" y="0"/>
                  <a:pt x="32" y="0"/>
                </a:cubicBezTo>
                <a:close/>
                <a:moveTo>
                  <a:pt x="51" y="42"/>
                </a:moveTo>
                <a:cubicBezTo>
                  <a:pt x="51" y="40"/>
                  <a:pt x="52" y="37"/>
                  <a:pt x="52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7"/>
                  <a:pt x="59" y="40"/>
                  <a:pt x="58" y="42"/>
                </a:cubicBezTo>
                <a:lnTo>
                  <a:pt x="51" y="42"/>
                </a:lnTo>
                <a:close/>
                <a:moveTo>
                  <a:pt x="14" y="21"/>
                </a:moveTo>
                <a:cubicBezTo>
                  <a:pt x="14" y="24"/>
                  <a:pt x="13" y="27"/>
                  <a:pt x="13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27"/>
                  <a:pt x="6" y="24"/>
                  <a:pt x="7" y="21"/>
                </a:cubicBezTo>
                <a:lnTo>
                  <a:pt x="14" y="21"/>
                </a:lnTo>
                <a:close/>
                <a:moveTo>
                  <a:pt x="46" y="21"/>
                </a:moveTo>
                <a:cubicBezTo>
                  <a:pt x="47" y="24"/>
                  <a:pt x="47" y="27"/>
                  <a:pt x="47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1"/>
                  <a:pt x="35" y="21"/>
                  <a:pt x="35" y="21"/>
                </a:cubicBezTo>
                <a:lnTo>
                  <a:pt x="46" y="21"/>
                </a:lnTo>
                <a:close/>
                <a:moveTo>
                  <a:pt x="35" y="17"/>
                </a:moveTo>
                <a:cubicBezTo>
                  <a:pt x="35" y="4"/>
                  <a:pt x="35" y="4"/>
                  <a:pt x="35" y="4"/>
                </a:cubicBezTo>
                <a:cubicBezTo>
                  <a:pt x="36" y="5"/>
                  <a:pt x="37" y="5"/>
                  <a:pt x="38" y="6"/>
                </a:cubicBezTo>
                <a:cubicBezTo>
                  <a:pt x="39" y="7"/>
                  <a:pt x="41" y="9"/>
                  <a:pt x="42" y="11"/>
                </a:cubicBezTo>
                <a:cubicBezTo>
                  <a:pt x="43" y="13"/>
                  <a:pt x="44" y="15"/>
                  <a:pt x="45" y="17"/>
                </a:cubicBezTo>
                <a:cubicBezTo>
                  <a:pt x="35" y="17"/>
                  <a:pt x="35" y="17"/>
                  <a:pt x="35" y="17"/>
                </a:cubicBezTo>
                <a:close/>
                <a:moveTo>
                  <a:pt x="23" y="11"/>
                </a:moveTo>
                <a:cubicBezTo>
                  <a:pt x="24" y="9"/>
                  <a:pt x="26" y="7"/>
                  <a:pt x="27" y="6"/>
                </a:cubicBezTo>
                <a:cubicBezTo>
                  <a:pt x="28" y="5"/>
                  <a:pt x="29" y="5"/>
                  <a:pt x="30" y="4"/>
                </a:cubicBezTo>
                <a:cubicBezTo>
                  <a:pt x="30" y="17"/>
                  <a:pt x="30" y="17"/>
                  <a:pt x="3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15"/>
                  <a:pt x="22" y="13"/>
                  <a:pt x="23" y="11"/>
                </a:cubicBezTo>
                <a:close/>
                <a:moveTo>
                  <a:pt x="30" y="21"/>
                </a:moveTo>
                <a:cubicBezTo>
                  <a:pt x="30" y="30"/>
                  <a:pt x="30" y="30"/>
                  <a:pt x="30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27"/>
                  <a:pt x="18" y="24"/>
                  <a:pt x="19" y="21"/>
                </a:cubicBezTo>
                <a:lnTo>
                  <a:pt x="30" y="21"/>
                </a:lnTo>
                <a:close/>
                <a:moveTo>
                  <a:pt x="7" y="42"/>
                </a:moveTo>
                <a:cubicBezTo>
                  <a:pt x="6" y="40"/>
                  <a:pt x="5" y="37"/>
                  <a:pt x="5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7"/>
                  <a:pt x="14" y="40"/>
                  <a:pt x="14" y="42"/>
                </a:cubicBezTo>
                <a:lnTo>
                  <a:pt x="7" y="42"/>
                </a:lnTo>
                <a:close/>
                <a:moveTo>
                  <a:pt x="18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30" y="42"/>
                  <a:pt x="30" y="42"/>
                  <a:pt x="3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0"/>
                  <a:pt x="18" y="37"/>
                  <a:pt x="18" y="34"/>
                </a:cubicBezTo>
                <a:close/>
                <a:moveTo>
                  <a:pt x="30" y="47"/>
                </a:moveTo>
                <a:cubicBezTo>
                  <a:pt x="30" y="59"/>
                  <a:pt x="30" y="59"/>
                  <a:pt x="30" y="59"/>
                </a:cubicBezTo>
                <a:cubicBezTo>
                  <a:pt x="29" y="59"/>
                  <a:pt x="28" y="58"/>
                  <a:pt x="27" y="58"/>
                </a:cubicBezTo>
                <a:cubicBezTo>
                  <a:pt x="26" y="57"/>
                  <a:pt x="24" y="55"/>
                  <a:pt x="23" y="52"/>
                </a:cubicBezTo>
                <a:cubicBezTo>
                  <a:pt x="22" y="51"/>
                  <a:pt x="21" y="49"/>
                  <a:pt x="20" y="47"/>
                </a:cubicBezTo>
                <a:cubicBezTo>
                  <a:pt x="30" y="47"/>
                  <a:pt x="30" y="47"/>
                  <a:pt x="30" y="47"/>
                </a:cubicBezTo>
                <a:close/>
                <a:moveTo>
                  <a:pt x="42" y="52"/>
                </a:moveTo>
                <a:cubicBezTo>
                  <a:pt x="41" y="55"/>
                  <a:pt x="39" y="57"/>
                  <a:pt x="38" y="58"/>
                </a:cubicBezTo>
                <a:cubicBezTo>
                  <a:pt x="37" y="58"/>
                  <a:pt x="36" y="59"/>
                  <a:pt x="35" y="59"/>
                </a:cubicBezTo>
                <a:cubicBezTo>
                  <a:pt x="35" y="47"/>
                  <a:pt x="35" y="47"/>
                  <a:pt x="35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4" y="49"/>
                  <a:pt x="43" y="51"/>
                  <a:pt x="42" y="52"/>
                </a:cubicBezTo>
                <a:close/>
                <a:moveTo>
                  <a:pt x="35" y="42"/>
                </a:moveTo>
                <a:cubicBezTo>
                  <a:pt x="35" y="34"/>
                  <a:pt x="35" y="34"/>
                  <a:pt x="35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7"/>
                  <a:pt x="47" y="40"/>
                  <a:pt x="46" y="42"/>
                </a:cubicBezTo>
                <a:lnTo>
                  <a:pt x="35" y="42"/>
                </a:lnTo>
                <a:close/>
                <a:moveTo>
                  <a:pt x="52" y="30"/>
                </a:moveTo>
                <a:cubicBezTo>
                  <a:pt x="52" y="27"/>
                  <a:pt x="51" y="24"/>
                  <a:pt x="51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24"/>
                  <a:pt x="60" y="27"/>
                  <a:pt x="60" y="30"/>
                </a:cubicBezTo>
                <a:lnTo>
                  <a:pt x="52" y="30"/>
                </a:lnTo>
                <a:close/>
                <a:moveTo>
                  <a:pt x="56" y="17"/>
                </a:moveTo>
                <a:cubicBezTo>
                  <a:pt x="50" y="17"/>
                  <a:pt x="50" y="17"/>
                  <a:pt x="50" y="17"/>
                </a:cubicBezTo>
                <a:cubicBezTo>
                  <a:pt x="48" y="13"/>
                  <a:pt x="47" y="9"/>
                  <a:pt x="44" y="7"/>
                </a:cubicBezTo>
                <a:cubicBezTo>
                  <a:pt x="47" y="8"/>
                  <a:pt x="50" y="10"/>
                  <a:pt x="52" y="12"/>
                </a:cubicBezTo>
                <a:cubicBezTo>
                  <a:pt x="54" y="14"/>
                  <a:pt x="55" y="15"/>
                  <a:pt x="56" y="17"/>
                </a:cubicBezTo>
                <a:close/>
                <a:moveTo>
                  <a:pt x="13" y="12"/>
                </a:moveTo>
                <a:cubicBezTo>
                  <a:pt x="15" y="10"/>
                  <a:pt x="18" y="8"/>
                  <a:pt x="20" y="7"/>
                </a:cubicBezTo>
                <a:cubicBezTo>
                  <a:pt x="18" y="9"/>
                  <a:pt x="17" y="13"/>
                  <a:pt x="15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5"/>
                  <a:pt x="11" y="14"/>
                  <a:pt x="13" y="12"/>
                </a:cubicBezTo>
                <a:close/>
                <a:moveTo>
                  <a:pt x="9" y="47"/>
                </a:moveTo>
                <a:cubicBezTo>
                  <a:pt x="15" y="47"/>
                  <a:pt x="15" y="47"/>
                  <a:pt x="15" y="47"/>
                </a:cubicBezTo>
                <a:cubicBezTo>
                  <a:pt x="17" y="51"/>
                  <a:pt x="18" y="54"/>
                  <a:pt x="20" y="57"/>
                </a:cubicBezTo>
                <a:cubicBezTo>
                  <a:pt x="18" y="55"/>
                  <a:pt x="15" y="54"/>
                  <a:pt x="13" y="51"/>
                </a:cubicBezTo>
                <a:cubicBezTo>
                  <a:pt x="11" y="50"/>
                  <a:pt x="10" y="48"/>
                  <a:pt x="9" y="47"/>
                </a:cubicBezTo>
                <a:close/>
                <a:moveTo>
                  <a:pt x="52" y="51"/>
                </a:moveTo>
                <a:cubicBezTo>
                  <a:pt x="50" y="54"/>
                  <a:pt x="47" y="55"/>
                  <a:pt x="44" y="57"/>
                </a:cubicBezTo>
                <a:cubicBezTo>
                  <a:pt x="47" y="54"/>
                  <a:pt x="48" y="51"/>
                  <a:pt x="50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8"/>
                  <a:pt x="54" y="50"/>
                  <a:pt x="52" y="5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9" name="Freeform 194"/>
          <p:cNvSpPr>
            <a:spLocks noEditPoints="1"/>
          </p:cNvSpPr>
          <p:nvPr/>
        </p:nvSpPr>
        <p:spPr bwMode="auto">
          <a:xfrm>
            <a:off x="8229655" y="5535711"/>
            <a:ext cx="143663" cy="146595"/>
          </a:xfrm>
          <a:custGeom>
            <a:avLst/>
            <a:gdLst>
              <a:gd name="T0" fmla="*/ 30 w 60"/>
              <a:gd name="T1" fmla="*/ 0 h 61"/>
              <a:gd name="T2" fmla="*/ 0 w 60"/>
              <a:gd name="T3" fmla="*/ 31 h 61"/>
              <a:gd name="T4" fmla="*/ 30 w 60"/>
              <a:gd name="T5" fmla="*/ 61 h 61"/>
              <a:gd name="T6" fmla="*/ 60 w 60"/>
              <a:gd name="T7" fmla="*/ 31 h 61"/>
              <a:gd name="T8" fmla="*/ 30 w 60"/>
              <a:gd name="T9" fmla="*/ 0 h 61"/>
              <a:gd name="T10" fmla="*/ 30 w 60"/>
              <a:gd name="T11" fmla="*/ 55 h 61"/>
              <a:gd name="T12" fmla="*/ 5 w 60"/>
              <a:gd name="T13" fmla="*/ 31 h 61"/>
              <a:gd name="T14" fmla="*/ 30 w 60"/>
              <a:gd name="T15" fmla="*/ 6 h 61"/>
              <a:gd name="T16" fmla="*/ 55 w 60"/>
              <a:gd name="T17" fmla="*/ 31 h 61"/>
              <a:gd name="T18" fmla="*/ 30 w 60"/>
              <a:gd name="T19" fmla="*/ 55 h 61"/>
              <a:gd name="T20" fmla="*/ 26 w 60"/>
              <a:gd name="T21" fmla="*/ 15 h 61"/>
              <a:gd name="T22" fmla="*/ 34 w 60"/>
              <a:gd name="T23" fmla="*/ 15 h 61"/>
              <a:gd name="T24" fmla="*/ 34 w 60"/>
              <a:gd name="T25" fmla="*/ 23 h 61"/>
              <a:gd name="T26" fmla="*/ 26 w 60"/>
              <a:gd name="T27" fmla="*/ 23 h 61"/>
              <a:gd name="T28" fmla="*/ 26 w 60"/>
              <a:gd name="T29" fmla="*/ 15 h 61"/>
              <a:gd name="T30" fmla="*/ 38 w 60"/>
              <a:gd name="T31" fmla="*/ 46 h 61"/>
              <a:gd name="T32" fmla="*/ 22 w 60"/>
              <a:gd name="T33" fmla="*/ 46 h 61"/>
              <a:gd name="T34" fmla="*/ 22 w 60"/>
              <a:gd name="T35" fmla="*/ 42 h 61"/>
              <a:gd name="T36" fmla="*/ 26 w 60"/>
              <a:gd name="T37" fmla="*/ 42 h 61"/>
              <a:gd name="T38" fmla="*/ 26 w 60"/>
              <a:gd name="T39" fmla="*/ 31 h 61"/>
              <a:gd name="T40" fmla="*/ 22 w 60"/>
              <a:gd name="T41" fmla="*/ 31 h 61"/>
              <a:gd name="T42" fmla="*/ 22 w 60"/>
              <a:gd name="T43" fmla="*/ 27 h 61"/>
              <a:gd name="T44" fmla="*/ 34 w 60"/>
              <a:gd name="T45" fmla="*/ 27 h 61"/>
              <a:gd name="T46" fmla="*/ 34 w 60"/>
              <a:gd name="T47" fmla="*/ 42 h 61"/>
              <a:gd name="T48" fmla="*/ 38 w 60"/>
              <a:gd name="T49" fmla="*/ 42 h 61"/>
              <a:gd name="T50" fmla="*/ 38 w 60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13" y="0"/>
                  <a:pt x="0" y="14"/>
                  <a:pt x="0" y="31"/>
                </a:cubicBezTo>
                <a:cubicBezTo>
                  <a:pt x="0" y="47"/>
                  <a:pt x="13" y="61"/>
                  <a:pt x="30" y="61"/>
                </a:cubicBezTo>
                <a:cubicBezTo>
                  <a:pt x="47" y="61"/>
                  <a:pt x="60" y="47"/>
                  <a:pt x="60" y="31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0" y="55"/>
                </a:moveTo>
                <a:cubicBezTo>
                  <a:pt x="16" y="55"/>
                  <a:pt x="5" y="44"/>
                  <a:pt x="5" y="31"/>
                </a:cubicBezTo>
                <a:cubicBezTo>
                  <a:pt x="5" y="17"/>
                  <a:pt x="16" y="6"/>
                  <a:pt x="30" y="6"/>
                </a:cubicBezTo>
                <a:cubicBezTo>
                  <a:pt x="44" y="6"/>
                  <a:pt x="55" y="17"/>
                  <a:pt x="55" y="31"/>
                </a:cubicBezTo>
                <a:cubicBezTo>
                  <a:pt x="55" y="44"/>
                  <a:pt x="44" y="55"/>
                  <a:pt x="30" y="55"/>
                </a:cubicBezTo>
                <a:close/>
                <a:moveTo>
                  <a:pt x="26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6" y="23"/>
                  <a:pt x="26" y="23"/>
                  <a:pt x="26" y="23"/>
                </a:cubicBezTo>
                <a:lnTo>
                  <a:pt x="26" y="15"/>
                </a:lnTo>
                <a:close/>
                <a:moveTo>
                  <a:pt x="38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2"/>
                  <a:pt x="22" y="42"/>
                  <a:pt x="22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31"/>
                  <a:pt x="26" y="31"/>
                  <a:pt x="26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7"/>
                  <a:pt x="22" y="27"/>
                  <a:pt x="22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0" name="Freeform 196"/>
          <p:cNvSpPr>
            <a:spLocks noEditPoints="1"/>
          </p:cNvSpPr>
          <p:nvPr/>
        </p:nvSpPr>
        <p:spPr bwMode="auto">
          <a:xfrm>
            <a:off x="7382335" y="5855288"/>
            <a:ext cx="165653" cy="164187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55 w 69"/>
              <a:gd name="T11" fmla="*/ 30 h 69"/>
              <a:gd name="T12" fmla="*/ 36 w 69"/>
              <a:gd name="T13" fmla="*/ 56 h 69"/>
              <a:gd name="T14" fmla="*/ 28 w 69"/>
              <a:gd name="T15" fmla="*/ 52 h 69"/>
              <a:gd name="T16" fmla="*/ 21 w 69"/>
              <a:gd name="T17" fmla="*/ 32 h 69"/>
              <a:gd name="T18" fmla="*/ 16 w 69"/>
              <a:gd name="T19" fmla="*/ 33 h 69"/>
              <a:gd name="T20" fmla="*/ 14 w 69"/>
              <a:gd name="T21" fmla="*/ 31 h 69"/>
              <a:gd name="T22" fmla="*/ 27 w 69"/>
              <a:gd name="T23" fmla="*/ 22 h 69"/>
              <a:gd name="T24" fmla="*/ 34 w 69"/>
              <a:gd name="T25" fmla="*/ 36 h 69"/>
              <a:gd name="T26" fmla="*/ 37 w 69"/>
              <a:gd name="T27" fmla="*/ 44 h 69"/>
              <a:gd name="T28" fmla="*/ 43 w 69"/>
              <a:gd name="T29" fmla="*/ 36 h 69"/>
              <a:gd name="T30" fmla="*/ 38 w 69"/>
              <a:gd name="T31" fmla="*/ 31 h 69"/>
              <a:gd name="T32" fmla="*/ 55 w 69"/>
              <a:gd name="T33" fmla="*/ 3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69"/>
                  <a:pt x="35" y="69"/>
                </a:cubicBezTo>
                <a:cubicBezTo>
                  <a:pt x="54" y="69"/>
                  <a:pt x="69" y="54"/>
                  <a:pt x="69" y="35"/>
                </a:cubicBezTo>
                <a:cubicBezTo>
                  <a:pt x="69" y="16"/>
                  <a:pt x="54" y="0"/>
                  <a:pt x="35" y="0"/>
                </a:cubicBezTo>
                <a:close/>
                <a:moveTo>
                  <a:pt x="55" y="30"/>
                </a:moveTo>
                <a:cubicBezTo>
                  <a:pt x="53" y="43"/>
                  <a:pt x="40" y="54"/>
                  <a:pt x="36" y="56"/>
                </a:cubicBezTo>
                <a:cubicBezTo>
                  <a:pt x="32" y="58"/>
                  <a:pt x="29" y="55"/>
                  <a:pt x="28" y="52"/>
                </a:cubicBezTo>
                <a:cubicBezTo>
                  <a:pt x="26" y="49"/>
                  <a:pt x="22" y="33"/>
                  <a:pt x="21" y="32"/>
                </a:cubicBezTo>
                <a:cubicBezTo>
                  <a:pt x="19" y="30"/>
                  <a:pt x="16" y="33"/>
                  <a:pt x="16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21" y="23"/>
                  <a:pt x="27" y="22"/>
                </a:cubicBezTo>
                <a:cubicBezTo>
                  <a:pt x="32" y="21"/>
                  <a:pt x="32" y="30"/>
                  <a:pt x="34" y="36"/>
                </a:cubicBezTo>
                <a:cubicBezTo>
                  <a:pt x="35" y="41"/>
                  <a:pt x="36" y="44"/>
                  <a:pt x="37" y="44"/>
                </a:cubicBezTo>
                <a:cubicBezTo>
                  <a:pt x="38" y="44"/>
                  <a:pt x="40" y="41"/>
                  <a:pt x="43" y="36"/>
                </a:cubicBezTo>
                <a:cubicBezTo>
                  <a:pt x="45" y="32"/>
                  <a:pt x="42" y="28"/>
                  <a:pt x="38" y="31"/>
                </a:cubicBezTo>
                <a:cubicBezTo>
                  <a:pt x="40" y="20"/>
                  <a:pt x="57" y="17"/>
                  <a:pt x="55" y="3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1" name="Freeform 206"/>
          <p:cNvSpPr>
            <a:spLocks noEditPoints="1"/>
          </p:cNvSpPr>
          <p:nvPr/>
        </p:nvSpPr>
        <p:spPr bwMode="auto">
          <a:xfrm>
            <a:off x="9714664" y="6237903"/>
            <a:ext cx="285862" cy="253609"/>
          </a:xfrm>
          <a:custGeom>
            <a:avLst/>
            <a:gdLst>
              <a:gd name="T0" fmla="*/ 50 w 119"/>
              <a:gd name="T1" fmla="*/ 0 h 106"/>
              <a:gd name="T2" fmla="*/ 50 w 119"/>
              <a:gd name="T3" fmla="*/ 0 h 106"/>
              <a:gd name="T4" fmla="*/ 99 w 119"/>
              <a:gd name="T5" fmla="*/ 40 h 106"/>
              <a:gd name="T6" fmla="*/ 50 w 119"/>
              <a:gd name="T7" fmla="*/ 81 h 106"/>
              <a:gd name="T8" fmla="*/ 42 w 119"/>
              <a:gd name="T9" fmla="*/ 80 h 106"/>
              <a:gd name="T10" fmla="*/ 7 w 119"/>
              <a:gd name="T11" fmla="*/ 93 h 106"/>
              <a:gd name="T12" fmla="*/ 7 w 119"/>
              <a:gd name="T13" fmla="*/ 90 h 106"/>
              <a:gd name="T14" fmla="*/ 19 w 119"/>
              <a:gd name="T15" fmla="*/ 74 h 106"/>
              <a:gd name="T16" fmla="*/ 18 w 119"/>
              <a:gd name="T17" fmla="*/ 72 h 106"/>
              <a:gd name="T18" fmla="*/ 0 w 119"/>
              <a:gd name="T19" fmla="*/ 40 h 106"/>
              <a:gd name="T20" fmla="*/ 50 w 119"/>
              <a:gd name="T21" fmla="*/ 0 h 106"/>
              <a:gd name="T22" fmla="*/ 103 w 119"/>
              <a:gd name="T23" fmla="*/ 90 h 106"/>
              <a:gd name="T24" fmla="*/ 113 w 119"/>
              <a:gd name="T25" fmla="*/ 104 h 106"/>
              <a:gd name="T26" fmla="*/ 113 w 119"/>
              <a:gd name="T27" fmla="*/ 106 h 106"/>
              <a:gd name="T28" fmla="*/ 83 w 119"/>
              <a:gd name="T29" fmla="*/ 95 h 106"/>
              <a:gd name="T30" fmla="*/ 76 w 119"/>
              <a:gd name="T31" fmla="*/ 96 h 106"/>
              <a:gd name="T32" fmla="*/ 50 w 119"/>
              <a:gd name="T33" fmla="*/ 88 h 106"/>
              <a:gd name="T34" fmla="*/ 90 w 119"/>
              <a:gd name="T35" fmla="*/ 75 h 106"/>
              <a:gd name="T36" fmla="*/ 103 w 119"/>
              <a:gd name="T37" fmla="*/ 60 h 106"/>
              <a:gd name="T38" fmla="*/ 107 w 119"/>
              <a:gd name="T39" fmla="*/ 40 h 106"/>
              <a:gd name="T40" fmla="*/ 107 w 119"/>
              <a:gd name="T41" fmla="*/ 37 h 106"/>
              <a:gd name="T42" fmla="*/ 119 w 119"/>
              <a:gd name="T43" fmla="*/ 61 h 106"/>
              <a:gd name="T44" fmla="*/ 103 w 119"/>
              <a:gd name="T45" fmla="*/ 88 h 106"/>
              <a:gd name="T46" fmla="*/ 103 w 119"/>
              <a:gd name="T47" fmla="*/ 9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9" h="106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7" y="0"/>
                  <a:pt x="99" y="18"/>
                  <a:pt x="99" y="40"/>
                </a:cubicBezTo>
                <a:cubicBezTo>
                  <a:pt x="99" y="63"/>
                  <a:pt x="77" y="81"/>
                  <a:pt x="50" y="81"/>
                </a:cubicBezTo>
                <a:cubicBezTo>
                  <a:pt x="47" y="81"/>
                  <a:pt x="44" y="80"/>
                  <a:pt x="42" y="80"/>
                </a:cubicBezTo>
                <a:cubicBezTo>
                  <a:pt x="31" y="91"/>
                  <a:pt x="19" y="93"/>
                  <a:pt x="7" y="93"/>
                </a:cubicBezTo>
                <a:cubicBezTo>
                  <a:pt x="7" y="90"/>
                  <a:pt x="7" y="90"/>
                  <a:pt x="7" y="90"/>
                </a:cubicBezTo>
                <a:cubicBezTo>
                  <a:pt x="13" y="87"/>
                  <a:pt x="19" y="81"/>
                  <a:pt x="19" y="74"/>
                </a:cubicBezTo>
                <a:cubicBezTo>
                  <a:pt x="19" y="73"/>
                  <a:pt x="19" y="72"/>
                  <a:pt x="18" y="72"/>
                </a:cubicBezTo>
                <a:cubicBezTo>
                  <a:pt x="7" y="64"/>
                  <a:pt x="0" y="53"/>
                  <a:pt x="0" y="40"/>
                </a:cubicBezTo>
                <a:cubicBezTo>
                  <a:pt x="0" y="18"/>
                  <a:pt x="22" y="0"/>
                  <a:pt x="50" y="0"/>
                </a:cubicBezTo>
                <a:close/>
                <a:moveTo>
                  <a:pt x="103" y="90"/>
                </a:moveTo>
                <a:cubicBezTo>
                  <a:pt x="103" y="96"/>
                  <a:pt x="107" y="101"/>
                  <a:pt x="113" y="104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102" y="106"/>
                  <a:pt x="92" y="104"/>
                  <a:pt x="83" y="95"/>
                </a:cubicBezTo>
                <a:cubicBezTo>
                  <a:pt x="81" y="95"/>
                  <a:pt x="79" y="96"/>
                  <a:pt x="76" y="96"/>
                </a:cubicBezTo>
                <a:cubicBezTo>
                  <a:pt x="66" y="96"/>
                  <a:pt x="57" y="93"/>
                  <a:pt x="50" y="88"/>
                </a:cubicBezTo>
                <a:cubicBezTo>
                  <a:pt x="65" y="88"/>
                  <a:pt x="79" y="84"/>
                  <a:pt x="90" y="75"/>
                </a:cubicBezTo>
                <a:cubicBezTo>
                  <a:pt x="95" y="71"/>
                  <a:pt x="100" y="65"/>
                  <a:pt x="103" y="60"/>
                </a:cubicBezTo>
                <a:cubicBezTo>
                  <a:pt x="106" y="54"/>
                  <a:pt x="107" y="47"/>
                  <a:pt x="107" y="40"/>
                </a:cubicBezTo>
                <a:cubicBezTo>
                  <a:pt x="107" y="39"/>
                  <a:pt x="107" y="38"/>
                  <a:pt x="107" y="37"/>
                </a:cubicBezTo>
                <a:cubicBezTo>
                  <a:pt x="115" y="43"/>
                  <a:pt x="119" y="52"/>
                  <a:pt x="119" y="61"/>
                </a:cubicBezTo>
                <a:cubicBezTo>
                  <a:pt x="119" y="72"/>
                  <a:pt x="113" y="82"/>
                  <a:pt x="103" y="88"/>
                </a:cubicBezTo>
                <a:cubicBezTo>
                  <a:pt x="103" y="89"/>
                  <a:pt x="103" y="89"/>
                  <a:pt x="103" y="9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2" name="Freeform 207"/>
          <p:cNvSpPr>
            <a:spLocks noEditPoints="1"/>
          </p:cNvSpPr>
          <p:nvPr/>
        </p:nvSpPr>
        <p:spPr bwMode="auto">
          <a:xfrm>
            <a:off x="9547546" y="5868483"/>
            <a:ext cx="167118" cy="16858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29 w 70"/>
              <a:gd name="T11" fmla="*/ 57 h 70"/>
              <a:gd name="T12" fmla="*/ 14 w 70"/>
              <a:gd name="T13" fmla="*/ 38 h 70"/>
              <a:gd name="T14" fmla="*/ 21 w 70"/>
              <a:gd name="T15" fmla="*/ 31 h 70"/>
              <a:gd name="T16" fmla="*/ 29 w 70"/>
              <a:gd name="T17" fmla="*/ 41 h 70"/>
              <a:gd name="T18" fmla="*/ 54 w 70"/>
              <a:gd name="T19" fmla="*/ 21 h 70"/>
              <a:gd name="T20" fmla="*/ 57 w 70"/>
              <a:gd name="T21" fmla="*/ 24 h 70"/>
              <a:gd name="T22" fmla="*/ 29 w 70"/>
              <a:gd name="T23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29" y="57"/>
                </a:moveTo>
                <a:cubicBezTo>
                  <a:pt x="14" y="38"/>
                  <a:pt x="14" y="38"/>
                  <a:pt x="14" y="38"/>
                </a:cubicBezTo>
                <a:cubicBezTo>
                  <a:pt x="21" y="31"/>
                  <a:pt x="21" y="31"/>
                  <a:pt x="21" y="31"/>
                </a:cubicBezTo>
                <a:cubicBezTo>
                  <a:pt x="29" y="41"/>
                  <a:pt x="29" y="41"/>
                  <a:pt x="29" y="41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4"/>
                  <a:pt x="57" y="24"/>
                  <a:pt x="57" y="24"/>
                </a:cubicBezTo>
                <a:lnTo>
                  <a:pt x="29" y="57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3" name="Freeform 208"/>
          <p:cNvSpPr>
            <a:spLocks noEditPoints="1"/>
          </p:cNvSpPr>
          <p:nvPr/>
        </p:nvSpPr>
        <p:spPr bwMode="auto">
          <a:xfrm>
            <a:off x="8735408" y="6147013"/>
            <a:ext cx="206700" cy="234553"/>
          </a:xfrm>
          <a:custGeom>
            <a:avLst/>
            <a:gdLst>
              <a:gd name="T0" fmla="*/ 55 w 86"/>
              <a:gd name="T1" fmla="*/ 14 h 98"/>
              <a:gd name="T2" fmla="*/ 55 w 86"/>
              <a:gd name="T3" fmla="*/ 27 h 98"/>
              <a:gd name="T4" fmla="*/ 65 w 86"/>
              <a:gd name="T5" fmla="*/ 33 h 98"/>
              <a:gd name="T6" fmla="*/ 74 w 86"/>
              <a:gd name="T7" fmla="*/ 55 h 98"/>
              <a:gd name="T8" fmla="*/ 65 w 86"/>
              <a:gd name="T9" fmla="*/ 77 h 98"/>
              <a:gd name="T10" fmla="*/ 43 w 86"/>
              <a:gd name="T11" fmla="*/ 85 h 98"/>
              <a:gd name="T12" fmla="*/ 22 w 86"/>
              <a:gd name="T13" fmla="*/ 77 h 98"/>
              <a:gd name="T14" fmla="*/ 13 w 86"/>
              <a:gd name="T15" fmla="*/ 55 h 98"/>
              <a:gd name="T16" fmla="*/ 22 w 86"/>
              <a:gd name="T17" fmla="*/ 33 h 98"/>
              <a:gd name="T18" fmla="*/ 31 w 86"/>
              <a:gd name="T19" fmla="*/ 27 h 98"/>
              <a:gd name="T20" fmla="*/ 31 w 86"/>
              <a:gd name="T21" fmla="*/ 14 h 98"/>
              <a:gd name="T22" fmla="*/ 0 w 86"/>
              <a:gd name="T23" fmla="*/ 55 h 98"/>
              <a:gd name="T24" fmla="*/ 43 w 86"/>
              <a:gd name="T25" fmla="*/ 98 h 98"/>
              <a:gd name="T26" fmla="*/ 86 w 86"/>
              <a:gd name="T27" fmla="*/ 55 h 98"/>
              <a:gd name="T28" fmla="*/ 55 w 86"/>
              <a:gd name="T29" fmla="*/ 14 h 98"/>
              <a:gd name="T30" fmla="*/ 37 w 86"/>
              <a:gd name="T31" fmla="*/ 0 h 98"/>
              <a:gd name="T32" fmla="*/ 49 w 86"/>
              <a:gd name="T33" fmla="*/ 0 h 98"/>
              <a:gd name="T34" fmla="*/ 49 w 86"/>
              <a:gd name="T35" fmla="*/ 49 h 98"/>
              <a:gd name="T36" fmla="*/ 37 w 86"/>
              <a:gd name="T37" fmla="*/ 49 h 98"/>
              <a:gd name="T38" fmla="*/ 37 w 86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9" y="28"/>
                  <a:pt x="62" y="31"/>
                  <a:pt x="65" y="33"/>
                </a:cubicBezTo>
                <a:cubicBezTo>
                  <a:pt x="71" y="39"/>
                  <a:pt x="74" y="47"/>
                  <a:pt x="74" y="55"/>
                </a:cubicBezTo>
                <a:cubicBezTo>
                  <a:pt x="74" y="63"/>
                  <a:pt x="71" y="71"/>
                  <a:pt x="65" y="77"/>
                </a:cubicBezTo>
                <a:cubicBezTo>
                  <a:pt x="59" y="82"/>
                  <a:pt x="51" y="85"/>
                  <a:pt x="43" y="85"/>
                </a:cubicBezTo>
                <a:cubicBezTo>
                  <a:pt x="35" y="85"/>
                  <a:pt x="27" y="82"/>
                  <a:pt x="22" y="77"/>
                </a:cubicBezTo>
                <a:cubicBezTo>
                  <a:pt x="16" y="71"/>
                  <a:pt x="13" y="63"/>
                  <a:pt x="13" y="55"/>
                </a:cubicBezTo>
                <a:cubicBezTo>
                  <a:pt x="13" y="47"/>
                  <a:pt x="16" y="39"/>
                  <a:pt x="22" y="33"/>
                </a:cubicBezTo>
                <a:cubicBezTo>
                  <a:pt x="24" y="31"/>
                  <a:pt x="27" y="28"/>
                  <a:pt x="31" y="27"/>
                </a:cubicBezTo>
                <a:cubicBezTo>
                  <a:pt x="31" y="14"/>
                  <a:pt x="31" y="14"/>
                  <a:pt x="31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20" y="98"/>
                  <a:pt x="43" y="98"/>
                </a:cubicBezTo>
                <a:cubicBezTo>
                  <a:pt x="67" y="98"/>
                  <a:pt x="86" y="79"/>
                  <a:pt x="86" y="55"/>
                </a:cubicBezTo>
                <a:cubicBezTo>
                  <a:pt x="86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4" name="Freeform 209"/>
          <p:cNvSpPr/>
          <p:nvPr/>
        </p:nvSpPr>
        <p:spPr bwMode="auto">
          <a:xfrm>
            <a:off x="8478866" y="6388896"/>
            <a:ext cx="278530" cy="233086"/>
          </a:xfrm>
          <a:custGeom>
            <a:avLst/>
            <a:gdLst>
              <a:gd name="T0" fmla="*/ 57 w 116"/>
              <a:gd name="T1" fmla="*/ 1 h 97"/>
              <a:gd name="T2" fmla="*/ 48 w 116"/>
              <a:gd name="T3" fmla="*/ 8 h 97"/>
              <a:gd name="T4" fmla="*/ 55 w 116"/>
              <a:gd name="T5" fmla="*/ 18 h 97"/>
              <a:gd name="T6" fmla="*/ 85 w 116"/>
              <a:gd name="T7" fmla="*/ 22 h 97"/>
              <a:gd name="T8" fmla="*/ 5 w 116"/>
              <a:gd name="T9" fmla="*/ 81 h 97"/>
              <a:gd name="T10" fmla="*/ 3 w 116"/>
              <a:gd name="T11" fmla="*/ 93 h 97"/>
              <a:gd name="T12" fmla="*/ 8 w 116"/>
              <a:gd name="T13" fmla="*/ 96 h 97"/>
              <a:gd name="T14" fmla="*/ 15 w 116"/>
              <a:gd name="T15" fmla="*/ 95 h 97"/>
              <a:gd name="T16" fmla="*/ 95 w 116"/>
              <a:gd name="T17" fmla="*/ 36 h 97"/>
              <a:gd name="T18" fmla="*/ 90 w 116"/>
              <a:gd name="T19" fmla="*/ 66 h 97"/>
              <a:gd name="T20" fmla="*/ 97 w 116"/>
              <a:gd name="T21" fmla="*/ 76 h 97"/>
              <a:gd name="T22" fmla="*/ 107 w 116"/>
              <a:gd name="T23" fmla="*/ 69 h 97"/>
              <a:gd name="T24" fmla="*/ 116 w 116"/>
              <a:gd name="T25" fmla="*/ 10 h 97"/>
              <a:gd name="T26" fmla="*/ 57 w 116"/>
              <a:gd name="T27" fmla="*/ 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97">
                <a:moveTo>
                  <a:pt x="57" y="1"/>
                </a:moveTo>
                <a:cubicBezTo>
                  <a:pt x="53" y="0"/>
                  <a:pt x="48" y="3"/>
                  <a:pt x="48" y="8"/>
                </a:cubicBezTo>
                <a:cubicBezTo>
                  <a:pt x="47" y="13"/>
                  <a:pt x="50" y="17"/>
                  <a:pt x="55" y="18"/>
                </a:cubicBezTo>
                <a:cubicBezTo>
                  <a:pt x="85" y="22"/>
                  <a:pt x="85" y="22"/>
                  <a:pt x="85" y="22"/>
                </a:cubicBezTo>
                <a:cubicBezTo>
                  <a:pt x="5" y="81"/>
                  <a:pt x="5" y="81"/>
                  <a:pt x="5" y="81"/>
                </a:cubicBezTo>
                <a:cubicBezTo>
                  <a:pt x="1" y="84"/>
                  <a:pt x="0" y="89"/>
                  <a:pt x="3" y="93"/>
                </a:cubicBezTo>
                <a:cubicBezTo>
                  <a:pt x="4" y="95"/>
                  <a:pt x="6" y="96"/>
                  <a:pt x="8" y="96"/>
                </a:cubicBezTo>
                <a:cubicBezTo>
                  <a:pt x="10" y="97"/>
                  <a:pt x="13" y="96"/>
                  <a:pt x="15" y="95"/>
                </a:cubicBezTo>
                <a:cubicBezTo>
                  <a:pt x="95" y="36"/>
                  <a:pt x="95" y="36"/>
                  <a:pt x="95" y="36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71"/>
                  <a:pt x="93" y="75"/>
                  <a:pt x="97" y="76"/>
                </a:cubicBezTo>
                <a:cubicBezTo>
                  <a:pt x="102" y="76"/>
                  <a:pt x="106" y="73"/>
                  <a:pt x="107" y="69"/>
                </a:cubicBezTo>
                <a:cubicBezTo>
                  <a:pt x="116" y="10"/>
                  <a:pt x="116" y="10"/>
                  <a:pt x="116" y="10"/>
                </a:cubicBezTo>
                <a:lnTo>
                  <a:pt x="57" y="1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5" name="Freeform 210"/>
          <p:cNvSpPr>
            <a:spLocks noEditPoints="1"/>
          </p:cNvSpPr>
          <p:nvPr/>
        </p:nvSpPr>
        <p:spPr bwMode="auto">
          <a:xfrm>
            <a:off x="9100431" y="6045863"/>
            <a:ext cx="238951" cy="256542"/>
          </a:xfrm>
          <a:custGeom>
            <a:avLst/>
            <a:gdLst>
              <a:gd name="T0" fmla="*/ 90 w 100"/>
              <a:gd name="T1" fmla="*/ 0 h 107"/>
              <a:gd name="T2" fmla="*/ 10 w 100"/>
              <a:gd name="T3" fmla="*/ 0 h 107"/>
              <a:gd name="T4" fmla="*/ 0 w 100"/>
              <a:gd name="T5" fmla="*/ 10 h 107"/>
              <a:gd name="T6" fmla="*/ 0 w 100"/>
              <a:gd name="T7" fmla="*/ 97 h 107"/>
              <a:gd name="T8" fmla="*/ 10 w 100"/>
              <a:gd name="T9" fmla="*/ 107 h 107"/>
              <a:gd name="T10" fmla="*/ 90 w 100"/>
              <a:gd name="T11" fmla="*/ 107 h 107"/>
              <a:gd name="T12" fmla="*/ 100 w 100"/>
              <a:gd name="T13" fmla="*/ 97 h 107"/>
              <a:gd name="T14" fmla="*/ 100 w 100"/>
              <a:gd name="T15" fmla="*/ 10 h 107"/>
              <a:gd name="T16" fmla="*/ 90 w 100"/>
              <a:gd name="T17" fmla="*/ 0 h 107"/>
              <a:gd name="T18" fmla="*/ 86 w 100"/>
              <a:gd name="T19" fmla="*/ 93 h 107"/>
              <a:gd name="T20" fmla="*/ 13 w 100"/>
              <a:gd name="T21" fmla="*/ 93 h 107"/>
              <a:gd name="T22" fmla="*/ 13 w 100"/>
              <a:gd name="T23" fmla="*/ 13 h 107"/>
              <a:gd name="T24" fmla="*/ 86 w 100"/>
              <a:gd name="T25" fmla="*/ 13 h 107"/>
              <a:gd name="T26" fmla="*/ 86 w 100"/>
              <a:gd name="T27" fmla="*/ 93 h 107"/>
              <a:gd name="T28" fmla="*/ 26 w 100"/>
              <a:gd name="T29" fmla="*/ 47 h 107"/>
              <a:gd name="T30" fmla="*/ 73 w 100"/>
              <a:gd name="T31" fmla="*/ 47 h 107"/>
              <a:gd name="T32" fmla="*/ 73 w 100"/>
              <a:gd name="T33" fmla="*/ 53 h 107"/>
              <a:gd name="T34" fmla="*/ 26 w 100"/>
              <a:gd name="T35" fmla="*/ 53 h 107"/>
              <a:gd name="T36" fmla="*/ 26 w 100"/>
              <a:gd name="T37" fmla="*/ 47 h 107"/>
              <a:gd name="T38" fmla="*/ 26 w 100"/>
              <a:gd name="T39" fmla="*/ 60 h 107"/>
              <a:gd name="T40" fmla="*/ 73 w 100"/>
              <a:gd name="T41" fmla="*/ 60 h 107"/>
              <a:gd name="T42" fmla="*/ 73 w 100"/>
              <a:gd name="T43" fmla="*/ 67 h 107"/>
              <a:gd name="T44" fmla="*/ 26 w 100"/>
              <a:gd name="T45" fmla="*/ 67 h 107"/>
              <a:gd name="T46" fmla="*/ 26 w 100"/>
              <a:gd name="T47" fmla="*/ 60 h 107"/>
              <a:gd name="T48" fmla="*/ 26 w 100"/>
              <a:gd name="T49" fmla="*/ 73 h 107"/>
              <a:gd name="T50" fmla="*/ 73 w 100"/>
              <a:gd name="T51" fmla="*/ 73 h 107"/>
              <a:gd name="T52" fmla="*/ 73 w 100"/>
              <a:gd name="T53" fmla="*/ 80 h 107"/>
              <a:gd name="T54" fmla="*/ 26 w 100"/>
              <a:gd name="T55" fmla="*/ 80 h 107"/>
              <a:gd name="T56" fmla="*/ 26 w 100"/>
              <a:gd name="T57" fmla="*/ 73 h 107"/>
              <a:gd name="T58" fmla="*/ 26 w 100"/>
              <a:gd name="T59" fmla="*/ 33 h 107"/>
              <a:gd name="T60" fmla="*/ 73 w 100"/>
              <a:gd name="T61" fmla="*/ 33 h 107"/>
              <a:gd name="T62" fmla="*/ 73 w 100"/>
              <a:gd name="T63" fmla="*/ 40 h 107"/>
              <a:gd name="T64" fmla="*/ 26 w 100"/>
              <a:gd name="T65" fmla="*/ 40 h 107"/>
              <a:gd name="T66" fmla="*/ 26 w 100"/>
              <a:gd name="T67" fmla="*/ 3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" h="107">
                <a:moveTo>
                  <a:pt x="90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2"/>
                  <a:pt x="4" y="107"/>
                  <a:pt x="10" y="107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5" y="107"/>
                  <a:pt x="100" y="102"/>
                  <a:pt x="100" y="97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0" y="5"/>
                  <a:pt x="95" y="0"/>
                  <a:pt x="90" y="0"/>
                </a:cubicBezTo>
                <a:close/>
                <a:moveTo>
                  <a:pt x="86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3"/>
                  <a:pt x="13" y="13"/>
                  <a:pt x="13" y="13"/>
                </a:cubicBezTo>
                <a:cubicBezTo>
                  <a:pt x="86" y="13"/>
                  <a:pt x="86" y="13"/>
                  <a:pt x="86" y="13"/>
                </a:cubicBezTo>
                <a:lnTo>
                  <a:pt x="86" y="93"/>
                </a:lnTo>
                <a:close/>
                <a:moveTo>
                  <a:pt x="26" y="47"/>
                </a:moveTo>
                <a:cubicBezTo>
                  <a:pt x="73" y="47"/>
                  <a:pt x="73" y="47"/>
                  <a:pt x="73" y="47"/>
                </a:cubicBezTo>
                <a:cubicBezTo>
                  <a:pt x="73" y="53"/>
                  <a:pt x="73" y="53"/>
                  <a:pt x="73" y="53"/>
                </a:cubicBezTo>
                <a:cubicBezTo>
                  <a:pt x="26" y="53"/>
                  <a:pt x="26" y="53"/>
                  <a:pt x="26" y="53"/>
                </a:cubicBezTo>
                <a:lnTo>
                  <a:pt x="26" y="47"/>
                </a:lnTo>
                <a:close/>
                <a:moveTo>
                  <a:pt x="26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67"/>
                  <a:pt x="73" y="67"/>
                  <a:pt x="73" y="67"/>
                </a:cubicBezTo>
                <a:cubicBezTo>
                  <a:pt x="26" y="67"/>
                  <a:pt x="26" y="67"/>
                  <a:pt x="26" y="67"/>
                </a:cubicBezTo>
                <a:lnTo>
                  <a:pt x="26" y="60"/>
                </a:lnTo>
                <a:close/>
                <a:moveTo>
                  <a:pt x="26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80"/>
                  <a:pt x="73" y="80"/>
                  <a:pt x="73" y="80"/>
                </a:cubicBezTo>
                <a:cubicBezTo>
                  <a:pt x="26" y="80"/>
                  <a:pt x="26" y="80"/>
                  <a:pt x="26" y="80"/>
                </a:cubicBezTo>
                <a:lnTo>
                  <a:pt x="26" y="73"/>
                </a:lnTo>
                <a:close/>
                <a:moveTo>
                  <a:pt x="26" y="33"/>
                </a:moveTo>
                <a:cubicBezTo>
                  <a:pt x="73" y="33"/>
                  <a:pt x="73" y="33"/>
                  <a:pt x="73" y="33"/>
                </a:cubicBezTo>
                <a:cubicBezTo>
                  <a:pt x="73" y="40"/>
                  <a:pt x="73" y="40"/>
                  <a:pt x="73" y="40"/>
                </a:cubicBezTo>
                <a:cubicBezTo>
                  <a:pt x="26" y="40"/>
                  <a:pt x="26" y="40"/>
                  <a:pt x="26" y="40"/>
                </a:cubicBezTo>
                <a:lnTo>
                  <a:pt x="26" y="33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6" name="Freeform 211"/>
          <p:cNvSpPr/>
          <p:nvPr/>
        </p:nvSpPr>
        <p:spPr bwMode="auto">
          <a:xfrm>
            <a:off x="9400950" y="6078113"/>
            <a:ext cx="274134" cy="272667"/>
          </a:xfrm>
          <a:custGeom>
            <a:avLst/>
            <a:gdLst>
              <a:gd name="T0" fmla="*/ 86 w 114"/>
              <a:gd name="T1" fmla="*/ 72 h 114"/>
              <a:gd name="T2" fmla="*/ 66 w 114"/>
              <a:gd name="T3" fmla="*/ 52 h 114"/>
              <a:gd name="T4" fmla="*/ 114 w 114"/>
              <a:gd name="T5" fmla="*/ 16 h 114"/>
              <a:gd name="T6" fmla="*/ 100 w 114"/>
              <a:gd name="T7" fmla="*/ 2 h 114"/>
              <a:gd name="T8" fmla="*/ 40 w 114"/>
              <a:gd name="T9" fmla="*/ 26 h 114"/>
              <a:gd name="T10" fmla="*/ 21 w 114"/>
              <a:gd name="T11" fmla="*/ 7 h 114"/>
              <a:gd name="T12" fmla="*/ 4 w 114"/>
              <a:gd name="T13" fmla="*/ 4 h 114"/>
              <a:gd name="T14" fmla="*/ 7 w 114"/>
              <a:gd name="T15" fmla="*/ 21 h 114"/>
              <a:gd name="T16" fmla="*/ 26 w 114"/>
              <a:gd name="T17" fmla="*/ 40 h 114"/>
              <a:gd name="T18" fmla="*/ 2 w 114"/>
              <a:gd name="T19" fmla="*/ 100 h 114"/>
              <a:gd name="T20" fmla="*/ 16 w 114"/>
              <a:gd name="T21" fmla="*/ 114 h 114"/>
              <a:gd name="T22" fmla="*/ 52 w 114"/>
              <a:gd name="T23" fmla="*/ 66 h 114"/>
              <a:gd name="T24" fmla="*/ 72 w 114"/>
              <a:gd name="T25" fmla="*/ 86 h 114"/>
              <a:gd name="T26" fmla="*/ 72 w 114"/>
              <a:gd name="T27" fmla="*/ 114 h 114"/>
              <a:gd name="T28" fmla="*/ 86 w 114"/>
              <a:gd name="T29" fmla="*/ 114 h 114"/>
              <a:gd name="T30" fmla="*/ 93 w 114"/>
              <a:gd name="T31" fmla="*/ 93 h 114"/>
              <a:gd name="T32" fmla="*/ 114 w 114"/>
              <a:gd name="T33" fmla="*/ 86 h 114"/>
              <a:gd name="T34" fmla="*/ 114 w 114"/>
              <a:gd name="T35" fmla="*/ 72 h 114"/>
              <a:gd name="T36" fmla="*/ 86 w 114"/>
              <a:gd name="T37" fmla="*/ 7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" h="114">
                <a:moveTo>
                  <a:pt x="86" y="72"/>
                </a:moveTo>
                <a:cubicBezTo>
                  <a:pt x="66" y="52"/>
                  <a:pt x="66" y="52"/>
                  <a:pt x="66" y="52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00" y="2"/>
                  <a:pt x="100" y="2"/>
                  <a:pt x="100" y="2"/>
                </a:cubicBezTo>
                <a:cubicBezTo>
                  <a:pt x="40" y="26"/>
                  <a:pt x="40" y="26"/>
                  <a:pt x="40" y="26"/>
                </a:cubicBezTo>
                <a:cubicBezTo>
                  <a:pt x="21" y="7"/>
                  <a:pt x="21" y="7"/>
                  <a:pt x="21" y="7"/>
                </a:cubicBezTo>
                <a:cubicBezTo>
                  <a:pt x="16" y="2"/>
                  <a:pt x="8" y="0"/>
                  <a:pt x="4" y="4"/>
                </a:cubicBezTo>
                <a:cubicBezTo>
                  <a:pt x="0" y="8"/>
                  <a:pt x="2" y="16"/>
                  <a:pt x="7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" y="100"/>
                  <a:pt x="2" y="100"/>
                  <a:pt x="2" y="100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52" y="66"/>
                  <a:pt x="52" y="66"/>
                  <a:pt x="52" y="66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93" y="93"/>
                  <a:pt x="93" y="93"/>
                  <a:pt x="93" y="9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86" y="72"/>
                  <a:pt x="86" y="72"/>
                  <a:pt x="86" y="72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7" name="Freeform 212"/>
          <p:cNvSpPr/>
          <p:nvPr/>
        </p:nvSpPr>
        <p:spPr bwMode="auto">
          <a:xfrm>
            <a:off x="9418541" y="6415283"/>
            <a:ext cx="258008" cy="211097"/>
          </a:xfrm>
          <a:custGeom>
            <a:avLst/>
            <a:gdLst>
              <a:gd name="T0" fmla="*/ 108 w 108"/>
              <a:gd name="T1" fmla="*/ 11 h 88"/>
              <a:gd name="T2" fmla="*/ 96 w 108"/>
              <a:gd name="T3" fmla="*/ 14 h 88"/>
              <a:gd name="T4" fmla="*/ 105 w 108"/>
              <a:gd name="T5" fmla="*/ 2 h 88"/>
              <a:gd name="T6" fmla="*/ 91 w 108"/>
              <a:gd name="T7" fmla="*/ 7 h 88"/>
              <a:gd name="T8" fmla="*/ 75 w 108"/>
              <a:gd name="T9" fmla="*/ 0 h 88"/>
              <a:gd name="T10" fmla="*/ 53 w 108"/>
              <a:gd name="T11" fmla="*/ 22 h 88"/>
              <a:gd name="T12" fmla="*/ 54 w 108"/>
              <a:gd name="T13" fmla="*/ 27 h 88"/>
              <a:gd name="T14" fmla="*/ 8 w 108"/>
              <a:gd name="T15" fmla="*/ 4 h 88"/>
              <a:gd name="T16" fmla="*/ 5 w 108"/>
              <a:gd name="T17" fmla="*/ 15 h 88"/>
              <a:gd name="T18" fmla="*/ 15 w 108"/>
              <a:gd name="T19" fmla="*/ 34 h 88"/>
              <a:gd name="T20" fmla="*/ 5 w 108"/>
              <a:gd name="T21" fmla="*/ 31 h 88"/>
              <a:gd name="T22" fmla="*/ 5 w 108"/>
              <a:gd name="T23" fmla="*/ 31 h 88"/>
              <a:gd name="T24" fmla="*/ 23 w 108"/>
              <a:gd name="T25" fmla="*/ 53 h 88"/>
              <a:gd name="T26" fmla="*/ 17 w 108"/>
              <a:gd name="T27" fmla="*/ 54 h 88"/>
              <a:gd name="T28" fmla="*/ 13 w 108"/>
              <a:gd name="T29" fmla="*/ 53 h 88"/>
              <a:gd name="T30" fmla="*/ 33 w 108"/>
              <a:gd name="T31" fmla="*/ 69 h 88"/>
              <a:gd name="T32" fmla="*/ 6 w 108"/>
              <a:gd name="T33" fmla="*/ 78 h 88"/>
              <a:gd name="T34" fmla="*/ 0 w 108"/>
              <a:gd name="T35" fmla="*/ 78 h 88"/>
              <a:gd name="T36" fmla="*/ 34 w 108"/>
              <a:gd name="T37" fmla="*/ 88 h 88"/>
              <a:gd name="T38" fmla="*/ 97 w 108"/>
              <a:gd name="T39" fmla="*/ 25 h 88"/>
              <a:gd name="T40" fmla="*/ 97 w 108"/>
              <a:gd name="T41" fmla="*/ 22 h 88"/>
              <a:gd name="T42" fmla="*/ 108 w 108"/>
              <a:gd name="T43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8">
                <a:moveTo>
                  <a:pt x="108" y="11"/>
                </a:moveTo>
                <a:cubicBezTo>
                  <a:pt x="104" y="12"/>
                  <a:pt x="100" y="13"/>
                  <a:pt x="96" y="14"/>
                </a:cubicBezTo>
                <a:cubicBezTo>
                  <a:pt x="100" y="11"/>
                  <a:pt x="104" y="7"/>
                  <a:pt x="105" y="2"/>
                </a:cubicBezTo>
                <a:cubicBezTo>
                  <a:pt x="101" y="4"/>
                  <a:pt x="96" y="6"/>
                  <a:pt x="91" y="7"/>
                </a:cubicBezTo>
                <a:cubicBezTo>
                  <a:pt x="87" y="3"/>
                  <a:pt x="81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4" y="27"/>
                </a:cubicBezTo>
                <a:cubicBezTo>
                  <a:pt x="35" y="26"/>
                  <a:pt x="19" y="18"/>
                  <a:pt x="8" y="4"/>
                </a:cubicBezTo>
                <a:cubicBezTo>
                  <a:pt x="6" y="7"/>
                  <a:pt x="5" y="11"/>
                  <a:pt x="5" y="15"/>
                </a:cubicBezTo>
                <a:cubicBezTo>
                  <a:pt x="5" y="23"/>
                  <a:pt x="9" y="30"/>
                  <a:pt x="15" y="34"/>
                </a:cubicBezTo>
                <a:cubicBezTo>
                  <a:pt x="11" y="34"/>
                  <a:pt x="8" y="33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42"/>
                  <a:pt x="12" y="51"/>
                  <a:pt x="23" y="53"/>
                </a:cubicBezTo>
                <a:cubicBezTo>
                  <a:pt x="21" y="53"/>
                  <a:pt x="19" y="54"/>
                  <a:pt x="17" y="54"/>
                </a:cubicBezTo>
                <a:cubicBezTo>
                  <a:pt x="15" y="54"/>
                  <a:pt x="14" y="54"/>
                  <a:pt x="13" y="53"/>
                </a:cubicBezTo>
                <a:cubicBezTo>
                  <a:pt x="15" y="62"/>
                  <a:pt x="23" y="69"/>
                  <a:pt x="33" y="69"/>
                </a:cubicBezTo>
                <a:cubicBezTo>
                  <a:pt x="26" y="75"/>
                  <a:pt x="16" y="78"/>
                  <a:pt x="6" y="78"/>
                </a:cubicBezTo>
                <a:cubicBezTo>
                  <a:pt x="4" y="78"/>
                  <a:pt x="2" y="78"/>
                  <a:pt x="0" y="78"/>
                </a:cubicBezTo>
                <a:cubicBezTo>
                  <a:pt x="10" y="84"/>
                  <a:pt x="22" y="88"/>
                  <a:pt x="34" y="88"/>
                </a:cubicBezTo>
                <a:cubicBezTo>
                  <a:pt x="75" y="88"/>
                  <a:pt x="97" y="54"/>
                  <a:pt x="97" y="25"/>
                </a:cubicBezTo>
                <a:cubicBezTo>
                  <a:pt x="97" y="24"/>
                  <a:pt x="97" y="23"/>
                  <a:pt x="97" y="22"/>
                </a:cubicBezTo>
                <a:cubicBezTo>
                  <a:pt x="102" y="19"/>
                  <a:pt x="105" y="15"/>
                  <a:pt x="108" y="11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8" name="Freeform 213"/>
          <p:cNvSpPr/>
          <p:nvPr/>
        </p:nvSpPr>
        <p:spPr bwMode="auto">
          <a:xfrm>
            <a:off x="9801156" y="6547218"/>
            <a:ext cx="181779" cy="189107"/>
          </a:xfrm>
          <a:custGeom>
            <a:avLst/>
            <a:gdLst>
              <a:gd name="T0" fmla="*/ 66 w 124"/>
              <a:gd name="T1" fmla="*/ 0 h 129"/>
              <a:gd name="T2" fmla="*/ 66 w 124"/>
              <a:gd name="T3" fmla="*/ 59 h 129"/>
              <a:gd name="T4" fmla="*/ 124 w 124"/>
              <a:gd name="T5" fmla="*/ 0 h 129"/>
              <a:gd name="T6" fmla="*/ 124 w 124"/>
              <a:gd name="T7" fmla="*/ 129 h 129"/>
              <a:gd name="T8" fmla="*/ 66 w 124"/>
              <a:gd name="T9" fmla="*/ 70 h 129"/>
              <a:gd name="T10" fmla="*/ 66 w 124"/>
              <a:gd name="T11" fmla="*/ 129 h 129"/>
              <a:gd name="T12" fmla="*/ 0 w 124"/>
              <a:gd name="T13" fmla="*/ 64 h 129"/>
              <a:gd name="T14" fmla="*/ 66 w 124"/>
              <a:gd name="T1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66" y="0"/>
                </a:moveTo>
                <a:lnTo>
                  <a:pt x="66" y="59"/>
                </a:lnTo>
                <a:lnTo>
                  <a:pt x="124" y="0"/>
                </a:lnTo>
                <a:lnTo>
                  <a:pt x="124" y="129"/>
                </a:lnTo>
                <a:lnTo>
                  <a:pt x="66" y="70"/>
                </a:lnTo>
                <a:lnTo>
                  <a:pt x="66" y="129"/>
                </a:lnTo>
                <a:lnTo>
                  <a:pt x="0" y="64"/>
                </a:lnTo>
                <a:lnTo>
                  <a:pt x="66" y="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Freeform 214"/>
          <p:cNvSpPr>
            <a:spLocks noEditPoints="1"/>
          </p:cNvSpPr>
          <p:nvPr/>
        </p:nvSpPr>
        <p:spPr bwMode="auto">
          <a:xfrm>
            <a:off x="9472783" y="6585333"/>
            <a:ext cx="274134" cy="272667"/>
          </a:xfrm>
          <a:custGeom>
            <a:avLst/>
            <a:gdLst>
              <a:gd name="T0" fmla="*/ 0 w 114"/>
              <a:gd name="T1" fmla="*/ 83 h 114"/>
              <a:gd name="T2" fmla="*/ 10 w 114"/>
              <a:gd name="T3" fmla="*/ 93 h 114"/>
              <a:gd name="T4" fmla="*/ 30 w 114"/>
              <a:gd name="T5" fmla="*/ 73 h 114"/>
              <a:gd name="T6" fmla="*/ 41 w 114"/>
              <a:gd name="T7" fmla="*/ 84 h 114"/>
              <a:gd name="T8" fmla="*/ 21 w 114"/>
              <a:gd name="T9" fmla="*/ 104 h 114"/>
              <a:gd name="T10" fmla="*/ 31 w 114"/>
              <a:gd name="T11" fmla="*/ 114 h 114"/>
              <a:gd name="T12" fmla="*/ 51 w 114"/>
              <a:gd name="T13" fmla="*/ 94 h 114"/>
              <a:gd name="T14" fmla="*/ 64 w 114"/>
              <a:gd name="T15" fmla="*/ 107 h 114"/>
              <a:gd name="T16" fmla="*/ 74 w 114"/>
              <a:gd name="T17" fmla="*/ 97 h 114"/>
              <a:gd name="T18" fmla="*/ 17 w 114"/>
              <a:gd name="T19" fmla="*/ 40 h 114"/>
              <a:gd name="T20" fmla="*/ 7 w 114"/>
              <a:gd name="T21" fmla="*/ 50 h 114"/>
              <a:gd name="T22" fmla="*/ 20 w 114"/>
              <a:gd name="T23" fmla="*/ 63 h 114"/>
              <a:gd name="T24" fmla="*/ 0 w 114"/>
              <a:gd name="T25" fmla="*/ 83 h 114"/>
              <a:gd name="T26" fmla="*/ 84 w 114"/>
              <a:gd name="T27" fmla="*/ 30 h 114"/>
              <a:gd name="T28" fmla="*/ 26 w 114"/>
              <a:gd name="T29" fmla="*/ 39 h 114"/>
              <a:gd name="T30" fmla="*/ 75 w 114"/>
              <a:gd name="T31" fmla="*/ 88 h 114"/>
              <a:gd name="T32" fmla="*/ 84 w 114"/>
              <a:gd name="T33" fmla="*/ 30 h 114"/>
              <a:gd name="T34" fmla="*/ 93 w 114"/>
              <a:gd name="T35" fmla="*/ 35 h 114"/>
              <a:gd name="T36" fmla="*/ 79 w 114"/>
              <a:gd name="T37" fmla="*/ 21 h 114"/>
              <a:gd name="T38" fmla="*/ 100 w 114"/>
              <a:gd name="T39" fmla="*/ 0 h 114"/>
              <a:gd name="T40" fmla="*/ 114 w 114"/>
              <a:gd name="T41" fmla="*/ 14 h 114"/>
              <a:gd name="T42" fmla="*/ 93 w 114"/>
              <a:gd name="T4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4" h="114">
                <a:moveTo>
                  <a:pt x="0" y="83"/>
                </a:moveTo>
                <a:cubicBezTo>
                  <a:pt x="10" y="93"/>
                  <a:pt x="10" y="93"/>
                  <a:pt x="10" y="93"/>
                </a:cubicBezTo>
                <a:cubicBezTo>
                  <a:pt x="30" y="73"/>
                  <a:pt x="30" y="73"/>
                  <a:pt x="30" y="73"/>
                </a:cubicBezTo>
                <a:cubicBezTo>
                  <a:pt x="41" y="84"/>
                  <a:pt x="41" y="84"/>
                  <a:pt x="41" y="8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51" y="94"/>
                  <a:pt x="51" y="94"/>
                  <a:pt x="51" y="94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74" y="97"/>
                  <a:pt x="74" y="97"/>
                  <a:pt x="74" y="97"/>
                </a:cubicBezTo>
                <a:cubicBezTo>
                  <a:pt x="17" y="40"/>
                  <a:pt x="17" y="40"/>
                  <a:pt x="17" y="40"/>
                </a:cubicBezTo>
                <a:cubicBezTo>
                  <a:pt x="7" y="50"/>
                  <a:pt x="7" y="50"/>
                  <a:pt x="7" y="50"/>
                </a:cubicBezTo>
                <a:cubicBezTo>
                  <a:pt x="20" y="63"/>
                  <a:pt x="20" y="63"/>
                  <a:pt x="20" y="63"/>
                </a:cubicBezTo>
                <a:lnTo>
                  <a:pt x="0" y="83"/>
                </a:lnTo>
                <a:close/>
                <a:moveTo>
                  <a:pt x="84" y="30"/>
                </a:moveTo>
                <a:cubicBezTo>
                  <a:pt x="65" y="12"/>
                  <a:pt x="41" y="26"/>
                  <a:pt x="26" y="39"/>
                </a:cubicBezTo>
                <a:cubicBezTo>
                  <a:pt x="75" y="88"/>
                  <a:pt x="75" y="88"/>
                  <a:pt x="75" y="88"/>
                </a:cubicBezTo>
                <a:cubicBezTo>
                  <a:pt x="88" y="73"/>
                  <a:pt x="102" y="49"/>
                  <a:pt x="84" y="30"/>
                </a:cubicBezTo>
                <a:close/>
                <a:moveTo>
                  <a:pt x="93" y="35"/>
                </a:moveTo>
                <a:cubicBezTo>
                  <a:pt x="79" y="21"/>
                  <a:pt x="79" y="21"/>
                  <a:pt x="79" y="2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4" y="14"/>
                  <a:pt x="114" y="14"/>
                  <a:pt x="114" y="14"/>
                </a:cubicBezTo>
                <a:lnTo>
                  <a:pt x="93" y="35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0" name="Freeform 215"/>
          <p:cNvSpPr>
            <a:spLocks noEditPoints="1"/>
          </p:cNvSpPr>
          <p:nvPr/>
        </p:nvSpPr>
        <p:spPr bwMode="auto">
          <a:xfrm>
            <a:off x="8805773" y="6359576"/>
            <a:ext cx="274134" cy="268269"/>
          </a:xfrm>
          <a:custGeom>
            <a:avLst/>
            <a:gdLst>
              <a:gd name="T0" fmla="*/ 110 w 115"/>
              <a:gd name="T1" fmla="*/ 36 h 112"/>
              <a:gd name="T2" fmla="*/ 86 w 115"/>
              <a:gd name="T3" fmla="*/ 1 h 112"/>
              <a:gd name="T4" fmla="*/ 86 w 115"/>
              <a:gd name="T5" fmla="*/ 1 h 112"/>
              <a:gd name="T6" fmla="*/ 77 w 115"/>
              <a:gd name="T7" fmla="*/ 4 h 112"/>
              <a:gd name="T8" fmla="*/ 32 w 115"/>
              <a:gd name="T9" fmla="*/ 39 h 112"/>
              <a:gd name="T10" fmla="*/ 36 w 115"/>
              <a:gd name="T11" fmla="*/ 56 h 112"/>
              <a:gd name="T12" fmla="*/ 42 w 115"/>
              <a:gd name="T13" fmla="*/ 73 h 112"/>
              <a:gd name="T14" fmla="*/ 98 w 115"/>
              <a:gd name="T15" fmla="*/ 81 h 112"/>
              <a:gd name="T16" fmla="*/ 106 w 115"/>
              <a:gd name="T17" fmla="*/ 78 h 112"/>
              <a:gd name="T18" fmla="*/ 106 w 115"/>
              <a:gd name="T19" fmla="*/ 79 h 112"/>
              <a:gd name="T20" fmla="*/ 110 w 115"/>
              <a:gd name="T21" fmla="*/ 36 h 112"/>
              <a:gd name="T22" fmla="*/ 102 w 115"/>
              <a:gd name="T23" fmla="*/ 73 h 112"/>
              <a:gd name="T24" fmla="*/ 99 w 115"/>
              <a:gd name="T25" fmla="*/ 73 h 112"/>
              <a:gd name="T26" fmla="*/ 93 w 115"/>
              <a:gd name="T27" fmla="*/ 67 h 112"/>
              <a:gd name="T28" fmla="*/ 83 w 115"/>
              <a:gd name="T29" fmla="*/ 43 h 112"/>
              <a:gd name="T30" fmla="*/ 80 w 115"/>
              <a:gd name="T31" fmla="*/ 18 h 112"/>
              <a:gd name="T32" fmla="*/ 82 w 115"/>
              <a:gd name="T33" fmla="*/ 10 h 112"/>
              <a:gd name="T34" fmla="*/ 84 w 115"/>
              <a:gd name="T35" fmla="*/ 8 h 112"/>
              <a:gd name="T36" fmla="*/ 87 w 115"/>
              <a:gd name="T37" fmla="*/ 9 h 112"/>
              <a:gd name="T38" fmla="*/ 93 w 115"/>
              <a:gd name="T39" fmla="*/ 15 h 112"/>
              <a:gd name="T40" fmla="*/ 103 w 115"/>
              <a:gd name="T41" fmla="*/ 38 h 112"/>
              <a:gd name="T42" fmla="*/ 106 w 115"/>
              <a:gd name="T43" fmla="*/ 63 h 112"/>
              <a:gd name="T44" fmla="*/ 104 w 115"/>
              <a:gd name="T45" fmla="*/ 71 h 112"/>
              <a:gd name="T46" fmla="*/ 102 w 115"/>
              <a:gd name="T47" fmla="*/ 73 h 112"/>
              <a:gd name="T48" fmla="*/ 28 w 115"/>
              <a:gd name="T49" fmla="*/ 58 h 112"/>
              <a:gd name="T50" fmla="*/ 25 w 115"/>
              <a:gd name="T51" fmla="*/ 42 h 112"/>
              <a:gd name="T52" fmla="*/ 11 w 115"/>
              <a:gd name="T53" fmla="*/ 47 h 112"/>
              <a:gd name="T54" fmla="*/ 4 w 115"/>
              <a:gd name="T55" fmla="*/ 49 h 112"/>
              <a:gd name="T56" fmla="*/ 0 w 115"/>
              <a:gd name="T57" fmla="*/ 61 h 112"/>
              <a:gd name="T58" fmla="*/ 3 w 115"/>
              <a:gd name="T59" fmla="*/ 70 h 112"/>
              <a:gd name="T60" fmla="*/ 11 w 115"/>
              <a:gd name="T61" fmla="*/ 78 h 112"/>
              <a:gd name="T62" fmla="*/ 19 w 115"/>
              <a:gd name="T63" fmla="*/ 76 h 112"/>
              <a:gd name="T64" fmla="*/ 34 w 115"/>
              <a:gd name="T65" fmla="*/ 73 h 112"/>
              <a:gd name="T66" fmla="*/ 28 w 115"/>
              <a:gd name="T67" fmla="*/ 58 h 112"/>
              <a:gd name="T68" fmla="*/ 47 w 115"/>
              <a:gd name="T69" fmla="*/ 77 h 112"/>
              <a:gd name="T70" fmla="*/ 32 w 115"/>
              <a:gd name="T71" fmla="*/ 78 h 112"/>
              <a:gd name="T72" fmla="*/ 50 w 115"/>
              <a:gd name="T73" fmla="*/ 110 h 112"/>
              <a:gd name="T74" fmla="*/ 54 w 115"/>
              <a:gd name="T75" fmla="*/ 111 h 112"/>
              <a:gd name="T76" fmla="*/ 66 w 115"/>
              <a:gd name="T77" fmla="*/ 102 h 112"/>
              <a:gd name="T78" fmla="*/ 66 w 115"/>
              <a:gd name="T79" fmla="*/ 98 h 112"/>
              <a:gd name="T80" fmla="*/ 47 w 115"/>
              <a:gd name="T81" fmla="*/ 77 h 112"/>
              <a:gd name="T82" fmla="*/ 96 w 115"/>
              <a:gd name="T83" fmla="*/ 53 h 112"/>
              <a:gd name="T84" fmla="*/ 95 w 115"/>
              <a:gd name="T85" fmla="*/ 53 h 112"/>
              <a:gd name="T86" fmla="*/ 93 w 115"/>
              <a:gd name="T87" fmla="*/ 51 h 112"/>
              <a:gd name="T88" fmla="*/ 89 w 115"/>
              <a:gd name="T89" fmla="*/ 42 h 112"/>
              <a:gd name="T90" fmla="*/ 88 w 115"/>
              <a:gd name="T91" fmla="*/ 32 h 112"/>
              <a:gd name="T92" fmla="*/ 89 w 115"/>
              <a:gd name="T93" fmla="*/ 29 h 112"/>
              <a:gd name="T94" fmla="*/ 90 w 115"/>
              <a:gd name="T95" fmla="*/ 28 h 112"/>
              <a:gd name="T96" fmla="*/ 91 w 115"/>
              <a:gd name="T97" fmla="*/ 29 h 112"/>
              <a:gd name="T98" fmla="*/ 93 w 115"/>
              <a:gd name="T99" fmla="*/ 31 h 112"/>
              <a:gd name="T100" fmla="*/ 97 w 115"/>
              <a:gd name="T101" fmla="*/ 40 h 112"/>
              <a:gd name="T102" fmla="*/ 98 w 115"/>
              <a:gd name="T103" fmla="*/ 49 h 112"/>
              <a:gd name="T104" fmla="*/ 97 w 115"/>
              <a:gd name="T105" fmla="*/ 52 h 112"/>
              <a:gd name="T106" fmla="*/ 96 w 115"/>
              <a:gd name="T107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" h="112">
                <a:moveTo>
                  <a:pt x="110" y="36"/>
                </a:moveTo>
                <a:cubicBezTo>
                  <a:pt x="104" y="15"/>
                  <a:pt x="93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4"/>
                  <a:pt x="60" y="25"/>
                  <a:pt x="32" y="39"/>
                </a:cubicBezTo>
                <a:cubicBezTo>
                  <a:pt x="33" y="44"/>
                  <a:pt x="34" y="50"/>
                  <a:pt x="36" y="56"/>
                </a:cubicBezTo>
                <a:cubicBezTo>
                  <a:pt x="37" y="63"/>
                  <a:pt x="39" y="68"/>
                  <a:pt x="42" y="73"/>
                </a:cubicBezTo>
                <a:cubicBezTo>
                  <a:pt x="73" y="71"/>
                  <a:pt x="98" y="81"/>
                  <a:pt x="98" y="81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9"/>
                  <a:pt x="106" y="79"/>
                </a:cubicBezTo>
                <a:cubicBezTo>
                  <a:pt x="114" y="76"/>
                  <a:pt x="115" y="57"/>
                  <a:pt x="110" y="36"/>
                </a:cubicBezTo>
                <a:close/>
                <a:moveTo>
                  <a:pt x="102" y="73"/>
                </a:moveTo>
                <a:cubicBezTo>
                  <a:pt x="101" y="74"/>
                  <a:pt x="99" y="73"/>
                  <a:pt x="99" y="73"/>
                </a:cubicBezTo>
                <a:cubicBezTo>
                  <a:pt x="97" y="71"/>
                  <a:pt x="95" y="69"/>
                  <a:pt x="93" y="67"/>
                </a:cubicBezTo>
                <a:cubicBezTo>
                  <a:pt x="89" y="61"/>
                  <a:pt x="85" y="53"/>
                  <a:pt x="83" y="43"/>
                </a:cubicBezTo>
                <a:cubicBezTo>
                  <a:pt x="80" y="34"/>
                  <a:pt x="79" y="25"/>
                  <a:pt x="80" y="18"/>
                </a:cubicBezTo>
                <a:cubicBezTo>
                  <a:pt x="80" y="15"/>
                  <a:pt x="81" y="12"/>
                  <a:pt x="82" y="10"/>
                </a:cubicBezTo>
                <a:cubicBezTo>
                  <a:pt x="82" y="10"/>
                  <a:pt x="83" y="8"/>
                  <a:pt x="84" y="8"/>
                </a:cubicBezTo>
                <a:cubicBezTo>
                  <a:pt x="85" y="8"/>
                  <a:pt x="87" y="9"/>
                  <a:pt x="87" y="9"/>
                </a:cubicBezTo>
                <a:cubicBezTo>
                  <a:pt x="89" y="10"/>
                  <a:pt x="91" y="12"/>
                  <a:pt x="93" y="15"/>
                </a:cubicBezTo>
                <a:cubicBezTo>
                  <a:pt x="97" y="20"/>
                  <a:pt x="101" y="29"/>
                  <a:pt x="103" y="38"/>
                </a:cubicBezTo>
                <a:cubicBezTo>
                  <a:pt x="106" y="47"/>
                  <a:pt x="107" y="56"/>
                  <a:pt x="106" y="63"/>
                </a:cubicBezTo>
                <a:cubicBezTo>
                  <a:pt x="105" y="67"/>
                  <a:pt x="105" y="69"/>
                  <a:pt x="104" y="71"/>
                </a:cubicBezTo>
                <a:cubicBezTo>
                  <a:pt x="103" y="72"/>
                  <a:pt x="103" y="73"/>
                  <a:pt x="102" y="73"/>
                </a:cubicBezTo>
                <a:close/>
                <a:moveTo>
                  <a:pt x="28" y="58"/>
                </a:moveTo>
                <a:cubicBezTo>
                  <a:pt x="27" y="53"/>
                  <a:pt x="26" y="47"/>
                  <a:pt x="25" y="42"/>
                </a:cubicBezTo>
                <a:cubicBezTo>
                  <a:pt x="20" y="44"/>
                  <a:pt x="16" y="46"/>
                  <a:pt x="11" y="47"/>
                </a:cubicBezTo>
                <a:cubicBezTo>
                  <a:pt x="4" y="49"/>
                  <a:pt x="4" y="49"/>
                  <a:pt x="4" y="49"/>
                </a:cubicBezTo>
                <a:cubicBezTo>
                  <a:pt x="0" y="61"/>
                  <a:pt x="0" y="61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8"/>
                  <a:pt x="11" y="78"/>
                  <a:pt x="19" y="76"/>
                </a:cubicBezTo>
                <a:cubicBezTo>
                  <a:pt x="24" y="75"/>
                  <a:pt x="28" y="74"/>
                  <a:pt x="34" y="73"/>
                </a:cubicBezTo>
                <a:cubicBezTo>
                  <a:pt x="32" y="69"/>
                  <a:pt x="30" y="64"/>
                  <a:pt x="28" y="58"/>
                </a:cubicBezTo>
                <a:close/>
                <a:moveTo>
                  <a:pt x="47" y="77"/>
                </a:moveTo>
                <a:cubicBezTo>
                  <a:pt x="32" y="78"/>
                  <a:pt x="32" y="78"/>
                  <a:pt x="32" y="78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1" y="112"/>
                  <a:pt x="53" y="112"/>
                  <a:pt x="54" y="11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7" y="101"/>
                  <a:pt x="67" y="99"/>
                  <a:pt x="66" y="98"/>
                </a:cubicBezTo>
                <a:lnTo>
                  <a:pt x="47" y="77"/>
                </a:lnTo>
                <a:close/>
                <a:moveTo>
                  <a:pt x="96" y="53"/>
                </a:moveTo>
                <a:cubicBezTo>
                  <a:pt x="96" y="53"/>
                  <a:pt x="95" y="53"/>
                  <a:pt x="95" y="53"/>
                </a:cubicBezTo>
                <a:cubicBezTo>
                  <a:pt x="94" y="53"/>
                  <a:pt x="94" y="52"/>
                  <a:pt x="93" y="51"/>
                </a:cubicBezTo>
                <a:cubicBezTo>
                  <a:pt x="91" y="49"/>
                  <a:pt x="90" y="45"/>
                  <a:pt x="89" y="42"/>
                </a:cubicBezTo>
                <a:cubicBezTo>
                  <a:pt x="88" y="38"/>
                  <a:pt x="88" y="35"/>
                  <a:pt x="88" y="32"/>
                </a:cubicBezTo>
                <a:cubicBezTo>
                  <a:pt x="88" y="31"/>
                  <a:pt x="88" y="30"/>
                  <a:pt x="89" y="29"/>
                </a:cubicBezTo>
                <a:cubicBezTo>
                  <a:pt x="89" y="29"/>
                  <a:pt x="89" y="28"/>
                  <a:pt x="90" y="28"/>
                </a:cubicBezTo>
                <a:cubicBezTo>
                  <a:pt x="90" y="28"/>
                  <a:pt x="90" y="28"/>
                  <a:pt x="91" y="29"/>
                </a:cubicBezTo>
                <a:cubicBezTo>
                  <a:pt x="91" y="29"/>
                  <a:pt x="92" y="30"/>
                  <a:pt x="93" y="31"/>
                </a:cubicBezTo>
                <a:cubicBezTo>
                  <a:pt x="94" y="33"/>
                  <a:pt x="96" y="36"/>
                  <a:pt x="97" y="40"/>
                </a:cubicBezTo>
                <a:cubicBezTo>
                  <a:pt x="98" y="43"/>
                  <a:pt x="98" y="47"/>
                  <a:pt x="98" y="49"/>
                </a:cubicBezTo>
                <a:cubicBezTo>
                  <a:pt x="98" y="51"/>
                  <a:pt x="98" y="52"/>
                  <a:pt x="97" y="52"/>
                </a:cubicBezTo>
                <a:cubicBezTo>
                  <a:pt x="97" y="53"/>
                  <a:pt x="97" y="53"/>
                  <a:pt x="96" y="53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1" name="Freeform 216"/>
          <p:cNvSpPr>
            <a:spLocks noEditPoints="1"/>
          </p:cNvSpPr>
          <p:nvPr/>
        </p:nvSpPr>
        <p:spPr bwMode="auto">
          <a:xfrm>
            <a:off x="9131216" y="6366907"/>
            <a:ext cx="250678" cy="252144"/>
          </a:xfrm>
          <a:custGeom>
            <a:avLst/>
            <a:gdLst>
              <a:gd name="T0" fmla="*/ 100 w 105"/>
              <a:gd name="T1" fmla="*/ 29 h 105"/>
              <a:gd name="T2" fmla="*/ 71 w 105"/>
              <a:gd name="T3" fmla="*/ 26 h 105"/>
              <a:gd name="T4" fmla="*/ 88 w 105"/>
              <a:gd name="T5" fmla="*/ 9 h 105"/>
              <a:gd name="T6" fmla="*/ 82 w 105"/>
              <a:gd name="T7" fmla="*/ 3 h 105"/>
              <a:gd name="T8" fmla="*/ 59 w 105"/>
              <a:gd name="T9" fmla="*/ 26 h 105"/>
              <a:gd name="T10" fmla="*/ 52 w 105"/>
              <a:gd name="T11" fmla="*/ 26 h 105"/>
              <a:gd name="T12" fmla="*/ 52 w 105"/>
              <a:gd name="T13" fmla="*/ 26 h 105"/>
              <a:gd name="T14" fmla="*/ 26 w 105"/>
              <a:gd name="T15" fmla="*/ 0 h 105"/>
              <a:gd name="T16" fmla="*/ 19 w 105"/>
              <a:gd name="T17" fmla="*/ 6 h 105"/>
              <a:gd name="T18" fmla="*/ 39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1 h 105"/>
              <a:gd name="T26" fmla="*/ 52 w 105"/>
              <a:gd name="T27" fmla="*/ 105 h 105"/>
              <a:gd name="T28" fmla="*/ 100 w 105"/>
              <a:gd name="T29" fmla="*/ 101 h 105"/>
              <a:gd name="T30" fmla="*/ 105 w 105"/>
              <a:gd name="T31" fmla="*/ 65 h 105"/>
              <a:gd name="T32" fmla="*/ 100 w 105"/>
              <a:gd name="T33" fmla="*/ 29 h 105"/>
              <a:gd name="T34" fmla="*/ 88 w 105"/>
              <a:gd name="T35" fmla="*/ 89 h 105"/>
              <a:gd name="T36" fmla="*/ 52 w 105"/>
              <a:gd name="T37" fmla="*/ 92 h 105"/>
              <a:gd name="T38" fmla="*/ 16 w 105"/>
              <a:gd name="T39" fmla="*/ 89 h 105"/>
              <a:gd name="T40" fmla="*/ 13 w 105"/>
              <a:gd name="T41" fmla="*/ 65 h 105"/>
              <a:gd name="T42" fmla="*/ 16 w 105"/>
              <a:gd name="T43" fmla="*/ 41 h 105"/>
              <a:gd name="T44" fmla="*/ 52 w 105"/>
              <a:gd name="T45" fmla="*/ 39 h 105"/>
              <a:gd name="T46" fmla="*/ 88 w 105"/>
              <a:gd name="T47" fmla="*/ 41 h 105"/>
              <a:gd name="T48" fmla="*/ 92 w 105"/>
              <a:gd name="T49" fmla="*/ 65 h 105"/>
              <a:gd name="T50" fmla="*/ 88 w 105"/>
              <a:gd name="T51" fmla="*/ 8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0" y="29"/>
                </a:moveTo>
                <a:cubicBezTo>
                  <a:pt x="91" y="28"/>
                  <a:pt x="82" y="27"/>
                  <a:pt x="71" y="26"/>
                </a:cubicBezTo>
                <a:cubicBezTo>
                  <a:pt x="88" y="9"/>
                  <a:pt x="88" y="9"/>
                  <a:pt x="88" y="9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4" y="26"/>
                  <a:pt x="52" y="26"/>
                </a:cubicBezTo>
                <a:cubicBezTo>
                  <a:pt x="52" y="26"/>
                  <a:pt x="52" y="26"/>
                  <a:pt x="52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19" y="6"/>
                  <a:pt x="19" y="6"/>
                  <a:pt x="19" y="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1" y="40"/>
                  <a:pt x="0" y="52"/>
                  <a:pt x="0" y="65"/>
                </a:cubicBezTo>
                <a:cubicBezTo>
                  <a:pt x="0" y="78"/>
                  <a:pt x="1" y="90"/>
                  <a:pt x="4" y="101"/>
                </a:cubicBezTo>
                <a:cubicBezTo>
                  <a:pt x="19" y="104"/>
                  <a:pt x="35" y="105"/>
                  <a:pt x="52" y="105"/>
                </a:cubicBezTo>
                <a:cubicBezTo>
                  <a:pt x="69" y="105"/>
                  <a:pt x="86" y="104"/>
                  <a:pt x="100" y="101"/>
                </a:cubicBezTo>
                <a:cubicBezTo>
                  <a:pt x="103" y="90"/>
                  <a:pt x="105" y="78"/>
                  <a:pt x="105" y="65"/>
                </a:cubicBezTo>
                <a:cubicBezTo>
                  <a:pt x="105" y="52"/>
                  <a:pt x="103" y="40"/>
                  <a:pt x="100" y="29"/>
                </a:cubicBezTo>
                <a:close/>
                <a:moveTo>
                  <a:pt x="88" y="89"/>
                </a:moveTo>
                <a:cubicBezTo>
                  <a:pt x="77" y="91"/>
                  <a:pt x="65" y="92"/>
                  <a:pt x="52" y="92"/>
                </a:cubicBezTo>
                <a:cubicBezTo>
                  <a:pt x="39" y="92"/>
                  <a:pt x="27" y="91"/>
                  <a:pt x="16" y="89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39" y="39"/>
                  <a:pt x="52" y="39"/>
                </a:cubicBezTo>
                <a:cubicBezTo>
                  <a:pt x="65" y="39"/>
                  <a:pt x="77" y="40"/>
                  <a:pt x="88" y="41"/>
                </a:cubicBezTo>
                <a:cubicBezTo>
                  <a:pt x="90" y="49"/>
                  <a:pt x="92" y="57"/>
                  <a:pt x="92" y="65"/>
                </a:cubicBezTo>
                <a:cubicBezTo>
                  <a:pt x="92" y="74"/>
                  <a:pt x="90" y="82"/>
                  <a:pt x="88" y="89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2" name="Freeform 217"/>
          <p:cNvSpPr/>
          <p:nvPr/>
        </p:nvSpPr>
        <p:spPr bwMode="auto">
          <a:xfrm>
            <a:off x="9094567" y="6668893"/>
            <a:ext cx="306384" cy="172982"/>
          </a:xfrm>
          <a:custGeom>
            <a:avLst/>
            <a:gdLst>
              <a:gd name="T0" fmla="*/ 128 w 128"/>
              <a:gd name="T1" fmla="*/ 50 h 72"/>
              <a:gd name="T2" fmla="*/ 112 w 128"/>
              <a:gd name="T3" fmla="*/ 29 h 72"/>
              <a:gd name="T4" fmla="*/ 82 w 128"/>
              <a:gd name="T5" fmla="*/ 0 h 72"/>
              <a:gd name="T6" fmla="*/ 58 w 128"/>
              <a:gd name="T7" fmla="*/ 11 h 72"/>
              <a:gd name="T8" fmla="*/ 45 w 128"/>
              <a:gd name="T9" fmla="*/ 4 h 72"/>
              <a:gd name="T10" fmla="*/ 29 w 128"/>
              <a:gd name="T11" fmla="*/ 21 h 72"/>
              <a:gd name="T12" fmla="*/ 29 w 128"/>
              <a:gd name="T13" fmla="*/ 23 h 72"/>
              <a:gd name="T14" fmla="*/ 24 w 128"/>
              <a:gd name="T15" fmla="*/ 23 h 72"/>
              <a:gd name="T16" fmla="*/ 0 w 128"/>
              <a:gd name="T17" fmla="*/ 47 h 72"/>
              <a:gd name="T18" fmla="*/ 24 w 128"/>
              <a:gd name="T19" fmla="*/ 72 h 72"/>
              <a:gd name="T20" fmla="*/ 106 w 128"/>
              <a:gd name="T21" fmla="*/ 72 h 72"/>
              <a:gd name="T22" fmla="*/ 106 w 128"/>
              <a:gd name="T23" fmla="*/ 72 h 72"/>
              <a:gd name="T24" fmla="*/ 128 w 128"/>
              <a:gd name="T25" fmla="*/ 5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72">
                <a:moveTo>
                  <a:pt x="128" y="50"/>
                </a:moveTo>
                <a:cubicBezTo>
                  <a:pt x="128" y="39"/>
                  <a:pt x="121" y="31"/>
                  <a:pt x="112" y="29"/>
                </a:cubicBezTo>
                <a:cubicBezTo>
                  <a:pt x="111" y="12"/>
                  <a:pt x="98" y="0"/>
                  <a:pt x="82" y="0"/>
                </a:cubicBezTo>
                <a:cubicBezTo>
                  <a:pt x="72" y="0"/>
                  <a:pt x="64" y="4"/>
                  <a:pt x="58" y="11"/>
                </a:cubicBezTo>
                <a:cubicBezTo>
                  <a:pt x="55" y="7"/>
                  <a:pt x="51" y="4"/>
                  <a:pt x="45" y="4"/>
                </a:cubicBezTo>
                <a:cubicBezTo>
                  <a:pt x="36" y="4"/>
                  <a:pt x="29" y="12"/>
                  <a:pt x="29" y="21"/>
                </a:cubicBezTo>
                <a:cubicBezTo>
                  <a:pt x="29" y="22"/>
                  <a:pt x="29" y="23"/>
                  <a:pt x="29" y="23"/>
                </a:cubicBezTo>
                <a:cubicBezTo>
                  <a:pt x="27" y="23"/>
                  <a:pt x="26" y="23"/>
                  <a:pt x="24" y="23"/>
                </a:cubicBezTo>
                <a:cubicBezTo>
                  <a:pt x="11" y="23"/>
                  <a:pt x="0" y="34"/>
                  <a:pt x="0" y="47"/>
                </a:cubicBezTo>
                <a:cubicBezTo>
                  <a:pt x="0" y="61"/>
                  <a:pt x="11" y="72"/>
                  <a:pt x="24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18" y="71"/>
                  <a:pt x="128" y="62"/>
                  <a:pt x="128" y="50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3" name="Freeform 218"/>
          <p:cNvSpPr>
            <a:spLocks noEditPoints="1"/>
          </p:cNvSpPr>
          <p:nvPr/>
        </p:nvSpPr>
        <p:spPr bwMode="auto">
          <a:xfrm>
            <a:off x="8810172" y="6668893"/>
            <a:ext cx="211097" cy="172982"/>
          </a:xfrm>
          <a:custGeom>
            <a:avLst/>
            <a:gdLst>
              <a:gd name="T0" fmla="*/ 0 w 88"/>
              <a:gd name="T1" fmla="*/ 0 h 72"/>
              <a:gd name="T2" fmla="*/ 0 w 88"/>
              <a:gd name="T3" fmla="*/ 72 h 72"/>
              <a:gd name="T4" fmla="*/ 88 w 88"/>
              <a:gd name="T5" fmla="*/ 72 h 72"/>
              <a:gd name="T6" fmla="*/ 88 w 88"/>
              <a:gd name="T7" fmla="*/ 0 h 72"/>
              <a:gd name="T8" fmla="*/ 0 w 88"/>
              <a:gd name="T9" fmla="*/ 0 h 72"/>
              <a:gd name="T10" fmla="*/ 83 w 88"/>
              <a:gd name="T11" fmla="*/ 66 h 72"/>
              <a:gd name="T12" fmla="*/ 5 w 88"/>
              <a:gd name="T13" fmla="*/ 66 h 72"/>
              <a:gd name="T14" fmla="*/ 5 w 88"/>
              <a:gd name="T15" fmla="*/ 5 h 72"/>
              <a:gd name="T16" fmla="*/ 83 w 88"/>
              <a:gd name="T17" fmla="*/ 5 h 72"/>
              <a:gd name="T18" fmla="*/ 83 w 88"/>
              <a:gd name="T19" fmla="*/ 66 h 72"/>
              <a:gd name="T20" fmla="*/ 61 w 88"/>
              <a:gd name="T21" fmla="*/ 19 h 72"/>
              <a:gd name="T22" fmla="*/ 69 w 88"/>
              <a:gd name="T23" fmla="*/ 27 h 72"/>
              <a:gd name="T24" fmla="*/ 77 w 88"/>
              <a:gd name="T25" fmla="*/ 19 h 72"/>
              <a:gd name="T26" fmla="*/ 69 w 88"/>
              <a:gd name="T27" fmla="*/ 11 h 72"/>
              <a:gd name="T28" fmla="*/ 61 w 88"/>
              <a:gd name="T29" fmla="*/ 19 h 72"/>
              <a:gd name="T30" fmla="*/ 77 w 88"/>
              <a:gd name="T31" fmla="*/ 60 h 72"/>
              <a:gd name="T32" fmla="*/ 11 w 88"/>
              <a:gd name="T33" fmla="*/ 60 h 72"/>
              <a:gd name="T34" fmla="*/ 27 w 88"/>
              <a:gd name="T35" fmla="*/ 16 h 72"/>
              <a:gd name="T36" fmla="*/ 50 w 88"/>
              <a:gd name="T37" fmla="*/ 44 h 72"/>
              <a:gd name="T38" fmla="*/ 61 w 88"/>
              <a:gd name="T39" fmla="*/ 36 h 72"/>
              <a:gd name="T40" fmla="*/ 77 w 88"/>
              <a:gd name="T41" fmla="*/ 6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72">
                <a:moveTo>
                  <a:pt x="0" y="0"/>
                </a:moveTo>
                <a:cubicBezTo>
                  <a:pt x="0" y="72"/>
                  <a:pt x="0" y="72"/>
                  <a:pt x="0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0"/>
                  <a:pt x="88" y="0"/>
                  <a:pt x="88" y="0"/>
                </a:cubicBezTo>
                <a:lnTo>
                  <a:pt x="0" y="0"/>
                </a:lnTo>
                <a:close/>
                <a:moveTo>
                  <a:pt x="83" y="66"/>
                </a:moveTo>
                <a:cubicBezTo>
                  <a:pt x="5" y="66"/>
                  <a:pt x="5" y="66"/>
                  <a:pt x="5" y="66"/>
                </a:cubicBezTo>
                <a:cubicBezTo>
                  <a:pt x="5" y="5"/>
                  <a:pt x="5" y="5"/>
                  <a:pt x="5" y="5"/>
                </a:cubicBezTo>
                <a:cubicBezTo>
                  <a:pt x="83" y="5"/>
                  <a:pt x="83" y="5"/>
                  <a:pt x="83" y="5"/>
                </a:cubicBezTo>
                <a:lnTo>
                  <a:pt x="83" y="66"/>
                </a:lnTo>
                <a:close/>
                <a:moveTo>
                  <a:pt x="61" y="19"/>
                </a:moveTo>
                <a:cubicBezTo>
                  <a:pt x="61" y="24"/>
                  <a:pt x="64" y="27"/>
                  <a:pt x="69" y="27"/>
                </a:cubicBezTo>
                <a:cubicBezTo>
                  <a:pt x="74" y="27"/>
                  <a:pt x="77" y="24"/>
                  <a:pt x="77" y="19"/>
                </a:cubicBezTo>
                <a:cubicBezTo>
                  <a:pt x="77" y="14"/>
                  <a:pt x="74" y="11"/>
                  <a:pt x="69" y="11"/>
                </a:cubicBezTo>
                <a:cubicBezTo>
                  <a:pt x="64" y="11"/>
                  <a:pt x="61" y="14"/>
                  <a:pt x="61" y="19"/>
                </a:cubicBezTo>
                <a:close/>
                <a:moveTo>
                  <a:pt x="77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27" y="16"/>
                  <a:pt x="27" y="16"/>
                  <a:pt x="27" y="16"/>
                </a:cubicBezTo>
                <a:cubicBezTo>
                  <a:pt x="50" y="44"/>
                  <a:pt x="50" y="44"/>
                  <a:pt x="50" y="44"/>
                </a:cubicBezTo>
                <a:cubicBezTo>
                  <a:pt x="61" y="36"/>
                  <a:pt x="61" y="36"/>
                  <a:pt x="61" y="36"/>
                </a:cubicBezTo>
                <a:lnTo>
                  <a:pt x="77" y="60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4" name="Freeform 219"/>
          <p:cNvSpPr>
            <a:spLocks noEditPoints="1"/>
          </p:cNvSpPr>
          <p:nvPr/>
        </p:nvSpPr>
        <p:spPr bwMode="auto">
          <a:xfrm>
            <a:off x="8503788" y="6627845"/>
            <a:ext cx="203767" cy="206699"/>
          </a:xfrm>
          <a:custGeom>
            <a:avLst/>
            <a:gdLst>
              <a:gd name="T0" fmla="*/ 57 w 85"/>
              <a:gd name="T1" fmla="*/ 59 h 86"/>
              <a:gd name="T2" fmla="*/ 82 w 85"/>
              <a:gd name="T3" fmla="*/ 47 h 86"/>
              <a:gd name="T4" fmla="*/ 82 w 85"/>
              <a:gd name="T5" fmla="*/ 59 h 86"/>
              <a:gd name="T6" fmla="*/ 66 w 85"/>
              <a:gd name="T7" fmla="*/ 67 h 86"/>
              <a:gd name="T8" fmla="*/ 59 w 85"/>
              <a:gd name="T9" fmla="*/ 84 h 86"/>
              <a:gd name="T10" fmla="*/ 47 w 85"/>
              <a:gd name="T11" fmla="*/ 84 h 86"/>
              <a:gd name="T12" fmla="*/ 57 w 85"/>
              <a:gd name="T13" fmla="*/ 59 h 86"/>
              <a:gd name="T14" fmla="*/ 24 w 85"/>
              <a:gd name="T15" fmla="*/ 85 h 86"/>
              <a:gd name="T16" fmla="*/ 39 w 85"/>
              <a:gd name="T17" fmla="*/ 42 h 86"/>
              <a:gd name="T18" fmla="*/ 81 w 85"/>
              <a:gd name="T19" fmla="*/ 23 h 86"/>
              <a:gd name="T20" fmla="*/ 81 w 85"/>
              <a:gd name="T21" fmla="*/ 35 h 86"/>
              <a:gd name="T22" fmla="*/ 81 w 85"/>
              <a:gd name="T23" fmla="*/ 35 h 86"/>
              <a:gd name="T24" fmla="*/ 48 w 85"/>
              <a:gd name="T25" fmla="*/ 51 h 86"/>
              <a:gd name="T26" fmla="*/ 36 w 85"/>
              <a:gd name="T27" fmla="*/ 85 h 86"/>
              <a:gd name="T28" fmla="*/ 24 w 85"/>
              <a:gd name="T29" fmla="*/ 85 h 86"/>
              <a:gd name="T30" fmla="*/ 49 w 85"/>
              <a:gd name="T31" fmla="*/ 7 h 86"/>
              <a:gd name="T32" fmla="*/ 80 w 85"/>
              <a:gd name="T33" fmla="*/ 0 h 86"/>
              <a:gd name="T34" fmla="*/ 80 w 85"/>
              <a:gd name="T35" fmla="*/ 0 h 86"/>
              <a:gd name="T36" fmla="*/ 80 w 85"/>
              <a:gd name="T37" fmla="*/ 12 h 86"/>
              <a:gd name="T38" fmla="*/ 31 w 85"/>
              <a:gd name="T39" fmla="*/ 34 h 86"/>
              <a:gd name="T40" fmla="*/ 12 w 85"/>
              <a:gd name="T41" fmla="*/ 86 h 86"/>
              <a:gd name="T42" fmla="*/ 0 w 85"/>
              <a:gd name="T43" fmla="*/ 86 h 86"/>
              <a:gd name="T44" fmla="*/ 5 w 85"/>
              <a:gd name="T45" fmla="*/ 55 h 86"/>
              <a:gd name="T46" fmla="*/ 22 w 85"/>
              <a:gd name="T47" fmla="*/ 26 h 86"/>
              <a:gd name="T48" fmla="*/ 49 w 85"/>
              <a:gd name="T49" fmla="*/ 7 h 86"/>
              <a:gd name="T50" fmla="*/ 75 w 85"/>
              <a:gd name="T51" fmla="*/ 83 h 86"/>
              <a:gd name="T52" fmla="*/ 83 w 85"/>
              <a:gd name="T53" fmla="*/ 83 h 86"/>
              <a:gd name="T54" fmla="*/ 83 w 85"/>
              <a:gd name="T55" fmla="*/ 74 h 86"/>
              <a:gd name="T56" fmla="*/ 74 w 85"/>
              <a:gd name="T57" fmla="*/ 75 h 86"/>
              <a:gd name="T58" fmla="*/ 75 w 85"/>
              <a:gd name="T59" fmla="*/ 8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" h="86">
                <a:moveTo>
                  <a:pt x="57" y="59"/>
                </a:moveTo>
                <a:cubicBezTo>
                  <a:pt x="64" y="51"/>
                  <a:pt x="73" y="48"/>
                  <a:pt x="82" y="47"/>
                </a:cubicBezTo>
                <a:cubicBezTo>
                  <a:pt x="82" y="59"/>
                  <a:pt x="82" y="59"/>
                  <a:pt x="82" y="59"/>
                </a:cubicBezTo>
                <a:cubicBezTo>
                  <a:pt x="76" y="59"/>
                  <a:pt x="70" y="62"/>
                  <a:pt x="66" y="67"/>
                </a:cubicBezTo>
                <a:cubicBezTo>
                  <a:pt x="61" y="71"/>
                  <a:pt x="59" y="78"/>
                  <a:pt x="59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7" y="75"/>
                  <a:pt x="50" y="66"/>
                  <a:pt x="57" y="59"/>
                </a:cubicBezTo>
                <a:close/>
                <a:moveTo>
                  <a:pt x="24" y="85"/>
                </a:moveTo>
                <a:cubicBezTo>
                  <a:pt x="23" y="69"/>
                  <a:pt x="29" y="54"/>
                  <a:pt x="39" y="42"/>
                </a:cubicBezTo>
                <a:cubicBezTo>
                  <a:pt x="50" y="31"/>
                  <a:pt x="65" y="24"/>
                  <a:pt x="81" y="23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69" y="36"/>
                  <a:pt x="57" y="41"/>
                  <a:pt x="48" y="51"/>
                </a:cubicBezTo>
                <a:cubicBezTo>
                  <a:pt x="40" y="60"/>
                  <a:pt x="35" y="72"/>
                  <a:pt x="36" y="85"/>
                </a:cubicBezTo>
                <a:lnTo>
                  <a:pt x="24" y="85"/>
                </a:lnTo>
                <a:close/>
                <a:moveTo>
                  <a:pt x="49" y="7"/>
                </a:moveTo>
                <a:cubicBezTo>
                  <a:pt x="59" y="3"/>
                  <a:pt x="6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2"/>
                  <a:pt x="80" y="12"/>
                  <a:pt x="80" y="12"/>
                </a:cubicBezTo>
                <a:cubicBezTo>
                  <a:pt x="61" y="12"/>
                  <a:pt x="44" y="20"/>
                  <a:pt x="31" y="34"/>
                </a:cubicBezTo>
                <a:cubicBezTo>
                  <a:pt x="18" y="48"/>
                  <a:pt x="11" y="67"/>
                  <a:pt x="12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5"/>
                  <a:pt x="1" y="65"/>
                  <a:pt x="5" y="55"/>
                </a:cubicBezTo>
                <a:cubicBezTo>
                  <a:pt x="9" y="44"/>
                  <a:pt x="14" y="35"/>
                  <a:pt x="22" y="26"/>
                </a:cubicBezTo>
                <a:cubicBezTo>
                  <a:pt x="30" y="18"/>
                  <a:pt x="39" y="12"/>
                  <a:pt x="49" y="7"/>
                </a:cubicBezTo>
                <a:close/>
                <a:moveTo>
                  <a:pt x="75" y="83"/>
                </a:moveTo>
                <a:cubicBezTo>
                  <a:pt x="77" y="85"/>
                  <a:pt x="81" y="85"/>
                  <a:pt x="83" y="83"/>
                </a:cubicBezTo>
                <a:cubicBezTo>
                  <a:pt x="85" y="80"/>
                  <a:pt x="85" y="77"/>
                  <a:pt x="83" y="74"/>
                </a:cubicBezTo>
                <a:cubicBezTo>
                  <a:pt x="80" y="72"/>
                  <a:pt x="77" y="72"/>
                  <a:pt x="74" y="75"/>
                </a:cubicBezTo>
                <a:cubicBezTo>
                  <a:pt x="72" y="77"/>
                  <a:pt x="72" y="81"/>
                  <a:pt x="75" y="83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5" name="Freeform 227"/>
          <p:cNvSpPr>
            <a:spLocks noEditPoints="1"/>
          </p:cNvSpPr>
          <p:nvPr/>
        </p:nvSpPr>
        <p:spPr bwMode="auto">
          <a:xfrm>
            <a:off x="7903823" y="4053629"/>
            <a:ext cx="172982" cy="170051"/>
          </a:xfrm>
          <a:custGeom>
            <a:avLst/>
            <a:gdLst>
              <a:gd name="T0" fmla="*/ 14 w 72"/>
              <a:gd name="T1" fmla="*/ 35 h 71"/>
              <a:gd name="T2" fmla="*/ 14 w 72"/>
              <a:gd name="T3" fmla="*/ 33 h 71"/>
              <a:gd name="T4" fmla="*/ 1 w 72"/>
              <a:gd name="T5" fmla="*/ 29 h 71"/>
              <a:gd name="T6" fmla="*/ 0 w 72"/>
              <a:gd name="T7" fmla="*/ 35 h 71"/>
              <a:gd name="T8" fmla="*/ 11 w 72"/>
              <a:gd name="T9" fmla="*/ 62 h 71"/>
              <a:gd name="T10" fmla="*/ 19 w 72"/>
              <a:gd name="T11" fmla="*/ 51 h 71"/>
              <a:gd name="T12" fmla="*/ 14 w 72"/>
              <a:gd name="T13" fmla="*/ 35 h 71"/>
              <a:gd name="T14" fmla="*/ 58 w 72"/>
              <a:gd name="T15" fmla="*/ 35 h 71"/>
              <a:gd name="T16" fmla="*/ 53 w 72"/>
              <a:gd name="T17" fmla="*/ 51 h 71"/>
              <a:gd name="T18" fmla="*/ 61 w 72"/>
              <a:gd name="T19" fmla="*/ 62 h 71"/>
              <a:gd name="T20" fmla="*/ 72 w 72"/>
              <a:gd name="T21" fmla="*/ 35 h 71"/>
              <a:gd name="T22" fmla="*/ 71 w 72"/>
              <a:gd name="T23" fmla="*/ 29 h 71"/>
              <a:gd name="T24" fmla="*/ 58 w 72"/>
              <a:gd name="T25" fmla="*/ 33 h 71"/>
              <a:gd name="T26" fmla="*/ 58 w 72"/>
              <a:gd name="T27" fmla="*/ 35 h 71"/>
              <a:gd name="T28" fmla="*/ 40 w 72"/>
              <a:gd name="T29" fmla="*/ 13 h 71"/>
              <a:gd name="T30" fmla="*/ 56 w 72"/>
              <a:gd name="T31" fmla="*/ 24 h 71"/>
              <a:gd name="T32" fmla="*/ 68 w 72"/>
              <a:gd name="T33" fmla="*/ 20 h 71"/>
              <a:gd name="T34" fmla="*/ 40 w 72"/>
              <a:gd name="T35" fmla="*/ 0 h 71"/>
              <a:gd name="T36" fmla="*/ 40 w 72"/>
              <a:gd name="T37" fmla="*/ 13 h 71"/>
              <a:gd name="T38" fmla="*/ 16 w 72"/>
              <a:gd name="T39" fmla="*/ 24 h 71"/>
              <a:gd name="T40" fmla="*/ 31 w 72"/>
              <a:gd name="T41" fmla="*/ 13 h 71"/>
              <a:gd name="T42" fmla="*/ 31 w 72"/>
              <a:gd name="T43" fmla="*/ 0 h 71"/>
              <a:gd name="T44" fmla="*/ 3 w 72"/>
              <a:gd name="T45" fmla="*/ 20 h 71"/>
              <a:gd name="T46" fmla="*/ 16 w 72"/>
              <a:gd name="T47" fmla="*/ 24 h 71"/>
              <a:gd name="T48" fmla="*/ 45 w 72"/>
              <a:gd name="T49" fmla="*/ 56 h 71"/>
              <a:gd name="T50" fmla="*/ 36 w 72"/>
              <a:gd name="T51" fmla="*/ 58 h 71"/>
              <a:gd name="T52" fmla="*/ 27 w 72"/>
              <a:gd name="T53" fmla="*/ 56 h 71"/>
              <a:gd name="T54" fmla="*/ 19 w 72"/>
              <a:gd name="T55" fmla="*/ 67 h 71"/>
              <a:gd name="T56" fmla="*/ 36 w 72"/>
              <a:gd name="T57" fmla="*/ 71 h 71"/>
              <a:gd name="T58" fmla="*/ 53 w 72"/>
              <a:gd name="T59" fmla="*/ 67 h 71"/>
              <a:gd name="T60" fmla="*/ 45 w 72"/>
              <a:gd name="T61" fmla="*/ 5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1">
                <a:moveTo>
                  <a:pt x="14" y="35"/>
                </a:moveTo>
                <a:cubicBezTo>
                  <a:pt x="14" y="35"/>
                  <a:pt x="14" y="34"/>
                  <a:pt x="14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3"/>
                  <a:pt x="0" y="35"/>
                </a:cubicBezTo>
                <a:cubicBezTo>
                  <a:pt x="0" y="46"/>
                  <a:pt x="4" y="55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4" y="41"/>
                  <a:pt x="14" y="35"/>
                </a:cubicBezTo>
                <a:close/>
                <a:moveTo>
                  <a:pt x="58" y="35"/>
                </a:moveTo>
                <a:cubicBezTo>
                  <a:pt x="58" y="41"/>
                  <a:pt x="56" y="47"/>
                  <a:pt x="53" y="51"/>
                </a:cubicBezTo>
                <a:cubicBezTo>
                  <a:pt x="61" y="62"/>
                  <a:pt x="61" y="62"/>
                  <a:pt x="61" y="62"/>
                </a:cubicBezTo>
                <a:cubicBezTo>
                  <a:pt x="68" y="55"/>
                  <a:pt x="72" y="46"/>
                  <a:pt x="72" y="35"/>
                </a:cubicBezTo>
                <a:cubicBezTo>
                  <a:pt x="72" y="33"/>
                  <a:pt x="72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5"/>
                </a:cubicBezTo>
                <a:close/>
                <a:moveTo>
                  <a:pt x="40" y="13"/>
                </a:moveTo>
                <a:cubicBezTo>
                  <a:pt x="47" y="15"/>
                  <a:pt x="52" y="19"/>
                  <a:pt x="56" y="24"/>
                </a:cubicBezTo>
                <a:cubicBezTo>
                  <a:pt x="68" y="20"/>
                  <a:pt x="68" y="20"/>
                  <a:pt x="68" y="20"/>
                </a:cubicBezTo>
                <a:cubicBezTo>
                  <a:pt x="63" y="9"/>
                  <a:pt x="53" y="1"/>
                  <a:pt x="40" y="0"/>
                </a:cubicBezTo>
                <a:lnTo>
                  <a:pt x="40" y="13"/>
                </a:lnTo>
                <a:close/>
                <a:moveTo>
                  <a:pt x="16" y="24"/>
                </a:moveTo>
                <a:cubicBezTo>
                  <a:pt x="20" y="19"/>
                  <a:pt x="25" y="15"/>
                  <a:pt x="31" y="13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1"/>
                  <a:pt x="9" y="9"/>
                  <a:pt x="3" y="20"/>
                </a:cubicBezTo>
                <a:lnTo>
                  <a:pt x="16" y="24"/>
                </a:lnTo>
                <a:close/>
                <a:moveTo>
                  <a:pt x="45" y="56"/>
                </a:moveTo>
                <a:cubicBezTo>
                  <a:pt x="42" y="57"/>
                  <a:pt x="39" y="58"/>
                  <a:pt x="36" y="58"/>
                </a:cubicBezTo>
                <a:cubicBezTo>
                  <a:pt x="33" y="58"/>
                  <a:pt x="30" y="57"/>
                  <a:pt x="27" y="56"/>
                </a:cubicBezTo>
                <a:cubicBezTo>
                  <a:pt x="19" y="67"/>
                  <a:pt x="19" y="67"/>
                  <a:pt x="19" y="67"/>
                </a:cubicBezTo>
                <a:cubicBezTo>
                  <a:pt x="24" y="70"/>
                  <a:pt x="30" y="71"/>
                  <a:pt x="36" y="71"/>
                </a:cubicBezTo>
                <a:cubicBezTo>
                  <a:pt x="42" y="71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6" name="Freeform 229"/>
          <p:cNvSpPr>
            <a:spLocks noEditPoints="1"/>
          </p:cNvSpPr>
          <p:nvPr/>
        </p:nvSpPr>
        <p:spPr bwMode="auto">
          <a:xfrm>
            <a:off x="8373319" y="2326741"/>
            <a:ext cx="142197" cy="140732"/>
          </a:xfrm>
          <a:custGeom>
            <a:avLst/>
            <a:gdLst>
              <a:gd name="T0" fmla="*/ 30 w 59"/>
              <a:gd name="T1" fmla="*/ 0 h 59"/>
              <a:gd name="T2" fmla="*/ 0 w 59"/>
              <a:gd name="T3" fmla="*/ 29 h 59"/>
              <a:gd name="T4" fmla="*/ 30 w 59"/>
              <a:gd name="T5" fmla="*/ 59 h 59"/>
              <a:gd name="T6" fmla="*/ 59 w 59"/>
              <a:gd name="T7" fmla="*/ 29 h 59"/>
              <a:gd name="T8" fmla="*/ 30 w 59"/>
              <a:gd name="T9" fmla="*/ 0 h 59"/>
              <a:gd name="T10" fmla="*/ 47 w 59"/>
              <a:gd name="T11" fmla="*/ 25 h 59"/>
              <a:gd name="T12" fmla="*/ 31 w 59"/>
              <a:gd name="T13" fmla="*/ 47 h 59"/>
              <a:gd name="T14" fmla="*/ 24 w 59"/>
              <a:gd name="T15" fmla="*/ 44 h 59"/>
              <a:gd name="T16" fmla="*/ 18 w 59"/>
              <a:gd name="T17" fmla="*/ 27 h 59"/>
              <a:gd name="T18" fmla="*/ 14 w 59"/>
              <a:gd name="T19" fmla="*/ 28 h 59"/>
              <a:gd name="T20" fmla="*/ 12 w 59"/>
              <a:gd name="T21" fmla="*/ 26 h 59"/>
              <a:gd name="T22" fmla="*/ 23 w 59"/>
              <a:gd name="T23" fmla="*/ 18 h 59"/>
              <a:gd name="T24" fmla="*/ 29 w 59"/>
              <a:gd name="T25" fmla="*/ 30 h 59"/>
              <a:gd name="T26" fmla="*/ 32 w 59"/>
              <a:gd name="T27" fmla="*/ 37 h 59"/>
              <a:gd name="T28" fmla="*/ 36 w 59"/>
              <a:gd name="T29" fmla="*/ 31 h 59"/>
              <a:gd name="T30" fmla="*/ 32 w 59"/>
              <a:gd name="T31" fmla="*/ 26 h 59"/>
              <a:gd name="T32" fmla="*/ 47 w 59"/>
              <a:gd name="T33" fmla="*/ 2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" h="59">
                <a:moveTo>
                  <a:pt x="30" y="0"/>
                </a:moveTo>
                <a:cubicBezTo>
                  <a:pt x="14" y="0"/>
                  <a:pt x="0" y="13"/>
                  <a:pt x="0" y="29"/>
                </a:cubicBezTo>
                <a:cubicBezTo>
                  <a:pt x="0" y="45"/>
                  <a:pt x="14" y="59"/>
                  <a:pt x="30" y="59"/>
                </a:cubicBezTo>
                <a:cubicBezTo>
                  <a:pt x="46" y="59"/>
                  <a:pt x="59" y="45"/>
                  <a:pt x="59" y="29"/>
                </a:cubicBezTo>
                <a:cubicBezTo>
                  <a:pt x="59" y="13"/>
                  <a:pt x="46" y="0"/>
                  <a:pt x="30" y="0"/>
                </a:cubicBezTo>
                <a:close/>
                <a:moveTo>
                  <a:pt x="47" y="25"/>
                </a:moveTo>
                <a:cubicBezTo>
                  <a:pt x="45" y="36"/>
                  <a:pt x="34" y="45"/>
                  <a:pt x="31" y="47"/>
                </a:cubicBezTo>
                <a:cubicBezTo>
                  <a:pt x="28" y="49"/>
                  <a:pt x="25" y="46"/>
                  <a:pt x="24" y="44"/>
                </a:cubicBezTo>
                <a:cubicBezTo>
                  <a:pt x="22" y="42"/>
                  <a:pt x="19" y="28"/>
                  <a:pt x="18" y="27"/>
                </a:cubicBezTo>
                <a:cubicBezTo>
                  <a:pt x="17" y="25"/>
                  <a:pt x="14" y="28"/>
                  <a:pt x="14" y="28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8" y="19"/>
                  <a:pt x="23" y="18"/>
                </a:cubicBezTo>
                <a:cubicBezTo>
                  <a:pt x="28" y="17"/>
                  <a:pt x="28" y="25"/>
                  <a:pt x="29" y="30"/>
                </a:cubicBezTo>
                <a:cubicBezTo>
                  <a:pt x="30" y="34"/>
                  <a:pt x="31" y="37"/>
                  <a:pt x="32" y="37"/>
                </a:cubicBezTo>
                <a:cubicBezTo>
                  <a:pt x="33" y="37"/>
                  <a:pt x="34" y="34"/>
                  <a:pt x="36" y="31"/>
                </a:cubicBezTo>
                <a:cubicBezTo>
                  <a:pt x="39" y="27"/>
                  <a:pt x="36" y="23"/>
                  <a:pt x="32" y="26"/>
                </a:cubicBezTo>
                <a:cubicBezTo>
                  <a:pt x="34" y="16"/>
                  <a:pt x="49" y="14"/>
                  <a:pt x="47" y="25"/>
                </a:cubicBezTo>
                <a:close/>
              </a:path>
            </a:pathLst>
          </a:custGeom>
          <a:gradFill>
            <a:gsLst>
              <a:gs pos="0">
                <a:srgbClr val="1F5891"/>
              </a:gs>
              <a:gs pos="98000">
                <a:srgbClr val="3982A2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8" name="Isosceles Triangle 336"/>
          <p:cNvSpPr/>
          <p:nvPr/>
        </p:nvSpPr>
        <p:spPr>
          <a:xfrm rot="5400000">
            <a:off x="1605874" y="2509485"/>
            <a:ext cx="244042" cy="210382"/>
          </a:xfrm>
          <a:prstGeom prst="triangle">
            <a:avLst/>
          </a:prstGeom>
          <a:solidFill>
            <a:srgbClr val="1F589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9" name="TextBox 13"/>
          <p:cNvSpPr txBox="1"/>
          <p:nvPr/>
        </p:nvSpPr>
        <p:spPr>
          <a:xfrm>
            <a:off x="1984079" y="2467473"/>
            <a:ext cx="146474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sym typeface="Arial" panose="020B0604020202020204" pitchFamily="34" charset="0"/>
              </a:rPr>
              <a:t>山顶山谷</a:t>
            </a:r>
          </a:p>
        </p:txBody>
      </p:sp>
      <p:sp>
        <p:nvSpPr>
          <p:cNvPr id="211" name="Isosceles Triangle 336"/>
          <p:cNvSpPr/>
          <p:nvPr/>
        </p:nvSpPr>
        <p:spPr>
          <a:xfrm rot="5400000">
            <a:off x="1605874" y="3378114"/>
            <a:ext cx="244042" cy="210382"/>
          </a:xfrm>
          <a:prstGeom prst="triangle">
            <a:avLst/>
          </a:prstGeom>
          <a:solidFill>
            <a:srgbClr val="1F589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2" name="TextBox 13"/>
          <p:cNvSpPr txBox="1"/>
          <p:nvPr/>
        </p:nvSpPr>
        <p:spPr>
          <a:xfrm>
            <a:off x="1984079" y="3336102"/>
            <a:ext cx="146474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sym typeface="Arial" panose="020B0604020202020204" pitchFamily="34" charset="0"/>
              </a:rPr>
              <a:t>遗传算法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925793" y="5501954"/>
            <a:ext cx="356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、</a:t>
            </a:r>
          </a:p>
        </p:txBody>
      </p:sp>
      <p:sp>
        <p:nvSpPr>
          <p:cNvPr id="214" name="Isosceles Triangle 336"/>
          <p:cNvSpPr/>
          <p:nvPr/>
        </p:nvSpPr>
        <p:spPr>
          <a:xfrm rot="5400000">
            <a:off x="1634424" y="4010909"/>
            <a:ext cx="244042" cy="210382"/>
          </a:xfrm>
          <a:prstGeom prst="triangle">
            <a:avLst/>
          </a:prstGeom>
          <a:solidFill>
            <a:srgbClr val="1F589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5" name="TextBox 13"/>
          <p:cNvSpPr txBox="1"/>
          <p:nvPr/>
        </p:nvSpPr>
        <p:spPr>
          <a:xfrm>
            <a:off x="1942265" y="4012207"/>
            <a:ext cx="146474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sym typeface="Arial" panose="020B0604020202020204" pitchFamily="34" charset="0"/>
              </a:rPr>
              <a:t>图神经网络</a:t>
            </a:r>
          </a:p>
        </p:txBody>
      </p: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头脑风暴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Isosceles Triangle 336">
            <a:extLst>
              <a:ext uri="{FF2B5EF4-FFF2-40B4-BE49-F238E27FC236}">
                <a16:creationId xmlns:a16="http://schemas.microsoft.com/office/drawing/2014/main" id="{816ABA0B-5A46-4CC6-9247-F343DC1ACB64}"/>
              </a:ext>
            </a:extLst>
          </p:cNvPr>
          <p:cNvSpPr/>
          <p:nvPr/>
        </p:nvSpPr>
        <p:spPr>
          <a:xfrm rot="5400000">
            <a:off x="1644347" y="4607115"/>
            <a:ext cx="244042" cy="210382"/>
          </a:xfrm>
          <a:prstGeom prst="triangle">
            <a:avLst/>
          </a:prstGeom>
          <a:solidFill>
            <a:srgbClr val="1F589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7" name="TextBox 13">
            <a:extLst>
              <a:ext uri="{FF2B5EF4-FFF2-40B4-BE49-F238E27FC236}">
                <a16:creationId xmlns:a16="http://schemas.microsoft.com/office/drawing/2014/main" id="{40CEF0D0-6F2D-4159-BDB7-A57D30113646}"/>
              </a:ext>
            </a:extLst>
          </p:cNvPr>
          <p:cNvSpPr txBox="1"/>
          <p:nvPr/>
        </p:nvSpPr>
        <p:spPr>
          <a:xfrm>
            <a:off x="2022552" y="4596218"/>
            <a:ext cx="146474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sym typeface="Arial" panose="020B0604020202020204" pitchFamily="34" charset="0"/>
              </a:rPr>
              <a:t>贪婪算法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54485" r="4790" b="15753"/>
          <a:stretch>
            <a:fillRect/>
          </a:stretch>
        </p:blipFill>
        <p:spPr>
          <a:xfrm>
            <a:off x="-62865" y="-5715"/>
            <a:ext cx="12318365" cy="2298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0567" y="1497683"/>
            <a:ext cx="1859073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335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目录</a:t>
            </a:r>
            <a:endParaRPr lang="zh-CN" altLang="en-US" sz="5335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881" y="2553658"/>
            <a:ext cx="32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CONTENT</a:t>
            </a:r>
            <a:endParaRPr lang="en-US" altLang="zh-CN" sz="24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4962" y="3862019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01.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背景及安排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538619" y="4372973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2937" y="5075677"/>
            <a:ext cx="390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02.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研究内容及过程</a:t>
            </a: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473088" y="5669593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5674" y="3794266"/>
            <a:ext cx="3591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03.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数据分析及可视化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V="1">
            <a:off x="4580931" y="4289077"/>
            <a:ext cx="1373916" cy="28410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55674" y="5027121"/>
            <a:ext cx="38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04.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算法的改进</a:t>
            </a: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 flipV="1">
            <a:off x="4515825" y="5641330"/>
            <a:ext cx="1373916" cy="28410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B4F5216-B941-4336-A850-5E8FBDE780FF}"/>
              </a:ext>
            </a:extLst>
          </p:cNvPr>
          <p:cNvSpPr txBox="1"/>
          <p:nvPr/>
        </p:nvSpPr>
        <p:spPr>
          <a:xfrm>
            <a:off x="8500943" y="3794266"/>
            <a:ext cx="300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05.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缺点及未来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2853950-74C0-48BC-A696-EB548C765183}"/>
              </a:ext>
            </a:extLst>
          </p:cNvPr>
          <p:cNvCxnSpPr/>
          <p:nvPr/>
        </p:nvCxnSpPr>
        <p:spPr>
          <a:xfrm flipV="1">
            <a:off x="8626200" y="4305220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C544CFD-80C2-4F8A-9BA0-8EC5B2B869A7}"/>
              </a:ext>
            </a:extLst>
          </p:cNvPr>
          <p:cNvSpPr txBox="1"/>
          <p:nvPr/>
        </p:nvSpPr>
        <p:spPr>
          <a:xfrm>
            <a:off x="8521894" y="5039387"/>
            <a:ext cx="300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06.</a:t>
            </a: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头脑风暴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472152F-CF45-4FB0-9327-44C43C1656C5}"/>
              </a:ext>
            </a:extLst>
          </p:cNvPr>
          <p:cNvCxnSpPr/>
          <p:nvPr/>
        </p:nvCxnSpPr>
        <p:spPr>
          <a:xfrm flipV="1">
            <a:off x="8647151" y="5550341"/>
            <a:ext cx="1147866" cy="12266"/>
          </a:xfrm>
          <a:prstGeom prst="line">
            <a:avLst/>
          </a:prstGeom>
          <a:ln w="12700">
            <a:solidFill>
              <a:srgbClr val="0E6C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0" y="1982579"/>
            <a:ext cx="12318365" cy="515366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604632" y="2321310"/>
            <a:ext cx="7109099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35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感谢您的聆听！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15546" y="3435906"/>
            <a:ext cx="229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字魂35号-经典雅黑" panose="02000000000000000000" charset="-122"/>
              </a:rPr>
              <a:t>答辩人：胥卜凡</a:t>
            </a:r>
            <a:endParaRPr lang="en-US" altLang="zh-CN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字魂35号-经典雅黑" panose="02000000000000000000" charset="-122"/>
            </a:endParaRPr>
          </a:p>
        </p:txBody>
      </p:sp>
      <p:grpSp>
        <p:nvGrpSpPr>
          <p:cNvPr id="64" name="组合 12"/>
          <p:cNvGrpSpPr/>
          <p:nvPr/>
        </p:nvGrpSpPr>
        <p:grpSpPr bwMode="auto">
          <a:xfrm>
            <a:off x="4703011" y="3416856"/>
            <a:ext cx="411843" cy="411843"/>
            <a:chOff x="5986" y="18339"/>
            <a:chExt cx="600" cy="600"/>
          </a:xfrm>
          <a:solidFill>
            <a:schemeClr val="bg1"/>
          </a:solidFill>
        </p:grpSpPr>
        <p:sp>
          <p:nvSpPr>
            <p:cNvPr id="65" name="椭圆 74"/>
            <p:cNvSpPr>
              <a:spLocks noChangeArrowheads="1"/>
            </p:cNvSpPr>
            <p:nvPr/>
          </p:nvSpPr>
          <p:spPr bwMode="auto">
            <a:xfrm>
              <a:off x="5986" y="18339"/>
              <a:ext cx="600" cy="600"/>
            </a:xfrm>
            <a:prstGeom prst="ellipse">
              <a:avLst/>
            </a:prstGeom>
            <a:solidFill>
              <a:srgbClr val="0E6C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  <p:sp>
          <p:nvSpPr>
            <p:cNvPr id="66" name="Freeform 5"/>
            <p:cNvSpPr>
              <a:spLocks noEditPoints="1" noChangeArrowheads="1"/>
            </p:cNvSpPr>
            <p:nvPr/>
          </p:nvSpPr>
          <p:spPr bwMode="auto">
            <a:xfrm flipH="1">
              <a:off x="6074" y="18513"/>
              <a:ext cx="425" cy="280"/>
            </a:xfrm>
            <a:custGeom>
              <a:avLst/>
              <a:gdLst>
                <a:gd name="T0" fmla="*/ 516 w 962"/>
                <a:gd name="T1" fmla="*/ 0 h 631"/>
                <a:gd name="T2" fmla="*/ 32 w 962"/>
                <a:gd name="T3" fmla="*/ 71 h 631"/>
                <a:gd name="T4" fmla="*/ 32 w 962"/>
                <a:gd name="T5" fmla="*/ 327 h 631"/>
                <a:gd name="T6" fmla="*/ 21 w 962"/>
                <a:gd name="T7" fmla="*/ 338 h 631"/>
                <a:gd name="T8" fmla="*/ 17 w 962"/>
                <a:gd name="T9" fmla="*/ 354 h 631"/>
                <a:gd name="T10" fmla="*/ 17 w 962"/>
                <a:gd name="T11" fmla="*/ 363 h 631"/>
                <a:gd name="T12" fmla="*/ 23 w 962"/>
                <a:gd name="T13" fmla="*/ 375 h 631"/>
                <a:gd name="T14" fmla="*/ 32 w 962"/>
                <a:gd name="T15" fmla="*/ 384 h 631"/>
                <a:gd name="T16" fmla="*/ 44 w 962"/>
                <a:gd name="T17" fmla="*/ 388 h 631"/>
                <a:gd name="T18" fmla="*/ 50 w 962"/>
                <a:gd name="T19" fmla="*/ 390 h 631"/>
                <a:gd name="T20" fmla="*/ 63 w 962"/>
                <a:gd name="T21" fmla="*/ 388 h 631"/>
                <a:gd name="T22" fmla="*/ 76 w 962"/>
                <a:gd name="T23" fmla="*/ 379 h 631"/>
                <a:gd name="T24" fmla="*/ 82 w 962"/>
                <a:gd name="T25" fmla="*/ 369 h 631"/>
                <a:gd name="T26" fmla="*/ 84 w 962"/>
                <a:gd name="T27" fmla="*/ 354 h 631"/>
                <a:gd name="T28" fmla="*/ 84 w 962"/>
                <a:gd name="T29" fmla="*/ 346 h 631"/>
                <a:gd name="T30" fmla="*/ 76 w 962"/>
                <a:gd name="T31" fmla="*/ 331 h 631"/>
                <a:gd name="T32" fmla="*/ 67 w 962"/>
                <a:gd name="T33" fmla="*/ 164 h 631"/>
                <a:gd name="T34" fmla="*/ 962 w 962"/>
                <a:gd name="T35" fmla="*/ 159 h 631"/>
                <a:gd name="T36" fmla="*/ 962 w 962"/>
                <a:gd name="T37" fmla="*/ 71 h 631"/>
                <a:gd name="T38" fmla="*/ 78 w 962"/>
                <a:gd name="T39" fmla="*/ 402 h 631"/>
                <a:gd name="T40" fmla="*/ 50 w 962"/>
                <a:gd name="T41" fmla="*/ 409 h 631"/>
                <a:gd name="T42" fmla="*/ 25 w 962"/>
                <a:gd name="T43" fmla="*/ 402 h 631"/>
                <a:gd name="T44" fmla="*/ 0 w 962"/>
                <a:gd name="T45" fmla="*/ 555 h 631"/>
                <a:gd name="T46" fmla="*/ 17 w 962"/>
                <a:gd name="T47" fmla="*/ 562 h 631"/>
                <a:gd name="T48" fmla="*/ 25 w 962"/>
                <a:gd name="T49" fmla="*/ 564 h 631"/>
                <a:gd name="T50" fmla="*/ 40 w 962"/>
                <a:gd name="T51" fmla="*/ 566 h 631"/>
                <a:gd name="T52" fmla="*/ 61 w 962"/>
                <a:gd name="T53" fmla="*/ 549 h 631"/>
                <a:gd name="T54" fmla="*/ 67 w 962"/>
                <a:gd name="T55" fmla="*/ 566 h 631"/>
                <a:gd name="T56" fmla="*/ 76 w 962"/>
                <a:gd name="T57" fmla="*/ 495 h 631"/>
                <a:gd name="T58" fmla="*/ 86 w 962"/>
                <a:gd name="T59" fmla="*/ 560 h 631"/>
                <a:gd name="T60" fmla="*/ 99 w 962"/>
                <a:gd name="T61" fmla="*/ 555 h 631"/>
                <a:gd name="T62" fmla="*/ 78 w 962"/>
                <a:gd name="T63" fmla="*/ 402 h 631"/>
                <a:gd name="T64" fmla="*/ 176 w 962"/>
                <a:gd name="T65" fmla="*/ 220 h 631"/>
                <a:gd name="T66" fmla="*/ 838 w 962"/>
                <a:gd name="T67" fmla="*/ 218 h 631"/>
                <a:gd name="T68" fmla="*/ 838 w 962"/>
                <a:gd name="T69" fmla="*/ 553 h 631"/>
                <a:gd name="T70" fmla="*/ 757 w 962"/>
                <a:gd name="T71" fmla="*/ 557 h 631"/>
                <a:gd name="T72" fmla="*/ 673 w 962"/>
                <a:gd name="T73" fmla="*/ 572 h 631"/>
                <a:gd name="T74" fmla="*/ 591 w 962"/>
                <a:gd name="T75" fmla="*/ 597 h 631"/>
                <a:gd name="T76" fmla="*/ 509 w 962"/>
                <a:gd name="T77" fmla="*/ 631 h 631"/>
                <a:gd name="T78" fmla="*/ 469 w 962"/>
                <a:gd name="T79" fmla="*/ 612 h 631"/>
                <a:gd name="T80" fmla="*/ 390 w 962"/>
                <a:gd name="T81" fmla="*/ 585 h 631"/>
                <a:gd name="T82" fmla="*/ 306 w 962"/>
                <a:gd name="T83" fmla="*/ 566 h 631"/>
                <a:gd name="T84" fmla="*/ 220 w 962"/>
                <a:gd name="T85" fmla="*/ 557 h 631"/>
                <a:gd name="T86" fmla="*/ 176 w 962"/>
                <a:gd name="T87" fmla="*/ 5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2" h="631">
                  <a:moveTo>
                    <a:pt x="962" y="71"/>
                  </a:moveTo>
                  <a:lnTo>
                    <a:pt x="516" y="0"/>
                  </a:lnTo>
                  <a:lnTo>
                    <a:pt x="32" y="71"/>
                  </a:lnTo>
                  <a:lnTo>
                    <a:pt x="32" y="327"/>
                  </a:lnTo>
                  <a:lnTo>
                    <a:pt x="25" y="331"/>
                  </a:lnTo>
                  <a:lnTo>
                    <a:pt x="21" y="338"/>
                  </a:lnTo>
                  <a:lnTo>
                    <a:pt x="17" y="346"/>
                  </a:lnTo>
                  <a:lnTo>
                    <a:pt x="17" y="354"/>
                  </a:lnTo>
                  <a:lnTo>
                    <a:pt x="17" y="363"/>
                  </a:lnTo>
                  <a:lnTo>
                    <a:pt x="19" y="369"/>
                  </a:lnTo>
                  <a:lnTo>
                    <a:pt x="23" y="375"/>
                  </a:lnTo>
                  <a:lnTo>
                    <a:pt x="27" y="379"/>
                  </a:lnTo>
                  <a:lnTo>
                    <a:pt x="32" y="384"/>
                  </a:lnTo>
                  <a:lnTo>
                    <a:pt x="38" y="388"/>
                  </a:lnTo>
                  <a:lnTo>
                    <a:pt x="44" y="388"/>
                  </a:lnTo>
                  <a:lnTo>
                    <a:pt x="50" y="390"/>
                  </a:lnTo>
                  <a:lnTo>
                    <a:pt x="57" y="388"/>
                  </a:lnTo>
                  <a:lnTo>
                    <a:pt x="63" y="388"/>
                  </a:lnTo>
                  <a:lnTo>
                    <a:pt x="69" y="384"/>
                  </a:lnTo>
                  <a:lnTo>
                    <a:pt x="76" y="379"/>
                  </a:lnTo>
                  <a:lnTo>
                    <a:pt x="80" y="375"/>
                  </a:lnTo>
                  <a:lnTo>
                    <a:pt x="82" y="369"/>
                  </a:lnTo>
                  <a:lnTo>
                    <a:pt x="84" y="363"/>
                  </a:lnTo>
                  <a:lnTo>
                    <a:pt x="84" y="354"/>
                  </a:lnTo>
                  <a:lnTo>
                    <a:pt x="84" y="346"/>
                  </a:lnTo>
                  <a:lnTo>
                    <a:pt x="80" y="338"/>
                  </a:lnTo>
                  <a:lnTo>
                    <a:pt x="76" y="331"/>
                  </a:lnTo>
                  <a:lnTo>
                    <a:pt x="67" y="325"/>
                  </a:lnTo>
                  <a:lnTo>
                    <a:pt x="67" y="164"/>
                  </a:lnTo>
                  <a:lnTo>
                    <a:pt x="516" y="229"/>
                  </a:lnTo>
                  <a:lnTo>
                    <a:pt x="962" y="159"/>
                  </a:lnTo>
                  <a:lnTo>
                    <a:pt x="962" y="71"/>
                  </a:lnTo>
                  <a:close/>
                  <a:moveTo>
                    <a:pt x="78" y="402"/>
                  </a:moveTo>
                  <a:lnTo>
                    <a:pt x="78" y="402"/>
                  </a:lnTo>
                  <a:lnTo>
                    <a:pt x="65" y="407"/>
                  </a:lnTo>
                  <a:lnTo>
                    <a:pt x="50" y="409"/>
                  </a:lnTo>
                  <a:lnTo>
                    <a:pt x="38" y="407"/>
                  </a:lnTo>
                  <a:lnTo>
                    <a:pt x="25" y="402"/>
                  </a:lnTo>
                  <a:lnTo>
                    <a:pt x="0" y="555"/>
                  </a:lnTo>
                  <a:lnTo>
                    <a:pt x="17" y="562"/>
                  </a:lnTo>
                  <a:lnTo>
                    <a:pt x="23" y="545"/>
                  </a:lnTo>
                  <a:lnTo>
                    <a:pt x="25" y="564"/>
                  </a:lnTo>
                  <a:lnTo>
                    <a:pt x="40" y="566"/>
                  </a:lnTo>
                  <a:lnTo>
                    <a:pt x="55" y="566"/>
                  </a:lnTo>
                  <a:lnTo>
                    <a:pt x="61" y="549"/>
                  </a:lnTo>
                  <a:lnTo>
                    <a:pt x="67" y="566"/>
                  </a:lnTo>
                  <a:lnTo>
                    <a:pt x="71" y="564"/>
                  </a:lnTo>
                  <a:lnTo>
                    <a:pt x="76" y="495"/>
                  </a:lnTo>
                  <a:lnTo>
                    <a:pt x="86" y="560"/>
                  </a:lnTo>
                  <a:lnTo>
                    <a:pt x="99" y="555"/>
                  </a:lnTo>
                  <a:lnTo>
                    <a:pt x="78" y="402"/>
                  </a:lnTo>
                  <a:close/>
                  <a:moveTo>
                    <a:pt x="176" y="555"/>
                  </a:moveTo>
                  <a:lnTo>
                    <a:pt x="176" y="220"/>
                  </a:lnTo>
                  <a:lnTo>
                    <a:pt x="516" y="268"/>
                  </a:lnTo>
                  <a:lnTo>
                    <a:pt x="838" y="218"/>
                  </a:lnTo>
                  <a:lnTo>
                    <a:pt x="838" y="553"/>
                  </a:lnTo>
                  <a:lnTo>
                    <a:pt x="796" y="553"/>
                  </a:lnTo>
                  <a:lnTo>
                    <a:pt x="757" y="557"/>
                  </a:lnTo>
                  <a:lnTo>
                    <a:pt x="715" y="564"/>
                  </a:lnTo>
                  <a:lnTo>
                    <a:pt x="673" y="572"/>
                  </a:lnTo>
                  <a:lnTo>
                    <a:pt x="631" y="585"/>
                  </a:lnTo>
                  <a:lnTo>
                    <a:pt x="591" y="597"/>
                  </a:lnTo>
                  <a:lnTo>
                    <a:pt x="549" y="614"/>
                  </a:lnTo>
                  <a:lnTo>
                    <a:pt x="509" y="631"/>
                  </a:lnTo>
                  <a:lnTo>
                    <a:pt x="469" y="612"/>
                  </a:lnTo>
                  <a:lnTo>
                    <a:pt x="430" y="597"/>
                  </a:lnTo>
                  <a:lnTo>
                    <a:pt x="390" y="585"/>
                  </a:lnTo>
                  <a:lnTo>
                    <a:pt x="348" y="574"/>
                  </a:lnTo>
                  <a:lnTo>
                    <a:pt x="306" y="566"/>
                  </a:lnTo>
                  <a:lnTo>
                    <a:pt x="262" y="562"/>
                  </a:lnTo>
                  <a:lnTo>
                    <a:pt x="220" y="557"/>
                  </a:lnTo>
                  <a:lnTo>
                    <a:pt x="176" y="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73" y="1078629"/>
            <a:ext cx="3104492" cy="10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-62865" y="1845945"/>
            <a:ext cx="12318365" cy="5153660"/>
          </a:xfrm>
          <a:prstGeom prst="rect">
            <a:avLst/>
          </a:prstGeom>
        </p:spPr>
      </p:pic>
      <p:pic>
        <p:nvPicPr>
          <p:cNvPr id="2" name="图片 1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71865" r="4790" b="15753"/>
          <a:stretch>
            <a:fillRect/>
          </a:stretch>
        </p:blipFill>
        <p:spPr>
          <a:xfrm>
            <a:off x="-63500" y="-46355"/>
            <a:ext cx="12318365" cy="9563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69310" y="2122196"/>
            <a:ext cx="35501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背景及意义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169310" y="1332509"/>
            <a:ext cx="93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01</a:t>
            </a:r>
            <a:endParaRPr lang="en-US" altLang="zh-CN" sz="40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89" y="42463"/>
            <a:ext cx="2323111" cy="778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056005"/>
            <a:ext cx="4808855" cy="4842510"/>
          </a:xfrm>
          <a:prstGeom prst="homePlate">
            <a:avLst>
              <a:gd name="adj" fmla="val 31338"/>
            </a:avLst>
          </a:prstGeom>
          <a:solidFill>
            <a:srgbClr val="1F589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 sz="1350" dirty="0">
              <a:solidFill>
                <a:srgbClr val="FFFFFF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00865" y="2046776"/>
            <a:ext cx="414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对称</a:t>
            </a:r>
            <a:r>
              <a:rPr lang="en-US" altLang="zh-CN" sz="24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TSP</a:t>
            </a:r>
            <a:endParaRPr lang="zh-CN" altLang="en-US" sz="2400" dirty="0">
              <a:solidFill>
                <a:schemeClr val="bg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00865" y="3025031"/>
            <a:ext cx="388487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从多个城市组成的行走路线集合中找到最优城市序列（最优解）</a:t>
            </a:r>
          </a:p>
        </p:txBody>
      </p:sp>
      <p:cxnSp>
        <p:nvCxnSpPr>
          <p:cNvPr id="91" name="PA_直接连接符 30"/>
          <p:cNvCxnSpPr/>
          <p:nvPr>
            <p:custDataLst>
              <p:tags r:id="rId2"/>
            </p:custDataLst>
          </p:nvPr>
        </p:nvCxnSpPr>
        <p:spPr>
          <a:xfrm>
            <a:off x="329884" y="2802383"/>
            <a:ext cx="118976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背景及意义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5982970" y="2415450"/>
            <a:ext cx="719138" cy="723900"/>
          </a:xfrm>
          <a:prstGeom prst="ellipse">
            <a:avLst/>
          </a:prstGeom>
          <a:solidFill>
            <a:srgbClr val="1F5891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Bebas" pitchFamily="2" charset="0"/>
            </a:endParaRP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5982970" y="3585438"/>
            <a:ext cx="719138" cy="723900"/>
          </a:xfrm>
          <a:prstGeom prst="ellipse">
            <a:avLst/>
          </a:prstGeom>
          <a:solidFill>
            <a:srgbClr val="1F5891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Bebas" pitchFamily="2" charset="0"/>
            </a:endParaRPr>
          </a:p>
        </p:txBody>
      </p:sp>
      <p:sp>
        <p:nvSpPr>
          <p:cNvPr id="36" name="Freeform 9"/>
          <p:cNvSpPr>
            <a:spLocks noEditPoints="1"/>
          </p:cNvSpPr>
          <p:nvPr/>
        </p:nvSpPr>
        <p:spPr bwMode="auto">
          <a:xfrm>
            <a:off x="6167277" y="2594398"/>
            <a:ext cx="350524" cy="366006"/>
          </a:xfrm>
          <a:custGeom>
            <a:avLst/>
            <a:gdLst>
              <a:gd name="T0" fmla="*/ 86 w 134"/>
              <a:gd name="T1" fmla="*/ 115 h 140"/>
              <a:gd name="T2" fmla="*/ 82 w 134"/>
              <a:gd name="T3" fmla="*/ 118 h 140"/>
              <a:gd name="T4" fmla="*/ 10 w 134"/>
              <a:gd name="T5" fmla="*/ 115 h 140"/>
              <a:gd name="T6" fmla="*/ 14 w 134"/>
              <a:gd name="T7" fmla="*/ 11 h 140"/>
              <a:gd name="T8" fmla="*/ 86 w 134"/>
              <a:gd name="T9" fmla="*/ 15 h 140"/>
              <a:gd name="T10" fmla="*/ 96 w 134"/>
              <a:gd name="T11" fmla="*/ 16 h 140"/>
              <a:gd name="T12" fmla="*/ 82 w 134"/>
              <a:gd name="T13" fmla="*/ 0 h 140"/>
              <a:gd name="T14" fmla="*/ 0 w 134"/>
              <a:gd name="T15" fmla="*/ 14 h 140"/>
              <a:gd name="T16" fmla="*/ 14 w 134"/>
              <a:gd name="T17" fmla="*/ 140 h 140"/>
              <a:gd name="T18" fmla="*/ 96 w 134"/>
              <a:gd name="T19" fmla="*/ 126 h 140"/>
              <a:gd name="T20" fmla="*/ 96 w 134"/>
              <a:gd name="T21" fmla="*/ 125 h 140"/>
              <a:gd name="T22" fmla="*/ 86 w 134"/>
              <a:gd name="T23" fmla="*/ 87 h 140"/>
              <a:gd name="T24" fmla="*/ 55 w 134"/>
              <a:gd name="T25" fmla="*/ 4 h 140"/>
              <a:gd name="T26" fmla="*/ 55 w 134"/>
              <a:gd name="T27" fmla="*/ 7 h 140"/>
              <a:gd name="T28" fmla="*/ 40 w 134"/>
              <a:gd name="T29" fmla="*/ 5 h 140"/>
              <a:gd name="T30" fmla="*/ 48 w 134"/>
              <a:gd name="T31" fmla="*/ 135 h 140"/>
              <a:gd name="T32" fmla="*/ 48 w 134"/>
              <a:gd name="T33" fmla="*/ 123 h 140"/>
              <a:gd name="T34" fmla="*/ 48 w 134"/>
              <a:gd name="T35" fmla="*/ 135 h 140"/>
              <a:gd name="T36" fmla="*/ 96 w 134"/>
              <a:gd name="T37" fmla="*/ 22 h 140"/>
              <a:gd name="T38" fmla="*/ 62 w 134"/>
              <a:gd name="T39" fmla="*/ 22 h 140"/>
              <a:gd name="T40" fmla="*/ 51 w 134"/>
              <a:gd name="T41" fmla="*/ 70 h 140"/>
              <a:gd name="T42" fmla="*/ 66 w 134"/>
              <a:gd name="T43" fmla="*/ 81 h 140"/>
              <a:gd name="T44" fmla="*/ 83 w 134"/>
              <a:gd name="T45" fmla="*/ 81 h 140"/>
              <a:gd name="T46" fmla="*/ 96 w 134"/>
              <a:gd name="T47" fmla="*/ 81 h 140"/>
              <a:gd name="T48" fmla="*/ 134 w 134"/>
              <a:gd name="T49" fmla="*/ 70 h 140"/>
              <a:gd name="T50" fmla="*/ 124 w 134"/>
              <a:gd name="T51" fmla="*/ 22 h 140"/>
              <a:gd name="T52" fmla="*/ 124 w 134"/>
              <a:gd name="T53" fmla="*/ 74 h 140"/>
              <a:gd name="T54" fmla="*/ 86 w 134"/>
              <a:gd name="T55" fmla="*/ 74 h 140"/>
              <a:gd name="T56" fmla="*/ 58 w 134"/>
              <a:gd name="T57" fmla="*/ 70 h 140"/>
              <a:gd name="T58" fmla="*/ 62 w 134"/>
              <a:gd name="T59" fmla="*/ 29 h 140"/>
              <a:gd name="T60" fmla="*/ 96 w 134"/>
              <a:gd name="T61" fmla="*/ 29 h 140"/>
              <a:gd name="T62" fmla="*/ 127 w 134"/>
              <a:gd name="T63" fmla="*/ 33 h 140"/>
              <a:gd name="T64" fmla="*/ 82 w 134"/>
              <a:gd name="T65" fmla="*/ 37 h 140"/>
              <a:gd name="T66" fmla="*/ 109 w 134"/>
              <a:gd name="T67" fmla="*/ 56 h 140"/>
              <a:gd name="T68" fmla="*/ 88 w 134"/>
              <a:gd name="T69" fmla="*/ 62 h 140"/>
              <a:gd name="T70" fmla="*/ 101 w 134"/>
              <a:gd name="T71" fmla="*/ 64 h 140"/>
              <a:gd name="T72" fmla="*/ 109 w 134"/>
              <a:gd name="T73" fmla="*/ 65 h 140"/>
              <a:gd name="T74" fmla="*/ 102 w 134"/>
              <a:gd name="T75" fmla="*/ 66 h 140"/>
              <a:gd name="T76" fmla="*/ 86 w 134"/>
              <a:gd name="T77" fmla="*/ 69 h 140"/>
              <a:gd name="T78" fmla="*/ 86 w 134"/>
              <a:gd name="T79" fmla="*/ 61 h 140"/>
              <a:gd name="T80" fmla="*/ 87 w 134"/>
              <a:gd name="T81" fmla="*/ 57 h 140"/>
              <a:gd name="T82" fmla="*/ 81 w 134"/>
              <a:gd name="T83" fmla="*/ 39 h 140"/>
              <a:gd name="T84" fmla="*/ 78 w 134"/>
              <a:gd name="T85" fmla="*/ 37 h 140"/>
              <a:gd name="T86" fmla="*/ 78 w 134"/>
              <a:gd name="T87" fmla="*/ 33 h 140"/>
              <a:gd name="T88" fmla="*/ 80 w 134"/>
              <a:gd name="T89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4" h="140">
                <a:moveTo>
                  <a:pt x="86" y="87"/>
                </a:moveTo>
                <a:cubicBezTo>
                  <a:pt x="86" y="115"/>
                  <a:pt x="86" y="115"/>
                  <a:pt x="86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17"/>
                  <a:pt x="84" y="118"/>
                  <a:pt x="82" y="118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2" y="118"/>
                  <a:pt x="10" y="117"/>
                  <a:pt x="10" y="1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4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4" y="11"/>
                  <a:pt x="86" y="13"/>
                  <a:pt x="86" y="15"/>
                </a:cubicBezTo>
                <a:cubicBezTo>
                  <a:pt x="86" y="16"/>
                  <a:pt x="86" y="16"/>
                  <a:pt x="8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4"/>
                  <a:pt x="6" y="140"/>
                  <a:pt x="14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90" y="140"/>
                  <a:pt x="96" y="134"/>
                  <a:pt x="96" y="12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87"/>
                  <a:pt x="96" y="87"/>
                  <a:pt x="96" y="87"/>
                </a:cubicBezTo>
                <a:cubicBezTo>
                  <a:pt x="86" y="87"/>
                  <a:pt x="86" y="87"/>
                  <a:pt x="86" y="87"/>
                </a:cubicBezTo>
                <a:close/>
                <a:moveTo>
                  <a:pt x="42" y="4"/>
                </a:move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6" y="4"/>
                  <a:pt x="56" y="5"/>
                </a:cubicBezTo>
                <a:cubicBezTo>
                  <a:pt x="56" y="6"/>
                  <a:pt x="55" y="7"/>
                  <a:pt x="5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7"/>
                  <a:pt x="40" y="6"/>
                  <a:pt x="40" y="5"/>
                </a:cubicBezTo>
                <a:cubicBezTo>
                  <a:pt x="40" y="4"/>
                  <a:pt x="41" y="4"/>
                  <a:pt x="42" y="4"/>
                </a:cubicBezTo>
                <a:close/>
                <a:moveTo>
                  <a:pt x="48" y="135"/>
                </a:moveTo>
                <a:cubicBezTo>
                  <a:pt x="45" y="135"/>
                  <a:pt x="42" y="133"/>
                  <a:pt x="42" y="129"/>
                </a:cubicBezTo>
                <a:cubicBezTo>
                  <a:pt x="42" y="125"/>
                  <a:pt x="45" y="123"/>
                  <a:pt x="48" y="123"/>
                </a:cubicBezTo>
                <a:cubicBezTo>
                  <a:pt x="52" y="123"/>
                  <a:pt x="54" y="125"/>
                  <a:pt x="54" y="129"/>
                </a:cubicBezTo>
                <a:cubicBezTo>
                  <a:pt x="54" y="133"/>
                  <a:pt x="52" y="135"/>
                  <a:pt x="48" y="135"/>
                </a:cubicBezTo>
                <a:close/>
                <a:moveTo>
                  <a:pt x="124" y="22"/>
                </a:moveTo>
                <a:cubicBezTo>
                  <a:pt x="96" y="22"/>
                  <a:pt x="96" y="22"/>
                  <a:pt x="96" y="22"/>
                </a:cubicBezTo>
                <a:cubicBezTo>
                  <a:pt x="86" y="22"/>
                  <a:pt x="86" y="22"/>
                  <a:pt x="8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6" y="22"/>
                  <a:pt x="51" y="27"/>
                  <a:pt x="51" y="33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6"/>
                  <a:pt x="56" y="81"/>
                  <a:pt x="62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83" y="81"/>
                  <a:pt x="83" y="81"/>
                  <a:pt x="83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9" y="81"/>
                  <a:pt x="134" y="76"/>
                  <a:pt x="134" y="70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27"/>
                  <a:pt x="129" y="22"/>
                  <a:pt x="124" y="22"/>
                </a:cubicBezTo>
                <a:close/>
                <a:moveTo>
                  <a:pt x="127" y="70"/>
                </a:moveTo>
                <a:cubicBezTo>
                  <a:pt x="127" y="72"/>
                  <a:pt x="126" y="74"/>
                  <a:pt x="124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0" y="74"/>
                  <a:pt x="58" y="72"/>
                  <a:pt x="58" y="70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0"/>
                  <a:pt x="60" y="29"/>
                  <a:pt x="62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6" y="29"/>
                  <a:pt x="127" y="30"/>
                  <a:pt x="127" y="33"/>
                </a:cubicBezTo>
                <a:lnTo>
                  <a:pt x="127" y="70"/>
                </a:lnTo>
                <a:close/>
                <a:moveTo>
                  <a:pt x="82" y="37"/>
                </a:moveTo>
                <a:cubicBezTo>
                  <a:pt x="112" y="41"/>
                  <a:pt x="112" y="41"/>
                  <a:pt x="112" y="41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90" y="57"/>
                  <a:pt x="90" y="57"/>
                  <a:pt x="90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2"/>
                  <a:pt x="89" y="63"/>
                  <a:pt x="90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2"/>
                  <a:pt x="103" y="61"/>
                  <a:pt x="105" y="61"/>
                </a:cubicBezTo>
                <a:cubicBezTo>
                  <a:pt x="107" y="61"/>
                  <a:pt x="109" y="63"/>
                  <a:pt x="109" y="65"/>
                </a:cubicBezTo>
                <a:cubicBezTo>
                  <a:pt x="109" y="67"/>
                  <a:pt x="107" y="69"/>
                  <a:pt x="105" y="69"/>
                </a:cubicBezTo>
                <a:cubicBezTo>
                  <a:pt x="103" y="69"/>
                  <a:pt x="102" y="68"/>
                  <a:pt x="102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8"/>
                  <a:pt x="87" y="69"/>
                  <a:pt x="86" y="69"/>
                </a:cubicBezTo>
                <a:cubicBezTo>
                  <a:pt x="84" y="69"/>
                  <a:pt x="82" y="67"/>
                  <a:pt x="82" y="65"/>
                </a:cubicBezTo>
                <a:cubicBezTo>
                  <a:pt x="82" y="63"/>
                  <a:pt x="84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7" y="57"/>
                  <a:pt x="87" y="57"/>
                  <a:pt x="87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1" y="39"/>
                  <a:pt x="81" y="39"/>
                  <a:pt x="81" y="39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7" y="37"/>
                  <a:pt x="76" y="36"/>
                  <a:pt x="76" y="35"/>
                </a:cubicBezTo>
                <a:cubicBezTo>
                  <a:pt x="76" y="34"/>
                  <a:pt x="77" y="33"/>
                  <a:pt x="78" y="33"/>
                </a:cubicBezTo>
                <a:cubicBezTo>
                  <a:pt x="79" y="33"/>
                  <a:pt x="80" y="34"/>
                  <a:pt x="8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2" y="3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Bebas" pitchFamily="2" charset="0"/>
            </a:endParaRPr>
          </a:p>
        </p:txBody>
      </p:sp>
      <p:sp>
        <p:nvSpPr>
          <p:cNvPr id="38" name="Freeform 19"/>
          <p:cNvSpPr>
            <a:spLocks noEditPoints="1"/>
          </p:cNvSpPr>
          <p:nvPr/>
        </p:nvSpPr>
        <p:spPr bwMode="auto">
          <a:xfrm>
            <a:off x="6159537" y="3789266"/>
            <a:ext cx="366006" cy="316246"/>
          </a:xfrm>
          <a:custGeom>
            <a:avLst/>
            <a:gdLst>
              <a:gd name="T0" fmla="*/ 33 w 140"/>
              <a:gd name="T1" fmla="*/ 121 h 121"/>
              <a:gd name="T2" fmla="*/ 33 w 140"/>
              <a:gd name="T3" fmla="*/ 97 h 121"/>
              <a:gd name="T4" fmla="*/ 115 w 140"/>
              <a:gd name="T5" fmla="*/ 97 h 121"/>
              <a:gd name="T6" fmla="*/ 115 w 140"/>
              <a:gd name="T7" fmla="*/ 121 h 121"/>
              <a:gd name="T8" fmla="*/ 115 w 140"/>
              <a:gd name="T9" fmla="*/ 97 h 121"/>
              <a:gd name="T10" fmla="*/ 133 w 140"/>
              <a:gd name="T11" fmla="*/ 103 h 121"/>
              <a:gd name="T12" fmla="*/ 115 w 140"/>
              <a:gd name="T13" fmla="*/ 95 h 121"/>
              <a:gd name="T14" fmla="*/ 45 w 140"/>
              <a:gd name="T15" fmla="*/ 103 h 121"/>
              <a:gd name="T16" fmla="*/ 20 w 140"/>
              <a:gd name="T17" fmla="*/ 103 h 121"/>
              <a:gd name="T18" fmla="*/ 6 w 140"/>
              <a:gd name="T19" fmla="*/ 103 h 121"/>
              <a:gd name="T20" fmla="*/ 0 w 140"/>
              <a:gd name="T21" fmla="*/ 72 h 121"/>
              <a:gd name="T22" fmla="*/ 17 w 140"/>
              <a:gd name="T23" fmla="*/ 44 h 121"/>
              <a:gd name="T24" fmla="*/ 44 w 140"/>
              <a:gd name="T25" fmla="*/ 40 h 121"/>
              <a:gd name="T26" fmla="*/ 49 w 140"/>
              <a:gd name="T27" fmla="*/ 88 h 121"/>
              <a:gd name="T28" fmla="*/ 140 w 140"/>
              <a:gd name="T29" fmla="*/ 96 h 121"/>
              <a:gd name="T30" fmla="*/ 39 w 140"/>
              <a:gd name="T31" fmla="*/ 47 h 121"/>
              <a:gd name="T32" fmla="*/ 23 w 140"/>
              <a:gd name="T33" fmla="*/ 48 h 121"/>
              <a:gd name="T34" fmla="*/ 9 w 140"/>
              <a:gd name="T35" fmla="*/ 69 h 121"/>
              <a:gd name="T36" fmla="*/ 12 w 140"/>
              <a:gd name="T37" fmla="*/ 73 h 121"/>
              <a:gd name="T38" fmla="*/ 41 w 140"/>
              <a:gd name="T39" fmla="*/ 71 h 121"/>
              <a:gd name="T40" fmla="*/ 139 w 140"/>
              <a:gd name="T41" fmla="*/ 73 h 121"/>
              <a:gd name="T42" fmla="*/ 99 w 140"/>
              <a:gd name="T43" fmla="*/ 56 h 121"/>
              <a:gd name="T44" fmla="*/ 129 w 140"/>
              <a:gd name="T45" fmla="*/ 84 h 121"/>
              <a:gd name="T46" fmla="*/ 139 w 140"/>
              <a:gd name="T47" fmla="*/ 34 h 121"/>
              <a:gd name="T48" fmla="*/ 99 w 140"/>
              <a:gd name="T49" fmla="*/ 23 h 121"/>
              <a:gd name="T50" fmla="*/ 139 w 140"/>
              <a:gd name="T51" fmla="*/ 51 h 121"/>
              <a:gd name="T52" fmla="*/ 64 w 140"/>
              <a:gd name="T53" fmla="*/ 84 h 121"/>
              <a:gd name="T54" fmla="*/ 94 w 140"/>
              <a:gd name="T55" fmla="*/ 56 h 121"/>
              <a:gd name="T56" fmla="*/ 53 w 140"/>
              <a:gd name="T57" fmla="*/ 73 h 121"/>
              <a:gd name="T58" fmla="*/ 94 w 140"/>
              <a:gd name="T59" fmla="*/ 23 h 121"/>
              <a:gd name="T60" fmla="*/ 53 w 140"/>
              <a:gd name="T61" fmla="*/ 34 h 121"/>
              <a:gd name="T62" fmla="*/ 94 w 140"/>
              <a:gd name="T63" fmla="*/ 51 h 121"/>
              <a:gd name="T64" fmla="*/ 69 w 140"/>
              <a:gd name="T65" fmla="*/ 11 h 121"/>
              <a:gd name="T66" fmla="*/ 69 w 140"/>
              <a:gd name="T67" fmla="*/ 11 h 121"/>
              <a:gd name="T68" fmla="*/ 78 w 140"/>
              <a:gd name="T69" fmla="*/ 10 h 121"/>
              <a:gd name="T70" fmla="*/ 99 w 140"/>
              <a:gd name="T71" fmla="*/ 21 h 121"/>
              <a:gd name="T72" fmla="*/ 99 w 140"/>
              <a:gd name="T73" fmla="*/ 21 h 121"/>
              <a:gd name="T74" fmla="*/ 114 w 140"/>
              <a:gd name="T75" fmla="*/ 1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1">
                <a:moveTo>
                  <a:pt x="45" y="109"/>
                </a:moveTo>
                <a:cubicBezTo>
                  <a:pt x="45" y="116"/>
                  <a:pt x="39" y="121"/>
                  <a:pt x="33" y="121"/>
                </a:cubicBezTo>
                <a:cubicBezTo>
                  <a:pt x="26" y="121"/>
                  <a:pt x="21" y="116"/>
                  <a:pt x="21" y="109"/>
                </a:cubicBezTo>
                <a:cubicBezTo>
                  <a:pt x="21" y="103"/>
                  <a:pt x="26" y="97"/>
                  <a:pt x="33" y="97"/>
                </a:cubicBezTo>
                <a:cubicBezTo>
                  <a:pt x="39" y="97"/>
                  <a:pt x="45" y="103"/>
                  <a:pt x="45" y="109"/>
                </a:cubicBezTo>
                <a:close/>
                <a:moveTo>
                  <a:pt x="115" y="97"/>
                </a:moveTo>
                <a:cubicBezTo>
                  <a:pt x="108" y="97"/>
                  <a:pt x="103" y="103"/>
                  <a:pt x="103" y="109"/>
                </a:cubicBezTo>
                <a:cubicBezTo>
                  <a:pt x="103" y="116"/>
                  <a:pt x="108" y="121"/>
                  <a:pt x="115" y="121"/>
                </a:cubicBezTo>
                <a:cubicBezTo>
                  <a:pt x="121" y="121"/>
                  <a:pt x="126" y="116"/>
                  <a:pt x="126" y="109"/>
                </a:cubicBezTo>
                <a:cubicBezTo>
                  <a:pt x="126" y="103"/>
                  <a:pt x="121" y="97"/>
                  <a:pt x="115" y="97"/>
                </a:cubicBezTo>
                <a:close/>
                <a:moveTo>
                  <a:pt x="140" y="96"/>
                </a:moveTo>
                <a:cubicBezTo>
                  <a:pt x="140" y="100"/>
                  <a:pt x="137" y="103"/>
                  <a:pt x="133" y="103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5" y="98"/>
                  <a:pt x="120" y="95"/>
                  <a:pt x="115" y="95"/>
                </a:cubicBezTo>
                <a:cubicBezTo>
                  <a:pt x="109" y="95"/>
                  <a:pt x="104" y="98"/>
                  <a:pt x="102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3" y="98"/>
                  <a:pt x="38" y="95"/>
                  <a:pt x="33" y="95"/>
                </a:cubicBezTo>
                <a:cubicBezTo>
                  <a:pt x="27" y="95"/>
                  <a:pt x="22" y="98"/>
                  <a:pt x="20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1"/>
                  <a:pt x="0" y="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9"/>
                  <a:pt x="2" y="65"/>
                  <a:pt x="3" y="63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2"/>
                  <a:pt x="23" y="40"/>
                  <a:pt x="25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7" y="40"/>
                  <a:pt x="49" y="42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7" y="88"/>
                  <a:pt x="140" y="91"/>
                  <a:pt x="140" y="96"/>
                </a:cubicBezTo>
                <a:close/>
                <a:moveTo>
                  <a:pt x="41" y="49"/>
                </a:moveTo>
                <a:cubicBezTo>
                  <a:pt x="41" y="48"/>
                  <a:pt x="40" y="47"/>
                  <a:pt x="39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4" y="47"/>
                  <a:pt x="23" y="48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69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2"/>
                  <a:pt x="10" y="73"/>
                  <a:pt x="12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1" y="72"/>
                  <a:pt x="41" y="71"/>
                </a:cubicBezTo>
                <a:lnTo>
                  <a:pt x="41" y="49"/>
                </a:lnTo>
                <a:close/>
                <a:moveTo>
                  <a:pt x="139" y="73"/>
                </a:moveTo>
                <a:cubicBezTo>
                  <a:pt x="139" y="56"/>
                  <a:pt x="139" y="56"/>
                  <a:pt x="13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84"/>
                  <a:pt x="99" y="84"/>
                  <a:pt x="99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35" y="84"/>
                  <a:pt x="139" y="79"/>
                  <a:pt x="139" y="73"/>
                </a:cubicBezTo>
                <a:close/>
                <a:moveTo>
                  <a:pt x="139" y="34"/>
                </a:moveTo>
                <a:cubicBezTo>
                  <a:pt x="139" y="28"/>
                  <a:pt x="135" y="23"/>
                  <a:pt x="1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51"/>
                  <a:pt x="99" y="51"/>
                  <a:pt x="99" y="51"/>
                </a:cubicBezTo>
                <a:cubicBezTo>
                  <a:pt x="139" y="51"/>
                  <a:pt x="139" y="51"/>
                  <a:pt x="139" y="51"/>
                </a:cubicBezTo>
                <a:lnTo>
                  <a:pt x="139" y="34"/>
                </a:lnTo>
                <a:close/>
                <a:moveTo>
                  <a:pt x="64" y="84"/>
                </a:moveTo>
                <a:cubicBezTo>
                  <a:pt x="94" y="84"/>
                  <a:pt x="94" y="84"/>
                  <a:pt x="94" y="84"/>
                </a:cubicBezTo>
                <a:cubicBezTo>
                  <a:pt x="94" y="56"/>
                  <a:pt x="94" y="56"/>
                  <a:pt x="9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9"/>
                  <a:pt x="58" y="84"/>
                  <a:pt x="64" y="84"/>
                </a:cubicBezTo>
                <a:close/>
                <a:moveTo>
                  <a:pt x="9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58" y="23"/>
                  <a:pt x="53" y="28"/>
                  <a:pt x="53" y="34"/>
                </a:cubicBezTo>
                <a:cubicBezTo>
                  <a:pt x="53" y="51"/>
                  <a:pt x="53" y="51"/>
                  <a:pt x="53" y="51"/>
                </a:cubicBezTo>
                <a:cubicBezTo>
                  <a:pt x="94" y="51"/>
                  <a:pt x="94" y="51"/>
                  <a:pt x="94" y="51"/>
                </a:cubicBezTo>
                <a:lnTo>
                  <a:pt x="94" y="23"/>
                </a:lnTo>
                <a:close/>
                <a:moveTo>
                  <a:pt x="69" y="11"/>
                </a:moveTo>
                <a:cubicBezTo>
                  <a:pt x="72" y="0"/>
                  <a:pt x="90" y="5"/>
                  <a:pt x="94" y="21"/>
                </a:cubicBezTo>
                <a:cubicBezTo>
                  <a:pt x="94" y="21"/>
                  <a:pt x="65" y="24"/>
                  <a:pt x="69" y="11"/>
                </a:cubicBezTo>
                <a:close/>
                <a:moveTo>
                  <a:pt x="91" y="19"/>
                </a:moveTo>
                <a:cubicBezTo>
                  <a:pt x="91" y="19"/>
                  <a:pt x="84" y="10"/>
                  <a:pt x="78" y="10"/>
                </a:cubicBezTo>
                <a:cubicBezTo>
                  <a:pt x="72" y="10"/>
                  <a:pt x="75" y="18"/>
                  <a:pt x="91" y="19"/>
                </a:cubicBezTo>
                <a:close/>
                <a:moveTo>
                  <a:pt x="99" y="21"/>
                </a:moveTo>
                <a:cubicBezTo>
                  <a:pt x="102" y="5"/>
                  <a:pt x="121" y="0"/>
                  <a:pt x="124" y="11"/>
                </a:cubicBezTo>
                <a:cubicBezTo>
                  <a:pt x="127" y="24"/>
                  <a:pt x="99" y="21"/>
                  <a:pt x="99" y="21"/>
                </a:cubicBezTo>
                <a:close/>
                <a:moveTo>
                  <a:pt x="102" y="19"/>
                </a:moveTo>
                <a:cubicBezTo>
                  <a:pt x="117" y="18"/>
                  <a:pt x="120" y="10"/>
                  <a:pt x="114" y="10"/>
                </a:cubicBezTo>
                <a:cubicBezTo>
                  <a:pt x="108" y="10"/>
                  <a:pt x="102" y="19"/>
                  <a:pt x="102" y="1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Bebas" pitchFamily="2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879604" y="2527879"/>
            <a:ext cx="877163" cy="36657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华文黑体" pitchFamily="2" charset="-122"/>
                <a:sym typeface="Bebas" pitchFamily="2" charset="0"/>
              </a:rPr>
              <a:t>古老性</a:t>
            </a:r>
          </a:p>
        </p:txBody>
      </p:sp>
      <p:sp>
        <p:nvSpPr>
          <p:cNvPr id="43" name="TextBox 39"/>
          <p:cNvSpPr txBox="1"/>
          <p:nvPr/>
        </p:nvSpPr>
        <p:spPr>
          <a:xfrm>
            <a:off x="6878675" y="3688716"/>
            <a:ext cx="1206228" cy="36657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华文黑体" pitchFamily="2" charset="-122"/>
                <a:sym typeface="Bebas" pitchFamily="2" charset="0"/>
              </a:rPr>
              <a:t>NP-Hard</a:t>
            </a:r>
            <a:endParaRPr lang="zh-CN" altLang="en-US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cs typeface="华文黑体" pitchFamily="2" charset="-122"/>
              <a:sym typeface="Bebas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666E1C-8561-4D0E-8E28-7803B302F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970" y="4837262"/>
            <a:ext cx="734388" cy="739671"/>
          </a:xfrm>
          <a:prstGeom prst="rect">
            <a:avLst/>
          </a:prstGeom>
        </p:spPr>
      </p:pic>
      <p:sp>
        <p:nvSpPr>
          <p:cNvPr id="19" name="TextBox 39">
            <a:extLst>
              <a:ext uri="{FF2B5EF4-FFF2-40B4-BE49-F238E27FC236}">
                <a16:creationId xmlns:a16="http://schemas.microsoft.com/office/drawing/2014/main" id="{C078C7A8-7396-437F-9951-8D8057555239}"/>
              </a:ext>
            </a:extLst>
          </p:cNvPr>
          <p:cNvSpPr txBox="1"/>
          <p:nvPr/>
        </p:nvSpPr>
        <p:spPr>
          <a:xfrm>
            <a:off x="6879907" y="5019677"/>
            <a:ext cx="877163" cy="36657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华文黑体" pitchFamily="2" charset="-122"/>
                <a:sym typeface="Bebas" pitchFamily="2" charset="0"/>
              </a:rPr>
              <a:t>典型性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-62865" y="1845945"/>
            <a:ext cx="12318365" cy="5153660"/>
          </a:xfrm>
          <a:prstGeom prst="rect">
            <a:avLst/>
          </a:prstGeom>
        </p:spPr>
      </p:pic>
      <p:pic>
        <p:nvPicPr>
          <p:cNvPr id="2" name="图片 1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71865" r="4790" b="15753"/>
          <a:stretch>
            <a:fillRect/>
          </a:stretch>
        </p:blipFill>
        <p:spPr>
          <a:xfrm>
            <a:off x="-63500" y="-46355"/>
            <a:ext cx="12318365" cy="9563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24225" y="2056791"/>
            <a:ext cx="35501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研究方法及过程</a:t>
            </a:r>
            <a:endParaRPr lang="zh-CN" altLang="en-US" sz="28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3950" y="1266825"/>
            <a:ext cx="1326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02</a:t>
            </a:r>
            <a:endParaRPr lang="en-US" altLang="zh-CN" sz="40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89" y="42463"/>
            <a:ext cx="2323111" cy="778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5174829" y="2748278"/>
            <a:ext cx="1842341" cy="1842341"/>
          </a:xfrm>
          <a:prstGeom prst="ellipse">
            <a:avLst/>
          </a:prstGeom>
          <a:solidFill>
            <a:srgbClr val="1F589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7170358" y="2296885"/>
            <a:ext cx="1151974" cy="1154015"/>
          </a:xfrm>
          <a:prstGeom prst="ellipse">
            <a:avLst/>
          </a:prstGeom>
          <a:solidFill>
            <a:srgbClr val="1F589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47" name="Oval 38"/>
          <p:cNvSpPr>
            <a:spLocks noChangeArrowheads="1"/>
          </p:cNvSpPr>
          <p:nvPr/>
        </p:nvSpPr>
        <p:spPr bwMode="auto">
          <a:xfrm>
            <a:off x="3871710" y="2296885"/>
            <a:ext cx="1151974" cy="1154015"/>
          </a:xfrm>
          <a:prstGeom prst="ellipse">
            <a:avLst/>
          </a:prstGeom>
          <a:solidFill>
            <a:srgbClr val="1F589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48" name="Oval 39"/>
          <p:cNvSpPr>
            <a:spLocks noChangeArrowheads="1"/>
          </p:cNvSpPr>
          <p:nvPr/>
        </p:nvSpPr>
        <p:spPr bwMode="auto">
          <a:xfrm>
            <a:off x="7170358" y="4047312"/>
            <a:ext cx="1151974" cy="1151974"/>
          </a:xfrm>
          <a:prstGeom prst="ellipse">
            <a:avLst/>
          </a:prstGeom>
          <a:solidFill>
            <a:srgbClr val="1F589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49" name="Oval 41"/>
          <p:cNvSpPr>
            <a:spLocks noChangeArrowheads="1"/>
          </p:cNvSpPr>
          <p:nvPr/>
        </p:nvSpPr>
        <p:spPr bwMode="auto">
          <a:xfrm>
            <a:off x="3871710" y="4051397"/>
            <a:ext cx="1151974" cy="1151974"/>
          </a:xfrm>
          <a:prstGeom prst="ellipse">
            <a:avLst/>
          </a:prstGeom>
          <a:solidFill>
            <a:srgbClr val="1F589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  <a:sym typeface="Arial" panose="020B0604020202020204" pitchFamily="34" charset="0"/>
            </a:endParaRPr>
          </a:p>
        </p:txBody>
      </p:sp>
      <p:cxnSp>
        <p:nvCxnSpPr>
          <p:cNvPr id="50" name="Straight Connector 5"/>
          <p:cNvCxnSpPr>
            <a:cxnSpLocks noChangeShapeType="1"/>
          </p:cNvCxnSpPr>
          <p:nvPr/>
        </p:nvCxnSpPr>
        <p:spPr bwMode="auto">
          <a:xfrm>
            <a:off x="4968537" y="3148610"/>
            <a:ext cx="279823" cy="120509"/>
          </a:xfrm>
          <a:prstGeom prst="line">
            <a:avLst/>
          </a:prstGeom>
          <a:noFill/>
          <a:ln w="19050">
            <a:solidFill>
              <a:srgbClr val="1F589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44"/>
          <p:cNvCxnSpPr>
            <a:cxnSpLocks noChangeShapeType="1"/>
          </p:cNvCxnSpPr>
          <p:nvPr/>
        </p:nvCxnSpPr>
        <p:spPr bwMode="auto">
          <a:xfrm flipV="1">
            <a:off x="5001217" y="4155566"/>
            <a:ext cx="324758" cy="214463"/>
          </a:xfrm>
          <a:prstGeom prst="line">
            <a:avLst/>
          </a:prstGeom>
          <a:noFill/>
          <a:ln w="19050">
            <a:solidFill>
              <a:srgbClr val="1F589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46"/>
          <p:cNvCxnSpPr>
            <a:cxnSpLocks noChangeShapeType="1"/>
          </p:cNvCxnSpPr>
          <p:nvPr/>
        </p:nvCxnSpPr>
        <p:spPr bwMode="auto">
          <a:xfrm flipV="1">
            <a:off x="6945683" y="3148610"/>
            <a:ext cx="300248" cy="120509"/>
          </a:xfrm>
          <a:prstGeom prst="line">
            <a:avLst/>
          </a:prstGeom>
          <a:noFill/>
          <a:ln w="19050">
            <a:solidFill>
              <a:srgbClr val="1F589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48"/>
          <p:cNvCxnSpPr>
            <a:cxnSpLocks noChangeShapeType="1"/>
          </p:cNvCxnSpPr>
          <p:nvPr/>
        </p:nvCxnSpPr>
        <p:spPr bwMode="auto">
          <a:xfrm>
            <a:off x="6876237" y="4155566"/>
            <a:ext cx="359481" cy="214463"/>
          </a:xfrm>
          <a:prstGeom prst="line">
            <a:avLst/>
          </a:prstGeom>
          <a:noFill/>
          <a:ln w="19050">
            <a:solidFill>
              <a:srgbClr val="1F589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80" y="3226224"/>
            <a:ext cx="796577" cy="88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组合 1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55" y="4394538"/>
            <a:ext cx="439138" cy="45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组合 1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14" y="2660451"/>
            <a:ext cx="430968" cy="43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组合 24"/>
          <p:cNvGrpSpPr/>
          <p:nvPr/>
        </p:nvGrpSpPr>
        <p:grpSpPr bwMode="auto">
          <a:xfrm>
            <a:off x="4261829" y="4480324"/>
            <a:ext cx="349268" cy="351311"/>
            <a:chOff x="0" y="0"/>
            <a:chExt cx="414338" cy="414337"/>
          </a:xfrm>
        </p:grpSpPr>
        <p:sp>
          <p:nvSpPr>
            <p:cNvPr id="58" name="Oval 69"/>
            <p:cNvSpPr>
              <a:spLocks noChangeArrowheads="1"/>
            </p:cNvSpPr>
            <p:nvPr/>
          </p:nvSpPr>
          <p:spPr bwMode="auto">
            <a:xfrm>
              <a:off x="0" y="0"/>
              <a:ext cx="414338" cy="41433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70"/>
            <p:cNvSpPr/>
            <p:nvPr/>
          </p:nvSpPr>
          <p:spPr bwMode="auto">
            <a:xfrm>
              <a:off x="90488" y="125412"/>
              <a:ext cx="196850" cy="198438"/>
            </a:xfrm>
            <a:custGeom>
              <a:avLst/>
              <a:gdLst>
                <a:gd name="T0" fmla="*/ 131549 w 208"/>
                <a:gd name="T1" fmla="*/ 198438 h 208"/>
                <a:gd name="T2" fmla="*/ 98425 w 208"/>
                <a:gd name="T3" fmla="*/ 99219 h 208"/>
                <a:gd name="T4" fmla="*/ 0 w 208"/>
                <a:gd name="T5" fmla="*/ 65828 h 208"/>
                <a:gd name="T6" fmla="*/ 196850 w 208"/>
                <a:gd name="T7" fmla="*/ 0 h 208"/>
                <a:gd name="T8" fmla="*/ 131549 w 208"/>
                <a:gd name="T9" fmla="*/ 19843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208">
                  <a:moveTo>
                    <a:pt x="139" y="208"/>
                  </a:moveTo>
                  <a:lnTo>
                    <a:pt x="104" y="104"/>
                  </a:lnTo>
                  <a:lnTo>
                    <a:pt x="0" y="69"/>
                  </a:lnTo>
                  <a:lnTo>
                    <a:pt x="208" y="0"/>
                  </a:lnTo>
                  <a:lnTo>
                    <a:pt x="139" y="208"/>
                  </a:lnTo>
                  <a:close/>
                </a:path>
              </a:pathLst>
            </a:custGeom>
            <a:noFill/>
            <a:ln w="30163" cap="rnd" cmpd="sng">
              <a:solidFill>
                <a:srgbClr val="FFFFF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/>
            <a:p>
              <a:endParaRPr lang="zh-CN" altLang="en-US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endParaRPr>
            </a:p>
          </p:txBody>
        </p:sp>
      </p:grpSp>
      <p:sp>
        <p:nvSpPr>
          <p:cNvPr id="60" name="Freeform 94"/>
          <p:cNvSpPr/>
          <p:nvPr/>
        </p:nvSpPr>
        <p:spPr bwMode="auto">
          <a:xfrm>
            <a:off x="4261829" y="2658408"/>
            <a:ext cx="433011" cy="451395"/>
          </a:xfrm>
          <a:custGeom>
            <a:avLst/>
            <a:gdLst>
              <a:gd name="T0" fmla="*/ 308504 w 192"/>
              <a:gd name="T1" fmla="*/ 268610 h 192"/>
              <a:gd name="T2" fmla="*/ 336550 w 192"/>
              <a:gd name="T3" fmla="*/ 219274 h 192"/>
              <a:gd name="T4" fmla="*/ 308504 w 192"/>
              <a:gd name="T5" fmla="*/ 168110 h 192"/>
              <a:gd name="T6" fmla="*/ 308504 w 192"/>
              <a:gd name="T7" fmla="*/ 166283 h 192"/>
              <a:gd name="T8" fmla="*/ 308504 w 192"/>
              <a:gd name="T9" fmla="*/ 87710 h 192"/>
              <a:gd name="T10" fmla="*/ 308504 w 192"/>
              <a:gd name="T11" fmla="*/ 84055 h 192"/>
              <a:gd name="T12" fmla="*/ 168275 w 192"/>
              <a:gd name="T13" fmla="*/ 0 h 192"/>
              <a:gd name="T14" fmla="*/ 29799 w 192"/>
              <a:gd name="T15" fmla="*/ 84055 h 192"/>
              <a:gd name="T16" fmla="*/ 29799 w 192"/>
              <a:gd name="T17" fmla="*/ 84055 h 192"/>
              <a:gd name="T18" fmla="*/ 28046 w 192"/>
              <a:gd name="T19" fmla="*/ 85882 h 192"/>
              <a:gd name="T20" fmla="*/ 28046 w 192"/>
              <a:gd name="T21" fmla="*/ 87710 h 192"/>
              <a:gd name="T22" fmla="*/ 28046 w 192"/>
              <a:gd name="T23" fmla="*/ 87710 h 192"/>
              <a:gd name="T24" fmla="*/ 28046 w 192"/>
              <a:gd name="T25" fmla="*/ 166283 h 192"/>
              <a:gd name="T26" fmla="*/ 28046 w 192"/>
              <a:gd name="T27" fmla="*/ 168110 h 192"/>
              <a:gd name="T28" fmla="*/ 0 w 192"/>
              <a:gd name="T29" fmla="*/ 219274 h 192"/>
              <a:gd name="T30" fmla="*/ 56092 w 192"/>
              <a:gd name="T31" fmla="*/ 277747 h 192"/>
              <a:gd name="T32" fmla="*/ 57845 w 192"/>
              <a:gd name="T33" fmla="*/ 277747 h 192"/>
              <a:gd name="T34" fmla="*/ 77126 w 192"/>
              <a:gd name="T35" fmla="*/ 292365 h 192"/>
              <a:gd name="T36" fmla="*/ 98160 w 192"/>
              <a:gd name="T37" fmla="*/ 270438 h 192"/>
              <a:gd name="T38" fmla="*/ 98160 w 192"/>
              <a:gd name="T39" fmla="*/ 168110 h 192"/>
              <a:gd name="T40" fmla="*/ 77126 w 192"/>
              <a:gd name="T41" fmla="*/ 146183 h 192"/>
              <a:gd name="T42" fmla="*/ 57845 w 192"/>
              <a:gd name="T43" fmla="*/ 160801 h 192"/>
              <a:gd name="T44" fmla="*/ 56092 w 192"/>
              <a:gd name="T45" fmla="*/ 160801 h 192"/>
              <a:gd name="T46" fmla="*/ 42069 w 192"/>
              <a:gd name="T47" fmla="*/ 162628 h 192"/>
              <a:gd name="T48" fmla="*/ 42069 w 192"/>
              <a:gd name="T49" fmla="*/ 89537 h 192"/>
              <a:gd name="T50" fmla="*/ 80632 w 192"/>
              <a:gd name="T51" fmla="*/ 43855 h 192"/>
              <a:gd name="T52" fmla="*/ 91149 w 192"/>
              <a:gd name="T53" fmla="*/ 56646 h 192"/>
              <a:gd name="T54" fmla="*/ 99913 w 192"/>
              <a:gd name="T55" fmla="*/ 56646 h 192"/>
              <a:gd name="T56" fmla="*/ 168275 w 192"/>
              <a:gd name="T57" fmla="*/ 43855 h 192"/>
              <a:gd name="T58" fmla="*/ 236637 w 192"/>
              <a:gd name="T59" fmla="*/ 56646 h 192"/>
              <a:gd name="T60" fmla="*/ 240142 w 192"/>
              <a:gd name="T61" fmla="*/ 58473 h 192"/>
              <a:gd name="T62" fmla="*/ 245401 w 192"/>
              <a:gd name="T63" fmla="*/ 56646 h 192"/>
              <a:gd name="T64" fmla="*/ 257671 w 192"/>
              <a:gd name="T65" fmla="*/ 43855 h 192"/>
              <a:gd name="T66" fmla="*/ 294481 w 192"/>
              <a:gd name="T67" fmla="*/ 89537 h 192"/>
              <a:gd name="T68" fmla="*/ 294481 w 192"/>
              <a:gd name="T69" fmla="*/ 162628 h 192"/>
              <a:gd name="T70" fmla="*/ 280458 w 192"/>
              <a:gd name="T71" fmla="*/ 160801 h 192"/>
              <a:gd name="T72" fmla="*/ 278705 w 192"/>
              <a:gd name="T73" fmla="*/ 160801 h 192"/>
              <a:gd name="T74" fmla="*/ 259424 w 192"/>
              <a:gd name="T75" fmla="*/ 146183 h 192"/>
              <a:gd name="T76" fmla="*/ 238390 w 192"/>
              <a:gd name="T77" fmla="*/ 168110 h 192"/>
              <a:gd name="T78" fmla="*/ 238390 w 192"/>
              <a:gd name="T79" fmla="*/ 270438 h 192"/>
              <a:gd name="T80" fmla="*/ 259424 w 192"/>
              <a:gd name="T81" fmla="*/ 292365 h 192"/>
              <a:gd name="T82" fmla="*/ 278705 w 192"/>
              <a:gd name="T83" fmla="*/ 277747 h 192"/>
              <a:gd name="T84" fmla="*/ 280458 w 192"/>
              <a:gd name="T85" fmla="*/ 277747 h 192"/>
              <a:gd name="T86" fmla="*/ 296234 w 192"/>
              <a:gd name="T87" fmla="*/ 275919 h 192"/>
              <a:gd name="T88" fmla="*/ 306751 w 192"/>
              <a:gd name="T89" fmla="*/ 296020 h 192"/>
              <a:gd name="T90" fmla="*/ 250660 w 192"/>
              <a:gd name="T91" fmla="*/ 317947 h 192"/>
              <a:gd name="T92" fmla="*/ 247154 w 192"/>
              <a:gd name="T93" fmla="*/ 312465 h 192"/>
              <a:gd name="T94" fmla="*/ 231378 w 192"/>
              <a:gd name="T95" fmla="*/ 306983 h 192"/>
              <a:gd name="T96" fmla="*/ 203332 w 192"/>
              <a:gd name="T97" fmla="*/ 306983 h 192"/>
              <a:gd name="T98" fmla="*/ 182298 w 192"/>
              <a:gd name="T99" fmla="*/ 328911 h 192"/>
              <a:gd name="T100" fmla="*/ 203332 w 192"/>
              <a:gd name="T101" fmla="*/ 350838 h 192"/>
              <a:gd name="T102" fmla="*/ 231378 w 192"/>
              <a:gd name="T103" fmla="*/ 350838 h 192"/>
              <a:gd name="T104" fmla="*/ 252413 w 192"/>
              <a:gd name="T105" fmla="*/ 334392 h 192"/>
              <a:gd name="T106" fmla="*/ 319021 w 192"/>
              <a:gd name="T107" fmla="*/ 305156 h 192"/>
              <a:gd name="T108" fmla="*/ 322527 w 192"/>
              <a:gd name="T109" fmla="*/ 301501 h 192"/>
              <a:gd name="T110" fmla="*/ 322527 w 192"/>
              <a:gd name="T111" fmla="*/ 296020 h 192"/>
              <a:gd name="T112" fmla="*/ 308504 w 192"/>
              <a:gd name="T113" fmla="*/ 268610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176" y="147"/>
                </a:moveTo>
                <a:cubicBezTo>
                  <a:pt x="186" y="142"/>
                  <a:pt x="192" y="132"/>
                  <a:pt x="192" y="120"/>
                </a:cubicBezTo>
                <a:cubicBezTo>
                  <a:pt x="192" y="108"/>
                  <a:pt x="186" y="98"/>
                  <a:pt x="176" y="92"/>
                </a:cubicBezTo>
                <a:cubicBezTo>
                  <a:pt x="176" y="92"/>
                  <a:pt x="176" y="92"/>
                  <a:pt x="176" y="91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7"/>
                  <a:pt x="176" y="47"/>
                  <a:pt x="176" y="46"/>
                </a:cubicBezTo>
                <a:cubicBezTo>
                  <a:pt x="166" y="23"/>
                  <a:pt x="135" y="0"/>
                  <a:pt x="96" y="0"/>
                </a:cubicBezTo>
                <a:cubicBezTo>
                  <a:pt x="57" y="0"/>
                  <a:pt x="27" y="23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7"/>
                  <a:pt x="16" y="47"/>
                </a:cubicBezTo>
                <a:cubicBezTo>
                  <a:pt x="16" y="47"/>
                  <a:pt x="16" y="47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92"/>
                  <a:pt x="16" y="92"/>
                  <a:pt x="16" y="92"/>
                </a:cubicBezTo>
                <a:cubicBezTo>
                  <a:pt x="7" y="98"/>
                  <a:pt x="0" y="108"/>
                  <a:pt x="0" y="120"/>
                </a:cubicBezTo>
                <a:cubicBezTo>
                  <a:pt x="0" y="138"/>
                  <a:pt x="14" y="152"/>
                  <a:pt x="32" y="152"/>
                </a:cubicBezTo>
                <a:cubicBezTo>
                  <a:pt x="33" y="152"/>
                  <a:pt x="33" y="152"/>
                  <a:pt x="33" y="152"/>
                </a:cubicBezTo>
                <a:cubicBezTo>
                  <a:pt x="35" y="157"/>
                  <a:pt x="39" y="160"/>
                  <a:pt x="44" y="160"/>
                </a:cubicBezTo>
                <a:cubicBezTo>
                  <a:pt x="51" y="160"/>
                  <a:pt x="56" y="154"/>
                  <a:pt x="56" y="148"/>
                </a:cubicBezTo>
                <a:cubicBezTo>
                  <a:pt x="56" y="92"/>
                  <a:pt x="56" y="92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9" y="80"/>
                  <a:pt x="35" y="83"/>
                  <a:pt x="33" y="88"/>
                </a:cubicBezTo>
                <a:cubicBezTo>
                  <a:pt x="32" y="88"/>
                  <a:pt x="32" y="88"/>
                  <a:pt x="32" y="88"/>
                </a:cubicBezTo>
                <a:cubicBezTo>
                  <a:pt x="29" y="88"/>
                  <a:pt x="27" y="88"/>
                  <a:pt x="24" y="89"/>
                </a:cubicBezTo>
                <a:cubicBezTo>
                  <a:pt x="24" y="49"/>
                  <a:pt x="24" y="49"/>
                  <a:pt x="24" y="49"/>
                </a:cubicBezTo>
                <a:cubicBezTo>
                  <a:pt x="28" y="40"/>
                  <a:pt x="36" y="31"/>
                  <a:pt x="46" y="24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6" y="32"/>
                  <a:pt x="57" y="31"/>
                </a:cubicBezTo>
                <a:cubicBezTo>
                  <a:pt x="57" y="31"/>
                  <a:pt x="69" y="24"/>
                  <a:pt x="96" y="24"/>
                </a:cubicBezTo>
                <a:cubicBezTo>
                  <a:pt x="123" y="24"/>
                  <a:pt x="135" y="31"/>
                  <a:pt x="135" y="31"/>
                </a:cubicBezTo>
                <a:cubicBezTo>
                  <a:pt x="136" y="32"/>
                  <a:pt x="136" y="32"/>
                  <a:pt x="137" y="32"/>
                </a:cubicBezTo>
                <a:cubicBezTo>
                  <a:pt x="138" y="32"/>
                  <a:pt x="139" y="31"/>
                  <a:pt x="140" y="31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57" y="31"/>
                  <a:pt x="164" y="40"/>
                  <a:pt x="168" y="49"/>
                </a:cubicBezTo>
                <a:cubicBezTo>
                  <a:pt x="168" y="89"/>
                  <a:pt x="168" y="89"/>
                  <a:pt x="168" y="89"/>
                </a:cubicBezTo>
                <a:cubicBezTo>
                  <a:pt x="166" y="88"/>
                  <a:pt x="163" y="88"/>
                  <a:pt x="160" y="88"/>
                </a:cubicBezTo>
                <a:cubicBezTo>
                  <a:pt x="159" y="88"/>
                  <a:pt x="159" y="88"/>
                  <a:pt x="159" y="88"/>
                </a:cubicBezTo>
                <a:cubicBezTo>
                  <a:pt x="158" y="83"/>
                  <a:pt x="153" y="80"/>
                  <a:pt x="148" y="80"/>
                </a:cubicBezTo>
                <a:cubicBezTo>
                  <a:pt x="142" y="80"/>
                  <a:pt x="136" y="85"/>
                  <a:pt x="136" y="92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36" y="154"/>
                  <a:pt x="142" y="160"/>
                  <a:pt x="148" y="160"/>
                </a:cubicBezTo>
                <a:cubicBezTo>
                  <a:pt x="153" y="160"/>
                  <a:pt x="158" y="157"/>
                  <a:pt x="159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3" y="152"/>
                  <a:pt x="166" y="151"/>
                  <a:pt x="169" y="151"/>
                </a:cubicBezTo>
                <a:cubicBezTo>
                  <a:pt x="175" y="162"/>
                  <a:pt x="175" y="162"/>
                  <a:pt x="175" y="162"/>
                </a:cubicBezTo>
                <a:cubicBezTo>
                  <a:pt x="143" y="174"/>
                  <a:pt x="143" y="174"/>
                  <a:pt x="143" y="174"/>
                </a:cubicBezTo>
                <a:cubicBezTo>
                  <a:pt x="142" y="173"/>
                  <a:pt x="142" y="172"/>
                  <a:pt x="141" y="171"/>
                </a:cubicBezTo>
                <a:cubicBezTo>
                  <a:pt x="138" y="169"/>
                  <a:pt x="135" y="168"/>
                  <a:pt x="132" y="168"/>
                </a:cubicBezTo>
                <a:cubicBezTo>
                  <a:pt x="116" y="168"/>
                  <a:pt x="116" y="168"/>
                  <a:pt x="116" y="168"/>
                </a:cubicBezTo>
                <a:cubicBezTo>
                  <a:pt x="110" y="168"/>
                  <a:pt x="104" y="173"/>
                  <a:pt x="104" y="180"/>
                </a:cubicBezTo>
                <a:cubicBezTo>
                  <a:pt x="104" y="186"/>
                  <a:pt x="110" y="192"/>
                  <a:pt x="116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38" y="192"/>
                  <a:pt x="142" y="188"/>
                  <a:pt x="144" y="183"/>
                </a:cubicBezTo>
                <a:cubicBezTo>
                  <a:pt x="182" y="167"/>
                  <a:pt x="182" y="167"/>
                  <a:pt x="182" y="167"/>
                </a:cubicBezTo>
                <a:cubicBezTo>
                  <a:pt x="183" y="167"/>
                  <a:pt x="184" y="166"/>
                  <a:pt x="184" y="165"/>
                </a:cubicBezTo>
                <a:cubicBezTo>
                  <a:pt x="184" y="164"/>
                  <a:pt x="184" y="163"/>
                  <a:pt x="184" y="162"/>
                </a:cubicBezTo>
                <a:lnTo>
                  <a:pt x="176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0222" tIns="30111" rIns="60222" bIns="30111"/>
          <a:lstStyle/>
          <a:p>
            <a:endParaRPr lang="zh-CN" altLang="en-US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95979" y="2631797"/>
            <a:ext cx="173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模拟退火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089644" y="4403680"/>
            <a:ext cx="17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改良圈算法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054236" y="2631797"/>
            <a:ext cx="179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蚁群算法</a:t>
            </a:r>
          </a:p>
        </p:txBody>
      </p: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研究方法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79201A0-A71F-4280-8936-239DCDD1A043}"/>
              </a:ext>
            </a:extLst>
          </p:cNvPr>
          <p:cNvSpPr txBox="1"/>
          <p:nvPr/>
        </p:nvSpPr>
        <p:spPr>
          <a:xfrm>
            <a:off x="1714068" y="4524079"/>
            <a:ext cx="17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遗传算法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67590D-4648-4EF8-9084-B30ED013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12237">
            <a:off x="5935463" y="4684801"/>
            <a:ext cx="323116" cy="14022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20F6C0A-2857-440B-8C7C-D276ED432090}"/>
              </a:ext>
            </a:extLst>
          </p:cNvPr>
          <p:cNvSpPr txBox="1"/>
          <p:nvPr/>
        </p:nvSpPr>
        <p:spPr>
          <a:xfrm>
            <a:off x="5325975" y="4961818"/>
            <a:ext cx="172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二交换、三交换</a:t>
            </a:r>
            <a:r>
              <a:rPr lang="en-US" altLang="zh-CN" sz="2400" b="1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…</a:t>
            </a:r>
            <a:endParaRPr lang="zh-CN" altLang="en-US" sz="2400" b="1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998185" y="3772556"/>
            <a:ext cx="10204451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151"/>
          <p:cNvSpPr/>
          <p:nvPr/>
        </p:nvSpPr>
        <p:spPr>
          <a:xfrm>
            <a:off x="1182038" y="3039776"/>
            <a:ext cx="1440160" cy="1440160"/>
          </a:xfrm>
          <a:prstGeom prst="diamond">
            <a:avLst/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2" name="Diamond 152"/>
          <p:cNvSpPr/>
          <p:nvPr/>
        </p:nvSpPr>
        <p:spPr>
          <a:xfrm>
            <a:off x="3270625" y="3039776"/>
            <a:ext cx="1440160" cy="1440160"/>
          </a:xfrm>
          <a:prstGeom prst="diamond">
            <a:avLst/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3" name="Diamond 153"/>
          <p:cNvSpPr/>
          <p:nvPr/>
        </p:nvSpPr>
        <p:spPr>
          <a:xfrm>
            <a:off x="5398003" y="3039776"/>
            <a:ext cx="1440160" cy="1440160"/>
          </a:xfrm>
          <a:prstGeom prst="diamond">
            <a:avLst/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44" name="Diamond 153"/>
          <p:cNvSpPr/>
          <p:nvPr/>
        </p:nvSpPr>
        <p:spPr>
          <a:xfrm>
            <a:off x="7443434" y="3039776"/>
            <a:ext cx="1440160" cy="1440160"/>
          </a:xfrm>
          <a:prstGeom prst="diamond">
            <a:avLst/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8" name="Diamond 153"/>
          <p:cNvSpPr/>
          <p:nvPr/>
        </p:nvSpPr>
        <p:spPr>
          <a:xfrm>
            <a:off x="9505011" y="3039776"/>
            <a:ext cx="1440160" cy="1440160"/>
          </a:xfrm>
          <a:prstGeom prst="diamond">
            <a:avLst/>
          </a:prstGeom>
          <a:solidFill>
            <a:srgbClr val="1F5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79" name="文本框 19"/>
          <p:cNvSpPr txBox="1"/>
          <p:nvPr/>
        </p:nvSpPr>
        <p:spPr>
          <a:xfrm>
            <a:off x="1724971" y="3554990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0" name="文本框 19"/>
          <p:cNvSpPr txBox="1"/>
          <p:nvPr/>
        </p:nvSpPr>
        <p:spPr>
          <a:xfrm>
            <a:off x="3829183" y="3554990"/>
            <a:ext cx="343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1" name="文本框 19"/>
          <p:cNvSpPr txBox="1"/>
          <p:nvPr/>
        </p:nvSpPr>
        <p:spPr>
          <a:xfrm>
            <a:off x="5927523" y="3554990"/>
            <a:ext cx="343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2" name="文本框 19"/>
          <p:cNvSpPr txBox="1"/>
          <p:nvPr/>
        </p:nvSpPr>
        <p:spPr>
          <a:xfrm>
            <a:off x="8021575" y="3554990"/>
            <a:ext cx="343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3" name="文本框 19"/>
          <p:cNvSpPr txBox="1"/>
          <p:nvPr/>
        </p:nvSpPr>
        <p:spPr>
          <a:xfrm>
            <a:off x="10053409" y="3554990"/>
            <a:ext cx="343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sp>
        <p:nvSpPr>
          <p:cNvPr id="84" name="TextBox 170"/>
          <p:cNvSpPr txBox="1"/>
          <p:nvPr/>
        </p:nvSpPr>
        <p:spPr>
          <a:xfrm>
            <a:off x="1219198" y="4620779"/>
            <a:ext cx="1215113" cy="3743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r>
              <a:rPr lang="zh-CN" altLang="en-US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查询资料</a:t>
            </a:r>
          </a:p>
        </p:txBody>
      </p:sp>
      <p:sp>
        <p:nvSpPr>
          <p:cNvPr id="86" name="TextBox 170"/>
          <p:cNvSpPr txBox="1"/>
          <p:nvPr/>
        </p:nvSpPr>
        <p:spPr>
          <a:xfrm>
            <a:off x="3393308" y="2545881"/>
            <a:ext cx="1215113" cy="3743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r>
              <a:rPr lang="zh-CN" altLang="en-US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设计实现</a:t>
            </a:r>
          </a:p>
        </p:txBody>
      </p:sp>
      <p:sp>
        <p:nvSpPr>
          <p:cNvPr id="88" name="TextBox 170"/>
          <p:cNvSpPr txBox="1"/>
          <p:nvPr/>
        </p:nvSpPr>
        <p:spPr>
          <a:xfrm>
            <a:off x="5521553" y="4620779"/>
            <a:ext cx="1215113" cy="3743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r>
              <a:rPr lang="zh-CN" altLang="en-US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数据分析</a:t>
            </a:r>
          </a:p>
        </p:txBody>
      </p:sp>
      <p:sp>
        <p:nvSpPr>
          <p:cNvPr id="90" name="TextBox 170"/>
          <p:cNvSpPr txBox="1"/>
          <p:nvPr/>
        </p:nvSpPr>
        <p:spPr>
          <a:xfrm>
            <a:off x="7555957" y="2545881"/>
            <a:ext cx="1215113" cy="3743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r>
              <a:rPr lang="zh-CN" altLang="en-US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头脑风暴</a:t>
            </a:r>
          </a:p>
        </p:txBody>
      </p:sp>
      <p:sp>
        <p:nvSpPr>
          <p:cNvPr id="92" name="TextBox 170"/>
          <p:cNvSpPr txBox="1"/>
          <p:nvPr/>
        </p:nvSpPr>
        <p:spPr>
          <a:xfrm>
            <a:off x="9730058" y="4620779"/>
            <a:ext cx="1215113" cy="3743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r>
              <a:rPr lang="zh-CN" altLang="en-US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改进优化</a:t>
            </a:r>
          </a:p>
        </p:txBody>
      </p:sp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过程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bldLvl="0" animBg="1"/>
      <p:bldP spid="44" grpId="0" bldLvl="0" animBg="1"/>
      <p:bldP spid="78" grpId="0" bldLvl="0" animBg="1"/>
      <p:bldP spid="79" grpId="0"/>
      <p:bldP spid="80" grpId="0"/>
      <p:bldP spid="81" grpId="0"/>
      <p:bldP spid="82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17520" r="4790" b="15753"/>
          <a:stretch>
            <a:fillRect/>
          </a:stretch>
        </p:blipFill>
        <p:spPr>
          <a:xfrm>
            <a:off x="-62865" y="1845945"/>
            <a:ext cx="12318365" cy="5153660"/>
          </a:xfrm>
          <a:prstGeom prst="rect">
            <a:avLst/>
          </a:prstGeom>
        </p:spPr>
      </p:pic>
      <p:pic>
        <p:nvPicPr>
          <p:cNvPr id="2" name="图片 1" descr="E:\ppt创作\3素材\商业\可以\6cb2e4283b4f748b95645fb0fc67abbb.png6cb2e4283b4f748b95645fb0fc67abbb"/>
          <p:cNvPicPr>
            <a:picLocks noChangeAspect="1"/>
          </p:cNvPicPr>
          <p:nvPr/>
        </p:nvPicPr>
        <p:blipFill>
          <a:blip r:embed="rId3"/>
          <a:srcRect l="4203" t="71865" r="4790" b="15753"/>
          <a:stretch>
            <a:fillRect/>
          </a:stretch>
        </p:blipFill>
        <p:spPr>
          <a:xfrm>
            <a:off x="-63500" y="-46355"/>
            <a:ext cx="12318365" cy="95631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80410" y="2071396"/>
            <a:ext cx="35501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数据分析及可视化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80135" y="1281430"/>
            <a:ext cx="1181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</a:rPr>
              <a:t>03</a:t>
            </a:r>
            <a:endParaRPr lang="en-US" altLang="zh-CN" sz="4000" dirty="0">
              <a:solidFill>
                <a:srgbClr val="1F5891"/>
              </a:solidFill>
              <a:latin typeface="字魂35号-经典雅黑" panose="02000000000000000000" charset="-122"/>
              <a:ea typeface="字魂35号-经典雅黑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89" y="42463"/>
            <a:ext cx="2323111" cy="778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33DB2A-4BF5-40B3-B4C7-071BA5C5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650665"/>
            <a:ext cx="5205451" cy="31375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51E91D3-0EFB-40EF-A32E-AAC8D8FF6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149" y="523141"/>
            <a:ext cx="5055922" cy="3036716"/>
          </a:xfrm>
          <a:prstGeom prst="rect">
            <a:avLst/>
          </a:prstGeom>
        </p:spPr>
      </p:pic>
      <p:sp>
        <p:nvSpPr>
          <p:cNvPr id="2" name="Rectangle 47"/>
          <p:cNvSpPr/>
          <p:nvPr/>
        </p:nvSpPr>
        <p:spPr>
          <a:xfrm>
            <a:off x="4867539" y="219230"/>
            <a:ext cx="2328518" cy="440955"/>
          </a:xfrm>
          <a:prstGeom prst="rect">
            <a:avLst/>
          </a:prstGeom>
          <a:ln>
            <a:solidFill>
              <a:srgbClr val="1F5891"/>
            </a:solidFill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rgbClr val="1F5891"/>
                </a:solidFill>
                <a:latin typeface="字魂35号-经典雅黑" panose="02000000000000000000" charset="-122"/>
                <a:ea typeface="字魂35号-经典雅黑" panose="02000000000000000000" charset="-122"/>
                <a:cs typeface="Arial" panose="020B0604020202020204" pitchFamily="34" charset="0"/>
              </a:rPr>
              <a:t>数据分析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396240"/>
            <a:ext cx="487743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195820" y="396240"/>
            <a:ext cx="4999355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9525" y="6558915"/>
            <a:ext cx="12171680" cy="0"/>
          </a:xfrm>
          <a:prstGeom prst="line">
            <a:avLst/>
          </a:prstGeom>
          <a:ln>
            <a:solidFill>
              <a:srgbClr val="1F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27CC7E4-2B23-4039-AB16-78E665F74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557" y="3544230"/>
            <a:ext cx="5919831" cy="301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8a4984d-ecbc-4c72-b240-b787ad7cb351}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014402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234</Words>
  <Application>Microsoft Office PowerPoint</Application>
  <PresentationFormat>宽屏</PresentationFormat>
  <Paragraphs>98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字魂35号-经典雅黑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type0 factor</cp:lastModifiedBy>
  <cp:revision>24</cp:revision>
  <dcterms:created xsi:type="dcterms:W3CDTF">2017-04-20T14:08:00Z</dcterms:created>
  <dcterms:modified xsi:type="dcterms:W3CDTF">2020-07-22T23:49:04Z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