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9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3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1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7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1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6000" contrast="-1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A403F-7A3F-7197-8A68-A9916E16F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31CA7-3060-FEC9-4492-99BF3BFD7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 err="1"/>
              <a:t>GameObject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00C51-5C6C-8EB8-2874-CDDAFA1A9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hr-HR" sz="2200" dirty="0"/>
              <a:t>UNITY</a:t>
            </a:r>
          </a:p>
          <a:p>
            <a:pPr algn="l"/>
            <a:r>
              <a:rPr lang="hr-HR" sz="2200" dirty="0"/>
              <a:t>Ivan Ljutak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32115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 contrast="-1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44D640-2920-1141-9E80-736780E7B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18D4-9235-E78B-22EC-F084A968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Rad s GameObjectom???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AB36-8CF3-5DD1-7665-E35DF7ED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9555481" cy="459382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r-HR" sz="3200" dirty="0">
                <a:solidFill>
                  <a:schemeClr val="bg1"/>
                </a:solidFill>
                <a:latin typeface="Neue Haas Grotesk Text Pro"/>
              </a:rPr>
              <a:t>U kodu ili u inspektoru/sceni</a:t>
            </a:r>
            <a:endParaRPr kumimoji="0" lang="hr-H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lack and grey cube with squares&#10;&#10;AI-generated content may be incorrect.">
            <a:extLst>
              <a:ext uri="{FF2B5EF4-FFF2-40B4-BE49-F238E27FC236}">
                <a16:creationId xmlns:a16="http://schemas.microsoft.com/office/drawing/2014/main" id="{5247009E-7AB2-B9DA-9378-A0133DAB054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041"/>
                    </a14:imgEffect>
                    <a14:imgEffect>
                      <a14:saturation sat="214000"/>
                    </a14:imgEffect>
                    <a14:imgEffect>
                      <a14:brightnessContrast brigh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67" y="3751188"/>
            <a:ext cx="2341266" cy="234126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9878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AE50-DB06-422E-342F-F62D9B07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11" y="2976771"/>
            <a:ext cx="10653578" cy="904457"/>
          </a:xfrm>
        </p:spPr>
        <p:txBody>
          <a:bodyPr>
            <a:normAutofit/>
          </a:bodyPr>
          <a:lstStyle/>
          <a:p>
            <a:pPr algn="ctr"/>
            <a:r>
              <a:rPr lang="hr-HR" sz="5400" dirty="0">
                <a:solidFill>
                  <a:schemeClr val="bg1"/>
                </a:solidFill>
              </a:rPr>
              <a:t>KRAJ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4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50A1-9B83-C8BA-0F8B-43D94B8F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Što je to???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503D-96E9-6BE8-4A5D-F78CBB2B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9738361" cy="4593828"/>
          </a:xfrm>
        </p:spPr>
        <p:txBody>
          <a:bodyPr>
            <a:normAutofit/>
          </a:bodyPr>
          <a:lstStyle/>
          <a:p>
            <a:r>
              <a:rPr lang="hr-HR" sz="3200" dirty="0">
                <a:solidFill>
                  <a:schemeClr val="bg1"/>
                </a:solidFill>
              </a:rPr>
              <a:t>Osnovna klasa za sve objekte koji mogu postojati u sceni.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and grey cube with squares&#10;&#10;AI-generated content may be incorrect.">
            <a:extLst>
              <a:ext uri="{FF2B5EF4-FFF2-40B4-BE49-F238E27FC236}">
                <a16:creationId xmlns:a16="http://schemas.microsoft.com/office/drawing/2014/main" id="{FB730F17-117B-E9DB-9439-5C85F2D0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67" y="3791381"/>
            <a:ext cx="2341266" cy="23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3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766E-0BF8-6349-2862-4B44B142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Za što se koristi???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643D-5712-7C2B-DFD9-B73D4C976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r-HR" sz="3200" dirty="0">
                <a:solidFill>
                  <a:schemeClr val="bg1"/>
                </a:solidFill>
                <a:latin typeface="Neue Haas Grotesk Text Pro"/>
              </a:rPr>
              <a:t>Likove, propove, okolinu</a:t>
            </a:r>
            <a:endParaRPr kumimoji="0" lang="hr-H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Cartoon character with arms extended&#10;&#10;AI-generated content may be incorrect.">
            <a:extLst>
              <a:ext uri="{FF2B5EF4-FFF2-40B4-BE49-F238E27FC236}">
                <a16:creationId xmlns:a16="http://schemas.microsoft.com/office/drawing/2014/main" id="{47F4CE34-D5E8-D554-5802-6FC1CC9BF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4847">
            <a:off x="5993277" y="2788860"/>
            <a:ext cx="2710716" cy="4062855"/>
          </a:xfrm>
          <a:prstGeom prst="rect">
            <a:avLst/>
          </a:prstGeom>
        </p:spPr>
      </p:pic>
      <p:pic>
        <p:nvPicPr>
          <p:cNvPr id="7" name="Picture 6" descr="A yellow banana on a black background&#10;&#10;AI-generated content may be incorrect.">
            <a:extLst>
              <a:ext uri="{FF2B5EF4-FFF2-40B4-BE49-F238E27FC236}">
                <a16:creationId xmlns:a16="http://schemas.microsoft.com/office/drawing/2014/main" id="{1A1B724C-0379-50D8-44B3-7064BD2E4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5427" flipH="1">
            <a:off x="3110252" y="2817756"/>
            <a:ext cx="3165483" cy="31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2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20035-D2E1-FE9C-BB1D-A6FF6CCBE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CAEA-DBD6-1BAB-4FF7-7F2A0676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Kako se koristi???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14DF-DB40-6D7F-4101-344128F5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9555481" cy="459382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r-HR" sz="3200" dirty="0">
                <a:solidFill>
                  <a:schemeClr val="bg1"/>
                </a:solidFill>
                <a:latin typeface="Neue Haas Grotesk Text Pro"/>
              </a:rPr>
              <a:t>Sadrži komponente koje određuju izgled i ponašanje objekta</a:t>
            </a:r>
            <a:endParaRPr kumimoji="0" lang="hr-H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A black and grey cube with squares&#10;&#10;AI-generated content may be incorrect.">
            <a:extLst>
              <a:ext uri="{FF2B5EF4-FFF2-40B4-BE49-F238E27FC236}">
                <a16:creationId xmlns:a16="http://schemas.microsoft.com/office/drawing/2014/main" id="{EA5686E6-67FF-F450-907B-52A7080F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327" y="3781333"/>
            <a:ext cx="2341266" cy="2341266"/>
          </a:xfrm>
          <a:prstGeom prst="rect">
            <a:avLst/>
          </a:prstGeom>
        </p:spPr>
      </p:pic>
      <p:pic>
        <p:nvPicPr>
          <p:cNvPr id="6" name="Picture 5" descr="A black and grey cube with squares&#10;&#10;AI-generated content may be incorrect.">
            <a:extLst>
              <a:ext uri="{FF2B5EF4-FFF2-40B4-BE49-F238E27FC236}">
                <a16:creationId xmlns:a16="http://schemas.microsoft.com/office/drawing/2014/main" id="{D0AD7884-75EE-59D0-D067-2A15FE220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65" y="3781333"/>
            <a:ext cx="2341266" cy="23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4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FCAB8-49C4-9A85-F7A5-F55E54AF6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90C6-47D7-1C4A-8747-D43B0DB9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Kakve komponente???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FB67-3A04-1394-585A-9D6BAB32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9555481" cy="459382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r-HR" sz="3200" dirty="0">
                <a:solidFill>
                  <a:schemeClr val="bg1"/>
                </a:solidFill>
                <a:latin typeface="Neue Haas Grotesk Text Pro"/>
              </a:rPr>
              <a:t>Transform, Renderer, RigidBody, Collider, Skripte</a:t>
            </a:r>
            <a:endParaRPr kumimoji="0" lang="hr-H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1BB6A8-932C-9891-3E27-AC0A5BF4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3429000"/>
            <a:ext cx="46101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A61E6-FEF7-7231-6D4A-44ACBF26B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7D6E-5893-0947-C48F-27F890FC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Transform???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543B-8F21-00F0-28BB-3C491A3A5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9555481" cy="459382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r-HR" sz="3200" dirty="0">
                <a:solidFill>
                  <a:schemeClr val="bg1"/>
                </a:solidFill>
                <a:latin typeface="Neue Haas Grotesk Text Pro"/>
              </a:rPr>
              <a:t>Obavezna komponenta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r-HR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Sadrži položaj, rotaciju i veličinu objekta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8BB0F-5811-05FF-184F-A065F61B9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98" y="4220308"/>
            <a:ext cx="4394003" cy="16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1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4F2C1-D68B-1E32-10B0-CF9FF76E9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75DB-E8DA-72DA-8F03-FFBA6F47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Skripte???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F937-5137-AEA3-B76C-1D0D117F7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9555481" cy="459382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r-HR" sz="3200" dirty="0">
                <a:solidFill>
                  <a:schemeClr val="bg1"/>
                </a:solidFill>
                <a:latin typeface="Neue Haas Grotesk Text Pro"/>
              </a:rPr>
              <a:t>C#, Samo MonoBehaviour</a:t>
            </a:r>
            <a:endParaRPr kumimoji="0" lang="hr-H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7D91E-D2A5-DFE5-BFB8-29C0D0DB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257" y="3768133"/>
            <a:ext cx="4241486" cy="20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9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5D5EB-BD4B-E0BD-3B65-CD683056A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8BF5-D3D6-5DCB-6A45-7171DD97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Svojstva GameObjecta???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9F9C8-2191-0290-D936-AFD81554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9555481" cy="4593828"/>
          </a:xfrm>
        </p:spPr>
        <p:txBody>
          <a:bodyPr/>
          <a:lstStyle/>
          <a:p>
            <a:pPr lvl="0">
              <a:defRPr/>
            </a:pPr>
            <a:r>
              <a:rPr lang="hr-HR" sz="3200" dirty="0">
                <a:solidFill>
                  <a:schemeClr val="bg1"/>
                </a:solidFill>
                <a:latin typeface="Neue Haas Grotesk Text Pro"/>
              </a:rPr>
              <a:t>activeInHierarchy,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activeSelf</a:t>
            </a:r>
            <a:r>
              <a:rPr kumimoji="0" lang="hr-HR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isStatic</a:t>
            </a:r>
            <a:r>
              <a:rPr kumimoji="0" lang="hr-HR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, l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ayer</a:t>
            </a:r>
            <a:r>
              <a:rPr lang="hr-HR" sz="3200" dirty="0">
                <a:solidFill>
                  <a:schemeClr val="bg1"/>
                </a:solidFill>
                <a:latin typeface="Neue Haas Grotesk Text Pro"/>
              </a:rPr>
              <a:t>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scene</a:t>
            </a:r>
            <a:r>
              <a:rPr kumimoji="0" lang="hr-HR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, sceneCullingMask, tag, transform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lack and grey cube with squares&#10;&#10;AI-generated content may be incorrect.">
            <a:extLst>
              <a:ext uri="{FF2B5EF4-FFF2-40B4-BE49-F238E27FC236}">
                <a16:creationId xmlns:a16="http://schemas.microsoft.com/office/drawing/2014/main" id="{DB222080-2B64-775D-FEFF-48941A102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10" y="3751188"/>
            <a:ext cx="2341266" cy="2341266"/>
          </a:xfrm>
          <a:prstGeom prst="rect">
            <a:avLst/>
          </a:prstGeom>
        </p:spPr>
      </p:pic>
      <p:pic>
        <p:nvPicPr>
          <p:cNvPr id="5" name="Picture 4" descr="A black and grey cube with squares&#10;&#10;AI-generated content may be incorrect.">
            <a:extLst>
              <a:ext uri="{FF2B5EF4-FFF2-40B4-BE49-F238E27FC236}">
                <a16:creationId xmlns:a16="http://schemas.microsoft.com/office/drawing/2014/main" id="{A386A00D-AB20-48C3-325D-551B9E71C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67" y="3751188"/>
            <a:ext cx="2341266" cy="2341266"/>
          </a:xfrm>
          <a:prstGeom prst="rect">
            <a:avLst/>
          </a:prstGeom>
        </p:spPr>
      </p:pic>
      <p:pic>
        <p:nvPicPr>
          <p:cNvPr id="6" name="Picture 5" descr="A black and grey cube with squares&#10;&#10;AI-generated content may be incorrect.">
            <a:extLst>
              <a:ext uri="{FF2B5EF4-FFF2-40B4-BE49-F238E27FC236}">
                <a16:creationId xmlns:a16="http://schemas.microsoft.com/office/drawing/2014/main" id="{B4021B77-96E3-B209-D101-83AE92907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24" y="3751188"/>
            <a:ext cx="2341266" cy="23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8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A22D8-5D64-B4DB-E2AE-28C3CFE24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8C84-622E-30AC-4890-0CEAF0B2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bg1"/>
                </a:solidFill>
              </a:rPr>
              <a:t>Prefab???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7787-C523-59A0-86E9-F9E0FEB1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9555481" cy="459382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r-HR" sz="3200" dirty="0">
                <a:solidFill>
                  <a:schemeClr val="bg1"/>
                </a:solidFill>
                <a:latin typeface="Neue Haas Grotesk Text Pro"/>
              </a:rPr>
              <a:t>Predodređene komponente i svojstva</a:t>
            </a:r>
            <a:endParaRPr kumimoji="0" lang="hr-H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3F419-308C-AA88-53ED-2657B6C3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527" y="3922011"/>
            <a:ext cx="2159820" cy="21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5947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107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VanillaVTI</vt:lpstr>
      <vt:lpstr>GameObject</vt:lpstr>
      <vt:lpstr>Što je to???</vt:lpstr>
      <vt:lpstr>Za što se koristi???</vt:lpstr>
      <vt:lpstr>Kako se koristi???</vt:lpstr>
      <vt:lpstr>Kakve komponente???</vt:lpstr>
      <vt:lpstr>Transform???</vt:lpstr>
      <vt:lpstr>Skripte???</vt:lpstr>
      <vt:lpstr>Svojstva GameObjecta???</vt:lpstr>
      <vt:lpstr>Prefab???</vt:lpstr>
      <vt:lpstr>Rad s GameObjectom???</vt:lpstr>
      <vt:lpstr>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Ico</dc:creator>
  <cp:lastModifiedBy>Ico</cp:lastModifiedBy>
  <cp:revision>16</cp:revision>
  <dcterms:created xsi:type="dcterms:W3CDTF">2025-06-25T15:26:01Z</dcterms:created>
  <dcterms:modified xsi:type="dcterms:W3CDTF">2025-06-30T00:18:10Z</dcterms:modified>
</cp:coreProperties>
</file>