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9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D0D34788-8D59-416F-A242-938D6349A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D5A4041-4502-4AFA-BADE-2637F48544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4FBA-076A-4A61-B384-781F704E215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CABFDC3-8E68-4DA7-ABB4-8125FCDDA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A9D4333-3CDB-48D7-874B-503AA628A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DF414-E061-4190-87E3-50BE4BFD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81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6E2DA-9A94-432C-98AD-262D6DB8C1D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0C67-F802-4EB1-90C1-7D5D01EB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25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A91D-1B42-404E-89FB-69D892FCD56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4544FB-D89B-4F41-B270-CD294B9E7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Loading</a:t>
            </a:r>
            <a:r>
              <a:rPr lang="hr-HR" dirty="0"/>
              <a:t> Screen &amp; </a:t>
            </a:r>
            <a:br>
              <a:rPr lang="hr-HR" dirty="0"/>
            </a:br>
            <a:r>
              <a:rPr lang="hr-HR" dirty="0"/>
              <a:t>Scene Manager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42E6AF0-4429-4CF1-85A3-203D0836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258565"/>
            <a:ext cx="9144000" cy="1655762"/>
          </a:xfrm>
        </p:spPr>
        <p:txBody>
          <a:bodyPr/>
          <a:lstStyle/>
          <a:p>
            <a:r>
              <a:rPr lang="hr-HR" dirty="0"/>
              <a:t>Tomislav Marković</a:t>
            </a:r>
            <a:endParaRPr lang="en-US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C8D5B1D-D234-4B5F-9526-9C95D29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Mentor: Dominik Cwetkovski</a:t>
            </a:r>
          </a:p>
        </p:txBody>
      </p:sp>
    </p:spTree>
    <p:extLst>
      <p:ext uri="{BB962C8B-B14F-4D97-AF65-F5344CB8AC3E}">
        <p14:creationId xmlns:p14="http://schemas.microsoft.com/office/powerpoint/2010/main" val="6086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B0CF2D-0311-4C4B-9F92-F2825E7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800" dirty="0" err="1"/>
              <a:t>SceneManager.GetSceneByBuildIndex</a:t>
            </a:r>
            <a:endParaRPr lang="en-US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B5181E-2714-4427-A302-AB0643EA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Valjana scena će biti prikazana ako je scena u </a:t>
            </a:r>
            <a:r>
              <a:rPr lang="hr-HR" sz="3600" dirty="0" err="1"/>
              <a:t>build</a:t>
            </a:r>
            <a:r>
              <a:rPr lang="hr-HR" sz="3600" dirty="0"/>
              <a:t> </a:t>
            </a:r>
            <a:r>
              <a:rPr lang="hr-HR" sz="3600" dirty="0" err="1"/>
              <a:t>settingu</a:t>
            </a:r>
            <a:r>
              <a:rPr lang="hr-HR" sz="3600" dirty="0"/>
              <a:t> te ako je učitana</a:t>
            </a:r>
          </a:p>
          <a:p>
            <a:endParaRPr lang="hr-HR" sz="3600" dirty="0"/>
          </a:p>
          <a:p>
            <a:r>
              <a:rPr lang="hr-HR" sz="3600" dirty="0"/>
              <a:t>Ako nije bila učitana </a:t>
            </a:r>
            <a:r>
              <a:rPr lang="hr-HR" sz="3600" dirty="0" err="1"/>
              <a:t>SceneManager</a:t>
            </a:r>
            <a:r>
              <a:rPr lang="hr-HR" sz="3600" dirty="0"/>
              <a:t> ju neće prikazati kao valjanu scenu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2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745EBE-3BE0-4B53-ADCA-023498B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SceneManager.GetSceneByName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812D39-E7C1-4939-9DB6-4C22C522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Pretražuje scene po imenu</a:t>
            </a:r>
          </a:p>
          <a:p>
            <a:r>
              <a:rPr lang="hr-HR" dirty="0"/>
              <a:t>Može se upisati i zadnji dio imena ali će se učitati prva scena koja odgovara tom imenu</a:t>
            </a:r>
          </a:p>
          <a:p>
            <a:r>
              <a:rPr lang="hr-HR" dirty="0"/>
              <a:t>Nije osjetljivo na veliko i malo slovo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188E1B-058B-483D-B848-3519A22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SceneManager.GetSceneByPath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7DBBA8-447E-4CB4-A0A1-D92EF7F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Dohvaća scenu po lokaciji u folderu projekta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40C00E9-2178-475B-94B4-C2B16F91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784"/>
            <a:ext cx="10332720" cy="24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3C6B81-E40A-46C4-B6F1-547BA40D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SceneManager.LoadScene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7108E0-5B76-492C-BB48-7569DC8B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Učitava scenu po broju u </a:t>
            </a:r>
            <a:r>
              <a:rPr lang="hr-HR" dirty="0" err="1"/>
              <a:t>Buildu</a:t>
            </a:r>
            <a:r>
              <a:rPr lang="hr-HR" dirty="0"/>
              <a:t> ili po imenu scene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7AE8DA-93C5-4806-9E45-BE69E87B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02" y="2494417"/>
            <a:ext cx="7808595" cy="41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4D028B-537A-4A85-852D-B5C3FD1C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SceneManager.LoadSceneAsync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80D857-5840-4C9D-A08E-0BCA48A0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Asinkrono </a:t>
            </a:r>
            <a:r>
              <a:rPr lang="hr-HR" dirty="0" err="1"/>
              <a:t>loadanje</a:t>
            </a:r>
            <a:r>
              <a:rPr lang="hr-HR" dirty="0"/>
              <a:t> scene</a:t>
            </a:r>
          </a:p>
          <a:p>
            <a:r>
              <a:rPr lang="hr-HR" dirty="0"/>
              <a:t>Po imenu, putanji ili </a:t>
            </a:r>
            <a:r>
              <a:rPr lang="hr-HR" dirty="0" err="1"/>
              <a:t>build</a:t>
            </a:r>
            <a:r>
              <a:rPr lang="hr-HR" dirty="0"/>
              <a:t> indexu</a:t>
            </a:r>
          </a:p>
          <a:p>
            <a:endParaRPr lang="hr-HR" dirty="0"/>
          </a:p>
          <a:p>
            <a:r>
              <a:rPr lang="hr-HR" dirty="0"/>
              <a:t>Ako je </a:t>
            </a:r>
            <a:r>
              <a:rPr lang="hr-HR" dirty="0" err="1"/>
              <a:t>LoadSceneMode.Single</a:t>
            </a:r>
            <a:r>
              <a:rPr lang="hr-HR" dirty="0"/>
              <a:t>, tada će se sve scene </a:t>
            </a:r>
            <a:r>
              <a:rPr lang="hr-HR" dirty="0" err="1"/>
              <a:t>unloadati</a:t>
            </a:r>
            <a:r>
              <a:rPr lang="hr-HR" dirty="0"/>
              <a:t> prije </a:t>
            </a:r>
            <a:r>
              <a:rPr lang="hr-HR" dirty="0" err="1"/>
              <a:t>loadanje</a:t>
            </a:r>
            <a:r>
              <a:rPr lang="hr-HR" dirty="0"/>
              <a:t> zadane</a:t>
            </a:r>
          </a:p>
          <a:p>
            <a:r>
              <a:rPr lang="hr-HR" dirty="0"/>
              <a:t>Ako je </a:t>
            </a:r>
            <a:r>
              <a:rPr lang="hr-HR" dirty="0" err="1"/>
              <a:t>LoadSceneParamaters</a:t>
            </a:r>
            <a:r>
              <a:rPr lang="hr-HR" dirty="0"/>
              <a:t> onda sakuplja sve strukture na jedno mjesto osim imena scene i </a:t>
            </a:r>
            <a:r>
              <a:rPr lang="hr-HR" dirty="0" err="1"/>
              <a:t>build</a:t>
            </a:r>
            <a:r>
              <a:rPr lang="hr-HR" dirty="0"/>
              <a:t> indeksa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373EA6-4B22-4C86-A52C-98135DE8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SceneManager.MergeScenes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E62F9FB-D01A-4816-A511-E035971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Spaja aktivnu scenu sa drugom scenom</a:t>
            </a:r>
          </a:p>
          <a:p>
            <a:endParaRPr lang="hr-HR" sz="3600" dirty="0"/>
          </a:p>
          <a:p>
            <a:r>
              <a:rPr lang="hr-HR" sz="3600" dirty="0"/>
              <a:t>Kada spajanje završi, aktivna scena se uništava (</a:t>
            </a:r>
            <a:r>
              <a:rPr lang="hr-HR" sz="3600" dirty="0" err="1"/>
              <a:t>destroy</a:t>
            </a:r>
            <a:r>
              <a:rPr lang="hr-HR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57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DAE89D-D293-4FF9-ABDA-8649FE2E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SceneManager.SetActiveScene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D2ABB6-C2EC-4E9E-94EB-099F8028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Bool koji je </a:t>
            </a:r>
            <a:r>
              <a:rPr lang="hr-HR" dirty="0" err="1"/>
              <a:t>false</a:t>
            </a:r>
            <a:r>
              <a:rPr lang="hr-HR" dirty="0"/>
              <a:t> dok god se scena nije učitala</a:t>
            </a:r>
          </a:p>
          <a:p>
            <a:endParaRPr lang="hr-HR" dirty="0"/>
          </a:p>
          <a:p>
            <a:r>
              <a:rPr lang="hr-HR" dirty="0"/>
              <a:t>Prijašnja scena će biti aktivna dok god se scena nije učitala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8888FF-3A50-4B4C-B4EB-109A91E2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3B3DD4-C45B-456F-AC17-275963AE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9600" dirty="0"/>
              <a:t>Hvala na pažnji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832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1C409C-95FF-44B8-820E-9319DBDA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Šta je </a:t>
            </a:r>
            <a:r>
              <a:rPr lang="hr-HR" dirty="0" err="1"/>
              <a:t>Loading</a:t>
            </a:r>
            <a:r>
              <a:rPr lang="hr-HR" dirty="0"/>
              <a:t> Screen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9C0638-5B8E-4B5F-968F-43EA5AAE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Slika koju prikazuje kompjuterski program, najčešće u video igrama, dok se učitava ili inicijalizira program</a:t>
            </a:r>
            <a:endParaRPr lang="en-US" sz="4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FFD3649-262C-41B1-B564-C5DDBA8A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2" y="4115839"/>
            <a:ext cx="363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4B42D9-F8DE-4823-B6F3-E921244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AD2484-1A6D-48BB-B2B2-ABA139D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Loading</a:t>
            </a:r>
            <a:r>
              <a:rPr lang="hr-HR" dirty="0"/>
              <a:t> Screen ne mora biti statična slika</a:t>
            </a:r>
          </a:p>
          <a:p>
            <a:r>
              <a:rPr lang="hr-HR" dirty="0"/>
              <a:t>Neki </a:t>
            </a:r>
            <a:r>
              <a:rPr lang="hr-HR" dirty="0" err="1"/>
              <a:t>Loading</a:t>
            </a:r>
            <a:r>
              <a:rPr lang="hr-HR" dirty="0"/>
              <a:t> Screen-ovi prikazuju traku za učitavanje (</a:t>
            </a:r>
            <a:r>
              <a:rPr lang="hr-HR" dirty="0" err="1"/>
              <a:t>progress</a:t>
            </a:r>
            <a:r>
              <a:rPr lang="hr-HR" dirty="0"/>
              <a:t> bar)</a:t>
            </a:r>
          </a:p>
          <a:p>
            <a:endParaRPr lang="hr-HR" dirty="0"/>
          </a:p>
          <a:p>
            <a:r>
              <a:rPr lang="hr-HR" dirty="0"/>
              <a:t>Nekada se nije prikazivalo trajanje </a:t>
            </a:r>
            <a:r>
              <a:rPr lang="hr-HR" dirty="0" err="1"/>
              <a:t>loadinga</a:t>
            </a:r>
            <a:endParaRPr lang="hr-HR" dirty="0"/>
          </a:p>
          <a:p>
            <a:r>
              <a:rPr lang="hr-HR" dirty="0"/>
              <a:t>Proces je trajao i do 5 minuta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271F0D-929B-4B32-8F55-21EDC2E6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815C984-47E8-499B-BC97-9FC8AF6F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4" y="1188707"/>
            <a:ext cx="8216154" cy="4601046"/>
          </a:xfrm>
        </p:spPr>
      </p:pic>
    </p:spTree>
    <p:extLst>
      <p:ext uri="{BB962C8B-B14F-4D97-AF65-F5344CB8AC3E}">
        <p14:creationId xmlns:p14="http://schemas.microsoft.com/office/powerpoint/2010/main" val="2939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FB14F3-7285-43A3-8C2A-E9B33740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E53CAC-40D5-4426-8A55-9DFF528A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27812" cy="4351338"/>
          </a:xfrm>
        </p:spPr>
        <p:txBody>
          <a:bodyPr/>
          <a:lstStyle/>
          <a:p>
            <a:r>
              <a:rPr lang="hr-HR" dirty="0"/>
              <a:t>U </a:t>
            </a:r>
            <a:r>
              <a:rPr lang="hr-HR" dirty="0" err="1"/>
              <a:t>loading</a:t>
            </a:r>
            <a:r>
              <a:rPr lang="hr-HR" dirty="0"/>
              <a:t> screen-u se mogu staviti i mini igre</a:t>
            </a:r>
          </a:p>
          <a:p>
            <a:r>
              <a:rPr lang="hr-HR" dirty="0" err="1"/>
              <a:t>Assassins</a:t>
            </a:r>
            <a:r>
              <a:rPr lang="hr-HR" dirty="0"/>
              <a:t> </a:t>
            </a:r>
            <a:r>
              <a:rPr lang="hr-HR" dirty="0" err="1"/>
              <a:t>creed</a:t>
            </a:r>
            <a:r>
              <a:rPr lang="hr-HR" dirty="0"/>
              <a:t> – Upravljanje glavnim likom</a:t>
            </a:r>
          </a:p>
          <a:p>
            <a:endParaRPr lang="hr-HR" dirty="0"/>
          </a:p>
          <a:p>
            <a:r>
              <a:rPr lang="hr-HR" dirty="0"/>
              <a:t>Video – Call </a:t>
            </a:r>
            <a:r>
              <a:rPr lang="hr-HR" dirty="0" err="1"/>
              <a:t>Of</a:t>
            </a:r>
            <a:r>
              <a:rPr lang="hr-HR" dirty="0"/>
              <a:t> Duty</a:t>
            </a:r>
          </a:p>
          <a:p>
            <a:endParaRPr lang="hr-HR" dirty="0"/>
          </a:p>
          <a:p>
            <a:r>
              <a:rPr lang="hr-HR" dirty="0"/>
              <a:t>Stavljanje nagovještaj (</a:t>
            </a:r>
            <a:r>
              <a:rPr lang="hr-HR" dirty="0" err="1"/>
              <a:t>hint</a:t>
            </a:r>
            <a:r>
              <a:rPr lang="hr-HR" dirty="0"/>
              <a:t>)</a:t>
            </a:r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7FE72AE-74F5-4DCA-8345-58794532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2" y="574468"/>
            <a:ext cx="5547759" cy="53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927AFF-8F79-4411-A2FF-7CBAF356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Scene Manager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FEA3181-E679-4FAB-A56E-14DA151D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4400" dirty="0"/>
              <a:t>Pozivamo ju sa</a:t>
            </a:r>
          </a:p>
          <a:p>
            <a:r>
              <a:rPr lang="hr-HR" sz="4400" dirty="0"/>
              <a:t>Koristimo za stvaranje novih scena, učitavanje u druge scene, uništavanje scena, itd.</a:t>
            </a:r>
          </a:p>
          <a:p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98EA987-7565-495D-8B58-46F17B3A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3" y="1963022"/>
            <a:ext cx="6497715" cy="3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2CF64F-F039-4278-A921-E39C4047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SceneManager.CreateScene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95E7F27-FDA3-4142-8117-AC7D4357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Kreiramo novu scenu sa imenom koji mi upisujemo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3B0B9D6-7C94-47FC-ABB8-BF5CB342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1" y="2559247"/>
            <a:ext cx="11007057" cy="32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6EE1A4-BF9E-4FC2-BB3C-93CC926E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SceneManager.GetActiveScene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EFAE74B-EAF7-4B09-94F0-C9172B9E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Dohvaća trenutnu aktivnu scenu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7D31B89-C4CE-417E-9020-D9EA33D0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177"/>
            <a:ext cx="9949464" cy="3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B58C9A-48C6-4614-97E7-31A5EA22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SceneManager.GetSceneAt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0FE05B-1AA5-4896-90FC-8AAF90B2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7200" dirty="0"/>
              <a:t>Dohvaća scenu iz popisa učitanih scena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87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3775</TotalTime>
  <Words>311</Words>
  <Application>Microsoft Office PowerPoint</Application>
  <PresentationFormat>Široki zaslon</PresentationFormat>
  <Paragraphs>53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Loading Screen &amp;  Scene Manager</vt:lpstr>
      <vt:lpstr>Šta je Loading Screen</vt:lpstr>
      <vt:lpstr>PowerPoint prezentacija</vt:lpstr>
      <vt:lpstr>PowerPoint prezentacija</vt:lpstr>
      <vt:lpstr>PowerPoint prezentacija</vt:lpstr>
      <vt:lpstr>Scene Manager</vt:lpstr>
      <vt:lpstr>SceneManager.CreateScene</vt:lpstr>
      <vt:lpstr>SceneManager.GetActiveScene</vt:lpstr>
      <vt:lpstr>SceneManager.GetSceneAt</vt:lpstr>
      <vt:lpstr>SceneManager.GetSceneByBuildIndex</vt:lpstr>
      <vt:lpstr>SceneManager.GetSceneByName</vt:lpstr>
      <vt:lpstr>SceneManager.GetSceneByPath</vt:lpstr>
      <vt:lpstr>SceneManager.LoadScene</vt:lpstr>
      <vt:lpstr>SceneManager.LoadSceneAsync</vt:lpstr>
      <vt:lpstr>SceneManager.MergeScenes</vt:lpstr>
      <vt:lpstr>SceneManager.SetActiveScene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Screen &amp;  Scene Manager</dc:title>
  <dc:creator>Shadow Hunter</dc:creator>
  <cp:lastModifiedBy>Shadow Hunter</cp:lastModifiedBy>
  <cp:revision>31</cp:revision>
  <dcterms:created xsi:type="dcterms:W3CDTF">2021-04-13T15:07:48Z</dcterms:created>
  <dcterms:modified xsi:type="dcterms:W3CDTF">2021-04-22T23:04:37Z</dcterms:modified>
</cp:coreProperties>
</file>