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handoutMasterIdLst>
    <p:handoutMasterId r:id="rId11"/>
  </p:handoutMasterIdLst>
  <p:sldIdLst>
    <p:sldId id="280" r:id="rId2"/>
    <p:sldId id="281" r:id="rId3"/>
    <p:sldId id="282" r:id="rId4"/>
    <p:sldId id="284" r:id="rId5"/>
    <p:sldId id="283" r:id="rId6"/>
    <p:sldId id="287" r:id="rId7"/>
    <p:sldId id="285" r:id="rId8"/>
    <p:sldId id="286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2625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gisa" initials="K" lastIdx="1" clrIdx="0">
    <p:extLst>
      <p:ext uri="{19B8F6BF-5375-455C-9EA6-DF929625EA0E}">
        <p15:presenceInfo xmlns:p15="http://schemas.microsoft.com/office/powerpoint/2012/main" userId="Krugi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FFFFF"/>
    <a:srgbClr val="969696"/>
    <a:srgbClr val="C0C0C0"/>
    <a:srgbClr val="DDDDDD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182" y="570"/>
      </p:cViewPr>
      <p:guideLst>
        <p:guide pos="380"/>
        <p:guide orient="horz" pos="4110"/>
        <p:guide pos="2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7:53:13.54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BDED-1CA0-45CF-B1DF-381ABEB9811A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F6CC-F3DA-4472-9243-88B43AFF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20:54:14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-51817" y="-108198"/>
            <a:ext cx="9386668" cy="7081764"/>
            <a:chOff x="-51817" y="-108198"/>
            <a:chExt cx="9386668" cy="7081764"/>
          </a:xfrm>
        </p:grpSpPr>
        <p:sp>
          <p:nvSpPr>
            <p:cNvPr id="61" name="Rectangle 6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5799" spc="-3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8990" y="4613772"/>
              <a:ext cx="3205566" cy="808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980" y="-1"/>
              <a:ext cx="9144000" cy="68580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100" y="960246"/>
              <a:ext cx="2996705" cy="864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69295" y="5186900"/>
              <a:ext cx="6331058" cy="1786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925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26503" y="959125"/>
              <a:ext cx="6317496" cy="1162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925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-49657" y="5875795"/>
              <a:ext cx="3091912" cy="1042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72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09539" y="0"/>
              <a:ext cx="2704455" cy="9591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60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0" y="3723105"/>
              <a:ext cx="1394848" cy="629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30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74237" y="0"/>
              <a:ext cx="2169763" cy="660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9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35320" y="4778574"/>
              <a:ext cx="1693421" cy="525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3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22949" y="3642101"/>
              <a:ext cx="97833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73176" y="2281308"/>
              <a:ext cx="1265049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18745" y="4371015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5194" y="612286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41906" y="950541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17685" y="4427830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12064" y="3460413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0394" y="1896337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27262" y="2986442"/>
              <a:ext cx="97833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96926" y="3028550"/>
              <a:ext cx="97833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818251" y="6050326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06935" y="5412341"/>
              <a:ext cx="71098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5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79519" y="4311150"/>
              <a:ext cx="97833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0431" y="2696808"/>
              <a:ext cx="97833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-4433" y="-108198"/>
              <a:ext cx="3869360" cy="951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-51817" y="5375252"/>
              <a:ext cx="2762298" cy="5055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5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07738" y="4669379"/>
              <a:ext cx="2727113" cy="763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5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28179" y="4250841"/>
              <a:ext cx="1324360" cy="527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40720" y="457314"/>
              <a:ext cx="1136830" cy="415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41356" y="1971274"/>
              <a:ext cx="130444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125041" y="3816276"/>
              <a:ext cx="827498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33869" y="1026682"/>
              <a:ext cx="947979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17446" y="4371015"/>
              <a:ext cx="621980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2839" y="2826710"/>
              <a:ext cx="947979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7149" y="62737"/>
              <a:ext cx="947979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1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16085" y="3460413"/>
              <a:ext cx="947979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049848" y="2274490"/>
              <a:ext cx="954164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582040" y="1598168"/>
              <a:ext cx="1008400" cy="361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91018" y="5538106"/>
              <a:ext cx="737724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904726" y="4872408"/>
              <a:ext cx="947979" cy="357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50280" y="2542846"/>
              <a:ext cx="814276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892" y="4785121"/>
              <a:ext cx="1304440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1483532" y="1835029"/>
              <a:ext cx="1265049" cy="473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800" spc="-11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5000"/>
                      </a:srgbClr>
                    </a:outerShdw>
                  </a:effectLst>
                </a:rPr>
                <a:t>SMART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2660"/>
            <a:ext cx="6858000" cy="15151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12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1" y="1231326"/>
            <a:ext cx="7886700" cy="6508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60140" y="2199277"/>
            <a:ext cx="1453845" cy="1454400"/>
          </a:xfrm>
          <a:prstGeom prst="ellipse">
            <a:avLst/>
          </a:prstGeom>
          <a:solidFill>
            <a:schemeClr val="tx1">
              <a:alpha val="10000"/>
            </a:schemeClr>
          </a:solidFill>
          <a:ln w="381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45078" y="2199277"/>
            <a:ext cx="1453845" cy="1454400"/>
          </a:xfrm>
          <a:prstGeom prst="ellipse">
            <a:avLst/>
          </a:prstGeom>
          <a:solidFill>
            <a:schemeClr val="tx1">
              <a:alpha val="10000"/>
            </a:schemeClr>
          </a:solidFill>
          <a:ln w="381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0016" y="2199277"/>
            <a:ext cx="1453845" cy="1454400"/>
          </a:xfrm>
          <a:prstGeom prst="ellipse">
            <a:avLst/>
          </a:prstGeom>
          <a:solidFill>
            <a:schemeClr val="tx1">
              <a:alpha val="10000"/>
            </a:schemeClr>
          </a:solidFill>
          <a:ln w="381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7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1" y="1231326"/>
            <a:ext cx="7886700" cy="65087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05575" y="1162743"/>
            <a:ext cx="394335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02576" y="2117590"/>
            <a:ext cx="6538848" cy="6508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2576" y="2835040"/>
            <a:ext cx="6538848" cy="106171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12" name="Group 1311"/>
          <p:cNvGrpSpPr/>
          <p:nvPr userDrawn="1"/>
        </p:nvGrpSpPr>
        <p:grpSpPr>
          <a:xfrm>
            <a:off x="114924" y="1299560"/>
            <a:ext cx="8914193" cy="4604938"/>
            <a:chOff x="1885950" y="1825625"/>
            <a:chExt cx="8423276" cy="4351338"/>
          </a:xfrm>
          <a:solidFill>
            <a:schemeClr val="tx1">
              <a:alpha val="5000"/>
            </a:schemeClr>
          </a:solidFill>
        </p:grpSpPr>
        <p:sp>
          <p:nvSpPr>
            <p:cNvPr id="1313" name="Freeform 5"/>
            <p:cNvSpPr>
              <a:spLocks noEditPoints="1"/>
            </p:cNvSpPr>
            <p:nvPr/>
          </p:nvSpPr>
          <p:spPr bwMode="auto">
            <a:xfrm>
              <a:off x="7097713" y="5083175"/>
              <a:ext cx="109538" cy="112713"/>
            </a:xfrm>
            <a:custGeom>
              <a:avLst/>
              <a:gdLst>
                <a:gd name="T0" fmla="*/ 19 w 39"/>
                <a:gd name="T1" fmla="*/ 0 h 40"/>
                <a:gd name="T2" fmla="*/ 0 w 39"/>
                <a:gd name="T3" fmla="*/ 20 h 40"/>
                <a:gd name="T4" fmla="*/ 19 w 39"/>
                <a:gd name="T5" fmla="*/ 40 h 40"/>
                <a:gd name="T6" fmla="*/ 39 w 39"/>
                <a:gd name="T7" fmla="*/ 20 h 40"/>
                <a:gd name="T8" fmla="*/ 19 w 39"/>
                <a:gd name="T9" fmla="*/ 0 h 40"/>
                <a:gd name="T10" fmla="*/ 19 w 39"/>
                <a:gd name="T11" fmla="*/ 32 h 40"/>
                <a:gd name="T12" fmla="*/ 8 w 39"/>
                <a:gd name="T13" fmla="*/ 20 h 40"/>
                <a:gd name="T14" fmla="*/ 19 w 39"/>
                <a:gd name="T15" fmla="*/ 8 h 40"/>
                <a:gd name="T16" fmla="*/ 31 w 39"/>
                <a:gd name="T17" fmla="*/ 20 h 40"/>
                <a:gd name="T18" fmla="*/ 19 w 39"/>
                <a:gd name="T1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  <a:moveTo>
                    <a:pt x="19" y="32"/>
                  </a:move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Freeform 6"/>
            <p:cNvSpPr>
              <a:spLocks noEditPoints="1"/>
            </p:cNvSpPr>
            <p:nvPr/>
          </p:nvSpPr>
          <p:spPr bwMode="auto">
            <a:xfrm>
              <a:off x="7170738" y="4968875"/>
              <a:ext cx="52388" cy="55563"/>
            </a:xfrm>
            <a:custGeom>
              <a:avLst/>
              <a:gdLst>
                <a:gd name="T0" fmla="*/ 10 w 19"/>
                <a:gd name="T1" fmla="*/ 0 h 20"/>
                <a:gd name="T2" fmla="*/ 0 w 19"/>
                <a:gd name="T3" fmla="*/ 10 h 20"/>
                <a:gd name="T4" fmla="*/ 10 w 19"/>
                <a:gd name="T5" fmla="*/ 20 h 20"/>
                <a:gd name="T6" fmla="*/ 19 w 19"/>
                <a:gd name="T7" fmla="*/ 10 h 20"/>
                <a:gd name="T8" fmla="*/ 10 w 19"/>
                <a:gd name="T9" fmla="*/ 0 h 20"/>
                <a:gd name="T10" fmla="*/ 10 w 19"/>
                <a:gd name="T11" fmla="*/ 12 h 20"/>
                <a:gd name="T12" fmla="*/ 8 w 19"/>
                <a:gd name="T13" fmla="*/ 10 h 20"/>
                <a:gd name="T14" fmla="*/ 10 w 19"/>
                <a:gd name="T15" fmla="*/ 8 h 20"/>
                <a:gd name="T16" fmla="*/ 11 w 19"/>
                <a:gd name="T17" fmla="*/ 10 h 20"/>
                <a:gd name="T18" fmla="*/ 10 w 19"/>
                <a:gd name="T1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  <a:moveTo>
                    <a:pt x="10" y="12"/>
                  </a:move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7"/>
            <p:cNvSpPr>
              <a:spLocks noEditPoints="1"/>
            </p:cNvSpPr>
            <p:nvPr/>
          </p:nvSpPr>
          <p:spPr bwMode="auto">
            <a:xfrm>
              <a:off x="7731125" y="1870075"/>
              <a:ext cx="63500" cy="65088"/>
            </a:xfrm>
            <a:custGeom>
              <a:avLst/>
              <a:gdLst>
                <a:gd name="T0" fmla="*/ 11 w 23"/>
                <a:gd name="T1" fmla="*/ 23 h 23"/>
                <a:gd name="T2" fmla="*/ 23 w 23"/>
                <a:gd name="T3" fmla="*/ 12 h 23"/>
                <a:gd name="T4" fmla="*/ 11 w 23"/>
                <a:gd name="T5" fmla="*/ 0 h 23"/>
                <a:gd name="T6" fmla="*/ 0 w 23"/>
                <a:gd name="T7" fmla="*/ 12 h 23"/>
                <a:gd name="T8" fmla="*/ 11 w 23"/>
                <a:gd name="T9" fmla="*/ 23 h 23"/>
                <a:gd name="T10" fmla="*/ 11 w 23"/>
                <a:gd name="T11" fmla="*/ 8 h 23"/>
                <a:gd name="T12" fmla="*/ 15 w 23"/>
                <a:gd name="T13" fmla="*/ 12 h 23"/>
                <a:gd name="T14" fmla="*/ 11 w 23"/>
                <a:gd name="T15" fmla="*/ 15 h 23"/>
                <a:gd name="T16" fmla="*/ 8 w 23"/>
                <a:gd name="T17" fmla="*/ 12 h 23"/>
                <a:gd name="T18" fmla="*/ 11 w 23"/>
                <a:gd name="T1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7" y="23"/>
                    <a:pt x="23" y="18"/>
                    <a:pt x="23" y="12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  <a:moveTo>
                    <a:pt x="11" y="8"/>
                  </a:moveTo>
                  <a:cubicBezTo>
                    <a:pt x="13" y="8"/>
                    <a:pt x="15" y="10"/>
                    <a:pt x="15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9" y="15"/>
                    <a:pt x="8" y="14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Freeform 8"/>
            <p:cNvSpPr>
              <a:spLocks noEditPoints="1"/>
            </p:cNvSpPr>
            <p:nvPr/>
          </p:nvSpPr>
          <p:spPr bwMode="auto">
            <a:xfrm>
              <a:off x="9925050" y="2414588"/>
              <a:ext cx="52388" cy="55563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10 h 20"/>
                <a:gd name="T4" fmla="*/ 10 w 19"/>
                <a:gd name="T5" fmla="*/ 0 h 20"/>
                <a:gd name="T6" fmla="*/ 0 w 19"/>
                <a:gd name="T7" fmla="*/ 10 h 20"/>
                <a:gd name="T8" fmla="*/ 10 w 19"/>
                <a:gd name="T9" fmla="*/ 20 h 20"/>
                <a:gd name="T10" fmla="*/ 10 w 19"/>
                <a:gd name="T11" fmla="*/ 8 h 20"/>
                <a:gd name="T12" fmla="*/ 11 w 19"/>
                <a:gd name="T13" fmla="*/ 10 h 20"/>
                <a:gd name="T14" fmla="*/ 10 w 19"/>
                <a:gd name="T15" fmla="*/ 12 h 20"/>
                <a:gd name="T16" fmla="*/ 8 w 19"/>
                <a:gd name="T17" fmla="*/ 10 h 20"/>
                <a:gd name="T18" fmla="*/ 10 w 19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lose/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Freeform 9"/>
            <p:cNvSpPr>
              <a:spLocks noEditPoints="1"/>
            </p:cNvSpPr>
            <p:nvPr/>
          </p:nvSpPr>
          <p:spPr bwMode="auto">
            <a:xfrm>
              <a:off x="9450388" y="3932238"/>
              <a:ext cx="52388" cy="55563"/>
            </a:xfrm>
            <a:custGeom>
              <a:avLst/>
              <a:gdLst>
                <a:gd name="T0" fmla="*/ 0 w 19"/>
                <a:gd name="T1" fmla="*/ 10 h 20"/>
                <a:gd name="T2" fmla="*/ 10 w 19"/>
                <a:gd name="T3" fmla="*/ 20 h 20"/>
                <a:gd name="T4" fmla="*/ 19 w 19"/>
                <a:gd name="T5" fmla="*/ 10 h 20"/>
                <a:gd name="T6" fmla="*/ 10 w 19"/>
                <a:gd name="T7" fmla="*/ 0 h 20"/>
                <a:gd name="T8" fmla="*/ 0 w 19"/>
                <a:gd name="T9" fmla="*/ 10 h 20"/>
                <a:gd name="T10" fmla="*/ 11 w 19"/>
                <a:gd name="T11" fmla="*/ 10 h 20"/>
                <a:gd name="T12" fmla="*/ 10 w 19"/>
                <a:gd name="T13" fmla="*/ 12 h 20"/>
                <a:gd name="T14" fmla="*/ 8 w 19"/>
                <a:gd name="T15" fmla="*/ 10 h 20"/>
                <a:gd name="T16" fmla="*/ 10 w 19"/>
                <a:gd name="T17" fmla="*/ 8 h 20"/>
                <a:gd name="T18" fmla="*/ 11 w 19"/>
                <a:gd name="T1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lose/>
                  <a:moveTo>
                    <a:pt x="11" y="10"/>
                  </a:move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1" y="9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Freeform 10"/>
            <p:cNvSpPr>
              <a:spLocks noEditPoints="1"/>
            </p:cNvSpPr>
            <p:nvPr/>
          </p:nvSpPr>
          <p:spPr bwMode="auto">
            <a:xfrm>
              <a:off x="9505950" y="3987800"/>
              <a:ext cx="55563" cy="52388"/>
            </a:xfrm>
            <a:custGeom>
              <a:avLst/>
              <a:gdLst>
                <a:gd name="T0" fmla="*/ 0 w 20"/>
                <a:gd name="T1" fmla="*/ 10 h 19"/>
                <a:gd name="T2" fmla="*/ 10 w 20"/>
                <a:gd name="T3" fmla="*/ 19 h 19"/>
                <a:gd name="T4" fmla="*/ 20 w 20"/>
                <a:gd name="T5" fmla="*/ 10 h 19"/>
                <a:gd name="T6" fmla="*/ 10 w 20"/>
                <a:gd name="T7" fmla="*/ 0 h 19"/>
                <a:gd name="T8" fmla="*/ 0 w 20"/>
                <a:gd name="T9" fmla="*/ 10 h 19"/>
                <a:gd name="T10" fmla="*/ 12 w 20"/>
                <a:gd name="T11" fmla="*/ 10 h 19"/>
                <a:gd name="T12" fmla="*/ 10 w 20"/>
                <a:gd name="T13" fmla="*/ 11 h 19"/>
                <a:gd name="T14" fmla="*/ 8 w 20"/>
                <a:gd name="T15" fmla="*/ 10 h 19"/>
                <a:gd name="T16" fmla="*/ 10 w 20"/>
                <a:gd name="T17" fmla="*/ 8 h 19"/>
                <a:gd name="T18" fmla="*/ 12 w 20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  <a:moveTo>
                    <a:pt x="12" y="10"/>
                  </a:move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Freeform 11"/>
            <p:cNvSpPr>
              <a:spLocks noEditPoints="1"/>
            </p:cNvSpPr>
            <p:nvPr/>
          </p:nvSpPr>
          <p:spPr bwMode="auto">
            <a:xfrm>
              <a:off x="9594850" y="3005138"/>
              <a:ext cx="234950" cy="331788"/>
            </a:xfrm>
            <a:custGeom>
              <a:avLst/>
              <a:gdLst>
                <a:gd name="T0" fmla="*/ 74 w 84"/>
                <a:gd name="T1" fmla="*/ 82 h 119"/>
                <a:gd name="T2" fmla="*/ 84 w 84"/>
                <a:gd name="T3" fmla="*/ 72 h 119"/>
                <a:gd name="T4" fmla="*/ 76 w 84"/>
                <a:gd name="T5" fmla="*/ 62 h 119"/>
                <a:gd name="T6" fmla="*/ 75 w 84"/>
                <a:gd name="T7" fmla="*/ 19 h 119"/>
                <a:gd name="T8" fmla="*/ 82 w 84"/>
                <a:gd name="T9" fmla="*/ 10 h 119"/>
                <a:gd name="T10" fmla="*/ 72 w 84"/>
                <a:gd name="T11" fmla="*/ 0 h 119"/>
                <a:gd name="T12" fmla="*/ 62 w 84"/>
                <a:gd name="T13" fmla="*/ 10 h 119"/>
                <a:gd name="T14" fmla="*/ 66 w 84"/>
                <a:gd name="T15" fmla="*/ 17 h 119"/>
                <a:gd name="T16" fmla="*/ 28 w 84"/>
                <a:gd name="T17" fmla="*/ 81 h 119"/>
                <a:gd name="T18" fmla="*/ 20 w 84"/>
                <a:gd name="T19" fmla="*/ 80 h 119"/>
                <a:gd name="T20" fmla="*/ 0 w 84"/>
                <a:gd name="T21" fmla="*/ 99 h 119"/>
                <a:gd name="T22" fmla="*/ 20 w 84"/>
                <a:gd name="T23" fmla="*/ 119 h 119"/>
                <a:gd name="T24" fmla="*/ 40 w 84"/>
                <a:gd name="T25" fmla="*/ 99 h 119"/>
                <a:gd name="T26" fmla="*/ 38 w 84"/>
                <a:gd name="T27" fmla="*/ 92 h 119"/>
                <a:gd name="T28" fmla="*/ 67 w 84"/>
                <a:gd name="T29" fmla="*/ 78 h 119"/>
                <a:gd name="T30" fmla="*/ 74 w 84"/>
                <a:gd name="T31" fmla="*/ 82 h 119"/>
                <a:gd name="T32" fmla="*/ 75 w 84"/>
                <a:gd name="T33" fmla="*/ 74 h 119"/>
                <a:gd name="T34" fmla="*/ 75 w 84"/>
                <a:gd name="T35" fmla="*/ 73 h 119"/>
                <a:gd name="T36" fmla="*/ 76 w 84"/>
                <a:gd name="T37" fmla="*/ 72 h 119"/>
                <a:gd name="T38" fmla="*/ 75 w 84"/>
                <a:gd name="T39" fmla="*/ 74 h 119"/>
                <a:gd name="T40" fmla="*/ 71 w 84"/>
                <a:gd name="T41" fmla="*/ 8 h 119"/>
                <a:gd name="T42" fmla="*/ 71 w 84"/>
                <a:gd name="T43" fmla="*/ 9 h 119"/>
                <a:gd name="T44" fmla="*/ 70 w 84"/>
                <a:gd name="T45" fmla="*/ 10 h 119"/>
                <a:gd name="T46" fmla="*/ 71 w 84"/>
                <a:gd name="T47" fmla="*/ 8 h 119"/>
                <a:gd name="T48" fmla="*/ 32 w 84"/>
                <a:gd name="T49" fmla="*/ 99 h 119"/>
                <a:gd name="T50" fmla="*/ 20 w 84"/>
                <a:gd name="T51" fmla="*/ 111 h 119"/>
                <a:gd name="T52" fmla="*/ 8 w 84"/>
                <a:gd name="T53" fmla="*/ 99 h 119"/>
                <a:gd name="T54" fmla="*/ 20 w 84"/>
                <a:gd name="T55" fmla="*/ 88 h 119"/>
                <a:gd name="T56" fmla="*/ 24 w 84"/>
                <a:gd name="T57" fmla="*/ 88 h 119"/>
                <a:gd name="T58" fmla="*/ 18 w 84"/>
                <a:gd name="T59" fmla="*/ 98 h 119"/>
                <a:gd name="T60" fmla="*/ 18 w 84"/>
                <a:gd name="T61" fmla="*/ 101 h 119"/>
                <a:gd name="T62" fmla="*/ 19 w 84"/>
                <a:gd name="T63" fmla="*/ 101 h 119"/>
                <a:gd name="T64" fmla="*/ 20 w 84"/>
                <a:gd name="T65" fmla="*/ 101 h 119"/>
                <a:gd name="T66" fmla="*/ 31 w 84"/>
                <a:gd name="T67" fmla="*/ 96 h 119"/>
                <a:gd name="T68" fmla="*/ 32 w 84"/>
                <a:gd name="T69" fmla="*/ 99 h 119"/>
                <a:gd name="T70" fmla="*/ 29 w 84"/>
                <a:gd name="T71" fmla="*/ 92 h 119"/>
                <a:gd name="T72" fmla="*/ 25 w 84"/>
                <a:gd name="T73" fmla="*/ 94 h 119"/>
                <a:gd name="T74" fmla="*/ 27 w 84"/>
                <a:gd name="T75" fmla="*/ 90 h 119"/>
                <a:gd name="T76" fmla="*/ 29 w 84"/>
                <a:gd name="T77" fmla="*/ 92 h 119"/>
                <a:gd name="T78" fmla="*/ 37 w 84"/>
                <a:gd name="T79" fmla="*/ 88 h 119"/>
                <a:gd name="T80" fmla="*/ 31 w 84"/>
                <a:gd name="T81" fmla="*/ 83 h 119"/>
                <a:gd name="T82" fmla="*/ 69 w 84"/>
                <a:gd name="T83" fmla="*/ 19 h 119"/>
                <a:gd name="T84" fmla="*/ 71 w 84"/>
                <a:gd name="T85" fmla="*/ 19 h 119"/>
                <a:gd name="T86" fmla="*/ 72 w 84"/>
                <a:gd name="T87" fmla="*/ 62 h 119"/>
                <a:gd name="T88" fmla="*/ 65 w 84"/>
                <a:gd name="T89" fmla="*/ 72 h 119"/>
                <a:gd name="T90" fmla="*/ 65 w 84"/>
                <a:gd name="T91" fmla="*/ 74 h 119"/>
                <a:gd name="T92" fmla="*/ 37 w 84"/>
                <a:gd name="T93" fmla="*/ 8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19">
                  <a:moveTo>
                    <a:pt x="74" y="82"/>
                  </a:moveTo>
                  <a:cubicBezTo>
                    <a:pt x="80" y="82"/>
                    <a:pt x="84" y="77"/>
                    <a:pt x="84" y="72"/>
                  </a:cubicBezTo>
                  <a:cubicBezTo>
                    <a:pt x="84" y="67"/>
                    <a:pt x="81" y="63"/>
                    <a:pt x="76" y="62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9" y="18"/>
                    <a:pt x="82" y="14"/>
                    <a:pt x="82" y="10"/>
                  </a:cubicBezTo>
                  <a:cubicBezTo>
                    <a:pt x="82" y="4"/>
                    <a:pt x="77" y="0"/>
                    <a:pt x="72" y="0"/>
                  </a:cubicBezTo>
                  <a:cubicBezTo>
                    <a:pt x="66" y="0"/>
                    <a:pt x="62" y="4"/>
                    <a:pt x="62" y="10"/>
                  </a:cubicBezTo>
                  <a:cubicBezTo>
                    <a:pt x="62" y="13"/>
                    <a:pt x="63" y="15"/>
                    <a:pt x="66" y="17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5" y="80"/>
                    <a:pt x="23" y="80"/>
                    <a:pt x="20" y="80"/>
                  </a:cubicBezTo>
                  <a:cubicBezTo>
                    <a:pt x="9" y="80"/>
                    <a:pt x="0" y="88"/>
                    <a:pt x="0" y="99"/>
                  </a:cubicBezTo>
                  <a:cubicBezTo>
                    <a:pt x="0" y="110"/>
                    <a:pt x="9" y="119"/>
                    <a:pt x="20" y="119"/>
                  </a:cubicBezTo>
                  <a:cubicBezTo>
                    <a:pt x="31" y="119"/>
                    <a:pt x="40" y="110"/>
                    <a:pt x="40" y="99"/>
                  </a:cubicBezTo>
                  <a:cubicBezTo>
                    <a:pt x="40" y="97"/>
                    <a:pt x="39" y="94"/>
                    <a:pt x="38" y="92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80"/>
                    <a:pt x="71" y="82"/>
                    <a:pt x="74" y="82"/>
                  </a:cubicBezTo>
                  <a:close/>
                  <a:moveTo>
                    <a:pt x="75" y="74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6" y="73"/>
                    <a:pt x="76" y="72"/>
                  </a:cubicBezTo>
                  <a:cubicBezTo>
                    <a:pt x="76" y="73"/>
                    <a:pt x="75" y="74"/>
                    <a:pt x="75" y="74"/>
                  </a:cubicBezTo>
                  <a:close/>
                  <a:moveTo>
                    <a:pt x="71" y="8"/>
                  </a:moveTo>
                  <a:cubicBezTo>
                    <a:pt x="71" y="8"/>
                    <a:pt x="71" y="8"/>
                    <a:pt x="71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9"/>
                    <a:pt x="71" y="8"/>
                    <a:pt x="71" y="8"/>
                  </a:cubicBezTo>
                  <a:close/>
                  <a:moveTo>
                    <a:pt x="32" y="99"/>
                  </a:moveTo>
                  <a:cubicBezTo>
                    <a:pt x="32" y="106"/>
                    <a:pt x="27" y="111"/>
                    <a:pt x="20" y="111"/>
                  </a:cubicBezTo>
                  <a:cubicBezTo>
                    <a:pt x="14" y="111"/>
                    <a:pt x="8" y="106"/>
                    <a:pt x="8" y="99"/>
                  </a:cubicBezTo>
                  <a:cubicBezTo>
                    <a:pt x="8" y="93"/>
                    <a:pt x="14" y="88"/>
                    <a:pt x="20" y="88"/>
                  </a:cubicBezTo>
                  <a:cubicBezTo>
                    <a:pt x="21" y="88"/>
                    <a:pt x="22" y="88"/>
                    <a:pt x="24" y="8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7" y="99"/>
                    <a:pt x="17" y="100"/>
                    <a:pt x="18" y="101"/>
                  </a:cubicBezTo>
                  <a:cubicBezTo>
                    <a:pt x="18" y="101"/>
                    <a:pt x="19" y="101"/>
                    <a:pt x="19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29" y="92"/>
                  </a:moveTo>
                  <a:cubicBezTo>
                    <a:pt x="25" y="94"/>
                    <a:pt x="25" y="94"/>
                    <a:pt x="25" y="94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8" y="91"/>
                    <a:pt x="29" y="91"/>
                    <a:pt x="29" y="92"/>
                  </a:cubicBezTo>
                  <a:close/>
                  <a:moveTo>
                    <a:pt x="37" y="88"/>
                  </a:moveTo>
                  <a:cubicBezTo>
                    <a:pt x="35" y="86"/>
                    <a:pt x="33" y="85"/>
                    <a:pt x="31" y="83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1" y="1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68" y="63"/>
                    <a:pt x="65" y="67"/>
                    <a:pt x="65" y="72"/>
                  </a:cubicBezTo>
                  <a:cubicBezTo>
                    <a:pt x="65" y="73"/>
                    <a:pt x="65" y="73"/>
                    <a:pt x="65" y="74"/>
                  </a:cubicBezTo>
                  <a:lnTo>
                    <a:pt x="37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Freeform 12"/>
            <p:cNvSpPr>
              <a:spLocks noEditPoints="1"/>
            </p:cNvSpPr>
            <p:nvPr/>
          </p:nvSpPr>
          <p:spPr bwMode="auto">
            <a:xfrm>
              <a:off x="5691188" y="2620963"/>
              <a:ext cx="107950" cy="111125"/>
            </a:xfrm>
            <a:custGeom>
              <a:avLst/>
              <a:gdLst>
                <a:gd name="T0" fmla="*/ 19 w 39"/>
                <a:gd name="T1" fmla="*/ 40 h 40"/>
                <a:gd name="T2" fmla="*/ 39 w 39"/>
                <a:gd name="T3" fmla="*/ 20 h 40"/>
                <a:gd name="T4" fmla="*/ 19 w 39"/>
                <a:gd name="T5" fmla="*/ 0 h 40"/>
                <a:gd name="T6" fmla="*/ 0 w 39"/>
                <a:gd name="T7" fmla="*/ 20 h 40"/>
                <a:gd name="T8" fmla="*/ 19 w 39"/>
                <a:gd name="T9" fmla="*/ 40 h 40"/>
                <a:gd name="T10" fmla="*/ 19 w 39"/>
                <a:gd name="T11" fmla="*/ 8 h 40"/>
                <a:gd name="T12" fmla="*/ 31 w 39"/>
                <a:gd name="T13" fmla="*/ 20 h 40"/>
                <a:gd name="T14" fmla="*/ 19 w 39"/>
                <a:gd name="T15" fmla="*/ 32 h 40"/>
                <a:gd name="T16" fmla="*/ 8 w 39"/>
                <a:gd name="T17" fmla="*/ 20 h 40"/>
                <a:gd name="T18" fmla="*/ 19 w 39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40"/>
                  </a:move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lose/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13"/>
            <p:cNvSpPr>
              <a:spLocks noEditPoints="1"/>
            </p:cNvSpPr>
            <p:nvPr/>
          </p:nvSpPr>
          <p:spPr bwMode="auto">
            <a:xfrm>
              <a:off x="5297488" y="1881188"/>
              <a:ext cx="5011738" cy="3695700"/>
            </a:xfrm>
            <a:custGeom>
              <a:avLst/>
              <a:gdLst>
                <a:gd name="T0" fmla="*/ 1642 w 1798"/>
                <a:gd name="T1" fmla="*/ 240 h 1325"/>
                <a:gd name="T2" fmla="*/ 372 w 1798"/>
                <a:gd name="T3" fmla="*/ 28 h 1325"/>
                <a:gd name="T4" fmla="*/ 436 w 1798"/>
                <a:gd name="T5" fmla="*/ 403 h 1325"/>
                <a:gd name="T6" fmla="*/ 316 w 1798"/>
                <a:gd name="T7" fmla="*/ 787 h 1325"/>
                <a:gd name="T8" fmla="*/ 706 w 1798"/>
                <a:gd name="T9" fmla="*/ 683 h 1325"/>
                <a:gd name="T10" fmla="*/ 1285 w 1798"/>
                <a:gd name="T11" fmla="*/ 919 h 1325"/>
                <a:gd name="T12" fmla="*/ 1346 w 1798"/>
                <a:gd name="T13" fmla="*/ 652 h 1325"/>
                <a:gd name="T14" fmla="*/ 851 w 1798"/>
                <a:gd name="T15" fmla="*/ 577 h 1325"/>
                <a:gd name="T16" fmla="*/ 456 w 1798"/>
                <a:gd name="T17" fmla="*/ 132 h 1325"/>
                <a:gd name="T18" fmla="*/ 897 w 1798"/>
                <a:gd name="T19" fmla="*/ 127 h 1325"/>
                <a:gd name="T20" fmla="*/ 1314 w 1798"/>
                <a:gd name="T21" fmla="*/ 116 h 1325"/>
                <a:gd name="T22" fmla="*/ 1478 w 1798"/>
                <a:gd name="T23" fmla="*/ 322 h 1325"/>
                <a:gd name="T24" fmla="*/ 1113 w 1798"/>
                <a:gd name="T25" fmla="*/ 527 h 1325"/>
                <a:gd name="T26" fmla="*/ 659 w 1798"/>
                <a:gd name="T27" fmla="*/ 344 h 1325"/>
                <a:gd name="T28" fmla="*/ 1152 w 1798"/>
                <a:gd name="T29" fmla="*/ 254 h 1325"/>
                <a:gd name="T30" fmla="*/ 1348 w 1798"/>
                <a:gd name="T31" fmla="*/ 500 h 1325"/>
                <a:gd name="T32" fmla="*/ 653 w 1798"/>
                <a:gd name="T33" fmla="*/ 265 h 1325"/>
                <a:gd name="T34" fmla="*/ 1074 w 1798"/>
                <a:gd name="T35" fmla="*/ 423 h 1325"/>
                <a:gd name="T36" fmla="*/ 1163 w 1798"/>
                <a:gd name="T37" fmla="*/ 453 h 1325"/>
                <a:gd name="T38" fmla="*/ 1156 w 1798"/>
                <a:gd name="T39" fmla="*/ 372 h 1325"/>
                <a:gd name="T40" fmla="*/ 896 w 1798"/>
                <a:gd name="T41" fmla="*/ 355 h 1325"/>
                <a:gd name="T42" fmla="*/ 815 w 1798"/>
                <a:gd name="T43" fmla="*/ 371 h 1325"/>
                <a:gd name="T44" fmla="*/ 1289 w 1798"/>
                <a:gd name="T45" fmla="*/ 356 h 1325"/>
                <a:gd name="T46" fmla="*/ 808 w 1798"/>
                <a:gd name="T47" fmla="*/ 334 h 1325"/>
                <a:gd name="T48" fmla="*/ 896 w 1798"/>
                <a:gd name="T49" fmla="*/ 503 h 1325"/>
                <a:gd name="T50" fmla="*/ 1378 w 1798"/>
                <a:gd name="T51" fmla="*/ 260 h 1325"/>
                <a:gd name="T52" fmla="*/ 1132 w 1798"/>
                <a:gd name="T53" fmla="*/ 237 h 1325"/>
                <a:gd name="T54" fmla="*/ 664 w 1798"/>
                <a:gd name="T55" fmla="*/ 350 h 1325"/>
                <a:gd name="T56" fmla="*/ 1057 w 1798"/>
                <a:gd name="T57" fmla="*/ 434 h 1325"/>
                <a:gd name="T58" fmla="*/ 1436 w 1798"/>
                <a:gd name="T59" fmla="*/ 400 h 1325"/>
                <a:gd name="T60" fmla="*/ 1472 w 1798"/>
                <a:gd name="T61" fmla="*/ 141 h 1325"/>
                <a:gd name="T62" fmla="*/ 982 w 1798"/>
                <a:gd name="T63" fmla="*/ 89 h 1325"/>
                <a:gd name="T64" fmla="*/ 617 w 1798"/>
                <a:gd name="T65" fmla="*/ 139 h 1325"/>
                <a:gd name="T66" fmla="*/ 642 w 1798"/>
                <a:gd name="T67" fmla="*/ 345 h 1325"/>
                <a:gd name="T68" fmla="*/ 789 w 1798"/>
                <a:gd name="T69" fmla="*/ 544 h 1325"/>
                <a:gd name="T70" fmla="*/ 1375 w 1798"/>
                <a:gd name="T71" fmla="*/ 573 h 1325"/>
                <a:gd name="T72" fmla="*/ 1498 w 1798"/>
                <a:gd name="T73" fmla="*/ 329 h 1325"/>
                <a:gd name="T74" fmla="*/ 1378 w 1798"/>
                <a:gd name="T75" fmla="*/ 118 h 1325"/>
                <a:gd name="T76" fmla="*/ 825 w 1798"/>
                <a:gd name="T77" fmla="*/ 104 h 1325"/>
                <a:gd name="T78" fmla="*/ 365 w 1798"/>
                <a:gd name="T79" fmla="*/ 133 h 1325"/>
                <a:gd name="T80" fmla="*/ 267 w 1798"/>
                <a:gd name="T81" fmla="*/ 361 h 1325"/>
                <a:gd name="T82" fmla="*/ 175 w 1798"/>
                <a:gd name="T83" fmla="*/ 358 h 1325"/>
                <a:gd name="T84" fmla="*/ 419 w 1798"/>
                <a:gd name="T85" fmla="*/ 252 h 1325"/>
                <a:gd name="T86" fmla="*/ 635 w 1798"/>
                <a:gd name="T87" fmla="*/ 350 h 1325"/>
                <a:gd name="T88" fmla="*/ 582 w 1798"/>
                <a:gd name="T89" fmla="*/ 789 h 1325"/>
                <a:gd name="T90" fmla="*/ 410 w 1798"/>
                <a:gd name="T91" fmla="*/ 1155 h 1325"/>
                <a:gd name="T92" fmla="*/ 327 w 1798"/>
                <a:gd name="T93" fmla="*/ 925 h 1325"/>
                <a:gd name="T94" fmla="*/ 140 w 1798"/>
                <a:gd name="T95" fmla="*/ 704 h 1325"/>
                <a:gd name="T96" fmla="*/ 304 w 1798"/>
                <a:gd name="T97" fmla="*/ 551 h 1325"/>
                <a:gd name="T98" fmla="*/ 331 w 1798"/>
                <a:gd name="T99" fmla="*/ 755 h 1325"/>
                <a:gd name="T100" fmla="*/ 444 w 1798"/>
                <a:gd name="T101" fmla="*/ 983 h 1325"/>
                <a:gd name="T102" fmla="*/ 472 w 1798"/>
                <a:gd name="T103" fmla="*/ 783 h 1325"/>
                <a:gd name="T104" fmla="*/ 487 w 1798"/>
                <a:gd name="T105" fmla="*/ 887 h 1325"/>
                <a:gd name="T106" fmla="*/ 413 w 1798"/>
                <a:gd name="T107" fmla="*/ 544 h 1325"/>
                <a:gd name="T108" fmla="*/ 150 w 1798"/>
                <a:gd name="T109" fmla="*/ 593 h 1325"/>
                <a:gd name="T110" fmla="*/ 31 w 1798"/>
                <a:gd name="T111" fmla="*/ 749 h 1325"/>
                <a:gd name="T112" fmla="*/ 388 w 1798"/>
                <a:gd name="T113" fmla="*/ 844 h 1325"/>
                <a:gd name="T114" fmla="*/ 347 w 1798"/>
                <a:gd name="T115" fmla="*/ 1182 h 1325"/>
                <a:gd name="T116" fmla="*/ 536 w 1798"/>
                <a:gd name="T117" fmla="*/ 1075 h 1325"/>
                <a:gd name="T118" fmla="*/ 645 w 1798"/>
                <a:gd name="T119" fmla="*/ 718 h 1325"/>
                <a:gd name="T120" fmla="*/ 965 w 1798"/>
                <a:gd name="T121" fmla="*/ 630 h 1325"/>
                <a:gd name="T122" fmla="*/ 1231 w 1798"/>
                <a:gd name="T123" fmla="*/ 630 h 1325"/>
                <a:gd name="T124" fmla="*/ 1425 w 1798"/>
                <a:gd name="T125" fmla="*/ 90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98" h="1325">
                  <a:moveTo>
                    <a:pt x="1787" y="994"/>
                  </a:moveTo>
                  <a:cubicBezTo>
                    <a:pt x="1783" y="994"/>
                    <a:pt x="1779" y="996"/>
                    <a:pt x="1777" y="999"/>
                  </a:cubicBezTo>
                  <a:cubicBezTo>
                    <a:pt x="1734" y="980"/>
                    <a:pt x="1734" y="980"/>
                    <a:pt x="1734" y="980"/>
                  </a:cubicBezTo>
                  <a:cubicBezTo>
                    <a:pt x="1735" y="978"/>
                    <a:pt x="1735" y="976"/>
                    <a:pt x="1735" y="973"/>
                  </a:cubicBezTo>
                  <a:cubicBezTo>
                    <a:pt x="1735" y="962"/>
                    <a:pt x="1727" y="954"/>
                    <a:pt x="1716" y="954"/>
                  </a:cubicBezTo>
                  <a:cubicBezTo>
                    <a:pt x="1710" y="954"/>
                    <a:pt x="1705" y="956"/>
                    <a:pt x="1701" y="960"/>
                  </a:cubicBezTo>
                  <a:cubicBezTo>
                    <a:pt x="1686" y="947"/>
                    <a:pt x="1686" y="947"/>
                    <a:pt x="1686" y="947"/>
                  </a:cubicBezTo>
                  <a:cubicBezTo>
                    <a:pt x="1687" y="946"/>
                    <a:pt x="1688" y="944"/>
                    <a:pt x="1688" y="942"/>
                  </a:cubicBezTo>
                  <a:cubicBezTo>
                    <a:pt x="1688" y="937"/>
                    <a:pt x="1683" y="932"/>
                    <a:pt x="1678" y="932"/>
                  </a:cubicBezTo>
                  <a:cubicBezTo>
                    <a:pt x="1674" y="932"/>
                    <a:pt x="1671" y="934"/>
                    <a:pt x="1669" y="938"/>
                  </a:cubicBezTo>
                  <a:cubicBezTo>
                    <a:pt x="1453" y="878"/>
                    <a:pt x="1453" y="878"/>
                    <a:pt x="1453" y="878"/>
                  </a:cubicBezTo>
                  <a:cubicBezTo>
                    <a:pt x="1452" y="873"/>
                    <a:pt x="1448" y="870"/>
                    <a:pt x="1444" y="870"/>
                  </a:cubicBezTo>
                  <a:cubicBezTo>
                    <a:pt x="1441" y="870"/>
                    <a:pt x="1438" y="872"/>
                    <a:pt x="1436" y="874"/>
                  </a:cubicBezTo>
                  <a:cubicBezTo>
                    <a:pt x="1423" y="872"/>
                    <a:pt x="1423" y="872"/>
                    <a:pt x="1423" y="872"/>
                  </a:cubicBezTo>
                  <a:cubicBezTo>
                    <a:pt x="1422" y="867"/>
                    <a:pt x="1418" y="863"/>
                    <a:pt x="1413" y="863"/>
                  </a:cubicBezTo>
                  <a:cubicBezTo>
                    <a:pt x="1407" y="863"/>
                    <a:pt x="1403" y="867"/>
                    <a:pt x="1403" y="873"/>
                  </a:cubicBezTo>
                  <a:cubicBezTo>
                    <a:pt x="1403" y="874"/>
                    <a:pt x="1403" y="875"/>
                    <a:pt x="1404" y="876"/>
                  </a:cubicBezTo>
                  <a:cubicBezTo>
                    <a:pt x="1307" y="935"/>
                    <a:pt x="1307" y="935"/>
                    <a:pt x="1307" y="935"/>
                  </a:cubicBezTo>
                  <a:cubicBezTo>
                    <a:pt x="1305" y="933"/>
                    <a:pt x="1302" y="932"/>
                    <a:pt x="1299" y="932"/>
                  </a:cubicBezTo>
                  <a:cubicBezTo>
                    <a:pt x="1298" y="932"/>
                    <a:pt x="1298" y="932"/>
                    <a:pt x="1297" y="933"/>
                  </a:cubicBezTo>
                  <a:cubicBezTo>
                    <a:pt x="1289" y="917"/>
                    <a:pt x="1289" y="917"/>
                    <a:pt x="1289" y="917"/>
                  </a:cubicBezTo>
                  <a:cubicBezTo>
                    <a:pt x="1291" y="915"/>
                    <a:pt x="1293" y="912"/>
                    <a:pt x="1293" y="909"/>
                  </a:cubicBezTo>
                  <a:cubicBezTo>
                    <a:pt x="1293" y="904"/>
                    <a:pt x="1288" y="900"/>
                    <a:pt x="1283" y="899"/>
                  </a:cubicBezTo>
                  <a:cubicBezTo>
                    <a:pt x="1275" y="849"/>
                    <a:pt x="1275" y="849"/>
                    <a:pt x="1275" y="849"/>
                  </a:cubicBezTo>
                  <a:cubicBezTo>
                    <a:pt x="1278" y="847"/>
                    <a:pt x="1281" y="844"/>
                    <a:pt x="1281" y="840"/>
                  </a:cubicBezTo>
                  <a:cubicBezTo>
                    <a:pt x="1281" y="837"/>
                    <a:pt x="1280" y="834"/>
                    <a:pt x="1278" y="832"/>
                  </a:cubicBezTo>
                  <a:cubicBezTo>
                    <a:pt x="1313" y="773"/>
                    <a:pt x="1313" y="773"/>
                    <a:pt x="1313" y="773"/>
                  </a:cubicBezTo>
                  <a:cubicBezTo>
                    <a:pt x="1316" y="775"/>
                    <a:pt x="1319" y="775"/>
                    <a:pt x="1322" y="775"/>
                  </a:cubicBezTo>
                  <a:cubicBezTo>
                    <a:pt x="1333" y="775"/>
                    <a:pt x="1342" y="766"/>
                    <a:pt x="1342" y="755"/>
                  </a:cubicBezTo>
                  <a:cubicBezTo>
                    <a:pt x="1342" y="745"/>
                    <a:pt x="1333" y="736"/>
                    <a:pt x="1322" y="736"/>
                  </a:cubicBezTo>
                  <a:cubicBezTo>
                    <a:pt x="1320" y="736"/>
                    <a:pt x="1318" y="736"/>
                    <a:pt x="1316" y="737"/>
                  </a:cubicBezTo>
                  <a:cubicBezTo>
                    <a:pt x="1299" y="694"/>
                    <a:pt x="1299" y="694"/>
                    <a:pt x="1299" y="694"/>
                  </a:cubicBezTo>
                  <a:cubicBezTo>
                    <a:pt x="1301" y="693"/>
                    <a:pt x="1303" y="690"/>
                    <a:pt x="1303" y="686"/>
                  </a:cubicBezTo>
                  <a:cubicBezTo>
                    <a:pt x="1303" y="684"/>
                    <a:pt x="1303" y="683"/>
                    <a:pt x="1302" y="681"/>
                  </a:cubicBezTo>
                  <a:cubicBezTo>
                    <a:pt x="1334" y="655"/>
                    <a:pt x="1334" y="655"/>
                    <a:pt x="1334" y="655"/>
                  </a:cubicBezTo>
                  <a:cubicBezTo>
                    <a:pt x="1337" y="658"/>
                    <a:pt x="1342" y="660"/>
                    <a:pt x="1346" y="660"/>
                  </a:cubicBezTo>
                  <a:cubicBezTo>
                    <a:pt x="1356" y="660"/>
                    <a:pt x="1364" y="651"/>
                    <a:pt x="1364" y="641"/>
                  </a:cubicBezTo>
                  <a:cubicBezTo>
                    <a:pt x="1364" y="635"/>
                    <a:pt x="1361" y="629"/>
                    <a:pt x="1356" y="626"/>
                  </a:cubicBezTo>
                  <a:cubicBezTo>
                    <a:pt x="1374" y="590"/>
                    <a:pt x="1374" y="590"/>
                    <a:pt x="1374" y="590"/>
                  </a:cubicBezTo>
                  <a:cubicBezTo>
                    <a:pt x="1375" y="590"/>
                    <a:pt x="1375" y="590"/>
                    <a:pt x="1376" y="590"/>
                  </a:cubicBezTo>
                  <a:cubicBezTo>
                    <a:pt x="1387" y="590"/>
                    <a:pt x="1395" y="582"/>
                    <a:pt x="1396" y="572"/>
                  </a:cubicBezTo>
                  <a:cubicBezTo>
                    <a:pt x="1433" y="562"/>
                    <a:pt x="1433" y="562"/>
                    <a:pt x="1433" y="562"/>
                  </a:cubicBezTo>
                  <a:cubicBezTo>
                    <a:pt x="1435" y="565"/>
                    <a:pt x="1438" y="568"/>
                    <a:pt x="1442" y="568"/>
                  </a:cubicBezTo>
                  <a:cubicBezTo>
                    <a:pt x="1447" y="568"/>
                    <a:pt x="1452" y="563"/>
                    <a:pt x="1452" y="558"/>
                  </a:cubicBezTo>
                  <a:cubicBezTo>
                    <a:pt x="1452" y="555"/>
                    <a:pt x="1450" y="552"/>
                    <a:pt x="1448" y="550"/>
                  </a:cubicBezTo>
                  <a:cubicBezTo>
                    <a:pt x="1483" y="484"/>
                    <a:pt x="1483" y="484"/>
                    <a:pt x="1483" y="484"/>
                  </a:cubicBezTo>
                  <a:cubicBezTo>
                    <a:pt x="1483" y="484"/>
                    <a:pt x="1483" y="485"/>
                    <a:pt x="1484" y="485"/>
                  </a:cubicBezTo>
                  <a:cubicBezTo>
                    <a:pt x="1489" y="485"/>
                    <a:pt x="1494" y="480"/>
                    <a:pt x="1494" y="475"/>
                  </a:cubicBezTo>
                  <a:cubicBezTo>
                    <a:pt x="1494" y="469"/>
                    <a:pt x="1489" y="465"/>
                    <a:pt x="1484" y="465"/>
                  </a:cubicBezTo>
                  <a:cubicBezTo>
                    <a:pt x="1481" y="465"/>
                    <a:pt x="1479" y="466"/>
                    <a:pt x="1477" y="467"/>
                  </a:cubicBezTo>
                  <a:cubicBezTo>
                    <a:pt x="1469" y="458"/>
                    <a:pt x="1469" y="458"/>
                    <a:pt x="1469" y="458"/>
                  </a:cubicBezTo>
                  <a:cubicBezTo>
                    <a:pt x="1470" y="457"/>
                    <a:pt x="1470" y="455"/>
                    <a:pt x="1470" y="453"/>
                  </a:cubicBezTo>
                  <a:cubicBezTo>
                    <a:pt x="1470" y="447"/>
                    <a:pt x="1466" y="443"/>
                    <a:pt x="1460" y="443"/>
                  </a:cubicBezTo>
                  <a:cubicBezTo>
                    <a:pt x="1457" y="427"/>
                    <a:pt x="1457" y="427"/>
                    <a:pt x="1457" y="427"/>
                  </a:cubicBezTo>
                  <a:cubicBezTo>
                    <a:pt x="1467" y="425"/>
                    <a:pt x="1474" y="417"/>
                    <a:pt x="1474" y="407"/>
                  </a:cubicBezTo>
                  <a:cubicBezTo>
                    <a:pt x="1474" y="403"/>
                    <a:pt x="1473" y="400"/>
                    <a:pt x="1471" y="397"/>
                  </a:cubicBezTo>
                  <a:cubicBezTo>
                    <a:pt x="1541" y="344"/>
                    <a:pt x="1541" y="344"/>
                    <a:pt x="1541" y="344"/>
                  </a:cubicBezTo>
                  <a:cubicBezTo>
                    <a:pt x="1543" y="345"/>
                    <a:pt x="1545" y="346"/>
                    <a:pt x="1548" y="346"/>
                  </a:cubicBezTo>
                  <a:cubicBezTo>
                    <a:pt x="1553" y="346"/>
                    <a:pt x="1558" y="342"/>
                    <a:pt x="1558" y="337"/>
                  </a:cubicBezTo>
                  <a:cubicBezTo>
                    <a:pt x="1558" y="331"/>
                    <a:pt x="1553" y="327"/>
                    <a:pt x="1548" y="327"/>
                  </a:cubicBezTo>
                  <a:cubicBezTo>
                    <a:pt x="1544" y="327"/>
                    <a:pt x="1540" y="329"/>
                    <a:pt x="1539" y="333"/>
                  </a:cubicBezTo>
                  <a:cubicBezTo>
                    <a:pt x="1499" y="325"/>
                    <a:pt x="1499" y="325"/>
                    <a:pt x="1499" y="325"/>
                  </a:cubicBezTo>
                  <a:cubicBezTo>
                    <a:pt x="1499" y="325"/>
                    <a:pt x="1499" y="324"/>
                    <a:pt x="1499" y="324"/>
                  </a:cubicBezTo>
                  <a:cubicBezTo>
                    <a:pt x="1499" y="319"/>
                    <a:pt x="1497" y="315"/>
                    <a:pt x="1495" y="312"/>
                  </a:cubicBezTo>
                  <a:cubicBezTo>
                    <a:pt x="1573" y="236"/>
                    <a:pt x="1573" y="236"/>
                    <a:pt x="1573" y="236"/>
                  </a:cubicBezTo>
                  <a:cubicBezTo>
                    <a:pt x="1576" y="238"/>
                    <a:pt x="1580" y="239"/>
                    <a:pt x="1584" y="239"/>
                  </a:cubicBezTo>
                  <a:cubicBezTo>
                    <a:pt x="1589" y="239"/>
                    <a:pt x="1594" y="237"/>
                    <a:pt x="1597" y="234"/>
                  </a:cubicBezTo>
                  <a:cubicBezTo>
                    <a:pt x="1621" y="250"/>
                    <a:pt x="1621" y="250"/>
                    <a:pt x="1621" y="250"/>
                  </a:cubicBezTo>
                  <a:cubicBezTo>
                    <a:pt x="1619" y="253"/>
                    <a:pt x="1619" y="256"/>
                    <a:pt x="1619" y="259"/>
                  </a:cubicBezTo>
                  <a:cubicBezTo>
                    <a:pt x="1619" y="270"/>
                    <a:pt x="1627" y="279"/>
                    <a:pt x="1638" y="279"/>
                  </a:cubicBezTo>
                  <a:cubicBezTo>
                    <a:pt x="1649" y="279"/>
                    <a:pt x="1658" y="270"/>
                    <a:pt x="1658" y="259"/>
                  </a:cubicBezTo>
                  <a:cubicBezTo>
                    <a:pt x="1658" y="250"/>
                    <a:pt x="1651" y="242"/>
                    <a:pt x="1642" y="240"/>
                  </a:cubicBezTo>
                  <a:cubicBezTo>
                    <a:pt x="1648" y="178"/>
                    <a:pt x="1648" y="178"/>
                    <a:pt x="1648" y="178"/>
                  </a:cubicBezTo>
                  <a:cubicBezTo>
                    <a:pt x="1656" y="176"/>
                    <a:pt x="1662" y="169"/>
                    <a:pt x="1662" y="159"/>
                  </a:cubicBezTo>
                  <a:cubicBezTo>
                    <a:pt x="1662" y="149"/>
                    <a:pt x="1654" y="140"/>
                    <a:pt x="1643" y="140"/>
                  </a:cubicBezTo>
                  <a:cubicBezTo>
                    <a:pt x="1638" y="140"/>
                    <a:pt x="1634" y="141"/>
                    <a:pt x="1631" y="143"/>
                  </a:cubicBezTo>
                  <a:cubicBezTo>
                    <a:pt x="1615" y="128"/>
                    <a:pt x="1615" y="128"/>
                    <a:pt x="1615" y="128"/>
                  </a:cubicBezTo>
                  <a:cubicBezTo>
                    <a:pt x="1616" y="127"/>
                    <a:pt x="1617" y="125"/>
                    <a:pt x="1617" y="123"/>
                  </a:cubicBezTo>
                  <a:cubicBezTo>
                    <a:pt x="1617" y="118"/>
                    <a:pt x="1612" y="113"/>
                    <a:pt x="1607" y="113"/>
                  </a:cubicBezTo>
                  <a:cubicBezTo>
                    <a:pt x="1601" y="113"/>
                    <a:pt x="1597" y="118"/>
                    <a:pt x="1597" y="123"/>
                  </a:cubicBezTo>
                  <a:cubicBezTo>
                    <a:pt x="1597" y="123"/>
                    <a:pt x="1597" y="124"/>
                    <a:pt x="1597" y="124"/>
                  </a:cubicBezTo>
                  <a:cubicBezTo>
                    <a:pt x="1570" y="131"/>
                    <a:pt x="1570" y="131"/>
                    <a:pt x="1570" y="131"/>
                  </a:cubicBezTo>
                  <a:cubicBezTo>
                    <a:pt x="1567" y="124"/>
                    <a:pt x="1560" y="119"/>
                    <a:pt x="1551" y="119"/>
                  </a:cubicBezTo>
                  <a:cubicBezTo>
                    <a:pt x="1544" y="119"/>
                    <a:pt x="1538" y="123"/>
                    <a:pt x="1535" y="128"/>
                  </a:cubicBezTo>
                  <a:cubicBezTo>
                    <a:pt x="1500" y="120"/>
                    <a:pt x="1500" y="120"/>
                    <a:pt x="1500" y="120"/>
                  </a:cubicBezTo>
                  <a:cubicBezTo>
                    <a:pt x="1498" y="111"/>
                    <a:pt x="1490" y="103"/>
                    <a:pt x="1481" y="103"/>
                  </a:cubicBezTo>
                  <a:cubicBezTo>
                    <a:pt x="1473" y="103"/>
                    <a:pt x="1467" y="108"/>
                    <a:pt x="1463" y="114"/>
                  </a:cubicBezTo>
                  <a:cubicBezTo>
                    <a:pt x="1380" y="109"/>
                    <a:pt x="1380" y="109"/>
                    <a:pt x="1380" y="109"/>
                  </a:cubicBezTo>
                  <a:cubicBezTo>
                    <a:pt x="1379" y="104"/>
                    <a:pt x="1375" y="101"/>
                    <a:pt x="1370" y="101"/>
                  </a:cubicBezTo>
                  <a:cubicBezTo>
                    <a:pt x="1366" y="101"/>
                    <a:pt x="1362" y="105"/>
                    <a:pt x="1361" y="109"/>
                  </a:cubicBezTo>
                  <a:cubicBezTo>
                    <a:pt x="1338" y="109"/>
                    <a:pt x="1338" y="109"/>
                    <a:pt x="1338" y="109"/>
                  </a:cubicBezTo>
                  <a:cubicBezTo>
                    <a:pt x="1337" y="101"/>
                    <a:pt x="1329" y="91"/>
                    <a:pt x="1319" y="91"/>
                  </a:cubicBezTo>
                  <a:cubicBezTo>
                    <a:pt x="1308" y="91"/>
                    <a:pt x="1299" y="100"/>
                    <a:pt x="1299" y="111"/>
                  </a:cubicBezTo>
                  <a:cubicBezTo>
                    <a:pt x="1299" y="114"/>
                    <a:pt x="1300" y="116"/>
                    <a:pt x="1300" y="118"/>
                  </a:cubicBezTo>
                  <a:cubicBezTo>
                    <a:pt x="1258" y="140"/>
                    <a:pt x="1258" y="140"/>
                    <a:pt x="1258" y="140"/>
                  </a:cubicBezTo>
                  <a:cubicBezTo>
                    <a:pt x="1255" y="133"/>
                    <a:pt x="1248" y="128"/>
                    <a:pt x="1239" y="128"/>
                  </a:cubicBezTo>
                  <a:cubicBezTo>
                    <a:pt x="1231" y="128"/>
                    <a:pt x="1224" y="132"/>
                    <a:pt x="1221" y="139"/>
                  </a:cubicBezTo>
                  <a:cubicBezTo>
                    <a:pt x="1185" y="124"/>
                    <a:pt x="1185" y="124"/>
                    <a:pt x="1185" y="124"/>
                  </a:cubicBezTo>
                  <a:cubicBezTo>
                    <a:pt x="1186" y="122"/>
                    <a:pt x="1187" y="119"/>
                    <a:pt x="1187" y="116"/>
                  </a:cubicBezTo>
                  <a:cubicBezTo>
                    <a:pt x="1187" y="104"/>
                    <a:pt x="1177" y="95"/>
                    <a:pt x="1166" y="95"/>
                  </a:cubicBezTo>
                  <a:cubicBezTo>
                    <a:pt x="1159" y="95"/>
                    <a:pt x="1154" y="97"/>
                    <a:pt x="1150" y="102"/>
                  </a:cubicBezTo>
                  <a:cubicBezTo>
                    <a:pt x="1133" y="92"/>
                    <a:pt x="1133" y="92"/>
                    <a:pt x="1133" y="92"/>
                  </a:cubicBezTo>
                  <a:cubicBezTo>
                    <a:pt x="1133" y="91"/>
                    <a:pt x="1133" y="91"/>
                    <a:pt x="1133" y="90"/>
                  </a:cubicBezTo>
                  <a:cubicBezTo>
                    <a:pt x="1133" y="84"/>
                    <a:pt x="1129" y="80"/>
                    <a:pt x="1123" y="80"/>
                  </a:cubicBezTo>
                  <a:cubicBezTo>
                    <a:pt x="1118" y="80"/>
                    <a:pt x="1114" y="84"/>
                    <a:pt x="1114" y="90"/>
                  </a:cubicBezTo>
                  <a:cubicBezTo>
                    <a:pt x="1114" y="91"/>
                    <a:pt x="1114" y="93"/>
                    <a:pt x="1115" y="95"/>
                  </a:cubicBezTo>
                  <a:cubicBezTo>
                    <a:pt x="1104" y="104"/>
                    <a:pt x="1104" y="104"/>
                    <a:pt x="1104" y="104"/>
                  </a:cubicBezTo>
                  <a:cubicBezTo>
                    <a:pt x="1103" y="104"/>
                    <a:pt x="1101" y="103"/>
                    <a:pt x="1099" y="103"/>
                  </a:cubicBezTo>
                  <a:cubicBezTo>
                    <a:pt x="1095" y="103"/>
                    <a:pt x="1091" y="105"/>
                    <a:pt x="1088" y="107"/>
                  </a:cubicBezTo>
                  <a:cubicBezTo>
                    <a:pt x="1080" y="96"/>
                    <a:pt x="1080" y="96"/>
                    <a:pt x="1080" y="96"/>
                  </a:cubicBezTo>
                  <a:cubicBezTo>
                    <a:pt x="1082" y="94"/>
                    <a:pt x="1083" y="92"/>
                    <a:pt x="1083" y="90"/>
                  </a:cubicBezTo>
                  <a:cubicBezTo>
                    <a:pt x="1083" y="84"/>
                    <a:pt x="1078" y="80"/>
                    <a:pt x="1073" y="80"/>
                  </a:cubicBezTo>
                  <a:cubicBezTo>
                    <a:pt x="1068" y="80"/>
                    <a:pt x="1065" y="83"/>
                    <a:pt x="1063" y="87"/>
                  </a:cubicBezTo>
                  <a:cubicBezTo>
                    <a:pt x="992" y="81"/>
                    <a:pt x="992" y="81"/>
                    <a:pt x="992" y="81"/>
                  </a:cubicBezTo>
                  <a:cubicBezTo>
                    <a:pt x="992" y="70"/>
                    <a:pt x="983" y="61"/>
                    <a:pt x="973" y="61"/>
                  </a:cubicBezTo>
                  <a:cubicBezTo>
                    <a:pt x="963" y="61"/>
                    <a:pt x="955" y="68"/>
                    <a:pt x="953" y="77"/>
                  </a:cubicBezTo>
                  <a:cubicBezTo>
                    <a:pt x="914" y="72"/>
                    <a:pt x="914" y="72"/>
                    <a:pt x="914" y="72"/>
                  </a:cubicBezTo>
                  <a:cubicBezTo>
                    <a:pt x="913" y="67"/>
                    <a:pt x="909" y="63"/>
                    <a:pt x="904" y="63"/>
                  </a:cubicBezTo>
                  <a:cubicBezTo>
                    <a:pt x="899" y="63"/>
                    <a:pt x="894" y="67"/>
                    <a:pt x="894" y="73"/>
                  </a:cubicBezTo>
                  <a:cubicBezTo>
                    <a:pt x="894" y="73"/>
                    <a:pt x="894" y="74"/>
                    <a:pt x="894" y="74"/>
                  </a:cubicBezTo>
                  <a:cubicBezTo>
                    <a:pt x="824" y="100"/>
                    <a:pt x="824" y="100"/>
                    <a:pt x="824" y="100"/>
                  </a:cubicBezTo>
                  <a:cubicBezTo>
                    <a:pt x="820" y="94"/>
                    <a:pt x="814" y="89"/>
                    <a:pt x="806" y="89"/>
                  </a:cubicBezTo>
                  <a:cubicBezTo>
                    <a:pt x="795" y="89"/>
                    <a:pt x="787" y="98"/>
                    <a:pt x="786" y="108"/>
                  </a:cubicBezTo>
                  <a:cubicBezTo>
                    <a:pt x="692" y="107"/>
                    <a:pt x="692" y="107"/>
                    <a:pt x="692" y="107"/>
                  </a:cubicBezTo>
                  <a:cubicBezTo>
                    <a:pt x="691" y="102"/>
                    <a:pt x="687" y="98"/>
                    <a:pt x="681" y="98"/>
                  </a:cubicBezTo>
                  <a:cubicBezTo>
                    <a:pt x="679" y="98"/>
                    <a:pt x="678" y="98"/>
                    <a:pt x="676" y="99"/>
                  </a:cubicBezTo>
                  <a:cubicBezTo>
                    <a:pt x="645" y="65"/>
                    <a:pt x="645" y="65"/>
                    <a:pt x="645" y="65"/>
                  </a:cubicBezTo>
                  <a:cubicBezTo>
                    <a:pt x="645" y="65"/>
                    <a:pt x="646" y="64"/>
                    <a:pt x="646" y="64"/>
                  </a:cubicBezTo>
                  <a:cubicBezTo>
                    <a:pt x="646" y="59"/>
                    <a:pt x="641" y="54"/>
                    <a:pt x="636" y="54"/>
                  </a:cubicBezTo>
                  <a:cubicBezTo>
                    <a:pt x="630" y="54"/>
                    <a:pt x="626" y="59"/>
                    <a:pt x="626" y="64"/>
                  </a:cubicBezTo>
                  <a:cubicBezTo>
                    <a:pt x="626" y="67"/>
                    <a:pt x="627" y="70"/>
                    <a:pt x="629" y="72"/>
                  </a:cubicBezTo>
                  <a:cubicBezTo>
                    <a:pt x="581" y="135"/>
                    <a:pt x="581" y="135"/>
                    <a:pt x="581" y="135"/>
                  </a:cubicBezTo>
                  <a:cubicBezTo>
                    <a:pt x="578" y="133"/>
                    <a:pt x="574" y="132"/>
                    <a:pt x="571" y="132"/>
                  </a:cubicBezTo>
                  <a:cubicBezTo>
                    <a:pt x="562" y="132"/>
                    <a:pt x="554" y="137"/>
                    <a:pt x="552" y="145"/>
                  </a:cubicBezTo>
                  <a:cubicBezTo>
                    <a:pt x="487" y="133"/>
                    <a:pt x="487" y="133"/>
                    <a:pt x="487" y="133"/>
                  </a:cubicBezTo>
                  <a:cubicBezTo>
                    <a:pt x="487" y="132"/>
                    <a:pt x="488" y="131"/>
                    <a:pt x="488" y="131"/>
                  </a:cubicBezTo>
                  <a:cubicBezTo>
                    <a:pt x="488" y="120"/>
                    <a:pt x="479" y="111"/>
                    <a:pt x="468" y="111"/>
                  </a:cubicBezTo>
                  <a:cubicBezTo>
                    <a:pt x="458" y="111"/>
                    <a:pt x="450" y="118"/>
                    <a:pt x="448" y="128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79" y="124"/>
                    <a:pt x="379" y="124"/>
                    <a:pt x="379" y="123"/>
                  </a:cubicBezTo>
                  <a:cubicBezTo>
                    <a:pt x="379" y="113"/>
                    <a:pt x="372" y="105"/>
                    <a:pt x="362" y="104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69" y="42"/>
                    <a:pt x="373" y="37"/>
                    <a:pt x="373" y="32"/>
                  </a:cubicBezTo>
                  <a:cubicBezTo>
                    <a:pt x="373" y="30"/>
                    <a:pt x="373" y="29"/>
                    <a:pt x="372" y="28"/>
                  </a:cubicBezTo>
                  <a:cubicBezTo>
                    <a:pt x="376" y="26"/>
                    <a:pt x="376" y="26"/>
                    <a:pt x="376" y="26"/>
                  </a:cubicBezTo>
                  <a:cubicBezTo>
                    <a:pt x="379" y="30"/>
                    <a:pt x="383" y="32"/>
                    <a:pt x="388" y="32"/>
                  </a:cubicBezTo>
                  <a:cubicBezTo>
                    <a:pt x="397" y="32"/>
                    <a:pt x="404" y="25"/>
                    <a:pt x="404" y="16"/>
                  </a:cubicBezTo>
                  <a:cubicBezTo>
                    <a:pt x="404" y="7"/>
                    <a:pt x="397" y="0"/>
                    <a:pt x="388" y="0"/>
                  </a:cubicBezTo>
                  <a:cubicBezTo>
                    <a:pt x="380" y="0"/>
                    <a:pt x="373" y="7"/>
                    <a:pt x="373" y="16"/>
                  </a:cubicBezTo>
                  <a:cubicBezTo>
                    <a:pt x="373" y="18"/>
                    <a:pt x="373" y="20"/>
                    <a:pt x="374" y="22"/>
                  </a:cubicBezTo>
                  <a:cubicBezTo>
                    <a:pt x="370" y="24"/>
                    <a:pt x="370" y="24"/>
                    <a:pt x="370" y="24"/>
                  </a:cubicBezTo>
                  <a:cubicBezTo>
                    <a:pt x="368" y="22"/>
                    <a:pt x="365" y="20"/>
                    <a:pt x="361" y="20"/>
                  </a:cubicBezTo>
                  <a:cubicBezTo>
                    <a:pt x="355" y="20"/>
                    <a:pt x="350" y="25"/>
                    <a:pt x="350" y="32"/>
                  </a:cubicBezTo>
                  <a:cubicBezTo>
                    <a:pt x="350" y="37"/>
                    <a:pt x="354" y="42"/>
                    <a:pt x="359" y="43"/>
                  </a:cubicBezTo>
                  <a:cubicBezTo>
                    <a:pt x="358" y="104"/>
                    <a:pt x="358" y="104"/>
                    <a:pt x="358" y="104"/>
                  </a:cubicBezTo>
                  <a:cubicBezTo>
                    <a:pt x="348" y="104"/>
                    <a:pt x="340" y="113"/>
                    <a:pt x="340" y="123"/>
                  </a:cubicBezTo>
                  <a:cubicBezTo>
                    <a:pt x="340" y="129"/>
                    <a:pt x="342" y="134"/>
                    <a:pt x="346" y="138"/>
                  </a:cubicBezTo>
                  <a:cubicBezTo>
                    <a:pt x="327" y="160"/>
                    <a:pt x="327" y="160"/>
                    <a:pt x="327" y="160"/>
                  </a:cubicBezTo>
                  <a:cubicBezTo>
                    <a:pt x="323" y="157"/>
                    <a:pt x="320" y="156"/>
                    <a:pt x="315" y="156"/>
                  </a:cubicBezTo>
                  <a:cubicBezTo>
                    <a:pt x="305" y="156"/>
                    <a:pt x="296" y="165"/>
                    <a:pt x="296" y="175"/>
                  </a:cubicBezTo>
                  <a:cubicBezTo>
                    <a:pt x="296" y="176"/>
                    <a:pt x="296" y="176"/>
                    <a:pt x="296" y="176"/>
                  </a:cubicBezTo>
                  <a:cubicBezTo>
                    <a:pt x="278" y="179"/>
                    <a:pt x="278" y="179"/>
                    <a:pt x="278" y="179"/>
                  </a:cubicBezTo>
                  <a:cubicBezTo>
                    <a:pt x="276" y="172"/>
                    <a:pt x="269" y="166"/>
                    <a:pt x="260" y="166"/>
                  </a:cubicBezTo>
                  <a:cubicBezTo>
                    <a:pt x="250" y="166"/>
                    <a:pt x="242" y="174"/>
                    <a:pt x="242" y="184"/>
                  </a:cubicBezTo>
                  <a:cubicBezTo>
                    <a:pt x="242" y="194"/>
                    <a:pt x="250" y="202"/>
                    <a:pt x="260" y="202"/>
                  </a:cubicBezTo>
                  <a:cubicBezTo>
                    <a:pt x="264" y="202"/>
                    <a:pt x="267" y="201"/>
                    <a:pt x="270" y="20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295" y="243"/>
                    <a:pt x="291" y="249"/>
                    <a:pt x="291" y="257"/>
                  </a:cubicBezTo>
                  <a:cubicBezTo>
                    <a:pt x="291" y="265"/>
                    <a:pt x="296" y="272"/>
                    <a:pt x="304" y="275"/>
                  </a:cubicBezTo>
                  <a:cubicBezTo>
                    <a:pt x="276" y="344"/>
                    <a:pt x="276" y="344"/>
                    <a:pt x="276" y="344"/>
                  </a:cubicBezTo>
                  <a:cubicBezTo>
                    <a:pt x="274" y="344"/>
                    <a:pt x="272" y="343"/>
                    <a:pt x="270" y="343"/>
                  </a:cubicBezTo>
                  <a:cubicBezTo>
                    <a:pt x="269" y="343"/>
                    <a:pt x="267" y="343"/>
                    <a:pt x="266" y="344"/>
                  </a:cubicBezTo>
                  <a:cubicBezTo>
                    <a:pt x="257" y="317"/>
                    <a:pt x="257" y="317"/>
                    <a:pt x="257" y="317"/>
                  </a:cubicBezTo>
                  <a:cubicBezTo>
                    <a:pt x="262" y="315"/>
                    <a:pt x="266" y="309"/>
                    <a:pt x="266" y="303"/>
                  </a:cubicBezTo>
                  <a:cubicBezTo>
                    <a:pt x="266" y="294"/>
                    <a:pt x="259" y="287"/>
                    <a:pt x="250" y="287"/>
                  </a:cubicBezTo>
                  <a:cubicBezTo>
                    <a:pt x="241" y="287"/>
                    <a:pt x="234" y="294"/>
                    <a:pt x="234" y="303"/>
                  </a:cubicBezTo>
                  <a:cubicBezTo>
                    <a:pt x="234" y="306"/>
                    <a:pt x="235" y="308"/>
                    <a:pt x="236" y="310"/>
                  </a:cubicBezTo>
                  <a:cubicBezTo>
                    <a:pt x="187" y="341"/>
                    <a:pt x="187" y="341"/>
                    <a:pt x="187" y="341"/>
                  </a:cubicBezTo>
                  <a:cubicBezTo>
                    <a:pt x="184" y="337"/>
                    <a:pt x="179" y="335"/>
                    <a:pt x="174" y="335"/>
                  </a:cubicBezTo>
                  <a:cubicBezTo>
                    <a:pt x="165" y="335"/>
                    <a:pt x="158" y="342"/>
                    <a:pt x="158" y="351"/>
                  </a:cubicBezTo>
                  <a:cubicBezTo>
                    <a:pt x="158" y="355"/>
                    <a:pt x="160" y="359"/>
                    <a:pt x="163" y="362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19" y="409"/>
                    <a:pt x="116" y="408"/>
                    <a:pt x="112" y="408"/>
                  </a:cubicBezTo>
                  <a:cubicBezTo>
                    <a:pt x="101" y="408"/>
                    <a:pt x="92" y="416"/>
                    <a:pt x="92" y="427"/>
                  </a:cubicBezTo>
                  <a:cubicBezTo>
                    <a:pt x="92" y="438"/>
                    <a:pt x="101" y="447"/>
                    <a:pt x="112" y="447"/>
                  </a:cubicBezTo>
                  <a:cubicBezTo>
                    <a:pt x="122" y="447"/>
                    <a:pt x="131" y="438"/>
                    <a:pt x="131" y="427"/>
                  </a:cubicBezTo>
                  <a:cubicBezTo>
                    <a:pt x="131" y="427"/>
                    <a:pt x="131" y="427"/>
                    <a:pt x="131" y="426"/>
                  </a:cubicBezTo>
                  <a:cubicBezTo>
                    <a:pt x="145" y="424"/>
                    <a:pt x="145" y="424"/>
                    <a:pt x="145" y="424"/>
                  </a:cubicBezTo>
                  <a:cubicBezTo>
                    <a:pt x="147" y="431"/>
                    <a:pt x="153" y="436"/>
                    <a:pt x="160" y="436"/>
                  </a:cubicBezTo>
                  <a:cubicBezTo>
                    <a:pt x="169" y="436"/>
                    <a:pt x="176" y="428"/>
                    <a:pt x="176" y="420"/>
                  </a:cubicBezTo>
                  <a:cubicBezTo>
                    <a:pt x="176" y="413"/>
                    <a:pt x="172" y="407"/>
                    <a:pt x="165" y="405"/>
                  </a:cubicBezTo>
                  <a:cubicBezTo>
                    <a:pt x="173" y="366"/>
                    <a:pt x="173" y="366"/>
                    <a:pt x="173" y="366"/>
                  </a:cubicBezTo>
                  <a:cubicBezTo>
                    <a:pt x="173" y="366"/>
                    <a:pt x="174" y="367"/>
                    <a:pt x="174" y="367"/>
                  </a:cubicBezTo>
                  <a:cubicBezTo>
                    <a:pt x="181" y="367"/>
                    <a:pt x="187" y="362"/>
                    <a:pt x="189" y="356"/>
                  </a:cubicBezTo>
                  <a:cubicBezTo>
                    <a:pt x="250" y="363"/>
                    <a:pt x="250" y="363"/>
                    <a:pt x="250" y="363"/>
                  </a:cubicBezTo>
                  <a:cubicBezTo>
                    <a:pt x="250" y="363"/>
                    <a:pt x="250" y="363"/>
                    <a:pt x="250" y="363"/>
                  </a:cubicBezTo>
                  <a:cubicBezTo>
                    <a:pt x="250" y="374"/>
                    <a:pt x="259" y="383"/>
                    <a:pt x="270" y="383"/>
                  </a:cubicBezTo>
                  <a:cubicBezTo>
                    <a:pt x="281" y="383"/>
                    <a:pt x="290" y="374"/>
                    <a:pt x="290" y="363"/>
                  </a:cubicBezTo>
                  <a:cubicBezTo>
                    <a:pt x="290" y="360"/>
                    <a:pt x="289" y="358"/>
                    <a:pt x="288" y="355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20" y="345"/>
                    <a:pt x="326" y="348"/>
                    <a:pt x="333" y="348"/>
                  </a:cubicBezTo>
                  <a:cubicBezTo>
                    <a:pt x="344" y="348"/>
                    <a:pt x="352" y="339"/>
                    <a:pt x="352" y="328"/>
                  </a:cubicBezTo>
                  <a:cubicBezTo>
                    <a:pt x="352" y="317"/>
                    <a:pt x="344" y="309"/>
                    <a:pt x="333" y="309"/>
                  </a:cubicBezTo>
                  <a:cubicBezTo>
                    <a:pt x="332" y="309"/>
                    <a:pt x="331" y="309"/>
                    <a:pt x="330" y="309"/>
                  </a:cubicBezTo>
                  <a:cubicBezTo>
                    <a:pt x="321" y="273"/>
                    <a:pt x="321" y="273"/>
                    <a:pt x="321" y="273"/>
                  </a:cubicBezTo>
                  <a:cubicBezTo>
                    <a:pt x="327" y="270"/>
                    <a:pt x="331" y="264"/>
                    <a:pt x="331" y="257"/>
                  </a:cubicBezTo>
                  <a:cubicBezTo>
                    <a:pt x="331" y="256"/>
                    <a:pt x="330" y="256"/>
                    <a:pt x="330" y="255"/>
                  </a:cubicBezTo>
                  <a:cubicBezTo>
                    <a:pt x="401" y="252"/>
                    <a:pt x="401" y="252"/>
                    <a:pt x="401" y="252"/>
                  </a:cubicBezTo>
                  <a:cubicBezTo>
                    <a:pt x="401" y="260"/>
                    <a:pt x="406" y="266"/>
                    <a:pt x="412" y="269"/>
                  </a:cubicBezTo>
                  <a:cubicBezTo>
                    <a:pt x="370" y="378"/>
                    <a:pt x="370" y="378"/>
                    <a:pt x="370" y="378"/>
                  </a:cubicBezTo>
                  <a:cubicBezTo>
                    <a:pt x="370" y="378"/>
                    <a:pt x="369" y="378"/>
                    <a:pt x="368" y="378"/>
                  </a:cubicBezTo>
                  <a:cubicBezTo>
                    <a:pt x="362" y="378"/>
                    <a:pt x="357" y="383"/>
                    <a:pt x="357" y="389"/>
                  </a:cubicBezTo>
                  <a:cubicBezTo>
                    <a:pt x="357" y="396"/>
                    <a:pt x="362" y="401"/>
                    <a:pt x="368" y="401"/>
                  </a:cubicBezTo>
                  <a:cubicBezTo>
                    <a:pt x="374" y="401"/>
                    <a:pt x="379" y="396"/>
                    <a:pt x="380" y="391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9" y="397"/>
                    <a:pt x="427" y="403"/>
                    <a:pt x="436" y="403"/>
                  </a:cubicBezTo>
                  <a:cubicBezTo>
                    <a:pt x="447" y="403"/>
                    <a:pt x="456" y="394"/>
                    <a:pt x="456" y="383"/>
                  </a:cubicBezTo>
                  <a:cubicBezTo>
                    <a:pt x="456" y="375"/>
                    <a:pt x="450" y="367"/>
                    <a:pt x="443" y="365"/>
                  </a:cubicBezTo>
                  <a:cubicBezTo>
                    <a:pt x="448" y="328"/>
                    <a:pt x="448" y="328"/>
                    <a:pt x="448" y="328"/>
                  </a:cubicBezTo>
                  <a:cubicBezTo>
                    <a:pt x="454" y="328"/>
                    <a:pt x="459" y="324"/>
                    <a:pt x="460" y="319"/>
                  </a:cubicBezTo>
                  <a:cubicBezTo>
                    <a:pt x="514" y="341"/>
                    <a:pt x="514" y="341"/>
                    <a:pt x="514" y="341"/>
                  </a:cubicBezTo>
                  <a:cubicBezTo>
                    <a:pt x="514" y="341"/>
                    <a:pt x="514" y="342"/>
                    <a:pt x="514" y="342"/>
                  </a:cubicBezTo>
                  <a:cubicBezTo>
                    <a:pt x="514" y="348"/>
                    <a:pt x="518" y="352"/>
                    <a:pt x="524" y="352"/>
                  </a:cubicBezTo>
                  <a:cubicBezTo>
                    <a:pt x="529" y="352"/>
                    <a:pt x="533" y="349"/>
                    <a:pt x="534" y="344"/>
                  </a:cubicBezTo>
                  <a:cubicBezTo>
                    <a:pt x="630" y="340"/>
                    <a:pt x="630" y="340"/>
                    <a:pt x="630" y="340"/>
                  </a:cubicBezTo>
                  <a:cubicBezTo>
                    <a:pt x="631" y="342"/>
                    <a:pt x="631" y="345"/>
                    <a:pt x="633" y="347"/>
                  </a:cubicBezTo>
                  <a:cubicBezTo>
                    <a:pt x="534" y="423"/>
                    <a:pt x="534" y="423"/>
                    <a:pt x="534" y="423"/>
                  </a:cubicBezTo>
                  <a:cubicBezTo>
                    <a:pt x="531" y="419"/>
                    <a:pt x="526" y="416"/>
                    <a:pt x="520" y="416"/>
                  </a:cubicBezTo>
                  <a:cubicBezTo>
                    <a:pt x="509" y="416"/>
                    <a:pt x="500" y="425"/>
                    <a:pt x="500" y="436"/>
                  </a:cubicBezTo>
                  <a:cubicBezTo>
                    <a:pt x="500" y="447"/>
                    <a:pt x="509" y="456"/>
                    <a:pt x="520" y="456"/>
                  </a:cubicBezTo>
                  <a:cubicBezTo>
                    <a:pt x="523" y="456"/>
                    <a:pt x="525" y="455"/>
                    <a:pt x="527" y="454"/>
                  </a:cubicBezTo>
                  <a:cubicBezTo>
                    <a:pt x="591" y="580"/>
                    <a:pt x="591" y="580"/>
                    <a:pt x="591" y="580"/>
                  </a:cubicBezTo>
                  <a:cubicBezTo>
                    <a:pt x="587" y="582"/>
                    <a:pt x="584" y="587"/>
                    <a:pt x="582" y="592"/>
                  </a:cubicBezTo>
                  <a:cubicBezTo>
                    <a:pt x="501" y="581"/>
                    <a:pt x="501" y="581"/>
                    <a:pt x="501" y="581"/>
                  </a:cubicBezTo>
                  <a:cubicBezTo>
                    <a:pt x="501" y="581"/>
                    <a:pt x="501" y="581"/>
                    <a:pt x="501" y="581"/>
                  </a:cubicBezTo>
                  <a:cubicBezTo>
                    <a:pt x="501" y="570"/>
                    <a:pt x="492" y="561"/>
                    <a:pt x="481" y="561"/>
                  </a:cubicBezTo>
                  <a:cubicBezTo>
                    <a:pt x="471" y="561"/>
                    <a:pt x="462" y="570"/>
                    <a:pt x="462" y="581"/>
                  </a:cubicBezTo>
                  <a:cubicBezTo>
                    <a:pt x="462" y="582"/>
                    <a:pt x="462" y="583"/>
                    <a:pt x="462" y="584"/>
                  </a:cubicBezTo>
                  <a:cubicBezTo>
                    <a:pt x="380" y="607"/>
                    <a:pt x="380" y="607"/>
                    <a:pt x="380" y="607"/>
                  </a:cubicBezTo>
                  <a:cubicBezTo>
                    <a:pt x="378" y="600"/>
                    <a:pt x="370" y="595"/>
                    <a:pt x="362" y="595"/>
                  </a:cubicBezTo>
                  <a:cubicBezTo>
                    <a:pt x="358" y="595"/>
                    <a:pt x="354" y="596"/>
                    <a:pt x="351" y="598"/>
                  </a:cubicBezTo>
                  <a:cubicBezTo>
                    <a:pt x="317" y="560"/>
                    <a:pt x="317" y="560"/>
                    <a:pt x="317" y="560"/>
                  </a:cubicBezTo>
                  <a:cubicBezTo>
                    <a:pt x="319" y="557"/>
                    <a:pt x="321" y="554"/>
                    <a:pt x="322" y="550"/>
                  </a:cubicBezTo>
                  <a:cubicBezTo>
                    <a:pt x="380" y="546"/>
                    <a:pt x="380" y="546"/>
                    <a:pt x="380" y="546"/>
                  </a:cubicBezTo>
                  <a:cubicBezTo>
                    <a:pt x="381" y="556"/>
                    <a:pt x="390" y="565"/>
                    <a:pt x="401" y="565"/>
                  </a:cubicBezTo>
                  <a:cubicBezTo>
                    <a:pt x="412" y="565"/>
                    <a:pt x="421" y="556"/>
                    <a:pt x="421" y="544"/>
                  </a:cubicBezTo>
                  <a:cubicBezTo>
                    <a:pt x="421" y="533"/>
                    <a:pt x="412" y="524"/>
                    <a:pt x="401" y="524"/>
                  </a:cubicBezTo>
                  <a:cubicBezTo>
                    <a:pt x="390" y="524"/>
                    <a:pt x="382" y="532"/>
                    <a:pt x="381" y="542"/>
                  </a:cubicBezTo>
                  <a:cubicBezTo>
                    <a:pt x="322" y="546"/>
                    <a:pt x="322" y="546"/>
                    <a:pt x="322" y="546"/>
                  </a:cubicBezTo>
                  <a:cubicBezTo>
                    <a:pt x="322" y="535"/>
                    <a:pt x="313" y="526"/>
                    <a:pt x="302" y="526"/>
                  </a:cubicBezTo>
                  <a:cubicBezTo>
                    <a:pt x="292" y="526"/>
                    <a:pt x="284" y="533"/>
                    <a:pt x="282" y="542"/>
                  </a:cubicBezTo>
                  <a:cubicBezTo>
                    <a:pt x="244" y="538"/>
                    <a:pt x="244" y="538"/>
                    <a:pt x="244" y="538"/>
                  </a:cubicBezTo>
                  <a:cubicBezTo>
                    <a:pt x="244" y="538"/>
                    <a:pt x="244" y="538"/>
                    <a:pt x="244" y="537"/>
                  </a:cubicBezTo>
                  <a:cubicBezTo>
                    <a:pt x="244" y="526"/>
                    <a:pt x="234" y="516"/>
                    <a:pt x="222" y="516"/>
                  </a:cubicBezTo>
                  <a:cubicBezTo>
                    <a:pt x="212" y="516"/>
                    <a:pt x="203" y="524"/>
                    <a:pt x="201" y="534"/>
                  </a:cubicBezTo>
                  <a:cubicBezTo>
                    <a:pt x="146" y="529"/>
                    <a:pt x="146" y="529"/>
                    <a:pt x="146" y="529"/>
                  </a:cubicBezTo>
                  <a:cubicBezTo>
                    <a:pt x="145" y="520"/>
                    <a:pt x="137" y="513"/>
                    <a:pt x="127" y="513"/>
                  </a:cubicBezTo>
                  <a:cubicBezTo>
                    <a:pt x="116" y="513"/>
                    <a:pt x="107" y="522"/>
                    <a:pt x="107" y="533"/>
                  </a:cubicBezTo>
                  <a:cubicBezTo>
                    <a:pt x="107" y="535"/>
                    <a:pt x="108" y="537"/>
                    <a:pt x="108" y="539"/>
                  </a:cubicBezTo>
                  <a:cubicBezTo>
                    <a:pt x="56" y="576"/>
                    <a:pt x="56" y="576"/>
                    <a:pt x="56" y="576"/>
                  </a:cubicBezTo>
                  <a:cubicBezTo>
                    <a:pt x="52" y="571"/>
                    <a:pt x="47" y="569"/>
                    <a:pt x="41" y="569"/>
                  </a:cubicBezTo>
                  <a:cubicBezTo>
                    <a:pt x="29" y="569"/>
                    <a:pt x="20" y="578"/>
                    <a:pt x="20" y="589"/>
                  </a:cubicBezTo>
                  <a:cubicBezTo>
                    <a:pt x="20" y="596"/>
                    <a:pt x="24" y="602"/>
                    <a:pt x="30" y="606"/>
                  </a:cubicBezTo>
                  <a:cubicBezTo>
                    <a:pt x="18" y="638"/>
                    <a:pt x="18" y="638"/>
                    <a:pt x="18" y="638"/>
                  </a:cubicBezTo>
                  <a:cubicBezTo>
                    <a:pt x="17" y="638"/>
                    <a:pt x="16" y="638"/>
                    <a:pt x="16" y="638"/>
                  </a:cubicBezTo>
                  <a:cubicBezTo>
                    <a:pt x="7" y="638"/>
                    <a:pt x="0" y="645"/>
                    <a:pt x="0" y="654"/>
                  </a:cubicBezTo>
                  <a:cubicBezTo>
                    <a:pt x="0" y="661"/>
                    <a:pt x="4" y="667"/>
                    <a:pt x="11" y="669"/>
                  </a:cubicBezTo>
                  <a:cubicBezTo>
                    <a:pt x="9" y="679"/>
                    <a:pt x="9" y="679"/>
                    <a:pt x="9" y="679"/>
                  </a:cubicBezTo>
                  <a:cubicBezTo>
                    <a:pt x="4" y="679"/>
                    <a:pt x="0" y="683"/>
                    <a:pt x="0" y="688"/>
                  </a:cubicBezTo>
                  <a:cubicBezTo>
                    <a:pt x="0" y="693"/>
                    <a:pt x="5" y="697"/>
                    <a:pt x="10" y="697"/>
                  </a:cubicBezTo>
                  <a:cubicBezTo>
                    <a:pt x="10" y="697"/>
                    <a:pt x="10" y="697"/>
                    <a:pt x="11" y="697"/>
                  </a:cubicBezTo>
                  <a:cubicBezTo>
                    <a:pt x="19" y="720"/>
                    <a:pt x="19" y="720"/>
                    <a:pt x="19" y="720"/>
                  </a:cubicBezTo>
                  <a:cubicBezTo>
                    <a:pt x="12" y="723"/>
                    <a:pt x="7" y="730"/>
                    <a:pt x="7" y="738"/>
                  </a:cubicBezTo>
                  <a:cubicBezTo>
                    <a:pt x="7" y="749"/>
                    <a:pt x="16" y="758"/>
                    <a:pt x="27" y="758"/>
                  </a:cubicBezTo>
                  <a:cubicBezTo>
                    <a:pt x="30" y="758"/>
                    <a:pt x="33" y="757"/>
                    <a:pt x="35" y="756"/>
                  </a:cubicBezTo>
                  <a:cubicBezTo>
                    <a:pt x="53" y="786"/>
                    <a:pt x="53" y="786"/>
                    <a:pt x="53" y="786"/>
                  </a:cubicBezTo>
                  <a:cubicBezTo>
                    <a:pt x="48" y="789"/>
                    <a:pt x="45" y="795"/>
                    <a:pt x="45" y="801"/>
                  </a:cubicBezTo>
                  <a:cubicBezTo>
                    <a:pt x="45" y="812"/>
                    <a:pt x="54" y="821"/>
                    <a:pt x="65" y="821"/>
                  </a:cubicBezTo>
                  <a:cubicBezTo>
                    <a:pt x="75" y="821"/>
                    <a:pt x="83" y="814"/>
                    <a:pt x="84" y="805"/>
                  </a:cubicBezTo>
                  <a:cubicBezTo>
                    <a:pt x="130" y="808"/>
                    <a:pt x="130" y="808"/>
                    <a:pt x="130" y="808"/>
                  </a:cubicBezTo>
                  <a:cubicBezTo>
                    <a:pt x="130" y="819"/>
                    <a:pt x="139" y="828"/>
                    <a:pt x="149" y="828"/>
                  </a:cubicBezTo>
                  <a:cubicBezTo>
                    <a:pt x="160" y="828"/>
                    <a:pt x="169" y="819"/>
                    <a:pt x="169" y="808"/>
                  </a:cubicBezTo>
                  <a:cubicBezTo>
                    <a:pt x="169" y="806"/>
                    <a:pt x="169" y="804"/>
                    <a:pt x="168" y="802"/>
                  </a:cubicBezTo>
                  <a:cubicBezTo>
                    <a:pt x="212" y="783"/>
                    <a:pt x="212" y="783"/>
                    <a:pt x="212" y="783"/>
                  </a:cubicBezTo>
                  <a:cubicBezTo>
                    <a:pt x="215" y="789"/>
                    <a:pt x="222" y="793"/>
                    <a:pt x="229" y="793"/>
                  </a:cubicBezTo>
                  <a:cubicBezTo>
                    <a:pt x="239" y="793"/>
                    <a:pt x="247" y="786"/>
                    <a:pt x="249" y="776"/>
                  </a:cubicBezTo>
                  <a:cubicBezTo>
                    <a:pt x="312" y="776"/>
                    <a:pt x="312" y="776"/>
                    <a:pt x="312" y="776"/>
                  </a:cubicBezTo>
                  <a:cubicBezTo>
                    <a:pt x="312" y="780"/>
                    <a:pt x="314" y="784"/>
                    <a:pt x="316" y="787"/>
                  </a:cubicBezTo>
                  <a:cubicBezTo>
                    <a:pt x="282" y="851"/>
                    <a:pt x="282" y="851"/>
                    <a:pt x="282" y="851"/>
                  </a:cubicBezTo>
                  <a:cubicBezTo>
                    <a:pt x="281" y="851"/>
                    <a:pt x="279" y="851"/>
                    <a:pt x="278" y="851"/>
                  </a:cubicBezTo>
                  <a:cubicBezTo>
                    <a:pt x="273" y="851"/>
                    <a:pt x="268" y="855"/>
                    <a:pt x="268" y="860"/>
                  </a:cubicBezTo>
                  <a:cubicBezTo>
                    <a:pt x="268" y="866"/>
                    <a:pt x="273" y="870"/>
                    <a:pt x="278" y="870"/>
                  </a:cubicBezTo>
                  <a:cubicBezTo>
                    <a:pt x="279" y="870"/>
                    <a:pt x="280" y="870"/>
                    <a:pt x="280" y="870"/>
                  </a:cubicBezTo>
                  <a:cubicBezTo>
                    <a:pt x="304" y="909"/>
                    <a:pt x="304" y="909"/>
                    <a:pt x="304" y="909"/>
                  </a:cubicBezTo>
                  <a:cubicBezTo>
                    <a:pt x="299" y="913"/>
                    <a:pt x="296" y="918"/>
                    <a:pt x="296" y="925"/>
                  </a:cubicBezTo>
                  <a:cubicBezTo>
                    <a:pt x="296" y="936"/>
                    <a:pt x="304" y="944"/>
                    <a:pt x="315" y="945"/>
                  </a:cubicBezTo>
                  <a:cubicBezTo>
                    <a:pt x="319" y="971"/>
                    <a:pt x="319" y="971"/>
                    <a:pt x="319" y="971"/>
                  </a:cubicBezTo>
                  <a:cubicBezTo>
                    <a:pt x="315" y="973"/>
                    <a:pt x="312" y="978"/>
                    <a:pt x="312" y="983"/>
                  </a:cubicBezTo>
                  <a:cubicBezTo>
                    <a:pt x="312" y="989"/>
                    <a:pt x="315" y="994"/>
                    <a:pt x="320" y="996"/>
                  </a:cubicBezTo>
                  <a:cubicBezTo>
                    <a:pt x="316" y="1065"/>
                    <a:pt x="316" y="1065"/>
                    <a:pt x="316" y="1065"/>
                  </a:cubicBezTo>
                  <a:cubicBezTo>
                    <a:pt x="311" y="1065"/>
                    <a:pt x="308" y="1069"/>
                    <a:pt x="308" y="1073"/>
                  </a:cubicBezTo>
                  <a:cubicBezTo>
                    <a:pt x="308" y="1078"/>
                    <a:pt x="312" y="1082"/>
                    <a:pt x="316" y="1082"/>
                  </a:cubicBezTo>
                  <a:cubicBezTo>
                    <a:pt x="318" y="1091"/>
                    <a:pt x="318" y="1091"/>
                    <a:pt x="318" y="1091"/>
                  </a:cubicBezTo>
                  <a:cubicBezTo>
                    <a:pt x="311" y="1094"/>
                    <a:pt x="306" y="1101"/>
                    <a:pt x="306" y="1109"/>
                  </a:cubicBezTo>
                  <a:cubicBezTo>
                    <a:pt x="306" y="1120"/>
                    <a:pt x="315" y="1129"/>
                    <a:pt x="326" y="1129"/>
                  </a:cubicBezTo>
                  <a:cubicBezTo>
                    <a:pt x="332" y="1129"/>
                    <a:pt x="337" y="1126"/>
                    <a:pt x="341" y="1121"/>
                  </a:cubicBezTo>
                  <a:cubicBezTo>
                    <a:pt x="402" y="1149"/>
                    <a:pt x="402" y="1149"/>
                    <a:pt x="402" y="1149"/>
                  </a:cubicBezTo>
                  <a:cubicBezTo>
                    <a:pt x="401" y="1150"/>
                    <a:pt x="401" y="1151"/>
                    <a:pt x="401" y="1153"/>
                  </a:cubicBezTo>
                  <a:cubicBezTo>
                    <a:pt x="401" y="1154"/>
                    <a:pt x="401" y="1154"/>
                    <a:pt x="401" y="1155"/>
                  </a:cubicBezTo>
                  <a:cubicBezTo>
                    <a:pt x="373" y="1169"/>
                    <a:pt x="373" y="1169"/>
                    <a:pt x="373" y="1169"/>
                  </a:cubicBezTo>
                  <a:cubicBezTo>
                    <a:pt x="369" y="1165"/>
                    <a:pt x="364" y="1163"/>
                    <a:pt x="358" y="1163"/>
                  </a:cubicBezTo>
                  <a:cubicBezTo>
                    <a:pt x="348" y="1163"/>
                    <a:pt x="339" y="1172"/>
                    <a:pt x="339" y="1182"/>
                  </a:cubicBezTo>
                  <a:cubicBezTo>
                    <a:pt x="339" y="1193"/>
                    <a:pt x="347" y="1202"/>
                    <a:pt x="358" y="1202"/>
                  </a:cubicBezTo>
                  <a:cubicBezTo>
                    <a:pt x="362" y="1303"/>
                    <a:pt x="362" y="1303"/>
                    <a:pt x="362" y="1303"/>
                  </a:cubicBezTo>
                  <a:cubicBezTo>
                    <a:pt x="357" y="1304"/>
                    <a:pt x="353" y="1308"/>
                    <a:pt x="353" y="1314"/>
                  </a:cubicBezTo>
                  <a:cubicBezTo>
                    <a:pt x="353" y="1320"/>
                    <a:pt x="358" y="1325"/>
                    <a:pt x="365" y="1325"/>
                  </a:cubicBezTo>
                  <a:cubicBezTo>
                    <a:pt x="371" y="1325"/>
                    <a:pt x="376" y="1320"/>
                    <a:pt x="376" y="1314"/>
                  </a:cubicBezTo>
                  <a:cubicBezTo>
                    <a:pt x="376" y="1311"/>
                    <a:pt x="375" y="1309"/>
                    <a:pt x="374" y="1307"/>
                  </a:cubicBezTo>
                  <a:cubicBezTo>
                    <a:pt x="400" y="1276"/>
                    <a:pt x="400" y="1276"/>
                    <a:pt x="400" y="1276"/>
                  </a:cubicBezTo>
                  <a:cubicBezTo>
                    <a:pt x="403" y="1278"/>
                    <a:pt x="407" y="1279"/>
                    <a:pt x="411" y="1279"/>
                  </a:cubicBezTo>
                  <a:cubicBezTo>
                    <a:pt x="422" y="1279"/>
                    <a:pt x="431" y="1270"/>
                    <a:pt x="431" y="1259"/>
                  </a:cubicBezTo>
                  <a:cubicBezTo>
                    <a:pt x="431" y="1258"/>
                    <a:pt x="431" y="1257"/>
                    <a:pt x="431" y="1256"/>
                  </a:cubicBezTo>
                  <a:cubicBezTo>
                    <a:pt x="471" y="1245"/>
                    <a:pt x="471" y="1245"/>
                    <a:pt x="471" y="1245"/>
                  </a:cubicBezTo>
                  <a:cubicBezTo>
                    <a:pt x="474" y="1253"/>
                    <a:pt x="481" y="1258"/>
                    <a:pt x="490" y="1258"/>
                  </a:cubicBezTo>
                  <a:cubicBezTo>
                    <a:pt x="500" y="1258"/>
                    <a:pt x="509" y="1249"/>
                    <a:pt x="509" y="1238"/>
                  </a:cubicBezTo>
                  <a:cubicBezTo>
                    <a:pt x="509" y="1230"/>
                    <a:pt x="504" y="1223"/>
                    <a:pt x="496" y="1220"/>
                  </a:cubicBezTo>
                  <a:cubicBezTo>
                    <a:pt x="510" y="1169"/>
                    <a:pt x="510" y="1169"/>
                    <a:pt x="510" y="1169"/>
                  </a:cubicBezTo>
                  <a:cubicBezTo>
                    <a:pt x="519" y="1168"/>
                    <a:pt x="527" y="1160"/>
                    <a:pt x="527" y="1150"/>
                  </a:cubicBezTo>
                  <a:cubicBezTo>
                    <a:pt x="527" y="1144"/>
                    <a:pt x="524" y="1138"/>
                    <a:pt x="519" y="1135"/>
                  </a:cubicBezTo>
                  <a:cubicBezTo>
                    <a:pt x="534" y="1083"/>
                    <a:pt x="534" y="1083"/>
                    <a:pt x="534" y="1083"/>
                  </a:cubicBezTo>
                  <a:cubicBezTo>
                    <a:pt x="535" y="1083"/>
                    <a:pt x="536" y="1083"/>
                    <a:pt x="537" y="1083"/>
                  </a:cubicBezTo>
                  <a:cubicBezTo>
                    <a:pt x="543" y="1083"/>
                    <a:pt x="549" y="1080"/>
                    <a:pt x="552" y="1075"/>
                  </a:cubicBezTo>
                  <a:cubicBezTo>
                    <a:pt x="589" y="1098"/>
                    <a:pt x="589" y="1098"/>
                    <a:pt x="589" y="1098"/>
                  </a:cubicBezTo>
                  <a:cubicBezTo>
                    <a:pt x="589" y="1099"/>
                    <a:pt x="588" y="1100"/>
                    <a:pt x="588" y="1101"/>
                  </a:cubicBezTo>
                  <a:cubicBezTo>
                    <a:pt x="588" y="1107"/>
                    <a:pt x="593" y="1111"/>
                    <a:pt x="598" y="1111"/>
                  </a:cubicBezTo>
                  <a:cubicBezTo>
                    <a:pt x="604" y="1111"/>
                    <a:pt x="608" y="1107"/>
                    <a:pt x="608" y="1101"/>
                  </a:cubicBezTo>
                  <a:cubicBezTo>
                    <a:pt x="608" y="1097"/>
                    <a:pt x="605" y="1093"/>
                    <a:pt x="601" y="1092"/>
                  </a:cubicBezTo>
                  <a:cubicBezTo>
                    <a:pt x="603" y="1041"/>
                    <a:pt x="603" y="1041"/>
                    <a:pt x="603" y="1041"/>
                  </a:cubicBezTo>
                  <a:cubicBezTo>
                    <a:pt x="608" y="1040"/>
                    <a:pt x="611" y="1036"/>
                    <a:pt x="611" y="1031"/>
                  </a:cubicBezTo>
                  <a:cubicBezTo>
                    <a:pt x="611" y="1026"/>
                    <a:pt x="607" y="1021"/>
                    <a:pt x="601" y="1021"/>
                  </a:cubicBezTo>
                  <a:cubicBezTo>
                    <a:pt x="599" y="1021"/>
                    <a:pt x="596" y="1023"/>
                    <a:pt x="594" y="1024"/>
                  </a:cubicBezTo>
                  <a:cubicBezTo>
                    <a:pt x="533" y="987"/>
                    <a:pt x="533" y="987"/>
                    <a:pt x="533" y="987"/>
                  </a:cubicBezTo>
                  <a:cubicBezTo>
                    <a:pt x="533" y="986"/>
                    <a:pt x="534" y="984"/>
                    <a:pt x="534" y="983"/>
                  </a:cubicBezTo>
                  <a:cubicBezTo>
                    <a:pt x="534" y="982"/>
                    <a:pt x="533" y="981"/>
                    <a:pt x="533" y="979"/>
                  </a:cubicBezTo>
                  <a:cubicBezTo>
                    <a:pt x="584" y="943"/>
                    <a:pt x="584" y="943"/>
                    <a:pt x="584" y="943"/>
                  </a:cubicBezTo>
                  <a:cubicBezTo>
                    <a:pt x="586" y="945"/>
                    <a:pt x="588" y="945"/>
                    <a:pt x="590" y="945"/>
                  </a:cubicBezTo>
                  <a:cubicBezTo>
                    <a:pt x="596" y="945"/>
                    <a:pt x="600" y="941"/>
                    <a:pt x="600" y="935"/>
                  </a:cubicBezTo>
                  <a:cubicBezTo>
                    <a:pt x="600" y="933"/>
                    <a:pt x="599" y="931"/>
                    <a:pt x="598" y="929"/>
                  </a:cubicBezTo>
                  <a:cubicBezTo>
                    <a:pt x="617" y="900"/>
                    <a:pt x="617" y="900"/>
                    <a:pt x="617" y="900"/>
                  </a:cubicBezTo>
                  <a:cubicBezTo>
                    <a:pt x="620" y="902"/>
                    <a:pt x="623" y="903"/>
                    <a:pt x="627" y="903"/>
                  </a:cubicBezTo>
                  <a:cubicBezTo>
                    <a:pt x="638" y="903"/>
                    <a:pt x="647" y="894"/>
                    <a:pt x="647" y="882"/>
                  </a:cubicBezTo>
                  <a:cubicBezTo>
                    <a:pt x="647" y="877"/>
                    <a:pt x="645" y="871"/>
                    <a:pt x="641" y="868"/>
                  </a:cubicBezTo>
                  <a:cubicBezTo>
                    <a:pt x="666" y="835"/>
                    <a:pt x="666" y="835"/>
                    <a:pt x="666" y="835"/>
                  </a:cubicBezTo>
                  <a:cubicBezTo>
                    <a:pt x="668" y="837"/>
                    <a:pt x="671" y="838"/>
                    <a:pt x="675" y="838"/>
                  </a:cubicBezTo>
                  <a:cubicBezTo>
                    <a:pt x="685" y="838"/>
                    <a:pt x="694" y="829"/>
                    <a:pt x="694" y="818"/>
                  </a:cubicBezTo>
                  <a:cubicBezTo>
                    <a:pt x="694" y="807"/>
                    <a:pt x="686" y="799"/>
                    <a:pt x="676" y="798"/>
                  </a:cubicBezTo>
                  <a:cubicBezTo>
                    <a:pt x="669" y="739"/>
                    <a:pt x="669" y="739"/>
                    <a:pt x="669" y="739"/>
                  </a:cubicBezTo>
                  <a:cubicBezTo>
                    <a:pt x="678" y="737"/>
                    <a:pt x="684" y="729"/>
                    <a:pt x="684" y="720"/>
                  </a:cubicBezTo>
                  <a:cubicBezTo>
                    <a:pt x="684" y="715"/>
                    <a:pt x="683" y="711"/>
                    <a:pt x="680" y="708"/>
                  </a:cubicBezTo>
                  <a:cubicBezTo>
                    <a:pt x="706" y="683"/>
                    <a:pt x="706" y="683"/>
                    <a:pt x="706" y="683"/>
                  </a:cubicBezTo>
                  <a:cubicBezTo>
                    <a:pt x="709" y="685"/>
                    <a:pt x="712" y="686"/>
                    <a:pt x="716" y="686"/>
                  </a:cubicBezTo>
                  <a:cubicBezTo>
                    <a:pt x="727" y="686"/>
                    <a:pt x="736" y="677"/>
                    <a:pt x="736" y="666"/>
                  </a:cubicBezTo>
                  <a:cubicBezTo>
                    <a:pt x="736" y="663"/>
                    <a:pt x="735" y="660"/>
                    <a:pt x="734" y="658"/>
                  </a:cubicBezTo>
                  <a:cubicBezTo>
                    <a:pt x="847" y="589"/>
                    <a:pt x="847" y="589"/>
                    <a:pt x="847" y="589"/>
                  </a:cubicBezTo>
                  <a:cubicBezTo>
                    <a:pt x="850" y="594"/>
                    <a:pt x="856" y="597"/>
                    <a:pt x="863" y="597"/>
                  </a:cubicBezTo>
                  <a:cubicBezTo>
                    <a:pt x="869" y="597"/>
                    <a:pt x="875" y="594"/>
                    <a:pt x="879" y="588"/>
                  </a:cubicBezTo>
                  <a:cubicBezTo>
                    <a:pt x="935" y="636"/>
                    <a:pt x="935" y="636"/>
                    <a:pt x="935" y="636"/>
                  </a:cubicBezTo>
                  <a:cubicBezTo>
                    <a:pt x="934" y="639"/>
                    <a:pt x="933" y="642"/>
                    <a:pt x="933" y="645"/>
                  </a:cubicBezTo>
                  <a:cubicBezTo>
                    <a:pt x="933" y="656"/>
                    <a:pt x="942" y="665"/>
                    <a:pt x="953" y="665"/>
                  </a:cubicBezTo>
                  <a:cubicBezTo>
                    <a:pt x="954" y="665"/>
                    <a:pt x="955" y="665"/>
                    <a:pt x="956" y="665"/>
                  </a:cubicBezTo>
                  <a:cubicBezTo>
                    <a:pt x="961" y="685"/>
                    <a:pt x="961" y="685"/>
                    <a:pt x="961" y="685"/>
                  </a:cubicBezTo>
                  <a:cubicBezTo>
                    <a:pt x="958" y="687"/>
                    <a:pt x="956" y="690"/>
                    <a:pt x="956" y="694"/>
                  </a:cubicBezTo>
                  <a:cubicBezTo>
                    <a:pt x="956" y="699"/>
                    <a:pt x="960" y="704"/>
                    <a:pt x="966" y="704"/>
                  </a:cubicBezTo>
                  <a:cubicBezTo>
                    <a:pt x="971" y="704"/>
                    <a:pt x="976" y="699"/>
                    <a:pt x="976" y="694"/>
                  </a:cubicBezTo>
                  <a:cubicBezTo>
                    <a:pt x="976" y="689"/>
                    <a:pt x="971" y="684"/>
                    <a:pt x="966" y="684"/>
                  </a:cubicBezTo>
                  <a:cubicBezTo>
                    <a:pt x="966" y="684"/>
                    <a:pt x="965" y="684"/>
                    <a:pt x="965" y="684"/>
                  </a:cubicBezTo>
                  <a:cubicBezTo>
                    <a:pt x="960" y="664"/>
                    <a:pt x="960" y="664"/>
                    <a:pt x="960" y="664"/>
                  </a:cubicBezTo>
                  <a:cubicBezTo>
                    <a:pt x="965" y="661"/>
                    <a:pt x="970" y="657"/>
                    <a:pt x="971" y="651"/>
                  </a:cubicBezTo>
                  <a:cubicBezTo>
                    <a:pt x="1026" y="658"/>
                    <a:pt x="1026" y="658"/>
                    <a:pt x="1026" y="658"/>
                  </a:cubicBezTo>
                  <a:cubicBezTo>
                    <a:pt x="1027" y="661"/>
                    <a:pt x="1029" y="664"/>
                    <a:pt x="1032" y="666"/>
                  </a:cubicBezTo>
                  <a:cubicBezTo>
                    <a:pt x="1017" y="698"/>
                    <a:pt x="1017" y="698"/>
                    <a:pt x="1017" y="698"/>
                  </a:cubicBezTo>
                  <a:cubicBezTo>
                    <a:pt x="1016" y="697"/>
                    <a:pt x="1015" y="697"/>
                    <a:pt x="1015" y="697"/>
                  </a:cubicBezTo>
                  <a:cubicBezTo>
                    <a:pt x="1009" y="697"/>
                    <a:pt x="1005" y="702"/>
                    <a:pt x="1005" y="707"/>
                  </a:cubicBezTo>
                  <a:cubicBezTo>
                    <a:pt x="1005" y="713"/>
                    <a:pt x="1009" y="717"/>
                    <a:pt x="1015" y="717"/>
                  </a:cubicBezTo>
                  <a:cubicBezTo>
                    <a:pt x="1015" y="717"/>
                    <a:pt x="1015" y="717"/>
                    <a:pt x="1016" y="717"/>
                  </a:cubicBezTo>
                  <a:cubicBezTo>
                    <a:pt x="1024" y="739"/>
                    <a:pt x="1024" y="739"/>
                    <a:pt x="1024" y="739"/>
                  </a:cubicBezTo>
                  <a:cubicBezTo>
                    <a:pt x="1022" y="740"/>
                    <a:pt x="1021" y="741"/>
                    <a:pt x="1020" y="743"/>
                  </a:cubicBezTo>
                  <a:cubicBezTo>
                    <a:pt x="998" y="739"/>
                    <a:pt x="998" y="739"/>
                    <a:pt x="998" y="739"/>
                  </a:cubicBezTo>
                  <a:cubicBezTo>
                    <a:pt x="997" y="734"/>
                    <a:pt x="993" y="730"/>
                    <a:pt x="988" y="730"/>
                  </a:cubicBezTo>
                  <a:cubicBezTo>
                    <a:pt x="982" y="730"/>
                    <a:pt x="978" y="735"/>
                    <a:pt x="978" y="740"/>
                  </a:cubicBezTo>
                  <a:cubicBezTo>
                    <a:pt x="978" y="746"/>
                    <a:pt x="982" y="750"/>
                    <a:pt x="988" y="750"/>
                  </a:cubicBezTo>
                  <a:cubicBezTo>
                    <a:pt x="988" y="750"/>
                    <a:pt x="988" y="750"/>
                    <a:pt x="988" y="750"/>
                  </a:cubicBezTo>
                  <a:cubicBezTo>
                    <a:pt x="1007" y="784"/>
                    <a:pt x="1007" y="784"/>
                    <a:pt x="1007" y="784"/>
                  </a:cubicBezTo>
                  <a:cubicBezTo>
                    <a:pt x="1005" y="786"/>
                    <a:pt x="1003" y="789"/>
                    <a:pt x="1003" y="792"/>
                  </a:cubicBezTo>
                  <a:cubicBezTo>
                    <a:pt x="1003" y="797"/>
                    <a:pt x="1008" y="802"/>
                    <a:pt x="1013" y="802"/>
                  </a:cubicBezTo>
                  <a:cubicBezTo>
                    <a:pt x="1019" y="802"/>
                    <a:pt x="1023" y="797"/>
                    <a:pt x="1023" y="792"/>
                  </a:cubicBezTo>
                  <a:cubicBezTo>
                    <a:pt x="1023" y="788"/>
                    <a:pt x="1021" y="785"/>
                    <a:pt x="1018" y="783"/>
                  </a:cubicBezTo>
                  <a:cubicBezTo>
                    <a:pt x="1028" y="757"/>
                    <a:pt x="1028" y="757"/>
                    <a:pt x="1028" y="757"/>
                  </a:cubicBezTo>
                  <a:cubicBezTo>
                    <a:pt x="1028" y="757"/>
                    <a:pt x="1029" y="757"/>
                    <a:pt x="1029" y="757"/>
                  </a:cubicBezTo>
                  <a:cubicBezTo>
                    <a:pt x="1034" y="757"/>
                    <a:pt x="1039" y="753"/>
                    <a:pt x="1039" y="747"/>
                  </a:cubicBezTo>
                  <a:cubicBezTo>
                    <a:pt x="1039" y="742"/>
                    <a:pt x="1034" y="737"/>
                    <a:pt x="1029" y="737"/>
                  </a:cubicBezTo>
                  <a:cubicBezTo>
                    <a:pt x="1028" y="737"/>
                    <a:pt x="1028" y="737"/>
                    <a:pt x="1028" y="737"/>
                  </a:cubicBezTo>
                  <a:cubicBezTo>
                    <a:pt x="1020" y="716"/>
                    <a:pt x="1020" y="716"/>
                    <a:pt x="1020" y="716"/>
                  </a:cubicBezTo>
                  <a:cubicBezTo>
                    <a:pt x="1022" y="714"/>
                    <a:pt x="1024" y="711"/>
                    <a:pt x="1024" y="707"/>
                  </a:cubicBezTo>
                  <a:cubicBezTo>
                    <a:pt x="1024" y="704"/>
                    <a:pt x="1023" y="701"/>
                    <a:pt x="1020" y="699"/>
                  </a:cubicBezTo>
                  <a:cubicBezTo>
                    <a:pt x="1035" y="669"/>
                    <a:pt x="1035" y="669"/>
                    <a:pt x="1035" y="669"/>
                  </a:cubicBezTo>
                  <a:cubicBezTo>
                    <a:pt x="1038" y="670"/>
                    <a:pt x="1041" y="671"/>
                    <a:pt x="1045" y="671"/>
                  </a:cubicBezTo>
                  <a:cubicBezTo>
                    <a:pt x="1055" y="671"/>
                    <a:pt x="1064" y="662"/>
                    <a:pt x="1064" y="651"/>
                  </a:cubicBezTo>
                  <a:cubicBezTo>
                    <a:pt x="1064" y="648"/>
                    <a:pt x="1063" y="645"/>
                    <a:pt x="1062" y="642"/>
                  </a:cubicBezTo>
                  <a:cubicBezTo>
                    <a:pt x="1081" y="629"/>
                    <a:pt x="1081" y="629"/>
                    <a:pt x="1081" y="629"/>
                  </a:cubicBezTo>
                  <a:cubicBezTo>
                    <a:pt x="1083" y="631"/>
                    <a:pt x="1086" y="632"/>
                    <a:pt x="1089" y="632"/>
                  </a:cubicBezTo>
                  <a:cubicBezTo>
                    <a:pt x="1094" y="632"/>
                    <a:pt x="1098" y="628"/>
                    <a:pt x="1098" y="623"/>
                  </a:cubicBezTo>
                  <a:cubicBezTo>
                    <a:pt x="1098" y="622"/>
                    <a:pt x="1098" y="622"/>
                    <a:pt x="1098" y="622"/>
                  </a:cubicBezTo>
                  <a:cubicBezTo>
                    <a:pt x="1137" y="613"/>
                    <a:pt x="1137" y="613"/>
                    <a:pt x="1137" y="613"/>
                  </a:cubicBezTo>
                  <a:cubicBezTo>
                    <a:pt x="1139" y="621"/>
                    <a:pt x="1147" y="627"/>
                    <a:pt x="1156" y="627"/>
                  </a:cubicBezTo>
                  <a:cubicBezTo>
                    <a:pt x="1164" y="627"/>
                    <a:pt x="1171" y="622"/>
                    <a:pt x="1174" y="615"/>
                  </a:cubicBezTo>
                  <a:cubicBezTo>
                    <a:pt x="1231" y="634"/>
                    <a:pt x="1231" y="634"/>
                    <a:pt x="1231" y="634"/>
                  </a:cubicBezTo>
                  <a:cubicBezTo>
                    <a:pt x="1231" y="645"/>
                    <a:pt x="1240" y="653"/>
                    <a:pt x="1250" y="653"/>
                  </a:cubicBezTo>
                  <a:cubicBezTo>
                    <a:pt x="1252" y="653"/>
                    <a:pt x="1253" y="653"/>
                    <a:pt x="1255" y="653"/>
                  </a:cubicBezTo>
                  <a:cubicBezTo>
                    <a:pt x="1273" y="732"/>
                    <a:pt x="1273" y="732"/>
                    <a:pt x="1273" y="732"/>
                  </a:cubicBezTo>
                  <a:cubicBezTo>
                    <a:pt x="1273" y="733"/>
                    <a:pt x="1273" y="734"/>
                    <a:pt x="1274" y="734"/>
                  </a:cubicBezTo>
                  <a:cubicBezTo>
                    <a:pt x="1305" y="746"/>
                    <a:pt x="1305" y="746"/>
                    <a:pt x="1305" y="746"/>
                  </a:cubicBezTo>
                  <a:cubicBezTo>
                    <a:pt x="1303" y="749"/>
                    <a:pt x="1302" y="752"/>
                    <a:pt x="1302" y="755"/>
                  </a:cubicBezTo>
                  <a:cubicBezTo>
                    <a:pt x="1302" y="762"/>
                    <a:pt x="1305" y="768"/>
                    <a:pt x="1310" y="771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30"/>
                    <a:pt x="1272" y="830"/>
                    <a:pt x="1271" y="830"/>
                  </a:cubicBezTo>
                  <a:cubicBezTo>
                    <a:pt x="1266" y="830"/>
                    <a:pt x="1261" y="834"/>
                    <a:pt x="1261" y="840"/>
                  </a:cubicBezTo>
                  <a:cubicBezTo>
                    <a:pt x="1261" y="845"/>
                    <a:pt x="1266" y="849"/>
                    <a:pt x="1271" y="850"/>
                  </a:cubicBezTo>
                  <a:cubicBezTo>
                    <a:pt x="1279" y="900"/>
                    <a:pt x="1279" y="900"/>
                    <a:pt x="1279" y="900"/>
                  </a:cubicBezTo>
                  <a:cubicBezTo>
                    <a:pt x="1276" y="902"/>
                    <a:pt x="1273" y="905"/>
                    <a:pt x="1273" y="909"/>
                  </a:cubicBezTo>
                  <a:cubicBezTo>
                    <a:pt x="1273" y="915"/>
                    <a:pt x="1277" y="919"/>
                    <a:pt x="1283" y="919"/>
                  </a:cubicBezTo>
                  <a:cubicBezTo>
                    <a:pt x="1284" y="919"/>
                    <a:pt x="1285" y="919"/>
                    <a:pt x="1285" y="919"/>
                  </a:cubicBezTo>
                  <a:cubicBezTo>
                    <a:pt x="1293" y="934"/>
                    <a:pt x="1293" y="934"/>
                    <a:pt x="1293" y="934"/>
                  </a:cubicBezTo>
                  <a:cubicBezTo>
                    <a:pt x="1291" y="936"/>
                    <a:pt x="1290" y="939"/>
                    <a:pt x="1290" y="942"/>
                  </a:cubicBezTo>
                  <a:cubicBezTo>
                    <a:pt x="1290" y="948"/>
                    <a:pt x="1294" y="952"/>
                    <a:pt x="1299" y="952"/>
                  </a:cubicBezTo>
                  <a:cubicBezTo>
                    <a:pt x="1305" y="952"/>
                    <a:pt x="1309" y="948"/>
                    <a:pt x="1309" y="942"/>
                  </a:cubicBezTo>
                  <a:cubicBezTo>
                    <a:pt x="1309" y="942"/>
                    <a:pt x="1309" y="942"/>
                    <a:pt x="1309" y="942"/>
                  </a:cubicBezTo>
                  <a:cubicBezTo>
                    <a:pt x="1392" y="921"/>
                    <a:pt x="1392" y="921"/>
                    <a:pt x="1392" y="921"/>
                  </a:cubicBezTo>
                  <a:cubicBezTo>
                    <a:pt x="1395" y="927"/>
                    <a:pt x="1402" y="932"/>
                    <a:pt x="1410" y="932"/>
                  </a:cubicBezTo>
                  <a:cubicBezTo>
                    <a:pt x="1417" y="932"/>
                    <a:pt x="1424" y="928"/>
                    <a:pt x="1427" y="922"/>
                  </a:cubicBezTo>
                  <a:cubicBezTo>
                    <a:pt x="1482" y="942"/>
                    <a:pt x="1482" y="942"/>
                    <a:pt x="1482" y="942"/>
                  </a:cubicBezTo>
                  <a:cubicBezTo>
                    <a:pt x="1482" y="943"/>
                    <a:pt x="1482" y="943"/>
                    <a:pt x="1482" y="944"/>
                  </a:cubicBezTo>
                  <a:cubicBezTo>
                    <a:pt x="1482" y="949"/>
                    <a:pt x="1487" y="953"/>
                    <a:pt x="1492" y="953"/>
                  </a:cubicBezTo>
                  <a:cubicBezTo>
                    <a:pt x="1497" y="953"/>
                    <a:pt x="1501" y="949"/>
                    <a:pt x="1502" y="945"/>
                  </a:cubicBezTo>
                  <a:cubicBezTo>
                    <a:pt x="1669" y="945"/>
                    <a:pt x="1669" y="945"/>
                    <a:pt x="1669" y="945"/>
                  </a:cubicBezTo>
                  <a:cubicBezTo>
                    <a:pt x="1670" y="949"/>
                    <a:pt x="1674" y="952"/>
                    <a:pt x="1678" y="952"/>
                  </a:cubicBezTo>
                  <a:cubicBezTo>
                    <a:pt x="1680" y="952"/>
                    <a:pt x="1682" y="951"/>
                    <a:pt x="1683" y="950"/>
                  </a:cubicBezTo>
                  <a:cubicBezTo>
                    <a:pt x="1699" y="963"/>
                    <a:pt x="1699" y="963"/>
                    <a:pt x="1699" y="963"/>
                  </a:cubicBezTo>
                  <a:cubicBezTo>
                    <a:pt x="1697" y="966"/>
                    <a:pt x="1696" y="969"/>
                    <a:pt x="1696" y="973"/>
                  </a:cubicBezTo>
                  <a:cubicBezTo>
                    <a:pt x="1696" y="984"/>
                    <a:pt x="1705" y="993"/>
                    <a:pt x="1716" y="993"/>
                  </a:cubicBezTo>
                  <a:cubicBezTo>
                    <a:pt x="1723" y="993"/>
                    <a:pt x="1729" y="989"/>
                    <a:pt x="1733" y="984"/>
                  </a:cubicBezTo>
                  <a:cubicBezTo>
                    <a:pt x="1776" y="1003"/>
                    <a:pt x="1776" y="1003"/>
                    <a:pt x="1776" y="1003"/>
                  </a:cubicBezTo>
                  <a:cubicBezTo>
                    <a:pt x="1775" y="1004"/>
                    <a:pt x="1775" y="1005"/>
                    <a:pt x="1775" y="1006"/>
                  </a:cubicBezTo>
                  <a:cubicBezTo>
                    <a:pt x="1775" y="1012"/>
                    <a:pt x="1780" y="1017"/>
                    <a:pt x="1787" y="1017"/>
                  </a:cubicBezTo>
                  <a:cubicBezTo>
                    <a:pt x="1793" y="1017"/>
                    <a:pt x="1798" y="1012"/>
                    <a:pt x="1798" y="1006"/>
                  </a:cubicBezTo>
                  <a:cubicBezTo>
                    <a:pt x="1798" y="1000"/>
                    <a:pt x="1793" y="994"/>
                    <a:pt x="1787" y="994"/>
                  </a:cubicBezTo>
                  <a:close/>
                  <a:moveTo>
                    <a:pt x="381" y="16"/>
                  </a:moveTo>
                  <a:cubicBezTo>
                    <a:pt x="381" y="12"/>
                    <a:pt x="384" y="8"/>
                    <a:pt x="388" y="8"/>
                  </a:cubicBezTo>
                  <a:cubicBezTo>
                    <a:pt x="393" y="8"/>
                    <a:pt x="396" y="12"/>
                    <a:pt x="396" y="16"/>
                  </a:cubicBezTo>
                  <a:cubicBezTo>
                    <a:pt x="396" y="20"/>
                    <a:pt x="393" y="24"/>
                    <a:pt x="388" y="24"/>
                  </a:cubicBezTo>
                  <a:cubicBezTo>
                    <a:pt x="386" y="24"/>
                    <a:pt x="384" y="23"/>
                    <a:pt x="383" y="22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90" y="17"/>
                    <a:pt x="391" y="16"/>
                    <a:pt x="390" y="15"/>
                  </a:cubicBezTo>
                  <a:cubicBezTo>
                    <a:pt x="390" y="14"/>
                    <a:pt x="388" y="14"/>
                    <a:pt x="387" y="14"/>
                  </a:cubicBezTo>
                  <a:cubicBezTo>
                    <a:pt x="381" y="18"/>
                    <a:pt x="381" y="18"/>
                    <a:pt x="381" y="18"/>
                  </a:cubicBezTo>
                  <a:cubicBezTo>
                    <a:pt x="381" y="18"/>
                    <a:pt x="381" y="17"/>
                    <a:pt x="381" y="16"/>
                  </a:cubicBezTo>
                  <a:close/>
                  <a:moveTo>
                    <a:pt x="989" y="742"/>
                  </a:moveTo>
                  <a:cubicBezTo>
                    <a:pt x="989" y="742"/>
                    <a:pt x="989" y="742"/>
                    <a:pt x="989" y="742"/>
                  </a:cubicBezTo>
                  <a:cubicBezTo>
                    <a:pt x="989" y="742"/>
                    <a:pt x="989" y="742"/>
                    <a:pt x="989" y="742"/>
                  </a:cubicBezTo>
                  <a:close/>
                  <a:moveTo>
                    <a:pt x="1014" y="782"/>
                  </a:moveTo>
                  <a:cubicBezTo>
                    <a:pt x="1014" y="782"/>
                    <a:pt x="1014" y="782"/>
                    <a:pt x="1013" y="782"/>
                  </a:cubicBezTo>
                  <a:cubicBezTo>
                    <a:pt x="1012" y="782"/>
                    <a:pt x="1011" y="782"/>
                    <a:pt x="1010" y="782"/>
                  </a:cubicBezTo>
                  <a:cubicBezTo>
                    <a:pt x="992" y="749"/>
                    <a:pt x="992" y="749"/>
                    <a:pt x="992" y="749"/>
                  </a:cubicBezTo>
                  <a:cubicBezTo>
                    <a:pt x="995" y="748"/>
                    <a:pt x="996" y="746"/>
                    <a:pt x="997" y="743"/>
                  </a:cubicBezTo>
                  <a:cubicBezTo>
                    <a:pt x="1019" y="747"/>
                    <a:pt x="1019" y="747"/>
                    <a:pt x="1019" y="747"/>
                  </a:cubicBezTo>
                  <a:cubicBezTo>
                    <a:pt x="1019" y="747"/>
                    <a:pt x="1019" y="747"/>
                    <a:pt x="1019" y="747"/>
                  </a:cubicBezTo>
                  <a:cubicBezTo>
                    <a:pt x="1019" y="751"/>
                    <a:pt x="1021" y="754"/>
                    <a:pt x="1024" y="756"/>
                  </a:cubicBezTo>
                  <a:lnTo>
                    <a:pt x="1014" y="782"/>
                  </a:lnTo>
                  <a:close/>
                  <a:moveTo>
                    <a:pt x="1322" y="744"/>
                  </a:moveTo>
                  <a:cubicBezTo>
                    <a:pt x="1328" y="744"/>
                    <a:pt x="1334" y="749"/>
                    <a:pt x="1334" y="755"/>
                  </a:cubicBezTo>
                  <a:cubicBezTo>
                    <a:pt x="1334" y="762"/>
                    <a:pt x="1328" y="767"/>
                    <a:pt x="1322" y="767"/>
                  </a:cubicBezTo>
                  <a:cubicBezTo>
                    <a:pt x="1320" y="767"/>
                    <a:pt x="1319" y="767"/>
                    <a:pt x="1318" y="766"/>
                  </a:cubicBezTo>
                  <a:cubicBezTo>
                    <a:pt x="1323" y="757"/>
                    <a:pt x="1323" y="757"/>
                    <a:pt x="1323" y="757"/>
                  </a:cubicBezTo>
                  <a:cubicBezTo>
                    <a:pt x="1324" y="756"/>
                    <a:pt x="1324" y="756"/>
                    <a:pt x="1324" y="756"/>
                  </a:cubicBezTo>
                  <a:cubicBezTo>
                    <a:pt x="1324" y="756"/>
                    <a:pt x="1324" y="756"/>
                    <a:pt x="1324" y="756"/>
                  </a:cubicBezTo>
                  <a:cubicBezTo>
                    <a:pt x="1324" y="756"/>
                    <a:pt x="1324" y="756"/>
                    <a:pt x="1324" y="756"/>
                  </a:cubicBezTo>
                  <a:cubicBezTo>
                    <a:pt x="1324" y="756"/>
                    <a:pt x="1324" y="755"/>
                    <a:pt x="1324" y="755"/>
                  </a:cubicBezTo>
                  <a:cubicBezTo>
                    <a:pt x="1324" y="755"/>
                    <a:pt x="1324" y="755"/>
                    <a:pt x="1324" y="755"/>
                  </a:cubicBezTo>
                  <a:cubicBezTo>
                    <a:pt x="1324" y="755"/>
                    <a:pt x="1324" y="755"/>
                    <a:pt x="1324" y="755"/>
                  </a:cubicBezTo>
                  <a:cubicBezTo>
                    <a:pt x="1323" y="752"/>
                    <a:pt x="1323" y="752"/>
                    <a:pt x="1323" y="752"/>
                  </a:cubicBezTo>
                  <a:cubicBezTo>
                    <a:pt x="1328" y="754"/>
                    <a:pt x="1328" y="754"/>
                    <a:pt x="1328" y="754"/>
                  </a:cubicBezTo>
                  <a:cubicBezTo>
                    <a:pt x="1329" y="755"/>
                    <a:pt x="1330" y="754"/>
                    <a:pt x="1330" y="753"/>
                  </a:cubicBezTo>
                  <a:cubicBezTo>
                    <a:pt x="1331" y="752"/>
                    <a:pt x="1330" y="751"/>
                    <a:pt x="1329" y="751"/>
                  </a:cubicBezTo>
                  <a:cubicBezTo>
                    <a:pt x="1321" y="747"/>
                    <a:pt x="1321" y="747"/>
                    <a:pt x="1321" y="747"/>
                  </a:cubicBezTo>
                  <a:cubicBezTo>
                    <a:pt x="1319" y="744"/>
                    <a:pt x="1319" y="744"/>
                    <a:pt x="1319" y="744"/>
                  </a:cubicBezTo>
                  <a:cubicBezTo>
                    <a:pt x="1320" y="744"/>
                    <a:pt x="1321" y="744"/>
                    <a:pt x="1322" y="744"/>
                  </a:cubicBezTo>
                  <a:close/>
                  <a:moveTo>
                    <a:pt x="1336" y="641"/>
                  </a:moveTo>
                  <a:cubicBezTo>
                    <a:pt x="1336" y="636"/>
                    <a:pt x="1341" y="631"/>
                    <a:pt x="1346" y="631"/>
                  </a:cubicBezTo>
                  <a:cubicBezTo>
                    <a:pt x="1347" y="631"/>
                    <a:pt x="1348" y="631"/>
                    <a:pt x="1349" y="632"/>
                  </a:cubicBezTo>
                  <a:cubicBezTo>
                    <a:pt x="1345" y="640"/>
                    <a:pt x="1345" y="640"/>
                    <a:pt x="1345" y="640"/>
                  </a:cubicBezTo>
                  <a:cubicBezTo>
                    <a:pt x="1338" y="646"/>
                    <a:pt x="1338" y="646"/>
                    <a:pt x="1338" y="646"/>
                  </a:cubicBezTo>
                  <a:cubicBezTo>
                    <a:pt x="1337" y="645"/>
                    <a:pt x="1336" y="643"/>
                    <a:pt x="1336" y="641"/>
                  </a:cubicBezTo>
                  <a:close/>
                  <a:moveTo>
                    <a:pt x="1356" y="641"/>
                  </a:moveTo>
                  <a:cubicBezTo>
                    <a:pt x="1356" y="647"/>
                    <a:pt x="1352" y="652"/>
                    <a:pt x="1346" y="652"/>
                  </a:cubicBezTo>
                  <a:cubicBezTo>
                    <a:pt x="1344" y="652"/>
                    <a:pt x="1342" y="651"/>
                    <a:pt x="1340" y="649"/>
                  </a:cubicBezTo>
                  <a:cubicBezTo>
                    <a:pt x="1348" y="643"/>
                    <a:pt x="1348" y="643"/>
                    <a:pt x="1348" y="643"/>
                  </a:cubicBezTo>
                  <a:cubicBezTo>
                    <a:pt x="1348" y="643"/>
                    <a:pt x="1348" y="643"/>
                    <a:pt x="1348" y="642"/>
                  </a:cubicBezTo>
                  <a:cubicBezTo>
                    <a:pt x="1353" y="633"/>
                    <a:pt x="1353" y="633"/>
                    <a:pt x="1353" y="633"/>
                  </a:cubicBezTo>
                  <a:cubicBezTo>
                    <a:pt x="1355" y="635"/>
                    <a:pt x="1356" y="638"/>
                    <a:pt x="1356" y="641"/>
                  </a:cubicBezTo>
                  <a:close/>
                  <a:moveTo>
                    <a:pt x="1262" y="634"/>
                  </a:moveTo>
                  <a:cubicBezTo>
                    <a:pt x="1262" y="638"/>
                    <a:pt x="1260" y="641"/>
                    <a:pt x="1257" y="643"/>
                  </a:cubicBezTo>
                  <a:cubicBezTo>
                    <a:pt x="1256" y="640"/>
                    <a:pt x="1256" y="640"/>
                    <a:pt x="1256" y="640"/>
                  </a:cubicBezTo>
                  <a:cubicBezTo>
                    <a:pt x="1262" y="632"/>
                    <a:pt x="1262" y="632"/>
                    <a:pt x="1262" y="632"/>
                  </a:cubicBezTo>
                  <a:cubicBezTo>
                    <a:pt x="1262" y="632"/>
                    <a:pt x="1262" y="633"/>
                    <a:pt x="1262" y="634"/>
                  </a:cubicBezTo>
                  <a:close/>
                  <a:moveTo>
                    <a:pt x="1087" y="613"/>
                  </a:moveTo>
                  <a:cubicBezTo>
                    <a:pt x="1086" y="613"/>
                    <a:pt x="1085" y="613"/>
                    <a:pt x="1084" y="614"/>
                  </a:cubicBezTo>
                  <a:cubicBezTo>
                    <a:pt x="1032" y="558"/>
                    <a:pt x="1032" y="558"/>
                    <a:pt x="1032" y="558"/>
                  </a:cubicBezTo>
                  <a:cubicBezTo>
                    <a:pt x="1035" y="555"/>
                    <a:pt x="1036" y="551"/>
                    <a:pt x="1036" y="546"/>
                  </a:cubicBezTo>
                  <a:cubicBezTo>
                    <a:pt x="1036" y="534"/>
                    <a:pt x="1026" y="524"/>
                    <a:pt x="1013" y="524"/>
                  </a:cubicBezTo>
                  <a:cubicBezTo>
                    <a:pt x="1011" y="524"/>
                    <a:pt x="1009" y="524"/>
                    <a:pt x="1007" y="525"/>
                  </a:cubicBezTo>
                  <a:cubicBezTo>
                    <a:pt x="983" y="464"/>
                    <a:pt x="983" y="464"/>
                    <a:pt x="983" y="464"/>
                  </a:cubicBezTo>
                  <a:cubicBezTo>
                    <a:pt x="984" y="463"/>
                    <a:pt x="986" y="462"/>
                    <a:pt x="987" y="461"/>
                  </a:cubicBezTo>
                  <a:cubicBezTo>
                    <a:pt x="1074" y="525"/>
                    <a:pt x="1074" y="525"/>
                    <a:pt x="1074" y="525"/>
                  </a:cubicBezTo>
                  <a:cubicBezTo>
                    <a:pt x="1074" y="527"/>
                    <a:pt x="1073" y="528"/>
                    <a:pt x="1073" y="530"/>
                  </a:cubicBezTo>
                  <a:cubicBezTo>
                    <a:pt x="1073" y="541"/>
                    <a:pt x="1082" y="549"/>
                    <a:pt x="1092" y="550"/>
                  </a:cubicBezTo>
                  <a:lnTo>
                    <a:pt x="1087" y="613"/>
                  </a:lnTo>
                  <a:close/>
                  <a:moveTo>
                    <a:pt x="1022" y="558"/>
                  </a:moveTo>
                  <a:cubicBezTo>
                    <a:pt x="1019" y="550"/>
                    <a:pt x="1019" y="550"/>
                    <a:pt x="1019" y="550"/>
                  </a:cubicBezTo>
                  <a:cubicBezTo>
                    <a:pt x="1025" y="555"/>
                    <a:pt x="1025" y="555"/>
                    <a:pt x="1025" y="555"/>
                  </a:cubicBezTo>
                  <a:cubicBezTo>
                    <a:pt x="1024" y="556"/>
                    <a:pt x="1023" y="557"/>
                    <a:pt x="1022" y="558"/>
                  </a:cubicBezTo>
                  <a:close/>
                  <a:moveTo>
                    <a:pt x="964" y="645"/>
                  </a:moveTo>
                  <a:cubicBezTo>
                    <a:pt x="964" y="645"/>
                    <a:pt x="964" y="646"/>
                    <a:pt x="964" y="646"/>
                  </a:cubicBezTo>
                  <a:cubicBezTo>
                    <a:pt x="955" y="644"/>
                    <a:pt x="955" y="644"/>
                    <a:pt x="955" y="644"/>
                  </a:cubicBezTo>
                  <a:cubicBezTo>
                    <a:pt x="961" y="637"/>
                    <a:pt x="961" y="637"/>
                    <a:pt x="961" y="637"/>
                  </a:cubicBezTo>
                  <a:cubicBezTo>
                    <a:pt x="963" y="639"/>
                    <a:pt x="964" y="642"/>
                    <a:pt x="964" y="645"/>
                  </a:cubicBezTo>
                  <a:close/>
                  <a:moveTo>
                    <a:pt x="951" y="644"/>
                  </a:moveTo>
                  <a:cubicBezTo>
                    <a:pt x="950" y="634"/>
                    <a:pt x="950" y="634"/>
                    <a:pt x="950" y="634"/>
                  </a:cubicBezTo>
                  <a:cubicBezTo>
                    <a:pt x="950" y="634"/>
                    <a:pt x="951" y="633"/>
                    <a:pt x="953" y="633"/>
                  </a:cubicBezTo>
                  <a:cubicBezTo>
                    <a:pt x="954" y="633"/>
                    <a:pt x="956" y="634"/>
                    <a:pt x="957" y="634"/>
                  </a:cubicBezTo>
                  <a:lnTo>
                    <a:pt x="951" y="644"/>
                  </a:lnTo>
                  <a:close/>
                  <a:moveTo>
                    <a:pt x="947" y="640"/>
                  </a:moveTo>
                  <a:cubicBezTo>
                    <a:pt x="944" y="638"/>
                    <a:pt x="944" y="638"/>
                    <a:pt x="944" y="638"/>
                  </a:cubicBezTo>
                  <a:cubicBezTo>
                    <a:pt x="944" y="637"/>
                    <a:pt x="945" y="636"/>
                    <a:pt x="946" y="636"/>
                  </a:cubicBezTo>
                  <a:lnTo>
                    <a:pt x="947" y="640"/>
                  </a:lnTo>
                  <a:close/>
                  <a:moveTo>
                    <a:pt x="953" y="625"/>
                  </a:moveTo>
                  <a:cubicBezTo>
                    <a:pt x="951" y="625"/>
                    <a:pt x="950" y="626"/>
                    <a:pt x="948" y="626"/>
                  </a:cubicBezTo>
                  <a:cubicBezTo>
                    <a:pt x="941" y="584"/>
                    <a:pt x="941" y="584"/>
                    <a:pt x="941" y="584"/>
                  </a:cubicBezTo>
                  <a:cubicBezTo>
                    <a:pt x="946" y="582"/>
                    <a:pt x="950" y="578"/>
                    <a:pt x="950" y="572"/>
                  </a:cubicBezTo>
                  <a:cubicBezTo>
                    <a:pt x="950" y="572"/>
                    <a:pt x="950" y="572"/>
                    <a:pt x="950" y="571"/>
                  </a:cubicBezTo>
                  <a:cubicBezTo>
                    <a:pt x="994" y="558"/>
                    <a:pt x="994" y="558"/>
                    <a:pt x="994" y="558"/>
                  </a:cubicBezTo>
                  <a:cubicBezTo>
                    <a:pt x="996" y="561"/>
                    <a:pt x="998" y="564"/>
                    <a:pt x="1002" y="566"/>
                  </a:cubicBezTo>
                  <a:cubicBezTo>
                    <a:pt x="962" y="628"/>
                    <a:pt x="962" y="628"/>
                    <a:pt x="962" y="628"/>
                  </a:cubicBezTo>
                  <a:cubicBezTo>
                    <a:pt x="959" y="626"/>
                    <a:pt x="956" y="625"/>
                    <a:pt x="953" y="625"/>
                  </a:cubicBezTo>
                  <a:close/>
                  <a:moveTo>
                    <a:pt x="882" y="574"/>
                  </a:moveTo>
                  <a:cubicBezTo>
                    <a:pt x="881" y="568"/>
                    <a:pt x="877" y="563"/>
                    <a:pt x="873" y="560"/>
                  </a:cubicBezTo>
                  <a:cubicBezTo>
                    <a:pt x="893" y="517"/>
                    <a:pt x="893" y="517"/>
                    <a:pt x="893" y="517"/>
                  </a:cubicBezTo>
                  <a:cubicBezTo>
                    <a:pt x="894" y="517"/>
                    <a:pt x="895" y="517"/>
                    <a:pt x="896" y="517"/>
                  </a:cubicBezTo>
                  <a:cubicBezTo>
                    <a:pt x="897" y="517"/>
                    <a:pt x="899" y="517"/>
                    <a:pt x="900" y="516"/>
                  </a:cubicBezTo>
                  <a:cubicBezTo>
                    <a:pt x="930" y="565"/>
                    <a:pt x="930" y="565"/>
                    <a:pt x="930" y="565"/>
                  </a:cubicBezTo>
                  <a:cubicBezTo>
                    <a:pt x="929" y="566"/>
                    <a:pt x="928" y="569"/>
                    <a:pt x="927" y="571"/>
                  </a:cubicBezTo>
                  <a:lnTo>
                    <a:pt x="882" y="574"/>
                  </a:lnTo>
                  <a:close/>
                  <a:moveTo>
                    <a:pt x="869" y="575"/>
                  </a:moveTo>
                  <a:cubicBezTo>
                    <a:pt x="869" y="574"/>
                    <a:pt x="869" y="574"/>
                    <a:pt x="869" y="574"/>
                  </a:cubicBezTo>
                  <a:cubicBezTo>
                    <a:pt x="867" y="572"/>
                    <a:pt x="867" y="572"/>
                    <a:pt x="867" y="572"/>
                  </a:cubicBezTo>
                  <a:cubicBezTo>
                    <a:pt x="869" y="568"/>
                    <a:pt x="869" y="568"/>
                    <a:pt x="869" y="568"/>
                  </a:cubicBezTo>
                  <a:cubicBezTo>
                    <a:pt x="872" y="569"/>
                    <a:pt x="873" y="572"/>
                    <a:pt x="874" y="575"/>
                  </a:cubicBezTo>
                  <a:lnTo>
                    <a:pt x="869" y="575"/>
                  </a:lnTo>
                  <a:close/>
                  <a:moveTo>
                    <a:pt x="874" y="579"/>
                  </a:moveTo>
                  <a:cubicBezTo>
                    <a:pt x="874" y="579"/>
                    <a:pt x="874" y="579"/>
                    <a:pt x="874" y="579"/>
                  </a:cubicBezTo>
                  <a:cubicBezTo>
                    <a:pt x="874" y="579"/>
                    <a:pt x="874" y="579"/>
                    <a:pt x="874" y="579"/>
                  </a:cubicBezTo>
                  <a:close/>
                  <a:moveTo>
                    <a:pt x="862" y="575"/>
                  </a:moveTo>
                  <a:cubicBezTo>
                    <a:pt x="853" y="571"/>
                    <a:pt x="853" y="571"/>
                    <a:pt x="853" y="571"/>
                  </a:cubicBezTo>
                  <a:cubicBezTo>
                    <a:pt x="854" y="569"/>
                    <a:pt x="857" y="567"/>
                    <a:pt x="859" y="566"/>
                  </a:cubicBezTo>
                  <a:cubicBezTo>
                    <a:pt x="863" y="572"/>
                    <a:pt x="863" y="572"/>
                    <a:pt x="863" y="572"/>
                  </a:cubicBezTo>
                  <a:lnTo>
                    <a:pt x="862" y="575"/>
                  </a:lnTo>
                  <a:close/>
                  <a:moveTo>
                    <a:pt x="851" y="577"/>
                  </a:moveTo>
                  <a:cubicBezTo>
                    <a:pt x="851" y="576"/>
                    <a:pt x="851" y="576"/>
                    <a:pt x="851" y="575"/>
                  </a:cubicBezTo>
                  <a:cubicBezTo>
                    <a:pt x="858" y="578"/>
                    <a:pt x="858" y="578"/>
                    <a:pt x="858" y="578"/>
                  </a:cubicBezTo>
                  <a:cubicBezTo>
                    <a:pt x="852" y="582"/>
                    <a:pt x="852" y="582"/>
                    <a:pt x="852" y="582"/>
                  </a:cubicBezTo>
                  <a:cubicBezTo>
                    <a:pt x="851" y="580"/>
                    <a:pt x="851" y="579"/>
                    <a:pt x="851" y="577"/>
                  </a:cubicBezTo>
                  <a:close/>
                  <a:moveTo>
                    <a:pt x="725" y="658"/>
                  </a:moveTo>
                  <a:cubicBezTo>
                    <a:pt x="722" y="660"/>
                    <a:pt x="722" y="660"/>
                    <a:pt x="722" y="660"/>
                  </a:cubicBezTo>
                  <a:cubicBezTo>
                    <a:pt x="724" y="657"/>
                    <a:pt x="724" y="657"/>
                    <a:pt x="724" y="657"/>
                  </a:cubicBezTo>
                  <a:cubicBezTo>
                    <a:pt x="724" y="657"/>
                    <a:pt x="724" y="658"/>
                    <a:pt x="725" y="658"/>
                  </a:cubicBezTo>
                  <a:close/>
                  <a:moveTo>
                    <a:pt x="704" y="666"/>
                  </a:moveTo>
                  <a:cubicBezTo>
                    <a:pt x="704" y="662"/>
                    <a:pt x="707" y="658"/>
                    <a:pt x="711" y="656"/>
                  </a:cubicBezTo>
                  <a:cubicBezTo>
                    <a:pt x="716" y="663"/>
                    <a:pt x="716" y="663"/>
                    <a:pt x="716" y="663"/>
                  </a:cubicBezTo>
                  <a:cubicBezTo>
                    <a:pt x="714" y="665"/>
                    <a:pt x="714" y="665"/>
                    <a:pt x="714" y="665"/>
                  </a:cubicBezTo>
                  <a:cubicBezTo>
                    <a:pt x="714" y="666"/>
                    <a:pt x="714" y="667"/>
                    <a:pt x="715" y="667"/>
                  </a:cubicBezTo>
                  <a:cubicBezTo>
                    <a:pt x="715" y="668"/>
                    <a:pt x="716" y="668"/>
                    <a:pt x="716" y="668"/>
                  </a:cubicBezTo>
                  <a:cubicBezTo>
                    <a:pt x="716" y="668"/>
                    <a:pt x="716" y="668"/>
                    <a:pt x="716" y="668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06" y="673"/>
                    <a:pt x="704" y="670"/>
                    <a:pt x="704" y="666"/>
                  </a:cubicBezTo>
                  <a:close/>
                  <a:moveTo>
                    <a:pt x="718" y="659"/>
                  </a:moveTo>
                  <a:cubicBezTo>
                    <a:pt x="715" y="654"/>
                    <a:pt x="715" y="654"/>
                    <a:pt x="715" y="654"/>
                  </a:cubicBezTo>
                  <a:cubicBezTo>
                    <a:pt x="715" y="654"/>
                    <a:pt x="716" y="654"/>
                    <a:pt x="716" y="654"/>
                  </a:cubicBezTo>
                  <a:cubicBezTo>
                    <a:pt x="718" y="654"/>
                    <a:pt x="719" y="655"/>
                    <a:pt x="720" y="655"/>
                  </a:cubicBezTo>
                  <a:lnTo>
                    <a:pt x="718" y="659"/>
                  </a:lnTo>
                  <a:close/>
                  <a:moveTo>
                    <a:pt x="716" y="646"/>
                  </a:moveTo>
                  <a:cubicBezTo>
                    <a:pt x="714" y="646"/>
                    <a:pt x="712" y="647"/>
                    <a:pt x="710" y="647"/>
                  </a:cubicBezTo>
                  <a:cubicBezTo>
                    <a:pt x="679" y="605"/>
                    <a:pt x="679" y="605"/>
                    <a:pt x="679" y="605"/>
                  </a:cubicBezTo>
                  <a:cubicBezTo>
                    <a:pt x="683" y="601"/>
                    <a:pt x="685" y="596"/>
                    <a:pt x="685" y="590"/>
                  </a:cubicBezTo>
                  <a:cubicBezTo>
                    <a:pt x="685" y="589"/>
                    <a:pt x="685" y="588"/>
                    <a:pt x="685" y="587"/>
                  </a:cubicBezTo>
                  <a:cubicBezTo>
                    <a:pt x="769" y="555"/>
                    <a:pt x="769" y="555"/>
                    <a:pt x="769" y="555"/>
                  </a:cubicBezTo>
                  <a:cubicBezTo>
                    <a:pt x="770" y="558"/>
                    <a:pt x="772" y="560"/>
                    <a:pt x="775" y="562"/>
                  </a:cubicBezTo>
                  <a:cubicBezTo>
                    <a:pt x="724" y="648"/>
                    <a:pt x="724" y="648"/>
                    <a:pt x="724" y="648"/>
                  </a:cubicBezTo>
                  <a:cubicBezTo>
                    <a:pt x="722" y="647"/>
                    <a:pt x="719" y="646"/>
                    <a:pt x="716" y="646"/>
                  </a:cubicBezTo>
                  <a:close/>
                  <a:moveTo>
                    <a:pt x="622" y="593"/>
                  </a:moveTo>
                  <a:cubicBezTo>
                    <a:pt x="621" y="587"/>
                    <a:pt x="618" y="583"/>
                    <a:pt x="614" y="580"/>
                  </a:cubicBezTo>
                  <a:cubicBezTo>
                    <a:pt x="653" y="528"/>
                    <a:pt x="653" y="528"/>
                    <a:pt x="653" y="528"/>
                  </a:cubicBezTo>
                  <a:cubicBezTo>
                    <a:pt x="654" y="528"/>
                    <a:pt x="655" y="528"/>
                    <a:pt x="656" y="528"/>
                  </a:cubicBezTo>
                  <a:cubicBezTo>
                    <a:pt x="661" y="571"/>
                    <a:pt x="661" y="571"/>
                    <a:pt x="661" y="571"/>
                  </a:cubicBezTo>
                  <a:cubicBezTo>
                    <a:pt x="653" y="573"/>
                    <a:pt x="646" y="581"/>
                    <a:pt x="646" y="590"/>
                  </a:cubicBezTo>
                  <a:lnTo>
                    <a:pt x="622" y="593"/>
                  </a:lnTo>
                  <a:close/>
                  <a:moveTo>
                    <a:pt x="601" y="591"/>
                  </a:moveTo>
                  <a:cubicBezTo>
                    <a:pt x="598" y="585"/>
                    <a:pt x="598" y="585"/>
                    <a:pt x="598" y="585"/>
                  </a:cubicBezTo>
                  <a:cubicBezTo>
                    <a:pt x="599" y="584"/>
                    <a:pt x="601" y="584"/>
                    <a:pt x="602" y="584"/>
                  </a:cubicBezTo>
                  <a:cubicBezTo>
                    <a:pt x="604" y="584"/>
                    <a:pt x="605" y="584"/>
                    <a:pt x="606" y="585"/>
                  </a:cubicBezTo>
                  <a:lnTo>
                    <a:pt x="601" y="591"/>
                  </a:lnTo>
                  <a:close/>
                  <a:moveTo>
                    <a:pt x="602" y="598"/>
                  </a:moveTo>
                  <a:cubicBezTo>
                    <a:pt x="602" y="598"/>
                    <a:pt x="602" y="598"/>
                    <a:pt x="602" y="598"/>
                  </a:cubicBezTo>
                  <a:cubicBezTo>
                    <a:pt x="615" y="597"/>
                    <a:pt x="615" y="597"/>
                    <a:pt x="615" y="597"/>
                  </a:cubicBezTo>
                  <a:cubicBezTo>
                    <a:pt x="614" y="604"/>
                    <a:pt x="609" y="609"/>
                    <a:pt x="602" y="609"/>
                  </a:cubicBezTo>
                  <a:cubicBezTo>
                    <a:pt x="596" y="609"/>
                    <a:pt x="590" y="603"/>
                    <a:pt x="590" y="597"/>
                  </a:cubicBezTo>
                  <a:lnTo>
                    <a:pt x="602" y="598"/>
                  </a:lnTo>
                  <a:close/>
                  <a:moveTo>
                    <a:pt x="604" y="594"/>
                  </a:moveTo>
                  <a:cubicBezTo>
                    <a:pt x="610" y="587"/>
                    <a:pt x="610" y="587"/>
                    <a:pt x="610" y="587"/>
                  </a:cubicBezTo>
                  <a:cubicBezTo>
                    <a:pt x="612" y="588"/>
                    <a:pt x="613" y="591"/>
                    <a:pt x="614" y="593"/>
                  </a:cubicBezTo>
                  <a:lnTo>
                    <a:pt x="604" y="594"/>
                  </a:lnTo>
                  <a:close/>
                  <a:moveTo>
                    <a:pt x="653" y="517"/>
                  </a:moveTo>
                  <a:cubicBezTo>
                    <a:pt x="653" y="517"/>
                    <a:pt x="653" y="516"/>
                    <a:pt x="653" y="516"/>
                  </a:cubicBezTo>
                  <a:cubicBezTo>
                    <a:pt x="655" y="518"/>
                    <a:pt x="655" y="518"/>
                    <a:pt x="655" y="518"/>
                  </a:cubicBezTo>
                  <a:cubicBezTo>
                    <a:pt x="654" y="519"/>
                    <a:pt x="654" y="519"/>
                    <a:pt x="654" y="519"/>
                  </a:cubicBezTo>
                  <a:cubicBezTo>
                    <a:pt x="654" y="519"/>
                    <a:pt x="653" y="518"/>
                    <a:pt x="653" y="517"/>
                  </a:cubicBezTo>
                  <a:close/>
                  <a:moveTo>
                    <a:pt x="448" y="301"/>
                  </a:moveTo>
                  <a:cubicBezTo>
                    <a:pt x="446" y="301"/>
                    <a:pt x="445" y="301"/>
                    <a:pt x="444" y="301"/>
                  </a:cubicBezTo>
                  <a:cubicBezTo>
                    <a:pt x="431" y="268"/>
                    <a:pt x="431" y="268"/>
                    <a:pt x="431" y="268"/>
                  </a:cubicBezTo>
                  <a:cubicBezTo>
                    <a:pt x="437" y="264"/>
                    <a:pt x="440" y="258"/>
                    <a:pt x="440" y="251"/>
                  </a:cubicBezTo>
                  <a:cubicBezTo>
                    <a:pt x="440" y="251"/>
                    <a:pt x="440" y="250"/>
                    <a:pt x="440" y="250"/>
                  </a:cubicBezTo>
                  <a:cubicBezTo>
                    <a:pt x="512" y="249"/>
                    <a:pt x="512" y="249"/>
                    <a:pt x="512" y="249"/>
                  </a:cubicBezTo>
                  <a:cubicBezTo>
                    <a:pt x="513" y="252"/>
                    <a:pt x="514" y="256"/>
                    <a:pt x="516" y="259"/>
                  </a:cubicBezTo>
                  <a:cubicBezTo>
                    <a:pt x="458" y="306"/>
                    <a:pt x="458" y="306"/>
                    <a:pt x="458" y="306"/>
                  </a:cubicBezTo>
                  <a:cubicBezTo>
                    <a:pt x="455" y="303"/>
                    <a:pt x="452" y="301"/>
                    <a:pt x="448" y="301"/>
                  </a:cubicBezTo>
                  <a:close/>
                  <a:moveTo>
                    <a:pt x="414" y="248"/>
                  </a:moveTo>
                  <a:cubicBezTo>
                    <a:pt x="409" y="248"/>
                    <a:pt x="409" y="248"/>
                    <a:pt x="409" y="248"/>
                  </a:cubicBezTo>
                  <a:cubicBezTo>
                    <a:pt x="410" y="246"/>
                    <a:pt x="411" y="245"/>
                    <a:pt x="412" y="244"/>
                  </a:cubicBezTo>
                  <a:lnTo>
                    <a:pt x="414" y="248"/>
                  </a:lnTo>
                  <a:close/>
                  <a:moveTo>
                    <a:pt x="456" y="132"/>
                  </a:moveTo>
                  <a:cubicBezTo>
                    <a:pt x="465" y="133"/>
                    <a:pt x="465" y="133"/>
                    <a:pt x="465" y="133"/>
                  </a:cubicBezTo>
                  <a:cubicBezTo>
                    <a:pt x="462" y="141"/>
                    <a:pt x="462" y="141"/>
                    <a:pt x="462" y="141"/>
                  </a:cubicBezTo>
                  <a:cubicBezTo>
                    <a:pt x="459" y="139"/>
                    <a:pt x="457" y="136"/>
                    <a:pt x="456" y="132"/>
                  </a:cubicBezTo>
                  <a:close/>
                  <a:moveTo>
                    <a:pt x="475" y="140"/>
                  </a:moveTo>
                  <a:cubicBezTo>
                    <a:pt x="472" y="134"/>
                    <a:pt x="472" y="134"/>
                    <a:pt x="472" y="134"/>
                  </a:cubicBezTo>
                  <a:cubicBezTo>
                    <a:pt x="479" y="135"/>
                    <a:pt x="479" y="135"/>
                    <a:pt x="479" y="135"/>
                  </a:cubicBezTo>
                  <a:cubicBezTo>
                    <a:pt x="478" y="137"/>
                    <a:pt x="477" y="138"/>
                    <a:pt x="475" y="140"/>
                  </a:cubicBezTo>
                  <a:close/>
                  <a:moveTo>
                    <a:pt x="472" y="142"/>
                  </a:moveTo>
                  <a:cubicBezTo>
                    <a:pt x="471" y="142"/>
                    <a:pt x="469" y="143"/>
                    <a:pt x="468" y="143"/>
                  </a:cubicBezTo>
                  <a:cubicBezTo>
                    <a:pt x="467" y="143"/>
                    <a:pt x="466" y="142"/>
                    <a:pt x="466" y="142"/>
                  </a:cubicBezTo>
                  <a:cubicBezTo>
                    <a:pt x="468" y="135"/>
                    <a:pt x="468" y="135"/>
                    <a:pt x="468" y="135"/>
                  </a:cubicBezTo>
                  <a:lnTo>
                    <a:pt x="472" y="142"/>
                  </a:lnTo>
                  <a:close/>
                  <a:moveTo>
                    <a:pt x="468" y="151"/>
                  </a:moveTo>
                  <a:cubicBezTo>
                    <a:pt x="471" y="151"/>
                    <a:pt x="473" y="150"/>
                    <a:pt x="476" y="149"/>
                  </a:cubicBezTo>
                  <a:cubicBezTo>
                    <a:pt x="523" y="229"/>
                    <a:pt x="523" y="229"/>
                    <a:pt x="523" y="229"/>
                  </a:cubicBezTo>
                  <a:cubicBezTo>
                    <a:pt x="517" y="232"/>
                    <a:pt x="513" y="238"/>
                    <a:pt x="512" y="245"/>
                  </a:cubicBezTo>
                  <a:cubicBezTo>
                    <a:pt x="440" y="246"/>
                    <a:pt x="440" y="246"/>
                    <a:pt x="440" y="246"/>
                  </a:cubicBezTo>
                  <a:cubicBezTo>
                    <a:pt x="438" y="241"/>
                    <a:pt x="435" y="236"/>
                    <a:pt x="430" y="234"/>
                  </a:cubicBezTo>
                  <a:cubicBezTo>
                    <a:pt x="463" y="150"/>
                    <a:pt x="463" y="150"/>
                    <a:pt x="463" y="150"/>
                  </a:cubicBezTo>
                  <a:cubicBezTo>
                    <a:pt x="464" y="150"/>
                    <a:pt x="466" y="151"/>
                    <a:pt x="468" y="151"/>
                  </a:cubicBezTo>
                  <a:close/>
                  <a:moveTo>
                    <a:pt x="559" y="151"/>
                  </a:moveTo>
                  <a:cubicBezTo>
                    <a:pt x="569" y="153"/>
                    <a:pt x="569" y="153"/>
                    <a:pt x="569" y="153"/>
                  </a:cubicBezTo>
                  <a:cubicBezTo>
                    <a:pt x="569" y="153"/>
                    <a:pt x="570" y="153"/>
                    <a:pt x="570" y="153"/>
                  </a:cubicBezTo>
                  <a:cubicBezTo>
                    <a:pt x="566" y="162"/>
                    <a:pt x="566" y="162"/>
                    <a:pt x="566" y="162"/>
                  </a:cubicBezTo>
                  <a:cubicBezTo>
                    <a:pt x="562" y="161"/>
                    <a:pt x="559" y="156"/>
                    <a:pt x="559" y="151"/>
                  </a:cubicBezTo>
                  <a:cubicBezTo>
                    <a:pt x="559" y="151"/>
                    <a:pt x="559" y="151"/>
                    <a:pt x="559" y="151"/>
                  </a:cubicBezTo>
                  <a:close/>
                  <a:moveTo>
                    <a:pt x="575" y="152"/>
                  </a:moveTo>
                  <a:cubicBezTo>
                    <a:pt x="582" y="150"/>
                    <a:pt x="582" y="150"/>
                    <a:pt x="582" y="150"/>
                  </a:cubicBezTo>
                  <a:cubicBezTo>
                    <a:pt x="582" y="150"/>
                    <a:pt x="582" y="151"/>
                    <a:pt x="582" y="151"/>
                  </a:cubicBezTo>
                  <a:cubicBezTo>
                    <a:pt x="582" y="158"/>
                    <a:pt x="577" y="163"/>
                    <a:pt x="571" y="163"/>
                  </a:cubicBezTo>
                  <a:cubicBezTo>
                    <a:pt x="570" y="163"/>
                    <a:pt x="570" y="163"/>
                    <a:pt x="570" y="163"/>
                  </a:cubicBezTo>
                  <a:lnTo>
                    <a:pt x="575" y="152"/>
                  </a:lnTo>
                  <a:close/>
                  <a:moveTo>
                    <a:pt x="579" y="144"/>
                  </a:moveTo>
                  <a:cubicBezTo>
                    <a:pt x="580" y="144"/>
                    <a:pt x="580" y="145"/>
                    <a:pt x="581" y="146"/>
                  </a:cubicBezTo>
                  <a:cubicBezTo>
                    <a:pt x="576" y="148"/>
                    <a:pt x="576" y="148"/>
                    <a:pt x="576" y="148"/>
                  </a:cubicBezTo>
                  <a:lnTo>
                    <a:pt x="579" y="144"/>
                  </a:lnTo>
                  <a:close/>
                  <a:moveTo>
                    <a:pt x="571" y="171"/>
                  </a:moveTo>
                  <a:cubicBezTo>
                    <a:pt x="581" y="171"/>
                    <a:pt x="590" y="162"/>
                    <a:pt x="590" y="151"/>
                  </a:cubicBezTo>
                  <a:cubicBezTo>
                    <a:pt x="590" y="150"/>
                    <a:pt x="590" y="149"/>
                    <a:pt x="590" y="147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9" y="145"/>
                    <a:pt x="612" y="147"/>
                    <a:pt x="616" y="147"/>
                  </a:cubicBezTo>
                  <a:cubicBezTo>
                    <a:pt x="617" y="147"/>
                    <a:pt x="618" y="147"/>
                    <a:pt x="619" y="147"/>
                  </a:cubicBezTo>
                  <a:cubicBezTo>
                    <a:pt x="640" y="255"/>
                    <a:pt x="640" y="255"/>
                    <a:pt x="640" y="255"/>
                  </a:cubicBezTo>
                  <a:cubicBezTo>
                    <a:pt x="637" y="256"/>
                    <a:pt x="636" y="258"/>
                    <a:pt x="635" y="260"/>
                  </a:cubicBezTo>
                  <a:cubicBezTo>
                    <a:pt x="551" y="247"/>
                    <a:pt x="551" y="247"/>
                    <a:pt x="551" y="247"/>
                  </a:cubicBezTo>
                  <a:cubicBezTo>
                    <a:pt x="551" y="247"/>
                    <a:pt x="551" y="246"/>
                    <a:pt x="551" y="246"/>
                  </a:cubicBezTo>
                  <a:cubicBezTo>
                    <a:pt x="551" y="240"/>
                    <a:pt x="548" y="234"/>
                    <a:pt x="544" y="230"/>
                  </a:cubicBezTo>
                  <a:cubicBezTo>
                    <a:pt x="567" y="171"/>
                    <a:pt x="567" y="171"/>
                    <a:pt x="567" y="171"/>
                  </a:cubicBezTo>
                  <a:cubicBezTo>
                    <a:pt x="568" y="171"/>
                    <a:pt x="569" y="171"/>
                    <a:pt x="571" y="171"/>
                  </a:cubicBezTo>
                  <a:close/>
                  <a:moveTo>
                    <a:pt x="679" y="108"/>
                  </a:moveTo>
                  <a:cubicBezTo>
                    <a:pt x="678" y="108"/>
                    <a:pt x="678" y="108"/>
                    <a:pt x="678" y="108"/>
                  </a:cubicBezTo>
                  <a:cubicBezTo>
                    <a:pt x="678" y="108"/>
                    <a:pt x="678" y="108"/>
                    <a:pt x="678" y="107"/>
                  </a:cubicBezTo>
                  <a:lnTo>
                    <a:pt x="679" y="108"/>
                  </a:lnTo>
                  <a:close/>
                  <a:moveTo>
                    <a:pt x="681" y="111"/>
                  </a:moveTo>
                  <a:cubicBezTo>
                    <a:pt x="681" y="112"/>
                    <a:pt x="681" y="112"/>
                    <a:pt x="681" y="112"/>
                  </a:cubicBezTo>
                  <a:cubicBezTo>
                    <a:pt x="680" y="112"/>
                    <a:pt x="680" y="112"/>
                    <a:pt x="679" y="112"/>
                  </a:cubicBezTo>
                  <a:lnTo>
                    <a:pt x="681" y="111"/>
                  </a:lnTo>
                  <a:close/>
                  <a:moveTo>
                    <a:pt x="677" y="120"/>
                  </a:moveTo>
                  <a:cubicBezTo>
                    <a:pt x="664" y="146"/>
                    <a:pt x="664" y="146"/>
                    <a:pt x="664" y="146"/>
                  </a:cubicBezTo>
                  <a:cubicBezTo>
                    <a:pt x="664" y="146"/>
                    <a:pt x="664" y="146"/>
                    <a:pt x="664" y="146"/>
                  </a:cubicBezTo>
                  <a:cubicBezTo>
                    <a:pt x="657" y="146"/>
                    <a:pt x="651" y="150"/>
                    <a:pt x="648" y="155"/>
                  </a:cubicBezTo>
                  <a:cubicBezTo>
                    <a:pt x="627" y="141"/>
                    <a:pt x="627" y="141"/>
                    <a:pt x="627" y="141"/>
                  </a:cubicBezTo>
                  <a:cubicBezTo>
                    <a:pt x="627" y="139"/>
                    <a:pt x="628" y="138"/>
                    <a:pt x="628" y="136"/>
                  </a:cubicBezTo>
                  <a:cubicBezTo>
                    <a:pt x="628" y="135"/>
                    <a:pt x="628" y="134"/>
                    <a:pt x="627" y="134"/>
                  </a:cubicBezTo>
                  <a:cubicBezTo>
                    <a:pt x="672" y="115"/>
                    <a:pt x="672" y="115"/>
                    <a:pt x="672" y="115"/>
                  </a:cubicBezTo>
                  <a:cubicBezTo>
                    <a:pt x="673" y="117"/>
                    <a:pt x="675" y="119"/>
                    <a:pt x="677" y="120"/>
                  </a:cubicBezTo>
                  <a:close/>
                  <a:moveTo>
                    <a:pt x="804" y="108"/>
                  </a:moveTo>
                  <a:cubicBezTo>
                    <a:pt x="805" y="108"/>
                    <a:pt x="805" y="108"/>
                    <a:pt x="805" y="108"/>
                  </a:cubicBezTo>
                  <a:cubicBezTo>
                    <a:pt x="805" y="108"/>
                    <a:pt x="804" y="108"/>
                    <a:pt x="804" y="108"/>
                  </a:cubicBezTo>
                  <a:cubicBezTo>
                    <a:pt x="804" y="108"/>
                    <a:pt x="804" y="108"/>
                    <a:pt x="804" y="108"/>
                  </a:cubicBezTo>
                  <a:close/>
                  <a:moveTo>
                    <a:pt x="898" y="126"/>
                  </a:moveTo>
                  <a:cubicBezTo>
                    <a:pt x="898" y="126"/>
                    <a:pt x="897" y="127"/>
                    <a:pt x="897" y="127"/>
                  </a:cubicBezTo>
                  <a:cubicBezTo>
                    <a:pt x="897" y="136"/>
                    <a:pt x="905" y="143"/>
                    <a:pt x="913" y="143"/>
                  </a:cubicBezTo>
                  <a:cubicBezTo>
                    <a:pt x="914" y="143"/>
                    <a:pt x="915" y="143"/>
                    <a:pt x="915" y="143"/>
                  </a:cubicBezTo>
                  <a:cubicBezTo>
                    <a:pt x="920" y="183"/>
                    <a:pt x="920" y="183"/>
                    <a:pt x="920" y="183"/>
                  </a:cubicBezTo>
                  <a:cubicBezTo>
                    <a:pt x="918" y="184"/>
                    <a:pt x="916" y="185"/>
                    <a:pt x="915" y="187"/>
                  </a:cubicBezTo>
                  <a:cubicBezTo>
                    <a:pt x="824" y="117"/>
                    <a:pt x="824" y="117"/>
                    <a:pt x="824" y="117"/>
                  </a:cubicBezTo>
                  <a:cubicBezTo>
                    <a:pt x="825" y="115"/>
                    <a:pt x="825" y="113"/>
                    <a:pt x="826" y="111"/>
                  </a:cubicBezTo>
                  <a:lnTo>
                    <a:pt x="898" y="126"/>
                  </a:lnTo>
                  <a:close/>
                  <a:moveTo>
                    <a:pt x="972" y="84"/>
                  </a:moveTo>
                  <a:cubicBezTo>
                    <a:pt x="979" y="91"/>
                    <a:pt x="979" y="91"/>
                    <a:pt x="979" y="91"/>
                  </a:cubicBezTo>
                  <a:cubicBezTo>
                    <a:pt x="977" y="92"/>
                    <a:pt x="975" y="93"/>
                    <a:pt x="973" y="93"/>
                  </a:cubicBezTo>
                  <a:cubicBezTo>
                    <a:pt x="970" y="93"/>
                    <a:pt x="967" y="92"/>
                    <a:pt x="965" y="90"/>
                  </a:cubicBezTo>
                  <a:lnTo>
                    <a:pt x="972" y="84"/>
                  </a:lnTo>
                  <a:close/>
                  <a:moveTo>
                    <a:pt x="1073" y="99"/>
                  </a:moveTo>
                  <a:cubicBezTo>
                    <a:pt x="1074" y="99"/>
                    <a:pt x="1076" y="99"/>
                    <a:pt x="1077" y="98"/>
                  </a:cubicBezTo>
                  <a:cubicBezTo>
                    <a:pt x="1085" y="110"/>
                    <a:pt x="1085" y="110"/>
                    <a:pt x="1085" y="110"/>
                  </a:cubicBezTo>
                  <a:cubicBezTo>
                    <a:pt x="1082" y="113"/>
                    <a:pt x="1080" y="118"/>
                    <a:pt x="1080" y="123"/>
                  </a:cubicBezTo>
                  <a:cubicBezTo>
                    <a:pt x="1080" y="129"/>
                    <a:pt x="1082" y="134"/>
                    <a:pt x="1086" y="137"/>
                  </a:cubicBezTo>
                  <a:cubicBezTo>
                    <a:pt x="1067" y="163"/>
                    <a:pt x="1067" y="163"/>
                    <a:pt x="1067" y="163"/>
                  </a:cubicBezTo>
                  <a:cubicBezTo>
                    <a:pt x="1064" y="162"/>
                    <a:pt x="1062" y="161"/>
                    <a:pt x="1059" y="161"/>
                  </a:cubicBezTo>
                  <a:cubicBezTo>
                    <a:pt x="1055" y="161"/>
                    <a:pt x="1051" y="163"/>
                    <a:pt x="1048" y="165"/>
                  </a:cubicBezTo>
                  <a:cubicBezTo>
                    <a:pt x="987" y="95"/>
                    <a:pt x="987" y="95"/>
                    <a:pt x="987" y="95"/>
                  </a:cubicBezTo>
                  <a:cubicBezTo>
                    <a:pt x="989" y="92"/>
                    <a:pt x="991" y="89"/>
                    <a:pt x="992" y="85"/>
                  </a:cubicBezTo>
                  <a:cubicBezTo>
                    <a:pt x="1063" y="91"/>
                    <a:pt x="1063" y="91"/>
                    <a:pt x="1063" y="91"/>
                  </a:cubicBezTo>
                  <a:cubicBezTo>
                    <a:pt x="1064" y="96"/>
                    <a:pt x="1068" y="99"/>
                    <a:pt x="1073" y="99"/>
                  </a:cubicBezTo>
                  <a:close/>
                  <a:moveTo>
                    <a:pt x="1092" y="118"/>
                  </a:moveTo>
                  <a:cubicBezTo>
                    <a:pt x="1092" y="119"/>
                    <a:pt x="1092" y="119"/>
                    <a:pt x="1093" y="119"/>
                  </a:cubicBezTo>
                  <a:cubicBezTo>
                    <a:pt x="1094" y="119"/>
                    <a:pt x="1094" y="119"/>
                    <a:pt x="1095" y="119"/>
                  </a:cubicBezTo>
                  <a:cubicBezTo>
                    <a:pt x="1102" y="112"/>
                    <a:pt x="1102" y="112"/>
                    <a:pt x="1102" y="112"/>
                  </a:cubicBezTo>
                  <a:cubicBezTo>
                    <a:pt x="1106" y="113"/>
                    <a:pt x="1110" y="116"/>
                    <a:pt x="1111" y="121"/>
                  </a:cubicBezTo>
                  <a:cubicBezTo>
                    <a:pt x="1098" y="122"/>
                    <a:pt x="1098" y="122"/>
                    <a:pt x="1098" y="122"/>
                  </a:cubicBezTo>
                  <a:cubicBezTo>
                    <a:pt x="1097" y="122"/>
                    <a:pt x="1097" y="123"/>
                    <a:pt x="1096" y="123"/>
                  </a:cubicBezTo>
                  <a:cubicBezTo>
                    <a:pt x="1091" y="131"/>
                    <a:pt x="1091" y="131"/>
                    <a:pt x="1091" y="131"/>
                  </a:cubicBezTo>
                  <a:cubicBezTo>
                    <a:pt x="1089" y="129"/>
                    <a:pt x="1088" y="126"/>
                    <a:pt x="1088" y="123"/>
                  </a:cubicBezTo>
                  <a:cubicBezTo>
                    <a:pt x="1088" y="121"/>
                    <a:pt x="1089" y="118"/>
                    <a:pt x="1090" y="116"/>
                  </a:cubicBezTo>
                  <a:lnTo>
                    <a:pt x="1092" y="118"/>
                  </a:lnTo>
                  <a:close/>
                  <a:moveTo>
                    <a:pt x="1145" y="121"/>
                  </a:moveTo>
                  <a:cubicBezTo>
                    <a:pt x="1146" y="128"/>
                    <a:pt x="1152" y="134"/>
                    <a:pt x="1158" y="136"/>
                  </a:cubicBezTo>
                  <a:cubicBezTo>
                    <a:pt x="1152" y="162"/>
                    <a:pt x="1152" y="162"/>
                    <a:pt x="1152" y="162"/>
                  </a:cubicBezTo>
                  <a:cubicBezTo>
                    <a:pt x="1078" y="175"/>
                    <a:pt x="1078" y="175"/>
                    <a:pt x="1078" y="175"/>
                  </a:cubicBezTo>
                  <a:cubicBezTo>
                    <a:pt x="1077" y="171"/>
                    <a:pt x="1074" y="167"/>
                    <a:pt x="1070" y="165"/>
                  </a:cubicBezTo>
                  <a:cubicBezTo>
                    <a:pt x="1089" y="140"/>
                    <a:pt x="1089" y="140"/>
                    <a:pt x="1089" y="140"/>
                  </a:cubicBezTo>
                  <a:cubicBezTo>
                    <a:pt x="1092" y="142"/>
                    <a:pt x="1095" y="143"/>
                    <a:pt x="1099" y="143"/>
                  </a:cubicBezTo>
                  <a:cubicBezTo>
                    <a:pt x="1110" y="143"/>
                    <a:pt x="1119" y="134"/>
                    <a:pt x="1119" y="124"/>
                  </a:cubicBezTo>
                  <a:lnTo>
                    <a:pt x="1145" y="121"/>
                  </a:lnTo>
                  <a:close/>
                  <a:moveTo>
                    <a:pt x="1152" y="116"/>
                  </a:moveTo>
                  <a:cubicBezTo>
                    <a:pt x="1152" y="113"/>
                    <a:pt x="1153" y="111"/>
                    <a:pt x="1154" y="109"/>
                  </a:cubicBezTo>
                  <a:cubicBezTo>
                    <a:pt x="1164" y="114"/>
                    <a:pt x="1164" y="114"/>
                    <a:pt x="1164" y="114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52" y="116"/>
                    <a:pt x="1152" y="116"/>
                    <a:pt x="1152" y="116"/>
                  </a:cubicBezTo>
                  <a:cubicBezTo>
                    <a:pt x="1152" y="116"/>
                    <a:pt x="1152" y="116"/>
                    <a:pt x="1152" y="116"/>
                  </a:cubicBezTo>
                  <a:close/>
                  <a:moveTo>
                    <a:pt x="1166" y="121"/>
                  </a:moveTo>
                  <a:cubicBezTo>
                    <a:pt x="1176" y="125"/>
                    <a:pt x="1176" y="125"/>
                    <a:pt x="1176" y="125"/>
                  </a:cubicBezTo>
                  <a:cubicBezTo>
                    <a:pt x="1173" y="128"/>
                    <a:pt x="1170" y="130"/>
                    <a:pt x="1166" y="130"/>
                  </a:cubicBezTo>
                  <a:cubicBezTo>
                    <a:pt x="1165" y="130"/>
                    <a:pt x="1165" y="129"/>
                    <a:pt x="1164" y="129"/>
                  </a:cubicBezTo>
                  <a:lnTo>
                    <a:pt x="1166" y="121"/>
                  </a:lnTo>
                  <a:close/>
                  <a:moveTo>
                    <a:pt x="1162" y="119"/>
                  </a:moveTo>
                  <a:cubicBezTo>
                    <a:pt x="1160" y="128"/>
                    <a:pt x="1160" y="128"/>
                    <a:pt x="1160" y="128"/>
                  </a:cubicBezTo>
                  <a:cubicBezTo>
                    <a:pt x="1157" y="127"/>
                    <a:pt x="1154" y="124"/>
                    <a:pt x="1153" y="120"/>
                  </a:cubicBezTo>
                  <a:lnTo>
                    <a:pt x="1162" y="119"/>
                  </a:lnTo>
                  <a:close/>
                  <a:moveTo>
                    <a:pt x="1228" y="147"/>
                  </a:moveTo>
                  <a:cubicBezTo>
                    <a:pt x="1228" y="147"/>
                    <a:pt x="1228" y="147"/>
                    <a:pt x="1228" y="147"/>
                  </a:cubicBezTo>
                  <a:cubicBezTo>
                    <a:pt x="1230" y="148"/>
                    <a:pt x="1230" y="148"/>
                    <a:pt x="1230" y="148"/>
                  </a:cubicBezTo>
                  <a:cubicBezTo>
                    <a:pt x="1228" y="148"/>
                    <a:pt x="1228" y="148"/>
                    <a:pt x="1228" y="148"/>
                  </a:cubicBezTo>
                  <a:cubicBezTo>
                    <a:pt x="1228" y="148"/>
                    <a:pt x="1228" y="148"/>
                    <a:pt x="1228" y="147"/>
                  </a:cubicBezTo>
                  <a:close/>
                  <a:moveTo>
                    <a:pt x="1237" y="150"/>
                  </a:moveTo>
                  <a:cubicBezTo>
                    <a:pt x="1237" y="151"/>
                    <a:pt x="1237" y="151"/>
                    <a:pt x="1237" y="151"/>
                  </a:cubicBezTo>
                  <a:cubicBezTo>
                    <a:pt x="1232" y="156"/>
                    <a:pt x="1232" y="156"/>
                    <a:pt x="1232" y="156"/>
                  </a:cubicBezTo>
                  <a:cubicBezTo>
                    <a:pt x="1231" y="155"/>
                    <a:pt x="1229" y="154"/>
                    <a:pt x="1229" y="152"/>
                  </a:cubicBezTo>
                  <a:lnTo>
                    <a:pt x="1237" y="150"/>
                  </a:lnTo>
                  <a:close/>
                  <a:moveTo>
                    <a:pt x="1309" y="118"/>
                  </a:moveTo>
                  <a:cubicBezTo>
                    <a:pt x="1314" y="116"/>
                    <a:pt x="1314" y="116"/>
                    <a:pt x="1314" y="116"/>
                  </a:cubicBezTo>
                  <a:cubicBezTo>
                    <a:pt x="1312" y="120"/>
                    <a:pt x="1312" y="120"/>
                    <a:pt x="1312" y="120"/>
                  </a:cubicBezTo>
                  <a:cubicBezTo>
                    <a:pt x="1311" y="120"/>
                    <a:pt x="1310" y="119"/>
                    <a:pt x="1309" y="118"/>
                  </a:cubicBezTo>
                  <a:close/>
                  <a:moveTo>
                    <a:pt x="1319" y="115"/>
                  </a:moveTo>
                  <a:cubicBezTo>
                    <a:pt x="1322" y="122"/>
                    <a:pt x="1322" y="122"/>
                    <a:pt x="1322" y="122"/>
                  </a:cubicBezTo>
                  <a:cubicBezTo>
                    <a:pt x="1321" y="123"/>
                    <a:pt x="1320" y="123"/>
                    <a:pt x="1319" y="123"/>
                  </a:cubicBezTo>
                  <a:cubicBezTo>
                    <a:pt x="1317" y="123"/>
                    <a:pt x="1316" y="123"/>
                    <a:pt x="1315" y="122"/>
                  </a:cubicBezTo>
                  <a:lnTo>
                    <a:pt x="1319" y="115"/>
                  </a:lnTo>
                  <a:close/>
                  <a:moveTo>
                    <a:pt x="1375" y="120"/>
                  </a:moveTo>
                  <a:cubicBezTo>
                    <a:pt x="1421" y="180"/>
                    <a:pt x="1421" y="180"/>
                    <a:pt x="1421" y="180"/>
                  </a:cubicBezTo>
                  <a:cubicBezTo>
                    <a:pt x="1419" y="182"/>
                    <a:pt x="1417" y="184"/>
                    <a:pt x="1416" y="186"/>
                  </a:cubicBezTo>
                  <a:cubicBezTo>
                    <a:pt x="1374" y="178"/>
                    <a:pt x="1374" y="178"/>
                    <a:pt x="1374" y="178"/>
                  </a:cubicBezTo>
                  <a:cubicBezTo>
                    <a:pt x="1373" y="169"/>
                    <a:pt x="1366" y="161"/>
                    <a:pt x="1358" y="160"/>
                  </a:cubicBezTo>
                  <a:cubicBezTo>
                    <a:pt x="1373" y="121"/>
                    <a:pt x="1373" y="121"/>
                    <a:pt x="1373" y="121"/>
                  </a:cubicBezTo>
                  <a:cubicBezTo>
                    <a:pt x="1373" y="121"/>
                    <a:pt x="1374" y="120"/>
                    <a:pt x="1375" y="120"/>
                  </a:cubicBezTo>
                  <a:close/>
                  <a:moveTo>
                    <a:pt x="1482" y="122"/>
                  </a:moveTo>
                  <a:cubicBezTo>
                    <a:pt x="1481" y="121"/>
                    <a:pt x="1480" y="121"/>
                    <a:pt x="1479" y="122"/>
                  </a:cubicBezTo>
                  <a:cubicBezTo>
                    <a:pt x="1473" y="132"/>
                    <a:pt x="1473" y="132"/>
                    <a:pt x="1473" y="132"/>
                  </a:cubicBezTo>
                  <a:cubicBezTo>
                    <a:pt x="1470" y="130"/>
                    <a:pt x="1469" y="127"/>
                    <a:pt x="1469" y="123"/>
                  </a:cubicBezTo>
                  <a:cubicBezTo>
                    <a:pt x="1469" y="121"/>
                    <a:pt x="1469" y="120"/>
                    <a:pt x="1470" y="118"/>
                  </a:cubicBezTo>
                  <a:cubicBezTo>
                    <a:pt x="1480" y="119"/>
                    <a:pt x="1480" y="119"/>
                    <a:pt x="1480" y="119"/>
                  </a:cubicBezTo>
                  <a:cubicBezTo>
                    <a:pt x="1492" y="122"/>
                    <a:pt x="1492" y="122"/>
                    <a:pt x="1492" y="122"/>
                  </a:cubicBezTo>
                  <a:cubicBezTo>
                    <a:pt x="1492" y="122"/>
                    <a:pt x="1492" y="123"/>
                    <a:pt x="1492" y="123"/>
                  </a:cubicBezTo>
                  <a:cubicBezTo>
                    <a:pt x="1492" y="130"/>
                    <a:pt x="1487" y="135"/>
                    <a:pt x="1481" y="135"/>
                  </a:cubicBezTo>
                  <a:cubicBezTo>
                    <a:pt x="1479" y="135"/>
                    <a:pt x="1477" y="135"/>
                    <a:pt x="1476" y="134"/>
                  </a:cubicBezTo>
                  <a:cubicBezTo>
                    <a:pt x="1482" y="124"/>
                    <a:pt x="1482" y="124"/>
                    <a:pt x="1482" y="124"/>
                  </a:cubicBezTo>
                  <a:cubicBezTo>
                    <a:pt x="1483" y="123"/>
                    <a:pt x="1483" y="122"/>
                    <a:pt x="1482" y="122"/>
                  </a:cubicBezTo>
                  <a:close/>
                  <a:moveTo>
                    <a:pt x="1563" y="139"/>
                  </a:moveTo>
                  <a:cubicBezTo>
                    <a:pt x="1563" y="140"/>
                    <a:pt x="1563" y="141"/>
                    <a:pt x="1563" y="142"/>
                  </a:cubicBezTo>
                  <a:cubicBezTo>
                    <a:pt x="1555" y="140"/>
                    <a:pt x="1555" y="140"/>
                    <a:pt x="1555" y="140"/>
                  </a:cubicBezTo>
                  <a:cubicBezTo>
                    <a:pt x="1563" y="137"/>
                    <a:pt x="1563" y="137"/>
                    <a:pt x="1563" y="137"/>
                  </a:cubicBezTo>
                  <a:cubicBezTo>
                    <a:pt x="1563" y="138"/>
                    <a:pt x="1563" y="138"/>
                    <a:pt x="1563" y="139"/>
                  </a:cubicBezTo>
                  <a:close/>
                  <a:moveTo>
                    <a:pt x="1623" y="162"/>
                  </a:moveTo>
                  <a:cubicBezTo>
                    <a:pt x="1624" y="167"/>
                    <a:pt x="1626" y="171"/>
                    <a:pt x="1630" y="174"/>
                  </a:cubicBezTo>
                  <a:cubicBezTo>
                    <a:pt x="1597" y="205"/>
                    <a:pt x="1597" y="205"/>
                    <a:pt x="1597" y="205"/>
                  </a:cubicBezTo>
                  <a:cubicBezTo>
                    <a:pt x="1593" y="202"/>
                    <a:pt x="1589" y="200"/>
                    <a:pt x="1584" y="200"/>
                  </a:cubicBezTo>
                  <a:cubicBezTo>
                    <a:pt x="1581" y="200"/>
                    <a:pt x="1579" y="200"/>
                    <a:pt x="1577" y="201"/>
                  </a:cubicBezTo>
                  <a:cubicBezTo>
                    <a:pt x="1558" y="157"/>
                    <a:pt x="1558" y="157"/>
                    <a:pt x="1558" y="157"/>
                  </a:cubicBezTo>
                  <a:cubicBezTo>
                    <a:pt x="1563" y="155"/>
                    <a:pt x="1567" y="152"/>
                    <a:pt x="1569" y="147"/>
                  </a:cubicBezTo>
                  <a:lnTo>
                    <a:pt x="1623" y="162"/>
                  </a:lnTo>
                  <a:close/>
                  <a:moveTo>
                    <a:pt x="1631" y="159"/>
                  </a:moveTo>
                  <a:cubicBezTo>
                    <a:pt x="1631" y="156"/>
                    <a:pt x="1632" y="154"/>
                    <a:pt x="1634" y="152"/>
                  </a:cubicBezTo>
                  <a:cubicBezTo>
                    <a:pt x="1644" y="161"/>
                    <a:pt x="1644" y="161"/>
                    <a:pt x="1644" y="161"/>
                  </a:cubicBezTo>
                  <a:cubicBezTo>
                    <a:pt x="1642" y="163"/>
                    <a:pt x="1642" y="163"/>
                    <a:pt x="1642" y="163"/>
                  </a:cubicBezTo>
                  <a:cubicBezTo>
                    <a:pt x="1631" y="160"/>
                    <a:pt x="1631" y="160"/>
                    <a:pt x="1631" y="160"/>
                  </a:cubicBezTo>
                  <a:cubicBezTo>
                    <a:pt x="1631" y="160"/>
                    <a:pt x="1631" y="160"/>
                    <a:pt x="1631" y="159"/>
                  </a:cubicBezTo>
                  <a:close/>
                  <a:moveTo>
                    <a:pt x="1638" y="167"/>
                  </a:moveTo>
                  <a:cubicBezTo>
                    <a:pt x="1636" y="169"/>
                    <a:pt x="1636" y="169"/>
                    <a:pt x="1636" y="169"/>
                  </a:cubicBezTo>
                  <a:cubicBezTo>
                    <a:pt x="1634" y="168"/>
                    <a:pt x="1633" y="167"/>
                    <a:pt x="1632" y="165"/>
                  </a:cubicBezTo>
                  <a:lnTo>
                    <a:pt x="1638" y="167"/>
                  </a:lnTo>
                  <a:close/>
                  <a:moveTo>
                    <a:pt x="1645" y="168"/>
                  </a:moveTo>
                  <a:cubicBezTo>
                    <a:pt x="1645" y="171"/>
                    <a:pt x="1645" y="171"/>
                    <a:pt x="1645" y="171"/>
                  </a:cubicBezTo>
                  <a:cubicBezTo>
                    <a:pt x="1644" y="171"/>
                    <a:pt x="1643" y="171"/>
                    <a:pt x="1643" y="171"/>
                  </a:cubicBezTo>
                  <a:cubicBezTo>
                    <a:pt x="1642" y="171"/>
                    <a:pt x="1641" y="171"/>
                    <a:pt x="1640" y="171"/>
                  </a:cubicBezTo>
                  <a:cubicBezTo>
                    <a:pt x="1643" y="168"/>
                    <a:pt x="1643" y="168"/>
                    <a:pt x="1643" y="168"/>
                  </a:cubicBezTo>
                  <a:lnTo>
                    <a:pt x="1645" y="168"/>
                  </a:lnTo>
                  <a:close/>
                  <a:moveTo>
                    <a:pt x="1595" y="219"/>
                  </a:moveTo>
                  <a:cubicBezTo>
                    <a:pt x="1595" y="222"/>
                    <a:pt x="1594" y="224"/>
                    <a:pt x="1593" y="226"/>
                  </a:cubicBezTo>
                  <a:cubicBezTo>
                    <a:pt x="1585" y="221"/>
                    <a:pt x="1585" y="221"/>
                    <a:pt x="1585" y="221"/>
                  </a:cubicBezTo>
                  <a:cubicBezTo>
                    <a:pt x="1585" y="221"/>
                    <a:pt x="1585" y="221"/>
                    <a:pt x="1585" y="221"/>
                  </a:cubicBezTo>
                  <a:cubicBezTo>
                    <a:pt x="1593" y="213"/>
                    <a:pt x="1593" y="213"/>
                    <a:pt x="1593" y="213"/>
                  </a:cubicBezTo>
                  <a:cubicBezTo>
                    <a:pt x="1595" y="215"/>
                    <a:pt x="1595" y="217"/>
                    <a:pt x="1595" y="219"/>
                  </a:cubicBezTo>
                  <a:close/>
                  <a:moveTo>
                    <a:pt x="1575" y="228"/>
                  </a:moveTo>
                  <a:cubicBezTo>
                    <a:pt x="1575" y="227"/>
                    <a:pt x="1574" y="227"/>
                    <a:pt x="1574" y="226"/>
                  </a:cubicBezTo>
                  <a:cubicBezTo>
                    <a:pt x="1578" y="226"/>
                    <a:pt x="1578" y="226"/>
                    <a:pt x="1578" y="226"/>
                  </a:cubicBezTo>
                  <a:lnTo>
                    <a:pt x="1575" y="228"/>
                  </a:lnTo>
                  <a:close/>
                  <a:moveTo>
                    <a:pt x="1477" y="324"/>
                  </a:moveTo>
                  <a:cubicBezTo>
                    <a:pt x="1478" y="325"/>
                    <a:pt x="1478" y="326"/>
                    <a:pt x="1479" y="326"/>
                  </a:cubicBezTo>
                  <a:cubicBezTo>
                    <a:pt x="1490" y="328"/>
                    <a:pt x="1490" y="328"/>
                    <a:pt x="1490" y="328"/>
                  </a:cubicBezTo>
                  <a:cubicBezTo>
                    <a:pt x="1489" y="332"/>
                    <a:pt x="1484" y="336"/>
                    <a:pt x="1479" y="336"/>
                  </a:cubicBezTo>
                  <a:cubicBezTo>
                    <a:pt x="1473" y="336"/>
                    <a:pt x="1468" y="331"/>
                    <a:pt x="1468" y="325"/>
                  </a:cubicBezTo>
                  <a:cubicBezTo>
                    <a:pt x="1479" y="321"/>
                    <a:pt x="1479" y="321"/>
                    <a:pt x="1479" y="321"/>
                  </a:cubicBezTo>
                  <a:cubicBezTo>
                    <a:pt x="1478" y="322"/>
                    <a:pt x="1478" y="322"/>
                    <a:pt x="1478" y="322"/>
                  </a:cubicBezTo>
                  <a:cubicBezTo>
                    <a:pt x="1477" y="323"/>
                    <a:pt x="1477" y="324"/>
                    <a:pt x="1477" y="324"/>
                  </a:cubicBezTo>
                  <a:close/>
                  <a:moveTo>
                    <a:pt x="1372" y="350"/>
                  </a:moveTo>
                  <a:cubicBezTo>
                    <a:pt x="1370" y="344"/>
                    <a:pt x="1364" y="340"/>
                    <a:pt x="1358" y="339"/>
                  </a:cubicBezTo>
                  <a:cubicBezTo>
                    <a:pt x="1365" y="284"/>
                    <a:pt x="1365" y="284"/>
                    <a:pt x="1365" y="284"/>
                  </a:cubicBezTo>
                  <a:cubicBezTo>
                    <a:pt x="1365" y="284"/>
                    <a:pt x="1366" y="284"/>
                    <a:pt x="1367" y="284"/>
                  </a:cubicBezTo>
                  <a:cubicBezTo>
                    <a:pt x="1374" y="284"/>
                    <a:pt x="1380" y="280"/>
                    <a:pt x="1384" y="274"/>
                  </a:cubicBezTo>
                  <a:cubicBezTo>
                    <a:pt x="1464" y="311"/>
                    <a:pt x="1464" y="311"/>
                    <a:pt x="1464" y="311"/>
                  </a:cubicBezTo>
                  <a:cubicBezTo>
                    <a:pt x="1462" y="314"/>
                    <a:pt x="1460" y="318"/>
                    <a:pt x="1460" y="323"/>
                  </a:cubicBezTo>
                  <a:lnTo>
                    <a:pt x="1372" y="350"/>
                  </a:lnTo>
                  <a:close/>
                  <a:moveTo>
                    <a:pt x="1366" y="358"/>
                  </a:moveTo>
                  <a:cubicBezTo>
                    <a:pt x="1366" y="359"/>
                    <a:pt x="1366" y="360"/>
                    <a:pt x="1365" y="361"/>
                  </a:cubicBezTo>
                  <a:cubicBezTo>
                    <a:pt x="1359" y="358"/>
                    <a:pt x="1359" y="358"/>
                    <a:pt x="1359" y="358"/>
                  </a:cubicBezTo>
                  <a:cubicBezTo>
                    <a:pt x="1366" y="356"/>
                    <a:pt x="1366" y="356"/>
                    <a:pt x="1366" y="356"/>
                  </a:cubicBezTo>
                  <a:cubicBezTo>
                    <a:pt x="1366" y="357"/>
                    <a:pt x="1366" y="357"/>
                    <a:pt x="1366" y="358"/>
                  </a:cubicBezTo>
                  <a:close/>
                  <a:moveTo>
                    <a:pt x="1453" y="427"/>
                  </a:moveTo>
                  <a:cubicBezTo>
                    <a:pt x="1456" y="444"/>
                    <a:pt x="1456" y="444"/>
                    <a:pt x="1456" y="444"/>
                  </a:cubicBezTo>
                  <a:cubicBezTo>
                    <a:pt x="1454" y="445"/>
                    <a:pt x="1452" y="447"/>
                    <a:pt x="1451" y="450"/>
                  </a:cubicBezTo>
                  <a:cubicBezTo>
                    <a:pt x="1397" y="445"/>
                    <a:pt x="1397" y="445"/>
                    <a:pt x="1397" y="445"/>
                  </a:cubicBezTo>
                  <a:cubicBezTo>
                    <a:pt x="1397" y="442"/>
                    <a:pt x="1397" y="440"/>
                    <a:pt x="1396" y="437"/>
                  </a:cubicBezTo>
                  <a:cubicBezTo>
                    <a:pt x="1442" y="422"/>
                    <a:pt x="1442" y="422"/>
                    <a:pt x="1442" y="422"/>
                  </a:cubicBezTo>
                  <a:cubicBezTo>
                    <a:pt x="1445" y="425"/>
                    <a:pt x="1449" y="426"/>
                    <a:pt x="1453" y="427"/>
                  </a:cubicBezTo>
                  <a:close/>
                  <a:moveTo>
                    <a:pt x="1356" y="508"/>
                  </a:moveTo>
                  <a:cubicBezTo>
                    <a:pt x="1354" y="503"/>
                    <a:pt x="1354" y="503"/>
                    <a:pt x="1354" y="503"/>
                  </a:cubicBezTo>
                  <a:cubicBezTo>
                    <a:pt x="1359" y="504"/>
                    <a:pt x="1359" y="504"/>
                    <a:pt x="1359" y="504"/>
                  </a:cubicBezTo>
                  <a:cubicBezTo>
                    <a:pt x="1358" y="506"/>
                    <a:pt x="1358" y="507"/>
                    <a:pt x="1356" y="508"/>
                  </a:cubicBezTo>
                  <a:close/>
                  <a:moveTo>
                    <a:pt x="1383" y="567"/>
                  </a:moveTo>
                  <a:cubicBezTo>
                    <a:pt x="1382" y="567"/>
                    <a:pt x="1380" y="567"/>
                    <a:pt x="1380" y="568"/>
                  </a:cubicBezTo>
                  <a:cubicBezTo>
                    <a:pt x="1379" y="570"/>
                    <a:pt x="1379" y="570"/>
                    <a:pt x="1379" y="570"/>
                  </a:cubicBezTo>
                  <a:cubicBezTo>
                    <a:pt x="1378" y="570"/>
                    <a:pt x="1378" y="570"/>
                    <a:pt x="1378" y="570"/>
                  </a:cubicBezTo>
                  <a:cubicBezTo>
                    <a:pt x="1374" y="559"/>
                    <a:pt x="1374" y="559"/>
                    <a:pt x="1374" y="559"/>
                  </a:cubicBezTo>
                  <a:cubicBezTo>
                    <a:pt x="1375" y="559"/>
                    <a:pt x="1376" y="559"/>
                    <a:pt x="1376" y="559"/>
                  </a:cubicBezTo>
                  <a:cubicBezTo>
                    <a:pt x="1383" y="559"/>
                    <a:pt x="1388" y="564"/>
                    <a:pt x="1388" y="570"/>
                  </a:cubicBezTo>
                  <a:cubicBezTo>
                    <a:pt x="1386" y="570"/>
                    <a:pt x="1386" y="570"/>
                    <a:pt x="1386" y="570"/>
                  </a:cubicBezTo>
                  <a:cubicBezTo>
                    <a:pt x="1383" y="570"/>
                    <a:pt x="1383" y="570"/>
                    <a:pt x="1383" y="570"/>
                  </a:cubicBezTo>
                  <a:cubicBezTo>
                    <a:pt x="1383" y="570"/>
                    <a:pt x="1383" y="570"/>
                    <a:pt x="1383" y="570"/>
                  </a:cubicBezTo>
                  <a:cubicBezTo>
                    <a:pt x="1384" y="569"/>
                    <a:pt x="1384" y="568"/>
                    <a:pt x="1383" y="567"/>
                  </a:cubicBezTo>
                  <a:close/>
                  <a:moveTo>
                    <a:pt x="1374" y="569"/>
                  </a:moveTo>
                  <a:cubicBezTo>
                    <a:pt x="1365" y="568"/>
                    <a:pt x="1365" y="568"/>
                    <a:pt x="1365" y="568"/>
                  </a:cubicBezTo>
                  <a:cubicBezTo>
                    <a:pt x="1366" y="565"/>
                    <a:pt x="1368" y="562"/>
                    <a:pt x="1371" y="560"/>
                  </a:cubicBezTo>
                  <a:lnTo>
                    <a:pt x="1374" y="569"/>
                  </a:lnTo>
                  <a:close/>
                  <a:moveTo>
                    <a:pt x="1357" y="568"/>
                  </a:moveTo>
                  <a:cubicBezTo>
                    <a:pt x="1315" y="563"/>
                    <a:pt x="1315" y="563"/>
                    <a:pt x="1315" y="563"/>
                  </a:cubicBezTo>
                  <a:cubicBezTo>
                    <a:pt x="1315" y="563"/>
                    <a:pt x="1315" y="563"/>
                    <a:pt x="1315" y="562"/>
                  </a:cubicBezTo>
                  <a:cubicBezTo>
                    <a:pt x="1315" y="557"/>
                    <a:pt x="1311" y="552"/>
                    <a:pt x="1305" y="552"/>
                  </a:cubicBezTo>
                  <a:cubicBezTo>
                    <a:pt x="1301" y="552"/>
                    <a:pt x="1298" y="555"/>
                    <a:pt x="1296" y="558"/>
                  </a:cubicBezTo>
                  <a:cubicBezTo>
                    <a:pt x="1230" y="544"/>
                    <a:pt x="1230" y="544"/>
                    <a:pt x="1230" y="544"/>
                  </a:cubicBezTo>
                  <a:cubicBezTo>
                    <a:pt x="1230" y="543"/>
                    <a:pt x="1230" y="542"/>
                    <a:pt x="1230" y="541"/>
                  </a:cubicBezTo>
                  <a:cubicBezTo>
                    <a:pt x="1230" y="539"/>
                    <a:pt x="1230" y="538"/>
                    <a:pt x="1229" y="536"/>
                  </a:cubicBezTo>
                  <a:cubicBezTo>
                    <a:pt x="1337" y="508"/>
                    <a:pt x="1337" y="508"/>
                    <a:pt x="1337" y="508"/>
                  </a:cubicBezTo>
                  <a:cubicBezTo>
                    <a:pt x="1339" y="514"/>
                    <a:pt x="1345" y="518"/>
                    <a:pt x="1351" y="518"/>
                  </a:cubicBezTo>
                  <a:cubicBezTo>
                    <a:pt x="1353" y="518"/>
                    <a:pt x="1354" y="518"/>
                    <a:pt x="1355" y="518"/>
                  </a:cubicBezTo>
                  <a:cubicBezTo>
                    <a:pt x="1368" y="553"/>
                    <a:pt x="1368" y="553"/>
                    <a:pt x="1368" y="553"/>
                  </a:cubicBezTo>
                  <a:cubicBezTo>
                    <a:pt x="1362" y="556"/>
                    <a:pt x="1358" y="561"/>
                    <a:pt x="1357" y="568"/>
                  </a:cubicBezTo>
                  <a:close/>
                  <a:moveTo>
                    <a:pt x="1248" y="622"/>
                  </a:moveTo>
                  <a:cubicBezTo>
                    <a:pt x="1249" y="622"/>
                    <a:pt x="1249" y="622"/>
                    <a:pt x="1250" y="622"/>
                  </a:cubicBezTo>
                  <a:cubicBezTo>
                    <a:pt x="1254" y="622"/>
                    <a:pt x="1258" y="624"/>
                    <a:pt x="1260" y="627"/>
                  </a:cubicBezTo>
                  <a:cubicBezTo>
                    <a:pt x="1252" y="631"/>
                    <a:pt x="1252" y="631"/>
                    <a:pt x="1252" y="631"/>
                  </a:cubicBezTo>
                  <a:lnTo>
                    <a:pt x="1248" y="622"/>
                  </a:lnTo>
                  <a:close/>
                  <a:moveTo>
                    <a:pt x="1254" y="636"/>
                  </a:moveTo>
                  <a:cubicBezTo>
                    <a:pt x="1254" y="634"/>
                    <a:pt x="1254" y="634"/>
                    <a:pt x="1254" y="634"/>
                  </a:cubicBezTo>
                  <a:cubicBezTo>
                    <a:pt x="1256" y="633"/>
                    <a:pt x="1256" y="633"/>
                    <a:pt x="1256" y="633"/>
                  </a:cubicBezTo>
                  <a:lnTo>
                    <a:pt x="1254" y="636"/>
                  </a:lnTo>
                  <a:close/>
                  <a:moveTo>
                    <a:pt x="1250" y="614"/>
                  </a:moveTo>
                  <a:cubicBezTo>
                    <a:pt x="1248" y="614"/>
                    <a:pt x="1246" y="614"/>
                    <a:pt x="1244" y="615"/>
                  </a:cubicBezTo>
                  <a:cubicBezTo>
                    <a:pt x="1217" y="559"/>
                    <a:pt x="1217" y="559"/>
                    <a:pt x="1217" y="559"/>
                  </a:cubicBezTo>
                  <a:cubicBezTo>
                    <a:pt x="1222" y="557"/>
                    <a:pt x="1227" y="553"/>
                    <a:pt x="1229" y="548"/>
                  </a:cubicBezTo>
                  <a:cubicBezTo>
                    <a:pt x="1295" y="562"/>
                    <a:pt x="1295" y="562"/>
                    <a:pt x="1295" y="562"/>
                  </a:cubicBezTo>
                  <a:cubicBezTo>
                    <a:pt x="1295" y="562"/>
                    <a:pt x="1295" y="562"/>
                    <a:pt x="1295" y="562"/>
                  </a:cubicBezTo>
                  <a:cubicBezTo>
                    <a:pt x="1295" y="565"/>
                    <a:pt x="1297" y="568"/>
                    <a:pt x="1299" y="570"/>
                  </a:cubicBezTo>
                  <a:cubicBezTo>
                    <a:pt x="1265" y="620"/>
                    <a:pt x="1265" y="620"/>
                    <a:pt x="1265" y="620"/>
                  </a:cubicBezTo>
                  <a:cubicBezTo>
                    <a:pt x="1261" y="616"/>
                    <a:pt x="1256" y="614"/>
                    <a:pt x="1250" y="614"/>
                  </a:cubicBezTo>
                  <a:close/>
                  <a:moveTo>
                    <a:pt x="1113" y="527"/>
                  </a:moveTo>
                  <a:cubicBezTo>
                    <a:pt x="1112" y="523"/>
                    <a:pt x="1110" y="520"/>
                    <a:pt x="1108" y="517"/>
                  </a:cubicBezTo>
                  <a:cubicBezTo>
                    <a:pt x="1153" y="470"/>
                    <a:pt x="1153" y="470"/>
                    <a:pt x="1153" y="470"/>
                  </a:cubicBezTo>
                  <a:cubicBezTo>
                    <a:pt x="1155" y="471"/>
                    <a:pt x="1157" y="472"/>
                    <a:pt x="1159" y="472"/>
                  </a:cubicBezTo>
                  <a:cubicBezTo>
                    <a:pt x="1160" y="472"/>
                    <a:pt x="1161" y="472"/>
                    <a:pt x="1163" y="471"/>
                  </a:cubicBezTo>
                  <a:cubicBezTo>
                    <a:pt x="1198" y="526"/>
                    <a:pt x="1198" y="526"/>
                    <a:pt x="1198" y="526"/>
                  </a:cubicBezTo>
                  <a:cubicBezTo>
                    <a:pt x="1194" y="529"/>
                    <a:pt x="1192" y="532"/>
                    <a:pt x="1191" y="537"/>
                  </a:cubicBezTo>
                  <a:lnTo>
                    <a:pt x="1113" y="527"/>
                  </a:lnTo>
                  <a:close/>
                  <a:moveTo>
                    <a:pt x="1093" y="542"/>
                  </a:moveTo>
                  <a:cubicBezTo>
                    <a:pt x="1087" y="542"/>
                    <a:pt x="1082" y="537"/>
                    <a:pt x="1081" y="531"/>
                  </a:cubicBezTo>
                  <a:cubicBezTo>
                    <a:pt x="1093" y="539"/>
                    <a:pt x="1093" y="539"/>
                    <a:pt x="1093" y="539"/>
                  </a:cubicBezTo>
                  <a:lnTo>
                    <a:pt x="1093" y="542"/>
                  </a:lnTo>
                  <a:close/>
                  <a:moveTo>
                    <a:pt x="1010" y="543"/>
                  </a:moveTo>
                  <a:cubicBezTo>
                    <a:pt x="1000" y="540"/>
                    <a:pt x="1000" y="540"/>
                    <a:pt x="1000" y="540"/>
                  </a:cubicBezTo>
                  <a:cubicBezTo>
                    <a:pt x="1001" y="537"/>
                    <a:pt x="1003" y="535"/>
                    <a:pt x="1006" y="534"/>
                  </a:cubicBezTo>
                  <a:lnTo>
                    <a:pt x="1010" y="543"/>
                  </a:lnTo>
                  <a:close/>
                  <a:moveTo>
                    <a:pt x="939" y="574"/>
                  </a:moveTo>
                  <a:cubicBezTo>
                    <a:pt x="942" y="574"/>
                    <a:pt x="942" y="574"/>
                    <a:pt x="942" y="574"/>
                  </a:cubicBezTo>
                  <a:cubicBezTo>
                    <a:pt x="941" y="575"/>
                    <a:pt x="940" y="575"/>
                    <a:pt x="939" y="576"/>
                  </a:cubicBezTo>
                  <a:lnTo>
                    <a:pt x="939" y="574"/>
                  </a:lnTo>
                  <a:close/>
                  <a:moveTo>
                    <a:pt x="939" y="570"/>
                  </a:moveTo>
                  <a:cubicBezTo>
                    <a:pt x="939" y="570"/>
                    <a:pt x="939" y="570"/>
                    <a:pt x="939" y="570"/>
                  </a:cubicBezTo>
                  <a:cubicBezTo>
                    <a:pt x="939" y="570"/>
                    <a:pt x="938" y="570"/>
                    <a:pt x="938" y="569"/>
                  </a:cubicBezTo>
                  <a:cubicBezTo>
                    <a:pt x="938" y="569"/>
                    <a:pt x="938" y="569"/>
                    <a:pt x="938" y="569"/>
                  </a:cubicBezTo>
                  <a:cubicBezTo>
                    <a:pt x="938" y="569"/>
                    <a:pt x="938" y="569"/>
                    <a:pt x="939" y="569"/>
                  </a:cubicBezTo>
                  <a:cubicBezTo>
                    <a:pt x="939" y="569"/>
                    <a:pt x="940" y="569"/>
                    <a:pt x="940" y="570"/>
                  </a:cubicBezTo>
                  <a:lnTo>
                    <a:pt x="939" y="570"/>
                  </a:lnTo>
                  <a:close/>
                  <a:moveTo>
                    <a:pt x="939" y="561"/>
                  </a:moveTo>
                  <a:cubicBezTo>
                    <a:pt x="937" y="561"/>
                    <a:pt x="935" y="562"/>
                    <a:pt x="934" y="562"/>
                  </a:cubicBezTo>
                  <a:cubicBezTo>
                    <a:pt x="903" y="514"/>
                    <a:pt x="903" y="514"/>
                    <a:pt x="903" y="514"/>
                  </a:cubicBezTo>
                  <a:cubicBezTo>
                    <a:pt x="904" y="513"/>
                    <a:pt x="905" y="512"/>
                    <a:pt x="905" y="511"/>
                  </a:cubicBezTo>
                  <a:cubicBezTo>
                    <a:pt x="991" y="541"/>
                    <a:pt x="991" y="541"/>
                    <a:pt x="991" y="541"/>
                  </a:cubicBezTo>
                  <a:cubicBezTo>
                    <a:pt x="991" y="543"/>
                    <a:pt x="990" y="544"/>
                    <a:pt x="990" y="546"/>
                  </a:cubicBezTo>
                  <a:cubicBezTo>
                    <a:pt x="990" y="549"/>
                    <a:pt x="991" y="552"/>
                    <a:pt x="992" y="554"/>
                  </a:cubicBezTo>
                  <a:cubicBezTo>
                    <a:pt x="949" y="567"/>
                    <a:pt x="949" y="567"/>
                    <a:pt x="949" y="567"/>
                  </a:cubicBezTo>
                  <a:cubicBezTo>
                    <a:pt x="947" y="564"/>
                    <a:pt x="943" y="561"/>
                    <a:pt x="939" y="561"/>
                  </a:cubicBezTo>
                  <a:close/>
                  <a:moveTo>
                    <a:pt x="863" y="558"/>
                  </a:moveTo>
                  <a:cubicBezTo>
                    <a:pt x="861" y="558"/>
                    <a:pt x="860" y="558"/>
                    <a:pt x="859" y="558"/>
                  </a:cubicBezTo>
                  <a:cubicBezTo>
                    <a:pt x="819" y="489"/>
                    <a:pt x="819" y="489"/>
                    <a:pt x="819" y="489"/>
                  </a:cubicBezTo>
                  <a:cubicBezTo>
                    <a:pt x="819" y="489"/>
                    <a:pt x="820" y="488"/>
                    <a:pt x="821" y="487"/>
                  </a:cubicBezTo>
                  <a:cubicBezTo>
                    <a:pt x="884" y="505"/>
                    <a:pt x="884" y="505"/>
                    <a:pt x="884" y="505"/>
                  </a:cubicBezTo>
                  <a:cubicBezTo>
                    <a:pt x="884" y="505"/>
                    <a:pt x="884" y="505"/>
                    <a:pt x="884" y="506"/>
                  </a:cubicBezTo>
                  <a:cubicBezTo>
                    <a:pt x="884" y="510"/>
                    <a:pt x="886" y="513"/>
                    <a:pt x="889" y="515"/>
                  </a:cubicBezTo>
                  <a:cubicBezTo>
                    <a:pt x="869" y="559"/>
                    <a:pt x="869" y="559"/>
                    <a:pt x="869" y="559"/>
                  </a:cubicBezTo>
                  <a:cubicBezTo>
                    <a:pt x="867" y="558"/>
                    <a:pt x="865" y="558"/>
                    <a:pt x="863" y="558"/>
                  </a:cubicBezTo>
                  <a:close/>
                  <a:moveTo>
                    <a:pt x="866" y="566"/>
                  </a:moveTo>
                  <a:cubicBezTo>
                    <a:pt x="865" y="568"/>
                    <a:pt x="865" y="568"/>
                    <a:pt x="865" y="568"/>
                  </a:cubicBezTo>
                  <a:cubicBezTo>
                    <a:pt x="864" y="566"/>
                    <a:pt x="864" y="566"/>
                    <a:pt x="864" y="566"/>
                  </a:cubicBezTo>
                  <a:cubicBezTo>
                    <a:pt x="864" y="566"/>
                    <a:pt x="865" y="566"/>
                    <a:pt x="866" y="566"/>
                  </a:cubicBezTo>
                  <a:close/>
                  <a:moveTo>
                    <a:pt x="667" y="589"/>
                  </a:moveTo>
                  <a:cubicBezTo>
                    <a:pt x="667" y="589"/>
                    <a:pt x="667" y="589"/>
                    <a:pt x="667" y="589"/>
                  </a:cubicBezTo>
                  <a:cubicBezTo>
                    <a:pt x="666" y="579"/>
                    <a:pt x="666" y="579"/>
                    <a:pt x="666" y="579"/>
                  </a:cubicBezTo>
                  <a:cubicBezTo>
                    <a:pt x="671" y="579"/>
                    <a:pt x="675" y="582"/>
                    <a:pt x="677" y="586"/>
                  </a:cubicBezTo>
                  <a:cubicBezTo>
                    <a:pt x="668" y="590"/>
                    <a:pt x="668" y="590"/>
                    <a:pt x="668" y="590"/>
                  </a:cubicBezTo>
                  <a:lnTo>
                    <a:pt x="667" y="589"/>
                  </a:lnTo>
                  <a:close/>
                  <a:moveTo>
                    <a:pt x="666" y="571"/>
                  </a:moveTo>
                  <a:cubicBezTo>
                    <a:pt x="666" y="571"/>
                    <a:pt x="665" y="571"/>
                    <a:pt x="665" y="571"/>
                  </a:cubicBezTo>
                  <a:cubicBezTo>
                    <a:pt x="660" y="528"/>
                    <a:pt x="660" y="528"/>
                    <a:pt x="660" y="528"/>
                  </a:cubicBezTo>
                  <a:cubicBezTo>
                    <a:pt x="663" y="527"/>
                    <a:pt x="666" y="524"/>
                    <a:pt x="667" y="521"/>
                  </a:cubicBezTo>
                  <a:cubicBezTo>
                    <a:pt x="767" y="543"/>
                    <a:pt x="767" y="543"/>
                    <a:pt x="767" y="543"/>
                  </a:cubicBezTo>
                  <a:cubicBezTo>
                    <a:pt x="767" y="544"/>
                    <a:pt x="767" y="545"/>
                    <a:pt x="767" y="546"/>
                  </a:cubicBezTo>
                  <a:cubicBezTo>
                    <a:pt x="767" y="547"/>
                    <a:pt x="767" y="549"/>
                    <a:pt x="767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1" y="576"/>
                    <a:pt x="674" y="571"/>
                    <a:pt x="666" y="571"/>
                  </a:cubicBezTo>
                  <a:close/>
                  <a:moveTo>
                    <a:pt x="724" y="436"/>
                  </a:moveTo>
                  <a:cubicBezTo>
                    <a:pt x="724" y="433"/>
                    <a:pt x="725" y="431"/>
                    <a:pt x="727" y="429"/>
                  </a:cubicBezTo>
                  <a:cubicBezTo>
                    <a:pt x="733" y="436"/>
                    <a:pt x="733" y="436"/>
                    <a:pt x="733" y="436"/>
                  </a:cubicBezTo>
                  <a:cubicBezTo>
                    <a:pt x="730" y="440"/>
                    <a:pt x="730" y="440"/>
                    <a:pt x="730" y="440"/>
                  </a:cubicBezTo>
                  <a:cubicBezTo>
                    <a:pt x="725" y="440"/>
                    <a:pt x="725" y="440"/>
                    <a:pt x="725" y="440"/>
                  </a:cubicBezTo>
                  <a:cubicBezTo>
                    <a:pt x="725" y="439"/>
                    <a:pt x="724" y="437"/>
                    <a:pt x="724" y="436"/>
                  </a:cubicBezTo>
                  <a:close/>
                  <a:moveTo>
                    <a:pt x="655" y="339"/>
                  </a:moveTo>
                  <a:cubicBezTo>
                    <a:pt x="661" y="340"/>
                    <a:pt x="661" y="340"/>
                    <a:pt x="661" y="340"/>
                  </a:cubicBezTo>
                  <a:cubicBezTo>
                    <a:pt x="660" y="341"/>
                    <a:pt x="660" y="343"/>
                    <a:pt x="659" y="344"/>
                  </a:cubicBezTo>
                  <a:lnTo>
                    <a:pt x="655" y="339"/>
                  </a:lnTo>
                  <a:close/>
                  <a:moveTo>
                    <a:pt x="625" y="144"/>
                  </a:moveTo>
                  <a:cubicBezTo>
                    <a:pt x="646" y="158"/>
                    <a:pt x="646" y="158"/>
                    <a:pt x="646" y="158"/>
                  </a:cubicBezTo>
                  <a:cubicBezTo>
                    <a:pt x="645" y="161"/>
                    <a:pt x="644" y="163"/>
                    <a:pt x="644" y="166"/>
                  </a:cubicBezTo>
                  <a:cubicBezTo>
                    <a:pt x="644" y="177"/>
                    <a:pt x="653" y="186"/>
                    <a:pt x="664" y="186"/>
                  </a:cubicBezTo>
                  <a:cubicBezTo>
                    <a:pt x="670" y="186"/>
                    <a:pt x="676" y="183"/>
                    <a:pt x="680" y="177"/>
                  </a:cubicBezTo>
                  <a:cubicBezTo>
                    <a:pt x="733" y="196"/>
                    <a:pt x="733" y="196"/>
                    <a:pt x="733" y="196"/>
                  </a:cubicBezTo>
                  <a:cubicBezTo>
                    <a:pt x="734" y="200"/>
                    <a:pt x="735" y="203"/>
                    <a:pt x="736" y="205"/>
                  </a:cubicBezTo>
                  <a:cubicBezTo>
                    <a:pt x="652" y="260"/>
                    <a:pt x="652" y="260"/>
                    <a:pt x="652" y="260"/>
                  </a:cubicBezTo>
                  <a:cubicBezTo>
                    <a:pt x="651" y="257"/>
                    <a:pt x="647" y="255"/>
                    <a:pt x="643" y="254"/>
                  </a:cubicBezTo>
                  <a:cubicBezTo>
                    <a:pt x="623" y="145"/>
                    <a:pt x="623" y="145"/>
                    <a:pt x="623" y="145"/>
                  </a:cubicBezTo>
                  <a:cubicBezTo>
                    <a:pt x="623" y="145"/>
                    <a:pt x="624" y="144"/>
                    <a:pt x="625" y="144"/>
                  </a:cubicBezTo>
                  <a:close/>
                  <a:moveTo>
                    <a:pt x="655" y="168"/>
                  </a:moveTo>
                  <a:cubicBezTo>
                    <a:pt x="655" y="168"/>
                    <a:pt x="655" y="169"/>
                    <a:pt x="656" y="169"/>
                  </a:cubicBezTo>
                  <a:cubicBezTo>
                    <a:pt x="672" y="175"/>
                    <a:pt x="672" y="175"/>
                    <a:pt x="672" y="175"/>
                  </a:cubicBezTo>
                  <a:cubicBezTo>
                    <a:pt x="670" y="177"/>
                    <a:pt x="667" y="178"/>
                    <a:pt x="664" y="178"/>
                  </a:cubicBezTo>
                  <a:cubicBezTo>
                    <a:pt x="657" y="178"/>
                    <a:pt x="652" y="173"/>
                    <a:pt x="652" y="166"/>
                  </a:cubicBezTo>
                  <a:cubicBezTo>
                    <a:pt x="652" y="165"/>
                    <a:pt x="652" y="164"/>
                    <a:pt x="653" y="163"/>
                  </a:cubicBezTo>
                  <a:cubicBezTo>
                    <a:pt x="655" y="165"/>
                    <a:pt x="655" y="165"/>
                    <a:pt x="655" y="165"/>
                  </a:cubicBezTo>
                  <a:cubicBezTo>
                    <a:pt x="655" y="166"/>
                    <a:pt x="655" y="166"/>
                    <a:pt x="655" y="166"/>
                  </a:cubicBezTo>
                  <a:cubicBezTo>
                    <a:pt x="654" y="167"/>
                    <a:pt x="654" y="167"/>
                    <a:pt x="655" y="168"/>
                  </a:cubicBezTo>
                  <a:close/>
                  <a:moveTo>
                    <a:pt x="811" y="112"/>
                  </a:moveTo>
                  <a:cubicBezTo>
                    <a:pt x="816" y="116"/>
                    <a:pt x="816" y="116"/>
                    <a:pt x="816" y="116"/>
                  </a:cubicBezTo>
                  <a:cubicBezTo>
                    <a:pt x="813" y="119"/>
                    <a:pt x="810" y="121"/>
                    <a:pt x="806" y="121"/>
                  </a:cubicBezTo>
                  <a:cubicBezTo>
                    <a:pt x="805" y="121"/>
                    <a:pt x="803" y="121"/>
                    <a:pt x="802" y="120"/>
                  </a:cubicBezTo>
                  <a:cubicBezTo>
                    <a:pt x="807" y="112"/>
                    <a:pt x="807" y="112"/>
                    <a:pt x="807" y="112"/>
                  </a:cubicBezTo>
                  <a:lnTo>
                    <a:pt x="811" y="112"/>
                  </a:lnTo>
                  <a:close/>
                  <a:moveTo>
                    <a:pt x="806" y="129"/>
                  </a:moveTo>
                  <a:cubicBezTo>
                    <a:pt x="813" y="129"/>
                    <a:pt x="818" y="126"/>
                    <a:pt x="822" y="121"/>
                  </a:cubicBezTo>
                  <a:cubicBezTo>
                    <a:pt x="912" y="190"/>
                    <a:pt x="912" y="190"/>
                    <a:pt x="912" y="190"/>
                  </a:cubicBezTo>
                  <a:cubicBezTo>
                    <a:pt x="911" y="193"/>
                    <a:pt x="909" y="197"/>
                    <a:pt x="909" y="201"/>
                  </a:cubicBezTo>
                  <a:cubicBezTo>
                    <a:pt x="909" y="205"/>
                    <a:pt x="911" y="208"/>
                    <a:pt x="913" y="212"/>
                  </a:cubicBezTo>
                  <a:cubicBezTo>
                    <a:pt x="876" y="242"/>
                    <a:pt x="876" y="242"/>
                    <a:pt x="876" y="242"/>
                  </a:cubicBezTo>
                  <a:cubicBezTo>
                    <a:pt x="872" y="238"/>
                    <a:pt x="867" y="236"/>
                    <a:pt x="862" y="236"/>
                  </a:cubicBezTo>
                  <a:cubicBezTo>
                    <a:pt x="853" y="236"/>
                    <a:pt x="846" y="242"/>
                    <a:pt x="843" y="249"/>
                  </a:cubicBezTo>
                  <a:cubicBezTo>
                    <a:pt x="835" y="247"/>
                    <a:pt x="835" y="247"/>
                    <a:pt x="835" y="247"/>
                  </a:cubicBezTo>
                  <a:cubicBezTo>
                    <a:pt x="835" y="247"/>
                    <a:pt x="835" y="246"/>
                    <a:pt x="835" y="246"/>
                  </a:cubicBezTo>
                  <a:cubicBezTo>
                    <a:pt x="835" y="240"/>
                    <a:pt x="830" y="235"/>
                    <a:pt x="824" y="235"/>
                  </a:cubicBezTo>
                  <a:cubicBezTo>
                    <a:pt x="820" y="235"/>
                    <a:pt x="818" y="236"/>
                    <a:pt x="816" y="238"/>
                  </a:cubicBezTo>
                  <a:cubicBezTo>
                    <a:pt x="770" y="205"/>
                    <a:pt x="770" y="205"/>
                    <a:pt x="770" y="205"/>
                  </a:cubicBezTo>
                  <a:cubicBezTo>
                    <a:pt x="772" y="202"/>
                    <a:pt x="773" y="199"/>
                    <a:pt x="773" y="195"/>
                  </a:cubicBezTo>
                  <a:cubicBezTo>
                    <a:pt x="773" y="189"/>
                    <a:pt x="770" y="184"/>
                    <a:pt x="766" y="180"/>
                  </a:cubicBezTo>
                  <a:cubicBezTo>
                    <a:pt x="798" y="127"/>
                    <a:pt x="798" y="127"/>
                    <a:pt x="798" y="127"/>
                  </a:cubicBezTo>
                  <a:cubicBezTo>
                    <a:pt x="800" y="128"/>
                    <a:pt x="803" y="129"/>
                    <a:pt x="806" y="129"/>
                  </a:cubicBezTo>
                  <a:close/>
                  <a:moveTo>
                    <a:pt x="918" y="133"/>
                  </a:moveTo>
                  <a:cubicBezTo>
                    <a:pt x="918" y="131"/>
                    <a:pt x="918" y="131"/>
                    <a:pt x="918" y="131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19" y="132"/>
                    <a:pt x="919" y="133"/>
                    <a:pt x="918" y="133"/>
                  </a:cubicBezTo>
                  <a:close/>
                  <a:moveTo>
                    <a:pt x="927" y="135"/>
                  </a:moveTo>
                  <a:cubicBezTo>
                    <a:pt x="1040" y="176"/>
                    <a:pt x="1040" y="176"/>
                    <a:pt x="1040" y="176"/>
                  </a:cubicBezTo>
                  <a:cubicBezTo>
                    <a:pt x="1040" y="178"/>
                    <a:pt x="1039" y="179"/>
                    <a:pt x="1039" y="181"/>
                  </a:cubicBezTo>
                  <a:cubicBezTo>
                    <a:pt x="1039" y="182"/>
                    <a:pt x="1040" y="183"/>
                    <a:pt x="1040" y="184"/>
                  </a:cubicBezTo>
                  <a:cubicBezTo>
                    <a:pt x="948" y="196"/>
                    <a:pt x="948" y="196"/>
                    <a:pt x="948" y="196"/>
                  </a:cubicBezTo>
                  <a:cubicBezTo>
                    <a:pt x="946" y="187"/>
                    <a:pt x="939" y="181"/>
                    <a:pt x="929" y="181"/>
                  </a:cubicBezTo>
                  <a:cubicBezTo>
                    <a:pt x="927" y="181"/>
                    <a:pt x="926" y="181"/>
                    <a:pt x="924" y="182"/>
                  </a:cubicBezTo>
                  <a:cubicBezTo>
                    <a:pt x="919" y="142"/>
                    <a:pt x="919" y="142"/>
                    <a:pt x="919" y="142"/>
                  </a:cubicBezTo>
                  <a:cubicBezTo>
                    <a:pt x="923" y="140"/>
                    <a:pt x="925" y="138"/>
                    <a:pt x="927" y="135"/>
                  </a:cubicBezTo>
                  <a:close/>
                  <a:moveTo>
                    <a:pt x="1070" y="177"/>
                  </a:moveTo>
                  <a:cubicBezTo>
                    <a:pt x="1060" y="179"/>
                    <a:pt x="1060" y="179"/>
                    <a:pt x="1060" y="179"/>
                  </a:cubicBezTo>
                  <a:cubicBezTo>
                    <a:pt x="1060" y="179"/>
                    <a:pt x="1060" y="179"/>
                    <a:pt x="1060" y="179"/>
                  </a:cubicBezTo>
                  <a:cubicBezTo>
                    <a:pt x="1066" y="171"/>
                    <a:pt x="1066" y="171"/>
                    <a:pt x="1066" y="171"/>
                  </a:cubicBezTo>
                  <a:cubicBezTo>
                    <a:pt x="1068" y="172"/>
                    <a:pt x="1069" y="174"/>
                    <a:pt x="1070" y="177"/>
                  </a:cubicBezTo>
                  <a:close/>
                  <a:moveTo>
                    <a:pt x="1240" y="154"/>
                  </a:moveTo>
                  <a:cubicBezTo>
                    <a:pt x="1241" y="159"/>
                    <a:pt x="1241" y="159"/>
                    <a:pt x="1241" y="159"/>
                  </a:cubicBezTo>
                  <a:cubicBezTo>
                    <a:pt x="1240" y="159"/>
                    <a:pt x="1240" y="159"/>
                    <a:pt x="1239" y="159"/>
                  </a:cubicBezTo>
                  <a:cubicBezTo>
                    <a:pt x="1238" y="159"/>
                    <a:pt x="1237" y="159"/>
                    <a:pt x="1236" y="158"/>
                  </a:cubicBezTo>
                  <a:cubicBezTo>
                    <a:pt x="1240" y="154"/>
                    <a:pt x="1240" y="154"/>
                    <a:pt x="1240" y="154"/>
                  </a:cubicBezTo>
                  <a:close/>
                  <a:moveTo>
                    <a:pt x="1239" y="167"/>
                  </a:moveTo>
                  <a:cubicBezTo>
                    <a:pt x="1240" y="167"/>
                    <a:pt x="1240" y="167"/>
                    <a:pt x="1241" y="167"/>
                  </a:cubicBezTo>
                  <a:cubicBezTo>
                    <a:pt x="1243" y="243"/>
                    <a:pt x="1243" y="243"/>
                    <a:pt x="1243" y="243"/>
                  </a:cubicBezTo>
                  <a:cubicBezTo>
                    <a:pt x="1241" y="244"/>
                    <a:pt x="1239" y="247"/>
                    <a:pt x="1239" y="250"/>
                  </a:cubicBezTo>
                  <a:cubicBezTo>
                    <a:pt x="1152" y="254"/>
                    <a:pt x="1152" y="254"/>
                    <a:pt x="1152" y="254"/>
                  </a:cubicBezTo>
                  <a:cubicBezTo>
                    <a:pt x="1151" y="253"/>
                    <a:pt x="1151" y="252"/>
                    <a:pt x="1151" y="251"/>
                  </a:cubicBezTo>
                  <a:cubicBezTo>
                    <a:pt x="1230" y="165"/>
                    <a:pt x="1230" y="165"/>
                    <a:pt x="1230" y="165"/>
                  </a:cubicBezTo>
                  <a:cubicBezTo>
                    <a:pt x="1233" y="166"/>
                    <a:pt x="1236" y="167"/>
                    <a:pt x="1239" y="167"/>
                  </a:cubicBezTo>
                  <a:close/>
                  <a:moveTo>
                    <a:pt x="1347" y="169"/>
                  </a:moveTo>
                  <a:cubicBezTo>
                    <a:pt x="1349" y="172"/>
                    <a:pt x="1349" y="172"/>
                    <a:pt x="1349" y="172"/>
                  </a:cubicBezTo>
                  <a:cubicBezTo>
                    <a:pt x="1348" y="175"/>
                    <a:pt x="1348" y="175"/>
                    <a:pt x="1348" y="175"/>
                  </a:cubicBezTo>
                  <a:cubicBezTo>
                    <a:pt x="1348" y="175"/>
                    <a:pt x="1348" y="175"/>
                    <a:pt x="1348" y="175"/>
                  </a:cubicBezTo>
                  <a:cubicBezTo>
                    <a:pt x="1348" y="175"/>
                    <a:pt x="1348" y="175"/>
                    <a:pt x="1348" y="175"/>
                  </a:cubicBezTo>
                  <a:cubicBezTo>
                    <a:pt x="1348" y="175"/>
                    <a:pt x="1348" y="175"/>
                    <a:pt x="1348" y="175"/>
                  </a:cubicBezTo>
                  <a:cubicBezTo>
                    <a:pt x="1348" y="176"/>
                    <a:pt x="1348" y="176"/>
                    <a:pt x="1348" y="176"/>
                  </a:cubicBezTo>
                  <a:cubicBezTo>
                    <a:pt x="1348" y="177"/>
                    <a:pt x="1348" y="177"/>
                    <a:pt x="1348" y="177"/>
                  </a:cubicBezTo>
                  <a:cubicBezTo>
                    <a:pt x="1345" y="179"/>
                    <a:pt x="1345" y="179"/>
                    <a:pt x="1345" y="179"/>
                  </a:cubicBezTo>
                  <a:cubicBezTo>
                    <a:pt x="1342" y="178"/>
                    <a:pt x="1342" y="178"/>
                    <a:pt x="1342" y="178"/>
                  </a:cubicBezTo>
                  <a:cubicBezTo>
                    <a:pt x="1342" y="175"/>
                    <a:pt x="1344" y="171"/>
                    <a:pt x="1347" y="169"/>
                  </a:cubicBezTo>
                  <a:close/>
                  <a:moveTo>
                    <a:pt x="1414" y="190"/>
                  </a:moveTo>
                  <a:cubicBezTo>
                    <a:pt x="1414" y="191"/>
                    <a:pt x="1413" y="193"/>
                    <a:pt x="1413" y="195"/>
                  </a:cubicBezTo>
                  <a:cubicBezTo>
                    <a:pt x="1413" y="200"/>
                    <a:pt x="1415" y="204"/>
                    <a:pt x="1418" y="208"/>
                  </a:cubicBezTo>
                  <a:cubicBezTo>
                    <a:pt x="1379" y="249"/>
                    <a:pt x="1379" y="249"/>
                    <a:pt x="1379" y="249"/>
                  </a:cubicBezTo>
                  <a:cubicBezTo>
                    <a:pt x="1376" y="246"/>
                    <a:pt x="1371" y="244"/>
                    <a:pt x="1367" y="244"/>
                  </a:cubicBezTo>
                  <a:cubicBezTo>
                    <a:pt x="1366" y="244"/>
                    <a:pt x="1366" y="244"/>
                    <a:pt x="1365" y="244"/>
                  </a:cubicBezTo>
                  <a:cubicBezTo>
                    <a:pt x="1356" y="199"/>
                    <a:pt x="1356" y="199"/>
                    <a:pt x="1356" y="199"/>
                  </a:cubicBezTo>
                  <a:cubicBezTo>
                    <a:pt x="1365" y="198"/>
                    <a:pt x="1372" y="191"/>
                    <a:pt x="1373" y="182"/>
                  </a:cubicBezTo>
                  <a:lnTo>
                    <a:pt x="1414" y="190"/>
                  </a:lnTo>
                  <a:close/>
                  <a:moveTo>
                    <a:pt x="1479" y="313"/>
                  </a:moveTo>
                  <a:cubicBezTo>
                    <a:pt x="1479" y="312"/>
                    <a:pt x="1479" y="312"/>
                    <a:pt x="1479" y="312"/>
                  </a:cubicBezTo>
                  <a:cubicBezTo>
                    <a:pt x="1479" y="312"/>
                    <a:pt x="1479" y="312"/>
                    <a:pt x="1479" y="312"/>
                  </a:cubicBezTo>
                  <a:cubicBezTo>
                    <a:pt x="1480" y="312"/>
                    <a:pt x="1480" y="312"/>
                    <a:pt x="1480" y="312"/>
                  </a:cubicBezTo>
                  <a:cubicBezTo>
                    <a:pt x="1479" y="314"/>
                    <a:pt x="1479" y="314"/>
                    <a:pt x="1479" y="314"/>
                  </a:cubicBezTo>
                  <a:lnTo>
                    <a:pt x="1479" y="313"/>
                  </a:lnTo>
                  <a:close/>
                  <a:moveTo>
                    <a:pt x="1479" y="304"/>
                  </a:moveTo>
                  <a:cubicBezTo>
                    <a:pt x="1478" y="304"/>
                    <a:pt x="1477" y="304"/>
                    <a:pt x="1476" y="304"/>
                  </a:cubicBezTo>
                  <a:cubicBezTo>
                    <a:pt x="1455" y="249"/>
                    <a:pt x="1455" y="249"/>
                    <a:pt x="1455" y="249"/>
                  </a:cubicBezTo>
                  <a:cubicBezTo>
                    <a:pt x="1509" y="239"/>
                    <a:pt x="1509" y="239"/>
                    <a:pt x="1509" y="239"/>
                  </a:cubicBezTo>
                  <a:cubicBezTo>
                    <a:pt x="1483" y="304"/>
                    <a:pt x="1483" y="304"/>
                    <a:pt x="1483" y="304"/>
                  </a:cubicBezTo>
                  <a:cubicBezTo>
                    <a:pt x="1482" y="304"/>
                    <a:pt x="1481" y="304"/>
                    <a:pt x="1479" y="304"/>
                  </a:cubicBezTo>
                  <a:close/>
                  <a:moveTo>
                    <a:pt x="1472" y="306"/>
                  </a:moveTo>
                  <a:cubicBezTo>
                    <a:pt x="1470" y="306"/>
                    <a:pt x="1469" y="307"/>
                    <a:pt x="1468" y="308"/>
                  </a:cubicBezTo>
                  <a:cubicBezTo>
                    <a:pt x="1385" y="270"/>
                    <a:pt x="1385" y="270"/>
                    <a:pt x="1385" y="270"/>
                  </a:cubicBezTo>
                  <a:cubicBezTo>
                    <a:pt x="1386" y="268"/>
                    <a:pt x="1387" y="266"/>
                    <a:pt x="1387" y="264"/>
                  </a:cubicBezTo>
                  <a:cubicBezTo>
                    <a:pt x="1387" y="263"/>
                    <a:pt x="1386" y="263"/>
                    <a:pt x="1386" y="262"/>
                  </a:cubicBezTo>
                  <a:cubicBezTo>
                    <a:pt x="1451" y="250"/>
                    <a:pt x="1451" y="250"/>
                    <a:pt x="1451" y="250"/>
                  </a:cubicBezTo>
                  <a:lnTo>
                    <a:pt x="1472" y="306"/>
                  </a:lnTo>
                  <a:close/>
                  <a:moveTo>
                    <a:pt x="1366" y="445"/>
                  </a:moveTo>
                  <a:cubicBezTo>
                    <a:pt x="1377" y="447"/>
                    <a:pt x="1377" y="447"/>
                    <a:pt x="1377" y="447"/>
                  </a:cubicBezTo>
                  <a:cubicBezTo>
                    <a:pt x="1389" y="448"/>
                    <a:pt x="1389" y="448"/>
                    <a:pt x="1389" y="448"/>
                  </a:cubicBezTo>
                  <a:cubicBezTo>
                    <a:pt x="1388" y="453"/>
                    <a:pt x="1383" y="457"/>
                    <a:pt x="1378" y="457"/>
                  </a:cubicBezTo>
                  <a:cubicBezTo>
                    <a:pt x="1371" y="457"/>
                    <a:pt x="1366" y="452"/>
                    <a:pt x="1366" y="445"/>
                  </a:cubicBezTo>
                  <a:cubicBezTo>
                    <a:pt x="1366" y="445"/>
                    <a:pt x="1366" y="445"/>
                    <a:pt x="1366" y="445"/>
                  </a:cubicBezTo>
                  <a:close/>
                  <a:moveTo>
                    <a:pt x="1378" y="443"/>
                  </a:moveTo>
                  <a:cubicBezTo>
                    <a:pt x="1377" y="443"/>
                    <a:pt x="1377" y="443"/>
                    <a:pt x="1377" y="443"/>
                  </a:cubicBezTo>
                  <a:cubicBezTo>
                    <a:pt x="1388" y="440"/>
                    <a:pt x="1388" y="440"/>
                    <a:pt x="1388" y="440"/>
                  </a:cubicBezTo>
                  <a:cubicBezTo>
                    <a:pt x="1389" y="441"/>
                    <a:pt x="1389" y="443"/>
                    <a:pt x="1389" y="444"/>
                  </a:cubicBezTo>
                  <a:lnTo>
                    <a:pt x="1378" y="443"/>
                  </a:lnTo>
                  <a:close/>
                  <a:moveTo>
                    <a:pt x="1378" y="439"/>
                  </a:moveTo>
                  <a:cubicBezTo>
                    <a:pt x="1376" y="434"/>
                    <a:pt x="1376" y="434"/>
                    <a:pt x="1376" y="434"/>
                  </a:cubicBezTo>
                  <a:cubicBezTo>
                    <a:pt x="1377" y="434"/>
                    <a:pt x="1377" y="434"/>
                    <a:pt x="1378" y="434"/>
                  </a:cubicBezTo>
                  <a:cubicBezTo>
                    <a:pt x="1380" y="434"/>
                    <a:pt x="1383" y="435"/>
                    <a:pt x="1385" y="436"/>
                  </a:cubicBezTo>
                  <a:lnTo>
                    <a:pt x="1378" y="439"/>
                  </a:lnTo>
                  <a:close/>
                  <a:moveTo>
                    <a:pt x="1375" y="442"/>
                  </a:moveTo>
                  <a:cubicBezTo>
                    <a:pt x="1375" y="442"/>
                    <a:pt x="1375" y="443"/>
                    <a:pt x="1375" y="443"/>
                  </a:cubicBezTo>
                  <a:cubicBezTo>
                    <a:pt x="1367" y="441"/>
                    <a:pt x="1367" y="441"/>
                    <a:pt x="1367" y="441"/>
                  </a:cubicBezTo>
                  <a:cubicBezTo>
                    <a:pt x="1368" y="439"/>
                    <a:pt x="1370" y="436"/>
                    <a:pt x="1372" y="435"/>
                  </a:cubicBezTo>
                  <a:lnTo>
                    <a:pt x="1375" y="442"/>
                  </a:lnTo>
                  <a:close/>
                  <a:moveTo>
                    <a:pt x="1359" y="440"/>
                  </a:moveTo>
                  <a:cubicBezTo>
                    <a:pt x="1332" y="434"/>
                    <a:pt x="1332" y="434"/>
                    <a:pt x="1332" y="434"/>
                  </a:cubicBezTo>
                  <a:cubicBezTo>
                    <a:pt x="1332" y="431"/>
                    <a:pt x="1330" y="428"/>
                    <a:pt x="1327" y="426"/>
                  </a:cubicBezTo>
                  <a:cubicBezTo>
                    <a:pt x="1348" y="377"/>
                    <a:pt x="1348" y="377"/>
                    <a:pt x="1348" y="377"/>
                  </a:cubicBezTo>
                  <a:cubicBezTo>
                    <a:pt x="1350" y="377"/>
                    <a:pt x="1352" y="378"/>
                    <a:pt x="1354" y="378"/>
                  </a:cubicBezTo>
                  <a:cubicBezTo>
                    <a:pt x="1370" y="427"/>
                    <a:pt x="1370" y="427"/>
                    <a:pt x="1370" y="427"/>
                  </a:cubicBezTo>
                  <a:cubicBezTo>
                    <a:pt x="1364" y="430"/>
                    <a:pt x="1360" y="434"/>
                    <a:pt x="1359" y="440"/>
                  </a:cubicBezTo>
                  <a:close/>
                  <a:moveTo>
                    <a:pt x="1348" y="499"/>
                  </a:moveTo>
                  <a:cubicBezTo>
                    <a:pt x="1348" y="499"/>
                    <a:pt x="1348" y="500"/>
                    <a:pt x="1348" y="500"/>
                  </a:cubicBezTo>
                  <a:cubicBezTo>
                    <a:pt x="1348" y="501"/>
                    <a:pt x="1348" y="501"/>
                    <a:pt x="1348" y="501"/>
                  </a:cubicBezTo>
                  <a:cubicBezTo>
                    <a:pt x="1343" y="502"/>
                    <a:pt x="1343" y="502"/>
                    <a:pt x="1343" y="502"/>
                  </a:cubicBezTo>
                  <a:cubicBezTo>
                    <a:pt x="1343" y="500"/>
                    <a:pt x="1345" y="497"/>
                    <a:pt x="1347" y="496"/>
                  </a:cubicBezTo>
                  <a:lnTo>
                    <a:pt x="1348" y="499"/>
                  </a:lnTo>
                  <a:close/>
                  <a:moveTo>
                    <a:pt x="1335" y="502"/>
                  </a:moveTo>
                  <a:cubicBezTo>
                    <a:pt x="1335" y="503"/>
                    <a:pt x="1335" y="504"/>
                    <a:pt x="1336" y="504"/>
                  </a:cubicBezTo>
                  <a:cubicBezTo>
                    <a:pt x="1228" y="533"/>
                    <a:pt x="1228" y="533"/>
                    <a:pt x="1228" y="533"/>
                  </a:cubicBezTo>
                  <a:cubicBezTo>
                    <a:pt x="1228" y="531"/>
                    <a:pt x="1227" y="530"/>
                    <a:pt x="1226" y="529"/>
                  </a:cubicBezTo>
                  <a:cubicBezTo>
                    <a:pt x="1316" y="442"/>
                    <a:pt x="1316" y="442"/>
                    <a:pt x="1316" y="442"/>
                  </a:cubicBezTo>
                  <a:cubicBezTo>
                    <a:pt x="1317" y="443"/>
                    <a:pt x="1319" y="444"/>
                    <a:pt x="1322" y="444"/>
                  </a:cubicBezTo>
                  <a:cubicBezTo>
                    <a:pt x="1322" y="444"/>
                    <a:pt x="1323" y="444"/>
                    <a:pt x="1324" y="444"/>
                  </a:cubicBezTo>
                  <a:cubicBezTo>
                    <a:pt x="1344" y="488"/>
                    <a:pt x="1344" y="488"/>
                    <a:pt x="1344" y="488"/>
                  </a:cubicBezTo>
                  <a:cubicBezTo>
                    <a:pt x="1339" y="491"/>
                    <a:pt x="1335" y="496"/>
                    <a:pt x="1335" y="502"/>
                  </a:cubicBezTo>
                  <a:close/>
                  <a:moveTo>
                    <a:pt x="1222" y="541"/>
                  </a:moveTo>
                  <a:cubicBezTo>
                    <a:pt x="1222" y="541"/>
                    <a:pt x="1222" y="542"/>
                    <a:pt x="1222" y="542"/>
                  </a:cubicBezTo>
                  <a:cubicBezTo>
                    <a:pt x="1214" y="540"/>
                    <a:pt x="1214" y="540"/>
                    <a:pt x="1214" y="540"/>
                  </a:cubicBezTo>
                  <a:cubicBezTo>
                    <a:pt x="1222" y="538"/>
                    <a:pt x="1222" y="538"/>
                    <a:pt x="1222" y="538"/>
                  </a:cubicBezTo>
                  <a:cubicBezTo>
                    <a:pt x="1222" y="539"/>
                    <a:pt x="1222" y="540"/>
                    <a:pt x="1222" y="541"/>
                  </a:cubicBezTo>
                  <a:close/>
                  <a:moveTo>
                    <a:pt x="1219" y="535"/>
                  </a:moveTo>
                  <a:cubicBezTo>
                    <a:pt x="1220" y="534"/>
                    <a:pt x="1220" y="534"/>
                    <a:pt x="1220" y="534"/>
                  </a:cubicBezTo>
                  <a:cubicBezTo>
                    <a:pt x="1220" y="534"/>
                    <a:pt x="1220" y="534"/>
                    <a:pt x="1220" y="535"/>
                  </a:cubicBezTo>
                  <a:lnTo>
                    <a:pt x="1219" y="535"/>
                  </a:lnTo>
                  <a:close/>
                  <a:moveTo>
                    <a:pt x="1105" y="514"/>
                  </a:moveTo>
                  <a:cubicBezTo>
                    <a:pt x="1102" y="512"/>
                    <a:pt x="1098" y="511"/>
                    <a:pt x="1093" y="510"/>
                  </a:cubicBezTo>
                  <a:cubicBezTo>
                    <a:pt x="1081" y="454"/>
                    <a:pt x="1081" y="454"/>
                    <a:pt x="1081" y="454"/>
                  </a:cubicBezTo>
                  <a:cubicBezTo>
                    <a:pt x="1086" y="452"/>
                    <a:pt x="1091" y="449"/>
                    <a:pt x="1093" y="445"/>
                  </a:cubicBezTo>
                  <a:cubicBezTo>
                    <a:pt x="1149" y="461"/>
                    <a:pt x="1149" y="461"/>
                    <a:pt x="1149" y="461"/>
                  </a:cubicBezTo>
                  <a:cubicBezTo>
                    <a:pt x="1149" y="462"/>
                    <a:pt x="1149" y="462"/>
                    <a:pt x="1149" y="462"/>
                  </a:cubicBezTo>
                  <a:cubicBezTo>
                    <a:pt x="1149" y="464"/>
                    <a:pt x="1149" y="466"/>
                    <a:pt x="1151" y="468"/>
                  </a:cubicBezTo>
                  <a:lnTo>
                    <a:pt x="1105" y="514"/>
                  </a:lnTo>
                  <a:close/>
                  <a:moveTo>
                    <a:pt x="1065" y="433"/>
                  </a:moveTo>
                  <a:cubicBezTo>
                    <a:pt x="1072" y="432"/>
                    <a:pt x="1072" y="432"/>
                    <a:pt x="1072" y="432"/>
                  </a:cubicBezTo>
                  <a:cubicBezTo>
                    <a:pt x="1073" y="434"/>
                    <a:pt x="1073" y="434"/>
                    <a:pt x="1073" y="434"/>
                  </a:cubicBezTo>
                  <a:cubicBezTo>
                    <a:pt x="1075" y="446"/>
                    <a:pt x="1075" y="446"/>
                    <a:pt x="1075" y="446"/>
                  </a:cubicBezTo>
                  <a:cubicBezTo>
                    <a:pt x="1069" y="445"/>
                    <a:pt x="1065" y="440"/>
                    <a:pt x="1065" y="434"/>
                  </a:cubicBezTo>
                  <a:cubicBezTo>
                    <a:pt x="1065" y="434"/>
                    <a:pt x="1065" y="433"/>
                    <a:pt x="1065" y="433"/>
                  </a:cubicBezTo>
                  <a:close/>
                  <a:moveTo>
                    <a:pt x="964" y="455"/>
                  </a:moveTo>
                  <a:cubicBezTo>
                    <a:pt x="962" y="453"/>
                    <a:pt x="961" y="450"/>
                    <a:pt x="961" y="447"/>
                  </a:cubicBezTo>
                  <a:cubicBezTo>
                    <a:pt x="961" y="447"/>
                    <a:pt x="961" y="447"/>
                    <a:pt x="961" y="447"/>
                  </a:cubicBezTo>
                  <a:cubicBezTo>
                    <a:pt x="971" y="447"/>
                    <a:pt x="971" y="447"/>
                    <a:pt x="971" y="447"/>
                  </a:cubicBezTo>
                  <a:cubicBezTo>
                    <a:pt x="971" y="447"/>
                    <a:pt x="972" y="447"/>
                    <a:pt x="972" y="447"/>
                  </a:cubicBezTo>
                  <a:cubicBezTo>
                    <a:pt x="973" y="449"/>
                    <a:pt x="973" y="449"/>
                    <a:pt x="973" y="449"/>
                  </a:cubicBezTo>
                  <a:lnTo>
                    <a:pt x="964" y="455"/>
                  </a:lnTo>
                  <a:close/>
                  <a:moveTo>
                    <a:pt x="904" y="498"/>
                  </a:moveTo>
                  <a:cubicBezTo>
                    <a:pt x="901" y="496"/>
                    <a:pt x="899" y="494"/>
                    <a:pt x="896" y="494"/>
                  </a:cubicBezTo>
                  <a:cubicBezTo>
                    <a:pt x="894" y="494"/>
                    <a:pt x="893" y="495"/>
                    <a:pt x="892" y="495"/>
                  </a:cubicBezTo>
                  <a:cubicBezTo>
                    <a:pt x="875" y="462"/>
                    <a:pt x="875" y="462"/>
                    <a:pt x="875" y="462"/>
                  </a:cubicBezTo>
                  <a:cubicBezTo>
                    <a:pt x="880" y="459"/>
                    <a:pt x="884" y="454"/>
                    <a:pt x="884" y="447"/>
                  </a:cubicBezTo>
                  <a:cubicBezTo>
                    <a:pt x="953" y="447"/>
                    <a:pt x="953" y="447"/>
                    <a:pt x="953" y="447"/>
                  </a:cubicBezTo>
                  <a:cubicBezTo>
                    <a:pt x="953" y="447"/>
                    <a:pt x="953" y="447"/>
                    <a:pt x="953" y="447"/>
                  </a:cubicBezTo>
                  <a:cubicBezTo>
                    <a:pt x="953" y="452"/>
                    <a:pt x="955" y="456"/>
                    <a:pt x="958" y="460"/>
                  </a:cubicBezTo>
                  <a:lnTo>
                    <a:pt x="904" y="498"/>
                  </a:lnTo>
                  <a:close/>
                  <a:moveTo>
                    <a:pt x="731" y="444"/>
                  </a:moveTo>
                  <a:cubicBezTo>
                    <a:pt x="738" y="444"/>
                    <a:pt x="738" y="444"/>
                    <a:pt x="738" y="444"/>
                  </a:cubicBezTo>
                  <a:cubicBezTo>
                    <a:pt x="739" y="447"/>
                    <a:pt x="739" y="447"/>
                    <a:pt x="739" y="447"/>
                  </a:cubicBezTo>
                  <a:cubicBezTo>
                    <a:pt x="738" y="448"/>
                    <a:pt x="737" y="448"/>
                    <a:pt x="736" y="448"/>
                  </a:cubicBezTo>
                  <a:cubicBezTo>
                    <a:pt x="734" y="448"/>
                    <a:pt x="732" y="447"/>
                    <a:pt x="730" y="446"/>
                  </a:cubicBezTo>
                  <a:lnTo>
                    <a:pt x="731" y="444"/>
                  </a:lnTo>
                  <a:close/>
                  <a:moveTo>
                    <a:pt x="794" y="354"/>
                  </a:moveTo>
                  <a:cubicBezTo>
                    <a:pt x="794" y="353"/>
                    <a:pt x="794" y="353"/>
                    <a:pt x="794" y="353"/>
                  </a:cubicBezTo>
                  <a:cubicBezTo>
                    <a:pt x="796" y="353"/>
                    <a:pt x="796" y="353"/>
                    <a:pt x="796" y="353"/>
                  </a:cubicBezTo>
                  <a:cubicBezTo>
                    <a:pt x="797" y="359"/>
                    <a:pt x="797" y="359"/>
                    <a:pt x="797" y="359"/>
                  </a:cubicBezTo>
                  <a:cubicBezTo>
                    <a:pt x="796" y="360"/>
                    <a:pt x="796" y="360"/>
                    <a:pt x="796" y="360"/>
                  </a:cubicBezTo>
                  <a:cubicBezTo>
                    <a:pt x="795" y="358"/>
                    <a:pt x="794" y="356"/>
                    <a:pt x="794" y="354"/>
                  </a:cubicBezTo>
                  <a:close/>
                  <a:moveTo>
                    <a:pt x="653" y="265"/>
                  </a:moveTo>
                  <a:cubicBezTo>
                    <a:pt x="739" y="208"/>
                    <a:pt x="739" y="208"/>
                    <a:pt x="739" y="208"/>
                  </a:cubicBezTo>
                  <a:cubicBezTo>
                    <a:pt x="742" y="212"/>
                    <a:pt x="747" y="215"/>
                    <a:pt x="753" y="215"/>
                  </a:cubicBezTo>
                  <a:cubicBezTo>
                    <a:pt x="754" y="215"/>
                    <a:pt x="755" y="215"/>
                    <a:pt x="756" y="214"/>
                  </a:cubicBezTo>
                  <a:cubicBezTo>
                    <a:pt x="792" y="340"/>
                    <a:pt x="792" y="340"/>
                    <a:pt x="792" y="340"/>
                  </a:cubicBezTo>
                  <a:cubicBezTo>
                    <a:pt x="792" y="340"/>
                    <a:pt x="791" y="340"/>
                    <a:pt x="791" y="341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3" y="266"/>
                    <a:pt x="653" y="265"/>
                    <a:pt x="653" y="265"/>
                  </a:cubicBezTo>
                  <a:close/>
                  <a:moveTo>
                    <a:pt x="753" y="202"/>
                  </a:moveTo>
                  <a:cubicBezTo>
                    <a:pt x="754" y="207"/>
                    <a:pt x="754" y="207"/>
                    <a:pt x="754" y="207"/>
                  </a:cubicBezTo>
                  <a:cubicBezTo>
                    <a:pt x="754" y="207"/>
                    <a:pt x="753" y="207"/>
                    <a:pt x="753" y="207"/>
                  </a:cubicBezTo>
                  <a:cubicBezTo>
                    <a:pt x="750" y="207"/>
                    <a:pt x="747" y="206"/>
                    <a:pt x="745" y="204"/>
                  </a:cubicBezTo>
                  <a:cubicBezTo>
                    <a:pt x="749" y="202"/>
                    <a:pt x="749" y="202"/>
                    <a:pt x="749" y="202"/>
                  </a:cubicBezTo>
                  <a:cubicBezTo>
                    <a:pt x="751" y="202"/>
                    <a:pt x="751" y="202"/>
                    <a:pt x="751" y="202"/>
                  </a:cubicBezTo>
                  <a:cubicBezTo>
                    <a:pt x="751" y="203"/>
                    <a:pt x="752" y="202"/>
                    <a:pt x="753" y="202"/>
                  </a:cubicBezTo>
                  <a:close/>
                  <a:moveTo>
                    <a:pt x="757" y="201"/>
                  </a:moveTo>
                  <a:cubicBezTo>
                    <a:pt x="761" y="204"/>
                    <a:pt x="761" y="204"/>
                    <a:pt x="761" y="204"/>
                  </a:cubicBezTo>
                  <a:cubicBezTo>
                    <a:pt x="760" y="205"/>
                    <a:pt x="759" y="205"/>
                    <a:pt x="758" y="206"/>
                  </a:cubicBezTo>
                  <a:lnTo>
                    <a:pt x="757" y="201"/>
                  </a:lnTo>
                  <a:close/>
                  <a:moveTo>
                    <a:pt x="915" y="215"/>
                  </a:moveTo>
                  <a:cubicBezTo>
                    <a:pt x="919" y="218"/>
                    <a:pt x="923" y="220"/>
                    <a:pt x="928" y="220"/>
                  </a:cubicBezTo>
                  <a:cubicBezTo>
                    <a:pt x="968" y="330"/>
                    <a:pt x="968" y="330"/>
                    <a:pt x="968" y="330"/>
                  </a:cubicBezTo>
                  <a:cubicBezTo>
                    <a:pt x="966" y="332"/>
                    <a:pt x="963" y="333"/>
                    <a:pt x="961" y="336"/>
                  </a:cubicBezTo>
                  <a:cubicBezTo>
                    <a:pt x="879" y="266"/>
                    <a:pt x="879" y="266"/>
                    <a:pt x="879" y="266"/>
                  </a:cubicBezTo>
                  <a:cubicBezTo>
                    <a:pt x="881" y="263"/>
                    <a:pt x="882" y="260"/>
                    <a:pt x="882" y="257"/>
                  </a:cubicBezTo>
                  <a:cubicBezTo>
                    <a:pt x="882" y="252"/>
                    <a:pt x="881" y="248"/>
                    <a:pt x="879" y="245"/>
                  </a:cubicBezTo>
                  <a:lnTo>
                    <a:pt x="915" y="215"/>
                  </a:lnTo>
                  <a:close/>
                  <a:moveTo>
                    <a:pt x="929" y="203"/>
                  </a:moveTo>
                  <a:cubicBezTo>
                    <a:pt x="936" y="210"/>
                    <a:pt x="936" y="210"/>
                    <a:pt x="936" y="210"/>
                  </a:cubicBezTo>
                  <a:cubicBezTo>
                    <a:pt x="934" y="212"/>
                    <a:pt x="932" y="212"/>
                    <a:pt x="929" y="212"/>
                  </a:cubicBezTo>
                  <a:cubicBezTo>
                    <a:pt x="929" y="212"/>
                    <a:pt x="929" y="212"/>
                    <a:pt x="929" y="212"/>
                  </a:cubicBezTo>
                  <a:cubicBezTo>
                    <a:pt x="928" y="208"/>
                    <a:pt x="928" y="208"/>
                    <a:pt x="928" y="208"/>
                  </a:cubicBezTo>
                  <a:cubicBezTo>
                    <a:pt x="927" y="205"/>
                    <a:pt x="927" y="205"/>
                    <a:pt x="927" y="205"/>
                  </a:cubicBezTo>
                  <a:lnTo>
                    <a:pt x="929" y="203"/>
                  </a:lnTo>
                  <a:close/>
                  <a:moveTo>
                    <a:pt x="1064" y="192"/>
                  </a:moveTo>
                  <a:cubicBezTo>
                    <a:pt x="1063" y="192"/>
                    <a:pt x="1061" y="193"/>
                    <a:pt x="1059" y="193"/>
                  </a:cubicBezTo>
                  <a:cubicBezTo>
                    <a:pt x="1058" y="193"/>
                    <a:pt x="1058" y="193"/>
                    <a:pt x="1057" y="192"/>
                  </a:cubicBezTo>
                  <a:cubicBezTo>
                    <a:pt x="1057" y="189"/>
                    <a:pt x="1057" y="189"/>
                    <a:pt x="1057" y="189"/>
                  </a:cubicBezTo>
                  <a:cubicBezTo>
                    <a:pt x="1059" y="186"/>
                    <a:pt x="1059" y="186"/>
                    <a:pt x="1059" y="186"/>
                  </a:cubicBezTo>
                  <a:lnTo>
                    <a:pt x="1064" y="192"/>
                  </a:lnTo>
                  <a:close/>
                  <a:moveTo>
                    <a:pt x="1239" y="254"/>
                  </a:moveTo>
                  <a:cubicBezTo>
                    <a:pt x="1240" y="257"/>
                    <a:pt x="1242" y="260"/>
                    <a:pt x="1246" y="261"/>
                  </a:cubicBezTo>
                  <a:cubicBezTo>
                    <a:pt x="1229" y="334"/>
                    <a:pt x="1229" y="334"/>
                    <a:pt x="1229" y="334"/>
                  </a:cubicBezTo>
                  <a:cubicBezTo>
                    <a:pt x="1229" y="334"/>
                    <a:pt x="1228" y="334"/>
                    <a:pt x="1227" y="334"/>
                  </a:cubicBezTo>
                  <a:cubicBezTo>
                    <a:pt x="1222" y="334"/>
                    <a:pt x="1218" y="336"/>
                    <a:pt x="1215" y="338"/>
                  </a:cubicBezTo>
                  <a:cubicBezTo>
                    <a:pt x="1146" y="270"/>
                    <a:pt x="1146" y="270"/>
                    <a:pt x="1146" y="270"/>
                  </a:cubicBezTo>
                  <a:cubicBezTo>
                    <a:pt x="1150" y="267"/>
                    <a:pt x="1152" y="263"/>
                    <a:pt x="1152" y="258"/>
                  </a:cubicBezTo>
                  <a:lnTo>
                    <a:pt x="1239" y="254"/>
                  </a:lnTo>
                  <a:close/>
                  <a:moveTo>
                    <a:pt x="1348" y="359"/>
                  </a:moveTo>
                  <a:cubicBezTo>
                    <a:pt x="1350" y="364"/>
                    <a:pt x="1350" y="364"/>
                    <a:pt x="1350" y="364"/>
                  </a:cubicBezTo>
                  <a:cubicBezTo>
                    <a:pt x="1348" y="368"/>
                    <a:pt x="1348" y="368"/>
                    <a:pt x="1348" y="368"/>
                  </a:cubicBezTo>
                  <a:cubicBezTo>
                    <a:pt x="1345" y="366"/>
                    <a:pt x="1342" y="362"/>
                    <a:pt x="1342" y="358"/>
                  </a:cubicBezTo>
                  <a:cubicBezTo>
                    <a:pt x="1342" y="358"/>
                    <a:pt x="1343" y="357"/>
                    <a:pt x="1343" y="357"/>
                  </a:cubicBezTo>
                  <a:cubicBezTo>
                    <a:pt x="1349" y="357"/>
                    <a:pt x="1349" y="357"/>
                    <a:pt x="1349" y="357"/>
                  </a:cubicBezTo>
                  <a:cubicBezTo>
                    <a:pt x="1349" y="357"/>
                    <a:pt x="1348" y="357"/>
                    <a:pt x="1348" y="358"/>
                  </a:cubicBezTo>
                  <a:cubicBezTo>
                    <a:pt x="1348" y="358"/>
                    <a:pt x="1348" y="359"/>
                    <a:pt x="1348" y="359"/>
                  </a:cubicBezTo>
                  <a:close/>
                  <a:moveTo>
                    <a:pt x="1345" y="375"/>
                  </a:moveTo>
                  <a:cubicBezTo>
                    <a:pt x="1324" y="425"/>
                    <a:pt x="1324" y="425"/>
                    <a:pt x="1324" y="425"/>
                  </a:cubicBezTo>
                  <a:cubicBezTo>
                    <a:pt x="1323" y="425"/>
                    <a:pt x="1322" y="425"/>
                    <a:pt x="1322" y="425"/>
                  </a:cubicBezTo>
                  <a:cubicBezTo>
                    <a:pt x="1294" y="356"/>
                    <a:pt x="1294" y="356"/>
                    <a:pt x="1294" y="356"/>
                  </a:cubicBezTo>
                  <a:cubicBezTo>
                    <a:pt x="1335" y="357"/>
                    <a:pt x="1335" y="357"/>
                    <a:pt x="1335" y="357"/>
                  </a:cubicBezTo>
                  <a:cubicBezTo>
                    <a:pt x="1335" y="357"/>
                    <a:pt x="1334" y="358"/>
                    <a:pt x="1334" y="358"/>
                  </a:cubicBezTo>
                  <a:cubicBezTo>
                    <a:pt x="1334" y="365"/>
                    <a:pt x="1339" y="372"/>
                    <a:pt x="1345" y="375"/>
                  </a:cubicBezTo>
                  <a:close/>
                  <a:moveTo>
                    <a:pt x="1223" y="526"/>
                  </a:moveTo>
                  <a:cubicBezTo>
                    <a:pt x="1222" y="525"/>
                    <a:pt x="1221" y="524"/>
                    <a:pt x="1220" y="524"/>
                  </a:cubicBezTo>
                  <a:cubicBezTo>
                    <a:pt x="1262" y="430"/>
                    <a:pt x="1262" y="430"/>
                    <a:pt x="1262" y="430"/>
                  </a:cubicBezTo>
                  <a:cubicBezTo>
                    <a:pt x="1263" y="431"/>
                    <a:pt x="1263" y="431"/>
                    <a:pt x="1264" y="431"/>
                  </a:cubicBezTo>
                  <a:cubicBezTo>
                    <a:pt x="1268" y="431"/>
                    <a:pt x="1271" y="429"/>
                    <a:pt x="1272" y="426"/>
                  </a:cubicBezTo>
                  <a:cubicBezTo>
                    <a:pt x="1312" y="434"/>
                    <a:pt x="1312" y="434"/>
                    <a:pt x="1312" y="434"/>
                  </a:cubicBezTo>
                  <a:cubicBezTo>
                    <a:pt x="1312" y="436"/>
                    <a:pt x="1312" y="438"/>
                    <a:pt x="1313" y="439"/>
                  </a:cubicBezTo>
                  <a:lnTo>
                    <a:pt x="1223" y="526"/>
                  </a:lnTo>
                  <a:close/>
                  <a:moveTo>
                    <a:pt x="1217" y="531"/>
                  </a:moveTo>
                  <a:cubicBezTo>
                    <a:pt x="1217" y="531"/>
                    <a:pt x="1217" y="531"/>
                    <a:pt x="1217" y="531"/>
                  </a:cubicBezTo>
                  <a:cubicBezTo>
                    <a:pt x="1216" y="532"/>
                    <a:pt x="1216" y="532"/>
                    <a:pt x="1216" y="532"/>
                  </a:cubicBezTo>
                  <a:lnTo>
                    <a:pt x="1217" y="531"/>
                  </a:lnTo>
                  <a:close/>
                  <a:moveTo>
                    <a:pt x="1077" y="433"/>
                  </a:moveTo>
                  <a:cubicBezTo>
                    <a:pt x="1076" y="431"/>
                    <a:pt x="1076" y="431"/>
                    <a:pt x="1076" y="431"/>
                  </a:cubicBezTo>
                  <a:cubicBezTo>
                    <a:pt x="1077" y="431"/>
                    <a:pt x="1077" y="430"/>
                    <a:pt x="1077" y="429"/>
                  </a:cubicBezTo>
                  <a:cubicBezTo>
                    <a:pt x="1077" y="428"/>
                    <a:pt x="1076" y="428"/>
                    <a:pt x="1075" y="428"/>
                  </a:cubicBezTo>
                  <a:cubicBezTo>
                    <a:pt x="1074" y="423"/>
                    <a:pt x="1074" y="423"/>
                    <a:pt x="1074" y="423"/>
                  </a:cubicBezTo>
                  <a:cubicBezTo>
                    <a:pt x="1075" y="423"/>
                    <a:pt x="1075" y="423"/>
                    <a:pt x="1076" y="423"/>
                  </a:cubicBezTo>
                  <a:cubicBezTo>
                    <a:pt x="1081" y="423"/>
                    <a:pt x="1086" y="426"/>
                    <a:pt x="1087" y="430"/>
                  </a:cubicBezTo>
                  <a:cubicBezTo>
                    <a:pt x="1077" y="435"/>
                    <a:pt x="1077" y="435"/>
                    <a:pt x="1077" y="435"/>
                  </a:cubicBezTo>
                  <a:lnTo>
                    <a:pt x="1077" y="433"/>
                  </a:lnTo>
                  <a:close/>
                  <a:moveTo>
                    <a:pt x="884" y="443"/>
                  </a:moveTo>
                  <a:cubicBezTo>
                    <a:pt x="883" y="437"/>
                    <a:pt x="880" y="431"/>
                    <a:pt x="874" y="428"/>
                  </a:cubicBezTo>
                  <a:cubicBezTo>
                    <a:pt x="892" y="386"/>
                    <a:pt x="892" y="386"/>
                    <a:pt x="892" y="386"/>
                  </a:cubicBezTo>
                  <a:cubicBezTo>
                    <a:pt x="893" y="386"/>
                    <a:pt x="894" y="386"/>
                    <a:pt x="896" y="386"/>
                  </a:cubicBezTo>
                  <a:cubicBezTo>
                    <a:pt x="901" y="386"/>
                    <a:pt x="907" y="384"/>
                    <a:pt x="910" y="380"/>
                  </a:cubicBezTo>
                  <a:cubicBezTo>
                    <a:pt x="956" y="436"/>
                    <a:pt x="956" y="436"/>
                    <a:pt x="956" y="436"/>
                  </a:cubicBezTo>
                  <a:cubicBezTo>
                    <a:pt x="955" y="438"/>
                    <a:pt x="954" y="441"/>
                    <a:pt x="953" y="443"/>
                  </a:cubicBezTo>
                  <a:lnTo>
                    <a:pt x="884" y="443"/>
                  </a:lnTo>
                  <a:close/>
                  <a:moveTo>
                    <a:pt x="871" y="455"/>
                  </a:moveTo>
                  <a:cubicBezTo>
                    <a:pt x="867" y="447"/>
                    <a:pt x="867" y="447"/>
                    <a:pt x="867" y="447"/>
                  </a:cubicBezTo>
                  <a:cubicBezTo>
                    <a:pt x="876" y="447"/>
                    <a:pt x="876" y="447"/>
                    <a:pt x="876" y="447"/>
                  </a:cubicBezTo>
                  <a:cubicBezTo>
                    <a:pt x="876" y="451"/>
                    <a:pt x="874" y="453"/>
                    <a:pt x="871" y="455"/>
                  </a:cubicBezTo>
                  <a:close/>
                  <a:moveTo>
                    <a:pt x="813" y="472"/>
                  </a:moveTo>
                  <a:cubicBezTo>
                    <a:pt x="811" y="444"/>
                    <a:pt x="811" y="444"/>
                    <a:pt x="811" y="444"/>
                  </a:cubicBezTo>
                  <a:cubicBezTo>
                    <a:pt x="844" y="446"/>
                    <a:pt x="844" y="446"/>
                    <a:pt x="844" y="446"/>
                  </a:cubicBezTo>
                  <a:cubicBezTo>
                    <a:pt x="844" y="450"/>
                    <a:pt x="845" y="454"/>
                    <a:pt x="848" y="458"/>
                  </a:cubicBezTo>
                  <a:cubicBezTo>
                    <a:pt x="819" y="475"/>
                    <a:pt x="819" y="475"/>
                    <a:pt x="819" y="475"/>
                  </a:cubicBezTo>
                  <a:cubicBezTo>
                    <a:pt x="818" y="474"/>
                    <a:pt x="816" y="473"/>
                    <a:pt x="813" y="472"/>
                  </a:cubicBezTo>
                  <a:close/>
                  <a:moveTo>
                    <a:pt x="865" y="259"/>
                  </a:moveTo>
                  <a:cubicBezTo>
                    <a:pt x="871" y="265"/>
                    <a:pt x="871" y="265"/>
                    <a:pt x="871" y="265"/>
                  </a:cubicBezTo>
                  <a:cubicBezTo>
                    <a:pt x="869" y="267"/>
                    <a:pt x="865" y="269"/>
                    <a:pt x="862" y="269"/>
                  </a:cubicBezTo>
                  <a:cubicBezTo>
                    <a:pt x="861" y="269"/>
                    <a:pt x="860" y="269"/>
                    <a:pt x="859" y="269"/>
                  </a:cubicBezTo>
                  <a:lnTo>
                    <a:pt x="865" y="259"/>
                  </a:lnTo>
                  <a:close/>
                  <a:moveTo>
                    <a:pt x="862" y="277"/>
                  </a:moveTo>
                  <a:cubicBezTo>
                    <a:pt x="868" y="277"/>
                    <a:pt x="873" y="274"/>
                    <a:pt x="877" y="270"/>
                  </a:cubicBezTo>
                  <a:cubicBezTo>
                    <a:pt x="959" y="339"/>
                    <a:pt x="959" y="339"/>
                    <a:pt x="959" y="339"/>
                  </a:cubicBezTo>
                  <a:cubicBezTo>
                    <a:pt x="958" y="342"/>
                    <a:pt x="957" y="345"/>
                    <a:pt x="957" y="348"/>
                  </a:cubicBezTo>
                  <a:cubicBezTo>
                    <a:pt x="957" y="349"/>
                    <a:pt x="957" y="349"/>
                    <a:pt x="957" y="350"/>
                  </a:cubicBezTo>
                  <a:cubicBezTo>
                    <a:pt x="914" y="360"/>
                    <a:pt x="914" y="360"/>
                    <a:pt x="914" y="360"/>
                  </a:cubicBezTo>
                  <a:cubicBezTo>
                    <a:pt x="912" y="352"/>
                    <a:pt x="904" y="347"/>
                    <a:pt x="896" y="347"/>
                  </a:cubicBezTo>
                  <a:cubicBezTo>
                    <a:pt x="888" y="347"/>
                    <a:pt x="882" y="351"/>
                    <a:pt x="878" y="357"/>
                  </a:cubicBezTo>
                  <a:cubicBezTo>
                    <a:pt x="871" y="352"/>
                    <a:pt x="871" y="352"/>
                    <a:pt x="871" y="352"/>
                  </a:cubicBezTo>
                  <a:cubicBezTo>
                    <a:pt x="872" y="351"/>
                    <a:pt x="872" y="349"/>
                    <a:pt x="872" y="348"/>
                  </a:cubicBezTo>
                  <a:cubicBezTo>
                    <a:pt x="872" y="342"/>
                    <a:pt x="868" y="338"/>
                    <a:pt x="863" y="338"/>
                  </a:cubicBezTo>
                  <a:cubicBezTo>
                    <a:pt x="857" y="338"/>
                    <a:pt x="853" y="342"/>
                    <a:pt x="853" y="347"/>
                  </a:cubicBezTo>
                  <a:cubicBezTo>
                    <a:pt x="825" y="349"/>
                    <a:pt x="825" y="349"/>
                    <a:pt x="825" y="349"/>
                  </a:cubicBezTo>
                  <a:cubicBezTo>
                    <a:pt x="824" y="345"/>
                    <a:pt x="822" y="341"/>
                    <a:pt x="819" y="339"/>
                  </a:cubicBezTo>
                  <a:cubicBezTo>
                    <a:pt x="855" y="276"/>
                    <a:pt x="855" y="276"/>
                    <a:pt x="855" y="276"/>
                  </a:cubicBezTo>
                  <a:cubicBezTo>
                    <a:pt x="857" y="277"/>
                    <a:pt x="859" y="277"/>
                    <a:pt x="862" y="277"/>
                  </a:cubicBezTo>
                  <a:close/>
                  <a:moveTo>
                    <a:pt x="971" y="338"/>
                  </a:moveTo>
                  <a:cubicBezTo>
                    <a:pt x="973" y="343"/>
                    <a:pt x="973" y="343"/>
                    <a:pt x="973" y="343"/>
                  </a:cubicBezTo>
                  <a:cubicBezTo>
                    <a:pt x="972" y="345"/>
                    <a:pt x="972" y="345"/>
                    <a:pt x="972" y="345"/>
                  </a:cubicBezTo>
                  <a:cubicBezTo>
                    <a:pt x="967" y="341"/>
                    <a:pt x="967" y="341"/>
                    <a:pt x="967" y="341"/>
                  </a:cubicBezTo>
                  <a:cubicBezTo>
                    <a:pt x="968" y="340"/>
                    <a:pt x="970" y="339"/>
                    <a:pt x="971" y="338"/>
                  </a:cubicBezTo>
                  <a:close/>
                  <a:moveTo>
                    <a:pt x="1000" y="274"/>
                  </a:moveTo>
                  <a:cubicBezTo>
                    <a:pt x="999" y="275"/>
                    <a:pt x="999" y="277"/>
                    <a:pt x="999" y="279"/>
                  </a:cubicBezTo>
                  <a:cubicBezTo>
                    <a:pt x="999" y="282"/>
                    <a:pt x="1000" y="285"/>
                    <a:pt x="1002" y="287"/>
                  </a:cubicBezTo>
                  <a:cubicBezTo>
                    <a:pt x="980" y="328"/>
                    <a:pt x="980" y="328"/>
                    <a:pt x="980" y="328"/>
                  </a:cubicBezTo>
                  <a:cubicBezTo>
                    <a:pt x="979" y="328"/>
                    <a:pt x="978" y="328"/>
                    <a:pt x="977" y="328"/>
                  </a:cubicBezTo>
                  <a:cubicBezTo>
                    <a:pt x="975" y="328"/>
                    <a:pt x="974" y="328"/>
                    <a:pt x="972" y="329"/>
                  </a:cubicBezTo>
                  <a:cubicBezTo>
                    <a:pt x="932" y="220"/>
                    <a:pt x="932" y="220"/>
                    <a:pt x="932" y="220"/>
                  </a:cubicBezTo>
                  <a:cubicBezTo>
                    <a:pt x="936" y="220"/>
                    <a:pt x="939" y="218"/>
                    <a:pt x="942" y="216"/>
                  </a:cubicBezTo>
                  <a:lnTo>
                    <a:pt x="1000" y="274"/>
                  </a:lnTo>
                  <a:close/>
                  <a:moveTo>
                    <a:pt x="1053" y="199"/>
                  </a:moveTo>
                  <a:cubicBezTo>
                    <a:pt x="1051" y="269"/>
                    <a:pt x="1051" y="269"/>
                    <a:pt x="1051" y="269"/>
                  </a:cubicBezTo>
                  <a:cubicBezTo>
                    <a:pt x="1017" y="275"/>
                    <a:pt x="1017" y="275"/>
                    <a:pt x="1017" y="275"/>
                  </a:cubicBezTo>
                  <a:cubicBezTo>
                    <a:pt x="1016" y="273"/>
                    <a:pt x="1015" y="271"/>
                    <a:pt x="1012" y="270"/>
                  </a:cubicBezTo>
                  <a:cubicBezTo>
                    <a:pt x="1051" y="199"/>
                    <a:pt x="1051" y="199"/>
                    <a:pt x="1051" y="199"/>
                  </a:cubicBezTo>
                  <a:cubicBezTo>
                    <a:pt x="1052" y="199"/>
                    <a:pt x="1052" y="199"/>
                    <a:pt x="1053" y="199"/>
                  </a:cubicBezTo>
                  <a:close/>
                  <a:moveTo>
                    <a:pt x="1136" y="265"/>
                  </a:moveTo>
                  <a:cubicBezTo>
                    <a:pt x="1137" y="267"/>
                    <a:pt x="1137" y="267"/>
                    <a:pt x="1137" y="267"/>
                  </a:cubicBezTo>
                  <a:cubicBezTo>
                    <a:pt x="1137" y="267"/>
                    <a:pt x="1137" y="267"/>
                    <a:pt x="1136" y="268"/>
                  </a:cubicBezTo>
                  <a:lnTo>
                    <a:pt x="1136" y="265"/>
                  </a:lnTo>
                  <a:close/>
                  <a:moveTo>
                    <a:pt x="1234" y="363"/>
                  </a:moveTo>
                  <a:cubicBezTo>
                    <a:pt x="1230" y="356"/>
                    <a:pt x="1230" y="356"/>
                    <a:pt x="1230" y="356"/>
                  </a:cubicBezTo>
                  <a:cubicBezTo>
                    <a:pt x="1239" y="356"/>
                    <a:pt x="1239" y="356"/>
                    <a:pt x="1239" y="356"/>
                  </a:cubicBezTo>
                  <a:cubicBezTo>
                    <a:pt x="1238" y="359"/>
                    <a:pt x="1237" y="361"/>
                    <a:pt x="1234" y="363"/>
                  </a:cubicBezTo>
                  <a:close/>
                  <a:moveTo>
                    <a:pt x="1163" y="453"/>
                  </a:moveTo>
                  <a:cubicBezTo>
                    <a:pt x="1161" y="453"/>
                    <a:pt x="1160" y="452"/>
                    <a:pt x="1159" y="452"/>
                  </a:cubicBezTo>
                  <a:cubicBezTo>
                    <a:pt x="1163" y="410"/>
                    <a:pt x="1163" y="410"/>
                    <a:pt x="1163" y="410"/>
                  </a:cubicBezTo>
                  <a:cubicBezTo>
                    <a:pt x="1163" y="410"/>
                    <a:pt x="1163" y="410"/>
                    <a:pt x="1163" y="410"/>
                  </a:cubicBezTo>
                  <a:cubicBezTo>
                    <a:pt x="1174" y="410"/>
                    <a:pt x="1183" y="401"/>
                    <a:pt x="1183" y="390"/>
                  </a:cubicBezTo>
                  <a:cubicBezTo>
                    <a:pt x="1183" y="388"/>
                    <a:pt x="1183" y="386"/>
                    <a:pt x="1182" y="384"/>
                  </a:cubicBezTo>
                  <a:cubicBezTo>
                    <a:pt x="1211" y="366"/>
                    <a:pt x="1211" y="366"/>
                    <a:pt x="1211" y="366"/>
                  </a:cubicBezTo>
                  <a:cubicBezTo>
                    <a:pt x="1212" y="367"/>
                    <a:pt x="1214" y="368"/>
                    <a:pt x="1215" y="369"/>
                  </a:cubicBezTo>
                  <a:lnTo>
                    <a:pt x="1163" y="453"/>
                  </a:lnTo>
                  <a:close/>
                  <a:moveTo>
                    <a:pt x="1152" y="390"/>
                  </a:moveTo>
                  <a:cubicBezTo>
                    <a:pt x="1152" y="390"/>
                    <a:pt x="1152" y="390"/>
                    <a:pt x="1152" y="389"/>
                  </a:cubicBezTo>
                  <a:cubicBezTo>
                    <a:pt x="1159" y="392"/>
                    <a:pt x="1159" y="392"/>
                    <a:pt x="1159" y="392"/>
                  </a:cubicBezTo>
                  <a:cubicBezTo>
                    <a:pt x="1153" y="395"/>
                    <a:pt x="1153" y="395"/>
                    <a:pt x="1153" y="395"/>
                  </a:cubicBezTo>
                  <a:cubicBezTo>
                    <a:pt x="1152" y="394"/>
                    <a:pt x="1152" y="392"/>
                    <a:pt x="1152" y="390"/>
                  </a:cubicBezTo>
                  <a:close/>
                  <a:moveTo>
                    <a:pt x="1164" y="390"/>
                  </a:moveTo>
                  <a:cubicBezTo>
                    <a:pt x="1162" y="378"/>
                    <a:pt x="1162" y="378"/>
                    <a:pt x="1162" y="378"/>
                  </a:cubicBezTo>
                  <a:cubicBezTo>
                    <a:pt x="1162" y="378"/>
                    <a:pt x="1163" y="378"/>
                    <a:pt x="1163" y="378"/>
                  </a:cubicBezTo>
                  <a:cubicBezTo>
                    <a:pt x="1168" y="378"/>
                    <a:pt x="1171" y="381"/>
                    <a:pt x="1173" y="384"/>
                  </a:cubicBezTo>
                  <a:cubicBezTo>
                    <a:pt x="1165" y="389"/>
                    <a:pt x="1165" y="389"/>
                    <a:pt x="1165" y="389"/>
                  </a:cubicBezTo>
                  <a:lnTo>
                    <a:pt x="1164" y="390"/>
                  </a:lnTo>
                  <a:close/>
                  <a:moveTo>
                    <a:pt x="1160" y="388"/>
                  </a:moveTo>
                  <a:cubicBezTo>
                    <a:pt x="1152" y="385"/>
                    <a:pt x="1152" y="385"/>
                    <a:pt x="1152" y="385"/>
                  </a:cubicBezTo>
                  <a:cubicBezTo>
                    <a:pt x="1153" y="383"/>
                    <a:pt x="1155" y="381"/>
                    <a:pt x="1158" y="380"/>
                  </a:cubicBezTo>
                  <a:lnTo>
                    <a:pt x="1160" y="388"/>
                  </a:lnTo>
                  <a:close/>
                  <a:moveTo>
                    <a:pt x="1160" y="396"/>
                  </a:moveTo>
                  <a:cubicBezTo>
                    <a:pt x="1160" y="401"/>
                    <a:pt x="1160" y="401"/>
                    <a:pt x="1160" y="401"/>
                  </a:cubicBezTo>
                  <a:cubicBezTo>
                    <a:pt x="1158" y="401"/>
                    <a:pt x="1157" y="400"/>
                    <a:pt x="1156" y="399"/>
                  </a:cubicBezTo>
                  <a:lnTo>
                    <a:pt x="1160" y="396"/>
                  </a:lnTo>
                  <a:close/>
                  <a:moveTo>
                    <a:pt x="1165" y="394"/>
                  </a:moveTo>
                  <a:cubicBezTo>
                    <a:pt x="1167" y="393"/>
                    <a:pt x="1167" y="393"/>
                    <a:pt x="1167" y="393"/>
                  </a:cubicBezTo>
                  <a:cubicBezTo>
                    <a:pt x="1175" y="388"/>
                    <a:pt x="1175" y="388"/>
                    <a:pt x="1175" y="388"/>
                  </a:cubicBezTo>
                  <a:cubicBezTo>
                    <a:pt x="1175" y="389"/>
                    <a:pt x="1175" y="389"/>
                    <a:pt x="1175" y="390"/>
                  </a:cubicBezTo>
                  <a:cubicBezTo>
                    <a:pt x="1175" y="396"/>
                    <a:pt x="1170" y="401"/>
                    <a:pt x="1164" y="402"/>
                  </a:cubicBezTo>
                  <a:lnTo>
                    <a:pt x="1165" y="394"/>
                  </a:lnTo>
                  <a:close/>
                  <a:moveTo>
                    <a:pt x="1218" y="361"/>
                  </a:moveTo>
                  <a:cubicBezTo>
                    <a:pt x="1221" y="360"/>
                    <a:pt x="1221" y="360"/>
                    <a:pt x="1221" y="360"/>
                  </a:cubicBezTo>
                  <a:cubicBezTo>
                    <a:pt x="1219" y="362"/>
                    <a:pt x="1219" y="362"/>
                    <a:pt x="1219" y="362"/>
                  </a:cubicBezTo>
                  <a:cubicBezTo>
                    <a:pt x="1219" y="362"/>
                    <a:pt x="1219" y="362"/>
                    <a:pt x="1218" y="361"/>
                  </a:cubicBezTo>
                  <a:close/>
                  <a:moveTo>
                    <a:pt x="1227" y="358"/>
                  </a:moveTo>
                  <a:cubicBezTo>
                    <a:pt x="1231" y="365"/>
                    <a:pt x="1231" y="365"/>
                    <a:pt x="1231" y="365"/>
                  </a:cubicBezTo>
                  <a:cubicBezTo>
                    <a:pt x="1230" y="365"/>
                    <a:pt x="1228" y="365"/>
                    <a:pt x="1227" y="365"/>
                  </a:cubicBezTo>
                  <a:cubicBezTo>
                    <a:pt x="1226" y="365"/>
                    <a:pt x="1224" y="365"/>
                    <a:pt x="1223" y="364"/>
                  </a:cubicBezTo>
                  <a:lnTo>
                    <a:pt x="1227" y="358"/>
                  </a:lnTo>
                  <a:close/>
                  <a:moveTo>
                    <a:pt x="1230" y="352"/>
                  </a:moveTo>
                  <a:cubicBezTo>
                    <a:pt x="1232" y="343"/>
                    <a:pt x="1232" y="343"/>
                    <a:pt x="1232" y="343"/>
                  </a:cubicBezTo>
                  <a:cubicBezTo>
                    <a:pt x="1235" y="344"/>
                    <a:pt x="1238" y="348"/>
                    <a:pt x="1239" y="352"/>
                  </a:cubicBezTo>
                  <a:lnTo>
                    <a:pt x="1230" y="352"/>
                  </a:lnTo>
                  <a:close/>
                  <a:moveTo>
                    <a:pt x="1226" y="350"/>
                  </a:moveTo>
                  <a:cubicBezTo>
                    <a:pt x="1220" y="344"/>
                    <a:pt x="1220" y="344"/>
                    <a:pt x="1220" y="344"/>
                  </a:cubicBezTo>
                  <a:cubicBezTo>
                    <a:pt x="1222" y="343"/>
                    <a:pt x="1225" y="342"/>
                    <a:pt x="1227" y="342"/>
                  </a:cubicBezTo>
                  <a:cubicBezTo>
                    <a:pt x="1227" y="342"/>
                    <a:pt x="1227" y="342"/>
                    <a:pt x="1228" y="342"/>
                  </a:cubicBezTo>
                  <a:lnTo>
                    <a:pt x="1226" y="350"/>
                  </a:lnTo>
                  <a:close/>
                  <a:moveTo>
                    <a:pt x="1224" y="353"/>
                  </a:moveTo>
                  <a:cubicBezTo>
                    <a:pt x="1216" y="358"/>
                    <a:pt x="1216" y="358"/>
                    <a:pt x="1216" y="358"/>
                  </a:cubicBezTo>
                  <a:cubicBezTo>
                    <a:pt x="1216" y="357"/>
                    <a:pt x="1215" y="355"/>
                    <a:pt x="1215" y="354"/>
                  </a:cubicBezTo>
                  <a:cubicBezTo>
                    <a:pt x="1215" y="351"/>
                    <a:pt x="1216" y="349"/>
                    <a:pt x="1217" y="347"/>
                  </a:cubicBezTo>
                  <a:lnTo>
                    <a:pt x="1224" y="353"/>
                  </a:lnTo>
                  <a:close/>
                  <a:moveTo>
                    <a:pt x="1209" y="362"/>
                  </a:moveTo>
                  <a:cubicBezTo>
                    <a:pt x="1180" y="380"/>
                    <a:pt x="1180" y="380"/>
                    <a:pt x="1180" y="380"/>
                  </a:cubicBezTo>
                  <a:cubicBezTo>
                    <a:pt x="1177" y="374"/>
                    <a:pt x="1171" y="370"/>
                    <a:pt x="1163" y="370"/>
                  </a:cubicBezTo>
                  <a:cubicBezTo>
                    <a:pt x="1162" y="370"/>
                    <a:pt x="1161" y="370"/>
                    <a:pt x="1160" y="371"/>
                  </a:cubicBezTo>
                  <a:cubicBezTo>
                    <a:pt x="1138" y="275"/>
                    <a:pt x="1138" y="275"/>
                    <a:pt x="1138" y="275"/>
                  </a:cubicBezTo>
                  <a:cubicBezTo>
                    <a:pt x="1140" y="275"/>
                    <a:pt x="1142" y="274"/>
                    <a:pt x="1143" y="273"/>
                  </a:cubicBezTo>
                  <a:cubicBezTo>
                    <a:pt x="1212" y="341"/>
                    <a:pt x="1212" y="341"/>
                    <a:pt x="1212" y="341"/>
                  </a:cubicBezTo>
                  <a:cubicBezTo>
                    <a:pt x="1209" y="345"/>
                    <a:pt x="1207" y="349"/>
                    <a:pt x="1207" y="354"/>
                  </a:cubicBezTo>
                  <a:cubicBezTo>
                    <a:pt x="1207" y="357"/>
                    <a:pt x="1208" y="360"/>
                    <a:pt x="1209" y="362"/>
                  </a:cubicBezTo>
                  <a:close/>
                  <a:moveTo>
                    <a:pt x="1139" y="263"/>
                  </a:moveTo>
                  <a:cubicBezTo>
                    <a:pt x="1144" y="258"/>
                    <a:pt x="1144" y="258"/>
                    <a:pt x="1144" y="258"/>
                  </a:cubicBezTo>
                  <a:cubicBezTo>
                    <a:pt x="1143" y="261"/>
                    <a:pt x="1142" y="263"/>
                    <a:pt x="1141" y="265"/>
                  </a:cubicBezTo>
                  <a:lnTo>
                    <a:pt x="1139" y="263"/>
                  </a:lnTo>
                  <a:close/>
                  <a:moveTo>
                    <a:pt x="1132" y="276"/>
                  </a:moveTo>
                  <a:cubicBezTo>
                    <a:pt x="1133" y="276"/>
                    <a:pt x="1133" y="276"/>
                    <a:pt x="1134" y="276"/>
                  </a:cubicBezTo>
                  <a:cubicBezTo>
                    <a:pt x="1156" y="372"/>
                    <a:pt x="1156" y="372"/>
                    <a:pt x="1156" y="372"/>
                  </a:cubicBezTo>
                  <a:cubicBezTo>
                    <a:pt x="1151" y="374"/>
                    <a:pt x="1147" y="378"/>
                    <a:pt x="1145" y="383"/>
                  </a:cubicBezTo>
                  <a:cubicBezTo>
                    <a:pt x="1062" y="350"/>
                    <a:pt x="1062" y="350"/>
                    <a:pt x="1062" y="350"/>
                  </a:cubicBezTo>
                  <a:cubicBezTo>
                    <a:pt x="1062" y="347"/>
                    <a:pt x="1060" y="345"/>
                    <a:pt x="1059" y="344"/>
                  </a:cubicBezTo>
                  <a:cubicBezTo>
                    <a:pt x="1121" y="273"/>
                    <a:pt x="1121" y="273"/>
                    <a:pt x="1121" y="273"/>
                  </a:cubicBezTo>
                  <a:cubicBezTo>
                    <a:pt x="1124" y="275"/>
                    <a:pt x="1128" y="276"/>
                    <a:pt x="1132" y="276"/>
                  </a:cubicBezTo>
                  <a:close/>
                  <a:moveTo>
                    <a:pt x="1126" y="267"/>
                  </a:moveTo>
                  <a:cubicBezTo>
                    <a:pt x="1131" y="262"/>
                    <a:pt x="1131" y="262"/>
                    <a:pt x="1131" y="262"/>
                  </a:cubicBezTo>
                  <a:cubicBezTo>
                    <a:pt x="1132" y="268"/>
                    <a:pt x="1132" y="268"/>
                    <a:pt x="1132" y="268"/>
                  </a:cubicBezTo>
                  <a:cubicBezTo>
                    <a:pt x="1132" y="268"/>
                    <a:pt x="1132" y="268"/>
                    <a:pt x="1132" y="268"/>
                  </a:cubicBezTo>
                  <a:cubicBezTo>
                    <a:pt x="1130" y="268"/>
                    <a:pt x="1128" y="268"/>
                    <a:pt x="1126" y="267"/>
                  </a:cubicBezTo>
                  <a:close/>
                  <a:moveTo>
                    <a:pt x="1055" y="341"/>
                  </a:moveTo>
                  <a:cubicBezTo>
                    <a:pt x="1055" y="341"/>
                    <a:pt x="1055" y="341"/>
                    <a:pt x="1054" y="341"/>
                  </a:cubicBezTo>
                  <a:cubicBezTo>
                    <a:pt x="1055" y="272"/>
                    <a:pt x="1055" y="272"/>
                    <a:pt x="1055" y="272"/>
                  </a:cubicBezTo>
                  <a:cubicBezTo>
                    <a:pt x="1113" y="262"/>
                    <a:pt x="1113" y="262"/>
                    <a:pt x="1113" y="262"/>
                  </a:cubicBezTo>
                  <a:cubicBezTo>
                    <a:pt x="1114" y="265"/>
                    <a:pt x="1116" y="268"/>
                    <a:pt x="1118" y="270"/>
                  </a:cubicBezTo>
                  <a:lnTo>
                    <a:pt x="1055" y="341"/>
                  </a:lnTo>
                  <a:close/>
                  <a:moveTo>
                    <a:pt x="1050" y="341"/>
                  </a:moveTo>
                  <a:cubicBezTo>
                    <a:pt x="1046" y="342"/>
                    <a:pt x="1042" y="346"/>
                    <a:pt x="1042" y="351"/>
                  </a:cubicBezTo>
                  <a:cubicBezTo>
                    <a:pt x="1042" y="351"/>
                    <a:pt x="1042" y="351"/>
                    <a:pt x="1042" y="351"/>
                  </a:cubicBezTo>
                  <a:cubicBezTo>
                    <a:pt x="997" y="347"/>
                    <a:pt x="997" y="347"/>
                    <a:pt x="997" y="347"/>
                  </a:cubicBezTo>
                  <a:cubicBezTo>
                    <a:pt x="996" y="339"/>
                    <a:pt x="991" y="332"/>
                    <a:pt x="984" y="330"/>
                  </a:cubicBezTo>
                  <a:cubicBezTo>
                    <a:pt x="1006" y="289"/>
                    <a:pt x="1006" y="289"/>
                    <a:pt x="1006" y="289"/>
                  </a:cubicBezTo>
                  <a:cubicBezTo>
                    <a:pt x="1007" y="289"/>
                    <a:pt x="1008" y="289"/>
                    <a:pt x="1009" y="289"/>
                  </a:cubicBezTo>
                  <a:cubicBezTo>
                    <a:pt x="1014" y="289"/>
                    <a:pt x="1018" y="285"/>
                    <a:pt x="1018" y="279"/>
                  </a:cubicBezTo>
                  <a:cubicBezTo>
                    <a:pt x="1018" y="279"/>
                    <a:pt x="1018" y="279"/>
                    <a:pt x="1018" y="279"/>
                  </a:cubicBezTo>
                  <a:cubicBezTo>
                    <a:pt x="1051" y="273"/>
                    <a:pt x="1051" y="273"/>
                    <a:pt x="1051" y="273"/>
                  </a:cubicBezTo>
                  <a:lnTo>
                    <a:pt x="1050" y="341"/>
                  </a:lnTo>
                  <a:close/>
                  <a:moveTo>
                    <a:pt x="970" y="428"/>
                  </a:moveTo>
                  <a:cubicBezTo>
                    <a:pt x="966" y="428"/>
                    <a:pt x="962" y="430"/>
                    <a:pt x="959" y="433"/>
                  </a:cubicBezTo>
                  <a:cubicBezTo>
                    <a:pt x="913" y="376"/>
                    <a:pt x="913" y="376"/>
                    <a:pt x="913" y="376"/>
                  </a:cubicBezTo>
                  <a:cubicBezTo>
                    <a:pt x="914" y="373"/>
                    <a:pt x="915" y="370"/>
                    <a:pt x="915" y="367"/>
                  </a:cubicBezTo>
                  <a:cubicBezTo>
                    <a:pt x="915" y="366"/>
                    <a:pt x="915" y="365"/>
                    <a:pt x="915" y="364"/>
                  </a:cubicBezTo>
                  <a:cubicBezTo>
                    <a:pt x="958" y="354"/>
                    <a:pt x="958" y="354"/>
                    <a:pt x="958" y="354"/>
                  </a:cubicBezTo>
                  <a:cubicBezTo>
                    <a:pt x="961" y="361"/>
                    <a:pt x="966" y="366"/>
                    <a:pt x="974" y="367"/>
                  </a:cubicBezTo>
                  <a:lnTo>
                    <a:pt x="970" y="428"/>
                  </a:lnTo>
                  <a:close/>
                  <a:moveTo>
                    <a:pt x="856" y="436"/>
                  </a:moveTo>
                  <a:cubicBezTo>
                    <a:pt x="860" y="443"/>
                    <a:pt x="860" y="443"/>
                    <a:pt x="860" y="443"/>
                  </a:cubicBezTo>
                  <a:cubicBezTo>
                    <a:pt x="852" y="443"/>
                    <a:pt x="852" y="443"/>
                    <a:pt x="852" y="443"/>
                  </a:cubicBezTo>
                  <a:cubicBezTo>
                    <a:pt x="852" y="440"/>
                    <a:pt x="854" y="438"/>
                    <a:pt x="856" y="436"/>
                  </a:cubicBezTo>
                  <a:close/>
                  <a:moveTo>
                    <a:pt x="859" y="434"/>
                  </a:moveTo>
                  <a:cubicBezTo>
                    <a:pt x="861" y="433"/>
                    <a:pt x="862" y="433"/>
                    <a:pt x="864" y="433"/>
                  </a:cubicBezTo>
                  <a:cubicBezTo>
                    <a:pt x="865" y="433"/>
                    <a:pt x="866" y="433"/>
                    <a:pt x="867" y="434"/>
                  </a:cubicBezTo>
                  <a:cubicBezTo>
                    <a:pt x="864" y="441"/>
                    <a:pt x="864" y="441"/>
                    <a:pt x="864" y="441"/>
                  </a:cubicBezTo>
                  <a:lnTo>
                    <a:pt x="859" y="434"/>
                  </a:lnTo>
                  <a:close/>
                  <a:moveTo>
                    <a:pt x="864" y="425"/>
                  </a:moveTo>
                  <a:cubicBezTo>
                    <a:pt x="861" y="425"/>
                    <a:pt x="858" y="426"/>
                    <a:pt x="855" y="427"/>
                  </a:cubicBezTo>
                  <a:cubicBezTo>
                    <a:pt x="818" y="369"/>
                    <a:pt x="818" y="369"/>
                    <a:pt x="818" y="369"/>
                  </a:cubicBezTo>
                  <a:cubicBezTo>
                    <a:pt x="823" y="366"/>
                    <a:pt x="826" y="360"/>
                    <a:pt x="826" y="354"/>
                  </a:cubicBezTo>
                  <a:cubicBezTo>
                    <a:pt x="826" y="353"/>
                    <a:pt x="826" y="353"/>
                    <a:pt x="826" y="353"/>
                  </a:cubicBezTo>
                  <a:cubicBezTo>
                    <a:pt x="853" y="351"/>
                    <a:pt x="853" y="351"/>
                    <a:pt x="853" y="351"/>
                  </a:cubicBezTo>
                  <a:cubicBezTo>
                    <a:pt x="854" y="355"/>
                    <a:pt x="858" y="358"/>
                    <a:pt x="863" y="358"/>
                  </a:cubicBezTo>
                  <a:cubicBezTo>
                    <a:pt x="865" y="358"/>
                    <a:pt x="867" y="357"/>
                    <a:pt x="869" y="355"/>
                  </a:cubicBezTo>
                  <a:cubicBezTo>
                    <a:pt x="877" y="361"/>
                    <a:pt x="877" y="361"/>
                    <a:pt x="877" y="361"/>
                  </a:cubicBezTo>
                  <a:cubicBezTo>
                    <a:pt x="876" y="363"/>
                    <a:pt x="876" y="365"/>
                    <a:pt x="876" y="367"/>
                  </a:cubicBezTo>
                  <a:cubicBezTo>
                    <a:pt x="876" y="375"/>
                    <a:pt x="881" y="382"/>
                    <a:pt x="888" y="385"/>
                  </a:cubicBezTo>
                  <a:cubicBezTo>
                    <a:pt x="870" y="426"/>
                    <a:pt x="870" y="426"/>
                    <a:pt x="870" y="426"/>
                  </a:cubicBezTo>
                  <a:cubicBezTo>
                    <a:pt x="868" y="425"/>
                    <a:pt x="866" y="425"/>
                    <a:pt x="864" y="425"/>
                  </a:cubicBezTo>
                  <a:close/>
                  <a:moveTo>
                    <a:pt x="809" y="354"/>
                  </a:moveTo>
                  <a:cubicBezTo>
                    <a:pt x="809" y="354"/>
                    <a:pt x="809" y="354"/>
                    <a:pt x="809" y="354"/>
                  </a:cubicBezTo>
                  <a:cubicBezTo>
                    <a:pt x="817" y="354"/>
                    <a:pt x="817" y="354"/>
                    <a:pt x="817" y="354"/>
                  </a:cubicBezTo>
                  <a:cubicBezTo>
                    <a:pt x="817" y="354"/>
                    <a:pt x="817" y="354"/>
                    <a:pt x="817" y="354"/>
                  </a:cubicBezTo>
                  <a:cubicBezTo>
                    <a:pt x="817" y="357"/>
                    <a:pt x="816" y="360"/>
                    <a:pt x="813" y="362"/>
                  </a:cubicBezTo>
                  <a:cubicBezTo>
                    <a:pt x="809" y="354"/>
                    <a:pt x="809" y="354"/>
                    <a:pt x="809" y="354"/>
                  </a:cubicBezTo>
                  <a:cubicBezTo>
                    <a:pt x="809" y="354"/>
                    <a:pt x="809" y="354"/>
                    <a:pt x="809" y="354"/>
                  </a:cubicBezTo>
                  <a:close/>
                  <a:moveTo>
                    <a:pt x="884" y="367"/>
                  </a:moveTo>
                  <a:cubicBezTo>
                    <a:pt x="884" y="366"/>
                    <a:pt x="884" y="366"/>
                    <a:pt x="884" y="366"/>
                  </a:cubicBezTo>
                  <a:cubicBezTo>
                    <a:pt x="893" y="373"/>
                    <a:pt x="893" y="373"/>
                    <a:pt x="893" y="373"/>
                  </a:cubicBezTo>
                  <a:cubicBezTo>
                    <a:pt x="891" y="377"/>
                    <a:pt x="891" y="377"/>
                    <a:pt x="891" y="377"/>
                  </a:cubicBezTo>
                  <a:cubicBezTo>
                    <a:pt x="887" y="376"/>
                    <a:pt x="884" y="371"/>
                    <a:pt x="884" y="367"/>
                  </a:cubicBezTo>
                  <a:close/>
                  <a:moveTo>
                    <a:pt x="897" y="371"/>
                  </a:moveTo>
                  <a:cubicBezTo>
                    <a:pt x="885" y="362"/>
                    <a:pt x="885" y="362"/>
                    <a:pt x="885" y="362"/>
                  </a:cubicBezTo>
                  <a:cubicBezTo>
                    <a:pt x="887" y="358"/>
                    <a:pt x="891" y="355"/>
                    <a:pt x="896" y="355"/>
                  </a:cubicBezTo>
                  <a:cubicBezTo>
                    <a:pt x="900" y="355"/>
                    <a:pt x="905" y="358"/>
                    <a:pt x="906" y="362"/>
                  </a:cubicBezTo>
                  <a:cubicBezTo>
                    <a:pt x="901" y="363"/>
                    <a:pt x="901" y="363"/>
                    <a:pt x="901" y="363"/>
                  </a:cubicBezTo>
                  <a:cubicBezTo>
                    <a:pt x="900" y="364"/>
                    <a:pt x="900" y="364"/>
                    <a:pt x="899" y="365"/>
                  </a:cubicBezTo>
                  <a:cubicBezTo>
                    <a:pt x="899" y="365"/>
                    <a:pt x="899" y="366"/>
                    <a:pt x="900" y="367"/>
                  </a:cubicBezTo>
                  <a:cubicBezTo>
                    <a:pt x="905" y="373"/>
                    <a:pt x="905" y="373"/>
                    <a:pt x="905" y="373"/>
                  </a:cubicBezTo>
                  <a:cubicBezTo>
                    <a:pt x="903" y="376"/>
                    <a:pt x="900" y="378"/>
                    <a:pt x="896" y="378"/>
                  </a:cubicBezTo>
                  <a:cubicBezTo>
                    <a:pt x="895" y="378"/>
                    <a:pt x="895" y="378"/>
                    <a:pt x="895" y="378"/>
                  </a:cubicBezTo>
                  <a:cubicBezTo>
                    <a:pt x="897" y="373"/>
                    <a:pt x="897" y="373"/>
                    <a:pt x="897" y="373"/>
                  </a:cubicBezTo>
                  <a:cubicBezTo>
                    <a:pt x="898" y="372"/>
                    <a:pt x="897" y="371"/>
                    <a:pt x="897" y="371"/>
                  </a:cubicBezTo>
                  <a:close/>
                  <a:moveTo>
                    <a:pt x="905" y="367"/>
                  </a:moveTo>
                  <a:cubicBezTo>
                    <a:pt x="907" y="366"/>
                    <a:pt x="907" y="366"/>
                    <a:pt x="907" y="366"/>
                  </a:cubicBezTo>
                  <a:cubicBezTo>
                    <a:pt x="907" y="366"/>
                    <a:pt x="907" y="366"/>
                    <a:pt x="907" y="367"/>
                  </a:cubicBezTo>
                  <a:cubicBezTo>
                    <a:pt x="907" y="367"/>
                    <a:pt x="907" y="368"/>
                    <a:pt x="907" y="369"/>
                  </a:cubicBezTo>
                  <a:lnTo>
                    <a:pt x="905" y="367"/>
                  </a:lnTo>
                  <a:close/>
                  <a:moveTo>
                    <a:pt x="966" y="352"/>
                  </a:moveTo>
                  <a:cubicBezTo>
                    <a:pt x="975" y="350"/>
                    <a:pt x="975" y="350"/>
                    <a:pt x="975" y="35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1" y="358"/>
                    <a:pt x="967" y="356"/>
                    <a:pt x="966" y="352"/>
                  </a:cubicBezTo>
                  <a:close/>
                  <a:moveTo>
                    <a:pt x="979" y="350"/>
                  </a:moveTo>
                  <a:cubicBezTo>
                    <a:pt x="988" y="351"/>
                    <a:pt x="988" y="351"/>
                    <a:pt x="988" y="351"/>
                  </a:cubicBezTo>
                  <a:cubicBezTo>
                    <a:pt x="987" y="355"/>
                    <a:pt x="983" y="359"/>
                    <a:pt x="978" y="359"/>
                  </a:cubicBezTo>
                  <a:lnTo>
                    <a:pt x="979" y="350"/>
                  </a:lnTo>
                  <a:close/>
                  <a:moveTo>
                    <a:pt x="978" y="346"/>
                  </a:moveTo>
                  <a:cubicBezTo>
                    <a:pt x="977" y="343"/>
                    <a:pt x="977" y="343"/>
                    <a:pt x="977" y="343"/>
                  </a:cubicBezTo>
                  <a:cubicBezTo>
                    <a:pt x="981" y="337"/>
                    <a:pt x="981" y="337"/>
                    <a:pt x="981" y="337"/>
                  </a:cubicBezTo>
                  <a:cubicBezTo>
                    <a:pt x="985" y="338"/>
                    <a:pt x="988" y="342"/>
                    <a:pt x="988" y="347"/>
                  </a:cubicBezTo>
                  <a:lnTo>
                    <a:pt x="978" y="346"/>
                  </a:lnTo>
                  <a:close/>
                  <a:moveTo>
                    <a:pt x="976" y="336"/>
                  </a:moveTo>
                  <a:cubicBezTo>
                    <a:pt x="975" y="338"/>
                    <a:pt x="975" y="338"/>
                    <a:pt x="975" y="338"/>
                  </a:cubicBezTo>
                  <a:cubicBezTo>
                    <a:pt x="975" y="336"/>
                    <a:pt x="975" y="336"/>
                    <a:pt x="975" y="336"/>
                  </a:cubicBezTo>
                  <a:cubicBezTo>
                    <a:pt x="975" y="336"/>
                    <a:pt x="976" y="336"/>
                    <a:pt x="976" y="336"/>
                  </a:cubicBezTo>
                  <a:close/>
                  <a:moveTo>
                    <a:pt x="969" y="348"/>
                  </a:moveTo>
                  <a:cubicBezTo>
                    <a:pt x="965" y="348"/>
                    <a:pt x="965" y="348"/>
                    <a:pt x="965" y="348"/>
                  </a:cubicBezTo>
                  <a:cubicBezTo>
                    <a:pt x="965" y="348"/>
                    <a:pt x="965" y="348"/>
                    <a:pt x="965" y="348"/>
                  </a:cubicBezTo>
                  <a:cubicBezTo>
                    <a:pt x="965" y="347"/>
                    <a:pt x="965" y="346"/>
                    <a:pt x="966" y="345"/>
                  </a:cubicBezTo>
                  <a:lnTo>
                    <a:pt x="969" y="348"/>
                  </a:lnTo>
                  <a:close/>
                  <a:moveTo>
                    <a:pt x="817" y="350"/>
                  </a:moveTo>
                  <a:cubicBezTo>
                    <a:pt x="812" y="350"/>
                    <a:pt x="812" y="350"/>
                    <a:pt x="812" y="350"/>
                  </a:cubicBezTo>
                  <a:cubicBezTo>
                    <a:pt x="815" y="346"/>
                    <a:pt x="815" y="346"/>
                    <a:pt x="815" y="346"/>
                  </a:cubicBezTo>
                  <a:cubicBezTo>
                    <a:pt x="816" y="347"/>
                    <a:pt x="817" y="348"/>
                    <a:pt x="817" y="350"/>
                  </a:cubicBezTo>
                  <a:close/>
                  <a:moveTo>
                    <a:pt x="808" y="350"/>
                  </a:moveTo>
                  <a:cubicBezTo>
                    <a:pt x="805" y="348"/>
                    <a:pt x="805" y="348"/>
                    <a:pt x="805" y="348"/>
                  </a:cubicBezTo>
                  <a:cubicBezTo>
                    <a:pt x="807" y="342"/>
                    <a:pt x="807" y="342"/>
                    <a:pt x="807" y="342"/>
                  </a:cubicBezTo>
                  <a:cubicBezTo>
                    <a:pt x="808" y="342"/>
                    <a:pt x="810" y="343"/>
                    <a:pt x="812" y="343"/>
                  </a:cubicBezTo>
                  <a:lnTo>
                    <a:pt x="808" y="350"/>
                  </a:lnTo>
                  <a:close/>
                  <a:moveTo>
                    <a:pt x="802" y="346"/>
                  </a:moveTo>
                  <a:cubicBezTo>
                    <a:pt x="799" y="345"/>
                    <a:pt x="799" y="345"/>
                    <a:pt x="799" y="345"/>
                  </a:cubicBezTo>
                  <a:cubicBezTo>
                    <a:pt x="800" y="344"/>
                    <a:pt x="801" y="343"/>
                    <a:pt x="802" y="343"/>
                  </a:cubicBezTo>
                  <a:lnTo>
                    <a:pt x="802" y="346"/>
                  </a:lnTo>
                  <a:close/>
                  <a:moveTo>
                    <a:pt x="799" y="349"/>
                  </a:moveTo>
                  <a:cubicBezTo>
                    <a:pt x="799" y="349"/>
                    <a:pt x="799" y="349"/>
                    <a:pt x="799" y="349"/>
                  </a:cubicBezTo>
                  <a:cubicBezTo>
                    <a:pt x="799" y="349"/>
                    <a:pt x="799" y="349"/>
                    <a:pt x="799" y="349"/>
                  </a:cubicBezTo>
                  <a:close/>
                  <a:moveTo>
                    <a:pt x="801" y="354"/>
                  </a:moveTo>
                  <a:cubicBezTo>
                    <a:pt x="801" y="359"/>
                    <a:pt x="801" y="359"/>
                    <a:pt x="801" y="359"/>
                  </a:cubicBezTo>
                  <a:cubicBezTo>
                    <a:pt x="800" y="354"/>
                    <a:pt x="800" y="354"/>
                    <a:pt x="800" y="354"/>
                  </a:cubicBezTo>
                  <a:lnTo>
                    <a:pt x="801" y="354"/>
                  </a:lnTo>
                  <a:close/>
                  <a:moveTo>
                    <a:pt x="801" y="360"/>
                  </a:moveTo>
                  <a:cubicBezTo>
                    <a:pt x="801" y="360"/>
                    <a:pt x="801" y="359"/>
                    <a:pt x="801" y="359"/>
                  </a:cubicBezTo>
                  <a:cubicBezTo>
                    <a:pt x="802" y="365"/>
                    <a:pt x="802" y="365"/>
                    <a:pt x="802" y="365"/>
                  </a:cubicBezTo>
                  <a:cubicBezTo>
                    <a:pt x="801" y="364"/>
                    <a:pt x="800" y="364"/>
                    <a:pt x="799" y="363"/>
                  </a:cubicBezTo>
                  <a:lnTo>
                    <a:pt x="801" y="360"/>
                  </a:lnTo>
                  <a:close/>
                  <a:moveTo>
                    <a:pt x="805" y="356"/>
                  </a:moveTo>
                  <a:cubicBezTo>
                    <a:pt x="810" y="365"/>
                    <a:pt x="810" y="365"/>
                    <a:pt x="810" y="365"/>
                  </a:cubicBezTo>
                  <a:cubicBezTo>
                    <a:pt x="809" y="365"/>
                    <a:pt x="808" y="365"/>
                    <a:pt x="806" y="365"/>
                  </a:cubicBezTo>
                  <a:cubicBezTo>
                    <a:pt x="806" y="365"/>
                    <a:pt x="806" y="365"/>
                    <a:pt x="806" y="365"/>
                  </a:cubicBezTo>
                  <a:lnTo>
                    <a:pt x="805" y="356"/>
                  </a:lnTo>
                  <a:close/>
                  <a:moveTo>
                    <a:pt x="815" y="371"/>
                  </a:moveTo>
                  <a:cubicBezTo>
                    <a:pt x="851" y="429"/>
                    <a:pt x="851" y="429"/>
                    <a:pt x="851" y="429"/>
                  </a:cubicBezTo>
                  <a:cubicBezTo>
                    <a:pt x="847" y="432"/>
                    <a:pt x="845" y="437"/>
                    <a:pt x="844" y="442"/>
                  </a:cubicBezTo>
                  <a:cubicBezTo>
                    <a:pt x="811" y="440"/>
                    <a:pt x="811" y="440"/>
                    <a:pt x="811" y="440"/>
                  </a:cubicBezTo>
                  <a:cubicBezTo>
                    <a:pt x="806" y="373"/>
                    <a:pt x="806" y="373"/>
                    <a:pt x="806" y="373"/>
                  </a:cubicBezTo>
                  <a:cubicBezTo>
                    <a:pt x="809" y="373"/>
                    <a:pt x="812" y="373"/>
                    <a:pt x="815" y="371"/>
                  </a:cubicBezTo>
                  <a:close/>
                  <a:moveTo>
                    <a:pt x="852" y="447"/>
                  </a:moveTo>
                  <a:cubicBezTo>
                    <a:pt x="861" y="447"/>
                    <a:pt x="861" y="447"/>
                    <a:pt x="861" y="447"/>
                  </a:cubicBezTo>
                  <a:cubicBezTo>
                    <a:pt x="860" y="450"/>
                    <a:pt x="860" y="450"/>
                    <a:pt x="860" y="450"/>
                  </a:cubicBezTo>
                  <a:cubicBezTo>
                    <a:pt x="855" y="453"/>
                    <a:pt x="855" y="453"/>
                    <a:pt x="855" y="453"/>
                  </a:cubicBezTo>
                  <a:cubicBezTo>
                    <a:pt x="853" y="452"/>
                    <a:pt x="852" y="449"/>
                    <a:pt x="852" y="447"/>
                  </a:cubicBezTo>
                  <a:close/>
                  <a:moveTo>
                    <a:pt x="863" y="453"/>
                  </a:moveTo>
                  <a:cubicBezTo>
                    <a:pt x="863" y="453"/>
                    <a:pt x="863" y="452"/>
                    <a:pt x="864" y="452"/>
                  </a:cubicBezTo>
                  <a:cubicBezTo>
                    <a:pt x="864" y="450"/>
                    <a:pt x="864" y="450"/>
                    <a:pt x="864" y="450"/>
                  </a:cubicBezTo>
                  <a:cubicBezTo>
                    <a:pt x="868" y="457"/>
                    <a:pt x="868" y="457"/>
                    <a:pt x="868" y="457"/>
                  </a:cubicBezTo>
                  <a:cubicBezTo>
                    <a:pt x="867" y="458"/>
                    <a:pt x="865" y="458"/>
                    <a:pt x="864" y="458"/>
                  </a:cubicBezTo>
                  <a:cubicBezTo>
                    <a:pt x="862" y="458"/>
                    <a:pt x="860" y="457"/>
                    <a:pt x="858" y="456"/>
                  </a:cubicBezTo>
                  <a:lnTo>
                    <a:pt x="863" y="453"/>
                  </a:lnTo>
                  <a:close/>
                  <a:moveTo>
                    <a:pt x="867" y="443"/>
                  </a:moveTo>
                  <a:cubicBezTo>
                    <a:pt x="871" y="435"/>
                    <a:pt x="871" y="435"/>
                    <a:pt x="871" y="435"/>
                  </a:cubicBezTo>
                  <a:cubicBezTo>
                    <a:pt x="874" y="437"/>
                    <a:pt x="875" y="440"/>
                    <a:pt x="876" y="443"/>
                  </a:cubicBezTo>
                  <a:lnTo>
                    <a:pt x="867" y="443"/>
                  </a:lnTo>
                  <a:close/>
                  <a:moveTo>
                    <a:pt x="962" y="443"/>
                  </a:moveTo>
                  <a:cubicBezTo>
                    <a:pt x="962" y="443"/>
                    <a:pt x="962" y="443"/>
                    <a:pt x="962" y="443"/>
                  </a:cubicBezTo>
                  <a:cubicBezTo>
                    <a:pt x="962" y="443"/>
                    <a:pt x="962" y="443"/>
                    <a:pt x="962" y="443"/>
                  </a:cubicBezTo>
                  <a:cubicBezTo>
                    <a:pt x="962" y="443"/>
                    <a:pt x="962" y="443"/>
                    <a:pt x="962" y="443"/>
                  </a:cubicBezTo>
                  <a:close/>
                  <a:moveTo>
                    <a:pt x="966" y="442"/>
                  </a:moveTo>
                  <a:cubicBezTo>
                    <a:pt x="964" y="439"/>
                    <a:pt x="964" y="439"/>
                    <a:pt x="964" y="439"/>
                  </a:cubicBezTo>
                  <a:cubicBezTo>
                    <a:pt x="965" y="438"/>
                    <a:pt x="967" y="437"/>
                    <a:pt x="970" y="436"/>
                  </a:cubicBezTo>
                  <a:cubicBezTo>
                    <a:pt x="969" y="439"/>
                    <a:pt x="969" y="439"/>
                    <a:pt x="969" y="439"/>
                  </a:cubicBezTo>
                  <a:lnTo>
                    <a:pt x="966" y="442"/>
                  </a:lnTo>
                  <a:close/>
                  <a:moveTo>
                    <a:pt x="974" y="428"/>
                  </a:moveTo>
                  <a:cubicBezTo>
                    <a:pt x="978" y="368"/>
                    <a:pt x="978" y="368"/>
                    <a:pt x="978" y="368"/>
                  </a:cubicBezTo>
                  <a:cubicBezTo>
                    <a:pt x="987" y="367"/>
                    <a:pt x="995" y="360"/>
                    <a:pt x="996" y="351"/>
                  </a:cubicBezTo>
                  <a:cubicBezTo>
                    <a:pt x="1043" y="355"/>
                    <a:pt x="1043" y="355"/>
                    <a:pt x="1043" y="355"/>
                  </a:cubicBezTo>
                  <a:cubicBezTo>
                    <a:pt x="1044" y="356"/>
                    <a:pt x="1044" y="357"/>
                    <a:pt x="1045" y="358"/>
                  </a:cubicBezTo>
                  <a:cubicBezTo>
                    <a:pt x="979" y="429"/>
                    <a:pt x="979" y="429"/>
                    <a:pt x="979" y="429"/>
                  </a:cubicBezTo>
                  <a:cubicBezTo>
                    <a:pt x="977" y="428"/>
                    <a:pt x="976" y="428"/>
                    <a:pt x="974" y="428"/>
                  </a:cubicBezTo>
                  <a:close/>
                  <a:moveTo>
                    <a:pt x="1061" y="354"/>
                  </a:moveTo>
                  <a:cubicBezTo>
                    <a:pt x="1144" y="386"/>
                    <a:pt x="1144" y="386"/>
                    <a:pt x="1144" y="386"/>
                  </a:cubicBezTo>
                  <a:cubicBezTo>
                    <a:pt x="1144" y="388"/>
                    <a:pt x="1144" y="389"/>
                    <a:pt x="1144" y="390"/>
                  </a:cubicBezTo>
                  <a:cubicBezTo>
                    <a:pt x="1144" y="393"/>
                    <a:pt x="1144" y="396"/>
                    <a:pt x="1146" y="399"/>
                  </a:cubicBezTo>
                  <a:cubicBezTo>
                    <a:pt x="1094" y="426"/>
                    <a:pt x="1094" y="426"/>
                    <a:pt x="1094" y="426"/>
                  </a:cubicBezTo>
                  <a:cubicBezTo>
                    <a:pt x="1091" y="419"/>
                    <a:pt x="1084" y="415"/>
                    <a:pt x="1076" y="415"/>
                  </a:cubicBezTo>
                  <a:cubicBezTo>
                    <a:pt x="1075" y="415"/>
                    <a:pt x="1073" y="415"/>
                    <a:pt x="1072" y="415"/>
                  </a:cubicBezTo>
                  <a:cubicBezTo>
                    <a:pt x="1056" y="360"/>
                    <a:pt x="1056" y="360"/>
                    <a:pt x="1056" y="360"/>
                  </a:cubicBezTo>
                  <a:cubicBezTo>
                    <a:pt x="1058" y="359"/>
                    <a:pt x="1060" y="356"/>
                    <a:pt x="1061" y="354"/>
                  </a:cubicBezTo>
                  <a:close/>
                  <a:moveTo>
                    <a:pt x="1088" y="434"/>
                  </a:moveTo>
                  <a:cubicBezTo>
                    <a:pt x="1088" y="434"/>
                    <a:pt x="1088" y="434"/>
                    <a:pt x="1088" y="434"/>
                  </a:cubicBezTo>
                  <a:cubicBezTo>
                    <a:pt x="1088" y="436"/>
                    <a:pt x="1088" y="437"/>
                    <a:pt x="1087" y="439"/>
                  </a:cubicBezTo>
                  <a:cubicBezTo>
                    <a:pt x="1082" y="437"/>
                    <a:pt x="1082" y="437"/>
                    <a:pt x="1082" y="437"/>
                  </a:cubicBezTo>
                  <a:lnTo>
                    <a:pt x="1088" y="434"/>
                  </a:lnTo>
                  <a:close/>
                  <a:moveTo>
                    <a:pt x="1096" y="430"/>
                  </a:moveTo>
                  <a:cubicBezTo>
                    <a:pt x="1148" y="402"/>
                    <a:pt x="1148" y="402"/>
                    <a:pt x="1148" y="402"/>
                  </a:cubicBezTo>
                  <a:cubicBezTo>
                    <a:pt x="1151" y="406"/>
                    <a:pt x="1155" y="408"/>
                    <a:pt x="1159" y="409"/>
                  </a:cubicBezTo>
                  <a:cubicBezTo>
                    <a:pt x="1155" y="453"/>
                    <a:pt x="1155" y="453"/>
                    <a:pt x="1155" y="453"/>
                  </a:cubicBezTo>
                  <a:cubicBezTo>
                    <a:pt x="1153" y="454"/>
                    <a:pt x="1151" y="456"/>
                    <a:pt x="1150" y="458"/>
                  </a:cubicBezTo>
                  <a:cubicBezTo>
                    <a:pt x="1095" y="441"/>
                    <a:pt x="1095" y="441"/>
                    <a:pt x="1095" y="441"/>
                  </a:cubicBezTo>
                  <a:cubicBezTo>
                    <a:pt x="1096" y="439"/>
                    <a:pt x="1096" y="437"/>
                    <a:pt x="1096" y="434"/>
                  </a:cubicBezTo>
                  <a:cubicBezTo>
                    <a:pt x="1096" y="433"/>
                    <a:pt x="1096" y="431"/>
                    <a:pt x="1096" y="430"/>
                  </a:cubicBezTo>
                  <a:close/>
                  <a:moveTo>
                    <a:pt x="1166" y="455"/>
                  </a:moveTo>
                  <a:cubicBezTo>
                    <a:pt x="1218" y="371"/>
                    <a:pt x="1218" y="371"/>
                    <a:pt x="1218" y="371"/>
                  </a:cubicBezTo>
                  <a:cubicBezTo>
                    <a:pt x="1221" y="373"/>
                    <a:pt x="1224" y="373"/>
                    <a:pt x="1227" y="373"/>
                  </a:cubicBezTo>
                  <a:cubicBezTo>
                    <a:pt x="1230" y="373"/>
                    <a:pt x="1232" y="373"/>
                    <a:pt x="1235" y="372"/>
                  </a:cubicBezTo>
                  <a:cubicBezTo>
                    <a:pt x="1258" y="413"/>
                    <a:pt x="1258" y="413"/>
                    <a:pt x="1258" y="413"/>
                  </a:cubicBezTo>
                  <a:cubicBezTo>
                    <a:pt x="1256" y="415"/>
                    <a:pt x="1254" y="418"/>
                    <a:pt x="1254" y="421"/>
                  </a:cubicBezTo>
                  <a:cubicBezTo>
                    <a:pt x="1254" y="422"/>
                    <a:pt x="1254" y="423"/>
                    <a:pt x="1255" y="424"/>
                  </a:cubicBezTo>
                  <a:cubicBezTo>
                    <a:pt x="1167" y="457"/>
                    <a:pt x="1167" y="457"/>
                    <a:pt x="1167" y="457"/>
                  </a:cubicBezTo>
                  <a:cubicBezTo>
                    <a:pt x="1167" y="457"/>
                    <a:pt x="1166" y="456"/>
                    <a:pt x="1166" y="455"/>
                  </a:cubicBezTo>
                  <a:close/>
                  <a:moveTo>
                    <a:pt x="1318" y="425"/>
                  </a:moveTo>
                  <a:cubicBezTo>
                    <a:pt x="1316" y="426"/>
                    <a:pt x="1314" y="428"/>
                    <a:pt x="1313" y="431"/>
                  </a:cubicBezTo>
                  <a:cubicBezTo>
                    <a:pt x="1274" y="423"/>
                    <a:pt x="1274" y="423"/>
                    <a:pt x="1274" y="423"/>
                  </a:cubicBezTo>
                  <a:cubicBezTo>
                    <a:pt x="1274" y="422"/>
                    <a:pt x="1274" y="421"/>
                    <a:pt x="1274" y="421"/>
                  </a:cubicBezTo>
                  <a:cubicBezTo>
                    <a:pt x="1274" y="415"/>
                    <a:pt x="1270" y="411"/>
                    <a:pt x="1264" y="411"/>
                  </a:cubicBezTo>
                  <a:cubicBezTo>
                    <a:pt x="1263" y="411"/>
                    <a:pt x="1262" y="411"/>
                    <a:pt x="1261" y="411"/>
                  </a:cubicBezTo>
                  <a:cubicBezTo>
                    <a:pt x="1238" y="370"/>
                    <a:pt x="1238" y="370"/>
                    <a:pt x="1238" y="370"/>
                  </a:cubicBezTo>
                  <a:cubicBezTo>
                    <a:pt x="1243" y="367"/>
                    <a:pt x="1246" y="362"/>
                    <a:pt x="1247" y="356"/>
                  </a:cubicBezTo>
                  <a:cubicBezTo>
                    <a:pt x="1289" y="356"/>
                    <a:pt x="1289" y="356"/>
                    <a:pt x="1289" y="356"/>
                  </a:cubicBezTo>
                  <a:lnTo>
                    <a:pt x="1318" y="425"/>
                  </a:lnTo>
                  <a:close/>
                  <a:moveTo>
                    <a:pt x="1247" y="352"/>
                  </a:moveTo>
                  <a:cubicBezTo>
                    <a:pt x="1246" y="344"/>
                    <a:pt x="1241" y="337"/>
                    <a:pt x="1233" y="335"/>
                  </a:cubicBezTo>
                  <a:cubicBezTo>
                    <a:pt x="1250" y="261"/>
                    <a:pt x="1250" y="261"/>
                    <a:pt x="1250" y="261"/>
                  </a:cubicBezTo>
                  <a:cubicBezTo>
                    <a:pt x="1250" y="261"/>
                    <a:pt x="1250" y="261"/>
                    <a:pt x="1250" y="261"/>
                  </a:cubicBezTo>
                  <a:cubicBezTo>
                    <a:pt x="1288" y="352"/>
                    <a:pt x="1288" y="352"/>
                    <a:pt x="1288" y="352"/>
                  </a:cubicBezTo>
                  <a:lnTo>
                    <a:pt x="1247" y="352"/>
                  </a:lnTo>
                  <a:close/>
                  <a:moveTo>
                    <a:pt x="1135" y="262"/>
                  </a:moveTo>
                  <a:cubicBezTo>
                    <a:pt x="1135" y="262"/>
                    <a:pt x="1135" y="262"/>
                    <a:pt x="1135" y="262"/>
                  </a:cubicBezTo>
                  <a:cubicBezTo>
                    <a:pt x="1134" y="260"/>
                    <a:pt x="1134" y="260"/>
                    <a:pt x="1134" y="260"/>
                  </a:cubicBezTo>
                  <a:cubicBezTo>
                    <a:pt x="1134" y="260"/>
                    <a:pt x="1134" y="259"/>
                    <a:pt x="1134" y="259"/>
                  </a:cubicBezTo>
                  <a:cubicBezTo>
                    <a:pt x="1133" y="259"/>
                    <a:pt x="1133" y="259"/>
                    <a:pt x="1133" y="259"/>
                  </a:cubicBezTo>
                  <a:cubicBezTo>
                    <a:pt x="1138" y="258"/>
                    <a:pt x="1138" y="258"/>
                    <a:pt x="1138" y="258"/>
                  </a:cubicBezTo>
                  <a:lnTo>
                    <a:pt x="1135" y="262"/>
                  </a:lnTo>
                  <a:close/>
                  <a:moveTo>
                    <a:pt x="1123" y="264"/>
                  </a:moveTo>
                  <a:cubicBezTo>
                    <a:pt x="1122" y="263"/>
                    <a:pt x="1122" y="262"/>
                    <a:pt x="1121" y="261"/>
                  </a:cubicBezTo>
                  <a:cubicBezTo>
                    <a:pt x="1127" y="260"/>
                    <a:pt x="1127" y="260"/>
                    <a:pt x="1127" y="260"/>
                  </a:cubicBezTo>
                  <a:lnTo>
                    <a:pt x="1123" y="264"/>
                  </a:lnTo>
                  <a:close/>
                  <a:moveTo>
                    <a:pt x="1120" y="257"/>
                  </a:moveTo>
                  <a:cubicBezTo>
                    <a:pt x="1120" y="257"/>
                    <a:pt x="1120" y="257"/>
                    <a:pt x="1120" y="257"/>
                  </a:cubicBezTo>
                  <a:cubicBezTo>
                    <a:pt x="1120" y="255"/>
                    <a:pt x="1121" y="253"/>
                    <a:pt x="1121" y="252"/>
                  </a:cubicBezTo>
                  <a:cubicBezTo>
                    <a:pt x="1125" y="256"/>
                    <a:pt x="1125" y="256"/>
                    <a:pt x="1125" y="256"/>
                  </a:cubicBezTo>
                  <a:lnTo>
                    <a:pt x="1120" y="257"/>
                  </a:lnTo>
                  <a:close/>
                  <a:moveTo>
                    <a:pt x="1113" y="258"/>
                  </a:moveTo>
                  <a:cubicBezTo>
                    <a:pt x="1055" y="268"/>
                    <a:pt x="1055" y="268"/>
                    <a:pt x="1055" y="268"/>
                  </a:cubicBezTo>
                  <a:cubicBezTo>
                    <a:pt x="1057" y="200"/>
                    <a:pt x="1057" y="200"/>
                    <a:pt x="1057" y="200"/>
                  </a:cubicBezTo>
                  <a:cubicBezTo>
                    <a:pt x="1057" y="201"/>
                    <a:pt x="1058" y="201"/>
                    <a:pt x="1059" y="201"/>
                  </a:cubicBezTo>
                  <a:cubicBezTo>
                    <a:pt x="1063" y="201"/>
                    <a:pt x="1067" y="199"/>
                    <a:pt x="1070" y="198"/>
                  </a:cubicBezTo>
                  <a:cubicBezTo>
                    <a:pt x="1116" y="246"/>
                    <a:pt x="1116" y="246"/>
                    <a:pt x="1116" y="246"/>
                  </a:cubicBezTo>
                  <a:cubicBezTo>
                    <a:pt x="1114" y="249"/>
                    <a:pt x="1112" y="253"/>
                    <a:pt x="1112" y="257"/>
                  </a:cubicBezTo>
                  <a:cubicBezTo>
                    <a:pt x="1112" y="257"/>
                    <a:pt x="1113" y="258"/>
                    <a:pt x="1113" y="258"/>
                  </a:cubicBezTo>
                  <a:close/>
                  <a:moveTo>
                    <a:pt x="1053" y="188"/>
                  </a:moveTo>
                  <a:cubicBezTo>
                    <a:pt x="1052" y="190"/>
                    <a:pt x="1052" y="190"/>
                    <a:pt x="1052" y="190"/>
                  </a:cubicBezTo>
                  <a:cubicBezTo>
                    <a:pt x="1051" y="189"/>
                    <a:pt x="1050" y="188"/>
                    <a:pt x="1049" y="187"/>
                  </a:cubicBezTo>
                  <a:cubicBezTo>
                    <a:pt x="1053" y="186"/>
                    <a:pt x="1053" y="186"/>
                    <a:pt x="1053" y="186"/>
                  </a:cubicBezTo>
                  <a:lnTo>
                    <a:pt x="1053" y="188"/>
                  </a:lnTo>
                  <a:close/>
                  <a:moveTo>
                    <a:pt x="1048" y="197"/>
                  </a:moveTo>
                  <a:cubicBezTo>
                    <a:pt x="1008" y="269"/>
                    <a:pt x="1008" y="269"/>
                    <a:pt x="1008" y="269"/>
                  </a:cubicBezTo>
                  <a:cubicBezTo>
                    <a:pt x="1006" y="269"/>
                    <a:pt x="1005" y="270"/>
                    <a:pt x="1003" y="271"/>
                  </a:cubicBezTo>
                  <a:cubicBezTo>
                    <a:pt x="944" y="213"/>
                    <a:pt x="944" y="213"/>
                    <a:pt x="944" y="213"/>
                  </a:cubicBezTo>
                  <a:cubicBezTo>
                    <a:pt x="947" y="210"/>
                    <a:pt x="949" y="205"/>
                    <a:pt x="949" y="201"/>
                  </a:cubicBezTo>
                  <a:cubicBezTo>
                    <a:pt x="949" y="200"/>
                    <a:pt x="949" y="200"/>
                    <a:pt x="949" y="200"/>
                  </a:cubicBezTo>
                  <a:cubicBezTo>
                    <a:pt x="1041" y="188"/>
                    <a:pt x="1041" y="188"/>
                    <a:pt x="1041" y="188"/>
                  </a:cubicBezTo>
                  <a:cubicBezTo>
                    <a:pt x="1042" y="192"/>
                    <a:pt x="1045" y="195"/>
                    <a:pt x="1048" y="197"/>
                  </a:cubicBezTo>
                  <a:close/>
                  <a:moveTo>
                    <a:pt x="939" y="207"/>
                  </a:moveTo>
                  <a:cubicBezTo>
                    <a:pt x="933" y="202"/>
                    <a:pt x="933" y="202"/>
                    <a:pt x="933" y="202"/>
                  </a:cubicBezTo>
                  <a:cubicBezTo>
                    <a:pt x="941" y="201"/>
                    <a:pt x="941" y="201"/>
                    <a:pt x="941" y="201"/>
                  </a:cubicBezTo>
                  <a:cubicBezTo>
                    <a:pt x="941" y="203"/>
                    <a:pt x="940" y="206"/>
                    <a:pt x="939" y="207"/>
                  </a:cubicBezTo>
                  <a:close/>
                  <a:moveTo>
                    <a:pt x="924" y="209"/>
                  </a:moveTo>
                  <a:cubicBezTo>
                    <a:pt x="924" y="209"/>
                    <a:pt x="924" y="209"/>
                    <a:pt x="924" y="210"/>
                  </a:cubicBezTo>
                  <a:cubicBezTo>
                    <a:pt x="924" y="211"/>
                    <a:pt x="924" y="211"/>
                    <a:pt x="924" y="211"/>
                  </a:cubicBezTo>
                  <a:cubicBezTo>
                    <a:pt x="923" y="211"/>
                    <a:pt x="922" y="210"/>
                    <a:pt x="922" y="210"/>
                  </a:cubicBezTo>
                  <a:cubicBezTo>
                    <a:pt x="923" y="208"/>
                    <a:pt x="923" y="208"/>
                    <a:pt x="923" y="208"/>
                  </a:cubicBezTo>
                  <a:lnTo>
                    <a:pt x="924" y="209"/>
                  </a:lnTo>
                  <a:close/>
                  <a:moveTo>
                    <a:pt x="874" y="257"/>
                  </a:moveTo>
                  <a:cubicBezTo>
                    <a:pt x="874" y="258"/>
                    <a:pt x="874" y="260"/>
                    <a:pt x="873" y="261"/>
                  </a:cubicBezTo>
                  <a:cubicBezTo>
                    <a:pt x="866" y="255"/>
                    <a:pt x="866" y="255"/>
                    <a:pt x="866" y="255"/>
                  </a:cubicBezTo>
                  <a:cubicBezTo>
                    <a:pt x="872" y="250"/>
                    <a:pt x="872" y="250"/>
                    <a:pt x="872" y="250"/>
                  </a:cubicBezTo>
                  <a:cubicBezTo>
                    <a:pt x="873" y="252"/>
                    <a:pt x="874" y="254"/>
                    <a:pt x="874" y="257"/>
                  </a:cubicBezTo>
                  <a:close/>
                  <a:moveTo>
                    <a:pt x="861" y="254"/>
                  </a:moveTo>
                  <a:cubicBezTo>
                    <a:pt x="850" y="251"/>
                    <a:pt x="850" y="251"/>
                    <a:pt x="850" y="251"/>
                  </a:cubicBezTo>
                  <a:cubicBezTo>
                    <a:pt x="852" y="247"/>
                    <a:pt x="857" y="244"/>
                    <a:pt x="862" y="244"/>
                  </a:cubicBezTo>
                  <a:cubicBezTo>
                    <a:pt x="865" y="244"/>
                    <a:pt x="868" y="245"/>
                    <a:pt x="870" y="247"/>
                  </a:cubicBezTo>
                  <a:lnTo>
                    <a:pt x="861" y="254"/>
                  </a:lnTo>
                  <a:close/>
                  <a:moveTo>
                    <a:pt x="860" y="258"/>
                  </a:moveTo>
                  <a:cubicBezTo>
                    <a:pt x="855" y="267"/>
                    <a:pt x="855" y="267"/>
                    <a:pt x="855" y="267"/>
                  </a:cubicBezTo>
                  <a:cubicBezTo>
                    <a:pt x="852" y="265"/>
                    <a:pt x="849" y="261"/>
                    <a:pt x="849" y="257"/>
                  </a:cubicBezTo>
                  <a:cubicBezTo>
                    <a:pt x="849" y="256"/>
                    <a:pt x="849" y="256"/>
                    <a:pt x="849" y="255"/>
                  </a:cubicBezTo>
                  <a:lnTo>
                    <a:pt x="860" y="258"/>
                  </a:lnTo>
                  <a:close/>
                  <a:moveTo>
                    <a:pt x="851" y="274"/>
                  </a:moveTo>
                  <a:cubicBezTo>
                    <a:pt x="816" y="337"/>
                    <a:pt x="816" y="337"/>
                    <a:pt x="816" y="337"/>
                  </a:cubicBezTo>
                  <a:cubicBezTo>
                    <a:pt x="813" y="335"/>
                    <a:pt x="811" y="334"/>
                    <a:pt x="808" y="334"/>
                  </a:cubicBezTo>
                  <a:cubicBezTo>
                    <a:pt x="823" y="257"/>
                    <a:pt x="823" y="257"/>
                    <a:pt x="823" y="257"/>
                  </a:cubicBezTo>
                  <a:cubicBezTo>
                    <a:pt x="823" y="257"/>
                    <a:pt x="823" y="257"/>
                    <a:pt x="824" y="257"/>
                  </a:cubicBezTo>
                  <a:cubicBezTo>
                    <a:pt x="828" y="257"/>
                    <a:pt x="832" y="255"/>
                    <a:pt x="834" y="251"/>
                  </a:cubicBezTo>
                  <a:cubicBezTo>
                    <a:pt x="842" y="253"/>
                    <a:pt x="842" y="253"/>
                    <a:pt x="842" y="253"/>
                  </a:cubicBezTo>
                  <a:cubicBezTo>
                    <a:pt x="841" y="254"/>
                    <a:pt x="841" y="255"/>
                    <a:pt x="841" y="257"/>
                  </a:cubicBezTo>
                  <a:cubicBezTo>
                    <a:pt x="841" y="264"/>
                    <a:pt x="845" y="271"/>
                    <a:pt x="851" y="274"/>
                  </a:cubicBezTo>
                  <a:close/>
                  <a:moveTo>
                    <a:pt x="825" y="249"/>
                  </a:moveTo>
                  <a:cubicBezTo>
                    <a:pt x="825" y="249"/>
                    <a:pt x="825" y="249"/>
                    <a:pt x="825" y="249"/>
                  </a:cubicBezTo>
                  <a:cubicBezTo>
                    <a:pt x="825" y="249"/>
                    <a:pt x="825" y="249"/>
                    <a:pt x="825" y="249"/>
                  </a:cubicBezTo>
                  <a:cubicBezTo>
                    <a:pt x="825" y="249"/>
                    <a:pt x="825" y="249"/>
                    <a:pt x="825" y="249"/>
                  </a:cubicBezTo>
                  <a:close/>
                  <a:moveTo>
                    <a:pt x="824" y="244"/>
                  </a:moveTo>
                  <a:cubicBezTo>
                    <a:pt x="823" y="243"/>
                    <a:pt x="823" y="243"/>
                    <a:pt x="823" y="243"/>
                  </a:cubicBezTo>
                  <a:cubicBezTo>
                    <a:pt x="823" y="243"/>
                    <a:pt x="823" y="243"/>
                    <a:pt x="824" y="243"/>
                  </a:cubicBezTo>
                  <a:cubicBezTo>
                    <a:pt x="825" y="243"/>
                    <a:pt x="826" y="244"/>
                    <a:pt x="827" y="245"/>
                  </a:cubicBezTo>
                  <a:lnTo>
                    <a:pt x="824" y="244"/>
                  </a:lnTo>
                  <a:close/>
                  <a:moveTo>
                    <a:pt x="821" y="247"/>
                  </a:moveTo>
                  <a:cubicBezTo>
                    <a:pt x="821" y="248"/>
                    <a:pt x="821" y="248"/>
                    <a:pt x="821" y="248"/>
                  </a:cubicBezTo>
                  <a:cubicBezTo>
                    <a:pt x="821" y="248"/>
                    <a:pt x="820" y="247"/>
                    <a:pt x="820" y="246"/>
                  </a:cubicBezTo>
                  <a:lnTo>
                    <a:pt x="821" y="247"/>
                  </a:lnTo>
                  <a:close/>
                  <a:moveTo>
                    <a:pt x="819" y="257"/>
                  </a:moveTo>
                  <a:cubicBezTo>
                    <a:pt x="804" y="334"/>
                    <a:pt x="804" y="334"/>
                    <a:pt x="804" y="334"/>
                  </a:cubicBezTo>
                  <a:cubicBezTo>
                    <a:pt x="801" y="334"/>
                    <a:pt x="798" y="335"/>
                    <a:pt x="795" y="337"/>
                  </a:cubicBezTo>
                  <a:cubicBezTo>
                    <a:pt x="760" y="213"/>
                    <a:pt x="760" y="213"/>
                    <a:pt x="760" y="213"/>
                  </a:cubicBezTo>
                  <a:cubicBezTo>
                    <a:pt x="763" y="212"/>
                    <a:pt x="765" y="211"/>
                    <a:pt x="767" y="209"/>
                  </a:cubicBezTo>
                  <a:cubicBezTo>
                    <a:pt x="813" y="241"/>
                    <a:pt x="813" y="241"/>
                    <a:pt x="813" y="241"/>
                  </a:cubicBezTo>
                  <a:cubicBezTo>
                    <a:pt x="813" y="243"/>
                    <a:pt x="812" y="244"/>
                    <a:pt x="812" y="246"/>
                  </a:cubicBezTo>
                  <a:cubicBezTo>
                    <a:pt x="812" y="251"/>
                    <a:pt x="815" y="255"/>
                    <a:pt x="819" y="257"/>
                  </a:cubicBezTo>
                  <a:close/>
                  <a:moveTo>
                    <a:pt x="794" y="369"/>
                  </a:moveTo>
                  <a:cubicBezTo>
                    <a:pt x="796" y="371"/>
                    <a:pt x="799" y="372"/>
                    <a:pt x="802" y="373"/>
                  </a:cubicBezTo>
                  <a:cubicBezTo>
                    <a:pt x="807" y="439"/>
                    <a:pt x="807" y="439"/>
                    <a:pt x="807" y="439"/>
                  </a:cubicBezTo>
                  <a:cubicBezTo>
                    <a:pt x="756" y="436"/>
                    <a:pt x="756" y="436"/>
                    <a:pt x="756" y="436"/>
                  </a:cubicBezTo>
                  <a:cubicBezTo>
                    <a:pt x="756" y="430"/>
                    <a:pt x="754" y="426"/>
                    <a:pt x="750" y="422"/>
                  </a:cubicBezTo>
                  <a:lnTo>
                    <a:pt x="794" y="369"/>
                  </a:lnTo>
                  <a:close/>
                  <a:moveTo>
                    <a:pt x="748" y="435"/>
                  </a:moveTo>
                  <a:cubicBezTo>
                    <a:pt x="740" y="434"/>
                    <a:pt x="740" y="434"/>
                    <a:pt x="740" y="434"/>
                  </a:cubicBezTo>
                  <a:cubicBezTo>
                    <a:pt x="745" y="428"/>
                    <a:pt x="745" y="428"/>
                    <a:pt x="745" y="428"/>
                  </a:cubicBezTo>
                  <a:cubicBezTo>
                    <a:pt x="747" y="430"/>
                    <a:pt x="748" y="433"/>
                    <a:pt x="748" y="435"/>
                  </a:cubicBezTo>
                  <a:close/>
                  <a:moveTo>
                    <a:pt x="736" y="433"/>
                  </a:moveTo>
                  <a:cubicBezTo>
                    <a:pt x="730" y="426"/>
                    <a:pt x="730" y="426"/>
                    <a:pt x="730" y="426"/>
                  </a:cubicBezTo>
                  <a:cubicBezTo>
                    <a:pt x="732" y="425"/>
                    <a:pt x="734" y="424"/>
                    <a:pt x="736" y="424"/>
                  </a:cubicBezTo>
                  <a:cubicBezTo>
                    <a:pt x="738" y="424"/>
                    <a:pt x="740" y="425"/>
                    <a:pt x="742" y="426"/>
                  </a:cubicBezTo>
                  <a:lnTo>
                    <a:pt x="736" y="433"/>
                  </a:lnTo>
                  <a:close/>
                  <a:moveTo>
                    <a:pt x="736" y="440"/>
                  </a:moveTo>
                  <a:cubicBezTo>
                    <a:pt x="736" y="440"/>
                    <a:pt x="736" y="440"/>
                    <a:pt x="736" y="440"/>
                  </a:cubicBezTo>
                  <a:cubicBezTo>
                    <a:pt x="735" y="440"/>
                    <a:pt x="735" y="440"/>
                    <a:pt x="735" y="440"/>
                  </a:cubicBezTo>
                  <a:lnTo>
                    <a:pt x="736" y="440"/>
                  </a:lnTo>
                  <a:close/>
                  <a:moveTo>
                    <a:pt x="743" y="446"/>
                  </a:moveTo>
                  <a:cubicBezTo>
                    <a:pt x="743" y="446"/>
                    <a:pt x="743" y="446"/>
                    <a:pt x="743" y="446"/>
                  </a:cubicBezTo>
                  <a:cubicBezTo>
                    <a:pt x="743" y="446"/>
                    <a:pt x="743" y="446"/>
                    <a:pt x="743" y="446"/>
                  </a:cubicBezTo>
                  <a:close/>
                  <a:moveTo>
                    <a:pt x="742" y="441"/>
                  </a:moveTo>
                  <a:cubicBezTo>
                    <a:pt x="742" y="441"/>
                    <a:pt x="742" y="441"/>
                    <a:pt x="741" y="440"/>
                  </a:cubicBezTo>
                  <a:cubicBezTo>
                    <a:pt x="740" y="440"/>
                    <a:pt x="740" y="440"/>
                    <a:pt x="740" y="440"/>
                  </a:cubicBezTo>
                  <a:cubicBezTo>
                    <a:pt x="739" y="438"/>
                    <a:pt x="739" y="438"/>
                    <a:pt x="739" y="438"/>
                  </a:cubicBezTo>
                  <a:cubicBezTo>
                    <a:pt x="748" y="439"/>
                    <a:pt x="748" y="439"/>
                    <a:pt x="748" y="439"/>
                  </a:cubicBezTo>
                  <a:cubicBezTo>
                    <a:pt x="747" y="440"/>
                    <a:pt x="747" y="442"/>
                    <a:pt x="746" y="443"/>
                  </a:cubicBezTo>
                  <a:lnTo>
                    <a:pt x="742" y="441"/>
                  </a:lnTo>
                  <a:close/>
                  <a:moveTo>
                    <a:pt x="756" y="440"/>
                  </a:moveTo>
                  <a:cubicBezTo>
                    <a:pt x="807" y="443"/>
                    <a:pt x="807" y="443"/>
                    <a:pt x="807" y="443"/>
                  </a:cubicBezTo>
                  <a:cubicBezTo>
                    <a:pt x="809" y="473"/>
                    <a:pt x="809" y="473"/>
                    <a:pt x="809" y="473"/>
                  </a:cubicBezTo>
                  <a:cubicBezTo>
                    <a:pt x="807" y="473"/>
                    <a:pt x="806" y="474"/>
                    <a:pt x="805" y="476"/>
                  </a:cubicBezTo>
                  <a:cubicBezTo>
                    <a:pt x="753" y="447"/>
                    <a:pt x="753" y="447"/>
                    <a:pt x="753" y="447"/>
                  </a:cubicBezTo>
                  <a:cubicBezTo>
                    <a:pt x="754" y="445"/>
                    <a:pt x="755" y="442"/>
                    <a:pt x="756" y="440"/>
                  </a:cubicBezTo>
                  <a:close/>
                  <a:moveTo>
                    <a:pt x="821" y="479"/>
                  </a:moveTo>
                  <a:cubicBezTo>
                    <a:pt x="850" y="461"/>
                    <a:pt x="850" y="461"/>
                    <a:pt x="850" y="461"/>
                  </a:cubicBezTo>
                  <a:cubicBezTo>
                    <a:pt x="854" y="464"/>
                    <a:pt x="859" y="466"/>
                    <a:pt x="864" y="466"/>
                  </a:cubicBezTo>
                  <a:cubicBezTo>
                    <a:pt x="867" y="466"/>
                    <a:pt x="869" y="465"/>
                    <a:pt x="872" y="464"/>
                  </a:cubicBezTo>
                  <a:cubicBezTo>
                    <a:pt x="889" y="497"/>
                    <a:pt x="889" y="497"/>
                    <a:pt x="889" y="497"/>
                  </a:cubicBezTo>
                  <a:cubicBezTo>
                    <a:pt x="887" y="498"/>
                    <a:pt x="886" y="499"/>
                    <a:pt x="885" y="501"/>
                  </a:cubicBezTo>
                  <a:cubicBezTo>
                    <a:pt x="822" y="483"/>
                    <a:pt x="822" y="483"/>
                    <a:pt x="822" y="483"/>
                  </a:cubicBezTo>
                  <a:cubicBezTo>
                    <a:pt x="822" y="483"/>
                    <a:pt x="822" y="482"/>
                    <a:pt x="822" y="482"/>
                  </a:cubicBezTo>
                  <a:cubicBezTo>
                    <a:pt x="822" y="481"/>
                    <a:pt x="822" y="480"/>
                    <a:pt x="821" y="479"/>
                  </a:cubicBezTo>
                  <a:close/>
                  <a:moveTo>
                    <a:pt x="896" y="503"/>
                  </a:moveTo>
                  <a:cubicBezTo>
                    <a:pt x="896" y="502"/>
                    <a:pt x="896" y="502"/>
                    <a:pt x="896" y="502"/>
                  </a:cubicBezTo>
                  <a:cubicBezTo>
                    <a:pt x="896" y="503"/>
                    <a:pt x="896" y="503"/>
                    <a:pt x="897" y="503"/>
                  </a:cubicBezTo>
                  <a:lnTo>
                    <a:pt x="896" y="503"/>
                  </a:lnTo>
                  <a:close/>
                  <a:moveTo>
                    <a:pt x="973" y="441"/>
                  </a:moveTo>
                  <a:cubicBezTo>
                    <a:pt x="973" y="440"/>
                    <a:pt x="973" y="440"/>
                    <a:pt x="973" y="440"/>
                  </a:cubicBezTo>
                  <a:cubicBezTo>
                    <a:pt x="977" y="436"/>
                    <a:pt x="977" y="436"/>
                    <a:pt x="977" y="436"/>
                  </a:cubicBezTo>
                  <a:cubicBezTo>
                    <a:pt x="979" y="437"/>
                    <a:pt x="980" y="438"/>
                    <a:pt x="982" y="440"/>
                  </a:cubicBezTo>
                  <a:lnTo>
                    <a:pt x="973" y="441"/>
                  </a:lnTo>
                  <a:close/>
                  <a:moveTo>
                    <a:pt x="983" y="430"/>
                  </a:moveTo>
                  <a:cubicBezTo>
                    <a:pt x="1049" y="360"/>
                    <a:pt x="1049" y="360"/>
                    <a:pt x="1049" y="360"/>
                  </a:cubicBezTo>
                  <a:cubicBezTo>
                    <a:pt x="1050" y="360"/>
                    <a:pt x="1051" y="360"/>
                    <a:pt x="1052" y="361"/>
                  </a:cubicBezTo>
                  <a:cubicBezTo>
                    <a:pt x="1068" y="417"/>
                    <a:pt x="1068" y="417"/>
                    <a:pt x="1068" y="417"/>
                  </a:cubicBezTo>
                  <a:cubicBezTo>
                    <a:pt x="1063" y="419"/>
                    <a:pt x="1059" y="424"/>
                    <a:pt x="1057" y="430"/>
                  </a:cubicBezTo>
                  <a:cubicBezTo>
                    <a:pt x="990" y="439"/>
                    <a:pt x="990" y="439"/>
                    <a:pt x="990" y="439"/>
                  </a:cubicBezTo>
                  <a:cubicBezTo>
                    <a:pt x="989" y="435"/>
                    <a:pt x="986" y="432"/>
                    <a:pt x="983" y="430"/>
                  </a:cubicBezTo>
                  <a:close/>
                  <a:moveTo>
                    <a:pt x="1070" y="425"/>
                  </a:moveTo>
                  <a:cubicBezTo>
                    <a:pt x="1071" y="428"/>
                    <a:pt x="1071" y="428"/>
                    <a:pt x="1071" y="428"/>
                  </a:cubicBezTo>
                  <a:cubicBezTo>
                    <a:pt x="1066" y="429"/>
                    <a:pt x="1066" y="429"/>
                    <a:pt x="1066" y="429"/>
                  </a:cubicBezTo>
                  <a:cubicBezTo>
                    <a:pt x="1067" y="427"/>
                    <a:pt x="1068" y="426"/>
                    <a:pt x="1070" y="425"/>
                  </a:cubicBezTo>
                  <a:close/>
                  <a:moveTo>
                    <a:pt x="1078" y="440"/>
                  </a:moveTo>
                  <a:cubicBezTo>
                    <a:pt x="1085" y="442"/>
                    <a:pt x="1085" y="442"/>
                    <a:pt x="1085" y="442"/>
                  </a:cubicBezTo>
                  <a:cubicBezTo>
                    <a:pt x="1084" y="444"/>
                    <a:pt x="1082" y="445"/>
                    <a:pt x="1079" y="446"/>
                  </a:cubicBezTo>
                  <a:lnTo>
                    <a:pt x="1078" y="440"/>
                  </a:lnTo>
                  <a:close/>
                  <a:moveTo>
                    <a:pt x="1169" y="461"/>
                  </a:moveTo>
                  <a:cubicBezTo>
                    <a:pt x="1257" y="427"/>
                    <a:pt x="1257" y="427"/>
                    <a:pt x="1257" y="427"/>
                  </a:cubicBezTo>
                  <a:cubicBezTo>
                    <a:pt x="1257" y="428"/>
                    <a:pt x="1258" y="428"/>
                    <a:pt x="1258" y="429"/>
                  </a:cubicBezTo>
                  <a:cubicBezTo>
                    <a:pt x="1216" y="522"/>
                    <a:pt x="1216" y="522"/>
                    <a:pt x="1216" y="522"/>
                  </a:cubicBezTo>
                  <a:cubicBezTo>
                    <a:pt x="1214" y="521"/>
                    <a:pt x="1212" y="521"/>
                    <a:pt x="1210" y="521"/>
                  </a:cubicBezTo>
                  <a:cubicBezTo>
                    <a:pt x="1207" y="521"/>
                    <a:pt x="1204" y="522"/>
                    <a:pt x="1201" y="523"/>
                  </a:cubicBezTo>
                  <a:cubicBezTo>
                    <a:pt x="1166" y="469"/>
                    <a:pt x="1166" y="469"/>
                    <a:pt x="1166" y="469"/>
                  </a:cubicBezTo>
                  <a:cubicBezTo>
                    <a:pt x="1168" y="467"/>
                    <a:pt x="1169" y="465"/>
                    <a:pt x="1169" y="462"/>
                  </a:cubicBezTo>
                  <a:cubicBezTo>
                    <a:pt x="1169" y="462"/>
                    <a:pt x="1169" y="462"/>
                    <a:pt x="1169" y="461"/>
                  </a:cubicBezTo>
                  <a:close/>
                  <a:moveTo>
                    <a:pt x="1210" y="529"/>
                  </a:moveTo>
                  <a:cubicBezTo>
                    <a:pt x="1211" y="529"/>
                    <a:pt x="1212" y="529"/>
                    <a:pt x="1213" y="529"/>
                  </a:cubicBezTo>
                  <a:cubicBezTo>
                    <a:pt x="1210" y="537"/>
                    <a:pt x="1210" y="537"/>
                    <a:pt x="1210" y="537"/>
                  </a:cubicBezTo>
                  <a:cubicBezTo>
                    <a:pt x="1205" y="530"/>
                    <a:pt x="1205" y="530"/>
                    <a:pt x="1205" y="530"/>
                  </a:cubicBezTo>
                  <a:cubicBezTo>
                    <a:pt x="1207" y="529"/>
                    <a:pt x="1208" y="529"/>
                    <a:pt x="1210" y="529"/>
                  </a:cubicBezTo>
                  <a:close/>
                  <a:moveTo>
                    <a:pt x="1344" y="353"/>
                  </a:moveTo>
                  <a:cubicBezTo>
                    <a:pt x="1345" y="349"/>
                    <a:pt x="1349" y="347"/>
                    <a:pt x="1353" y="346"/>
                  </a:cubicBezTo>
                  <a:cubicBezTo>
                    <a:pt x="1352" y="353"/>
                    <a:pt x="1352" y="353"/>
                    <a:pt x="1352" y="353"/>
                  </a:cubicBezTo>
                  <a:lnTo>
                    <a:pt x="1344" y="353"/>
                  </a:lnTo>
                  <a:close/>
                  <a:moveTo>
                    <a:pt x="1354" y="338"/>
                  </a:moveTo>
                  <a:cubicBezTo>
                    <a:pt x="1345" y="338"/>
                    <a:pt x="1337" y="344"/>
                    <a:pt x="1335" y="353"/>
                  </a:cubicBezTo>
                  <a:cubicBezTo>
                    <a:pt x="1292" y="352"/>
                    <a:pt x="1292" y="352"/>
                    <a:pt x="1292" y="352"/>
                  </a:cubicBezTo>
                  <a:cubicBezTo>
                    <a:pt x="1254" y="259"/>
                    <a:pt x="1254" y="259"/>
                    <a:pt x="1254" y="259"/>
                  </a:cubicBezTo>
                  <a:cubicBezTo>
                    <a:pt x="1254" y="259"/>
                    <a:pt x="1255" y="259"/>
                    <a:pt x="1255" y="258"/>
                  </a:cubicBezTo>
                  <a:cubicBezTo>
                    <a:pt x="1347" y="268"/>
                    <a:pt x="1347" y="268"/>
                    <a:pt x="1347" y="268"/>
                  </a:cubicBezTo>
                  <a:cubicBezTo>
                    <a:pt x="1349" y="275"/>
                    <a:pt x="1354" y="281"/>
                    <a:pt x="1361" y="283"/>
                  </a:cubicBezTo>
                  <a:lnTo>
                    <a:pt x="1354" y="338"/>
                  </a:lnTo>
                  <a:close/>
                  <a:moveTo>
                    <a:pt x="1356" y="269"/>
                  </a:moveTo>
                  <a:cubicBezTo>
                    <a:pt x="1362" y="269"/>
                    <a:pt x="1362" y="269"/>
                    <a:pt x="1362" y="269"/>
                  </a:cubicBezTo>
                  <a:cubicBezTo>
                    <a:pt x="1362" y="275"/>
                    <a:pt x="1362" y="275"/>
                    <a:pt x="1362" y="275"/>
                  </a:cubicBezTo>
                  <a:cubicBezTo>
                    <a:pt x="1359" y="273"/>
                    <a:pt x="1357" y="271"/>
                    <a:pt x="1356" y="269"/>
                  </a:cubicBezTo>
                  <a:close/>
                  <a:moveTo>
                    <a:pt x="1366" y="266"/>
                  </a:moveTo>
                  <a:cubicBezTo>
                    <a:pt x="1366" y="266"/>
                    <a:pt x="1365" y="266"/>
                    <a:pt x="1365" y="266"/>
                  </a:cubicBezTo>
                  <a:cubicBezTo>
                    <a:pt x="1355" y="265"/>
                    <a:pt x="1355" y="265"/>
                    <a:pt x="1355" y="265"/>
                  </a:cubicBezTo>
                  <a:cubicBezTo>
                    <a:pt x="1355" y="264"/>
                    <a:pt x="1355" y="264"/>
                    <a:pt x="1355" y="264"/>
                  </a:cubicBezTo>
                  <a:cubicBezTo>
                    <a:pt x="1355" y="259"/>
                    <a:pt x="1358" y="255"/>
                    <a:pt x="1363" y="253"/>
                  </a:cubicBezTo>
                  <a:cubicBezTo>
                    <a:pt x="1365" y="264"/>
                    <a:pt x="1365" y="264"/>
                    <a:pt x="1365" y="264"/>
                  </a:cubicBezTo>
                  <a:cubicBezTo>
                    <a:pt x="1365" y="265"/>
                    <a:pt x="1365" y="265"/>
                    <a:pt x="1365" y="265"/>
                  </a:cubicBezTo>
                  <a:cubicBezTo>
                    <a:pt x="1365" y="265"/>
                    <a:pt x="1365" y="265"/>
                    <a:pt x="1365" y="265"/>
                  </a:cubicBezTo>
                  <a:cubicBezTo>
                    <a:pt x="1365" y="265"/>
                    <a:pt x="1365" y="265"/>
                    <a:pt x="1365" y="265"/>
                  </a:cubicBezTo>
                  <a:cubicBezTo>
                    <a:pt x="1365" y="265"/>
                    <a:pt x="1366" y="266"/>
                    <a:pt x="1366" y="266"/>
                  </a:cubicBezTo>
                  <a:cubicBezTo>
                    <a:pt x="1366" y="266"/>
                    <a:pt x="1366" y="266"/>
                    <a:pt x="1366" y="266"/>
                  </a:cubicBezTo>
                  <a:cubicBezTo>
                    <a:pt x="1366" y="266"/>
                    <a:pt x="1366" y="266"/>
                    <a:pt x="1366" y="266"/>
                  </a:cubicBezTo>
                  <a:cubicBezTo>
                    <a:pt x="1376" y="271"/>
                    <a:pt x="1376" y="271"/>
                    <a:pt x="1376" y="271"/>
                  </a:cubicBezTo>
                  <a:cubicBezTo>
                    <a:pt x="1374" y="274"/>
                    <a:pt x="1371" y="276"/>
                    <a:pt x="1367" y="276"/>
                  </a:cubicBezTo>
                  <a:cubicBezTo>
                    <a:pt x="1366" y="276"/>
                    <a:pt x="1366" y="276"/>
                    <a:pt x="1366" y="276"/>
                  </a:cubicBezTo>
                  <a:cubicBezTo>
                    <a:pt x="1366" y="268"/>
                    <a:pt x="1366" y="268"/>
                    <a:pt x="1366" y="268"/>
                  </a:cubicBezTo>
                  <a:cubicBezTo>
                    <a:pt x="1367" y="267"/>
                    <a:pt x="1366" y="267"/>
                    <a:pt x="1366" y="266"/>
                  </a:cubicBezTo>
                  <a:close/>
                  <a:moveTo>
                    <a:pt x="1376" y="257"/>
                  </a:moveTo>
                  <a:cubicBezTo>
                    <a:pt x="1377" y="258"/>
                    <a:pt x="1377" y="259"/>
                    <a:pt x="1378" y="260"/>
                  </a:cubicBezTo>
                  <a:cubicBezTo>
                    <a:pt x="1373" y="261"/>
                    <a:pt x="1373" y="261"/>
                    <a:pt x="1373" y="261"/>
                  </a:cubicBezTo>
                  <a:lnTo>
                    <a:pt x="1376" y="257"/>
                  </a:lnTo>
                  <a:close/>
                  <a:moveTo>
                    <a:pt x="1368" y="260"/>
                  </a:moveTo>
                  <a:cubicBezTo>
                    <a:pt x="1367" y="252"/>
                    <a:pt x="1367" y="252"/>
                    <a:pt x="1367" y="252"/>
                  </a:cubicBezTo>
                  <a:cubicBezTo>
                    <a:pt x="1367" y="252"/>
                    <a:pt x="1367" y="252"/>
                    <a:pt x="1367" y="252"/>
                  </a:cubicBezTo>
                  <a:cubicBezTo>
                    <a:pt x="1369" y="252"/>
                    <a:pt x="1371" y="253"/>
                    <a:pt x="1373" y="254"/>
                  </a:cubicBezTo>
                  <a:lnTo>
                    <a:pt x="1368" y="260"/>
                  </a:lnTo>
                  <a:close/>
                  <a:moveTo>
                    <a:pt x="1373" y="265"/>
                  </a:moveTo>
                  <a:cubicBezTo>
                    <a:pt x="1378" y="264"/>
                    <a:pt x="1378" y="264"/>
                    <a:pt x="1378" y="264"/>
                  </a:cubicBezTo>
                  <a:cubicBezTo>
                    <a:pt x="1378" y="264"/>
                    <a:pt x="1379" y="264"/>
                    <a:pt x="1379" y="264"/>
                  </a:cubicBezTo>
                  <a:cubicBezTo>
                    <a:pt x="1379" y="265"/>
                    <a:pt x="1378" y="266"/>
                    <a:pt x="1378" y="267"/>
                  </a:cubicBezTo>
                  <a:lnTo>
                    <a:pt x="1373" y="265"/>
                  </a:lnTo>
                  <a:close/>
                  <a:moveTo>
                    <a:pt x="1386" y="258"/>
                  </a:moveTo>
                  <a:cubicBezTo>
                    <a:pt x="1385" y="256"/>
                    <a:pt x="1383" y="253"/>
                    <a:pt x="1382" y="251"/>
                  </a:cubicBezTo>
                  <a:cubicBezTo>
                    <a:pt x="1421" y="210"/>
                    <a:pt x="1421" y="210"/>
                    <a:pt x="1421" y="210"/>
                  </a:cubicBezTo>
                  <a:cubicBezTo>
                    <a:pt x="1424" y="213"/>
                    <a:pt x="1429" y="215"/>
                    <a:pt x="1433" y="215"/>
                  </a:cubicBezTo>
                  <a:cubicBezTo>
                    <a:pt x="1435" y="215"/>
                    <a:pt x="1437" y="214"/>
                    <a:pt x="1438" y="214"/>
                  </a:cubicBezTo>
                  <a:cubicBezTo>
                    <a:pt x="1450" y="246"/>
                    <a:pt x="1450" y="246"/>
                    <a:pt x="1450" y="246"/>
                  </a:cubicBezTo>
                  <a:lnTo>
                    <a:pt x="1386" y="258"/>
                  </a:lnTo>
                  <a:close/>
                  <a:moveTo>
                    <a:pt x="1433" y="207"/>
                  </a:moveTo>
                  <a:cubicBezTo>
                    <a:pt x="1431" y="207"/>
                    <a:pt x="1428" y="206"/>
                    <a:pt x="1427" y="205"/>
                  </a:cubicBezTo>
                  <a:cubicBezTo>
                    <a:pt x="1432" y="199"/>
                    <a:pt x="1432" y="199"/>
                    <a:pt x="1432" y="199"/>
                  </a:cubicBezTo>
                  <a:cubicBezTo>
                    <a:pt x="1435" y="207"/>
                    <a:pt x="1435" y="207"/>
                    <a:pt x="1435" y="207"/>
                  </a:cubicBezTo>
                  <a:cubicBezTo>
                    <a:pt x="1435" y="207"/>
                    <a:pt x="1434" y="207"/>
                    <a:pt x="1433" y="207"/>
                  </a:cubicBezTo>
                  <a:close/>
                  <a:moveTo>
                    <a:pt x="1430" y="193"/>
                  </a:moveTo>
                  <a:cubicBezTo>
                    <a:pt x="1431" y="194"/>
                    <a:pt x="1431" y="194"/>
                    <a:pt x="1431" y="194"/>
                  </a:cubicBezTo>
                  <a:cubicBezTo>
                    <a:pt x="1424" y="202"/>
                    <a:pt x="1424" y="202"/>
                    <a:pt x="1424" y="202"/>
                  </a:cubicBezTo>
                  <a:cubicBezTo>
                    <a:pt x="1422" y="200"/>
                    <a:pt x="1421" y="198"/>
                    <a:pt x="1421" y="195"/>
                  </a:cubicBezTo>
                  <a:cubicBezTo>
                    <a:pt x="1421" y="194"/>
                    <a:pt x="1422" y="193"/>
                    <a:pt x="1422" y="191"/>
                  </a:cubicBezTo>
                  <a:lnTo>
                    <a:pt x="1430" y="193"/>
                  </a:lnTo>
                  <a:close/>
                  <a:moveTo>
                    <a:pt x="1355" y="191"/>
                  </a:moveTo>
                  <a:cubicBezTo>
                    <a:pt x="1352" y="179"/>
                    <a:pt x="1352" y="179"/>
                    <a:pt x="1352" y="179"/>
                  </a:cubicBezTo>
                  <a:cubicBezTo>
                    <a:pt x="1354" y="178"/>
                    <a:pt x="1354" y="178"/>
                    <a:pt x="1354" y="178"/>
                  </a:cubicBezTo>
                  <a:cubicBezTo>
                    <a:pt x="1366" y="180"/>
                    <a:pt x="1366" y="180"/>
                    <a:pt x="1366" y="180"/>
                  </a:cubicBezTo>
                  <a:cubicBezTo>
                    <a:pt x="1365" y="186"/>
                    <a:pt x="1360" y="190"/>
                    <a:pt x="1355" y="191"/>
                  </a:cubicBezTo>
                  <a:close/>
                  <a:moveTo>
                    <a:pt x="1354" y="174"/>
                  </a:moveTo>
                  <a:cubicBezTo>
                    <a:pt x="1353" y="172"/>
                    <a:pt x="1353" y="172"/>
                    <a:pt x="1353" y="172"/>
                  </a:cubicBezTo>
                  <a:cubicBezTo>
                    <a:pt x="1355" y="167"/>
                    <a:pt x="1355" y="167"/>
                    <a:pt x="1355" y="167"/>
                  </a:cubicBezTo>
                  <a:cubicBezTo>
                    <a:pt x="1360" y="168"/>
                    <a:pt x="1364" y="171"/>
                    <a:pt x="1365" y="176"/>
                  </a:cubicBezTo>
                  <a:lnTo>
                    <a:pt x="1354" y="174"/>
                  </a:lnTo>
                  <a:close/>
                  <a:moveTo>
                    <a:pt x="1346" y="184"/>
                  </a:moveTo>
                  <a:cubicBezTo>
                    <a:pt x="1349" y="185"/>
                    <a:pt x="1349" y="185"/>
                    <a:pt x="1349" y="185"/>
                  </a:cubicBezTo>
                  <a:cubicBezTo>
                    <a:pt x="1351" y="190"/>
                    <a:pt x="1351" y="190"/>
                    <a:pt x="1351" y="190"/>
                  </a:cubicBezTo>
                  <a:cubicBezTo>
                    <a:pt x="1348" y="189"/>
                    <a:pt x="1345" y="188"/>
                    <a:pt x="1344" y="185"/>
                  </a:cubicBezTo>
                  <a:lnTo>
                    <a:pt x="1346" y="184"/>
                  </a:lnTo>
                  <a:close/>
                  <a:moveTo>
                    <a:pt x="1352" y="199"/>
                  </a:moveTo>
                  <a:cubicBezTo>
                    <a:pt x="1361" y="245"/>
                    <a:pt x="1361" y="245"/>
                    <a:pt x="1361" y="245"/>
                  </a:cubicBezTo>
                  <a:cubicBezTo>
                    <a:pt x="1353" y="248"/>
                    <a:pt x="1347" y="255"/>
                    <a:pt x="1347" y="264"/>
                  </a:cubicBezTo>
                  <a:cubicBezTo>
                    <a:pt x="1258" y="254"/>
                    <a:pt x="1258" y="254"/>
                    <a:pt x="1258" y="254"/>
                  </a:cubicBezTo>
                  <a:cubicBezTo>
                    <a:pt x="1258" y="253"/>
                    <a:pt x="1258" y="252"/>
                    <a:pt x="1258" y="251"/>
                  </a:cubicBezTo>
                  <a:cubicBezTo>
                    <a:pt x="1258" y="250"/>
                    <a:pt x="1258" y="249"/>
                    <a:pt x="1257" y="248"/>
                  </a:cubicBezTo>
                  <a:cubicBezTo>
                    <a:pt x="1337" y="190"/>
                    <a:pt x="1337" y="190"/>
                    <a:pt x="1337" y="190"/>
                  </a:cubicBezTo>
                  <a:cubicBezTo>
                    <a:pt x="1341" y="195"/>
                    <a:pt x="1346" y="198"/>
                    <a:pt x="1352" y="199"/>
                  </a:cubicBezTo>
                  <a:close/>
                  <a:moveTo>
                    <a:pt x="1142" y="254"/>
                  </a:moveTo>
                  <a:cubicBezTo>
                    <a:pt x="1135" y="254"/>
                    <a:pt x="1135" y="254"/>
                    <a:pt x="1135" y="254"/>
                  </a:cubicBezTo>
                  <a:cubicBezTo>
                    <a:pt x="1137" y="246"/>
                    <a:pt x="1137" y="246"/>
                    <a:pt x="1137" y="246"/>
                  </a:cubicBezTo>
                  <a:cubicBezTo>
                    <a:pt x="1140" y="247"/>
                    <a:pt x="1142" y="250"/>
                    <a:pt x="1143" y="253"/>
                  </a:cubicBezTo>
                  <a:lnTo>
                    <a:pt x="1142" y="254"/>
                  </a:lnTo>
                  <a:close/>
                  <a:moveTo>
                    <a:pt x="1130" y="255"/>
                  </a:moveTo>
                  <a:cubicBezTo>
                    <a:pt x="1130" y="255"/>
                    <a:pt x="1130" y="255"/>
                    <a:pt x="1130" y="255"/>
                  </a:cubicBezTo>
                  <a:cubicBezTo>
                    <a:pt x="1124" y="248"/>
                    <a:pt x="1124" y="248"/>
                    <a:pt x="1124" y="248"/>
                  </a:cubicBezTo>
                  <a:cubicBezTo>
                    <a:pt x="1126" y="246"/>
                    <a:pt x="1129" y="245"/>
                    <a:pt x="1132" y="245"/>
                  </a:cubicBezTo>
                  <a:cubicBezTo>
                    <a:pt x="1132" y="245"/>
                    <a:pt x="1133" y="245"/>
                    <a:pt x="1133" y="245"/>
                  </a:cubicBezTo>
                  <a:lnTo>
                    <a:pt x="1130" y="255"/>
                  </a:lnTo>
                  <a:close/>
                  <a:moveTo>
                    <a:pt x="1132" y="237"/>
                  </a:moveTo>
                  <a:cubicBezTo>
                    <a:pt x="1127" y="237"/>
                    <a:pt x="1122" y="239"/>
                    <a:pt x="1118" y="243"/>
                  </a:cubicBezTo>
                  <a:cubicBezTo>
                    <a:pt x="1073" y="195"/>
                    <a:pt x="1073" y="195"/>
                    <a:pt x="1073" y="195"/>
                  </a:cubicBezTo>
                  <a:cubicBezTo>
                    <a:pt x="1077" y="191"/>
                    <a:pt x="1079" y="186"/>
                    <a:pt x="1079" y="181"/>
                  </a:cubicBezTo>
                  <a:cubicBezTo>
                    <a:pt x="1079" y="180"/>
                    <a:pt x="1079" y="180"/>
                    <a:pt x="1079" y="179"/>
                  </a:cubicBezTo>
                  <a:cubicBezTo>
                    <a:pt x="1151" y="166"/>
                    <a:pt x="1151" y="166"/>
                    <a:pt x="1151" y="166"/>
                  </a:cubicBezTo>
                  <a:cubicBezTo>
                    <a:pt x="1135" y="237"/>
                    <a:pt x="1135" y="237"/>
                    <a:pt x="1135" y="237"/>
                  </a:cubicBezTo>
                  <a:cubicBezTo>
                    <a:pt x="1134" y="237"/>
                    <a:pt x="1133" y="237"/>
                    <a:pt x="1132" y="237"/>
                  </a:cubicBezTo>
                  <a:close/>
                  <a:moveTo>
                    <a:pt x="1071" y="181"/>
                  </a:moveTo>
                  <a:cubicBezTo>
                    <a:pt x="1071" y="184"/>
                    <a:pt x="1070" y="187"/>
                    <a:pt x="1067" y="189"/>
                  </a:cubicBezTo>
                  <a:cubicBezTo>
                    <a:pt x="1061" y="183"/>
                    <a:pt x="1061" y="183"/>
                    <a:pt x="1061" y="183"/>
                  </a:cubicBezTo>
                  <a:cubicBezTo>
                    <a:pt x="1071" y="181"/>
                    <a:pt x="1071" y="181"/>
                    <a:pt x="1071" y="181"/>
                  </a:cubicBezTo>
                  <a:cubicBezTo>
                    <a:pt x="1071" y="181"/>
                    <a:pt x="1071" y="181"/>
                    <a:pt x="1071" y="181"/>
                  </a:cubicBezTo>
                  <a:close/>
                  <a:moveTo>
                    <a:pt x="1057" y="176"/>
                  </a:moveTo>
                  <a:cubicBezTo>
                    <a:pt x="1053" y="171"/>
                    <a:pt x="1053" y="171"/>
                    <a:pt x="1053" y="171"/>
                  </a:cubicBezTo>
                  <a:cubicBezTo>
                    <a:pt x="1055" y="170"/>
                    <a:pt x="1057" y="169"/>
                    <a:pt x="1059" y="169"/>
                  </a:cubicBezTo>
                  <a:cubicBezTo>
                    <a:pt x="1060" y="169"/>
                    <a:pt x="1061" y="169"/>
                    <a:pt x="1062" y="169"/>
                  </a:cubicBezTo>
                  <a:lnTo>
                    <a:pt x="1057" y="176"/>
                  </a:lnTo>
                  <a:close/>
                  <a:moveTo>
                    <a:pt x="1053" y="176"/>
                  </a:moveTo>
                  <a:cubicBezTo>
                    <a:pt x="1049" y="175"/>
                    <a:pt x="1049" y="175"/>
                    <a:pt x="1049" y="175"/>
                  </a:cubicBezTo>
                  <a:cubicBezTo>
                    <a:pt x="1049" y="175"/>
                    <a:pt x="1050" y="174"/>
                    <a:pt x="1050" y="174"/>
                  </a:cubicBezTo>
                  <a:lnTo>
                    <a:pt x="1053" y="176"/>
                  </a:lnTo>
                  <a:close/>
                  <a:moveTo>
                    <a:pt x="1054" y="181"/>
                  </a:moveTo>
                  <a:cubicBezTo>
                    <a:pt x="1054" y="181"/>
                    <a:pt x="1055" y="182"/>
                    <a:pt x="1055" y="182"/>
                  </a:cubicBezTo>
                  <a:cubicBezTo>
                    <a:pt x="1055" y="182"/>
                    <a:pt x="1055" y="182"/>
                    <a:pt x="1055" y="182"/>
                  </a:cubicBezTo>
                  <a:cubicBezTo>
                    <a:pt x="1055" y="182"/>
                    <a:pt x="1055" y="182"/>
                    <a:pt x="1055" y="182"/>
                  </a:cubicBezTo>
                  <a:cubicBezTo>
                    <a:pt x="1048" y="183"/>
                    <a:pt x="1048" y="183"/>
                    <a:pt x="1048" y="183"/>
                  </a:cubicBezTo>
                  <a:cubicBezTo>
                    <a:pt x="1048" y="182"/>
                    <a:pt x="1047" y="182"/>
                    <a:pt x="1047" y="181"/>
                  </a:cubicBezTo>
                  <a:cubicBezTo>
                    <a:pt x="1047" y="180"/>
                    <a:pt x="1048" y="179"/>
                    <a:pt x="1048" y="179"/>
                  </a:cubicBezTo>
                  <a:lnTo>
                    <a:pt x="1054" y="181"/>
                  </a:lnTo>
                  <a:close/>
                  <a:moveTo>
                    <a:pt x="929" y="189"/>
                  </a:moveTo>
                  <a:cubicBezTo>
                    <a:pt x="934" y="189"/>
                    <a:pt x="939" y="192"/>
                    <a:pt x="940" y="197"/>
                  </a:cubicBezTo>
                  <a:cubicBezTo>
                    <a:pt x="930" y="199"/>
                    <a:pt x="930" y="199"/>
                    <a:pt x="930" y="199"/>
                  </a:cubicBezTo>
                  <a:cubicBezTo>
                    <a:pt x="926" y="196"/>
                    <a:pt x="926" y="196"/>
                    <a:pt x="926" y="196"/>
                  </a:cubicBezTo>
                  <a:cubicBezTo>
                    <a:pt x="925" y="190"/>
                    <a:pt x="925" y="190"/>
                    <a:pt x="925" y="190"/>
                  </a:cubicBezTo>
                  <a:cubicBezTo>
                    <a:pt x="926" y="189"/>
                    <a:pt x="928" y="189"/>
                    <a:pt x="929" y="189"/>
                  </a:cubicBezTo>
                  <a:close/>
                  <a:moveTo>
                    <a:pt x="921" y="192"/>
                  </a:moveTo>
                  <a:cubicBezTo>
                    <a:pt x="921" y="192"/>
                    <a:pt x="921" y="192"/>
                    <a:pt x="921" y="192"/>
                  </a:cubicBezTo>
                  <a:cubicBezTo>
                    <a:pt x="921" y="192"/>
                    <a:pt x="921" y="192"/>
                    <a:pt x="921" y="192"/>
                  </a:cubicBezTo>
                  <a:close/>
                  <a:moveTo>
                    <a:pt x="922" y="198"/>
                  </a:moveTo>
                  <a:cubicBezTo>
                    <a:pt x="923" y="203"/>
                    <a:pt x="923" y="203"/>
                    <a:pt x="923" y="203"/>
                  </a:cubicBezTo>
                  <a:cubicBezTo>
                    <a:pt x="919" y="206"/>
                    <a:pt x="919" y="206"/>
                    <a:pt x="919" y="206"/>
                  </a:cubicBezTo>
                  <a:cubicBezTo>
                    <a:pt x="918" y="205"/>
                    <a:pt x="917" y="203"/>
                    <a:pt x="917" y="201"/>
                  </a:cubicBezTo>
                  <a:cubicBezTo>
                    <a:pt x="917" y="199"/>
                    <a:pt x="918" y="197"/>
                    <a:pt x="919" y="195"/>
                  </a:cubicBezTo>
                  <a:lnTo>
                    <a:pt x="922" y="198"/>
                  </a:lnTo>
                  <a:close/>
                  <a:moveTo>
                    <a:pt x="765" y="195"/>
                  </a:moveTo>
                  <a:cubicBezTo>
                    <a:pt x="765" y="197"/>
                    <a:pt x="764" y="199"/>
                    <a:pt x="763" y="201"/>
                  </a:cubicBezTo>
                  <a:cubicBezTo>
                    <a:pt x="756" y="196"/>
                    <a:pt x="756" y="196"/>
                    <a:pt x="756" y="196"/>
                  </a:cubicBezTo>
                  <a:cubicBezTo>
                    <a:pt x="762" y="187"/>
                    <a:pt x="762" y="187"/>
                    <a:pt x="762" y="187"/>
                  </a:cubicBezTo>
                  <a:cubicBezTo>
                    <a:pt x="764" y="189"/>
                    <a:pt x="765" y="192"/>
                    <a:pt x="765" y="195"/>
                  </a:cubicBezTo>
                  <a:close/>
                  <a:moveTo>
                    <a:pt x="753" y="194"/>
                  </a:moveTo>
                  <a:cubicBezTo>
                    <a:pt x="753" y="194"/>
                    <a:pt x="752" y="195"/>
                    <a:pt x="752" y="195"/>
                  </a:cubicBezTo>
                  <a:cubicBezTo>
                    <a:pt x="748" y="197"/>
                    <a:pt x="748" y="197"/>
                    <a:pt x="748" y="197"/>
                  </a:cubicBezTo>
                  <a:cubicBezTo>
                    <a:pt x="741" y="195"/>
                    <a:pt x="741" y="195"/>
                    <a:pt x="741" y="195"/>
                  </a:cubicBezTo>
                  <a:cubicBezTo>
                    <a:pt x="741" y="188"/>
                    <a:pt x="747" y="183"/>
                    <a:pt x="753" y="183"/>
                  </a:cubicBezTo>
                  <a:cubicBezTo>
                    <a:pt x="755" y="183"/>
                    <a:pt x="757" y="184"/>
                    <a:pt x="758" y="185"/>
                  </a:cubicBezTo>
                  <a:lnTo>
                    <a:pt x="753" y="194"/>
                  </a:lnTo>
                  <a:close/>
                  <a:moveTo>
                    <a:pt x="744" y="200"/>
                  </a:moveTo>
                  <a:cubicBezTo>
                    <a:pt x="743" y="201"/>
                    <a:pt x="743" y="201"/>
                    <a:pt x="743" y="201"/>
                  </a:cubicBezTo>
                  <a:cubicBezTo>
                    <a:pt x="743" y="200"/>
                    <a:pt x="742" y="200"/>
                    <a:pt x="742" y="199"/>
                  </a:cubicBezTo>
                  <a:lnTo>
                    <a:pt x="744" y="200"/>
                  </a:lnTo>
                  <a:close/>
                  <a:moveTo>
                    <a:pt x="651" y="271"/>
                  </a:moveTo>
                  <a:cubicBezTo>
                    <a:pt x="789" y="344"/>
                    <a:pt x="789" y="344"/>
                    <a:pt x="789" y="344"/>
                  </a:cubicBezTo>
                  <a:cubicBezTo>
                    <a:pt x="788" y="345"/>
                    <a:pt x="788" y="347"/>
                    <a:pt x="787" y="348"/>
                  </a:cubicBezTo>
                  <a:cubicBezTo>
                    <a:pt x="669" y="337"/>
                    <a:pt x="669" y="337"/>
                    <a:pt x="669" y="337"/>
                  </a:cubicBezTo>
                  <a:cubicBezTo>
                    <a:pt x="669" y="326"/>
                    <a:pt x="661" y="317"/>
                    <a:pt x="650" y="317"/>
                  </a:cubicBezTo>
                  <a:cubicBezTo>
                    <a:pt x="646" y="274"/>
                    <a:pt x="646" y="274"/>
                    <a:pt x="646" y="274"/>
                  </a:cubicBezTo>
                  <a:cubicBezTo>
                    <a:pt x="648" y="273"/>
                    <a:pt x="650" y="272"/>
                    <a:pt x="651" y="271"/>
                  </a:cubicBezTo>
                  <a:close/>
                  <a:moveTo>
                    <a:pt x="651" y="335"/>
                  </a:moveTo>
                  <a:cubicBezTo>
                    <a:pt x="651" y="325"/>
                    <a:pt x="651" y="325"/>
                    <a:pt x="651" y="325"/>
                  </a:cubicBezTo>
                  <a:cubicBezTo>
                    <a:pt x="656" y="326"/>
                    <a:pt x="661" y="330"/>
                    <a:pt x="661" y="336"/>
                  </a:cubicBezTo>
                  <a:lnTo>
                    <a:pt x="651" y="335"/>
                  </a:lnTo>
                  <a:close/>
                  <a:moveTo>
                    <a:pt x="669" y="341"/>
                  </a:moveTo>
                  <a:cubicBezTo>
                    <a:pt x="786" y="352"/>
                    <a:pt x="786" y="352"/>
                    <a:pt x="786" y="352"/>
                  </a:cubicBezTo>
                  <a:cubicBezTo>
                    <a:pt x="786" y="353"/>
                    <a:pt x="786" y="353"/>
                    <a:pt x="786" y="354"/>
                  </a:cubicBezTo>
                  <a:cubicBezTo>
                    <a:pt x="786" y="358"/>
                    <a:pt x="788" y="363"/>
                    <a:pt x="791" y="366"/>
                  </a:cubicBezTo>
                  <a:cubicBezTo>
                    <a:pt x="747" y="420"/>
                    <a:pt x="747" y="420"/>
                    <a:pt x="747" y="420"/>
                  </a:cubicBezTo>
                  <a:cubicBezTo>
                    <a:pt x="744" y="418"/>
                    <a:pt x="740" y="416"/>
                    <a:pt x="736" y="416"/>
                  </a:cubicBezTo>
                  <a:cubicBezTo>
                    <a:pt x="732" y="416"/>
                    <a:pt x="728" y="418"/>
                    <a:pt x="725" y="420"/>
                  </a:cubicBezTo>
                  <a:cubicBezTo>
                    <a:pt x="664" y="350"/>
                    <a:pt x="664" y="350"/>
                    <a:pt x="664" y="350"/>
                  </a:cubicBezTo>
                  <a:cubicBezTo>
                    <a:pt x="667" y="348"/>
                    <a:pt x="668" y="344"/>
                    <a:pt x="669" y="341"/>
                  </a:cubicBezTo>
                  <a:close/>
                  <a:moveTo>
                    <a:pt x="724" y="452"/>
                  </a:moveTo>
                  <a:cubicBezTo>
                    <a:pt x="727" y="454"/>
                    <a:pt x="732" y="456"/>
                    <a:pt x="736" y="456"/>
                  </a:cubicBezTo>
                  <a:cubicBezTo>
                    <a:pt x="738" y="456"/>
                    <a:pt x="741" y="455"/>
                    <a:pt x="743" y="455"/>
                  </a:cubicBezTo>
                  <a:cubicBezTo>
                    <a:pt x="777" y="528"/>
                    <a:pt x="777" y="528"/>
                    <a:pt x="777" y="528"/>
                  </a:cubicBezTo>
                  <a:cubicBezTo>
                    <a:pt x="772" y="531"/>
                    <a:pt x="769" y="535"/>
                    <a:pt x="768" y="539"/>
                  </a:cubicBezTo>
                  <a:cubicBezTo>
                    <a:pt x="668" y="517"/>
                    <a:pt x="668" y="517"/>
                    <a:pt x="668" y="517"/>
                  </a:cubicBezTo>
                  <a:cubicBezTo>
                    <a:pt x="668" y="517"/>
                    <a:pt x="668" y="517"/>
                    <a:pt x="668" y="517"/>
                  </a:cubicBezTo>
                  <a:cubicBezTo>
                    <a:pt x="668" y="515"/>
                    <a:pt x="667" y="513"/>
                    <a:pt x="666" y="512"/>
                  </a:cubicBezTo>
                  <a:lnTo>
                    <a:pt x="724" y="452"/>
                  </a:lnTo>
                  <a:close/>
                  <a:moveTo>
                    <a:pt x="780" y="535"/>
                  </a:moveTo>
                  <a:cubicBezTo>
                    <a:pt x="783" y="543"/>
                    <a:pt x="783" y="543"/>
                    <a:pt x="783" y="543"/>
                  </a:cubicBezTo>
                  <a:cubicBezTo>
                    <a:pt x="775" y="541"/>
                    <a:pt x="775" y="541"/>
                    <a:pt x="775" y="541"/>
                  </a:cubicBezTo>
                  <a:cubicBezTo>
                    <a:pt x="776" y="539"/>
                    <a:pt x="778" y="537"/>
                    <a:pt x="780" y="535"/>
                  </a:cubicBezTo>
                  <a:close/>
                  <a:moveTo>
                    <a:pt x="658" y="515"/>
                  </a:moveTo>
                  <a:cubicBezTo>
                    <a:pt x="657" y="514"/>
                    <a:pt x="657" y="514"/>
                    <a:pt x="657" y="514"/>
                  </a:cubicBezTo>
                  <a:cubicBezTo>
                    <a:pt x="657" y="514"/>
                    <a:pt x="658" y="514"/>
                    <a:pt x="658" y="514"/>
                  </a:cubicBezTo>
                  <a:lnTo>
                    <a:pt x="658" y="515"/>
                  </a:lnTo>
                  <a:close/>
                  <a:moveTo>
                    <a:pt x="775" y="546"/>
                  </a:moveTo>
                  <a:cubicBezTo>
                    <a:pt x="775" y="545"/>
                    <a:pt x="775" y="545"/>
                    <a:pt x="775" y="545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5" y="548"/>
                    <a:pt x="775" y="548"/>
                    <a:pt x="775" y="548"/>
                  </a:cubicBezTo>
                  <a:cubicBezTo>
                    <a:pt x="775" y="547"/>
                    <a:pt x="775" y="546"/>
                    <a:pt x="775" y="546"/>
                  </a:cubicBezTo>
                  <a:close/>
                  <a:moveTo>
                    <a:pt x="787" y="540"/>
                  </a:moveTo>
                  <a:cubicBezTo>
                    <a:pt x="784" y="534"/>
                    <a:pt x="784" y="534"/>
                    <a:pt x="784" y="534"/>
                  </a:cubicBezTo>
                  <a:cubicBezTo>
                    <a:pt x="785" y="533"/>
                    <a:pt x="786" y="533"/>
                    <a:pt x="787" y="533"/>
                  </a:cubicBezTo>
                  <a:cubicBezTo>
                    <a:pt x="788" y="533"/>
                    <a:pt x="789" y="533"/>
                    <a:pt x="790" y="533"/>
                  </a:cubicBezTo>
                  <a:lnTo>
                    <a:pt x="787" y="540"/>
                  </a:lnTo>
                  <a:close/>
                  <a:moveTo>
                    <a:pt x="787" y="525"/>
                  </a:moveTo>
                  <a:cubicBezTo>
                    <a:pt x="785" y="525"/>
                    <a:pt x="782" y="526"/>
                    <a:pt x="780" y="526"/>
                  </a:cubicBezTo>
                  <a:cubicBezTo>
                    <a:pt x="746" y="453"/>
                    <a:pt x="746" y="453"/>
                    <a:pt x="746" y="453"/>
                  </a:cubicBezTo>
                  <a:cubicBezTo>
                    <a:pt x="748" y="452"/>
                    <a:pt x="749" y="451"/>
                    <a:pt x="750" y="450"/>
                  </a:cubicBezTo>
                  <a:cubicBezTo>
                    <a:pt x="803" y="479"/>
                    <a:pt x="803" y="479"/>
                    <a:pt x="803" y="479"/>
                  </a:cubicBezTo>
                  <a:cubicBezTo>
                    <a:pt x="802" y="480"/>
                    <a:pt x="802" y="481"/>
                    <a:pt x="802" y="482"/>
                  </a:cubicBezTo>
                  <a:cubicBezTo>
                    <a:pt x="802" y="486"/>
                    <a:pt x="804" y="489"/>
                    <a:pt x="807" y="490"/>
                  </a:cubicBezTo>
                  <a:cubicBezTo>
                    <a:pt x="792" y="526"/>
                    <a:pt x="792" y="526"/>
                    <a:pt x="792" y="526"/>
                  </a:cubicBezTo>
                  <a:cubicBezTo>
                    <a:pt x="791" y="526"/>
                    <a:pt x="789" y="525"/>
                    <a:pt x="787" y="525"/>
                  </a:cubicBezTo>
                  <a:close/>
                  <a:moveTo>
                    <a:pt x="892" y="507"/>
                  </a:moveTo>
                  <a:cubicBezTo>
                    <a:pt x="893" y="507"/>
                    <a:pt x="893" y="507"/>
                    <a:pt x="893" y="507"/>
                  </a:cubicBezTo>
                  <a:cubicBezTo>
                    <a:pt x="893" y="507"/>
                    <a:pt x="893" y="507"/>
                    <a:pt x="893" y="507"/>
                  </a:cubicBezTo>
                  <a:cubicBezTo>
                    <a:pt x="893" y="507"/>
                    <a:pt x="893" y="507"/>
                    <a:pt x="892" y="507"/>
                  </a:cubicBezTo>
                  <a:close/>
                  <a:moveTo>
                    <a:pt x="998" y="546"/>
                  </a:moveTo>
                  <a:cubicBezTo>
                    <a:pt x="998" y="545"/>
                    <a:pt x="999" y="544"/>
                    <a:pt x="999" y="544"/>
                  </a:cubicBezTo>
                  <a:cubicBezTo>
                    <a:pt x="1012" y="548"/>
                    <a:pt x="1012" y="548"/>
                    <a:pt x="1012" y="548"/>
                  </a:cubicBezTo>
                  <a:cubicBezTo>
                    <a:pt x="1000" y="552"/>
                    <a:pt x="1000" y="552"/>
                    <a:pt x="1000" y="552"/>
                  </a:cubicBezTo>
                  <a:cubicBezTo>
                    <a:pt x="999" y="550"/>
                    <a:pt x="998" y="548"/>
                    <a:pt x="998" y="546"/>
                  </a:cubicBezTo>
                  <a:close/>
                  <a:moveTo>
                    <a:pt x="992" y="537"/>
                  </a:moveTo>
                  <a:cubicBezTo>
                    <a:pt x="907" y="507"/>
                    <a:pt x="907" y="507"/>
                    <a:pt x="907" y="507"/>
                  </a:cubicBezTo>
                  <a:cubicBezTo>
                    <a:pt x="907" y="507"/>
                    <a:pt x="907" y="506"/>
                    <a:pt x="907" y="506"/>
                  </a:cubicBezTo>
                  <a:cubicBezTo>
                    <a:pt x="907" y="504"/>
                    <a:pt x="906" y="502"/>
                    <a:pt x="906" y="501"/>
                  </a:cubicBezTo>
                  <a:cubicBezTo>
                    <a:pt x="960" y="463"/>
                    <a:pt x="960" y="463"/>
                    <a:pt x="960" y="463"/>
                  </a:cubicBezTo>
                  <a:cubicBezTo>
                    <a:pt x="964" y="465"/>
                    <a:pt x="968" y="467"/>
                    <a:pt x="973" y="467"/>
                  </a:cubicBezTo>
                  <a:cubicBezTo>
                    <a:pt x="975" y="467"/>
                    <a:pt x="977" y="467"/>
                    <a:pt x="979" y="466"/>
                  </a:cubicBezTo>
                  <a:cubicBezTo>
                    <a:pt x="1003" y="526"/>
                    <a:pt x="1003" y="526"/>
                    <a:pt x="1003" y="526"/>
                  </a:cubicBezTo>
                  <a:cubicBezTo>
                    <a:pt x="998" y="528"/>
                    <a:pt x="995" y="532"/>
                    <a:pt x="992" y="537"/>
                  </a:cubicBezTo>
                  <a:close/>
                  <a:moveTo>
                    <a:pt x="973" y="459"/>
                  </a:moveTo>
                  <a:cubicBezTo>
                    <a:pt x="971" y="459"/>
                    <a:pt x="969" y="459"/>
                    <a:pt x="967" y="458"/>
                  </a:cubicBezTo>
                  <a:cubicBezTo>
                    <a:pt x="974" y="453"/>
                    <a:pt x="974" y="453"/>
                    <a:pt x="974" y="453"/>
                  </a:cubicBezTo>
                  <a:cubicBezTo>
                    <a:pt x="977" y="458"/>
                    <a:pt x="977" y="458"/>
                    <a:pt x="977" y="458"/>
                  </a:cubicBezTo>
                  <a:cubicBezTo>
                    <a:pt x="975" y="459"/>
                    <a:pt x="974" y="459"/>
                    <a:pt x="973" y="459"/>
                  </a:cubicBezTo>
                  <a:close/>
                  <a:moveTo>
                    <a:pt x="980" y="455"/>
                  </a:moveTo>
                  <a:cubicBezTo>
                    <a:pt x="980" y="456"/>
                    <a:pt x="980" y="456"/>
                    <a:pt x="980" y="456"/>
                  </a:cubicBezTo>
                  <a:cubicBezTo>
                    <a:pt x="980" y="456"/>
                    <a:pt x="980" y="456"/>
                    <a:pt x="980" y="456"/>
                  </a:cubicBezTo>
                  <a:lnTo>
                    <a:pt x="980" y="455"/>
                  </a:lnTo>
                  <a:close/>
                  <a:moveTo>
                    <a:pt x="977" y="448"/>
                  </a:moveTo>
                  <a:cubicBezTo>
                    <a:pt x="976" y="445"/>
                    <a:pt x="976" y="445"/>
                    <a:pt x="976" y="445"/>
                  </a:cubicBezTo>
                  <a:cubicBezTo>
                    <a:pt x="984" y="444"/>
                    <a:pt x="984" y="444"/>
                    <a:pt x="984" y="444"/>
                  </a:cubicBezTo>
                  <a:cubicBezTo>
                    <a:pt x="984" y="445"/>
                    <a:pt x="984" y="446"/>
                    <a:pt x="984" y="447"/>
                  </a:cubicBezTo>
                  <a:cubicBezTo>
                    <a:pt x="984" y="449"/>
                    <a:pt x="984" y="451"/>
                    <a:pt x="983" y="453"/>
                  </a:cubicBezTo>
                  <a:lnTo>
                    <a:pt x="977" y="448"/>
                  </a:lnTo>
                  <a:close/>
                  <a:moveTo>
                    <a:pt x="992" y="443"/>
                  </a:moveTo>
                  <a:cubicBezTo>
                    <a:pt x="1057" y="434"/>
                    <a:pt x="1057" y="434"/>
                    <a:pt x="1057" y="434"/>
                  </a:cubicBezTo>
                  <a:cubicBezTo>
                    <a:pt x="1057" y="434"/>
                    <a:pt x="1057" y="434"/>
                    <a:pt x="1057" y="434"/>
                  </a:cubicBezTo>
                  <a:cubicBezTo>
                    <a:pt x="1057" y="445"/>
                    <a:pt x="1066" y="454"/>
                    <a:pt x="1076" y="454"/>
                  </a:cubicBezTo>
                  <a:cubicBezTo>
                    <a:pt x="1077" y="454"/>
                    <a:pt x="1077" y="454"/>
                    <a:pt x="1077" y="454"/>
                  </a:cubicBezTo>
                  <a:cubicBezTo>
                    <a:pt x="1089" y="511"/>
                    <a:pt x="1089" y="511"/>
                    <a:pt x="1089" y="511"/>
                  </a:cubicBezTo>
                  <a:cubicBezTo>
                    <a:pt x="1083" y="512"/>
                    <a:pt x="1078" y="516"/>
                    <a:pt x="1076" y="521"/>
                  </a:cubicBezTo>
                  <a:cubicBezTo>
                    <a:pt x="989" y="458"/>
                    <a:pt x="989" y="458"/>
                    <a:pt x="989" y="458"/>
                  </a:cubicBezTo>
                  <a:cubicBezTo>
                    <a:pt x="991" y="455"/>
                    <a:pt x="992" y="451"/>
                    <a:pt x="992" y="447"/>
                  </a:cubicBezTo>
                  <a:cubicBezTo>
                    <a:pt x="992" y="446"/>
                    <a:pt x="992" y="444"/>
                    <a:pt x="992" y="443"/>
                  </a:cubicBezTo>
                  <a:close/>
                  <a:moveTo>
                    <a:pt x="1089" y="530"/>
                  </a:moveTo>
                  <a:cubicBezTo>
                    <a:pt x="1089" y="530"/>
                    <a:pt x="1089" y="531"/>
                    <a:pt x="1089" y="531"/>
                  </a:cubicBezTo>
                  <a:cubicBezTo>
                    <a:pt x="1082" y="526"/>
                    <a:pt x="1082" y="526"/>
                    <a:pt x="1082" y="526"/>
                  </a:cubicBezTo>
                  <a:cubicBezTo>
                    <a:pt x="1084" y="522"/>
                    <a:pt x="1087" y="519"/>
                    <a:pt x="1091" y="519"/>
                  </a:cubicBezTo>
                  <a:cubicBezTo>
                    <a:pt x="1093" y="526"/>
                    <a:pt x="1093" y="526"/>
                    <a:pt x="1093" y="526"/>
                  </a:cubicBezTo>
                  <a:lnTo>
                    <a:pt x="1089" y="530"/>
                  </a:lnTo>
                  <a:close/>
                  <a:moveTo>
                    <a:pt x="1095" y="519"/>
                  </a:moveTo>
                  <a:cubicBezTo>
                    <a:pt x="1097" y="519"/>
                    <a:pt x="1098" y="519"/>
                    <a:pt x="1099" y="520"/>
                  </a:cubicBezTo>
                  <a:cubicBezTo>
                    <a:pt x="1096" y="523"/>
                    <a:pt x="1096" y="523"/>
                    <a:pt x="1096" y="523"/>
                  </a:cubicBezTo>
                  <a:lnTo>
                    <a:pt x="1095" y="519"/>
                  </a:lnTo>
                  <a:close/>
                  <a:moveTo>
                    <a:pt x="1102" y="523"/>
                  </a:moveTo>
                  <a:cubicBezTo>
                    <a:pt x="1103" y="524"/>
                    <a:pt x="1104" y="525"/>
                    <a:pt x="1104" y="526"/>
                  </a:cubicBezTo>
                  <a:cubicBezTo>
                    <a:pt x="1099" y="526"/>
                    <a:pt x="1099" y="526"/>
                    <a:pt x="1099" y="526"/>
                  </a:cubicBezTo>
                  <a:lnTo>
                    <a:pt x="1102" y="523"/>
                  </a:lnTo>
                  <a:close/>
                  <a:moveTo>
                    <a:pt x="1202" y="532"/>
                  </a:moveTo>
                  <a:cubicBezTo>
                    <a:pt x="1206" y="538"/>
                    <a:pt x="1206" y="538"/>
                    <a:pt x="1206" y="538"/>
                  </a:cubicBezTo>
                  <a:cubicBezTo>
                    <a:pt x="1205" y="539"/>
                    <a:pt x="1205" y="539"/>
                    <a:pt x="1205" y="539"/>
                  </a:cubicBezTo>
                  <a:cubicBezTo>
                    <a:pt x="1199" y="538"/>
                    <a:pt x="1199" y="538"/>
                    <a:pt x="1199" y="538"/>
                  </a:cubicBezTo>
                  <a:cubicBezTo>
                    <a:pt x="1199" y="536"/>
                    <a:pt x="1200" y="534"/>
                    <a:pt x="1202" y="532"/>
                  </a:cubicBezTo>
                  <a:close/>
                  <a:moveTo>
                    <a:pt x="1204" y="543"/>
                  </a:moveTo>
                  <a:cubicBezTo>
                    <a:pt x="1204" y="543"/>
                    <a:pt x="1204" y="543"/>
                    <a:pt x="1204" y="543"/>
                  </a:cubicBezTo>
                  <a:cubicBezTo>
                    <a:pt x="1201" y="547"/>
                    <a:pt x="1201" y="547"/>
                    <a:pt x="1201" y="547"/>
                  </a:cubicBezTo>
                  <a:cubicBezTo>
                    <a:pt x="1199" y="546"/>
                    <a:pt x="1199" y="544"/>
                    <a:pt x="1199" y="542"/>
                  </a:cubicBezTo>
                  <a:lnTo>
                    <a:pt x="1204" y="543"/>
                  </a:lnTo>
                  <a:close/>
                  <a:moveTo>
                    <a:pt x="1206" y="547"/>
                  </a:moveTo>
                  <a:cubicBezTo>
                    <a:pt x="1209" y="552"/>
                    <a:pt x="1209" y="552"/>
                    <a:pt x="1209" y="552"/>
                  </a:cubicBezTo>
                  <a:cubicBezTo>
                    <a:pt x="1207" y="552"/>
                    <a:pt x="1205" y="551"/>
                    <a:pt x="1203" y="550"/>
                  </a:cubicBezTo>
                  <a:lnTo>
                    <a:pt x="1206" y="547"/>
                  </a:lnTo>
                  <a:close/>
                  <a:moveTo>
                    <a:pt x="1209" y="543"/>
                  </a:moveTo>
                  <a:cubicBezTo>
                    <a:pt x="1221" y="546"/>
                    <a:pt x="1221" y="546"/>
                    <a:pt x="1221" y="546"/>
                  </a:cubicBezTo>
                  <a:cubicBezTo>
                    <a:pt x="1219" y="549"/>
                    <a:pt x="1216" y="551"/>
                    <a:pt x="1213" y="552"/>
                  </a:cubicBezTo>
                  <a:lnTo>
                    <a:pt x="1209" y="543"/>
                  </a:lnTo>
                  <a:close/>
                  <a:moveTo>
                    <a:pt x="1351" y="510"/>
                  </a:moveTo>
                  <a:cubicBezTo>
                    <a:pt x="1348" y="510"/>
                    <a:pt x="1346" y="509"/>
                    <a:pt x="1344" y="506"/>
                  </a:cubicBezTo>
                  <a:cubicBezTo>
                    <a:pt x="1351" y="505"/>
                    <a:pt x="1351" y="505"/>
                    <a:pt x="1351" y="505"/>
                  </a:cubicBezTo>
                  <a:cubicBezTo>
                    <a:pt x="1353" y="510"/>
                    <a:pt x="1353" y="510"/>
                    <a:pt x="1353" y="510"/>
                  </a:cubicBezTo>
                  <a:cubicBezTo>
                    <a:pt x="1352" y="510"/>
                    <a:pt x="1352" y="510"/>
                    <a:pt x="1351" y="510"/>
                  </a:cubicBezTo>
                  <a:close/>
                  <a:moveTo>
                    <a:pt x="1356" y="500"/>
                  </a:moveTo>
                  <a:cubicBezTo>
                    <a:pt x="1358" y="499"/>
                    <a:pt x="1358" y="499"/>
                    <a:pt x="1358" y="499"/>
                  </a:cubicBezTo>
                  <a:cubicBezTo>
                    <a:pt x="1358" y="499"/>
                    <a:pt x="1359" y="500"/>
                    <a:pt x="1359" y="500"/>
                  </a:cubicBezTo>
                  <a:lnTo>
                    <a:pt x="1356" y="500"/>
                  </a:lnTo>
                  <a:close/>
                  <a:moveTo>
                    <a:pt x="1352" y="497"/>
                  </a:moveTo>
                  <a:cubicBezTo>
                    <a:pt x="1351" y="495"/>
                    <a:pt x="1351" y="495"/>
                    <a:pt x="1351" y="495"/>
                  </a:cubicBezTo>
                  <a:cubicBezTo>
                    <a:pt x="1351" y="495"/>
                    <a:pt x="1351" y="495"/>
                    <a:pt x="1351" y="495"/>
                  </a:cubicBezTo>
                  <a:cubicBezTo>
                    <a:pt x="1353" y="495"/>
                    <a:pt x="1354" y="495"/>
                    <a:pt x="1355" y="496"/>
                  </a:cubicBezTo>
                  <a:lnTo>
                    <a:pt x="1352" y="497"/>
                  </a:lnTo>
                  <a:close/>
                  <a:moveTo>
                    <a:pt x="1351" y="487"/>
                  </a:moveTo>
                  <a:cubicBezTo>
                    <a:pt x="1350" y="487"/>
                    <a:pt x="1349" y="487"/>
                    <a:pt x="1348" y="487"/>
                  </a:cubicBezTo>
                  <a:cubicBezTo>
                    <a:pt x="1328" y="442"/>
                    <a:pt x="1328" y="442"/>
                    <a:pt x="1328" y="442"/>
                  </a:cubicBezTo>
                  <a:cubicBezTo>
                    <a:pt x="1329" y="441"/>
                    <a:pt x="1330" y="440"/>
                    <a:pt x="1331" y="438"/>
                  </a:cubicBezTo>
                  <a:cubicBezTo>
                    <a:pt x="1358" y="444"/>
                    <a:pt x="1358" y="444"/>
                    <a:pt x="1358" y="444"/>
                  </a:cubicBezTo>
                  <a:cubicBezTo>
                    <a:pt x="1358" y="444"/>
                    <a:pt x="1358" y="445"/>
                    <a:pt x="1358" y="445"/>
                  </a:cubicBezTo>
                  <a:cubicBezTo>
                    <a:pt x="1358" y="456"/>
                    <a:pt x="1367" y="465"/>
                    <a:pt x="1378" y="465"/>
                  </a:cubicBezTo>
                  <a:cubicBezTo>
                    <a:pt x="1387" y="465"/>
                    <a:pt x="1395" y="458"/>
                    <a:pt x="1397" y="449"/>
                  </a:cubicBezTo>
                  <a:cubicBezTo>
                    <a:pt x="1451" y="454"/>
                    <a:pt x="1451" y="454"/>
                    <a:pt x="1451" y="454"/>
                  </a:cubicBezTo>
                  <a:cubicBezTo>
                    <a:pt x="1451" y="454"/>
                    <a:pt x="1451" y="454"/>
                    <a:pt x="1451" y="455"/>
                  </a:cubicBezTo>
                  <a:cubicBezTo>
                    <a:pt x="1363" y="492"/>
                    <a:pt x="1363" y="492"/>
                    <a:pt x="1363" y="492"/>
                  </a:cubicBezTo>
                  <a:cubicBezTo>
                    <a:pt x="1360" y="489"/>
                    <a:pt x="1356" y="487"/>
                    <a:pt x="1351" y="487"/>
                  </a:cubicBezTo>
                  <a:close/>
                  <a:moveTo>
                    <a:pt x="1393" y="434"/>
                  </a:moveTo>
                  <a:cubicBezTo>
                    <a:pt x="1390" y="429"/>
                    <a:pt x="1384" y="426"/>
                    <a:pt x="1378" y="426"/>
                  </a:cubicBezTo>
                  <a:cubicBezTo>
                    <a:pt x="1376" y="426"/>
                    <a:pt x="1375" y="426"/>
                    <a:pt x="1374" y="426"/>
                  </a:cubicBezTo>
                  <a:cubicBezTo>
                    <a:pt x="1358" y="377"/>
                    <a:pt x="1358" y="377"/>
                    <a:pt x="1358" y="377"/>
                  </a:cubicBezTo>
                  <a:cubicBezTo>
                    <a:pt x="1363" y="376"/>
                    <a:pt x="1368" y="373"/>
                    <a:pt x="1371" y="368"/>
                  </a:cubicBezTo>
                  <a:cubicBezTo>
                    <a:pt x="1436" y="400"/>
                    <a:pt x="1436" y="400"/>
                    <a:pt x="1436" y="400"/>
                  </a:cubicBezTo>
                  <a:cubicBezTo>
                    <a:pt x="1435" y="403"/>
                    <a:pt x="1435" y="405"/>
                    <a:pt x="1435" y="407"/>
                  </a:cubicBezTo>
                  <a:cubicBezTo>
                    <a:pt x="1435" y="412"/>
                    <a:pt x="1436" y="416"/>
                    <a:pt x="1439" y="419"/>
                  </a:cubicBezTo>
                  <a:lnTo>
                    <a:pt x="1393" y="434"/>
                  </a:lnTo>
                  <a:close/>
                  <a:moveTo>
                    <a:pt x="1356" y="370"/>
                  </a:moveTo>
                  <a:cubicBezTo>
                    <a:pt x="1354" y="364"/>
                    <a:pt x="1354" y="364"/>
                    <a:pt x="1354" y="364"/>
                  </a:cubicBezTo>
                  <a:cubicBezTo>
                    <a:pt x="1355" y="361"/>
                    <a:pt x="1355" y="361"/>
                    <a:pt x="1355" y="361"/>
                  </a:cubicBezTo>
                  <a:cubicBezTo>
                    <a:pt x="1364" y="365"/>
                    <a:pt x="1364" y="365"/>
                    <a:pt x="1364" y="365"/>
                  </a:cubicBezTo>
                  <a:cubicBezTo>
                    <a:pt x="1362" y="367"/>
                    <a:pt x="1359" y="369"/>
                    <a:pt x="1356" y="370"/>
                  </a:cubicBezTo>
                  <a:close/>
                  <a:moveTo>
                    <a:pt x="1356" y="355"/>
                  </a:moveTo>
                  <a:cubicBezTo>
                    <a:pt x="1357" y="347"/>
                    <a:pt x="1357" y="347"/>
                    <a:pt x="1357" y="347"/>
                  </a:cubicBezTo>
                  <a:cubicBezTo>
                    <a:pt x="1360" y="347"/>
                    <a:pt x="1363" y="349"/>
                    <a:pt x="1364" y="352"/>
                  </a:cubicBezTo>
                  <a:lnTo>
                    <a:pt x="1356" y="355"/>
                  </a:lnTo>
                  <a:close/>
                  <a:moveTo>
                    <a:pt x="1472" y="315"/>
                  </a:moveTo>
                  <a:cubicBezTo>
                    <a:pt x="1476" y="316"/>
                    <a:pt x="1476" y="316"/>
                    <a:pt x="1476" y="316"/>
                  </a:cubicBezTo>
                  <a:cubicBezTo>
                    <a:pt x="1477" y="318"/>
                    <a:pt x="1477" y="318"/>
                    <a:pt x="1477" y="318"/>
                  </a:cubicBezTo>
                  <a:cubicBezTo>
                    <a:pt x="1468" y="321"/>
                    <a:pt x="1468" y="321"/>
                    <a:pt x="1468" y="321"/>
                  </a:cubicBezTo>
                  <a:cubicBezTo>
                    <a:pt x="1469" y="318"/>
                    <a:pt x="1470" y="316"/>
                    <a:pt x="1472" y="315"/>
                  </a:cubicBezTo>
                  <a:close/>
                  <a:moveTo>
                    <a:pt x="1485" y="316"/>
                  </a:moveTo>
                  <a:cubicBezTo>
                    <a:pt x="1483" y="315"/>
                    <a:pt x="1483" y="315"/>
                    <a:pt x="1483" y="315"/>
                  </a:cubicBezTo>
                  <a:cubicBezTo>
                    <a:pt x="1484" y="313"/>
                    <a:pt x="1484" y="313"/>
                    <a:pt x="1484" y="313"/>
                  </a:cubicBezTo>
                  <a:cubicBezTo>
                    <a:pt x="1485" y="313"/>
                    <a:pt x="1486" y="314"/>
                    <a:pt x="1486" y="314"/>
                  </a:cubicBezTo>
                  <a:lnTo>
                    <a:pt x="1485" y="316"/>
                  </a:lnTo>
                  <a:close/>
                  <a:moveTo>
                    <a:pt x="1487" y="306"/>
                  </a:moveTo>
                  <a:cubicBezTo>
                    <a:pt x="1514" y="238"/>
                    <a:pt x="1514" y="238"/>
                    <a:pt x="1514" y="238"/>
                  </a:cubicBezTo>
                  <a:cubicBezTo>
                    <a:pt x="1566" y="228"/>
                    <a:pt x="1566" y="228"/>
                    <a:pt x="1566" y="228"/>
                  </a:cubicBezTo>
                  <a:cubicBezTo>
                    <a:pt x="1567" y="230"/>
                    <a:pt x="1568" y="232"/>
                    <a:pt x="1570" y="233"/>
                  </a:cubicBezTo>
                  <a:cubicBezTo>
                    <a:pt x="1492" y="309"/>
                    <a:pt x="1492" y="309"/>
                    <a:pt x="1492" y="309"/>
                  </a:cubicBezTo>
                  <a:cubicBezTo>
                    <a:pt x="1490" y="308"/>
                    <a:pt x="1489" y="306"/>
                    <a:pt x="1487" y="306"/>
                  </a:cubicBezTo>
                  <a:close/>
                  <a:moveTo>
                    <a:pt x="1540" y="139"/>
                  </a:moveTo>
                  <a:cubicBezTo>
                    <a:pt x="1540" y="138"/>
                    <a:pt x="1540" y="137"/>
                    <a:pt x="1540" y="137"/>
                  </a:cubicBezTo>
                  <a:cubicBezTo>
                    <a:pt x="1546" y="139"/>
                    <a:pt x="1546" y="139"/>
                    <a:pt x="1546" y="139"/>
                  </a:cubicBezTo>
                  <a:cubicBezTo>
                    <a:pt x="1546" y="139"/>
                    <a:pt x="1546" y="140"/>
                    <a:pt x="1546" y="140"/>
                  </a:cubicBezTo>
                  <a:cubicBezTo>
                    <a:pt x="1547" y="143"/>
                    <a:pt x="1547" y="143"/>
                    <a:pt x="1547" y="143"/>
                  </a:cubicBezTo>
                  <a:cubicBezTo>
                    <a:pt x="1545" y="148"/>
                    <a:pt x="1545" y="148"/>
                    <a:pt x="1545" y="148"/>
                  </a:cubicBezTo>
                  <a:cubicBezTo>
                    <a:pt x="1542" y="146"/>
                    <a:pt x="1540" y="143"/>
                    <a:pt x="1540" y="139"/>
                  </a:cubicBezTo>
                  <a:close/>
                  <a:moveTo>
                    <a:pt x="1549" y="148"/>
                  </a:moveTo>
                  <a:cubicBezTo>
                    <a:pt x="1550" y="150"/>
                    <a:pt x="1550" y="150"/>
                    <a:pt x="1550" y="150"/>
                  </a:cubicBezTo>
                  <a:cubicBezTo>
                    <a:pt x="1550" y="150"/>
                    <a:pt x="1549" y="150"/>
                    <a:pt x="1549" y="150"/>
                  </a:cubicBezTo>
                  <a:lnTo>
                    <a:pt x="1549" y="148"/>
                  </a:lnTo>
                  <a:close/>
                  <a:moveTo>
                    <a:pt x="1551" y="158"/>
                  </a:moveTo>
                  <a:cubicBezTo>
                    <a:pt x="1552" y="158"/>
                    <a:pt x="1553" y="158"/>
                    <a:pt x="1554" y="158"/>
                  </a:cubicBezTo>
                  <a:cubicBezTo>
                    <a:pt x="1573" y="203"/>
                    <a:pt x="1573" y="203"/>
                    <a:pt x="1573" y="203"/>
                  </a:cubicBezTo>
                  <a:cubicBezTo>
                    <a:pt x="1568" y="206"/>
                    <a:pt x="1564" y="212"/>
                    <a:pt x="1564" y="219"/>
                  </a:cubicBezTo>
                  <a:cubicBezTo>
                    <a:pt x="1564" y="221"/>
                    <a:pt x="1564" y="223"/>
                    <a:pt x="1564" y="224"/>
                  </a:cubicBezTo>
                  <a:cubicBezTo>
                    <a:pt x="1515" y="233"/>
                    <a:pt x="1515" y="233"/>
                    <a:pt x="1515" y="233"/>
                  </a:cubicBezTo>
                  <a:cubicBezTo>
                    <a:pt x="1546" y="157"/>
                    <a:pt x="1546" y="157"/>
                    <a:pt x="1546" y="157"/>
                  </a:cubicBezTo>
                  <a:cubicBezTo>
                    <a:pt x="1547" y="158"/>
                    <a:pt x="1549" y="158"/>
                    <a:pt x="1551" y="158"/>
                  </a:cubicBezTo>
                  <a:close/>
                  <a:moveTo>
                    <a:pt x="1572" y="223"/>
                  </a:moveTo>
                  <a:cubicBezTo>
                    <a:pt x="1572" y="222"/>
                    <a:pt x="1572" y="221"/>
                    <a:pt x="1572" y="219"/>
                  </a:cubicBezTo>
                  <a:cubicBezTo>
                    <a:pt x="1572" y="216"/>
                    <a:pt x="1574" y="212"/>
                    <a:pt x="1576" y="210"/>
                  </a:cubicBezTo>
                  <a:cubicBezTo>
                    <a:pt x="1581" y="221"/>
                    <a:pt x="1581" y="221"/>
                    <a:pt x="1581" y="221"/>
                  </a:cubicBezTo>
                  <a:lnTo>
                    <a:pt x="1572" y="223"/>
                  </a:lnTo>
                  <a:close/>
                  <a:moveTo>
                    <a:pt x="1580" y="208"/>
                  </a:moveTo>
                  <a:cubicBezTo>
                    <a:pt x="1581" y="208"/>
                    <a:pt x="1582" y="208"/>
                    <a:pt x="1584" y="208"/>
                  </a:cubicBezTo>
                  <a:cubicBezTo>
                    <a:pt x="1586" y="208"/>
                    <a:pt x="1589" y="209"/>
                    <a:pt x="1591" y="210"/>
                  </a:cubicBezTo>
                  <a:cubicBezTo>
                    <a:pt x="1584" y="217"/>
                    <a:pt x="1584" y="217"/>
                    <a:pt x="1584" y="217"/>
                  </a:cubicBezTo>
                  <a:lnTo>
                    <a:pt x="1580" y="208"/>
                  </a:lnTo>
                  <a:close/>
                  <a:moveTo>
                    <a:pt x="1555" y="150"/>
                  </a:moveTo>
                  <a:cubicBezTo>
                    <a:pt x="1552" y="143"/>
                    <a:pt x="1552" y="143"/>
                    <a:pt x="1552" y="143"/>
                  </a:cubicBezTo>
                  <a:cubicBezTo>
                    <a:pt x="1561" y="145"/>
                    <a:pt x="1561" y="145"/>
                    <a:pt x="1561" y="145"/>
                  </a:cubicBezTo>
                  <a:cubicBezTo>
                    <a:pt x="1560" y="147"/>
                    <a:pt x="1557" y="149"/>
                    <a:pt x="1555" y="150"/>
                  </a:cubicBezTo>
                  <a:close/>
                  <a:moveTo>
                    <a:pt x="1481" y="143"/>
                  </a:moveTo>
                  <a:cubicBezTo>
                    <a:pt x="1491" y="143"/>
                    <a:pt x="1500" y="135"/>
                    <a:pt x="1500" y="124"/>
                  </a:cubicBezTo>
                  <a:cubicBezTo>
                    <a:pt x="1532" y="134"/>
                    <a:pt x="1532" y="134"/>
                    <a:pt x="1532" y="134"/>
                  </a:cubicBezTo>
                  <a:cubicBezTo>
                    <a:pt x="1532" y="136"/>
                    <a:pt x="1532" y="137"/>
                    <a:pt x="1532" y="139"/>
                  </a:cubicBezTo>
                  <a:cubicBezTo>
                    <a:pt x="1532" y="146"/>
                    <a:pt x="1536" y="152"/>
                    <a:pt x="1542" y="156"/>
                  </a:cubicBezTo>
                  <a:cubicBezTo>
                    <a:pt x="1511" y="234"/>
                    <a:pt x="1511" y="234"/>
                    <a:pt x="1511" y="234"/>
                  </a:cubicBezTo>
                  <a:cubicBezTo>
                    <a:pt x="1454" y="245"/>
                    <a:pt x="1454" y="245"/>
                    <a:pt x="1454" y="245"/>
                  </a:cubicBezTo>
                  <a:cubicBezTo>
                    <a:pt x="1442" y="213"/>
                    <a:pt x="1442" y="213"/>
                    <a:pt x="1442" y="213"/>
                  </a:cubicBezTo>
                  <a:cubicBezTo>
                    <a:pt x="1448" y="209"/>
                    <a:pt x="1453" y="203"/>
                    <a:pt x="1453" y="195"/>
                  </a:cubicBezTo>
                  <a:cubicBezTo>
                    <a:pt x="1453" y="189"/>
                    <a:pt x="1450" y="183"/>
                    <a:pt x="1446" y="180"/>
                  </a:cubicBezTo>
                  <a:cubicBezTo>
                    <a:pt x="1472" y="141"/>
                    <a:pt x="1472" y="141"/>
                    <a:pt x="1472" y="141"/>
                  </a:cubicBezTo>
                  <a:cubicBezTo>
                    <a:pt x="1474" y="142"/>
                    <a:pt x="1477" y="143"/>
                    <a:pt x="1481" y="143"/>
                  </a:cubicBezTo>
                  <a:close/>
                  <a:moveTo>
                    <a:pt x="1445" y="195"/>
                  </a:moveTo>
                  <a:cubicBezTo>
                    <a:pt x="1445" y="199"/>
                    <a:pt x="1443" y="203"/>
                    <a:pt x="1439" y="205"/>
                  </a:cubicBezTo>
                  <a:cubicBezTo>
                    <a:pt x="1435" y="195"/>
                    <a:pt x="1435" y="195"/>
                    <a:pt x="1435" y="195"/>
                  </a:cubicBezTo>
                  <a:cubicBezTo>
                    <a:pt x="1441" y="187"/>
                    <a:pt x="1441" y="187"/>
                    <a:pt x="1441" y="187"/>
                  </a:cubicBezTo>
                  <a:cubicBezTo>
                    <a:pt x="1443" y="189"/>
                    <a:pt x="1445" y="192"/>
                    <a:pt x="1445" y="195"/>
                  </a:cubicBezTo>
                  <a:close/>
                  <a:moveTo>
                    <a:pt x="1434" y="191"/>
                  </a:moveTo>
                  <a:cubicBezTo>
                    <a:pt x="1434" y="191"/>
                    <a:pt x="1434" y="191"/>
                    <a:pt x="1434" y="191"/>
                  </a:cubicBezTo>
                  <a:cubicBezTo>
                    <a:pt x="1434" y="190"/>
                    <a:pt x="1434" y="190"/>
                    <a:pt x="1434" y="190"/>
                  </a:cubicBezTo>
                  <a:cubicBezTo>
                    <a:pt x="1433" y="190"/>
                    <a:pt x="1433" y="190"/>
                    <a:pt x="1433" y="190"/>
                  </a:cubicBezTo>
                  <a:cubicBezTo>
                    <a:pt x="1433" y="190"/>
                    <a:pt x="1433" y="190"/>
                    <a:pt x="1433" y="190"/>
                  </a:cubicBezTo>
                  <a:cubicBezTo>
                    <a:pt x="1429" y="184"/>
                    <a:pt x="1429" y="184"/>
                    <a:pt x="1429" y="184"/>
                  </a:cubicBezTo>
                  <a:cubicBezTo>
                    <a:pt x="1430" y="184"/>
                    <a:pt x="1432" y="183"/>
                    <a:pt x="1433" y="183"/>
                  </a:cubicBezTo>
                  <a:cubicBezTo>
                    <a:pt x="1435" y="183"/>
                    <a:pt x="1436" y="184"/>
                    <a:pt x="1438" y="184"/>
                  </a:cubicBezTo>
                  <a:lnTo>
                    <a:pt x="1434" y="191"/>
                  </a:lnTo>
                  <a:close/>
                  <a:moveTo>
                    <a:pt x="1427" y="188"/>
                  </a:moveTo>
                  <a:cubicBezTo>
                    <a:pt x="1424" y="188"/>
                    <a:pt x="1424" y="188"/>
                    <a:pt x="1424" y="188"/>
                  </a:cubicBezTo>
                  <a:cubicBezTo>
                    <a:pt x="1425" y="187"/>
                    <a:pt x="1425" y="187"/>
                    <a:pt x="1425" y="186"/>
                  </a:cubicBezTo>
                  <a:lnTo>
                    <a:pt x="1427" y="188"/>
                  </a:lnTo>
                  <a:close/>
                  <a:moveTo>
                    <a:pt x="1369" y="121"/>
                  </a:moveTo>
                  <a:cubicBezTo>
                    <a:pt x="1354" y="159"/>
                    <a:pt x="1354" y="159"/>
                    <a:pt x="1354" y="159"/>
                  </a:cubicBezTo>
                  <a:cubicBezTo>
                    <a:pt x="1351" y="159"/>
                    <a:pt x="1349" y="160"/>
                    <a:pt x="1347" y="161"/>
                  </a:cubicBezTo>
                  <a:cubicBezTo>
                    <a:pt x="1330" y="128"/>
                    <a:pt x="1330" y="128"/>
                    <a:pt x="1330" y="128"/>
                  </a:cubicBezTo>
                  <a:cubicBezTo>
                    <a:pt x="1334" y="124"/>
                    <a:pt x="1338" y="121"/>
                    <a:pt x="1338" y="113"/>
                  </a:cubicBezTo>
                  <a:cubicBezTo>
                    <a:pt x="1361" y="113"/>
                    <a:pt x="1361" y="113"/>
                    <a:pt x="1361" y="113"/>
                  </a:cubicBezTo>
                  <a:cubicBezTo>
                    <a:pt x="1361" y="117"/>
                    <a:pt x="1365" y="120"/>
                    <a:pt x="1369" y="121"/>
                  </a:cubicBezTo>
                  <a:close/>
                  <a:moveTo>
                    <a:pt x="1326" y="120"/>
                  </a:moveTo>
                  <a:cubicBezTo>
                    <a:pt x="1322" y="113"/>
                    <a:pt x="1322" y="113"/>
                    <a:pt x="1322" y="113"/>
                  </a:cubicBezTo>
                  <a:cubicBezTo>
                    <a:pt x="1330" y="113"/>
                    <a:pt x="1330" y="113"/>
                    <a:pt x="1330" y="113"/>
                  </a:cubicBezTo>
                  <a:cubicBezTo>
                    <a:pt x="1330" y="117"/>
                    <a:pt x="1328" y="118"/>
                    <a:pt x="1326" y="120"/>
                  </a:cubicBezTo>
                  <a:close/>
                  <a:moveTo>
                    <a:pt x="1319" y="131"/>
                  </a:moveTo>
                  <a:cubicBezTo>
                    <a:pt x="1321" y="131"/>
                    <a:pt x="1324" y="130"/>
                    <a:pt x="1326" y="129"/>
                  </a:cubicBezTo>
                  <a:cubicBezTo>
                    <a:pt x="1343" y="162"/>
                    <a:pt x="1343" y="162"/>
                    <a:pt x="1343" y="162"/>
                  </a:cubicBezTo>
                  <a:cubicBezTo>
                    <a:pt x="1339" y="165"/>
                    <a:pt x="1335" y="170"/>
                    <a:pt x="1334" y="176"/>
                  </a:cubicBezTo>
                  <a:cubicBezTo>
                    <a:pt x="1293" y="164"/>
                    <a:pt x="1293" y="164"/>
                    <a:pt x="1293" y="164"/>
                  </a:cubicBezTo>
                  <a:cubicBezTo>
                    <a:pt x="1311" y="129"/>
                    <a:pt x="1311" y="129"/>
                    <a:pt x="1311" y="129"/>
                  </a:cubicBezTo>
                  <a:cubicBezTo>
                    <a:pt x="1314" y="130"/>
                    <a:pt x="1316" y="131"/>
                    <a:pt x="1319" y="131"/>
                  </a:cubicBezTo>
                  <a:close/>
                  <a:moveTo>
                    <a:pt x="1334" y="180"/>
                  </a:moveTo>
                  <a:cubicBezTo>
                    <a:pt x="1334" y="182"/>
                    <a:pt x="1335" y="184"/>
                    <a:pt x="1336" y="186"/>
                  </a:cubicBezTo>
                  <a:cubicBezTo>
                    <a:pt x="1255" y="244"/>
                    <a:pt x="1255" y="244"/>
                    <a:pt x="1255" y="244"/>
                  </a:cubicBezTo>
                  <a:cubicBezTo>
                    <a:pt x="1254" y="243"/>
                    <a:pt x="1253" y="243"/>
                    <a:pt x="1252" y="242"/>
                  </a:cubicBezTo>
                  <a:cubicBezTo>
                    <a:pt x="1291" y="168"/>
                    <a:pt x="1291" y="168"/>
                    <a:pt x="1291" y="168"/>
                  </a:cubicBezTo>
                  <a:lnTo>
                    <a:pt x="1334" y="180"/>
                  </a:lnTo>
                  <a:close/>
                  <a:moveTo>
                    <a:pt x="1248" y="241"/>
                  </a:moveTo>
                  <a:cubicBezTo>
                    <a:pt x="1248" y="241"/>
                    <a:pt x="1247" y="241"/>
                    <a:pt x="1247" y="241"/>
                  </a:cubicBezTo>
                  <a:cubicBezTo>
                    <a:pt x="1245" y="166"/>
                    <a:pt x="1245" y="166"/>
                    <a:pt x="1245" y="166"/>
                  </a:cubicBezTo>
                  <a:cubicBezTo>
                    <a:pt x="1249" y="165"/>
                    <a:pt x="1253" y="162"/>
                    <a:pt x="1256" y="158"/>
                  </a:cubicBezTo>
                  <a:cubicBezTo>
                    <a:pt x="1287" y="167"/>
                    <a:pt x="1287" y="167"/>
                    <a:pt x="1287" y="167"/>
                  </a:cubicBezTo>
                  <a:lnTo>
                    <a:pt x="1248" y="241"/>
                  </a:lnTo>
                  <a:close/>
                  <a:moveTo>
                    <a:pt x="1245" y="158"/>
                  </a:moveTo>
                  <a:cubicBezTo>
                    <a:pt x="1244" y="155"/>
                    <a:pt x="1244" y="155"/>
                    <a:pt x="1244" y="155"/>
                  </a:cubicBezTo>
                  <a:cubicBezTo>
                    <a:pt x="1248" y="156"/>
                    <a:pt x="1248" y="156"/>
                    <a:pt x="1248" y="156"/>
                  </a:cubicBezTo>
                  <a:cubicBezTo>
                    <a:pt x="1247" y="157"/>
                    <a:pt x="1246" y="157"/>
                    <a:pt x="1245" y="158"/>
                  </a:cubicBezTo>
                  <a:close/>
                  <a:moveTo>
                    <a:pt x="1245" y="151"/>
                  </a:moveTo>
                  <a:cubicBezTo>
                    <a:pt x="1251" y="148"/>
                    <a:pt x="1251" y="148"/>
                    <a:pt x="1251" y="148"/>
                  </a:cubicBezTo>
                  <a:cubicBezTo>
                    <a:pt x="1251" y="150"/>
                    <a:pt x="1251" y="151"/>
                    <a:pt x="1250" y="152"/>
                  </a:cubicBezTo>
                  <a:lnTo>
                    <a:pt x="1245" y="151"/>
                  </a:lnTo>
                  <a:close/>
                  <a:moveTo>
                    <a:pt x="1227" y="162"/>
                  </a:moveTo>
                  <a:cubicBezTo>
                    <a:pt x="1149" y="247"/>
                    <a:pt x="1149" y="247"/>
                    <a:pt x="1149" y="247"/>
                  </a:cubicBezTo>
                  <a:cubicBezTo>
                    <a:pt x="1147" y="243"/>
                    <a:pt x="1143" y="240"/>
                    <a:pt x="1139" y="238"/>
                  </a:cubicBezTo>
                  <a:cubicBezTo>
                    <a:pt x="1156" y="165"/>
                    <a:pt x="1156" y="165"/>
                    <a:pt x="1156" y="165"/>
                  </a:cubicBezTo>
                  <a:cubicBezTo>
                    <a:pt x="1221" y="153"/>
                    <a:pt x="1221" y="153"/>
                    <a:pt x="1221" y="153"/>
                  </a:cubicBezTo>
                  <a:cubicBezTo>
                    <a:pt x="1222" y="157"/>
                    <a:pt x="1224" y="160"/>
                    <a:pt x="1227" y="162"/>
                  </a:cubicBezTo>
                  <a:close/>
                  <a:moveTo>
                    <a:pt x="1099" y="135"/>
                  </a:moveTo>
                  <a:cubicBezTo>
                    <a:pt x="1097" y="135"/>
                    <a:pt x="1095" y="134"/>
                    <a:pt x="1094" y="133"/>
                  </a:cubicBezTo>
                  <a:cubicBezTo>
                    <a:pt x="1099" y="126"/>
                    <a:pt x="1099" y="126"/>
                    <a:pt x="1099" y="126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0" y="131"/>
                    <a:pt x="1105" y="135"/>
                    <a:pt x="1099" y="135"/>
                  </a:cubicBezTo>
                  <a:close/>
                  <a:moveTo>
                    <a:pt x="982" y="89"/>
                  </a:moveTo>
                  <a:cubicBezTo>
                    <a:pt x="977" y="84"/>
                    <a:pt x="977" y="84"/>
                    <a:pt x="977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983" y="86"/>
                    <a:pt x="983" y="87"/>
                    <a:pt x="982" y="89"/>
                  </a:cubicBezTo>
                  <a:close/>
                  <a:moveTo>
                    <a:pt x="962" y="87"/>
                  </a:moveTo>
                  <a:cubicBezTo>
                    <a:pt x="961" y="85"/>
                    <a:pt x="961" y="84"/>
                    <a:pt x="961" y="82"/>
                  </a:cubicBezTo>
                  <a:cubicBezTo>
                    <a:pt x="968" y="83"/>
                    <a:pt x="968" y="83"/>
                    <a:pt x="968" y="83"/>
                  </a:cubicBezTo>
                  <a:lnTo>
                    <a:pt x="962" y="87"/>
                  </a:lnTo>
                  <a:close/>
                  <a:moveTo>
                    <a:pt x="959" y="95"/>
                  </a:moveTo>
                  <a:cubicBezTo>
                    <a:pt x="962" y="99"/>
                    <a:pt x="967" y="101"/>
                    <a:pt x="973" y="101"/>
                  </a:cubicBezTo>
                  <a:cubicBezTo>
                    <a:pt x="977" y="101"/>
                    <a:pt x="981" y="100"/>
                    <a:pt x="984" y="97"/>
                  </a:cubicBezTo>
                  <a:cubicBezTo>
                    <a:pt x="1045" y="167"/>
                    <a:pt x="1045" y="167"/>
                    <a:pt x="1045" y="167"/>
                  </a:cubicBezTo>
                  <a:cubicBezTo>
                    <a:pt x="1043" y="169"/>
                    <a:pt x="1042" y="171"/>
                    <a:pt x="1041" y="172"/>
                  </a:cubicBezTo>
                  <a:cubicBezTo>
                    <a:pt x="929" y="131"/>
                    <a:pt x="929" y="131"/>
                    <a:pt x="929" y="131"/>
                  </a:cubicBezTo>
                  <a:cubicBezTo>
                    <a:pt x="929" y="130"/>
                    <a:pt x="929" y="128"/>
                    <a:pt x="929" y="127"/>
                  </a:cubicBezTo>
                  <a:cubicBezTo>
                    <a:pt x="929" y="125"/>
                    <a:pt x="929" y="123"/>
                    <a:pt x="928" y="121"/>
                  </a:cubicBezTo>
                  <a:lnTo>
                    <a:pt x="959" y="95"/>
                  </a:lnTo>
                  <a:close/>
                  <a:moveTo>
                    <a:pt x="921" y="127"/>
                  </a:moveTo>
                  <a:cubicBezTo>
                    <a:pt x="921" y="127"/>
                    <a:pt x="921" y="128"/>
                    <a:pt x="921" y="128"/>
                  </a:cubicBezTo>
                  <a:cubicBezTo>
                    <a:pt x="919" y="127"/>
                    <a:pt x="919" y="127"/>
                    <a:pt x="919" y="127"/>
                  </a:cubicBezTo>
                  <a:cubicBezTo>
                    <a:pt x="921" y="126"/>
                    <a:pt x="921" y="126"/>
                    <a:pt x="921" y="126"/>
                  </a:cubicBezTo>
                  <a:cubicBezTo>
                    <a:pt x="921" y="126"/>
                    <a:pt x="921" y="127"/>
                    <a:pt x="921" y="127"/>
                  </a:cubicBezTo>
                  <a:close/>
                  <a:moveTo>
                    <a:pt x="915" y="126"/>
                  </a:moveTo>
                  <a:cubicBezTo>
                    <a:pt x="910" y="124"/>
                    <a:pt x="910" y="124"/>
                    <a:pt x="910" y="124"/>
                  </a:cubicBezTo>
                  <a:cubicBezTo>
                    <a:pt x="906" y="123"/>
                    <a:pt x="906" y="123"/>
                    <a:pt x="906" y="123"/>
                  </a:cubicBezTo>
                  <a:cubicBezTo>
                    <a:pt x="908" y="121"/>
                    <a:pt x="910" y="119"/>
                    <a:pt x="913" y="119"/>
                  </a:cubicBezTo>
                  <a:cubicBezTo>
                    <a:pt x="916" y="119"/>
                    <a:pt x="918" y="120"/>
                    <a:pt x="919" y="122"/>
                  </a:cubicBezTo>
                  <a:lnTo>
                    <a:pt x="915" y="126"/>
                  </a:lnTo>
                  <a:close/>
                  <a:moveTo>
                    <a:pt x="909" y="128"/>
                  </a:moveTo>
                  <a:cubicBezTo>
                    <a:pt x="914" y="130"/>
                    <a:pt x="914" y="130"/>
                    <a:pt x="914" y="130"/>
                  </a:cubicBezTo>
                  <a:cubicBezTo>
                    <a:pt x="914" y="135"/>
                    <a:pt x="914" y="135"/>
                    <a:pt x="914" y="135"/>
                  </a:cubicBezTo>
                  <a:cubicBezTo>
                    <a:pt x="914" y="135"/>
                    <a:pt x="914" y="135"/>
                    <a:pt x="913" y="135"/>
                  </a:cubicBezTo>
                  <a:cubicBezTo>
                    <a:pt x="909" y="135"/>
                    <a:pt x="906" y="131"/>
                    <a:pt x="905" y="127"/>
                  </a:cubicBezTo>
                  <a:lnTo>
                    <a:pt x="909" y="128"/>
                  </a:lnTo>
                  <a:close/>
                  <a:moveTo>
                    <a:pt x="818" y="109"/>
                  </a:moveTo>
                  <a:cubicBezTo>
                    <a:pt x="818" y="110"/>
                    <a:pt x="818" y="111"/>
                    <a:pt x="817" y="112"/>
                  </a:cubicBezTo>
                  <a:cubicBezTo>
                    <a:pt x="813" y="109"/>
                    <a:pt x="813" y="109"/>
                    <a:pt x="813" y="109"/>
                  </a:cubicBezTo>
                  <a:cubicBezTo>
                    <a:pt x="814" y="108"/>
                    <a:pt x="814" y="108"/>
                    <a:pt x="814" y="108"/>
                  </a:cubicBezTo>
                  <a:lnTo>
                    <a:pt x="818" y="109"/>
                  </a:lnTo>
                  <a:close/>
                  <a:moveTo>
                    <a:pt x="798" y="118"/>
                  </a:moveTo>
                  <a:cubicBezTo>
                    <a:pt x="797" y="116"/>
                    <a:pt x="795" y="114"/>
                    <a:pt x="795" y="112"/>
                  </a:cubicBezTo>
                  <a:cubicBezTo>
                    <a:pt x="802" y="112"/>
                    <a:pt x="802" y="112"/>
                    <a:pt x="802" y="112"/>
                  </a:cubicBezTo>
                  <a:lnTo>
                    <a:pt x="798" y="118"/>
                  </a:lnTo>
                  <a:close/>
                  <a:moveTo>
                    <a:pt x="794" y="125"/>
                  </a:moveTo>
                  <a:cubicBezTo>
                    <a:pt x="763" y="178"/>
                    <a:pt x="763" y="178"/>
                    <a:pt x="763" y="178"/>
                  </a:cubicBezTo>
                  <a:cubicBezTo>
                    <a:pt x="760" y="176"/>
                    <a:pt x="756" y="175"/>
                    <a:pt x="753" y="175"/>
                  </a:cubicBezTo>
                  <a:cubicBezTo>
                    <a:pt x="743" y="175"/>
                    <a:pt x="735" y="183"/>
                    <a:pt x="734" y="192"/>
                  </a:cubicBezTo>
                  <a:cubicBezTo>
                    <a:pt x="682" y="174"/>
                    <a:pt x="682" y="174"/>
                    <a:pt x="682" y="174"/>
                  </a:cubicBezTo>
                  <a:cubicBezTo>
                    <a:pt x="683" y="171"/>
                    <a:pt x="683" y="169"/>
                    <a:pt x="683" y="166"/>
                  </a:cubicBezTo>
                  <a:cubicBezTo>
                    <a:pt x="683" y="163"/>
                    <a:pt x="683" y="160"/>
                    <a:pt x="682" y="158"/>
                  </a:cubicBezTo>
                  <a:cubicBezTo>
                    <a:pt x="787" y="115"/>
                    <a:pt x="787" y="115"/>
                    <a:pt x="787" y="115"/>
                  </a:cubicBezTo>
                  <a:cubicBezTo>
                    <a:pt x="788" y="119"/>
                    <a:pt x="791" y="122"/>
                    <a:pt x="794" y="125"/>
                  </a:cubicBezTo>
                  <a:close/>
                  <a:moveTo>
                    <a:pt x="675" y="166"/>
                  </a:moveTo>
                  <a:cubicBezTo>
                    <a:pt x="675" y="168"/>
                    <a:pt x="675" y="170"/>
                    <a:pt x="674" y="171"/>
                  </a:cubicBezTo>
                  <a:cubicBezTo>
                    <a:pt x="661" y="166"/>
                    <a:pt x="661" y="166"/>
                    <a:pt x="661" y="166"/>
                  </a:cubicBezTo>
                  <a:cubicBezTo>
                    <a:pt x="674" y="161"/>
                    <a:pt x="674" y="161"/>
                    <a:pt x="674" y="161"/>
                  </a:cubicBezTo>
                  <a:cubicBezTo>
                    <a:pt x="675" y="162"/>
                    <a:pt x="675" y="164"/>
                    <a:pt x="675" y="166"/>
                  </a:cubicBezTo>
                  <a:close/>
                  <a:moveTo>
                    <a:pt x="661" y="162"/>
                  </a:moveTo>
                  <a:cubicBezTo>
                    <a:pt x="665" y="154"/>
                    <a:pt x="665" y="154"/>
                    <a:pt x="665" y="154"/>
                  </a:cubicBezTo>
                  <a:cubicBezTo>
                    <a:pt x="667" y="155"/>
                    <a:pt x="670" y="156"/>
                    <a:pt x="672" y="158"/>
                  </a:cubicBezTo>
                  <a:lnTo>
                    <a:pt x="661" y="162"/>
                  </a:lnTo>
                  <a:close/>
                  <a:moveTo>
                    <a:pt x="657" y="161"/>
                  </a:moveTo>
                  <a:cubicBezTo>
                    <a:pt x="654" y="159"/>
                    <a:pt x="654" y="159"/>
                    <a:pt x="654" y="159"/>
                  </a:cubicBezTo>
                  <a:cubicBezTo>
                    <a:pt x="656" y="157"/>
                    <a:pt x="658" y="156"/>
                    <a:pt x="660" y="155"/>
                  </a:cubicBezTo>
                  <a:lnTo>
                    <a:pt x="657" y="161"/>
                  </a:lnTo>
                  <a:close/>
                  <a:moveTo>
                    <a:pt x="616" y="134"/>
                  </a:moveTo>
                  <a:cubicBezTo>
                    <a:pt x="615" y="134"/>
                    <a:pt x="615" y="135"/>
                    <a:pt x="615" y="135"/>
                  </a:cubicBezTo>
                  <a:cubicBezTo>
                    <a:pt x="613" y="136"/>
                    <a:pt x="613" y="136"/>
                    <a:pt x="613" y="136"/>
                  </a:cubicBezTo>
                  <a:cubicBezTo>
                    <a:pt x="613" y="134"/>
                    <a:pt x="615" y="133"/>
                    <a:pt x="616" y="133"/>
                  </a:cubicBezTo>
                  <a:cubicBezTo>
                    <a:pt x="617" y="133"/>
                    <a:pt x="618" y="133"/>
                    <a:pt x="618" y="133"/>
                  </a:cubicBezTo>
                  <a:lnTo>
                    <a:pt x="616" y="134"/>
                  </a:lnTo>
                  <a:close/>
                  <a:moveTo>
                    <a:pt x="617" y="139"/>
                  </a:moveTo>
                  <a:cubicBezTo>
                    <a:pt x="617" y="139"/>
                    <a:pt x="617" y="139"/>
                    <a:pt x="617" y="139"/>
                  </a:cubicBezTo>
                  <a:cubicBezTo>
                    <a:pt x="617" y="139"/>
                    <a:pt x="617" y="139"/>
                    <a:pt x="616" y="139"/>
                  </a:cubicBezTo>
                  <a:cubicBezTo>
                    <a:pt x="616" y="139"/>
                    <a:pt x="616" y="139"/>
                    <a:pt x="616" y="139"/>
                  </a:cubicBezTo>
                  <a:lnTo>
                    <a:pt x="617" y="139"/>
                  </a:lnTo>
                  <a:close/>
                  <a:moveTo>
                    <a:pt x="535" y="249"/>
                  </a:moveTo>
                  <a:cubicBezTo>
                    <a:pt x="543" y="250"/>
                    <a:pt x="543" y="250"/>
                    <a:pt x="543" y="250"/>
                  </a:cubicBezTo>
                  <a:cubicBezTo>
                    <a:pt x="541" y="254"/>
                    <a:pt x="537" y="257"/>
                    <a:pt x="533" y="258"/>
                  </a:cubicBezTo>
                  <a:cubicBezTo>
                    <a:pt x="533" y="250"/>
                    <a:pt x="533" y="250"/>
                    <a:pt x="533" y="250"/>
                  </a:cubicBezTo>
                  <a:lnTo>
                    <a:pt x="535" y="249"/>
                  </a:lnTo>
                  <a:close/>
                  <a:moveTo>
                    <a:pt x="543" y="246"/>
                  </a:moveTo>
                  <a:cubicBezTo>
                    <a:pt x="538" y="245"/>
                    <a:pt x="538" y="245"/>
                    <a:pt x="538" y="245"/>
                  </a:cubicBezTo>
                  <a:cubicBezTo>
                    <a:pt x="540" y="238"/>
                    <a:pt x="540" y="238"/>
                    <a:pt x="540" y="238"/>
                  </a:cubicBezTo>
                  <a:cubicBezTo>
                    <a:pt x="542" y="240"/>
                    <a:pt x="543" y="243"/>
                    <a:pt x="543" y="246"/>
                  </a:cubicBezTo>
                  <a:close/>
                  <a:moveTo>
                    <a:pt x="535" y="242"/>
                  </a:moveTo>
                  <a:cubicBezTo>
                    <a:pt x="531" y="234"/>
                    <a:pt x="531" y="234"/>
                    <a:pt x="531" y="234"/>
                  </a:cubicBezTo>
                  <a:cubicBezTo>
                    <a:pt x="531" y="234"/>
                    <a:pt x="531" y="234"/>
                    <a:pt x="532" y="234"/>
                  </a:cubicBezTo>
                  <a:cubicBezTo>
                    <a:pt x="534" y="234"/>
                    <a:pt x="535" y="235"/>
                    <a:pt x="537" y="236"/>
                  </a:cubicBezTo>
                  <a:lnTo>
                    <a:pt x="535" y="242"/>
                  </a:lnTo>
                  <a:close/>
                  <a:moveTo>
                    <a:pt x="532" y="244"/>
                  </a:moveTo>
                  <a:cubicBezTo>
                    <a:pt x="531" y="244"/>
                    <a:pt x="531" y="244"/>
                    <a:pt x="531" y="244"/>
                  </a:cubicBezTo>
                  <a:cubicBezTo>
                    <a:pt x="520" y="244"/>
                    <a:pt x="520" y="244"/>
                    <a:pt x="520" y="244"/>
                  </a:cubicBezTo>
                  <a:cubicBezTo>
                    <a:pt x="521" y="240"/>
                    <a:pt x="523" y="237"/>
                    <a:pt x="527" y="236"/>
                  </a:cubicBezTo>
                  <a:lnTo>
                    <a:pt x="532" y="244"/>
                  </a:lnTo>
                  <a:close/>
                  <a:moveTo>
                    <a:pt x="431" y="246"/>
                  </a:moveTo>
                  <a:cubicBezTo>
                    <a:pt x="425" y="246"/>
                    <a:pt x="425" y="246"/>
                    <a:pt x="425" y="246"/>
                  </a:cubicBezTo>
                  <a:cubicBezTo>
                    <a:pt x="427" y="241"/>
                    <a:pt x="427" y="241"/>
                    <a:pt x="427" y="241"/>
                  </a:cubicBezTo>
                  <a:cubicBezTo>
                    <a:pt x="429" y="243"/>
                    <a:pt x="430" y="244"/>
                    <a:pt x="431" y="246"/>
                  </a:cubicBezTo>
                  <a:close/>
                  <a:moveTo>
                    <a:pt x="422" y="255"/>
                  </a:moveTo>
                  <a:cubicBezTo>
                    <a:pt x="425" y="262"/>
                    <a:pt x="425" y="262"/>
                    <a:pt x="425" y="262"/>
                  </a:cubicBezTo>
                  <a:cubicBezTo>
                    <a:pt x="423" y="263"/>
                    <a:pt x="422" y="263"/>
                    <a:pt x="421" y="263"/>
                  </a:cubicBezTo>
                  <a:cubicBezTo>
                    <a:pt x="420" y="263"/>
                    <a:pt x="419" y="263"/>
                    <a:pt x="419" y="263"/>
                  </a:cubicBezTo>
                  <a:lnTo>
                    <a:pt x="422" y="255"/>
                  </a:lnTo>
                  <a:close/>
                  <a:moveTo>
                    <a:pt x="421" y="246"/>
                  </a:moveTo>
                  <a:cubicBezTo>
                    <a:pt x="417" y="246"/>
                    <a:pt x="417" y="246"/>
                    <a:pt x="417" y="246"/>
                  </a:cubicBezTo>
                  <a:cubicBezTo>
                    <a:pt x="415" y="241"/>
                    <a:pt x="415" y="241"/>
                    <a:pt x="415" y="241"/>
                  </a:cubicBezTo>
                  <a:cubicBezTo>
                    <a:pt x="417" y="240"/>
                    <a:pt x="419" y="239"/>
                    <a:pt x="421" y="239"/>
                  </a:cubicBezTo>
                  <a:cubicBezTo>
                    <a:pt x="422" y="239"/>
                    <a:pt x="423" y="240"/>
                    <a:pt x="423" y="240"/>
                  </a:cubicBezTo>
                  <a:cubicBezTo>
                    <a:pt x="422" y="244"/>
                    <a:pt x="422" y="244"/>
                    <a:pt x="422" y="244"/>
                  </a:cubicBezTo>
                  <a:lnTo>
                    <a:pt x="421" y="246"/>
                  </a:lnTo>
                  <a:close/>
                  <a:moveTo>
                    <a:pt x="424" y="250"/>
                  </a:moveTo>
                  <a:cubicBezTo>
                    <a:pt x="432" y="250"/>
                    <a:pt x="432" y="250"/>
                    <a:pt x="432" y="250"/>
                  </a:cubicBezTo>
                  <a:cubicBezTo>
                    <a:pt x="432" y="250"/>
                    <a:pt x="432" y="251"/>
                    <a:pt x="432" y="251"/>
                  </a:cubicBezTo>
                  <a:cubicBezTo>
                    <a:pt x="432" y="255"/>
                    <a:pt x="431" y="258"/>
                    <a:pt x="428" y="260"/>
                  </a:cubicBezTo>
                  <a:lnTo>
                    <a:pt x="424" y="250"/>
                  </a:lnTo>
                  <a:close/>
                  <a:moveTo>
                    <a:pt x="520" y="248"/>
                  </a:moveTo>
                  <a:cubicBezTo>
                    <a:pt x="529" y="248"/>
                    <a:pt x="529" y="248"/>
                    <a:pt x="529" y="248"/>
                  </a:cubicBezTo>
                  <a:cubicBezTo>
                    <a:pt x="523" y="254"/>
                    <a:pt x="523" y="254"/>
                    <a:pt x="523" y="254"/>
                  </a:cubicBezTo>
                  <a:cubicBezTo>
                    <a:pt x="521" y="252"/>
                    <a:pt x="521" y="250"/>
                    <a:pt x="520" y="248"/>
                  </a:cubicBezTo>
                  <a:close/>
                  <a:moveTo>
                    <a:pt x="529" y="254"/>
                  </a:moveTo>
                  <a:cubicBezTo>
                    <a:pt x="529" y="257"/>
                    <a:pt x="529" y="257"/>
                    <a:pt x="529" y="257"/>
                  </a:cubicBezTo>
                  <a:cubicBezTo>
                    <a:pt x="528" y="257"/>
                    <a:pt x="527" y="257"/>
                    <a:pt x="526" y="256"/>
                  </a:cubicBezTo>
                  <a:lnTo>
                    <a:pt x="529" y="254"/>
                  </a:lnTo>
                  <a:close/>
                  <a:moveTo>
                    <a:pt x="532" y="266"/>
                  </a:moveTo>
                  <a:cubicBezTo>
                    <a:pt x="541" y="266"/>
                    <a:pt x="549" y="259"/>
                    <a:pt x="551" y="251"/>
                  </a:cubicBezTo>
                  <a:cubicBezTo>
                    <a:pt x="633" y="264"/>
                    <a:pt x="633" y="264"/>
                    <a:pt x="633" y="264"/>
                  </a:cubicBezTo>
                  <a:cubicBezTo>
                    <a:pt x="633" y="264"/>
                    <a:pt x="633" y="264"/>
                    <a:pt x="633" y="264"/>
                  </a:cubicBezTo>
                  <a:cubicBezTo>
                    <a:pt x="633" y="266"/>
                    <a:pt x="634" y="267"/>
                    <a:pt x="634" y="268"/>
                  </a:cubicBezTo>
                  <a:cubicBezTo>
                    <a:pt x="531" y="335"/>
                    <a:pt x="531" y="335"/>
                    <a:pt x="531" y="335"/>
                  </a:cubicBezTo>
                  <a:cubicBezTo>
                    <a:pt x="530" y="334"/>
                    <a:pt x="528" y="333"/>
                    <a:pt x="527" y="333"/>
                  </a:cubicBezTo>
                  <a:lnTo>
                    <a:pt x="532" y="266"/>
                  </a:lnTo>
                  <a:close/>
                  <a:moveTo>
                    <a:pt x="533" y="339"/>
                  </a:moveTo>
                  <a:cubicBezTo>
                    <a:pt x="636" y="271"/>
                    <a:pt x="636" y="271"/>
                    <a:pt x="636" y="271"/>
                  </a:cubicBezTo>
                  <a:cubicBezTo>
                    <a:pt x="638" y="273"/>
                    <a:pt x="640" y="274"/>
                    <a:pt x="642" y="274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37" y="319"/>
                    <a:pt x="631" y="327"/>
                    <a:pt x="630" y="336"/>
                  </a:cubicBezTo>
                  <a:cubicBezTo>
                    <a:pt x="533" y="340"/>
                    <a:pt x="533" y="340"/>
                    <a:pt x="533" y="340"/>
                  </a:cubicBezTo>
                  <a:cubicBezTo>
                    <a:pt x="533" y="340"/>
                    <a:pt x="533" y="339"/>
                    <a:pt x="533" y="339"/>
                  </a:cubicBezTo>
                  <a:close/>
                  <a:moveTo>
                    <a:pt x="647" y="326"/>
                  </a:moveTo>
                  <a:cubicBezTo>
                    <a:pt x="647" y="335"/>
                    <a:pt x="647" y="335"/>
                    <a:pt x="647" y="335"/>
                  </a:cubicBezTo>
                  <a:cubicBezTo>
                    <a:pt x="638" y="335"/>
                    <a:pt x="638" y="335"/>
                    <a:pt x="638" y="335"/>
                  </a:cubicBezTo>
                  <a:cubicBezTo>
                    <a:pt x="639" y="331"/>
                    <a:pt x="642" y="327"/>
                    <a:pt x="647" y="326"/>
                  </a:cubicBezTo>
                  <a:close/>
                  <a:moveTo>
                    <a:pt x="650" y="339"/>
                  </a:moveTo>
                  <a:cubicBezTo>
                    <a:pt x="652" y="339"/>
                    <a:pt x="652" y="339"/>
                    <a:pt x="652" y="339"/>
                  </a:cubicBezTo>
                  <a:cubicBezTo>
                    <a:pt x="652" y="339"/>
                    <a:pt x="652" y="339"/>
                    <a:pt x="652" y="340"/>
                  </a:cubicBezTo>
                  <a:cubicBezTo>
                    <a:pt x="647" y="348"/>
                    <a:pt x="647" y="348"/>
                    <a:pt x="647" y="348"/>
                  </a:cubicBezTo>
                  <a:cubicBezTo>
                    <a:pt x="645" y="348"/>
                    <a:pt x="643" y="347"/>
                    <a:pt x="642" y="345"/>
                  </a:cubicBezTo>
                  <a:lnTo>
                    <a:pt x="650" y="339"/>
                  </a:lnTo>
                  <a:close/>
                  <a:moveTo>
                    <a:pt x="654" y="344"/>
                  </a:moveTo>
                  <a:cubicBezTo>
                    <a:pt x="656" y="347"/>
                    <a:pt x="656" y="347"/>
                    <a:pt x="656" y="347"/>
                  </a:cubicBezTo>
                  <a:cubicBezTo>
                    <a:pt x="655" y="348"/>
                    <a:pt x="653" y="348"/>
                    <a:pt x="651" y="348"/>
                  </a:cubicBezTo>
                  <a:lnTo>
                    <a:pt x="654" y="344"/>
                  </a:lnTo>
                  <a:close/>
                  <a:moveTo>
                    <a:pt x="650" y="357"/>
                  </a:moveTo>
                  <a:cubicBezTo>
                    <a:pt x="654" y="357"/>
                    <a:pt x="658" y="355"/>
                    <a:pt x="661" y="353"/>
                  </a:cubicBezTo>
                  <a:cubicBezTo>
                    <a:pt x="722" y="423"/>
                    <a:pt x="722" y="423"/>
                    <a:pt x="722" y="423"/>
                  </a:cubicBezTo>
                  <a:cubicBezTo>
                    <a:pt x="719" y="426"/>
                    <a:pt x="716" y="431"/>
                    <a:pt x="716" y="436"/>
                  </a:cubicBezTo>
                  <a:cubicBezTo>
                    <a:pt x="716" y="437"/>
                    <a:pt x="717" y="438"/>
                    <a:pt x="717" y="440"/>
                  </a:cubicBezTo>
                  <a:cubicBezTo>
                    <a:pt x="621" y="436"/>
                    <a:pt x="621" y="436"/>
                    <a:pt x="621" y="436"/>
                  </a:cubicBezTo>
                  <a:cubicBezTo>
                    <a:pt x="620" y="429"/>
                    <a:pt x="615" y="424"/>
                    <a:pt x="609" y="421"/>
                  </a:cubicBezTo>
                  <a:cubicBezTo>
                    <a:pt x="647" y="356"/>
                    <a:pt x="647" y="356"/>
                    <a:pt x="647" y="356"/>
                  </a:cubicBezTo>
                  <a:cubicBezTo>
                    <a:pt x="648" y="356"/>
                    <a:pt x="649" y="357"/>
                    <a:pt x="650" y="357"/>
                  </a:cubicBezTo>
                  <a:close/>
                  <a:moveTo>
                    <a:pt x="613" y="436"/>
                  </a:moveTo>
                  <a:cubicBezTo>
                    <a:pt x="610" y="437"/>
                    <a:pt x="610" y="437"/>
                    <a:pt x="610" y="437"/>
                  </a:cubicBezTo>
                  <a:cubicBezTo>
                    <a:pt x="601" y="437"/>
                    <a:pt x="601" y="437"/>
                    <a:pt x="601" y="437"/>
                  </a:cubicBezTo>
                  <a:cubicBezTo>
                    <a:pt x="605" y="429"/>
                    <a:pt x="605" y="429"/>
                    <a:pt x="605" y="429"/>
                  </a:cubicBezTo>
                  <a:cubicBezTo>
                    <a:pt x="609" y="430"/>
                    <a:pt x="612" y="433"/>
                    <a:pt x="613" y="436"/>
                  </a:cubicBezTo>
                  <a:close/>
                  <a:moveTo>
                    <a:pt x="596" y="437"/>
                  </a:moveTo>
                  <a:cubicBezTo>
                    <a:pt x="590" y="437"/>
                    <a:pt x="590" y="437"/>
                    <a:pt x="590" y="437"/>
                  </a:cubicBezTo>
                  <a:cubicBezTo>
                    <a:pt x="592" y="433"/>
                    <a:pt x="596" y="429"/>
                    <a:pt x="601" y="429"/>
                  </a:cubicBezTo>
                  <a:lnTo>
                    <a:pt x="596" y="437"/>
                  </a:lnTo>
                  <a:close/>
                  <a:moveTo>
                    <a:pt x="596" y="441"/>
                  </a:moveTo>
                  <a:cubicBezTo>
                    <a:pt x="604" y="451"/>
                    <a:pt x="604" y="451"/>
                    <a:pt x="604" y="451"/>
                  </a:cubicBezTo>
                  <a:cubicBezTo>
                    <a:pt x="603" y="451"/>
                    <a:pt x="602" y="452"/>
                    <a:pt x="601" y="452"/>
                  </a:cubicBezTo>
                  <a:cubicBezTo>
                    <a:pt x="595" y="452"/>
                    <a:pt x="590" y="445"/>
                    <a:pt x="590" y="441"/>
                  </a:cubicBezTo>
                  <a:lnTo>
                    <a:pt x="596" y="441"/>
                  </a:lnTo>
                  <a:close/>
                  <a:moveTo>
                    <a:pt x="601" y="441"/>
                  </a:moveTo>
                  <a:cubicBezTo>
                    <a:pt x="610" y="441"/>
                    <a:pt x="610" y="441"/>
                    <a:pt x="610" y="441"/>
                  </a:cubicBezTo>
                  <a:cubicBezTo>
                    <a:pt x="613" y="440"/>
                    <a:pt x="613" y="440"/>
                    <a:pt x="613" y="440"/>
                  </a:cubicBezTo>
                  <a:cubicBezTo>
                    <a:pt x="613" y="444"/>
                    <a:pt x="611" y="448"/>
                    <a:pt x="608" y="450"/>
                  </a:cubicBezTo>
                  <a:lnTo>
                    <a:pt x="601" y="441"/>
                  </a:lnTo>
                  <a:close/>
                  <a:moveTo>
                    <a:pt x="621" y="440"/>
                  </a:moveTo>
                  <a:cubicBezTo>
                    <a:pt x="718" y="444"/>
                    <a:pt x="718" y="444"/>
                    <a:pt x="718" y="444"/>
                  </a:cubicBezTo>
                  <a:cubicBezTo>
                    <a:pt x="719" y="446"/>
                    <a:pt x="720" y="447"/>
                    <a:pt x="721" y="449"/>
                  </a:cubicBezTo>
                  <a:cubicBezTo>
                    <a:pt x="664" y="509"/>
                    <a:pt x="664" y="509"/>
                    <a:pt x="664" y="509"/>
                  </a:cubicBezTo>
                  <a:cubicBezTo>
                    <a:pt x="662" y="507"/>
                    <a:pt x="659" y="506"/>
                    <a:pt x="657" y="506"/>
                  </a:cubicBezTo>
                  <a:cubicBezTo>
                    <a:pt x="655" y="506"/>
                    <a:pt x="653" y="506"/>
                    <a:pt x="651" y="507"/>
                  </a:cubicBezTo>
                  <a:cubicBezTo>
                    <a:pt x="613" y="455"/>
                    <a:pt x="613" y="455"/>
                    <a:pt x="613" y="455"/>
                  </a:cubicBezTo>
                  <a:cubicBezTo>
                    <a:pt x="618" y="452"/>
                    <a:pt x="621" y="446"/>
                    <a:pt x="621" y="440"/>
                  </a:cubicBezTo>
                  <a:close/>
                  <a:moveTo>
                    <a:pt x="662" y="579"/>
                  </a:moveTo>
                  <a:cubicBezTo>
                    <a:pt x="663" y="589"/>
                    <a:pt x="663" y="589"/>
                    <a:pt x="663" y="589"/>
                  </a:cubicBezTo>
                  <a:cubicBezTo>
                    <a:pt x="654" y="589"/>
                    <a:pt x="654" y="589"/>
                    <a:pt x="654" y="589"/>
                  </a:cubicBezTo>
                  <a:cubicBezTo>
                    <a:pt x="654" y="585"/>
                    <a:pt x="658" y="581"/>
                    <a:pt x="662" y="579"/>
                  </a:cubicBezTo>
                  <a:close/>
                  <a:moveTo>
                    <a:pt x="664" y="593"/>
                  </a:moveTo>
                  <a:cubicBezTo>
                    <a:pt x="664" y="593"/>
                    <a:pt x="664" y="593"/>
                    <a:pt x="664" y="593"/>
                  </a:cubicBezTo>
                  <a:cubicBezTo>
                    <a:pt x="664" y="594"/>
                    <a:pt x="664" y="594"/>
                    <a:pt x="665" y="594"/>
                  </a:cubicBezTo>
                  <a:cubicBezTo>
                    <a:pt x="665" y="595"/>
                    <a:pt x="666" y="595"/>
                    <a:pt x="666" y="595"/>
                  </a:cubicBezTo>
                  <a:cubicBezTo>
                    <a:pt x="671" y="601"/>
                    <a:pt x="671" y="601"/>
                    <a:pt x="671" y="601"/>
                  </a:cubicBezTo>
                  <a:cubicBezTo>
                    <a:pt x="669" y="602"/>
                    <a:pt x="668" y="602"/>
                    <a:pt x="666" y="602"/>
                  </a:cubicBezTo>
                  <a:cubicBezTo>
                    <a:pt x="660" y="602"/>
                    <a:pt x="656" y="598"/>
                    <a:pt x="654" y="593"/>
                  </a:cubicBezTo>
                  <a:lnTo>
                    <a:pt x="664" y="593"/>
                  </a:lnTo>
                  <a:close/>
                  <a:moveTo>
                    <a:pt x="670" y="593"/>
                  </a:moveTo>
                  <a:cubicBezTo>
                    <a:pt x="677" y="590"/>
                    <a:pt x="677" y="590"/>
                    <a:pt x="677" y="590"/>
                  </a:cubicBezTo>
                  <a:cubicBezTo>
                    <a:pt x="677" y="590"/>
                    <a:pt x="677" y="590"/>
                    <a:pt x="677" y="590"/>
                  </a:cubicBezTo>
                  <a:cubicBezTo>
                    <a:pt x="677" y="594"/>
                    <a:pt x="676" y="596"/>
                    <a:pt x="674" y="599"/>
                  </a:cubicBezTo>
                  <a:lnTo>
                    <a:pt x="670" y="593"/>
                  </a:lnTo>
                  <a:close/>
                  <a:moveTo>
                    <a:pt x="776" y="552"/>
                  </a:moveTo>
                  <a:cubicBezTo>
                    <a:pt x="782" y="549"/>
                    <a:pt x="782" y="549"/>
                    <a:pt x="782" y="549"/>
                  </a:cubicBezTo>
                  <a:cubicBezTo>
                    <a:pt x="779" y="555"/>
                    <a:pt x="779" y="555"/>
                    <a:pt x="779" y="555"/>
                  </a:cubicBezTo>
                  <a:cubicBezTo>
                    <a:pt x="778" y="554"/>
                    <a:pt x="777" y="553"/>
                    <a:pt x="776" y="552"/>
                  </a:cubicBezTo>
                  <a:close/>
                  <a:moveTo>
                    <a:pt x="788" y="548"/>
                  </a:moveTo>
                  <a:cubicBezTo>
                    <a:pt x="797" y="552"/>
                    <a:pt x="797" y="552"/>
                    <a:pt x="797" y="552"/>
                  </a:cubicBezTo>
                  <a:cubicBezTo>
                    <a:pt x="795" y="556"/>
                    <a:pt x="791" y="558"/>
                    <a:pt x="787" y="558"/>
                  </a:cubicBezTo>
                  <a:cubicBezTo>
                    <a:pt x="785" y="558"/>
                    <a:pt x="784" y="558"/>
                    <a:pt x="782" y="557"/>
                  </a:cubicBezTo>
                  <a:lnTo>
                    <a:pt x="788" y="548"/>
                  </a:lnTo>
                  <a:close/>
                  <a:moveTo>
                    <a:pt x="789" y="544"/>
                  </a:moveTo>
                  <a:cubicBezTo>
                    <a:pt x="793" y="535"/>
                    <a:pt x="793" y="535"/>
                    <a:pt x="793" y="535"/>
                  </a:cubicBezTo>
                  <a:cubicBezTo>
                    <a:pt x="797" y="537"/>
                    <a:pt x="799" y="541"/>
                    <a:pt x="799" y="546"/>
                  </a:cubicBezTo>
                  <a:cubicBezTo>
                    <a:pt x="799" y="547"/>
                    <a:pt x="799" y="547"/>
                    <a:pt x="799" y="548"/>
                  </a:cubicBezTo>
                  <a:lnTo>
                    <a:pt x="789" y="544"/>
                  </a:lnTo>
                  <a:close/>
                  <a:moveTo>
                    <a:pt x="796" y="527"/>
                  </a:moveTo>
                  <a:cubicBezTo>
                    <a:pt x="810" y="492"/>
                    <a:pt x="810" y="492"/>
                    <a:pt x="810" y="492"/>
                  </a:cubicBezTo>
                  <a:cubicBezTo>
                    <a:pt x="811" y="492"/>
                    <a:pt x="811" y="492"/>
                    <a:pt x="812" y="492"/>
                  </a:cubicBezTo>
                  <a:cubicBezTo>
                    <a:pt x="813" y="492"/>
                    <a:pt x="814" y="492"/>
                    <a:pt x="815" y="491"/>
                  </a:cubicBezTo>
                  <a:cubicBezTo>
                    <a:pt x="855" y="559"/>
                    <a:pt x="855" y="559"/>
                    <a:pt x="855" y="559"/>
                  </a:cubicBezTo>
                  <a:cubicBezTo>
                    <a:pt x="851" y="561"/>
                    <a:pt x="847" y="564"/>
                    <a:pt x="845" y="568"/>
                  </a:cubicBezTo>
                  <a:cubicBezTo>
                    <a:pt x="806" y="552"/>
                    <a:pt x="806" y="552"/>
                    <a:pt x="806" y="552"/>
                  </a:cubicBezTo>
                  <a:cubicBezTo>
                    <a:pt x="807" y="550"/>
                    <a:pt x="807" y="548"/>
                    <a:pt x="807" y="546"/>
                  </a:cubicBezTo>
                  <a:cubicBezTo>
                    <a:pt x="807" y="538"/>
                    <a:pt x="803" y="531"/>
                    <a:pt x="796" y="527"/>
                  </a:cubicBezTo>
                  <a:close/>
                  <a:moveTo>
                    <a:pt x="1002" y="556"/>
                  </a:moveTo>
                  <a:cubicBezTo>
                    <a:pt x="1010" y="553"/>
                    <a:pt x="1010" y="553"/>
                    <a:pt x="1010" y="553"/>
                  </a:cubicBezTo>
                  <a:cubicBezTo>
                    <a:pt x="1006" y="559"/>
                    <a:pt x="1006" y="559"/>
                    <a:pt x="1006" y="559"/>
                  </a:cubicBezTo>
                  <a:cubicBezTo>
                    <a:pt x="1004" y="558"/>
                    <a:pt x="1003" y="557"/>
                    <a:pt x="1002" y="556"/>
                  </a:cubicBezTo>
                  <a:close/>
                  <a:moveTo>
                    <a:pt x="1016" y="552"/>
                  </a:moveTo>
                  <a:cubicBezTo>
                    <a:pt x="1018" y="560"/>
                    <a:pt x="1018" y="560"/>
                    <a:pt x="1018" y="560"/>
                  </a:cubicBezTo>
                  <a:cubicBezTo>
                    <a:pt x="1017" y="561"/>
                    <a:pt x="1015" y="561"/>
                    <a:pt x="1013" y="561"/>
                  </a:cubicBezTo>
                  <a:cubicBezTo>
                    <a:pt x="1012" y="561"/>
                    <a:pt x="1011" y="561"/>
                    <a:pt x="1010" y="561"/>
                  </a:cubicBezTo>
                  <a:lnTo>
                    <a:pt x="1016" y="552"/>
                  </a:lnTo>
                  <a:close/>
                  <a:moveTo>
                    <a:pt x="1016" y="540"/>
                  </a:moveTo>
                  <a:cubicBezTo>
                    <a:pt x="1016" y="540"/>
                    <a:pt x="1015" y="540"/>
                    <a:pt x="1015" y="540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13" y="540"/>
                    <a:pt x="1013" y="540"/>
                    <a:pt x="1013" y="541"/>
                  </a:cubicBezTo>
                  <a:cubicBezTo>
                    <a:pt x="1010" y="532"/>
                    <a:pt x="1010" y="532"/>
                    <a:pt x="1010" y="532"/>
                  </a:cubicBezTo>
                  <a:cubicBezTo>
                    <a:pt x="1011" y="532"/>
                    <a:pt x="1012" y="532"/>
                    <a:pt x="1013" y="532"/>
                  </a:cubicBezTo>
                  <a:cubicBezTo>
                    <a:pt x="1021" y="532"/>
                    <a:pt x="1028" y="538"/>
                    <a:pt x="1028" y="546"/>
                  </a:cubicBezTo>
                  <a:cubicBezTo>
                    <a:pt x="1028" y="548"/>
                    <a:pt x="1027" y="550"/>
                    <a:pt x="1027" y="552"/>
                  </a:cubicBezTo>
                  <a:lnTo>
                    <a:pt x="1016" y="540"/>
                  </a:lnTo>
                  <a:close/>
                  <a:moveTo>
                    <a:pt x="1097" y="537"/>
                  </a:moveTo>
                  <a:cubicBezTo>
                    <a:pt x="1100" y="540"/>
                    <a:pt x="1100" y="540"/>
                    <a:pt x="1100" y="540"/>
                  </a:cubicBezTo>
                  <a:cubicBezTo>
                    <a:pt x="1099" y="540"/>
                    <a:pt x="1098" y="541"/>
                    <a:pt x="1097" y="541"/>
                  </a:cubicBezTo>
                  <a:cubicBezTo>
                    <a:pt x="1097" y="538"/>
                    <a:pt x="1097" y="538"/>
                    <a:pt x="1097" y="538"/>
                  </a:cubicBezTo>
                  <a:cubicBezTo>
                    <a:pt x="1097" y="538"/>
                    <a:pt x="1097" y="538"/>
                    <a:pt x="1097" y="537"/>
                  </a:cubicBezTo>
                  <a:close/>
                  <a:moveTo>
                    <a:pt x="1094" y="531"/>
                  </a:moveTo>
                  <a:cubicBezTo>
                    <a:pt x="1096" y="529"/>
                    <a:pt x="1096" y="529"/>
                    <a:pt x="1096" y="529"/>
                  </a:cubicBezTo>
                  <a:cubicBezTo>
                    <a:pt x="1105" y="530"/>
                    <a:pt x="1105" y="530"/>
                    <a:pt x="1105" y="530"/>
                  </a:cubicBezTo>
                  <a:cubicBezTo>
                    <a:pt x="1105" y="533"/>
                    <a:pt x="1104" y="535"/>
                    <a:pt x="1103" y="537"/>
                  </a:cubicBezTo>
                  <a:lnTo>
                    <a:pt x="1094" y="531"/>
                  </a:lnTo>
                  <a:close/>
                  <a:moveTo>
                    <a:pt x="1113" y="531"/>
                  </a:moveTo>
                  <a:cubicBezTo>
                    <a:pt x="1190" y="541"/>
                    <a:pt x="1190" y="541"/>
                    <a:pt x="1190" y="541"/>
                  </a:cubicBezTo>
                  <a:cubicBezTo>
                    <a:pt x="1191" y="546"/>
                    <a:pt x="1192" y="550"/>
                    <a:pt x="1195" y="554"/>
                  </a:cubicBezTo>
                  <a:cubicBezTo>
                    <a:pt x="1173" y="582"/>
                    <a:pt x="1173" y="582"/>
                    <a:pt x="1173" y="582"/>
                  </a:cubicBezTo>
                  <a:cubicBezTo>
                    <a:pt x="1110" y="541"/>
                    <a:pt x="1110" y="541"/>
                    <a:pt x="1110" y="541"/>
                  </a:cubicBezTo>
                  <a:cubicBezTo>
                    <a:pt x="1112" y="538"/>
                    <a:pt x="1113" y="535"/>
                    <a:pt x="1113" y="531"/>
                  </a:cubicBezTo>
                  <a:close/>
                  <a:moveTo>
                    <a:pt x="1198" y="556"/>
                  </a:moveTo>
                  <a:cubicBezTo>
                    <a:pt x="1202" y="559"/>
                    <a:pt x="1206" y="560"/>
                    <a:pt x="1210" y="560"/>
                  </a:cubicBezTo>
                  <a:cubicBezTo>
                    <a:pt x="1211" y="560"/>
                    <a:pt x="1212" y="560"/>
                    <a:pt x="1213" y="560"/>
                  </a:cubicBezTo>
                  <a:cubicBezTo>
                    <a:pt x="1240" y="617"/>
                    <a:pt x="1240" y="617"/>
                    <a:pt x="1240" y="617"/>
                  </a:cubicBezTo>
                  <a:cubicBezTo>
                    <a:pt x="1238" y="618"/>
                    <a:pt x="1237" y="619"/>
                    <a:pt x="1235" y="621"/>
                  </a:cubicBezTo>
                  <a:cubicBezTo>
                    <a:pt x="1176" y="584"/>
                    <a:pt x="1176" y="584"/>
                    <a:pt x="1176" y="584"/>
                  </a:cubicBezTo>
                  <a:lnTo>
                    <a:pt x="1198" y="556"/>
                  </a:lnTo>
                  <a:close/>
                  <a:moveTo>
                    <a:pt x="1244" y="624"/>
                  </a:moveTo>
                  <a:cubicBezTo>
                    <a:pt x="1246" y="629"/>
                    <a:pt x="1246" y="629"/>
                    <a:pt x="1246" y="629"/>
                  </a:cubicBezTo>
                  <a:cubicBezTo>
                    <a:pt x="1242" y="626"/>
                    <a:pt x="1242" y="626"/>
                    <a:pt x="1242" y="626"/>
                  </a:cubicBezTo>
                  <a:cubicBezTo>
                    <a:pt x="1242" y="625"/>
                    <a:pt x="1243" y="624"/>
                    <a:pt x="1244" y="624"/>
                  </a:cubicBezTo>
                  <a:close/>
                  <a:moveTo>
                    <a:pt x="1249" y="635"/>
                  </a:moveTo>
                  <a:cubicBezTo>
                    <a:pt x="1249" y="635"/>
                    <a:pt x="1250" y="635"/>
                    <a:pt x="1250" y="635"/>
                  </a:cubicBezTo>
                  <a:cubicBezTo>
                    <a:pt x="1250" y="636"/>
                    <a:pt x="1250" y="636"/>
                    <a:pt x="1250" y="636"/>
                  </a:cubicBezTo>
                  <a:cubicBezTo>
                    <a:pt x="1239" y="632"/>
                    <a:pt x="1239" y="632"/>
                    <a:pt x="1239" y="632"/>
                  </a:cubicBezTo>
                  <a:cubicBezTo>
                    <a:pt x="1239" y="631"/>
                    <a:pt x="1239" y="630"/>
                    <a:pt x="1240" y="629"/>
                  </a:cubicBezTo>
                  <a:lnTo>
                    <a:pt x="1249" y="635"/>
                  </a:lnTo>
                  <a:close/>
                  <a:moveTo>
                    <a:pt x="1303" y="572"/>
                  </a:moveTo>
                  <a:cubicBezTo>
                    <a:pt x="1303" y="572"/>
                    <a:pt x="1304" y="572"/>
                    <a:pt x="1305" y="572"/>
                  </a:cubicBezTo>
                  <a:cubicBezTo>
                    <a:pt x="1309" y="572"/>
                    <a:pt x="1312" y="570"/>
                    <a:pt x="1314" y="567"/>
                  </a:cubicBezTo>
                  <a:cubicBezTo>
                    <a:pt x="1357" y="572"/>
                    <a:pt x="1357" y="572"/>
                    <a:pt x="1357" y="572"/>
                  </a:cubicBezTo>
                  <a:cubicBezTo>
                    <a:pt x="1357" y="574"/>
                    <a:pt x="1357" y="576"/>
                    <a:pt x="1358" y="577"/>
                  </a:cubicBezTo>
                  <a:cubicBezTo>
                    <a:pt x="1268" y="622"/>
                    <a:pt x="1268" y="622"/>
                    <a:pt x="1268" y="622"/>
                  </a:cubicBezTo>
                  <a:lnTo>
                    <a:pt x="1303" y="572"/>
                  </a:lnTo>
                  <a:close/>
                  <a:moveTo>
                    <a:pt x="1365" y="572"/>
                  </a:moveTo>
                  <a:cubicBezTo>
                    <a:pt x="1368" y="573"/>
                    <a:pt x="1368" y="573"/>
                    <a:pt x="1368" y="573"/>
                  </a:cubicBezTo>
                  <a:cubicBezTo>
                    <a:pt x="1365" y="574"/>
                    <a:pt x="1365" y="574"/>
                    <a:pt x="1365" y="574"/>
                  </a:cubicBezTo>
                  <a:cubicBezTo>
                    <a:pt x="1365" y="573"/>
                    <a:pt x="1365" y="573"/>
                    <a:pt x="1365" y="572"/>
                  </a:cubicBezTo>
                  <a:close/>
                  <a:moveTo>
                    <a:pt x="1375" y="573"/>
                  </a:moveTo>
                  <a:cubicBezTo>
                    <a:pt x="1377" y="574"/>
                    <a:pt x="1377" y="574"/>
                    <a:pt x="1377" y="574"/>
                  </a:cubicBezTo>
                  <a:cubicBezTo>
                    <a:pt x="1373" y="582"/>
                    <a:pt x="1373" y="582"/>
                    <a:pt x="1373" y="582"/>
                  </a:cubicBezTo>
                  <a:cubicBezTo>
                    <a:pt x="1371" y="581"/>
                    <a:pt x="1369" y="580"/>
                    <a:pt x="1367" y="577"/>
                  </a:cubicBezTo>
                  <a:lnTo>
                    <a:pt x="1375" y="573"/>
                  </a:lnTo>
                  <a:close/>
                  <a:moveTo>
                    <a:pt x="1378" y="582"/>
                  </a:moveTo>
                  <a:cubicBezTo>
                    <a:pt x="1381" y="574"/>
                    <a:pt x="1381" y="574"/>
                    <a:pt x="1381" y="574"/>
                  </a:cubicBezTo>
                  <a:cubicBezTo>
                    <a:pt x="1386" y="574"/>
                    <a:pt x="1386" y="574"/>
                    <a:pt x="1386" y="574"/>
                  </a:cubicBezTo>
                  <a:cubicBezTo>
                    <a:pt x="1386" y="574"/>
                    <a:pt x="1386" y="574"/>
                    <a:pt x="1387" y="574"/>
                  </a:cubicBezTo>
                  <a:cubicBezTo>
                    <a:pt x="1388" y="574"/>
                    <a:pt x="1388" y="574"/>
                    <a:pt x="1388" y="574"/>
                  </a:cubicBezTo>
                  <a:cubicBezTo>
                    <a:pt x="1386" y="578"/>
                    <a:pt x="1382" y="582"/>
                    <a:pt x="1378" y="582"/>
                  </a:cubicBezTo>
                  <a:close/>
                  <a:moveTo>
                    <a:pt x="1396" y="568"/>
                  </a:moveTo>
                  <a:cubicBezTo>
                    <a:pt x="1395" y="558"/>
                    <a:pt x="1386" y="551"/>
                    <a:pt x="1376" y="551"/>
                  </a:cubicBezTo>
                  <a:cubicBezTo>
                    <a:pt x="1375" y="551"/>
                    <a:pt x="1373" y="551"/>
                    <a:pt x="1372" y="551"/>
                  </a:cubicBezTo>
                  <a:cubicBezTo>
                    <a:pt x="1359" y="516"/>
                    <a:pt x="1359" y="516"/>
                    <a:pt x="1359" y="516"/>
                  </a:cubicBezTo>
                  <a:cubicBezTo>
                    <a:pt x="1363" y="514"/>
                    <a:pt x="1366" y="510"/>
                    <a:pt x="1367" y="506"/>
                  </a:cubicBezTo>
                  <a:cubicBezTo>
                    <a:pt x="1400" y="514"/>
                    <a:pt x="1400" y="514"/>
                    <a:pt x="1400" y="514"/>
                  </a:cubicBezTo>
                  <a:cubicBezTo>
                    <a:pt x="1400" y="514"/>
                    <a:pt x="1400" y="514"/>
                    <a:pt x="1400" y="514"/>
                  </a:cubicBezTo>
                  <a:cubicBezTo>
                    <a:pt x="1400" y="519"/>
                    <a:pt x="1404" y="524"/>
                    <a:pt x="1410" y="524"/>
                  </a:cubicBezTo>
                  <a:cubicBezTo>
                    <a:pt x="1411" y="524"/>
                    <a:pt x="1413" y="523"/>
                    <a:pt x="1414" y="523"/>
                  </a:cubicBezTo>
                  <a:cubicBezTo>
                    <a:pt x="1434" y="551"/>
                    <a:pt x="1434" y="551"/>
                    <a:pt x="1434" y="551"/>
                  </a:cubicBezTo>
                  <a:cubicBezTo>
                    <a:pt x="1433" y="553"/>
                    <a:pt x="1432" y="555"/>
                    <a:pt x="1432" y="558"/>
                  </a:cubicBezTo>
                  <a:cubicBezTo>
                    <a:pt x="1432" y="558"/>
                    <a:pt x="1432" y="558"/>
                    <a:pt x="1432" y="558"/>
                  </a:cubicBezTo>
                  <a:lnTo>
                    <a:pt x="1396" y="568"/>
                  </a:lnTo>
                  <a:close/>
                  <a:moveTo>
                    <a:pt x="1444" y="548"/>
                  </a:moveTo>
                  <a:cubicBezTo>
                    <a:pt x="1444" y="548"/>
                    <a:pt x="1443" y="548"/>
                    <a:pt x="1442" y="548"/>
                  </a:cubicBezTo>
                  <a:cubicBezTo>
                    <a:pt x="1440" y="548"/>
                    <a:pt x="1439" y="548"/>
                    <a:pt x="1438" y="549"/>
                  </a:cubicBezTo>
                  <a:cubicBezTo>
                    <a:pt x="1417" y="520"/>
                    <a:pt x="1417" y="520"/>
                    <a:pt x="1417" y="520"/>
                  </a:cubicBezTo>
                  <a:cubicBezTo>
                    <a:pt x="1419" y="519"/>
                    <a:pt x="1420" y="516"/>
                    <a:pt x="1420" y="514"/>
                  </a:cubicBezTo>
                  <a:cubicBezTo>
                    <a:pt x="1420" y="508"/>
                    <a:pt x="1415" y="504"/>
                    <a:pt x="1410" y="504"/>
                  </a:cubicBezTo>
                  <a:cubicBezTo>
                    <a:pt x="1406" y="504"/>
                    <a:pt x="1402" y="506"/>
                    <a:pt x="1401" y="510"/>
                  </a:cubicBezTo>
                  <a:cubicBezTo>
                    <a:pt x="1367" y="502"/>
                    <a:pt x="1367" y="502"/>
                    <a:pt x="1367" y="502"/>
                  </a:cubicBezTo>
                  <a:cubicBezTo>
                    <a:pt x="1367" y="500"/>
                    <a:pt x="1366" y="497"/>
                    <a:pt x="1365" y="495"/>
                  </a:cubicBezTo>
                  <a:cubicBezTo>
                    <a:pt x="1452" y="458"/>
                    <a:pt x="1452" y="458"/>
                    <a:pt x="1452" y="458"/>
                  </a:cubicBezTo>
                  <a:cubicBezTo>
                    <a:pt x="1454" y="461"/>
                    <a:pt x="1457" y="463"/>
                    <a:pt x="1460" y="463"/>
                  </a:cubicBezTo>
                  <a:cubicBezTo>
                    <a:pt x="1462" y="463"/>
                    <a:pt x="1464" y="462"/>
                    <a:pt x="1466" y="461"/>
                  </a:cubicBezTo>
                  <a:cubicBezTo>
                    <a:pt x="1475" y="470"/>
                    <a:pt x="1475" y="470"/>
                    <a:pt x="1475" y="470"/>
                  </a:cubicBezTo>
                  <a:cubicBezTo>
                    <a:pt x="1474" y="472"/>
                    <a:pt x="1474" y="473"/>
                    <a:pt x="1474" y="475"/>
                  </a:cubicBezTo>
                  <a:cubicBezTo>
                    <a:pt x="1474" y="478"/>
                    <a:pt x="1476" y="481"/>
                    <a:pt x="1479" y="483"/>
                  </a:cubicBezTo>
                  <a:lnTo>
                    <a:pt x="1444" y="548"/>
                  </a:lnTo>
                  <a:close/>
                  <a:moveTo>
                    <a:pt x="1484" y="473"/>
                  </a:moveTo>
                  <a:cubicBezTo>
                    <a:pt x="1485" y="473"/>
                    <a:pt x="1486" y="474"/>
                    <a:pt x="1486" y="475"/>
                  </a:cubicBezTo>
                  <a:cubicBezTo>
                    <a:pt x="1486" y="475"/>
                    <a:pt x="1486" y="475"/>
                    <a:pt x="1486" y="475"/>
                  </a:cubicBezTo>
                  <a:cubicBezTo>
                    <a:pt x="1483" y="473"/>
                    <a:pt x="1483" y="473"/>
                    <a:pt x="1483" y="473"/>
                  </a:cubicBezTo>
                  <a:cubicBezTo>
                    <a:pt x="1483" y="473"/>
                    <a:pt x="1484" y="473"/>
                    <a:pt x="1484" y="473"/>
                  </a:cubicBezTo>
                  <a:close/>
                  <a:moveTo>
                    <a:pt x="1466" y="407"/>
                  </a:moveTo>
                  <a:cubicBezTo>
                    <a:pt x="1466" y="413"/>
                    <a:pt x="1462" y="418"/>
                    <a:pt x="1456" y="419"/>
                  </a:cubicBezTo>
                  <a:cubicBezTo>
                    <a:pt x="1455" y="416"/>
                    <a:pt x="1455" y="416"/>
                    <a:pt x="1455" y="416"/>
                  </a:cubicBezTo>
                  <a:cubicBezTo>
                    <a:pt x="1455" y="416"/>
                    <a:pt x="1455" y="415"/>
                    <a:pt x="1454" y="415"/>
                  </a:cubicBezTo>
                  <a:cubicBezTo>
                    <a:pt x="1454" y="415"/>
                    <a:pt x="1453" y="414"/>
                    <a:pt x="1452" y="415"/>
                  </a:cubicBezTo>
                  <a:cubicBezTo>
                    <a:pt x="1447" y="416"/>
                    <a:pt x="1447" y="416"/>
                    <a:pt x="1447" y="416"/>
                  </a:cubicBezTo>
                  <a:cubicBezTo>
                    <a:pt x="1444" y="414"/>
                    <a:pt x="1443" y="411"/>
                    <a:pt x="1443" y="407"/>
                  </a:cubicBezTo>
                  <a:cubicBezTo>
                    <a:pt x="1443" y="406"/>
                    <a:pt x="1443" y="405"/>
                    <a:pt x="1443" y="404"/>
                  </a:cubicBezTo>
                  <a:cubicBezTo>
                    <a:pt x="1454" y="409"/>
                    <a:pt x="1454" y="409"/>
                    <a:pt x="1454" y="409"/>
                  </a:cubicBezTo>
                  <a:cubicBezTo>
                    <a:pt x="1454" y="409"/>
                    <a:pt x="1455" y="409"/>
                    <a:pt x="1456" y="409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6" y="403"/>
                    <a:pt x="1466" y="405"/>
                    <a:pt x="1466" y="407"/>
                  </a:cubicBezTo>
                  <a:close/>
                  <a:moveTo>
                    <a:pt x="1445" y="400"/>
                  </a:moveTo>
                  <a:cubicBezTo>
                    <a:pt x="1447" y="397"/>
                    <a:pt x="1451" y="395"/>
                    <a:pt x="1454" y="395"/>
                  </a:cubicBezTo>
                  <a:cubicBezTo>
                    <a:pt x="1458" y="395"/>
                    <a:pt x="1460" y="397"/>
                    <a:pt x="1462" y="399"/>
                  </a:cubicBezTo>
                  <a:cubicBezTo>
                    <a:pt x="1454" y="405"/>
                    <a:pt x="1454" y="405"/>
                    <a:pt x="1454" y="405"/>
                  </a:cubicBezTo>
                  <a:lnTo>
                    <a:pt x="1445" y="400"/>
                  </a:lnTo>
                  <a:close/>
                  <a:moveTo>
                    <a:pt x="1538" y="337"/>
                  </a:moveTo>
                  <a:cubicBezTo>
                    <a:pt x="1538" y="338"/>
                    <a:pt x="1538" y="340"/>
                    <a:pt x="1539" y="341"/>
                  </a:cubicBezTo>
                  <a:cubicBezTo>
                    <a:pt x="1469" y="394"/>
                    <a:pt x="1469" y="394"/>
                    <a:pt x="1469" y="394"/>
                  </a:cubicBezTo>
                  <a:cubicBezTo>
                    <a:pt x="1465" y="390"/>
                    <a:pt x="1460" y="387"/>
                    <a:pt x="1454" y="387"/>
                  </a:cubicBezTo>
                  <a:cubicBezTo>
                    <a:pt x="1447" y="387"/>
                    <a:pt x="1441" y="391"/>
                    <a:pt x="1438" y="397"/>
                  </a:cubicBezTo>
                  <a:cubicBezTo>
                    <a:pt x="1373" y="365"/>
                    <a:pt x="1373" y="365"/>
                    <a:pt x="1373" y="365"/>
                  </a:cubicBezTo>
                  <a:cubicBezTo>
                    <a:pt x="1373" y="363"/>
                    <a:pt x="1374" y="360"/>
                    <a:pt x="1374" y="358"/>
                  </a:cubicBezTo>
                  <a:cubicBezTo>
                    <a:pt x="1374" y="356"/>
                    <a:pt x="1374" y="355"/>
                    <a:pt x="1373" y="354"/>
                  </a:cubicBezTo>
                  <a:cubicBezTo>
                    <a:pt x="1460" y="327"/>
                    <a:pt x="1460" y="327"/>
                    <a:pt x="1460" y="327"/>
                  </a:cubicBezTo>
                  <a:cubicBezTo>
                    <a:pt x="1462" y="336"/>
                    <a:pt x="1470" y="344"/>
                    <a:pt x="1479" y="344"/>
                  </a:cubicBezTo>
                  <a:cubicBezTo>
                    <a:pt x="1488" y="344"/>
                    <a:pt x="1496" y="338"/>
                    <a:pt x="1498" y="329"/>
                  </a:cubicBezTo>
                  <a:lnTo>
                    <a:pt x="1538" y="337"/>
                  </a:lnTo>
                  <a:close/>
                  <a:moveTo>
                    <a:pt x="1491" y="324"/>
                  </a:moveTo>
                  <a:cubicBezTo>
                    <a:pt x="1491" y="324"/>
                    <a:pt x="1491" y="324"/>
                    <a:pt x="1491" y="324"/>
                  </a:cubicBezTo>
                  <a:cubicBezTo>
                    <a:pt x="1484" y="323"/>
                    <a:pt x="1484" y="323"/>
                    <a:pt x="1484" y="323"/>
                  </a:cubicBezTo>
                  <a:cubicBezTo>
                    <a:pt x="1489" y="317"/>
                    <a:pt x="1489" y="317"/>
                    <a:pt x="1489" y="317"/>
                  </a:cubicBezTo>
                  <a:cubicBezTo>
                    <a:pt x="1490" y="319"/>
                    <a:pt x="1491" y="321"/>
                    <a:pt x="1491" y="324"/>
                  </a:cubicBezTo>
                  <a:close/>
                  <a:moveTo>
                    <a:pt x="1584" y="231"/>
                  </a:moveTo>
                  <a:cubicBezTo>
                    <a:pt x="1582" y="231"/>
                    <a:pt x="1580" y="231"/>
                    <a:pt x="1579" y="230"/>
                  </a:cubicBezTo>
                  <a:cubicBezTo>
                    <a:pt x="1584" y="225"/>
                    <a:pt x="1584" y="225"/>
                    <a:pt x="1584" y="225"/>
                  </a:cubicBezTo>
                  <a:cubicBezTo>
                    <a:pt x="1590" y="229"/>
                    <a:pt x="1590" y="229"/>
                    <a:pt x="1590" y="229"/>
                  </a:cubicBezTo>
                  <a:cubicBezTo>
                    <a:pt x="1588" y="230"/>
                    <a:pt x="1586" y="231"/>
                    <a:pt x="1584" y="231"/>
                  </a:cubicBezTo>
                  <a:close/>
                  <a:moveTo>
                    <a:pt x="1650" y="259"/>
                  </a:moveTo>
                  <a:cubicBezTo>
                    <a:pt x="1650" y="266"/>
                    <a:pt x="1645" y="271"/>
                    <a:pt x="1638" y="271"/>
                  </a:cubicBezTo>
                  <a:cubicBezTo>
                    <a:pt x="1632" y="271"/>
                    <a:pt x="1627" y="266"/>
                    <a:pt x="1627" y="259"/>
                  </a:cubicBezTo>
                  <a:cubicBezTo>
                    <a:pt x="1627" y="257"/>
                    <a:pt x="1627" y="256"/>
                    <a:pt x="1628" y="254"/>
                  </a:cubicBezTo>
                  <a:cubicBezTo>
                    <a:pt x="1637" y="261"/>
                    <a:pt x="1637" y="261"/>
                    <a:pt x="1637" y="261"/>
                  </a:cubicBezTo>
                  <a:cubicBezTo>
                    <a:pt x="1638" y="261"/>
                    <a:pt x="1638" y="261"/>
                    <a:pt x="1639" y="261"/>
                  </a:cubicBezTo>
                  <a:cubicBezTo>
                    <a:pt x="1640" y="261"/>
                    <a:pt x="1640" y="260"/>
                    <a:pt x="1640" y="259"/>
                  </a:cubicBezTo>
                  <a:cubicBezTo>
                    <a:pt x="1641" y="248"/>
                    <a:pt x="1641" y="248"/>
                    <a:pt x="1641" y="248"/>
                  </a:cubicBezTo>
                  <a:cubicBezTo>
                    <a:pt x="1646" y="249"/>
                    <a:pt x="1650" y="254"/>
                    <a:pt x="1650" y="259"/>
                  </a:cubicBezTo>
                  <a:close/>
                  <a:moveTo>
                    <a:pt x="1630" y="251"/>
                  </a:moveTo>
                  <a:cubicBezTo>
                    <a:pt x="1632" y="249"/>
                    <a:pt x="1634" y="248"/>
                    <a:pt x="1637" y="248"/>
                  </a:cubicBezTo>
                  <a:cubicBezTo>
                    <a:pt x="1637" y="256"/>
                    <a:pt x="1637" y="256"/>
                    <a:pt x="1637" y="256"/>
                  </a:cubicBezTo>
                  <a:lnTo>
                    <a:pt x="1630" y="251"/>
                  </a:lnTo>
                  <a:close/>
                  <a:moveTo>
                    <a:pt x="1638" y="239"/>
                  </a:moveTo>
                  <a:cubicBezTo>
                    <a:pt x="1632" y="240"/>
                    <a:pt x="1627" y="242"/>
                    <a:pt x="1623" y="247"/>
                  </a:cubicBezTo>
                  <a:cubicBezTo>
                    <a:pt x="1600" y="231"/>
                    <a:pt x="1600" y="231"/>
                    <a:pt x="1600" y="231"/>
                  </a:cubicBezTo>
                  <a:cubicBezTo>
                    <a:pt x="1602" y="228"/>
                    <a:pt x="1603" y="224"/>
                    <a:pt x="1603" y="219"/>
                  </a:cubicBezTo>
                  <a:cubicBezTo>
                    <a:pt x="1603" y="215"/>
                    <a:pt x="1602" y="211"/>
                    <a:pt x="1599" y="208"/>
                  </a:cubicBezTo>
                  <a:cubicBezTo>
                    <a:pt x="1633" y="177"/>
                    <a:pt x="1633" y="177"/>
                    <a:pt x="1633" y="177"/>
                  </a:cubicBezTo>
                  <a:cubicBezTo>
                    <a:pt x="1636" y="178"/>
                    <a:pt x="1639" y="179"/>
                    <a:pt x="1643" y="179"/>
                  </a:cubicBezTo>
                  <a:cubicBezTo>
                    <a:pt x="1643" y="179"/>
                    <a:pt x="1643" y="179"/>
                    <a:pt x="1644" y="179"/>
                  </a:cubicBezTo>
                  <a:lnTo>
                    <a:pt x="1638" y="239"/>
                  </a:lnTo>
                  <a:close/>
                  <a:moveTo>
                    <a:pt x="1643" y="148"/>
                  </a:moveTo>
                  <a:cubicBezTo>
                    <a:pt x="1649" y="148"/>
                    <a:pt x="1654" y="153"/>
                    <a:pt x="1654" y="159"/>
                  </a:cubicBezTo>
                  <a:cubicBezTo>
                    <a:pt x="1654" y="164"/>
                    <a:pt x="1652" y="167"/>
                    <a:pt x="1649" y="169"/>
                  </a:cubicBezTo>
                  <a:cubicBezTo>
                    <a:pt x="1649" y="167"/>
                    <a:pt x="1649" y="167"/>
                    <a:pt x="1649" y="167"/>
                  </a:cubicBezTo>
                  <a:cubicBezTo>
                    <a:pt x="1649" y="166"/>
                    <a:pt x="1648" y="165"/>
                    <a:pt x="1647" y="165"/>
                  </a:cubicBezTo>
                  <a:cubicBezTo>
                    <a:pt x="1646" y="165"/>
                    <a:pt x="1646" y="165"/>
                    <a:pt x="1646" y="165"/>
                  </a:cubicBezTo>
                  <a:cubicBezTo>
                    <a:pt x="1648" y="163"/>
                    <a:pt x="1648" y="163"/>
                    <a:pt x="1648" y="163"/>
                  </a:cubicBezTo>
                  <a:cubicBezTo>
                    <a:pt x="1649" y="162"/>
                    <a:pt x="1649" y="162"/>
                    <a:pt x="1649" y="161"/>
                  </a:cubicBezTo>
                  <a:cubicBezTo>
                    <a:pt x="1649" y="161"/>
                    <a:pt x="1649" y="160"/>
                    <a:pt x="1648" y="160"/>
                  </a:cubicBezTo>
                  <a:cubicBezTo>
                    <a:pt x="1637" y="149"/>
                    <a:pt x="1637" y="149"/>
                    <a:pt x="1637" y="149"/>
                  </a:cubicBezTo>
                  <a:cubicBezTo>
                    <a:pt x="1639" y="148"/>
                    <a:pt x="1641" y="148"/>
                    <a:pt x="1643" y="148"/>
                  </a:cubicBezTo>
                  <a:close/>
                  <a:moveTo>
                    <a:pt x="1598" y="128"/>
                  </a:moveTo>
                  <a:cubicBezTo>
                    <a:pt x="1600" y="131"/>
                    <a:pt x="1603" y="133"/>
                    <a:pt x="1607" y="133"/>
                  </a:cubicBezTo>
                  <a:cubicBezTo>
                    <a:pt x="1609" y="133"/>
                    <a:pt x="1611" y="132"/>
                    <a:pt x="1613" y="131"/>
                  </a:cubicBezTo>
                  <a:cubicBezTo>
                    <a:pt x="1628" y="146"/>
                    <a:pt x="1628" y="146"/>
                    <a:pt x="1628" y="146"/>
                  </a:cubicBezTo>
                  <a:cubicBezTo>
                    <a:pt x="1625" y="149"/>
                    <a:pt x="1623" y="154"/>
                    <a:pt x="1623" y="158"/>
                  </a:cubicBezTo>
                  <a:cubicBezTo>
                    <a:pt x="1570" y="144"/>
                    <a:pt x="1570" y="144"/>
                    <a:pt x="1570" y="144"/>
                  </a:cubicBezTo>
                  <a:cubicBezTo>
                    <a:pt x="1571" y="142"/>
                    <a:pt x="1571" y="140"/>
                    <a:pt x="1571" y="139"/>
                  </a:cubicBezTo>
                  <a:cubicBezTo>
                    <a:pt x="1571" y="137"/>
                    <a:pt x="1571" y="136"/>
                    <a:pt x="1571" y="135"/>
                  </a:cubicBezTo>
                  <a:lnTo>
                    <a:pt x="1598" y="128"/>
                  </a:lnTo>
                  <a:close/>
                  <a:moveTo>
                    <a:pt x="1551" y="127"/>
                  </a:moveTo>
                  <a:cubicBezTo>
                    <a:pt x="1556" y="127"/>
                    <a:pt x="1560" y="130"/>
                    <a:pt x="1562" y="134"/>
                  </a:cubicBezTo>
                  <a:cubicBezTo>
                    <a:pt x="1554" y="136"/>
                    <a:pt x="1554" y="136"/>
                    <a:pt x="1554" y="136"/>
                  </a:cubicBezTo>
                  <a:cubicBezTo>
                    <a:pt x="1554" y="136"/>
                    <a:pt x="1554" y="136"/>
                    <a:pt x="1554" y="136"/>
                  </a:cubicBezTo>
                  <a:cubicBezTo>
                    <a:pt x="1554" y="135"/>
                    <a:pt x="1554" y="134"/>
                    <a:pt x="1554" y="134"/>
                  </a:cubicBezTo>
                  <a:cubicBezTo>
                    <a:pt x="1554" y="133"/>
                    <a:pt x="1553" y="133"/>
                    <a:pt x="1553" y="133"/>
                  </a:cubicBezTo>
                  <a:cubicBezTo>
                    <a:pt x="1543" y="130"/>
                    <a:pt x="1543" y="130"/>
                    <a:pt x="1543" y="130"/>
                  </a:cubicBezTo>
                  <a:cubicBezTo>
                    <a:pt x="1545" y="128"/>
                    <a:pt x="1548" y="127"/>
                    <a:pt x="1551" y="127"/>
                  </a:cubicBezTo>
                  <a:close/>
                  <a:moveTo>
                    <a:pt x="1481" y="111"/>
                  </a:moveTo>
                  <a:cubicBezTo>
                    <a:pt x="1485" y="111"/>
                    <a:pt x="1489" y="114"/>
                    <a:pt x="1491" y="117"/>
                  </a:cubicBezTo>
                  <a:cubicBezTo>
                    <a:pt x="1482" y="114"/>
                    <a:pt x="1482" y="114"/>
                    <a:pt x="1482" y="114"/>
                  </a:cubicBezTo>
                  <a:cubicBezTo>
                    <a:pt x="1481" y="114"/>
                    <a:pt x="1480" y="114"/>
                    <a:pt x="1479" y="115"/>
                  </a:cubicBezTo>
                  <a:cubicBezTo>
                    <a:pt x="1473" y="114"/>
                    <a:pt x="1473" y="114"/>
                    <a:pt x="1473" y="114"/>
                  </a:cubicBezTo>
                  <a:cubicBezTo>
                    <a:pt x="1475" y="113"/>
                    <a:pt x="1478" y="111"/>
                    <a:pt x="1481" y="111"/>
                  </a:cubicBezTo>
                  <a:close/>
                  <a:moveTo>
                    <a:pt x="1468" y="138"/>
                  </a:moveTo>
                  <a:cubicBezTo>
                    <a:pt x="1442" y="178"/>
                    <a:pt x="1442" y="178"/>
                    <a:pt x="1442" y="178"/>
                  </a:cubicBezTo>
                  <a:cubicBezTo>
                    <a:pt x="1440" y="176"/>
                    <a:pt x="1436" y="175"/>
                    <a:pt x="1433" y="175"/>
                  </a:cubicBezTo>
                  <a:cubicBezTo>
                    <a:pt x="1430" y="175"/>
                    <a:pt x="1427" y="176"/>
                    <a:pt x="1424" y="178"/>
                  </a:cubicBezTo>
                  <a:cubicBezTo>
                    <a:pt x="1378" y="118"/>
                    <a:pt x="1378" y="118"/>
                    <a:pt x="1378" y="118"/>
                  </a:cubicBezTo>
                  <a:cubicBezTo>
                    <a:pt x="1379" y="116"/>
                    <a:pt x="1380" y="114"/>
                    <a:pt x="1380" y="113"/>
                  </a:cubicBezTo>
                  <a:cubicBezTo>
                    <a:pt x="1462" y="118"/>
                    <a:pt x="1462" y="118"/>
                    <a:pt x="1462" y="118"/>
                  </a:cubicBezTo>
                  <a:cubicBezTo>
                    <a:pt x="1461" y="119"/>
                    <a:pt x="1461" y="121"/>
                    <a:pt x="1461" y="123"/>
                  </a:cubicBezTo>
                  <a:cubicBezTo>
                    <a:pt x="1461" y="129"/>
                    <a:pt x="1464" y="135"/>
                    <a:pt x="1468" y="138"/>
                  </a:cubicBezTo>
                  <a:close/>
                  <a:moveTo>
                    <a:pt x="1307" y="111"/>
                  </a:moveTo>
                  <a:cubicBezTo>
                    <a:pt x="1307" y="105"/>
                    <a:pt x="1312" y="99"/>
                    <a:pt x="1319" y="99"/>
                  </a:cubicBezTo>
                  <a:cubicBezTo>
                    <a:pt x="1325" y="99"/>
                    <a:pt x="1329" y="105"/>
                    <a:pt x="1330" y="109"/>
                  </a:cubicBezTo>
                  <a:cubicBezTo>
                    <a:pt x="1319" y="109"/>
                    <a:pt x="1319" y="109"/>
                    <a:pt x="1319" y="109"/>
                  </a:cubicBezTo>
                  <a:cubicBezTo>
                    <a:pt x="1319" y="109"/>
                    <a:pt x="1319" y="109"/>
                    <a:pt x="1319" y="109"/>
                  </a:cubicBezTo>
                  <a:cubicBezTo>
                    <a:pt x="1318" y="109"/>
                    <a:pt x="1318" y="109"/>
                    <a:pt x="1318" y="109"/>
                  </a:cubicBezTo>
                  <a:cubicBezTo>
                    <a:pt x="1308" y="115"/>
                    <a:pt x="1308" y="115"/>
                    <a:pt x="1308" y="115"/>
                  </a:cubicBezTo>
                  <a:cubicBezTo>
                    <a:pt x="1307" y="114"/>
                    <a:pt x="1307" y="112"/>
                    <a:pt x="1307" y="111"/>
                  </a:cubicBezTo>
                  <a:close/>
                  <a:moveTo>
                    <a:pt x="1302" y="122"/>
                  </a:moveTo>
                  <a:cubicBezTo>
                    <a:pt x="1304" y="124"/>
                    <a:pt x="1306" y="126"/>
                    <a:pt x="1308" y="128"/>
                  </a:cubicBezTo>
                  <a:cubicBezTo>
                    <a:pt x="1289" y="163"/>
                    <a:pt x="1289" y="163"/>
                    <a:pt x="1289" y="163"/>
                  </a:cubicBezTo>
                  <a:cubicBezTo>
                    <a:pt x="1258" y="154"/>
                    <a:pt x="1258" y="154"/>
                    <a:pt x="1258" y="154"/>
                  </a:cubicBezTo>
                  <a:cubicBezTo>
                    <a:pt x="1259" y="152"/>
                    <a:pt x="1259" y="150"/>
                    <a:pt x="1259" y="147"/>
                  </a:cubicBezTo>
                  <a:cubicBezTo>
                    <a:pt x="1259" y="146"/>
                    <a:pt x="1259" y="145"/>
                    <a:pt x="1259" y="144"/>
                  </a:cubicBezTo>
                  <a:lnTo>
                    <a:pt x="1302" y="122"/>
                  </a:lnTo>
                  <a:close/>
                  <a:moveTo>
                    <a:pt x="1239" y="136"/>
                  </a:moveTo>
                  <a:cubicBezTo>
                    <a:pt x="1245" y="136"/>
                    <a:pt x="1249" y="139"/>
                    <a:pt x="1251" y="144"/>
                  </a:cubicBezTo>
                  <a:cubicBezTo>
                    <a:pt x="1244" y="147"/>
                    <a:pt x="1244" y="147"/>
                    <a:pt x="1244" y="147"/>
                  </a:cubicBezTo>
                  <a:cubicBezTo>
                    <a:pt x="1244" y="147"/>
                    <a:pt x="1244" y="146"/>
                    <a:pt x="1243" y="146"/>
                  </a:cubicBezTo>
                  <a:cubicBezTo>
                    <a:pt x="1243" y="145"/>
                    <a:pt x="1242" y="145"/>
                    <a:pt x="1242" y="145"/>
                  </a:cubicBezTo>
                  <a:cubicBezTo>
                    <a:pt x="1237" y="146"/>
                    <a:pt x="1237" y="146"/>
                    <a:pt x="1237" y="146"/>
                  </a:cubicBezTo>
                  <a:cubicBezTo>
                    <a:pt x="1229" y="143"/>
                    <a:pt x="1229" y="143"/>
                    <a:pt x="1229" y="143"/>
                  </a:cubicBezTo>
                  <a:cubicBezTo>
                    <a:pt x="1231" y="138"/>
                    <a:pt x="1235" y="136"/>
                    <a:pt x="1239" y="136"/>
                  </a:cubicBezTo>
                  <a:close/>
                  <a:moveTo>
                    <a:pt x="1220" y="143"/>
                  </a:moveTo>
                  <a:cubicBezTo>
                    <a:pt x="1220" y="145"/>
                    <a:pt x="1220" y="146"/>
                    <a:pt x="1220" y="147"/>
                  </a:cubicBezTo>
                  <a:cubicBezTo>
                    <a:pt x="1220" y="148"/>
                    <a:pt x="1220" y="149"/>
                    <a:pt x="1220" y="149"/>
                  </a:cubicBezTo>
                  <a:cubicBezTo>
                    <a:pt x="1157" y="161"/>
                    <a:pt x="1157" y="161"/>
                    <a:pt x="1157" y="161"/>
                  </a:cubicBezTo>
                  <a:cubicBezTo>
                    <a:pt x="1162" y="137"/>
                    <a:pt x="1162" y="137"/>
                    <a:pt x="1162" y="137"/>
                  </a:cubicBezTo>
                  <a:cubicBezTo>
                    <a:pt x="1163" y="137"/>
                    <a:pt x="1164" y="138"/>
                    <a:pt x="1166" y="138"/>
                  </a:cubicBezTo>
                  <a:cubicBezTo>
                    <a:pt x="1173" y="138"/>
                    <a:pt x="1180" y="134"/>
                    <a:pt x="1183" y="128"/>
                  </a:cubicBezTo>
                  <a:lnTo>
                    <a:pt x="1220" y="143"/>
                  </a:lnTo>
                  <a:close/>
                  <a:moveTo>
                    <a:pt x="1166" y="103"/>
                  </a:moveTo>
                  <a:cubicBezTo>
                    <a:pt x="1173" y="103"/>
                    <a:pt x="1179" y="109"/>
                    <a:pt x="1179" y="116"/>
                  </a:cubicBezTo>
                  <a:cubicBezTo>
                    <a:pt x="1179" y="118"/>
                    <a:pt x="1179" y="120"/>
                    <a:pt x="1178" y="121"/>
                  </a:cubicBezTo>
                  <a:cubicBezTo>
                    <a:pt x="1167" y="117"/>
                    <a:pt x="1167" y="117"/>
                    <a:pt x="1167" y="117"/>
                  </a:cubicBezTo>
                  <a:cubicBezTo>
                    <a:pt x="1168" y="113"/>
                    <a:pt x="1168" y="113"/>
                    <a:pt x="1168" y="113"/>
                  </a:cubicBezTo>
                  <a:cubicBezTo>
                    <a:pt x="1168" y="113"/>
                    <a:pt x="1168" y="112"/>
                    <a:pt x="1167" y="111"/>
                  </a:cubicBezTo>
                  <a:cubicBezTo>
                    <a:pt x="1157" y="106"/>
                    <a:pt x="1157" y="106"/>
                    <a:pt x="1157" y="106"/>
                  </a:cubicBezTo>
                  <a:cubicBezTo>
                    <a:pt x="1159" y="104"/>
                    <a:pt x="1162" y="103"/>
                    <a:pt x="1166" y="103"/>
                  </a:cubicBezTo>
                  <a:close/>
                  <a:moveTo>
                    <a:pt x="1118" y="97"/>
                  </a:moveTo>
                  <a:cubicBezTo>
                    <a:pt x="1119" y="99"/>
                    <a:pt x="1121" y="99"/>
                    <a:pt x="1123" y="99"/>
                  </a:cubicBezTo>
                  <a:cubicBezTo>
                    <a:pt x="1126" y="99"/>
                    <a:pt x="1129" y="98"/>
                    <a:pt x="1131" y="96"/>
                  </a:cubicBezTo>
                  <a:cubicBezTo>
                    <a:pt x="1147" y="105"/>
                    <a:pt x="1147" y="105"/>
                    <a:pt x="1147" y="105"/>
                  </a:cubicBezTo>
                  <a:cubicBezTo>
                    <a:pt x="1145" y="108"/>
                    <a:pt x="1144" y="112"/>
                    <a:pt x="1144" y="116"/>
                  </a:cubicBezTo>
                  <a:cubicBezTo>
                    <a:pt x="1144" y="116"/>
                    <a:pt x="1144" y="117"/>
                    <a:pt x="1144" y="117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8" y="114"/>
                    <a:pt x="1114" y="109"/>
                    <a:pt x="1109" y="106"/>
                  </a:cubicBezTo>
                  <a:lnTo>
                    <a:pt x="1118" y="97"/>
                  </a:lnTo>
                  <a:close/>
                  <a:moveTo>
                    <a:pt x="1096" y="112"/>
                  </a:moveTo>
                  <a:cubicBezTo>
                    <a:pt x="1093" y="114"/>
                    <a:pt x="1093" y="114"/>
                    <a:pt x="1093" y="114"/>
                  </a:cubicBezTo>
                  <a:cubicBezTo>
                    <a:pt x="1093" y="113"/>
                    <a:pt x="1093" y="113"/>
                    <a:pt x="1093" y="113"/>
                  </a:cubicBezTo>
                  <a:cubicBezTo>
                    <a:pt x="1094" y="113"/>
                    <a:pt x="1095" y="112"/>
                    <a:pt x="1096" y="112"/>
                  </a:cubicBezTo>
                  <a:close/>
                  <a:moveTo>
                    <a:pt x="973" y="69"/>
                  </a:moveTo>
                  <a:cubicBezTo>
                    <a:pt x="979" y="69"/>
                    <a:pt x="984" y="74"/>
                    <a:pt x="984" y="80"/>
                  </a:cubicBezTo>
                  <a:cubicBezTo>
                    <a:pt x="973" y="79"/>
                    <a:pt x="973" y="79"/>
                    <a:pt x="973" y="79"/>
                  </a:cubicBezTo>
                  <a:cubicBezTo>
                    <a:pt x="961" y="78"/>
                    <a:pt x="961" y="78"/>
                    <a:pt x="961" y="78"/>
                  </a:cubicBezTo>
                  <a:cubicBezTo>
                    <a:pt x="963" y="73"/>
                    <a:pt x="967" y="69"/>
                    <a:pt x="973" y="69"/>
                  </a:cubicBezTo>
                  <a:close/>
                  <a:moveTo>
                    <a:pt x="896" y="78"/>
                  </a:moveTo>
                  <a:cubicBezTo>
                    <a:pt x="897" y="81"/>
                    <a:pt x="901" y="83"/>
                    <a:pt x="904" y="83"/>
                  </a:cubicBezTo>
                  <a:cubicBezTo>
                    <a:pt x="908" y="83"/>
                    <a:pt x="912" y="80"/>
                    <a:pt x="913" y="76"/>
                  </a:cubicBezTo>
                  <a:cubicBezTo>
                    <a:pt x="953" y="81"/>
                    <a:pt x="953" y="81"/>
                    <a:pt x="953" y="81"/>
                  </a:cubicBezTo>
                  <a:cubicBezTo>
                    <a:pt x="953" y="81"/>
                    <a:pt x="953" y="81"/>
                    <a:pt x="953" y="81"/>
                  </a:cubicBezTo>
                  <a:cubicBezTo>
                    <a:pt x="953" y="85"/>
                    <a:pt x="954" y="89"/>
                    <a:pt x="956" y="92"/>
                  </a:cubicBezTo>
                  <a:cubicBezTo>
                    <a:pt x="926" y="117"/>
                    <a:pt x="926" y="117"/>
                    <a:pt x="926" y="117"/>
                  </a:cubicBezTo>
                  <a:cubicBezTo>
                    <a:pt x="923" y="114"/>
                    <a:pt x="918" y="111"/>
                    <a:pt x="913" y="111"/>
                  </a:cubicBezTo>
                  <a:cubicBezTo>
                    <a:pt x="906" y="111"/>
                    <a:pt x="901" y="116"/>
                    <a:pt x="898" y="122"/>
                  </a:cubicBezTo>
                  <a:cubicBezTo>
                    <a:pt x="826" y="107"/>
                    <a:pt x="826" y="107"/>
                    <a:pt x="826" y="107"/>
                  </a:cubicBezTo>
                  <a:cubicBezTo>
                    <a:pt x="825" y="106"/>
                    <a:pt x="825" y="105"/>
                    <a:pt x="825" y="104"/>
                  </a:cubicBezTo>
                  <a:lnTo>
                    <a:pt x="896" y="78"/>
                  </a:lnTo>
                  <a:close/>
                  <a:moveTo>
                    <a:pt x="806" y="97"/>
                  </a:moveTo>
                  <a:cubicBezTo>
                    <a:pt x="810" y="97"/>
                    <a:pt x="814" y="100"/>
                    <a:pt x="816" y="103"/>
                  </a:cubicBezTo>
                  <a:cubicBezTo>
                    <a:pt x="813" y="104"/>
                    <a:pt x="813" y="104"/>
                    <a:pt x="813" y="104"/>
                  </a:cubicBezTo>
                  <a:cubicBezTo>
                    <a:pt x="807" y="103"/>
                    <a:pt x="807" y="103"/>
                    <a:pt x="807" y="103"/>
                  </a:cubicBezTo>
                  <a:cubicBezTo>
                    <a:pt x="806" y="103"/>
                    <a:pt x="806" y="103"/>
                    <a:pt x="806" y="103"/>
                  </a:cubicBezTo>
                  <a:cubicBezTo>
                    <a:pt x="794" y="108"/>
                    <a:pt x="794" y="108"/>
                    <a:pt x="794" y="108"/>
                  </a:cubicBezTo>
                  <a:cubicBezTo>
                    <a:pt x="795" y="102"/>
                    <a:pt x="800" y="97"/>
                    <a:pt x="806" y="97"/>
                  </a:cubicBezTo>
                  <a:close/>
                  <a:moveTo>
                    <a:pt x="679" y="154"/>
                  </a:moveTo>
                  <a:cubicBezTo>
                    <a:pt x="677" y="151"/>
                    <a:pt x="673" y="148"/>
                    <a:pt x="668" y="147"/>
                  </a:cubicBezTo>
                  <a:cubicBezTo>
                    <a:pt x="681" y="120"/>
                    <a:pt x="681" y="120"/>
                    <a:pt x="681" y="120"/>
                  </a:cubicBezTo>
                  <a:cubicBezTo>
                    <a:pt x="687" y="120"/>
                    <a:pt x="691" y="116"/>
                    <a:pt x="692" y="111"/>
                  </a:cubicBezTo>
                  <a:cubicBezTo>
                    <a:pt x="784" y="112"/>
                    <a:pt x="784" y="112"/>
                    <a:pt x="784" y="112"/>
                  </a:cubicBezTo>
                  <a:lnTo>
                    <a:pt x="679" y="154"/>
                  </a:lnTo>
                  <a:close/>
                  <a:moveTo>
                    <a:pt x="684" y="107"/>
                  </a:moveTo>
                  <a:cubicBezTo>
                    <a:pt x="683" y="107"/>
                    <a:pt x="683" y="107"/>
                    <a:pt x="683" y="107"/>
                  </a:cubicBezTo>
                  <a:cubicBezTo>
                    <a:pt x="683" y="107"/>
                    <a:pt x="683" y="107"/>
                    <a:pt x="684" y="107"/>
                  </a:cubicBezTo>
                  <a:close/>
                  <a:moveTo>
                    <a:pt x="634" y="64"/>
                  </a:moveTo>
                  <a:cubicBezTo>
                    <a:pt x="634" y="63"/>
                    <a:pt x="635" y="62"/>
                    <a:pt x="636" y="62"/>
                  </a:cubicBezTo>
                  <a:cubicBezTo>
                    <a:pt x="636" y="62"/>
                    <a:pt x="636" y="62"/>
                    <a:pt x="636" y="62"/>
                  </a:cubicBezTo>
                  <a:cubicBezTo>
                    <a:pt x="634" y="65"/>
                    <a:pt x="634" y="65"/>
                    <a:pt x="634" y="65"/>
                  </a:cubicBezTo>
                  <a:cubicBezTo>
                    <a:pt x="634" y="65"/>
                    <a:pt x="634" y="64"/>
                    <a:pt x="634" y="64"/>
                  </a:cubicBezTo>
                  <a:close/>
                  <a:moveTo>
                    <a:pt x="633" y="73"/>
                  </a:moveTo>
                  <a:cubicBezTo>
                    <a:pt x="634" y="74"/>
                    <a:pt x="635" y="74"/>
                    <a:pt x="636" y="74"/>
                  </a:cubicBezTo>
                  <a:cubicBezTo>
                    <a:pt x="639" y="74"/>
                    <a:pt x="642" y="72"/>
                    <a:pt x="644" y="69"/>
                  </a:cubicBezTo>
                  <a:cubicBezTo>
                    <a:pt x="673" y="101"/>
                    <a:pt x="673" y="101"/>
                    <a:pt x="673" y="101"/>
                  </a:cubicBezTo>
                  <a:cubicBezTo>
                    <a:pt x="671" y="103"/>
                    <a:pt x="670" y="106"/>
                    <a:pt x="670" y="109"/>
                  </a:cubicBezTo>
                  <a:cubicBezTo>
                    <a:pt x="670" y="110"/>
                    <a:pt x="670" y="111"/>
                    <a:pt x="670" y="112"/>
                  </a:cubicBezTo>
                  <a:cubicBezTo>
                    <a:pt x="626" y="130"/>
                    <a:pt x="626" y="130"/>
                    <a:pt x="626" y="130"/>
                  </a:cubicBezTo>
                  <a:cubicBezTo>
                    <a:pt x="624" y="127"/>
                    <a:pt x="620" y="125"/>
                    <a:pt x="616" y="125"/>
                  </a:cubicBezTo>
                  <a:cubicBezTo>
                    <a:pt x="610" y="125"/>
                    <a:pt x="605" y="130"/>
                    <a:pt x="605" y="136"/>
                  </a:cubicBezTo>
                  <a:cubicBezTo>
                    <a:pt x="605" y="137"/>
                    <a:pt x="605" y="138"/>
                    <a:pt x="605" y="138"/>
                  </a:cubicBezTo>
                  <a:cubicBezTo>
                    <a:pt x="589" y="144"/>
                    <a:pt x="589" y="144"/>
                    <a:pt x="589" y="144"/>
                  </a:cubicBezTo>
                  <a:cubicBezTo>
                    <a:pt x="588" y="141"/>
                    <a:pt x="586" y="139"/>
                    <a:pt x="584" y="137"/>
                  </a:cubicBezTo>
                  <a:lnTo>
                    <a:pt x="633" y="73"/>
                  </a:lnTo>
                  <a:close/>
                  <a:moveTo>
                    <a:pt x="571" y="140"/>
                  </a:moveTo>
                  <a:cubicBezTo>
                    <a:pt x="573" y="140"/>
                    <a:pt x="574" y="140"/>
                    <a:pt x="576" y="141"/>
                  </a:cubicBezTo>
                  <a:cubicBezTo>
                    <a:pt x="570" y="149"/>
                    <a:pt x="570" y="149"/>
                    <a:pt x="570" y="149"/>
                  </a:cubicBezTo>
                  <a:cubicBezTo>
                    <a:pt x="560" y="147"/>
                    <a:pt x="560" y="147"/>
                    <a:pt x="560" y="147"/>
                  </a:cubicBezTo>
                  <a:cubicBezTo>
                    <a:pt x="562" y="143"/>
                    <a:pt x="566" y="140"/>
                    <a:pt x="571" y="140"/>
                  </a:cubicBezTo>
                  <a:close/>
                  <a:moveTo>
                    <a:pt x="551" y="149"/>
                  </a:moveTo>
                  <a:cubicBezTo>
                    <a:pt x="551" y="150"/>
                    <a:pt x="551" y="151"/>
                    <a:pt x="551" y="151"/>
                  </a:cubicBezTo>
                  <a:cubicBezTo>
                    <a:pt x="551" y="160"/>
                    <a:pt x="556" y="167"/>
                    <a:pt x="563" y="170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38" y="227"/>
                    <a:pt x="535" y="226"/>
                    <a:pt x="532" y="226"/>
                  </a:cubicBezTo>
                  <a:cubicBezTo>
                    <a:pt x="530" y="226"/>
                    <a:pt x="528" y="227"/>
                    <a:pt x="526" y="227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83" y="144"/>
                    <a:pt x="485" y="141"/>
                    <a:pt x="487" y="137"/>
                  </a:cubicBezTo>
                  <a:lnTo>
                    <a:pt x="551" y="149"/>
                  </a:lnTo>
                  <a:close/>
                  <a:moveTo>
                    <a:pt x="468" y="119"/>
                  </a:moveTo>
                  <a:cubicBezTo>
                    <a:pt x="474" y="119"/>
                    <a:pt x="480" y="124"/>
                    <a:pt x="480" y="131"/>
                  </a:cubicBezTo>
                  <a:cubicBezTo>
                    <a:pt x="480" y="131"/>
                    <a:pt x="480" y="131"/>
                    <a:pt x="480" y="131"/>
                  </a:cubicBezTo>
                  <a:cubicBezTo>
                    <a:pt x="468" y="129"/>
                    <a:pt x="468" y="129"/>
                    <a:pt x="468" y="129"/>
                  </a:cubicBezTo>
                  <a:cubicBezTo>
                    <a:pt x="468" y="129"/>
                    <a:pt x="468" y="129"/>
                    <a:pt x="468" y="129"/>
                  </a:cubicBezTo>
                  <a:cubicBezTo>
                    <a:pt x="456" y="128"/>
                    <a:pt x="456" y="128"/>
                    <a:pt x="456" y="128"/>
                  </a:cubicBezTo>
                  <a:cubicBezTo>
                    <a:pt x="458" y="123"/>
                    <a:pt x="462" y="119"/>
                    <a:pt x="468" y="119"/>
                  </a:cubicBezTo>
                  <a:close/>
                  <a:moveTo>
                    <a:pt x="448" y="132"/>
                  </a:moveTo>
                  <a:cubicBezTo>
                    <a:pt x="449" y="139"/>
                    <a:pt x="453" y="145"/>
                    <a:pt x="459" y="148"/>
                  </a:cubicBezTo>
                  <a:cubicBezTo>
                    <a:pt x="426" y="232"/>
                    <a:pt x="426" y="232"/>
                    <a:pt x="426" y="232"/>
                  </a:cubicBezTo>
                  <a:cubicBezTo>
                    <a:pt x="425" y="232"/>
                    <a:pt x="423" y="231"/>
                    <a:pt x="421" y="231"/>
                  </a:cubicBezTo>
                  <a:cubicBezTo>
                    <a:pt x="417" y="231"/>
                    <a:pt x="414" y="232"/>
                    <a:pt x="412" y="234"/>
                  </a:cubicBezTo>
                  <a:cubicBezTo>
                    <a:pt x="368" y="141"/>
                    <a:pt x="368" y="141"/>
                    <a:pt x="368" y="141"/>
                  </a:cubicBezTo>
                  <a:cubicBezTo>
                    <a:pt x="373" y="138"/>
                    <a:pt x="377" y="134"/>
                    <a:pt x="378" y="129"/>
                  </a:cubicBezTo>
                  <a:lnTo>
                    <a:pt x="448" y="132"/>
                  </a:lnTo>
                  <a:close/>
                  <a:moveTo>
                    <a:pt x="361" y="135"/>
                  </a:moveTo>
                  <a:cubicBezTo>
                    <a:pt x="361" y="135"/>
                    <a:pt x="360" y="135"/>
                    <a:pt x="359" y="135"/>
                  </a:cubicBezTo>
                  <a:cubicBezTo>
                    <a:pt x="358" y="135"/>
                    <a:pt x="356" y="135"/>
                    <a:pt x="355" y="134"/>
                  </a:cubicBezTo>
                  <a:cubicBezTo>
                    <a:pt x="359" y="129"/>
                    <a:pt x="359" y="129"/>
                    <a:pt x="359" y="129"/>
                  </a:cubicBezTo>
                  <a:lnTo>
                    <a:pt x="361" y="135"/>
                  </a:lnTo>
                  <a:close/>
                  <a:moveTo>
                    <a:pt x="362" y="128"/>
                  </a:moveTo>
                  <a:cubicBezTo>
                    <a:pt x="370" y="128"/>
                    <a:pt x="370" y="128"/>
                    <a:pt x="370" y="128"/>
                  </a:cubicBezTo>
                  <a:cubicBezTo>
                    <a:pt x="369" y="130"/>
                    <a:pt x="367" y="132"/>
                    <a:pt x="365" y="133"/>
                  </a:cubicBezTo>
                  <a:lnTo>
                    <a:pt x="362" y="128"/>
                  </a:lnTo>
                  <a:close/>
                  <a:moveTo>
                    <a:pt x="371" y="123"/>
                  </a:moveTo>
                  <a:cubicBezTo>
                    <a:pt x="371" y="124"/>
                    <a:pt x="371" y="124"/>
                    <a:pt x="371" y="124"/>
                  </a:cubicBezTo>
                  <a:cubicBezTo>
                    <a:pt x="361" y="124"/>
                    <a:pt x="361" y="124"/>
                    <a:pt x="361" y="124"/>
                  </a:cubicBezTo>
                  <a:cubicBezTo>
                    <a:pt x="362" y="112"/>
                    <a:pt x="362" y="112"/>
                    <a:pt x="362" y="112"/>
                  </a:cubicBezTo>
                  <a:cubicBezTo>
                    <a:pt x="367" y="113"/>
                    <a:pt x="371" y="118"/>
                    <a:pt x="371" y="123"/>
                  </a:cubicBezTo>
                  <a:close/>
                  <a:moveTo>
                    <a:pt x="363" y="34"/>
                  </a:moveTo>
                  <a:cubicBezTo>
                    <a:pt x="363" y="33"/>
                    <a:pt x="363" y="33"/>
                    <a:pt x="363" y="33"/>
                  </a:cubicBezTo>
                  <a:cubicBezTo>
                    <a:pt x="365" y="32"/>
                    <a:pt x="365" y="32"/>
                    <a:pt x="365" y="32"/>
                  </a:cubicBezTo>
                  <a:cubicBezTo>
                    <a:pt x="365" y="33"/>
                    <a:pt x="364" y="34"/>
                    <a:pt x="363" y="34"/>
                  </a:cubicBezTo>
                  <a:close/>
                  <a:moveTo>
                    <a:pt x="358" y="32"/>
                  </a:moveTo>
                  <a:cubicBezTo>
                    <a:pt x="358" y="30"/>
                    <a:pt x="360" y="28"/>
                    <a:pt x="361" y="28"/>
                  </a:cubicBezTo>
                  <a:cubicBezTo>
                    <a:pt x="362" y="28"/>
                    <a:pt x="362" y="28"/>
                    <a:pt x="363" y="29"/>
                  </a:cubicBezTo>
                  <a:cubicBezTo>
                    <a:pt x="360" y="30"/>
                    <a:pt x="360" y="30"/>
                    <a:pt x="360" y="30"/>
                  </a:cubicBezTo>
                  <a:cubicBezTo>
                    <a:pt x="360" y="30"/>
                    <a:pt x="359" y="31"/>
                    <a:pt x="359" y="32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34"/>
                    <a:pt x="358" y="33"/>
                    <a:pt x="358" y="32"/>
                  </a:cubicBezTo>
                  <a:close/>
                  <a:moveTo>
                    <a:pt x="348" y="123"/>
                  </a:moveTo>
                  <a:cubicBezTo>
                    <a:pt x="348" y="117"/>
                    <a:pt x="352" y="112"/>
                    <a:pt x="358" y="112"/>
                  </a:cubicBezTo>
                  <a:cubicBezTo>
                    <a:pt x="357" y="125"/>
                    <a:pt x="357" y="125"/>
                    <a:pt x="357" y="125"/>
                  </a:cubicBezTo>
                  <a:cubicBezTo>
                    <a:pt x="351" y="132"/>
                    <a:pt x="351" y="132"/>
                    <a:pt x="351" y="132"/>
                  </a:cubicBezTo>
                  <a:cubicBezTo>
                    <a:pt x="349" y="130"/>
                    <a:pt x="348" y="127"/>
                    <a:pt x="348" y="123"/>
                  </a:cubicBezTo>
                  <a:close/>
                  <a:moveTo>
                    <a:pt x="327" y="175"/>
                  </a:moveTo>
                  <a:cubicBezTo>
                    <a:pt x="327" y="181"/>
                    <a:pt x="322" y="187"/>
                    <a:pt x="315" y="187"/>
                  </a:cubicBezTo>
                  <a:cubicBezTo>
                    <a:pt x="310" y="187"/>
                    <a:pt x="306" y="183"/>
                    <a:pt x="305" y="179"/>
                  </a:cubicBezTo>
                  <a:cubicBezTo>
                    <a:pt x="316" y="177"/>
                    <a:pt x="316" y="177"/>
                    <a:pt x="316" y="177"/>
                  </a:cubicBezTo>
                  <a:cubicBezTo>
                    <a:pt x="316" y="177"/>
                    <a:pt x="317" y="177"/>
                    <a:pt x="317" y="177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6" y="170"/>
                    <a:pt x="327" y="173"/>
                    <a:pt x="327" y="175"/>
                  </a:cubicBezTo>
                  <a:close/>
                  <a:moveTo>
                    <a:pt x="315" y="164"/>
                  </a:moveTo>
                  <a:cubicBezTo>
                    <a:pt x="318" y="164"/>
                    <a:pt x="320" y="165"/>
                    <a:pt x="321" y="166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04" y="175"/>
                    <a:pt x="304" y="175"/>
                    <a:pt x="304" y="175"/>
                  </a:cubicBezTo>
                  <a:cubicBezTo>
                    <a:pt x="304" y="169"/>
                    <a:pt x="309" y="164"/>
                    <a:pt x="315" y="164"/>
                  </a:cubicBezTo>
                  <a:close/>
                  <a:moveTo>
                    <a:pt x="264" y="186"/>
                  </a:moveTo>
                  <a:cubicBezTo>
                    <a:pt x="270" y="185"/>
                    <a:pt x="270" y="185"/>
                    <a:pt x="270" y="185"/>
                  </a:cubicBezTo>
                  <a:cubicBezTo>
                    <a:pt x="270" y="187"/>
                    <a:pt x="269" y="189"/>
                    <a:pt x="268" y="191"/>
                  </a:cubicBezTo>
                  <a:lnTo>
                    <a:pt x="264" y="186"/>
                  </a:lnTo>
                  <a:close/>
                  <a:moveTo>
                    <a:pt x="260" y="194"/>
                  </a:moveTo>
                  <a:cubicBezTo>
                    <a:pt x="255" y="194"/>
                    <a:pt x="250" y="190"/>
                    <a:pt x="250" y="184"/>
                  </a:cubicBezTo>
                  <a:cubicBezTo>
                    <a:pt x="250" y="179"/>
                    <a:pt x="255" y="174"/>
                    <a:pt x="260" y="174"/>
                  </a:cubicBezTo>
                  <a:cubicBezTo>
                    <a:pt x="265" y="174"/>
                    <a:pt x="268" y="177"/>
                    <a:pt x="270" y="181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59" y="182"/>
                    <a:pt x="259" y="183"/>
                    <a:pt x="258" y="184"/>
                  </a:cubicBezTo>
                  <a:cubicBezTo>
                    <a:pt x="258" y="184"/>
                    <a:pt x="258" y="185"/>
                    <a:pt x="259" y="185"/>
                  </a:cubicBezTo>
                  <a:cubicBezTo>
                    <a:pt x="265" y="193"/>
                    <a:pt x="265" y="193"/>
                    <a:pt x="265" y="193"/>
                  </a:cubicBezTo>
                  <a:cubicBezTo>
                    <a:pt x="263" y="194"/>
                    <a:pt x="262" y="194"/>
                    <a:pt x="260" y="194"/>
                  </a:cubicBezTo>
                  <a:close/>
                  <a:moveTo>
                    <a:pt x="299" y="257"/>
                  </a:moveTo>
                  <a:cubicBezTo>
                    <a:pt x="299" y="252"/>
                    <a:pt x="302" y="248"/>
                    <a:pt x="306" y="24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7" y="268"/>
                    <a:pt x="307" y="268"/>
                    <a:pt x="307" y="268"/>
                  </a:cubicBezTo>
                  <a:cubicBezTo>
                    <a:pt x="302" y="266"/>
                    <a:pt x="299" y="262"/>
                    <a:pt x="299" y="257"/>
                  </a:cubicBezTo>
                  <a:close/>
                  <a:moveTo>
                    <a:pt x="310" y="245"/>
                  </a:moveTo>
                  <a:cubicBezTo>
                    <a:pt x="310" y="245"/>
                    <a:pt x="310" y="245"/>
                    <a:pt x="311" y="245"/>
                  </a:cubicBezTo>
                  <a:cubicBezTo>
                    <a:pt x="316" y="245"/>
                    <a:pt x="320" y="248"/>
                    <a:pt x="321" y="252"/>
                  </a:cubicBezTo>
                  <a:cubicBezTo>
                    <a:pt x="315" y="252"/>
                    <a:pt x="315" y="252"/>
                    <a:pt x="315" y="252"/>
                  </a:cubicBezTo>
                  <a:lnTo>
                    <a:pt x="310" y="245"/>
                  </a:lnTo>
                  <a:close/>
                  <a:moveTo>
                    <a:pt x="316" y="267"/>
                  </a:moveTo>
                  <a:cubicBezTo>
                    <a:pt x="314" y="268"/>
                    <a:pt x="313" y="268"/>
                    <a:pt x="311" y="268"/>
                  </a:cubicBezTo>
                  <a:cubicBezTo>
                    <a:pt x="311" y="268"/>
                    <a:pt x="311" y="268"/>
                    <a:pt x="311" y="268"/>
                  </a:cubicBezTo>
                  <a:cubicBezTo>
                    <a:pt x="314" y="261"/>
                    <a:pt x="314" y="261"/>
                    <a:pt x="314" y="261"/>
                  </a:cubicBezTo>
                  <a:lnTo>
                    <a:pt x="316" y="267"/>
                  </a:lnTo>
                  <a:close/>
                  <a:moveTo>
                    <a:pt x="270" y="351"/>
                  </a:moveTo>
                  <a:cubicBezTo>
                    <a:pt x="271" y="351"/>
                    <a:pt x="272" y="351"/>
                    <a:pt x="273" y="352"/>
                  </a:cubicBezTo>
                  <a:cubicBezTo>
                    <a:pt x="270" y="357"/>
                    <a:pt x="270" y="357"/>
                    <a:pt x="270" y="357"/>
                  </a:cubicBezTo>
                  <a:cubicBezTo>
                    <a:pt x="268" y="351"/>
                    <a:pt x="268" y="351"/>
                    <a:pt x="268" y="351"/>
                  </a:cubicBezTo>
                  <a:cubicBezTo>
                    <a:pt x="269" y="351"/>
                    <a:pt x="269" y="351"/>
                    <a:pt x="270" y="351"/>
                  </a:cubicBezTo>
                  <a:close/>
                  <a:moveTo>
                    <a:pt x="279" y="356"/>
                  </a:moveTo>
                  <a:cubicBezTo>
                    <a:pt x="274" y="359"/>
                    <a:pt x="274" y="359"/>
                    <a:pt x="274" y="359"/>
                  </a:cubicBezTo>
                  <a:cubicBezTo>
                    <a:pt x="276" y="353"/>
                    <a:pt x="276" y="353"/>
                    <a:pt x="276" y="353"/>
                  </a:cubicBezTo>
                  <a:cubicBezTo>
                    <a:pt x="277" y="354"/>
                    <a:pt x="278" y="355"/>
                    <a:pt x="279" y="356"/>
                  </a:cubicBezTo>
                  <a:close/>
                  <a:moveTo>
                    <a:pt x="267" y="361"/>
                  </a:moveTo>
                  <a:cubicBezTo>
                    <a:pt x="259" y="360"/>
                    <a:pt x="259" y="360"/>
                    <a:pt x="259" y="360"/>
                  </a:cubicBezTo>
                  <a:cubicBezTo>
                    <a:pt x="260" y="357"/>
                    <a:pt x="262" y="354"/>
                    <a:pt x="265" y="353"/>
                  </a:cubicBezTo>
                  <a:lnTo>
                    <a:pt x="267" y="361"/>
                  </a:lnTo>
                  <a:close/>
                  <a:moveTo>
                    <a:pt x="242" y="303"/>
                  </a:moveTo>
                  <a:cubicBezTo>
                    <a:pt x="242" y="299"/>
                    <a:pt x="246" y="295"/>
                    <a:pt x="250" y="295"/>
                  </a:cubicBezTo>
                  <a:cubicBezTo>
                    <a:pt x="254" y="295"/>
                    <a:pt x="258" y="299"/>
                    <a:pt x="258" y="303"/>
                  </a:cubicBezTo>
                  <a:cubicBezTo>
                    <a:pt x="258" y="306"/>
                    <a:pt x="257" y="308"/>
                    <a:pt x="254" y="310"/>
                  </a:cubicBezTo>
                  <a:cubicBezTo>
                    <a:pt x="252" y="302"/>
                    <a:pt x="252" y="302"/>
                    <a:pt x="252" y="302"/>
                  </a:cubicBezTo>
                  <a:cubicBezTo>
                    <a:pt x="252" y="302"/>
                    <a:pt x="251" y="301"/>
                    <a:pt x="251" y="301"/>
                  </a:cubicBezTo>
                  <a:cubicBezTo>
                    <a:pt x="250" y="301"/>
                    <a:pt x="250" y="301"/>
                    <a:pt x="249" y="301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2" y="305"/>
                    <a:pt x="242" y="304"/>
                    <a:pt x="242" y="303"/>
                  </a:cubicBezTo>
                  <a:close/>
                  <a:moveTo>
                    <a:pt x="251" y="311"/>
                  </a:moveTo>
                  <a:cubicBezTo>
                    <a:pt x="250" y="311"/>
                    <a:pt x="250" y="311"/>
                    <a:pt x="250" y="311"/>
                  </a:cubicBezTo>
                  <a:cubicBezTo>
                    <a:pt x="248" y="311"/>
                    <a:pt x="246" y="310"/>
                    <a:pt x="245" y="309"/>
                  </a:cubicBezTo>
                  <a:cubicBezTo>
                    <a:pt x="249" y="306"/>
                    <a:pt x="249" y="306"/>
                    <a:pt x="249" y="306"/>
                  </a:cubicBezTo>
                  <a:lnTo>
                    <a:pt x="251" y="311"/>
                  </a:lnTo>
                  <a:close/>
                  <a:moveTo>
                    <a:pt x="166" y="351"/>
                  </a:moveTo>
                  <a:cubicBezTo>
                    <a:pt x="166" y="346"/>
                    <a:pt x="170" y="343"/>
                    <a:pt x="174" y="343"/>
                  </a:cubicBezTo>
                  <a:cubicBezTo>
                    <a:pt x="176" y="343"/>
                    <a:pt x="178" y="344"/>
                    <a:pt x="180" y="346"/>
                  </a:cubicBezTo>
                  <a:cubicBezTo>
                    <a:pt x="173" y="350"/>
                    <a:pt x="173" y="350"/>
                    <a:pt x="173" y="350"/>
                  </a:cubicBezTo>
                  <a:cubicBezTo>
                    <a:pt x="173" y="350"/>
                    <a:pt x="173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72" y="350"/>
                    <a:pt x="172" y="350"/>
                    <a:pt x="172" y="350"/>
                  </a:cubicBezTo>
                  <a:cubicBezTo>
                    <a:pt x="168" y="356"/>
                    <a:pt x="168" y="356"/>
                    <a:pt x="168" y="356"/>
                  </a:cubicBezTo>
                  <a:cubicBezTo>
                    <a:pt x="167" y="354"/>
                    <a:pt x="166" y="353"/>
                    <a:pt x="166" y="351"/>
                  </a:cubicBezTo>
                  <a:close/>
                  <a:moveTo>
                    <a:pt x="182" y="349"/>
                  </a:moveTo>
                  <a:cubicBezTo>
                    <a:pt x="182" y="350"/>
                    <a:pt x="182" y="350"/>
                    <a:pt x="182" y="351"/>
                  </a:cubicBezTo>
                  <a:cubicBezTo>
                    <a:pt x="180" y="350"/>
                    <a:pt x="180" y="350"/>
                    <a:pt x="180" y="350"/>
                  </a:cubicBezTo>
                  <a:lnTo>
                    <a:pt x="182" y="349"/>
                  </a:lnTo>
                  <a:close/>
                  <a:moveTo>
                    <a:pt x="120" y="420"/>
                  </a:moveTo>
                  <a:cubicBezTo>
                    <a:pt x="121" y="421"/>
                    <a:pt x="122" y="422"/>
                    <a:pt x="123" y="424"/>
                  </a:cubicBezTo>
                  <a:cubicBezTo>
                    <a:pt x="116" y="425"/>
                    <a:pt x="116" y="425"/>
                    <a:pt x="116" y="425"/>
                  </a:cubicBezTo>
                  <a:lnTo>
                    <a:pt x="120" y="420"/>
                  </a:lnTo>
                  <a:close/>
                  <a:moveTo>
                    <a:pt x="112" y="439"/>
                  </a:moveTo>
                  <a:cubicBezTo>
                    <a:pt x="105" y="439"/>
                    <a:pt x="100" y="434"/>
                    <a:pt x="100" y="427"/>
                  </a:cubicBezTo>
                  <a:cubicBezTo>
                    <a:pt x="100" y="421"/>
                    <a:pt x="105" y="416"/>
                    <a:pt x="112" y="416"/>
                  </a:cubicBezTo>
                  <a:cubicBezTo>
                    <a:pt x="114" y="416"/>
                    <a:pt x="116" y="416"/>
                    <a:pt x="117" y="417"/>
                  </a:cubicBezTo>
                  <a:cubicBezTo>
                    <a:pt x="110" y="426"/>
                    <a:pt x="110" y="426"/>
                    <a:pt x="110" y="426"/>
                  </a:cubicBezTo>
                  <a:cubicBezTo>
                    <a:pt x="109" y="427"/>
                    <a:pt x="109" y="428"/>
                    <a:pt x="110" y="428"/>
                  </a:cubicBezTo>
                  <a:cubicBezTo>
                    <a:pt x="110" y="429"/>
                    <a:pt x="111" y="429"/>
                    <a:pt x="112" y="429"/>
                  </a:cubicBezTo>
                  <a:cubicBezTo>
                    <a:pt x="123" y="428"/>
                    <a:pt x="123" y="428"/>
                    <a:pt x="123" y="428"/>
                  </a:cubicBezTo>
                  <a:cubicBezTo>
                    <a:pt x="123" y="434"/>
                    <a:pt x="118" y="439"/>
                    <a:pt x="112" y="439"/>
                  </a:cubicBezTo>
                  <a:close/>
                  <a:moveTo>
                    <a:pt x="168" y="420"/>
                  </a:moveTo>
                  <a:cubicBezTo>
                    <a:pt x="168" y="424"/>
                    <a:pt x="165" y="428"/>
                    <a:pt x="160" y="428"/>
                  </a:cubicBezTo>
                  <a:cubicBezTo>
                    <a:pt x="157" y="428"/>
                    <a:pt x="154" y="426"/>
                    <a:pt x="153" y="423"/>
                  </a:cubicBezTo>
                  <a:cubicBezTo>
                    <a:pt x="161" y="422"/>
                    <a:pt x="161" y="422"/>
                    <a:pt x="161" y="422"/>
                  </a:cubicBezTo>
                  <a:cubicBezTo>
                    <a:pt x="162" y="421"/>
                    <a:pt x="162" y="421"/>
                    <a:pt x="162" y="420"/>
                  </a:cubicBezTo>
                  <a:cubicBezTo>
                    <a:pt x="164" y="413"/>
                    <a:pt x="164" y="413"/>
                    <a:pt x="164" y="413"/>
                  </a:cubicBezTo>
                  <a:cubicBezTo>
                    <a:pt x="166" y="414"/>
                    <a:pt x="168" y="417"/>
                    <a:pt x="168" y="420"/>
                  </a:cubicBezTo>
                  <a:close/>
                  <a:moveTo>
                    <a:pt x="153" y="419"/>
                  </a:moveTo>
                  <a:cubicBezTo>
                    <a:pt x="153" y="415"/>
                    <a:pt x="156" y="412"/>
                    <a:pt x="160" y="412"/>
                  </a:cubicBezTo>
                  <a:cubicBezTo>
                    <a:pt x="159" y="418"/>
                    <a:pt x="159" y="418"/>
                    <a:pt x="159" y="418"/>
                  </a:cubicBezTo>
                  <a:lnTo>
                    <a:pt x="153" y="419"/>
                  </a:lnTo>
                  <a:close/>
                  <a:moveTo>
                    <a:pt x="162" y="404"/>
                  </a:moveTo>
                  <a:cubicBezTo>
                    <a:pt x="161" y="404"/>
                    <a:pt x="161" y="404"/>
                    <a:pt x="160" y="404"/>
                  </a:cubicBezTo>
                  <a:cubicBezTo>
                    <a:pt x="152" y="404"/>
                    <a:pt x="145" y="411"/>
                    <a:pt x="145" y="420"/>
                  </a:cubicBezTo>
                  <a:cubicBezTo>
                    <a:pt x="145" y="420"/>
                    <a:pt x="145" y="420"/>
                    <a:pt x="145" y="420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19"/>
                    <a:pt x="128" y="416"/>
                    <a:pt x="126" y="413"/>
                  </a:cubicBezTo>
                  <a:cubicBezTo>
                    <a:pt x="166" y="364"/>
                    <a:pt x="166" y="364"/>
                    <a:pt x="166" y="364"/>
                  </a:cubicBezTo>
                  <a:cubicBezTo>
                    <a:pt x="167" y="365"/>
                    <a:pt x="168" y="365"/>
                    <a:pt x="169" y="366"/>
                  </a:cubicBezTo>
                  <a:lnTo>
                    <a:pt x="162" y="404"/>
                  </a:lnTo>
                  <a:close/>
                  <a:moveTo>
                    <a:pt x="175" y="358"/>
                  </a:moveTo>
                  <a:cubicBezTo>
                    <a:pt x="176" y="354"/>
                    <a:pt x="176" y="354"/>
                    <a:pt x="176" y="354"/>
                  </a:cubicBezTo>
                  <a:cubicBezTo>
                    <a:pt x="181" y="355"/>
                    <a:pt x="181" y="355"/>
                    <a:pt x="181" y="355"/>
                  </a:cubicBezTo>
                  <a:cubicBezTo>
                    <a:pt x="179" y="357"/>
                    <a:pt x="177" y="358"/>
                    <a:pt x="175" y="358"/>
                  </a:cubicBezTo>
                  <a:close/>
                  <a:moveTo>
                    <a:pt x="190" y="352"/>
                  </a:moveTo>
                  <a:cubicBezTo>
                    <a:pt x="190" y="351"/>
                    <a:pt x="190" y="351"/>
                    <a:pt x="190" y="351"/>
                  </a:cubicBezTo>
                  <a:cubicBezTo>
                    <a:pt x="190" y="349"/>
                    <a:pt x="189" y="347"/>
                    <a:pt x="189" y="345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41" y="317"/>
                    <a:pt x="245" y="319"/>
                    <a:pt x="250" y="319"/>
                  </a:cubicBezTo>
                  <a:cubicBezTo>
                    <a:pt x="251" y="319"/>
                    <a:pt x="252" y="319"/>
                    <a:pt x="253" y="319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256" y="348"/>
                    <a:pt x="252" y="353"/>
                    <a:pt x="251" y="359"/>
                  </a:cubicBezTo>
                  <a:lnTo>
                    <a:pt x="190" y="352"/>
                  </a:lnTo>
                  <a:close/>
                  <a:moveTo>
                    <a:pt x="282" y="363"/>
                  </a:moveTo>
                  <a:cubicBezTo>
                    <a:pt x="282" y="370"/>
                    <a:pt x="277" y="375"/>
                    <a:pt x="270" y="375"/>
                  </a:cubicBezTo>
                  <a:cubicBezTo>
                    <a:pt x="264" y="375"/>
                    <a:pt x="259" y="370"/>
                    <a:pt x="258" y="364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81" y="359"/>
                    <a:pt x="281" y="359"/>
                    <a:pt x="281" y="359"/>
                  </a:cubicBezTo>
                  <a:cubicBezTo>
                    <a:pt x="282" y="361"/>
                    <a:pt x="282" y="362"/>
                    <a:pt x="282" y="363"/>
                  </a:cubicBezTo>
                  <a:close/>
                  <a:moveTo>
                    <a:pt x="333" y="317"/>
                  </a:moveTo>
                  <a:cubicBezTo>
                    <a:pt x="339" y="317"/>
                    <a:pt x="344" y="322"/>
                    <a:pt x="344" y="328"/>
                  </a:cubicBezTo>
                  <a:cubicBezTo>
                    <a:pt x="344" y="335"/>
                    <a:pt x="339" y="340"/>
                    <a:pt x="333" y="340"/>
                  </a:cubicBezTo>
                  <a:cubicBezTo>
                    <a:pt x="329" y="340"/>
                    <a:pt x="326" y="338"/>
                    <a:pt x="324" y="336"/>
                  </a:cubicBezTo>
                  <a:cubicBezTo>
                    <a:pt x="334" y="330"/>
                    <a:pt x="334" y="330"/>
                    <a:pt x="334" y="330"/>
                  </a:cubicBezTo>
                  <a:cubicBezTo>
                    <a:pt x="334" y="330"/>
                    <a:pt x="335" y="329"/>
                    <a:pt x="335" y="328"/>
                  </a:cubicBezTo>
                  <a:cubicBezTo>
                    <a:pt x="332" y="317"/>
                    <a:pt x="332" y="317"/>
                    <a:pt x="332" y="317"/>
                  </a:cubicBezTo>
                  <a:cubicBezTo>
                    <a:pt x="332" y="317"/>
                    <a:pt x="332" y="317"/>
                    <a:pt x="333" y="317"/>
                  </a:cubicBezTo>
                  <a:close/>
                  <a:moveTo>
                    <a:pt x="321" y="328"/>
                  </a:moveTo>
                  <a:cubicBezTo>
                    <a:pt x="321" y="324"/>
                    <a:pt x="324" y="319"/>
                    <a:pt x="328" y="318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2" y="332"/>
                    <a:pt x="322" y="332"/>
                    <a:pt x="322" y="332"/>
                  </a:cubicBezTo>
                  <a:cubicBezTo>
                    <a:pt x="321" y="331"/>
                    <a:pt x="321" y="330"/>
                    <a:pt x="321" y="328"/>
                  </a:cubicBezTo>
                  <a:close/>
                  <a:moveTo>
                    <a:pt x="326" y="310"/>
                  </a:moveTo>
                  <a:cubicBezTo>
                    <a:pt x="318" y="313"/>
                    <a:pt x="313" y="320"/>
                    <a:pt x="313" y="328"/>
                  </a:cubicBezTo>
                  <a:cubicBezTo>
                    <a:pt x="313" y="331"/>
                    <a:pt x="314" y="334"/>
                    <a:pt x="315" y="336"/>
                  </a:cubicBezTo>
                  <a:cubicBezTo>
                    <a:pt x="286" y="352"/>
                    <a:pt x="286" y="352"/>
                    <a:pt x="286" y="352"/>
                  </a:cubicBezTo>
                  <a:cubicBezTo>
                    <a:pt x="284" y="349"/>
                    <a:pt x="282" y="347"/>
                    <a:pt x="279" y="346"/>
                  </a:cubicBezTo>
                  <a:cubicBezTo>
                    <a:pt x="308" y="276"/>
                    <a:pt x="308" y="276"/>
                    <a:pt x="308" y="276"/>
                  </a:cubicBezTo>
                  <a:cubicBezTo>
                    <a:pt x="309" y="276"/>
                    <a:pt x="310" y="276"/>
                    <a:pt x="311" y="276"/>
                  </a:cubicBezTo>
                  <a:cubicBezTo>
                    <a:pt x="313" y="276"/>
                    <a:pt x="315" y="276"/>
                    <a:pt x="317" y="275"/>
                  </a:cubicBezTo>
                  <a:lnTo>
                    <a:pt x="326" y="310"/>
                  </a:lnTo>
                  <a:close/>
                  <a:moveTo>
                    <a:pt x="323" y="257"/>
                  </a:moveTo>
                  <a:cubicBezTo>
                    <a:pt x="323" y="260"/>
                    <a:pt x="321" y="263"/>
                    <a:pt x="319" y="265"/>
                  </a:cubicBezTo>
                  <a:cubicBezTo>
                    <a:pt x="317" y="256"/>
                    <a:pt x="317" y="256"/>
                    <a:pt x="317" y="256"/>
                  </a:cubicBezTo>
                  <a:cubicBezTo>
                    <a:pt x="322" y="256"/>
                    <a:pt x="322" y="256"/>
                    <a:pt x="322" y="256"/>
                  </a:cubicBezTo>
                  <a:cubicBezTo>
                    <a:pt x="323" y="256"/>
                    <a:pt x="323" y="256"/>
                    <a:pt x="323" y="257"/>
                  </a:cubicBezTo>
                  <a:close/>
                  <a:moveTo>
                    <a:pt x="311" y="237"/>
                  </a:moveTo>
                  <a:cubicBezTo>
                    <a:pt x="309" y="237"/>
                    <a:pt x="306" y="237"/>
                    <a:pt x="304" y="238"/>
                  </a:cubicBezTo>
                  <a:cubicBezTo>
                    <a:pt x="273" y="197"/>
                    <a:pt x="273" y="197"/>
                    <a:pt x="273" y="197"/>
                  </a:cubicBezTo>
                  <a:cubicBezTo>
                    <a:pt x="276" y="194"/>
                    <a:pt x="278" y="189"/>
                    <a:pt x="278" y="184"/>
                  </a:cubicBezTo>
                  <a:cubicBezTo>
                    <a:pt x="278" y="184"/>
                    <a:pt x="278" y="184"/>
                    <a:pt x="278" y="183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9" y="188"/>
                    <a:pt x="307" y="195"/>
                    <a:pt x="315" y="195"/>
                  </a:cubicBezTo>
                  <a:cubicBezTo>
                    <a:pt x="326" y="195"/>
                    <a:pt x="335" y="186"/>
                    <a:pt x="335" y="175"/>
                  </a:cubicBezTo>
                  <a:cubicBezTo>
                    <a:pt x="335" y="170"/>
                    <a:pt x="333" y="166"/>
                    <a:pt x="330" y="162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2" y="142"/>
                    <a:pt x="356" y="143"/>
                    <a:pt x="359" y="143"/>
                  </a:cubicBezTo>
                  <a:cubicBezTo>
                    <a:pt x="361" y="143"/>
                    <a:pt x="363" y="143"/>
                    <a:pt x="365" y="142"/>
                  </a:cubicBezTo>
                  <a:cubicBezTo>
                    <a:pt x="408" y="236"/>
                    <a:pt x="408" y="236"/>
                    <a:pt x="408" y="236"/>
                  </a:cubicBezTo>
                  <a:cubicBezTo>
                    <a:pt x="404" y="239"/>
                    <a:pt x="402" y="243"/>
                    <a:pt x="401" y="248"/>
                  </a:cubicBezTo>
                  <a:cubicBezTo>
                    <a:pt x="330" y="251"/>
                    <a:pt x="330" y="251"/>
                    <a:pt x="330" y="251"/>
                  </a:cubicBezTo>
                  <a:cubicBezTo>
                    <a:pt x="327" y="243"/>
                    <a:pt x="320" y="237"/>
                    <a:pt x="311" y="237"/>
                  </a:cubicBezTo>
                  <a:close/>
                  <a:moveTo>
                    <a:pt x="409" y="252"/>
                  </a:moveTo>
                  <a:cubicBezTo>
                    <a:pt x="419" y="252"/>
                    <a:pt x="419" y="252"/>
                    <a:pt x="419" y="252"/>
                  </a:cubicBezTo>
                  <a:cubicBezTo>
                    <a:pt x="415" y="261"/>
                    <a:pt x="415" y="261"/>
                    <a:pt x="415" y="261"/>
                  </a:cubicBezTo>
                  <a:cubicBezTo>
                    <a:pt x="412" y="260"/>
                    <a:pt x="409" y="256"/>
                    <a:pt x="409" y="252"/>
                  </a:cubicBezTo>
                  <a:close/>
                  <a:moveTo>
                    <a:pt x="368" y="393"/>
                  </a:moveTo>
                  <a:cubicBezTo>
                    <a:pt x="367" y="393"/>
                    <a:pt x="365" y="391"/>
                    <a:pt x="365" y="389"/>
                  </a:cubicBezTo>
                  <a:cubicBezTo>
                    <a:pt x="365" y="388"/>
                    <a:pt x="366" y="387"/>
                    <a:pt x="367" y="386"/>
                  </a:cubicBezTo>
                  <a:cubicBezTo>
                    <a:pt x="366" y="389"/>
                    <a:pt x="366" y="389"/>
                    <a:pt x="366" y="389"/>
                  </a:cubicBezTo>
                  <a:cubicBezTo>
                    <a:pt x="366" y="389"/>
                    <a:pt x="366" y="390"/>
                    <a:pt x="367" y="391"/>
                  </a:cubicBezTo>
                  <a:cubicBezTo>
                    <a:pt x="367" y="391"/>
                    <a:pt x="368" y="391"/>
                    <a:pt x="368" y="391"/>
                  </a:cubicBezTo>
                  <a:cubicBezTo>
                    <a:pt x="371" y="391"/>
                    <a:pt x="371" y="391"/>
                    <a:pt x="371" y="391"/>
                  </a:cubicBezTo>
                  <a:cubicBezTo>
                    <a:pt x="370" y="392"/>
                    <a:pt x="370" y="393"/>
                    <a:pt x="368" y="393"/>
                  </a:cubicBezTo>
                  <a:close/>
                  <a:moveTo>
                    <a:pt x="448" y="383"/>
                  </a:moveTo>
                  <a:cubicBezTo>
                    <a:pt x="448" y="390"/>
                    <a:pt x="442" y="395"/>
                    <a:pt x="436" y="395"/>
                  </a:cubicBezTo>
                  <a:cubicBezTo>
                    <a:pt x="431" y="395"/>
                    <a:pt x="427" y="392"/>
                    <a:pt x="42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39" y="386"/>
                    <a:pt x="440" y="386"/>
                    <a:pt x="440" y="385"/>
                  </a:cubicBezTo>
                  <a:cubicBezTo>
                    <a:pt x="441" y="373"/>
                    <a:pt x="441" y="373"/>
                    <a:pt x="441" y="373"/>
                  </a:cubicBezTo>
                  <a:cubicBezTo>
                    <a:pt x="445" y="375"/>
                    <a:pt x="448" y="379"/>
                    <a:pt x="448" y="383"/>
                  </a:cubicBezTo>
                  <a:close/>
                  <a:moveTo>
                    <a:pt x="424" y="383"/>
                  </a:moveTo>
                  <a:cubicBezTo>
                    <a:pt x="424" y="377"/>
                    <a:pt x="430" y="371"/>
                    <a:pt x="436" y="371"/>
                  </a:cubicBezTo>
                  <a:cubicBezTo>
                    <a:pt x="437" y="371"/>
                    <a:pt x="437" y="371"/>
                    <a:pt x="438" y="372"/>
                  </a:cubicBezTo>
                  <a:cubicBezTo>
                    <a:pt x="436" y="383"/>
                    <a:pt x="436" y="383"/>
                    <a:pt x="436" y="383"/>
                  </a:cubicBezTo>
                  <a:cubicBezTo>
                    <a:pt x="424" y="383"/>
                    <a:pt x="424" y="383"/>
                    <a:pt x="424" y="383"/>
                  </a:cubicBezTo>
                  <a:cubicBezTo>
                    <a:pt x="424" y="383"/>
                    <a:pt x="424" y="383"/>
                    <a:pt x="424" y="383"/>
                  </a:cubicBezTo>
                  <a:close/>
                  <a:moveTo>
                    <a:pt x="436" y="363"/>
                  </a:moveTo>
                  <a:cubicBezTo>
                    <a:pt x="425" y="363"/>
                    <a:pt x="416" y="372"/>
                    <a:pt x="416" y="383"/>
                  </a:cubicBezTo>
                  <a:cubicBezTo>
                    <a:pt x="416" y="383"/>
                    <a:pt x="416" y="384"/>
                    <a:pt x="416" y="384"/>
                  </a:cubicBezTo>
                  <a:cubicBezTo>
                    <a:pt x="379" y="387"/>
                    <a:pt x="379" y="387"/>
                    <a:pt x="379" y="387"/>
                  </a:cubicBezTo>
                  <a:cubicBezTo>
                    <a:pt x="379" y="384"/>
                    <a:pt x="377" y="381"/>
                    <a:pt x="374" y="380"/>
                  </a:cubicBezTo>
                  <a:cubicBezTo>
                    <a:pt x="416" y="270"/>
                    <a:pt x="416" y="270"/>
                    <a:pt x="416" y="270"/>
                  </a:cubicBezTo>
                  <a:cubicBezTo>
                    <a:pt x="418" y="271"/>
                    <a:pt x="419" y="271"/>
                    <a:pt x="421" y="271"/>
                  </a:cubicBezTo>
                  <a:cubicBezTo>
                    <a:pt x="423" y="271"/>
                    <a:pt x="426" y="270"/>
                    <a:pt x="428" y="270"/>
                  </a:cubicBezTo>
                  <a:cubicBezTo>
                    <a:pt x="441" y="303"/>
                    <a:pt x="441" y="303"/>
                    <a:pt x="441" y="303"/>
                  </a:cubicBezTo>
                  <a:cubicBezTo>
                    <a:pt x="437" y="305"/>
                    <a:pt x="434" y="309"/>
                    <a:pt x="434" y="314"/>
                  </a:cubicBezTo>
                  <a:cubicBezTo>
                    <a:pt x="434" y="321"/>
                    <a:pt x="438" y="326"/>
                    <a:pt x="444" y="327"/>
                  </a:cubicBezTo>
                  <a:cubicBezTo>
                    <a:pt x="439" y="364"/>
                    <a:pt x="439" y="364"/>
                    <a:pt x="439" y="364"/>
                  </a:cubicBezTo>
                  <a:cubicBezTo>
                    <a:pt x="438" y="364"/>
                    <a:pt x="437" y="363"/>
                    <a:pt x="436" y="363"/>
                  </a:cubicBezTo>
                  <a:close/>
                  <a:moveTo>
                    <a:pt x="445" y="315"/>
                  </a:moveTo>
                  <a:cubicBezTo>
                    <a:pt x="445" y="319"/>
                    <a:pt x="445" y="319"/>
                    <a:pt x="445" y="319"/>
                  </a:cubicBezTo>
                  <a:cubicBezTo>
                    <a:pt x="443" y="318"/>
                    <a:pt x="442" y="317"/>
                    <a:pt x="442" y="314"/>
                  </a:cubicBezTo>
                  <a:cubicBezTo>
                    <a:pt x="442" y="313"/>
                    <a:pt x="443" y="311"/>
                    <a:pt x="444" y="310"/>
                  </a:cubicBezTo>
                  <a:lnTo>
                    <a:pt x="445" y="315"/>
                  </a:lnTo>
                  <a:close/>
                  <a:moveTo>
                    <a:pt x="449" y="320"/>
                  </a:moveTo>
                  <a:cubicBezTo>
                    <a:pt x="449" y="315"/>
                    <a:pt x="449" y="315"/>
                    <a:pt x="449" y="315"/>
                  </a:cubicBezTo>
                  <a:cubicBezTo>
                    <a:pt x="450" y="314"/>
                    <a:pt x="450" y="314"/>
                    <a:pt x="449" y="314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7" y="309"/>
                    <a:pt x="448" y="309"/>
                    <a:pt x="448" y="309"/>
                  </a:cubicBezTo>
                  <a:cubicBezTo>
                    <a:pt x="449" y="309"/>
                    <a:pt x="451" y="309"/>
                    <a:pt x="452" y="311"/>
                  </a:cubicBezTo>
                  <a:cubicBezTo>
                    <a:pt x="450" y="311"/>
                    <a:pt x="450" y="311"/>
                    <a:pt x="450" y="311"/>
                  </a:cubicBezTo>
                  <a:cubicBezTo>
                    <a:pt x="450" y="312"/>
                    <a:pt x="450" y="313"/>
                    <a:pt x="450" y="313"/>
                  </a:cubicBezTo>
                  <a:cubicBezTo>
                    <a:pt x="450" y="314"/>
                    <a:pt x="450" y="315"/>
                    <a:pt x="451" y="315"/>
                  </a:cubicBezTo>
                  <a:cubicBezTo>
                    <a:pt x="453" y="316"/>
                    <a:pt x="453" y="316"/>
                    <a:pt x="453" y="316"/>
                  </a:cubicBezTo>
                  <a:cubicBezTo>
                    <a:pt x="452" y="318"/>
                    <a:pt x="451" y="319"/>
                    <a:pt x="449" y="320"/>
                  </a:cubicBezTo>
                  <a:close/>
                  <a:moveTo>
                    <a:pt x="461" y="315"/>
                  </a:moveTo>
                  <a:cubicBezTo>
                    <a:pt x="461" y="315"/>
                    <a:pt x="461" y="315"/>
                    <a:pt x="461" y="314"/>
                  </a:cubicBezTo>
                  <a:cubicBezTo>
                    <a:pt x="461" y="312"/>
                    <a:pt x="461" y="311"/>
                    <a:pt x="460" y="309"/>
                  </a:cubicBezTo>
                  <a:cubicBezTo>
                    <a:pt x="519" y="261"/>
                    <a:pt x="519" y="261"/>
                    <a:pt x="519" y="261"/>
                  </a:cubicBezTo>
                  <a:cubicBezTo>
                    <a:pt x="522" y="263"/>
                    <a:pt x="525" y="265"/>
                    <a:pt x="528" y="265"/>
                  </a:cubicBezTo>
                  <a:cubicBezTo>
                    <a:pt x="523" y="333"/>
                    <a:pt x="523" y="333"/>
                    <a:pt x="523" y="333"/>
                  </a:cubicBezTo>
                  <a:cubicBezTo>
                    <a:pt x="520" y="333"/>
                    <a:pt x="517" y="335"/>
                    <a:pt x="516" y="337"/>
                  </a:cubicBezTo>
                  <a:lnTo>
                    <a:pt x="461" y="315"/>
                  </a:lnTo>
                  <a:close/>
                  <a:moveTo>
                    <a:pt x="638" y="339"/>
                  </a:moveTo>
                  <a:cubicBezTo>
                    <a:pt x="643" y="339"/>
                    <a:pt x="643" y="339"/>
                    <a:pt x="643" y="339"/>
                  </a:cubicBezTo>
                  <a:cubicBezTo>
                    <a:pt x="639" y="342"/>
                    <a:pt x="639" y="342"/>
                    <a:pt x="639" y="342"/>
                  </a:cubicBezTo>
                  <a:cubicBezTo>
                    <a:pt x="639" y="341"/>
                    <a:pt x="638" y="340"/>
                    <a:pt x="638" y="339"/>
                  </a:cubicBezTo>
                  <a:close/>
                  <a:moveTo>
                    <a:pt x="635" y="350"/>
                  </a:moveTo>
                  <a:cubicBezTo>
                    <a:pt x="637" y="353"/>
                    <a:pt x="640" y="354"/>
                    <a:pt x="643" y="355"/>
                  </a:cubicBezTo>
                  <a:cubicBezTo>
                    <a:pt x="605" y="420"/>
                    <a:pt x="605" y="420"/>
                    <a:pt x="605" y="420"/>
                  </a:cubicBezTo>
                  <a:cubicBezTo>
                    <a:pt x="604" y="420"/>
                    <a:pt x="603" y="420"/>
                    <a:pt x="601" y="420"/>
                  </a:cubicBezTo>
                  <a:cubicBezTo>
                    <a:pt x="592" y="420"/>
                    <a:pt x="584" y="425"/>
                    <a:pt x="582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3"/>
                    <a:pt x="539" y="429"/>
                    <a:pt x="537" y="426"/>
                  </a:cubicBezTo>
                  <a:lnTo>
                    <a:pt x="635" y="350"/>
                  </a:lnTo>
                  <a:close/>
                  <a:moveTo>
                    <a:pt x="527" y="445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31" y="440"/>
                    <a:pt x="531" y="440"/>
                    <a:pt x="531" y="440"/>
                  </a:cubicBezTo>
                  <a:cubicBezTo>
                    <a:pt x="530" y="442"/>
                    <a:pt x="529" y="444"/>
                    <a:pt x="527" y="445"/>
                  </a:cubicBezTo>
                  <a:close/>
                  <a:moveTo>
                    <a:pt x="524" y="436"/>
                  </a:moveTo>
                  <a:cubicBezTo>
                    <a:pt x="530" y="431"/>
                    <a:pt x="530" y="431"/>
                    <a:pt x="530" y="431"/>
                  </a:cubicBezTo>
                  <a:cubicBezTo>
                    <a:pt x="531" y="432"/>
                    <a:pt x="532" y="434"/>
                    <a:pt x="532" y="436"/>
                  </a:cubicBezTo>
                  <a:lnTo>
                    <a:pt x="524" y="436"/>
                  </a:lnTo>
                  <a:close/>
                  <a:moveTo>
                    <a:pt x="520" y="448"/>
                  </a:moveTo>
                  <a:cubicBezTo>
                    <a:pt x="514" y="448"/>
                    <a:pt x="508" y="443"/>
                    <a:pt x="508" y="436"/>
                  </a:cubicBezTo>
                  <a:cubicBezTo>
                    <a:pt x="508" y="430"/>
                    <a:pt x="514" y="424"/>
                    <a:pt x="520" y="424"/>
                  </a:cubicBezTo>
                  <a:cubicBezTo>
                    <a:pt x="523" y="424"/>
                    <a:pt x="526" y="426"/>
                    <a:pt x="528" y="428"/>
                  </a:cubicBezTo>
                  <a:cubicBezTo>
                    <a:pt x="519" y="435"/>
                    <a:pt x="519" y="435"/>
                    <a:pt x="519" y="435"/>
                  </a:cubicBezTo>
                  <a:cubicBezTo>
                    <a:pt x="518" y="435"/>
                    <a:pt x="518" y="436"/>
                    <a:pt x="518" y="437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2" y="448"/>
                    <a:pt x="521" y="448"/>
                    <a:pt x="520" y="448"/>
                  </a:cubicBezTo>
                  <a:close/>
                  <a:moveTo>
                    <a:pt x="531" y="453"/>
                  </a:moveTo>
                  <a:cubicBezTo>
                    <a:pt x="535" y="450"/>
                    <a:pt x="538" y="445"/>
                    <a:pt x="539" y="441"/>
                  </a:cubicBezTo>
                  <a:cubicBezTo>
                    <a:pt x="582" y="441"/>
                    <a:pt x="582" y="441"/>
                    <a:pt x="582" y="441"/>
                  </a:cubicBezTo>
                  <a:cubicBezTo>
                    <a:pt x="582" y="449"/>
                    <a:pt x="591" y="460"/>
                    <a:pt x="601" y="460"/>
                  </a:cubicBezTo>
                  <a:cubicBezTo>
                    <a:pt x="604" y="460"/>
                    <a:pt x="607" y="459"/>
                    <a:pt x="609" y="457"/>
                  </a:cubicBezTo>
                  <a:cubicBezTo>
                    <a:pt x="648" y="509"/>
                    <a:pt x="648" y="509"/>
                    <a:pt x="648" y="509"/>
                  </a:cubicBezTo>
                  <a:cubicBezTo>
                    <a:pt x="646" y="511"/>
                    <a:pt x="645" y="514"/>
                    <a:pt x="645" y="517"/>
                  </a:cubicBezTo>
                  <a:cubicBezTo>
                    <a:pt x="645" y="521"/>
                    <a:pt x="647" y="524"/>
                    <a:pt x="649" y="526"/>
                  </a:cubicBezTo>
                  <a:cubicBezTo>
                    <a:pt x="611" y="578"/>
                    <a:pt x="611" y="578"/>
                    <a:pt x="611" y="578"/>
                  </a:cubicBezTo>
                  <a:cubicBezTo>
                    <a:pt x="608" y="577"/>
                    <a:pt x="605" y="576"/>
                    <a:pt x="602" y="576"/>
                  </a:cubicBezTo>
                  <a:cubicBezTo>
                    <a:pt x="599" y="576"/>
                    <a:pt x="597" y="577"/>
                    <a:pt x="594" y="578"/>
                  </a:cubicBezTo>
                  <a:lnTo>
                    <a:pt x="531" y="453"/>
                  </a:lnTo>
                  <a:close/>
                  <a:moveTo>
                    <a:pt x="595" y="587"/>
                  </a:moveTo>
                  <a:cubicBezTo>
                    <a:pt x="598" y="594"/>
                    <a:pt x="598" y="594"/>
                    <a:pt x="598" y="594"/>
                  </a:cubicBezTo>
                  <a:cubicBezTo>
                    <a:pt x="590" y="593"/>
                    <a:pt x="590" y="593"/>
                    <a:pt x="590" y="593"/>
                  </a:cubicBezTo>
                  <a:cubicBezTo>
                    <a:pt x="591" y="590"/>
                    <a:pt x="593" y="588"/>
                    <a:pt x="595" y="587"/>
                  </a:cubicBezTo>
                  <a:close/>
                  <a:moveTo>
                    <a:pt x="653" y="719"/>
                  </a:moveTo>
                  <a:cubicBezTo>
                    <a:pt x="663" y="721"/>
                    <a:pt x="663" y="721"/>
                    <a:pt x="663" y="721"/>
                  </a:cubicBezTo>
                  <a:cubicBezTo>
                    <a:pt x="664" y="732"/>
                    <a:pt x="664" y="732"/>
                    <a:pt x="664" y="732"/>
                  </a:cubicBezTo>
                  <a:cubicBezTo>
                    <a:pt x="658" y="731"/>
                    <a:pt x="653" y="726"/>
                    <a:pt x="653" y="720"/>
                  </a:cubicBezTo>
                  <a:cubicBezTo>
                    <a:pt x="653" y="720"/>
                    <a:pt x="653" y="720"/>
                    <a:pt x="653" y="719"/>
                  </a:cubicBezTo>
                  <a:close/>
                  <a:moveTo>
                    <a:pt x="664" y="717"/>
                  </a:moveTo>
                  <a:cubicBezTo>
                    <a:pt x="656" y="711"/>
                    <a:pt x="656" y="711"/>
                    <a:pt x="656" y="711"/>
                  </a:cubicBezTo>
                  <a:cubicBezTo>
                    <a:pt x="659" y="709"/>
                    <a:pt x="661" y="708"/>
                    <a:pt x="664" y="708"/>
                  </a:cubicBezTo>
                  <a:cubicBezTo>
                    <a:pt x="667" y="708"/>
                    <a:pt x="669" y="709"/>
                    <a:pt x="671" y="710"/>
                  </a:cubicBezTo>
                  <a:lnTo>
                    <a:pt x="664" y="717"/>
                  </a:lnTo>
                  <a:close/>
                  <a:moveTo>
                    <a:pt x="656" y="716"/>
                  </a:moveTo>
                  <a:cubicBezTo>
                    <a:pt x="654" y="715"/>
                    <a:pt x="654" y="715"/>
                    <a:pt x="654" y="715"/>
                  </a:cubicBezTo>
                  <a:cubicBezTo>
                    <a:pt x="654" y="715"/>
                    <a:pt x="654" y="715"/>
                    <a:pt x="654" y="714"/>
                  </a:cubicBezTo>
                  <a:lnTo>
                    <a:pt x="656" y="716"/>
                  </a:lnTo>
                  <a:close/>
                  <a:moveTo>
                    <a:pt x="646" y="714"/>
                  </a:moveTo>
                  <a:cubicBezTo>
                    <a:pt x="582" y="700"/>
                    <a:pt x="582" y="700"/>
                    <a:pt x="582" y="700"/>
                  </a:cubicBezTo>
                  <a:cubicBezTo>
                    <a:pt x="582" y="700"/>
                    <a:pt x="582" y="700"/>
                    <a:pt x="582" y="699"/>
                  </a:cubicBezTo>
                  <a:cubicBezTo>
                    <a:pt x="582" y="693"/>
                    <a:pt x="576" y="688"/>
                    <a:pt x="570" y="688"/>
                  </a:cubicBezTo>
                  <a:cubicBezTo>
                    <a:pt x="567" y="688"/>
                    <a:pt x="564" y="690"/>
                    <a:pt x="562" y="692"/>
                  </a:cubicBezTo>
                  <a:cubicBezTo>
                    <a:pt x="502" y="655"/>
                    <a:pt x="502" y="655"/>
                    <a:pt x="502" y="655"/>
                  </a:cubicBezTo>
                  <a:cubicBezTo>
                    <a:pt x="503" y="654"/>
                    <a:pt x="503" y="653"/>
                    <a:pt x="503" y="651"/>
                  </a:cubicBezTo>
                  <a:cubicBezTo>
                    <a:pt x="503" y="645"/>
                    <a:pt x="498" y="640"/>
                    <a:pt x="492" y="640"/>
                  </a:cubicBezTo>
                  <a:cubicBezTo>
                    <a:pt x="485" y="600"/>
                    <a:pt x="485" y="600"/>
                    <a:pt x="485" y="600"/>
                  </a:cubicBezTo>
                  <a:cubicBezTo>
                    <a:pt x="489" y="599"/>
                    <a:pt x="493" y="597"/>
                    <a:pt x="496" y="594"/>
                  </a:cubicBezTo>
                  <a:cubicBezTo>
                    <a:pt x="648" y="710"/>
                    <a:pt x="648" y="710"/>
                    <a:pt x="648" y="710"/>
                  </a:cubicBezTo>
                  <a:cubicBezTo>
                    <a:pt x="647" y="711"/>
                    <a:pt x="646" y="712"/>
                    <a:pt x="646" y="714"/>
                  </a:cubicBezTo>
                  <a:close/>
                  <a:moveTo>
                    <a:pt x="618" y="891"/>
                  </a:moveTo>
                  <a:cubicBezTo>
                    <a:pt x="616" y="889"/>
                    <a:pt x="614" y="886"/>
                    <a:pt x="614" y="882"/>
                  </a:cubicBezTo>
                  <a:cubicBezTo>
                    <a:pt x="614" y="882"/>
                    <a:pt x="614" y="882"/>
                    <a:pt x="614" y="882"/>
                  </a:cubicBezTo>
                  <a:cubicBezTo>
                    <a:pt x="623" y="884"/>
                    <a:pt x="623" y="884"/>
                    <a:pt x="623" y="884"/>
                  </a:cubicBezTo>
                  <a:lnTo>
                    <a:pt x="618" y="891"/>
                  </a:lnTo>
                  <a:close/>
                  <a:moveTo>
                    <a:pt x="622" y="879"/>
                  </a:moveTo>
                  <a:cubicBezTo>
                    <a:pt x="615" y="878"/>
                    <a:pt x="615" y="878"/>
                    <a:pt x="615" y="878"/>
                  </a:cubicBezTo>
                  <a:cubicBezTo>
                    <a:pt x="616" y="876"/>
                    <a:pt x="618" y="874"/>
                    <a:pt x="619" y="872"/>
                  </a:cubicBezTo>
                  <a:lnTo>
                    <a:pt x="622" y="879"/>
                  </a:lnTo>
                  <a:close/>
                  <a:moveTo>
                    <a:pt x="607" y="876"/>
                  </a:moveTo>
                  <a:cubicBezTo>
                    <a:pt x="561" y="867"/>
                    <a:pt x="561" y="867"/>
                    <a:pt x="561" y="867"/>
                  </a:cubicBezTo>
                  <a:cubicBezTo>
                    <a:pt x="561" y="863"/>
                    <a:pt x="559" y="861"/>
                    <a:pt x="557" y="859"/>
                  </a:cubicBezTo>
                  <a:cubicBezTo>
                    <a:pt x="581" y="788"/>
                    <a:pt x="581" y="788"/>
                    <a:pt x="581" y="788"/>
                  </a:cubicBezTo>
                  <a:cubicBezTo>
                    <a:pt x="581" y="788"/>
                    <a:pt x="581" y="789"/>
                    <a:pt x="582" y="789"/>
                  </a:cubicBezTo>
                  <a:cubicBezTo>
                    <a:pt x="583" y="789"/>
                    <a:pt x="583" y="789"/>
                    <a:pt x="584" y="788"/>
                  </a:cubicBezTo>
                  <a:cubicBezTo>
                    <a:pt x="616" y="865"/>
                    <a:pt x="616" y="865"/>
                    <a:pt x="616" y="865"/>
                  </a:cubicBezTo>
                  <a:cubicBezTo>
                    <a:pt x="612" y="868"/>
                    <a:pt x="609" y="872"/>
                    <a:pt x="607" y="876"/>
                  </a:cubicBezTo>
                  <a:close/>
                  <a:moveTo>
                    <a:pt x="505" y="874"/>
                  </a:moveTo>
                  <a:cubicBezTo>
                    <a:pt x="503" y="865"/>
                    <a:pt x="495" y="858"/>
                    <a:pt x="486" y="858"/>
                  </a:cubicBezTo>
                  <a:cubicBezTo>
                    <a:pt x="485" y="858"/>
                    <a:pt x="485" y="858"/>
                    <a:pt x="485" y="858"/>
                  </a:cubicBezTo>
                  <a:cubicBezTo>
                    <a:pt x="479" y="826"/>
                    <a:pt x="479" y="826"/>
                    <a:pt x="479" y="826"/>
                  </a:cubicBezTo>
                  <a:cubicBezTo>
                    <a:pt x="508" y="821"/>
                    <a:pt x="508" y="821"/>
                    <a:pt x="508" y="821"/>
                  </a:cubicBezTo>
                  <a:cubicBezTo>
                    <a:pt x="509" y="824"/>
                    <a:pt x="513" y="826"/>
                    <a:pt x="516" y="826"/>
                  </a:cubicBezTo>
                  <a:cubicBezTo>
                    <a:pt x="518" y="826"/>
                    <a:pt x="519" y="826"/>
                    <a:pt x="520" y="825"/>
                  </a:cubicBezTo>
                  <a:cubicBezTo>
                    <a:pt x="545" y="861"/>
                    <a:pt x="545" y="861"/>
                    <a:pt x="545" y="861"/>
                  </a:cubicBezTo>
                  <a:cubicBezTo>
                    <a:pt x="543" y="862"/>
                    <a:pt x="543" y="864"/>
                    <a:pt x="543" y="867"/>
                  </a:cubicBezTo>
                  <a:cubicBezTo>
                    <a:pt x="543" y="867"/>
                    <a:pt x="543" y="867"/>
                    <a:pt x="543" y="867"/>
                  </a:cubicBezTo>
                  <a:lnTo>
                    <a:pt x="505" y="874"/>
                  </a:lnTo>
                  <a:close/>
                  <a:moveTo>
                    <a:pt x="492" y="887"/>
                  </a:moveTo>
                  <a:cubicBezTo>
                    <a:pt x="490" y="883"/>
                    <a:pt x="490" y="883"/>
                    <a:pt x="490" y="883"/>
                  </a:cubicBezTo>
                  <a:cubicBezTo>
                    <a:pt x="491" y="880"/>
                    <a:pt x="491" y="880"/>
                    <a:pt x="491" y="880"/>
                  </a:cubicBezTo>
                  <a:cubicBezTo>
                    <a:pt x="497" y="879"/>
                    <a:pt x="497" y="879"/>
                    <a:pt x="497" y="879"/>
                  </a:cubicBezTo>
                  <a:cubicBezTo>
                    <a:pt x="497" y="883"/>
                    <a:pt x="495" y="886"/>
                    <a:pt x="492" y="887"/>
                  </a:cubicBezTo>
                  <a:close/>
                  <a:moveTo>
                    <a:pt x="548" y="1068"/>
                  </a:moveTo>
                  <a:cubicBezTo>
                    <a:pt x="539" y="1062"/>
                    <a:pt x="539" y="1062"/>
                    <a:pt x="539" y="1062"/>
                  </a:cubicBezTo>
                  <a:cubicBezTo>
                    <a:pt x="537" y="1052"/>
                    <a:pt x="537" y="1052"/>
                    <a:pt x="537" y="1052"/>
                  </a:cubicBezTo>
                  <a:cubicBezTo>
                    <a:pt x="543" y="1052"/>
                    <a:pt x="549" y="1057"/>
                    <a:pt x="549" y="1064"/>
                  </a:cubicBezTo>
                  <a:cubicBezTo>
                    <a:pt x="549" y="1065"/>
                    <a:pt x="548" y="1067"/>
                    <a:pt x="548" y="1068"/>
                  </a:cubicBezTo>
                  <a:close/>
                  <a:moveTo>
                    <a:pt x="532" y="1074"/>
                  </a:moveTo>
                  <a:cubicBezTo>
                    <a:pt x="528" y="1072"/>
                    <a:pt x="525" y="1068"/>
                    <a:pt x="525" y="1064"/>
                  </a:cubicBezTo>
                  <a:cubicBezTo>
                    <a:pt x="525" y="1062"/>
                    <a:pt x="526" y="1060"/>
                    <a:pt x="526" y="1058"/>
                  </a:cubicBezTo>
                  <a:cubicBezTo>
                    <a:pt x="534" y="1064"/>
                    <a:pt x="534" y="1064"/>
                    <a:pt x="534" y="1064"/>
                  </a:cubicBezTo>
                  <a:lnTo>
                    <a:pt x="532" y="1074"/>
                  </a:lnTo>
                  <a:close/>
                  <a:moveTo>
                    <a:pt x="534" y="1059"/>
                  </a:moveTo>
                  <a:cubicBezTo>
                    <a:pt x="529" y="1055"/>
                    <a:pt x="529" y="1055"/>
                    <a:pt x="529" y="1055"/>
                  </a:cubicBezTo>
                  <a:cubicBezTo>
                    <a:pt x="530" y="1054"/>
                    <a:pt x="531" y="1053"/>
                    <a:pt x="533" y="1053"/>
                  </a:cubicBezTo>
                  <a:lnTo>
                    <a:pt x="534" y="1059"/>
                  </a:lnTo>
                  <a:close/>
                  <a:moveTo>
                    <a:pt x="522" y="1050"/>
                  </a:moveTo>
                  <a:cubicBezTo>
                    <a:pt x="487" y="1024"/>
                    <a:pt x="487" y="1024"/>
                    <a:pt x="487" y="1024"/>
                  </a:cubicBezTo>
                  <a:cubicBezTo>
                    <a:pt x="518" y="992"/>
                    <a:pt x="518" y="992"/>
                    <a:pt x="518" y="992"/>
                  </a:cubicBezTo>
                  <a:cubicBezTo>
                    <a:pt x="520" y="992"/>
                    <a:pt x="522" y="993"/>
                    <a:pt x="523" y="993"/>
                  </a:cubicBezTo>
                  <a:cubicBezTo>
                    <a:pt x="532" y="1045"/>
                    <a:pt x="532" y="1045"/>
                    <a:pt x="532" y="1045"/>
                  </a:cubicBezTo>
                  <a:cubicBezTo>
                    <a:pt x="528" y="1046"/>
                    <a:pt x="525" y="1048"/>
                    <a:pt x="522" y="1050"/>
                  </a:cubicBezTo>
                  <a:close/>
                  <a:moveTo>
                    <a:pt x="440" y="1083"/>
                  </a:moveTo>
                  <a:cubicBezTo>
                    <a:pt x="440" y="1085"/>
                    <a:pt x="439" y="1087"/>
                    <a:pt x="438" y="1089"/>
                  </a:cubicBezTo>
                  <a:cubicBezTo>
                    <a:pt x="429" y="1082"/>
                    <a:pt x="429" y="1082"/>
                    <a:pt x="429" y="1082"/>
                  </a:cubicBezTo>
                  <a:cubicBezTo>
                    <a:pt x="437" y="1074"/>
                    <a:pt x="437" y="1074"/>
                    <a:pt x="437" y="1074"/>
                  </a:cubicBezTo>
                  <a:cubicBezTo>
                    <a:pt x="439" y="1077"/>
                    <a:pt x="440" y="1079"/>
                    <a:pt x="440" y="1083"/>
                  </a:cubicBezTo>
                  <a:close/>
                  <a:moveTo>
                    <a:pt x="507" y="1162"/>
                  </a:moveTo>
                  <a:cubicBezTo>
                    <a:pt x="502" y="1162"/>
                    <a:pt x="498" y="1159"/>
                    <a:pt x="496" y="1155"/>
                  </a:cubicBezTo>
                  <a:cubicBezTo>
                    <a:pt x="510" y="1155"/>
                    <a:pt x="510" y="1155"/>
                    <a:pt x="510" y="1155"/>
                  </a:cubicBezTo>
                  <a:cubicBezTo>
                    <a:pt x="508" y="1162"/>
                    <a:pt x="508" y="1162"/>
                    <a:pt x="508" y="1162"/>
                  </a:cubicBezTo>
                  <a:cubicBezTo>
                    <a:pt x="508" y="1162"/>
                    <a:pt x="507" y="1162"/>
                    <a:pt x="507" y="1162"/>
                  </a:cubicBezTo>
                  <a:close/>
                  <a:moveTo>
                    <a:pt x="500" y="1141"/>
                  </a:moveTo>
                  <a:cubicBezTo>
                    <a:pt x="502" y="1139"/>
                    <a:pt x="504" y="1138"/>
                    <a:pt x="507" y="1138"/>
                  </a:cubicBezTo>
                  <a:cubicBezTo>
                    <a:pt x="509" y="1138"/>
                    <a:pt x="512" y="1139"/>
                    <a:pt x="514" y="1140"/>
                  </a:cubicBezTo>
                  <a:cubicBezTo>
                    <a:pt x="511" y="1150"/>
                    <a:pt x="511" y="1150"/>
                    <a:pt x="511" y="1150"/>
                  </a:cubicBezTo>
                  <a:lnTo>
                    <a:pt x="500" y="1141"/>
                  </a:lnTo>
                  <a:close/>
                  <a:moveTo>
                    <a:pt x="506" y="1151"/>
                  </a:moveTo>
                  <a:cubicBezTo>
                    <a:pt x="495" y="1151"/>
                    <a:pt x="495" y="1151"/>
                    <a:pt x="495" y="1151"/>
                  </a:cubicBezTo>
                  <a:cubicBezTo>
                    <a:pt x="495" y="1150"/>
                    <a:pt x="495" y="1150"/>
                    <a:pt x="495" y="1150"/>
                  </a:cubicBezTo>
                  <a:cubicBezTo>
                    <a:pt x="495" y="1148"/>
                    <a:pt x="496" y="1145"/>
                    <a:pt x="497" y="1143"/>
                  </a:cubicBezTo>
                  <a:lnTo>
                    <a:pt x="506" y="1151"/>
                  </a:lnTo>
                  <a:close/>
                  <a:moveTo>
                    <a:pt x="487" y="1151"/>
                  </a:moveTo>
                  <a:cubicBezTo>
                    <a:pt x="420" y="1149"/>
                    <a:pt x="420" y="1149"/>
                    <a:pt x="420" y="1149"/>
                  </a:cubicBezTo>
                  <a:cubicBezTo>
                    <a:pt x="419" y="1147"/>
                    <a:pt x="417" y="1145"/>
                    <a:pt x="415" y="1144"/>
                  </a:cubicBezTo>
                  <a:cubicBezTo>
                    <a:pt x="424" y="1104"/>
                    <a:pt x="424" y="1104"/>
                    <a:pt x="424" y="1104"/>
                  </a:cubicBezTo>
                  <a:cubicBezTo>
                    <a:pt x="425" y="1104"/>
                    <a:pt x="425" y="1104"/>
                    <a:pt x="426" y="1104"/>
                  </a:cubicBezTo>
                  <a:cubicBezTo>
                    <a:pt x="432" y="1104"/>
                    <a:pt x="437" y="1102"/>
                    <a:pt x="441" y="1098"/>
                  </a:cubicBezTo>
                  <a:cubicBezTo>
                    <a:pt x="491" y="1138"/>
                    <a:pt x="491" y="1138"/>
                    <a:pt x="491" y="1138"/>
                  </a:cubicBezTo>
                  <a:cubicBezTo>
                    <a:pt x="489" y="1142"/>
                    <a:pt x="487" y="1146"/>
                    <a:pt x="487" y="1150"/>
                  </a:cubicBezTo>
                  <a:cubicBezTo>
                    <a:pt x="487" y="1150"/>
                    <a:pt x="487" y="1150"/>
                    <a:pt x="487" y="1151"/>
                  </a:cubicBezTo>
                  <a:close/>
                  <a:moveTo>
                    <a:pt x="412" y="1153"/>
                  </a:moveTo>
                  <a:cubicBezTo>
                    <a:pt x="412" y="1153"/>
                    <a:pt x="412" y="1153"/>
                    <a:pt x="412" y="1153"/>
                  </a:cubicBezTo>
                  <a:cubicBezTo>
                    <a:pt x="412" y="1154"/>
                    <a:pt x="412" y="1155"/>
                    <a:pt x="411" y="1155"/>
                  </a:cubicBezTo>
                  <a:cubicBezTo>
                    <a:pt x="410" y="1155"/>
                    <a:pt x="410" y="1155"/>
                    <a:pt x="410" y="1155"/>
                  </a:cubicBezTo>
                  <a:lnTo>
                    <a:pt x="412" y="1153"/>
                  </a:lnTo>
                  <a:close/>
                  <a:moveTo>
                    <a:pt x="426" y="1096"/>
                  </a:moveTo>
                  <a:cubicBezTo>
                    <a:pt x="426" y="1096"/>
                    <a:pt x="426" y="1096"/>
                    <a:pt x="425" y="1096"/>
                  </a:cubicBezTo>
                  <a:cubicBezTo>
                    <a:pt x="427" y="1086"/>
                    <a:pt x="427" y="1086"/>
                    <a:pt x="427" y="1086"/>
                  </a:cubicBezTo>
                  <a:cubicBezTo>
                    <a:pt x="435" y="1092"/>
                    <a:pt x="435" y="1092"/>
                    <a:pt x="435" y="1092"/>
                  </a:cubicBezTo>
                  <a:cubicBezTo>
                    <a:pt x="433" y="1095"/>
                    <a:pt x="430" y="1096"/>
                    <a:pt x="426" y="1096"/>
                  </a:cubicBezTo>
                  <a:close/>
                  <a:moveTo>
                    <a:pt x="337" y="1109"/>
                  </a:moveTo>
                  <a:cubicBezTo>
                    <a:pt x="337" y="1111"/>
                    <a:pt x="337" y="1113"/>
                    <a:pt x="336" y="1114"/>
                  </a:cubicBezTo>
                  <a:cubicBezTo>
                    <a:pt x="329" y="1111"/>
                    <a:pt x="329" y="1111"/>
                    <a:pt x="329" y="1111"/>
                  </a:cubicBezTo>
                  <a:cubicBezTo>
                    <a:pt x="337" y="1109"/>
                    <a:pt x="337" y="1109"/>
                    <a:pt x="337" y="1109"/>
                  </a:cubicBezTo>
                  <a:cubicBezTo>
                    <a:pt x="337" y="1109"/>
                    <a:pt x="337" y="1109"/>
                    <a:pt x="337" y="1109"/>
                  </a:cubicBezTo>
                  <a:close/>
                  <a:moveTo>
                    <a:pt x="327" y="1108"/>
                  </a:moveTo>
                  <a:cubicBezTo>
                    <a:pt x="331" y="1098"/>
                    <a:pt x="331" y="1098"/>
                    <a:pt x="331" y="1098"/>
                  </a:cubicBezTo>
                  <a:cubicBezTo>
                    <a:pt x="333" y="1100"/>
                    <a:pt x="336" y="1102"/>
                    <a:pt x="337" y="1105"/>
                  </a:cubicBezTo>
                  <a:lnTo>
                    <a:pt x="327" y="1108"/>
                  </a:lnTo>
                  <a:close/>
                  <a:moveTo>
                    <a:pt x="324" y="1104"/>
                  </a:moveTo>
                  <a:cubicBezTo>
                    <a:pt x="323" y="1098"/>
                    <a:pt x="323" y="1098"/>
                    <a:pt x="323" y="1098"/>
                  </a:cubicBezTo>
                  <a:cubicBezTo>
                    <a:pt x="324" y="1097"/>
                    <a:pt x="325" y="1097"/>
                    <a:pt x="326" y="1097"/>
                  </a:cubicBezTo>
                  <a:cubicBezTo>
                    <a:pt x="326" y="1097"/>
                    <a:pt x="326" y="1097"/>
                    <a:pt x="327" y="1097"/>
                  </a:cubicBezTo>
                  <a:lnTo>
                    <a:pt x="324" y="1104"/>
                  </a:lnTo>
                  <a:close/>
                  <a:moveTo>
                    <a:pt x="334" y="1091"/>
                  </a:moveTo>
                  <a:cubicBezTo>
                    <a:pt x="356" y="1040"/>
                    <a:pt x="356" y="1040"/>
                    <a:pt x="356" y="1040"/>
                  </a:cubicBezTo>
                  <a:cubicBezTo>
                    <a:pt x="358" y="1041"/>
                    <a:pt x="360" y="1041"/>
                    <a:pt x="362" y="1041"/>
                  </a:cubicBezTo>
                  <a:cubicBezTo>
                    <a:pt x="367" y="1041"/>
                    <a:pt x="372" y="1039"/>
                    <a:pt x="376" y="1036"/>
                  </a:cubicBezTo>
                  <a:cubicBezTo>
                    <a:pt x="409" y="1069"/>
                    <a:pt x="409" y="1069"/>
                    <a:pt x="409" y="1069"/>
                  </a:cubicBezTo>
                  <a:cubicBezTo>
                    <a:pt x="407" y="1073"/>
                    <a:pt x="405" y="1077"/>
                    <a:pt x="405" y="1083"/>
                  </a:cubicBezTo>
                  <a:cubicBezTo>
                    <a:pt x="405" y="1084"/>
                    <a:pt x="405" y="1085"/>
                    <a:pt x="405" y="1086"/>
                  </a:cubicBezTo>
                  <a:cubicBezTo>
                    <a:pt x="344" y="1103"/>
                    <a:pt x="344" y="1103"/>
                    <a:pt x="344" y="1103"/>
                  </a:cubicBezTo>
                  <a:cubicBezTo>
                    <a:pt x="343" y="1098"/>
                    <a:pt x="339" y="1093"/>
                    <a:pt x="334" y="1091"/>
                  </a:cubicBezTo>
                  <a:close/>
                  <a:moveTo>
                    <a:pt x="349" y="1020"/>
                  </a:moveTo>
                  <a:cubicBezTo>
                    <a:pt x="349" y="1017"/>
                    <a:pt x="350" y="1014"/>
                    <a:pt x="351" y="1012"/>
                  </a:cubicBezTo>
                  <a:cubicBezTo>
                    <a:pt x="360" y="1020"/>
                    <a:pt x="360" y="1020"/>
                    <a:pt x="360" y="1020"/>
                  </a:cubicBezTo>
                  <a:cubicBezTo>
                    <a:pt x="355" y="1031"/>
                    <a:pt x="355" y="1031"/>
                    <a:pt x="355" y="1031"/>
                  </a:cubicBezTo>
                  <a:cubicBezTo>
                    <a:pt x="351" y="1029"/>
                    <a:pt x="349" y="1025"/>
                    <a:pt x="349" y="1020"/>
                  </a:cubicBezTo>
                  <a:close/>
                  <a:moveTo>
                    <a:pt x="324" y="978"/>
                  </a:moveTo>
                  <a:cubicBezTo>
                    <a:pt x="325" y="978"/>
                    <a:pt x="325" y="978"/>
                    <a:pt x="325" y="978"/>
                  </a:cubicBezTo>
                  <a:cubicBezTo>
                    <a:pt x="326" y="978"/>
                    <a:pt x="326" y="978"/>
                    <a:pt x="326" y="978"/>
                  </a:cubicBezTo>
                  <a:cubicBezTo>
                    <a:pt x="325" y="979"/>
                    <a:pt x="325" y="979"/>
                    <a:pt x="325" y="979"/>
                  </a:cubicBezTo>
                  <a:lnTo>
                    <a:pt x="324" y="978"/>
                  </a:lnTo>
                  <a:close/>
                  <a:moveTo>
                    <a:pt x="325" y="988"/>
                  </a:moveTo>
                  <a:cubicBezTo>
                    <a:pt x="326" y="989"/>
                    <a:pt x="326" y="989"/>
                    <a:pt x="326" y="989"/>
                  </a:cubicBezTo>
                  <a:cubicBezTo>
                    <a:pt x="326" y="989"/>
                    <a:pt x="326" y="989"/>
                    <a:pt x="325" y="989"/>
                  </a:cubicBezTo>
                  <a:cubicBezTo>
                    <a:pt x="325" y="989"/>
                    <a:pt x="325" y="989"/>
                    <a:pt x="325" y="989"/>
                  </a:cubicBezTo>
                  <a:lnTo>
                    <a:pt x="325" y="988"/>
                  </a:lnTo>
                  <a:close/>
                  <a:moveTo>
                    <a:pt x="326" y="983"/>
                  </a:moveTo>
                  <a:cubicBezTo>
                    <a:pt x="330" y="980"/>
                    <a:pt x="330" y="980"/>
                    <a:pt x="330" y="980"/>
                  </a:cubicBezTo>
                  <a:cubicBezTo>
                    <a:pt x="330" y="981"/>
                    <a:pt x="331" y="982"/>
                    <a:pt x="331" y="983"/>
                  </a:cubicBezTo>
                  <a:cubicBezTo>
                    <a:pt x="331" y="985"/>
                    <a:pt x="330" y="986"/>
                    <a:pt x="330" y="987"/>
                  </a:cubicBezTo>
                  <a:lnTo>
                    <a:pt x="326" y="983"/>
                  </a:lnTo>
                  <a:close/>
                  <a:moveTo>
                    <a:pt x="335" y="974"/>
                  </a:moveTo>
                  <a:cubicBezTo>
                    <a:pt x="362" y="949"/>
                    <a:pt x="362" y="949"/>
                    <a:pt x="362" y="949"/>
                  </a:cubicBezTo>
                  <a:cubicBezTo>
                    <a:pt x="413" y="977"/>
                    <a:pt x="413" y="977"/>
                    <a:pt x="413" y="977"/>
                  </a:cubicBezTo>
                  <a:cubicBezTo>
                    <a:pt x="412" y="980"/>
                    <a:pt x="411" y="983"/>
                    <a:pt x="411" y="986"/>
                  </a:cubicBezTo>
                  <a:cubicBezTo>
                    <a:pt x="411" y="988"/>
                    <a:pt x="412" y="991"/>
                    <a:pt x="412" y="993"/>
                  </a:cubicBezTo>
                  <a:cubicBezTo>
                    <a:pt x="380" y="1009"/>
                    <a:pt x="380" y="1009"/>
                    <a:pt x="380" y="1009"/>
                  </a:cubicBezTo>
                  <a:cubicBezTo>
                    <a:pt x="377" y="1003"/>
                    <a:pt x="370" y="998"/>
                    <a:pt x="362" y="998"/>
                  </a:cubicBezTo>
                  <a:cubicBezTo>
                    <a:pt x="357" y="998"/>
                    <a:pt x="352" y="1001"/>
                    <a:pt x="348" y="1004"/>
                  </a:cubicBezTo>
                  <a:cubicBezTo>
                    <a:pt x="336" y="992"/>
                    <a:pt x="336" y="992"/>
                    <a:pt x="336" y="992"/>
                  </a:cubicBezTo>
                  <a:cubicBezTo>
                    <a:pt x="338" y="990"/>
                    <a:pt x="339" y="987"/>
                    <a:pt x="339" y="983"/>
                  </a:cubicBezTo>
                  <a:cubicBezTo>
                    <a:pt x="339" y="980"/>
                    <a:pt x="338" y="977"/>
                    <a:pt x="335" y="974"/>
                  </a:cubicBezTo>
                  <a:close/>
                  <a:moveTo>
                    <a:pt x="316" y="925"/>
                  </a:moveTo>
                  <a:cubicBezTo>
                    <a:pt x="326" y="930"/>
                    <a:pt x="326" y="930"/>
                    <a:pt x="326" y="930"/>
                  </a:cubicBezTo>
                  <a:cubicBezTo>
                    <a:pt x="324" y="933"/>
                    <a:pt x="321" y="936"/>
                    <a:pt x="318" y="936"/>
                  </a:cubicBezTo>
                  <a:lnTo>
                    <a:pt x="316" y="925"/>
                  </a:lnTo>
                  <a:close/>
                  <a:moveTo>
                    <a:pt x="314" y="918"/>
                  </a:moveTo>
                  <a:cubicBezTo>
                    <a:pt x="311" y="914"/>
                    <a:pt x="311" y="914"/>
                    <a:pt x="311" y="914"/>
                  </a:cubicBezTo>
                  <a:cubicBezTo>
                    <a:pt x="313" y="913"/>
                    <a:pt x="314" y="913"/>
                    <a:pt x="315" y="913"/>
                  </a:cubicBezTo>
                  <a:cubicBezTo>
                    <a:pt x="316" y="913"/>
                    <a:pt x="317" y="913"/>
                    <a:pt x="318" y="913"/>
                  </a:cubicBezTo>
                  <a:lnTo>
                    <a:pt x="314" y="918"/>
                  </a:lnTo>
                  <a:close/>
                  <a:moveTo>
                    <a:pt x="317" y="921"/>
                  </a:moveTo>
                  <a:cubicBezTo>
                    <a:pt x="322" y="915"/>
                    <a:pt x="322" y="915"/>
                    <a:pt x="322" y="915"/>
                  </a:cubicBezTo>
                  <a:cubicBezTo>
                    <a:pt x="325" y="917"/>
                    <a:pt x="327" y="921"/>
                    <a:pt x="327" y="925"/>
                  </a:cubicBezTo>
                  <a:cubicBezTo>
                    <a:pt x="327" y="925"/>
                    <a:pt x="327" y="926"/>
                    <a:pt x="327" y="926"/>
                  </a:cubicBezTo>
                  <a:lnTo>
                    <a:pt x="317" y="921"/>
                  </a:lnTo>
                  <a:close/>
                  <a:moveTo>
                    <a:pt x="328" y="909"/>
                  </a:moveTo>
                  <a:cubicBezTo>
                    <a:pt x="391" y="846"/>
                    <a:pt x="391" y="846"/>
                    <a:pt x="391" y="846"/>
                  </a:cubicBezTo>
                  <a:cubicBezTo>
                    <a:pt x="392" y="847"/>
                    <a:pt x="394" y="848"/>
                    <a:pt x="396" y="848"/>
                  </a:cubicBezTo>
                  <a:cubicBezTo>
                    <a:pt x="397" y="848"/>
                    <a:pt x="397" y="848"/>
                    <a:pt x="398" y="848"/>
                  </a:cubicBezTo>
                  <a:cubicBezTo>
                    <a:pt x="414" y="885"/>
                    <a:pt x="414" y="885"/>
                    <a:pt x="414" y="885"/>
                  </a:cubicBezTo>
                  <a:cubicBezTo>
                    <a:pt x="411" y="886"/>
                    <a:pt x="409" y="889"/>
                    <a:pt x="409" y="893"/>
                  </a:cubicBezTo>
                  <a:cubicBezTo>
                    <a:pt x="409" y="895"/>
                    <a:pt x="410" y="896"/>
                    <a:pt x="411" y="898"/>
                  </a:cubicBezTo>
                  <a:cubicBezTo>
                    <a:pt x="361" y="945"/>
                    <a:pt x="361" y="945"/>
                    <a:pt x="361" y="945"/>
                  </a:cubicBezTo>
                  <a:cubicBezTo>
                    <a:pt x="334" y="930"/>
                    <a:pt x="334" y="930"/>
                    <a:pt x="334" y="930"/>
                  </a:cubicBezTo>
                  <a:cubicBezTo>
                    <a:pt x="335" y="928"/>
                    <a:pt x="335" y="927"/>
                    <a:pt x="335" y="925"/>
                  </a:cubicBezTo>
                  <a:cubicBezTo>
                    <a:pt x="335" y="919"/>
                    <a:pt x="332" y="913"/>
                    <a:pt x="328" y="909"/>
                  </a:cubicBezTo>
                  <a:close/>
                  <a:moveTo>
                    <a:pt x="454" y="770"/>
                  </a:moveTo>
                  <a:cubicBezTo>
                    <a:pt x="454" y="768"/>
                    <a:pt x="455" y="765"/>
                    <a:pt x="457" y="763"/>
                  </a:cubicBezTo>
                  <a:cubicBezTo>
                    <a:pt x="465" y="770"/>
                    <a:pt x="465" y="770"/>
                    <a:pt x="465" y="770"/>
                  </a:cubicBezTo>
                  <a:cubicBezTo>
                    <a:pt x="457" y="778"/>
                    <a:pt x="457" y="778"/>
                    <a:pt x="457" y="778"/>
                  </a:cubicBezTo>
                  <a:cubicBezTo>
                    <a:pt x="455" y="776"/>
                    <a:pt x="454" y="773"/>
                    <a:pt x="454" y="770"/>
                  </a:cubicBezTo>
                  <a:close/>
                  <a:moveTo>
                    <a:pt x="343" y="774"/>
                  </a:moveTo>
                  <a:cubicBezTo>
                    <a:pt x="343" y="781"/>
                    <a:pt x="338" y="786"/>
                    <a:pt x="331" y="786"/>
                  </a:cubicBezTo>
                  <a:cubicBezTo>
                    <a:pt x="328" y="786"/>
                    <a:pt x="325" y="785"/>
                    <a:pt x="323" y="783"/>
                  </a:cubicBezTo>
                  <a:cubicBezTo>
                    <a:pt x="327" y="777"/>
                    <a:pt x="327" y="777"/>
                    <a:pt x="327" y="777"/>
                  </a:cubicBezTo>
                  <a:cubicBezTo>
                    <a:pt x="331" y="777"/>
                    <a:pt x="331" y="777"/>
                    <a:pt x="331" y="777"/>
                  </a:cubicBezTo>
                  <a:cubicBezTo>
                    <a:pt x="331" y="777"/>
                    <a:pt x="331" y="777"/>
                    <a:pt x="331" y="777"/>
                  </a:cubicBezTo>
                  <a:cubicBezTo>
                    <a:pt x="332" y="777"/>
                    <a:pt x="332" y="777"/>
                    <a:pt x="332" y="776"/>
                  </a:cubicBezTo>
                  <a:cubicBezTo>
                    <a:pt x="342" y="769"/>
                    <a:pt x="342" y="769"/>
                    <a:pt x="342" y="769"/>
                  </a:cubicBezTo>
                  <a:cubicBezTo>
                    <a:pt x="342" y="771"/>
                    <a:pt x="343" y="772"/>
                    <a:pt x="343" y="774"/>
                  </a:cubicBezTo>
                  <a:close/>
                  <a:moveTo>
                    <a:pt x="226" y="770"/>
                  </a:moveTo>
                  <a:cubicBezTo>
                    <a:pt x="220" y="766"/>
                    <a:pt x="220" y="766"/>
                    <a:pt x="220" y="766"/>
                  </a:cubicBezTo>
                  <a:cubicBezTo>
                    <a:pt x="221" y="764"/>
                    <a:pt x="223" y="763"/>
                    <a:pt x="225" y="763"/>
                  </a:cubicBezTo>
                  <a:lnTo>
                    <a:pt x="226" y="770"/>
                  </a:lnTo>
                  <a:close/>
                  <a:moveTo>
                    <a:pt x="217" y="774"/>
                  </a:moveTo>
                  <a:cubicBezTo>
                    <a:pt x="217" y="772"/>
                    <a:pt x="218" y="771"/>
                    <a:pt x="218" y="769"/>
                  </a:cubicBezTo>
                  <a:cubicBezTo>
                    <a:pt x="225" y="773"/>
                    <a:pt x="225" y="773"/>
                    <a:pt x="225" y="773"/>
                  </a:cubicBezTo>
                  <a:cubicBezTo>
                    <a:pt x="218" y="776"/>
                    <a:pt x="218" y="776"/>
                    <a:pt x="218" y="776"/>
                  </a:cubicBezTo>
                  <a:cubicBezTo>
                    <a:pt x="217" y="775"/>
                    <a:pt x="217" y="775"/>
                    <a:pt x="217" y="774"/>
                  </a:cubicBezTo>
                  <a:close/>
                  <a:moveTo>
                    <a:pt x="123" y="715"/>
                  </a:moveTo>
                  <a:cubicBezTo>
                    <a:pt x="123" y="715"/>
                    <a:pt x="123" y="715"/>
                    <a:pt x="123" y="714"/>
                  </a:cubicBezTo>
                  <a:cubicBezTo>
                    <a:pt x="124" y="715"/>
                    <a:pt x="124" y="715"/>
                    <a:pt x="124" y="715"/>
                  </a:cubicBezTo>
                  <a:cubicBezTo>
                    <a:pt x="123" y="715"/>
                    <a:pt x="123" y="715"/>
                    <a:pt x="123" y="715"/>
                  </a:cubicBezTo>
                  <a:cubicBezTo>
                    <a:pt x="123" y="715"/>
                    <a:pt x="123" y="715"/>
                    <a:pt x="123" y="715"/>
                  </a:cubicBezTo>
                  <a:close/>
                  <a:moveTo>
                    <a:pt x="19" y="647"/>
                  </a:moveTo>
                  <a:cubicBezTo>
                    <a:pt x="20" y="647"/>
                    <a:pt x="21" y="648"/>
                    <a:pt x="21" y="648"/>
                  </a:cubicBezTo>
                  <a:cubicBezTo>
                    <a:pt x="19" y="649"/>
                    <a:pt x="19" y="649"/>
                    <a:pt x="19" y="649"/>
                  </a:cubicBezTo>
                  <a:lnTo>
                    <a:pt x="19" y="647"/>
                  </a:lnTo>
                  <a:close/>
                  <a:moveTo>
                    <a:pt x="17" y="657"/>
                  </a:moveTo>
                  <a:cubicBezTo>
                    <a:pt x="21" y="659"/>
                    <a:pt x="21" y="659"/>
                    <a:pt x="21" y="659"/>
                  </a:cubicBezTo>
                  <a:cubicBezTo>
                    <a:pt x="20" y="661"/>
                    <a:pt x="18" y="662"/>
                    <a:pt x="16" y="662"/>
                  </a:cubicBezTo>
                  <a:lnTo>
                    <a:pt x="17" y="657"/>
                  </a:lnTo>
                  <a:close/>
                  <a:moveTo>
                    <a:pt x="18" y="653"/>
                  </a:moveTo>
                  <a:cubicBezTo>
                    <a:pt x="23" y="652"/>
                    <a:pt x="23" y="652"/>
                    <a:pt x="23" y="652"/>
                  </a:cubicBezTo>
                  <a:cubicBezTo>
                    <a:pt x="23" y="653"/>
                    <a:pt x="23" y="653"/>
                    <a:pt x="23" y="654"/>
                  </a:cubicBezTo>
                  <a:cubicBezTo>
                    <a:pt x="23" y="655"/>
                    <a:pt x="23" y="655"/>
                    <a:pt x="23" y="656"/>
                  </a:cubicBezTo>
                  <a:lnTo>
                    <a:pt x="18" y="653"/>
                  </a:lnTo>
                  <a:close/>
                  <a:moveTo>
                    <a:pt x="31" y="651"/>
                  </a:moveTo>
                  <a:cubicBezTo>
                    <a:pt x="109" y="636"/>
                    <a:pt x="109" y="636"/>
                    <a:pt x="109" y="636"/>
                  </a:cubicBezTo>
                  <a:cubicBezTo>
                    <a:pt x="111" y="639"/>
                    <a:pt x="114" y="641"/>
                    <a:pt x="117" y="641"/>
                  </a:cubicBezTo>
                  <a:cubicBezTo>
                    <a:pt x="129" y="696"/>
                    <a:pt x="129" y="696"/>
                    <a:pt x="129" y="696"/>
                  </a:cubicBezTo>
                  <a:cubicBezTo>
                    <a:pt x="124" y="698"/>
                    <a:pt x="119" y="701"/>
                    <a:pt x="117" y="707"/>
                  </a:cubicBezTo>
                  <a:cubicBezTo>
                    <a:pt x="30" y="660"/>
                    <a:pt x="30" y="660"/>
                    <a:pt x="30" y="660"/>
                  </a:cubicBezTo>
                  <a:cubicBezTo>
                    <a:pt x="31" y="658"/>
                    <a:pt x="31" y="656"/>
                    <a:pt x="31" y="654"/>
                  </a:cubicBezTo>
                  <a:cubicBezTo>
                    <a:pt x="31" y="653"/>
                    <a:pt x="31" y="652"/>
                    <a:pt x="31" y="651"/>
                  </a:cubicBezTo>
                  <a:close/>
                  <a:moveTo>
                    <a:pt x="153" y="596"/>
                  </a:moveTo>
                  <a:cubicBezTo>
                    <a:pt x="154" y="596"/>
                    <a:pt x="154" y="596"/>
                    <a:pt x="155" y="596"/>
                  </a:cubicBezTo>
                  <a:cubicBezTo>
                    <a:pt x="137" y="695"/>
                    <a:pt x="137" y="695"/>
                    <a:pt x="137" y="695"/>
                  </a:cubicBezTo>
                  <a:cubicBezTo>
                    <a:pt x="137" y="695"/>
                    <a:pt x="136" y="695"/>
                    <a:pt x="135" y="695"/>
                  </a:cubicBezTo>
                  <a:cubicBezTo>
                    <a:pt x="134" y="695"/>
                    <a:pt x="134" y="695"/>
                    <a:pt x="133" y="695"/>
                  </a:cubicBezTo>
                  <a:cubicBezTo>
                    <a:pt x="121" y="641"/>
                    <a:pt x="121" y="641"/>
                    <a:pt x="121" y="641"/>
                  </a:cubicBezTo>
                  <a:cubicBezTo>
                    <a:pt x="124" y="639"/>
                    <a:pt x="127" y="636"/>
                    <a:pt x="127" y="632"/>
                  </a:cubicBezTo>
                  <a:cubicBezTo>
                    <a:pt x="127" y="630"/>
                    <a:pt x="126" y="629"/>
                    <a:pt x="125" y="627"/>
                  </a:cubicBezTo>
                  <a:lnTo>
                    <a:pt x="153" y="596"/>
                  </a:lnTo>
                  <a:close/>
                  <a:moveTo>
                    <a:pt x="140" y="704"/>
                  </a:moveTo>
                  <a:cubicBezTo>
                    <a:pt x="141" y="704"/>
                    <a:pt x="142" y="705"/>
                    <a:pt x="143" y="706"/>
                  </a:cubicBezTo>
                  <a:cubicBezTo>
                    <a:pt x="138" y="712"/>
                    <a:pt x="138" y="712"/>
                    <a:pt x="138" y="712"/>
                  </a:cubicBezTo>
                  <a:lnTo>
                    <a:pt x="140" y="704"/>
                  </a:lnTo>
                  <a:close/>
                  <a:moveTo>
                    <a:pt x="135" y="706"/>
                  </a:moveTo>
                  <a:cubicBezTo>
                    <a:pt x="135" y="703"/>
                    <a:pt x="135" y="703"/>
                    <a:pt x="135" y="703"/>
                  </a:cubicBezTo>
                  <a:cubicBezTo>
                    <a:pt x="135" y="703"/>
                    <a:pt x="135" y="703"/>
                    <a:pt x="135" y="703"/>
                  </a:cubicBezTo>
                  <a:cubicBezTo>
                    <a:pt x="135" y="703"/>
                    <a:pt x="136" y="703"/>
                    <a:pt x="136" y="703"/>
                  </a:cubicBezTo>
                  <a:lnTo>
                    <a:pt x="135" y="706"/>
                  </a:lnTo>
                  <a:close/>
                  <a:moveTo>
                    <a:pt x="131" y="704"/>
                  </a:moveTo>
                  <a:cubicBezTo>
                    <a:pt x="133" y="713"/>
                    <a:pt x="133" y="713"/>
                    <a:pt x="133" y="713"/>
                  </a:cubicBezTo>
                  <a:cubicBezTo>
                    <a:pt x="130" y="714"/>
                    <a:pt x="130" y="714"/>
                    <a:pt x="130" y="714"/>
                  </a:cubicBezTo>
                  <a:cubicBezTo>
                    <a:pt x="124" y="710"/>
                    <a:pt x="124" y="710"/>
                    <a:pt x="124" y="710"/>
                  </a:cubicBezTo>
                  <a:cubicBezTo>
                    <a:pt x="125" y="707"/>
                    <a:pt x="128" y="705"/>
                    <a:pt x="131" y="704"/>
                  </a:cubicBezTo>
                  <a:close/>
                  <a:moveTo>
                    <a:pt x="130" y="718"/>
                  </a:moveTo>
                  <a:cubicBezTo>
                    <a:pt x="134" y="720"/>
                    <a:pt x="134" y="720"/>
                    <a:pt x="134" y="720"/>
                  </a:cubicBezTo>
                  <a:cubicBezTo>
                    <a:pt x="141" y="725"/>
                    <a:pt x="141" y="725"/>
                    <a:pt x="141" y="725"/>
                  </a:cubicBezTo>
                  <a:cubicBezTo>
                    <a:pt x="140" y="726"/>
                    <a:pt x="137" y="726"/>
                    <a:pt x="135" y="726"/>
                  </a:cubicBezTo>
                  <a:cubicBezTo>
                    <a:pt x="130" y="726"/>
                    <a:pt x="126" y="723"/>
                    <a:pt x="124" y="719"/>
                  </a:cubicBezTo>
                  <a:lnTo>
                    <a:pt x="130" y="718"/>
                  </a:lnTo>
                  <a:close/>
                  <a:moveTo>
                    <a:pt x="138" y="718"/>
                  </a:moveTo>
                  <a:cubicBezTo>
                    <a:pt x="146" y="710"/>
                    <a:pt x="146" y="710"/>
                    <a:pt x="146" y="710"/>
                  </a:cubicBezTo>
                  <a:cubicBezTo>
                    <a:pt x="146" y="711"/>
                    <a:pt x="147" y="713"/>
                    <a:pt x="147" y="715"/>
                  </a:cubicBezTo>
                  <a:cubicBezTo>
                    <a:pt x="147" y="717"/>
                    <a:pt x="146" y="720"/>
                    <a:pt x="144" y="722"/>
                  </a:cubicBezTo>
                  <a:lnTo>
                    <a:pt x="138" y="718"/>
                  </a:lnTo>
                  <a:close/>
                  <a:moveTo>
                    <a:pt x="151" y="703"/>
                  </a:moveTo>
                  <a:cubicBezTo>
                    <a:pt x="196" y="652"/>
                    <a:pt x="196" y="652"/>
                    <a:pt x="196" y="652"/>
                  </a:cubicBezTo>
                  <a:cubicBezTo>
                    <a:pt x="200" y="655"/>
                    <a:pt x="204" y="656"/>
                    <a:pt x="208" y="656"/>
                  </a:cubicBezTo>
                  <a:cubicBezTo>
                    <a:pt x="208" y="656"/>
                    <a:pt x="209" y="656"/>
                    <a:pt x="209" y="656"/>
                  </a:cubicBezTo>
                  <a:cubicBezTo>
                    <a:pt x="224" y="755"/>
                    <a:pt x="224" y="755"/>
                    <a:pt x="224" y="755"/>
                  </a:cubicBezTo>
                  <a:cubicBezTo>
                    <a:pt x="220" y="756"/>
                    <a:pt x="216" y="758"/>
                    <a:pt x="213" y="762"/>
                  </a:cubicBezTo>
                  <a:cubicBezTo>
                    <a:pt x="151" y="726"/>
                    <a:pt x="151" y="726"/>
                    <a:pt x="151" y="726"/>
                  </a:cubicBezTo>
                  <a:cubicBezTo>
                    <a:pt x="154" y="723"/>
                    <a:pt x="155" y="719"/>
                    <a:pt x="155" y="715"/>
                  </a:cubicBezTo>
                  <a:cubicBezTo>
                    <a:pt x="155" y="710"/>
                    <a:pt x="153" y="707"/>
                    <a:pt x="151" y="703"/>
                  </a:cubicBezTo>
                  <a:close/>
                  <a:moveTo>
                    <a:pt x="196" y="636"/>
                  </a:moveTo>
                  <a:cubicBezTo>
                    <a:pt x="196" y="630"/>
                    <a:pt x="201" y="625"/>
                    <a:pt x="208" y="62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7" y="642"/>
                    <a:pt x="196" y="639"/>
                    <a:pt x="196" y="636"/>
                  </a:cubicBezTo>
                  <a:close/>
                  <a:moveTo>
                    <a:pt x="219" y="641"/>
                  </a:moveTo>
                  <a:cubicBezTo>
                    <a:pt x="210" y="635"/>
                    <a:pt x="210" y="635"/>
                    <a:pt x="210" y="635"/>
                  </a:cubicBezTo>
                  <a:cubicBezTo>
                    <a:pt x="212" y="625"/>
                    <a:pt x="212" y="625"/>
                    <a:pt x="212" y="625"/>
                  </a:cubicBezTo>
                  <a:cubicBezTo>
                    <a:pt x="216" y="627"/>
                    <a:pt x="220" y="631"/>
                    <a:pt x="220" y="636"/>
                  </a:cubicBezTo>
                  <a:cubicBezTo>
                    <a:pt x="220" y="638"/>
                    <a:pt x="219" y="640"/>
                    <a:pt x="219" y="641"/>
                  </a:cubicBezTo>
                  <a:close/>
                  <a:moveTo>
                    <a:pt x="211" y="641"/>
                  </a:moveTo>
                  <a:cubicBezTo>
                    <a:pt x="216" y="645"/>
                    <a:pt x="216" y="645"/>
                    <a:pt x="216" y="645"/>
                  </a:cubicBezTo>
                  <a:cubicBezTo>
                    <a:pt x="215" y="646"/>
                    <a:pt x="213" y="647"/>
                    <a:pt x="212" y="647"/>
                  </a:cubicBezTo>
                  <a:lnTo>
                    <a:pt x="211" y="641"/>
                  </a:lnTo>
                  <a:close/>
                  <a:moveTo>
                    <a:pt x="208" y="648"/>
                  </a:moveTo>
                  <a:cubicBezTo>
                    <a:pt x="206" y="648"/>
                    <a:pt x="204" y="647"/>
                    <a:pt x="202" y="646"/>
                  </a:cubicBezTo>
                  <a:cubicBezTo>
                    <a:pt x="207" y="641"/>
                    <a:pt x="207" y="641"/>
                    <a:pt x="207" y="641"/>
                  </a:cubicBezTo>
                  <a:lnTo>
                    <a:pt x="208" y="648"/>
                  </a:lnTo>
                  <a:close/>
                  <a:moveTo>
                    <a:pt x="229" y="754"/>
                  </a:moveTo>
                  <a:cubicBezTo>
                    <a:pt x="229" y="754"/>
                    <a:pt x="228" y="754"/>
                    <a:pt x="228" y="754"/>
                  </a:cubicBezTo>
                  <a:cubicBezTo>
                    <a:pt x="213" y="655"/>
                    <a:pt x="213" y="655"/>
                    <a:pt x="213" y="655"/>
                  </a:cubicBezTo>
                  <a:cubicBezTo>
                    <a:pt x="217" y="654"/>
                    <a:pt x="220" y="652"/>
                    <a:pt x="223" y="649"/>
                  </a:cubicBezTo>
                  <a:cubicBezTo>
                    <a:pt x="274" y="685"/>
                    <a:pt x="274" y="685"/>
                    <a:pt x="274" y="685"/>
                  </a:cubicBezTo>
                  <a:cubicBezTo>
                    <a:pt x="272" y="688"/>
                    <a:pt x="271" y="691"/>
                    <a:pt x="271" y="694"/>
                  </a:cubicBezTo>
                  <a:cubicBezTo>
                    <a:pt x="271" y="705"/>
                    <a:pt x="280" y="714"/>
                    <a:pt x="291" y="714"/>
                  </a:cubicBezTo>
                  <a:cubicBezTo>
                    <a:pt x="293" y="714"/>
                    <a:pt x="296" y="713"/>
                    <a:pt x="298" y="712"/>
                  </a:cubicBezTo>
                  <a:cubicBezTo>
                    <a:pt x="319" y="759"/>
                    <a:pt x="319" y="759"/>
                    <a:pt x="319" y="759"/>
                  </a:cubicBezTo>
                  <a:cubicBezTo>
                    <a:pt x="315" y="762"/>
                    <a:pt x="312" y="767"/>
                    <a:pt x="312" y="772"/>
                  </a:cubicBezTo>
                  <a:cubicBezTo>
                    <a:pt x="249" y="772"/>
                    <a:pt x="249" y="772"/>
                    <a:pt x="249" y="772"/>
                  </a:cubicBezTo>
                  <a:cubicBezTo>
                    <a:pt x="248" y="762"/>
                    <a:pt x="239" y="754"/>
                    <a:pt x="229" y="754"/>
                  </a:cubicBezTo>
                  <a:close/>
                  <a:moveTo>
                    <a:pt x="241" y="772"/>
                  </a:moveTo>
                  <a:cubicBezTo>
                    <a:pt x="231" y="772"/>
                    <a:pt x="231" y="772"/>
                    <a:pt x="231" y="772"/>
                  </a:cubicBezTo>
                  <a:cubicBezTo>
                    <a:pt x="229" y="762"/>
                    <a:pt x="229" y="762"/>
                    <a:pt x="229" y="762"/>
                  </a:cubicBezTo>
                  <a:cubicBezTo>
                    <a:pt x="235" y="762"/>
                    <a:pt x="240" y="766"/>
                    <a:pt x="241" y="772"/>
                  </a:cubicBezTo>
                  <a:close/>
                  <a:moveTo>
                    <a:pt x="299" y="558"/>
                  </a:moveTo>
                  <a:cubicBezTo>
                    <a:pt x="294" y="557"/>
                    <a:pt x="290" y="553"/>
                    <a:pt x="290" y="547"/>
                  </a:cubicBezTo>
                  <a:cubicBezTo>
                    <a:pt x="300" y="548"/>
                    <a:pt x="300" y="548"/>
                    <a:pt x="300" y="548"/>
                  </a:cubicBezTo>
                  <a:lnTo>
                    <a:pt x="299" y="558"/>
                  </a:lnTo>
                  <a:close/>
                  <a:moveTo>
                    <a:pt x="304" y="551"/>
                  </a:moveTo>
                  <a:cubicBezTo>
                    <a:pt x="304" y="551"/>
                    <a:pt x="304" y="551"/>
                    <a:pt x="304" y="551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307" y="558"/>
                    <a:pt x="305" y="558"/>
                    <a:pt x="303" y="559"/>
                  </a:cubicBezTo>
                  <a:lnTo>
                    <a:pt x="304" y="551"/>
                  </a:lnTo>
                  <a:close/>
                  <a:moveTo>
                    <a:pt x="302" y="567"/>
                  </a:moveTo>
                  <a:cubicBezTo>
                    <a:pt x="307" y="567"/>
                    <a:pt x="311" y="565"/>
                    <a:pt x="314" y="563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4" y="605"/>
                    <a:pt x="342" y="609"/>
                    <a:pt x="342" y="615"/>
                  </a:cubicBezTo>
                  <a:cubicBezTo>
                    <a:pt x="342" y="620"/>
                    <a:pt x="344" y="624"/>
                    <a:pt x="348" y="628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0" y="676"/>
                    <a:pt x="297" y="675"/>
                    <a:pt x="294" y="675"/>
                  </a:cubicBezTo>
                  <a:lnTo>
                    <a:pt x="302" y="567"/>
                  </a:lnTo>
                  <a:close/>
                  <a:moveTo>
                    <a:pt x="359" y="615"/>
                  </a:moveTo>
                  <a:cubicBezTo>
                    <a:pt x="353" y="622"/>
                    <a:pt x="353" y="622"/>
                    <a:pt x="353" y="622"/>
                  </a:cubicBezTo>
                  <a:cubicBezTo>
                    <a:pt x="351" y="620"/>
                    <a:pt x="350" y="617"/>
                    <a:pt x="350" y="615"/>
                  </a:cubicBezTo>
                  <a:cubicBezTo>
                    <a:pt x="350" y="612"/>
                    <a:pt x="351" y="609"/>
                    <a:pt x="353" y="607"/>
                  </a:cubicBezTo>
                  <a:lnTo>
                    <a:pt x="359" y="615"/>
                  </a:lnTo>
                  <a:close/>
                  <a:moveTo>
                    <a:pt x="374" y="615"/>
                  </a:moveTo>
                  <a:cubicBezTo>
                    <a:pt x="374" y="619"/>
                    <a:pt x="372" y="622"/>
                    <a:pt x="369" y="624"/>
                  </a:cubicBezTo>
                  <a:cubicBezTo>
                    <a:pt x="365" y="616"/>
                    <a:pt x="365" y="616"/>
                    <a:pt x="365" y="616"/>
                  </a:cubicBezTo>
                  <a:cubicBezTo>
                    <a:pt x="374" y="613"/>
                    <a:pt x="374" y="613"/>
                    <a:pt x="374" y="613"/>
                  </a:cubicBezTo>
                  <a:cubicBezTo>
                    <a:pt x="374" y="614"/>
                    <a:pt x="374" y="614"/>
                    <a:pt x="374" y="615"/>
                  </a:cubicBezTo>
                  <a:close/>
                  <a:moveTo>
                    <a:pt x="365" y="626"/>
                  </a:moveTo>
                  <a:cubicBezTo>
                    <a:pt x="364" y="626"/>
                    <a:pt x="363" y="626"/>
                    <a:pt x="362" y="626"/>
                  </a:cubicBezTo>
                  <a:cubicBezTo>
                    <a:pt x="360" y="626"/>
                    <a:pt x="358" y="626"/>
                    <a:pt x="356" y="624"/>
                  </a:cubicBezTo>
                  <a:cubicBezTo>
                    <a:pt x="362" y="618"/>
                    <a:pt x="362" y="618"/>
                    <a:pt x="362" y="618"/>
                  </a:cubicBezTo>
                  <a:lnTo>
                    <a:pt x="365" y="626"/>
                  </a:lnTo>
                  <a:close/>
                  <a:moveTo>
                    <a:pt x="303" y="694"/>
                  </a:moveTo>
                  <a:cubicBezTo>
                    <a:pt x="303" y="698"/>
                    <a:pt x="301" y="701"/>
                    <a:pt x="298" y="703"/>
                  </a:cubicBezTo>
                  <a:cubicBezTo>
                    <a:pt x="294" y="694"/>
                    <a:pt x="294" y="694"/>
                    <a:pt x="294" y="694"/>
                  </a:cubicBezTo>
                  <a:cubicBezTo>
                    <a:pt x="300" y="687"/>
                    <a:pt x="300" y="687"/>
                    <a:pt x="300" y="687"/>
                  </a:cubicBezTo>
                  <a:cubicBezTo>
                    <a:pt x="302" y="689"/>
                    <a:pt x="303" y="691"/>
                    <a:pt x="303" y="694"/>
                  </a:cubicBezTo>
                  <a:close/>
                  <a:moveTo>
                    <a:pt x="293" y="690"/>
                  </a:moveTo>
                  <a:cubicBezTo>
                    <a:pt x="293" y="682"/>
                    <a:pt x="293" y="682"/>
                    <a:pt x="293" y="682"/>
                  </a:cubicBezTo>
                  <a:cubicBezTo>
                    <a:pt x="295" y="683"/>
                    <a:pt x="296" y="683"/>
                    <a:pt x="297" y="684"/>
                  </a:cubicBezTo>
                  <a:lnTo>
                    <a:pt x="293" y="690"/>
                  </a:lnTo>
                  <a:close/>
                  <a:moveTo>
                    <a:pt x="289" y="691"/>
                  </a:moveTo>
                  <a:cubicBezTo>
                    <a:pt x="282" y="686"/>
                    <a:pt x="282" y="686"/>
                    <a:pt x="282" y="686"/>
                  </a:cubicBezTo>
                  <a:cubicBezTo>
                    <a:pt x="284" y="684"/>
                    <a:pt x="286" y="683"/>
                    <a:pt x="289" y="682"/>
                  </a:cubicBezTo>
                  <a:lnTo>
                    <a:pt x="289" y="691"/>
                  </a:lnTo>
                  <a:close/>
                  <a:moveTo>
                    <a:pt x="290" y="696"/>
                  </a:moveTo>
                  <a:cubicBezTo>
                    <a:pt x="290" y="697"/>
                    <a:pt x="290" y="697"/>
                    <a:pt x="290" y="697"/>
                  </a:cubicBezTo>
                  <a:cubicBezTo>
                    <a:pt x="294" y="705"/>
                    <a:pt x="294" y="705"/>
                    <a:pt x="294" y="705"/>
                  </a:cubicBezTo>
                  <a:cubicBezTo>
                    <a:pt x="293" y="706"/>
                    <a:pt x="292" y="706"/>
                    <a:pt x="291" y="706"/>
                  </a:cubicBezTo>
                  <a:cubicBezTo>
                    <a:pt x="285" y="706"/>
                    <a:pt x="279" y="700"/>
                    <a:pt x="279" y="694"/>
                  </a:cubicBezTo>
                  <a:cubicBezTo>
                    <a:pt x="279" y="692"/>
                    <a:pt x="280" y="691"/>
                    <a:pt x="280" y="690"/>
                  </a:cubicBezTo>
                  <a:lnTo>
                    <a:pt x="290" y="696"/>
                  </a:lnTo>
                  <a:close/>
                  <a:moveTo>
                    <a:pt x="323" y="767"/>
                  </a:moveTo>
                  <a:cubicBezTo>
                    <a:pt x="325" y="771"/>
                    <a:pt x="325" y="771"/>
                    <a:pt x="325" y="771"/>
                  </a:cubicBezTo>
                  <a:cubicBezTo>
                    <a:pt x="324" y="772"/>
                    <a:pt x="324" y="772"/>
                    <a:pt x="324" y="772"/>
                  </a:cubicBezTo>
                  <a:cubicBezTo>
                    <a:pt x="320" y="772"/>
                    <a:pt x="320" y="772"/>
                    <a:pt x="320" y="772"/>
                  </a:cubicBezTo>
                  <a:cubicBezTo>
                    <a:pt x="320" y="770"/>
                    <a:pt x="321" y="768"/>
                    <a:pt x="323" y="767"/>
                  </a:cubicBezTo>
                  <a:close/>
                  <a:moveTo>
                    <a:pt x="331" y="772"/>
                  </a:moveTo>
                  <a:cubicBezTo>
                    <a:pt x="329" y="772"/>
                    <a:pt x="329" y="772"/>
                    <a:pt x="329" y="772"/>
                  </a:cubicBezTo>
                  <a:cubicBezTo>
                    <a:pt x="329" y="772"/>
                    <a:pt x="329" y="771"/>
                    <a:pt x="329" y="771"/>
                  </a:cubicBezTo>
                  <a:cubicBezTo>
                    <a:pt x="326" y="764"/>
                    <a:pt x="326" y="764"/>
                    <a:pt x="326" y="764"/>
                  </a:cubicBezTo>
                  <a:cubicBezTo>
                    <a:pt x="327" y="763"/>
                    <a:pt x="329" y="763"/>
                    <a:pt x="331" y="763"/>
                  </a:cubicBezTo>
                  <a:cubicBezTo>
                    <a:pt x="334" y="763"/>
                    <a:pt x="337" y="764"/>
                    <a:pt x="339" y="766"/>
                  </a:cubicBezTo>
                  <a:lnTo>
                    <a:pt x="331" y="772"/>
                  </a:lnTo>
                  <a:close/>
                  <a:moveTo>
                    <a:pt x="331" y="755"/>
                  </a:moveTo>
                  <a:cubicBezTo>
                    <a:pt x="328" y="755"/>
                    <a:pt x="325" y="755"/>
                    <a:pt x="322" y="757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7" y="707"/>
                    <a:pt x="311" y="701"/>
                    <a:pt x="311" y="694"/>
                  </a:cubicBezTo>
                  <a:cubicBezTo>
                    <a:pt x="311" y="689"/>
                    <a:pt x="309" y="684"/>
                    <a:pt x="306" y="681"/>
                  </a:cubicBezTo>
                  <a:cubicBezTo>
                    <a:pt x="351" y="630"/>
                    <a:pt x="351" y="630"/>
                    <a:pt x="351" y="630"/>
                  </a:cubicBezTo>
                  <a:cubicBezTo>
                    <a:pt x="354" y="633"/>
                    <a:pt x="358" y="634"/>
                    <a:pt x="362" y="634"/>
                  </a:cubicBezTo>
                  <a:cubicBezTo>
                    <a:pt x="364" y="634"/>
                    <a:pt x="367" y="634"/>
                    <a:pt x="369" y="633"/>
                  </a:cubicBezTo>
                  <a:cubicBezTo>
                    <a:pt x="401" y="701"/>
                    <a:pt x="401" y="701"/>
                    <a:pt x="401" y="701"/>
                  </a:cubicBezTo>
                  <a:cubicBezTo>
                    <a:pt x="394" y="704"/>
                    <a:pt x="389" y="711"/>
                    <a:pt x="389" y="719"/>
                  </a:cubicBezTo>
                  <a:cubicBezTo>
                    <a:pt x="389" y="722"/>
                    <a:pt x="390" y="724"/>
                    <a:pt x="390" y="726"/>
                  </a:cubicBezTo>
                  <a:cubicBezTo>
                    <a:pt x="345" y="761"/>
                    <a:pt x="345" y="761"/>
                    <a:pt x="345" y="761"/>
                  </a:cubicBezTo>
                  <a:cubicBezTo>
                    <a:pt x="342" y="757"/>
                    <a:pt x="337" y="755"/>
                    <a:pt x="331" y="755"/>
                  </a:cubicBezTo>
                  <a:close/>
                  <a:moveTo>
                    <a:pt x="397" y="719"/>
                  </a:moveTo>
                  <a:cubicBezTo>
                    <a:pt x="397" y="714"/>
                    <a:pt x="400" y="710"/>
                    <a:pt x="404" y="708"/>
                  </a:cubicBezTo>
                  <a:cubicBezTo>
                    <a:pt x="407" y="714"/>
                    <a:pt x="407" y="714"/>
                    <a:pt x="407" y="714"/>
                  </a:cubicBezTo>
                  <a:cubicBezTo>
                    <a:pt x="397" y="721"/>
                    <a:pt x="397" y="721"/>
                    <a:pt x="397" y="721"/>
                  </a:cubicBezTo>
                  <a:cubicBezTo>
                    <a:pt x="397" y="720"/>
                    <a:pt x="397" y="720"/>
                    <a:pt x="397" y="719"/>
                  </a:cubicBezTo>
                  <a:close/>
                  <a:moveTo>
                    <a:pt x="411" y="713"/>
                  </a:moveTo>
                  <a:cubicBezTo>
                    <a:pt x="408" y="707"/>
                    <a:pt x="408" y="707"/>
                    <a:pt x="408" y="707"/>
                  </a:cubicBezTo>
                  <a:cubicBezTo>
                    <a:pt x="408" y="707"/>
                    <a:pt x="408" y="707"/>
                    <a:pt x="409" y="707"/>
                  </a:cubicBezTo>
                  <a:cubicBezTo>
                    <a:pt x="412" y="707"/>
                    <a:pt x="414" y="708"/>
                    <a:pt x="416" y="710"/>
                  </a:cubicBezTo>
                  <a:cubicBezTo>
                    <a:pt x="411" y="715"/>
                    <a:pt x="411" y="715"/>
                    <a:pt x="411" y="715"/>
                  </a:cubicBezTo>
                  <a:cubicBezTo>
                    <a:pt x="411" y="714"/>
                    <a:pt x="411" y="714"/>
                    <a:pt x="411" y="713"/>
                  </a:cubicBezTo>
                  <a:close/>
                  <a:moveTo>
                    <a:pt x="407" y="719"/>
                  </a:moveTo>
                  <a:cubicBezTo>
                    <a:pt x="407" y="719"/>
                    <a:pt x="407" y="719"/>
                    <a:pt x="407" y="719"/>
                  </a:cubicBezTo>
                  <a:cubicBezTo>
                    <a:pt x="407" y="720"/>
                    <a:pt x="407" y="720"/>
                    <a:pt x="407" y="720"/>
                  </a:cubicBezTo>
                  <a:cubicBezTo>
                    <a:pt x="416" y="728"/>
                    <a:pt x="416" y="728"/>
                    <a:pt x="416" y="728"/>
                  </a:cubicBezTo>
                  <a:cubicBezTo>
                    <a:pt x="414" y="730"/>
                    <a:pt x="412" y="731"/>
                    <a:pt x="409" y="731"/>
                  </a:cubicBezTo>
                  <a:cubicBezTo>
                    <a:pt x="404" y="731"/>
                    <a:pt x="401" y="728"/>
                    <a:pt x="399" y="725"/>
                  </a:cubicBezTo>
                  <a:lnTo>
                    <a:pt x="407" y="719"/>
                  </a:lnTo>
                  <a:close/>
                  <a:moveTo>
                    <a:pt x="412" y="719"/>
                  </a:moveTo>
                  <a:cubicBezTo>
                    <a:pt x="419" y="713"/>
                    <a:pt x="419" y="713"/>
                    <a:pt x="419" y="713"/>
                  </a:cubicBezTo>
                  <a:cubicBezTo>
                    <a:pt x="420" y="715"/>
                    <a:pt x="420" y="717"/>
                    <a:pt x="420" y="719"/>
                  </a:cubicBezTo>
                  <a:cubicBezTo>
                    <a:pt x="420" y="721"/>
                    <a:pt x="420" y="723"/>
                    <a:pt x="419" y="725"/>
                  </a:cubicBezTo>
                  <a:lnTo>
                    <a:pt x="412" y="719"/>
                  </a:lnTo>
                  <a:close/>
                  <a:moveTo>
                    <a:pt x="425" y="708"/>
                  </a:moveTo>
                  <a:cubicBezTo>
                    <a:pt x="484" y="660"/>
                    <a:pt x="484" y="660"/>
                    <a:pt x="484" y="660"/>
                  </a:cubicBezTo>
                  <a:cubicBezTo>
                    <a:pt x="485" y="661"/>
                    <a:pt x="486" y="661"/>
                    <a:pt x="487" y="662"/>
                  </a:cubicBezTo>
                  <a:cubicBezTo>
                    <a:pt x="470" y="749"/>
                    <a:pt x="470" y="749"/>
                    <a:pt x="470" y="749"/>
                  </a:cubicBezTo>
                  <a:cubicBezTo>
                    <a:pt x="469" y="749"/>
                    <a:pt x="469" y="749"/>
                    <a:pt x="468" y="749"/>
                  </a:cubicBezTo>
                  <a:cubicBezTo>
                    <a:pt x="462" y="749"/>
                    <a:pt x="457" y="751"/>
                    <a:pt x="453" y="755"/>
                  </a:cubicBezTo>
                  <a:cubicBezTo>
                    <a:pt x="425" y="730"/>
                    <a:pt x="425" y="730"/>
                    <a:pt x="425" y="730"/>
                  </a:cubicBezTo>
                  <a:cubicBezTo>
                    <a:pt x="427" y="727"/>
                    <a:pt x="428" y="723"/>
                    <a:pt x="428" y="719"/>
                  </a:cubicBezTo>
                  <a:cubicBezTo>
                    <a:pt x="428" y="715"/>
                    <a:pt x="427" y="711"/>
                    <a:pt x="425" y="708"/>
                  </a:cubicBezTo>
                  <a:close/>
                  <a:moveTo>
                    <a:pt x="488" y="651"/>
                  </a:moveTo>
                  <a:cubicBezTo>
                    <a:pt x="488" y="650"/>
                    <a:pt x="489" y="650"/>
                    <a:pt x="489" y="649"/>
                  </a:cubicBezTo>
                  <a:cubicBezTo>
                    <a:pt x="489" y="651"/>
                    <a:pt x="489" y="651"/>
                    <a:pt x="489" y="651"/>
                  </a:cubicBezTo>
                  <a:cubicBezTo>
                    <a:pt x="488" y="651"/>
                    <a:pt x="488" y="651"/>
                    <a:pt x="488" y="651"/>
                  </a:cubicBezTo>
                  <a:cubicBezTo>
                    <a:pt x="488" y="651"/>
                    <a:pt x="488" y="651"/>
                    <a:pt x="488" y="651"/>
                  </a:cubicBezTo>
                  <a:close/>
                  <a:moveTo>
                    <a:pt x="560" y="704"/>
                  </a:moveTo>
                  <a:cubicBezTo>
                    <a:pt x="484" y="757"/>
                    <a:pt x="484" y="757"/>
                    <a:pt x="484" y="757"/>
                  </a:cubicBezTo>
                  <a:cubicBezTo>
                    <a:pt x="482" y="753"/>
                    <a:pt x="478" y="751"/>
                    <a:pt x="474" y="750"/>
                  </a:cubicBezTo>
                  <a:cubicBezTo>
                    <a:pt x="491" y="663"/>
                    <a:pt x="491" y="663"/>
                    <a:pt x="491" y="663"/>
                  </a:cubicBezTo>
                  <a:cubicBezTo>
                    <a:pt x="491" y="663"/>
                    <a:pt x="491" y="663"/>
                    <a:pt x="492" y="663"/>
                  </a:cubicBezTo>
                  <a:cubicBezTo>
                    <a:pt x="495" y="663"/>
                    <a:pt x="498" y="661"/>
                    <a:pt x="500" y="659"/>
                  </a:cubicBezTo>
                  <a:cubicBezTo>
                    <a:pt x="560" y="695"/>
                    <a:pt x="560" y="695"/>
                    <a:pt x="560" y="695"/>
                  </a:cubicBezTo>
                  <a:cubicBezTo>
                    <a:pt x="559" y="697"/>
                    <a:pt x="559" y="698"/>
                    <a:pt x="559" y="699"/>
                  </a:cubicBezTo>
                  <a:cubicBezTo>
                    <a:pt x="559" y="701"/>
                    <a:pt x="559" y="703"/>
                    <a:pt x="560" y="704"/>
                  </a:cubicBezTo>
                  <a:close/>
                  <a:moveTo>
                    <a:pt x="481" y="770"/>
                  </a:moveTo>
                  <a:cubicBezTo>
                    <a:pt x="481" y="773"/>
                    <a:pt x="480" y="776"/>
                    <a:pt x="479" y="778"/>
                  </a:cubicBezTo>
                  <a:cubicBezTo>
                    <a:pt x="471" y="771"/>
                    <a:pt x="471" y="771"/>
                    <a:pt x="471" y="771"/>
                  </a:cubicBezTo>
                  <a:cubicBezTo>
                    <a:pt x="480" y="764"/>
                    <a:pt x="480" y="764"/>
                    <a:pt x="480" y="764"/>
                  </a:cubicBezTo>
                  <a:cubicBezTo>
                    <a:pt x="481" y="766"/>
                    <a:pt x="481" y="768"/>
                    <a:pt x="481" y="770"/>
                  </a:cubicBezTo>
                  <a:close/>
                  <a:moveTo>
                    <a:pt x="577" y="787"/>
                  </a:moveTo>
                  <a:cubicBezTo>
                    <a:pt x="553" y="858"/>
                    <a:pt x="553" y="858"/>
                    <a:pt x="553" y="858"/>
                  </a:cubicBezTo>
                  <a:cubicBezTo>
                    <a:pt x="552" y="858"/>
                    <a:pt x="552" y="858"/>
                    <a:pt x="552" y="858"/>
                  </a:cubicBezTo>
                  <a:cubicBezTo>
                    <a:pt x="550" y="858"/>
                    <a:pt x="549" y="858"/>
                    <a:pt x="548" y="858"/>
                  </a:cubicBezTo>
                  <a:cubicBezTo>
                    <a:pt x="523" y="823"/>
                    <a:pt x="523" y="823"/>
                    <a:pt x="523" y="823"/>
                  </a:cubicBezTo>
                  <a:cubicBezTo>
                    <a:pt x="525" y="822"/>
                    <a:pt x="526" y="819"/>
                    <a:pt x="526" y="817"/>
                  </a:cubicBezTo>
                  <a:cubicBezTo>
                    <a:pt x="526" y="816"/>
                    <a:pt x="525" y="815"/>
                    <a:pt x="525" y="814"/>
                  </a:cubicBezTo>
                  <a:cubicBezTo>
                    <a:pt x="575" y="785"/>
                    <a:pt x="575" y="785"/>
                    <a:pt x="575" y="785"/>
                  </a:cubicBezTo>
                  <a:cubicBezTo>
                    <a:pt x="575" y="786"/>
                    <a:pt x="576" y="787"/>
                    <a:pt x="577" y="787"/>
                  </a:cubicBezTo>
                  <a:close/>
                  <a:moveTo>
                    <a:pt x="507" y="817"/>
                  </a:moveTo>
                  <a:cubicBezTo>
                    <a:pt x="479" y="822"/>
                    <a:pt x="479" y="822"/>
                    <a:pt x="479" y="822"/>
                  </a:cubicBezTo>
                  <a:cubicBezTo>
                    <a:pt x="473" y="791"/>
                    <a:pt x="473" y="791"/>
                    <a:pt x="473" y="791"/>
                  </a:cubicBezTo>
                  <a:cubicBezTo>
                    <a:pt x="477" y="790"/>
                    <a:pt x="479" y="789"/>
                    <a:pt x="482" y="787"/>
                  </a:cubicBezTo>
                  <a:cubicBezTo>
                    <a:pt x="509" y="812"/>
                    <a:pt x="509" y="812"/>
                    <a:pt x="509" y="812"/>
                  </a:cubicBezTo>
                  <a:cubicBezTo>
                    <a:pt x="508" y="814"/>
                    <a:pt x="508" y="815"/>
                    <a:pt x="507" y="817"/>
                  </a:cubicBezTo>
                  <a:close/>
                  <a:moveTo>
                    <a:pt x="482" y="888"/>
                  </a:moveTo>
                  <a:cubicBezTo>
                    <a:pt x="480" y="888"/>
                    <a:pt x="477" y="886"/>
                    <a:pt x="476" y="884"/>
                  </a:cubicBezTo>
                  <a:cubicBezTo>
                    <a:pt x="485" y="882"/>
                    <a:pt x="485" y="882"/>
                    <a:pt x="485" y="882"/>
                  </a:cubicBezTo>
                  <a:cubicBezTo>
                    <a:pt x="485" y="882"/>
                    <a:pt x="485" y="882"/>
                    <a:pt x="485" y="882"/>
                  </a:cubicBezTo>
                  <a:lnTo>
                    <a:pt x="482" y="888"/>
                  </a:lnTo>
                  <a:close/>
                  <a:moveTo>
                    <a:pt x="444" y="983"/>
                  </a:moveTo>
                  <a:cubicBezTo>
                    <a:pt x="434" y="984"/>
                    <a:pt x="434" y="984"/>
                    <a:pt x="434" y="984"/>
                  </a:cubicBezTo>
                  <a:cubicBezTo>
                    <a:pt x="433" y="983"/>
                    <a:pt x="433" y="983"/>
                    <a:pt x="433" y="983"/>
                  </a:cubicBezTo>
                  <a:cubicBezTo>
                    <a:pt x="438" y="975"/>
                    <a:pt x="438" y="975"/>
                    <a:pt x="438" y="975"/>
                  </a:cubicBezTo>
                  <a:cubicBezTo>
                    <a:pt x="441" y="977"/>
                    <a:pt x="443" y="980"/>
                    <a:pt x="444" y="983"/>
                  </a:cubicBezTo>
                  <a:close/>
                  <a:moveTo>
                    <a:pt x="419" y="986"/>
                  </a:moveTo>
                  <a:cubicBezTo>
                    <a:pt x="419" y="984"/>
                    <a:pt x="419" y="982"/>
                    <a:pt x="420" y="981"/>
                  </a:cubicBezTo>
                  <a:cubicBezTo>
                    <a:pt x="428" y="985"/>
                    <a:pt x="428" y="985"/>
                    <a:pt x="428" y="985"/>
                  </a:cubicBezTo>
                  <a:cubicBezTo>
                    <a:pt x="428" y="985"/>
                    <a:pt x="428" y="985"/>
                    <a:pt x="428" y="985"/>
                  </a:cubicBezTo>
                  <a:cubicBezTo>
                    <a:pt x="428" y="985"/>
                    <a:pt x="428" y="985"/>
                    <a:pt x="428" y="985"/>
                  </a:cubicBezTo>
                  <a:cubicBezTo>
                    <a:pt x="420" y="989"/>
                    <a:pt x="420" y="989"/>
                    <a:pt x="420" y="989"/>
                  </a:cubicBezTo>
                  <a:cubicBezTo>
                    <a:pt x="419" y="988"/>
                    <a:pt x="419" y="987"/>
                    <a:pt x="419" y="986"/>
                  </a:cubicBezTo>
                  <a:close/>
                  <a:moveTo>
                    <a:pt x="414" y="901"/>
                  </a:moveTo>
                  <a:cubicBezTo>
                    <a:pt x="415" y="902"/>
                    <a:pt x="417" y="902"/>
                    <a:pt x="419" y="903"/>
                  </a:cubicBezTo>
                  <a:cubicBezTo>
                    <a:pt x="427" y="966"/>
                    <a:pt x="427" y="966"/>
                    <a:pt x="427" y="966"/>
                  </a:cubicBezTo>
                  <a:cubicBezTo>
                    <a:pt x="422" y="967"/>
                    <a:pt x="418" y="970"/>
                    <a:pt x="415" y="973"/>
                  </a:cubicBezTo>
                  <a:cubicBezTo>
                    <a:pt x="365" y="947"/>
                    <a:pt x="365" y="947"/>
                    <a:pt x="365" y="947"/>
                  </a:cubicBezTo>
                  <a:lnTo>
                    <a:pt x="414" y="901"/>
                  </a:lnTo>
                  <a:close/>
                  <a:moveTo>
                    <a:pt x="428" y="974"/>
                  </a:moveTo>
                  <a:cubicBezTo>
                    <a:pt x="429" y="981"/>
                    <a:pt x="429" y="981"/>
                    <a:pt x="429" y="981"/>
                  </a:cubicBezTo>
                  <a:cubicBezTo>
                    <a:pt x="422" y="977"/>
                    <a:pt x="422" y="977"/>
                    <a:pt x="422" y="977"/>
                  </a:cubicBezTo>
                  <a:cubicBezTo>
                    <a:pt x="424" y="976"/>
                    <a:pt x="426" y="975"/>
                    <a:pt x="428" y="974"/>
                  </a:cubicBezTo>
                  <a:close/>
                  <a:moveTo>
                    <a:pt x="432" y="988"/>
                  </a:moveTo>
                  <a:cubicBezTo>
                    <a:pt x="433" y="988"/>
                    <a:pt x="433" y="988"/>
                    <a:pt x="433" y="988"/>
                  </a:cubicBezTo>
                  <a:cubicBezTo>
                    <a:pt x="441" y="994"/>
                    <a:pt x="441" y="994"/>
                    <a:pt x="441" y="994"/>
                  </a:cubicBezTo>
                  <a:cubicBezTo>
                    <a:pt x="438" y="996"/>
                    <a:pt x="435" y="998"/>
                    <a:pt x="431" y="998"/>
                  </a:cubicBezTo>
                  <a:cubicBezTo>
                    <a:pt x="427" y="998"/>
                    <a:pt x="424" y="996"/>
                    <a:pt x="421" y="993"/>
                  </a:cubicBezTo>
                  <a:lnTo>
                    <a:pt x="432" y="988"/>
                  </a:lnTo>
                  <a:close/>
                  <a:moveTo>
                    <a:pt x="439" y="988"/>
                  </a:moveTo>
                  <a:cubicBezTo>
                    <a:pt x="444" y="987"/>
                    <a:pt x="444" y="987"/>
                    <a:pt x="444" y="987"/>
                  </a:cubicBezTo>
                  <a:cubicBezTo>
                    <a:pt x="443" y="988"/>
                    <a:pt x="443" y="990"/>
                    <a:pt x="443" y="991"/>
                  </a:cubicBezTo>
                  <a:lnTo>
                    <a:pt x="439" y="988"/>
                  </a:lnTo>
                  <a:close/>
                  <a:moveTo>
                    <a:pt x="432" y="977"/>
                  </a:moveTo>
                  <a:cubicBezTo>
                    <a:pt x="432" y="973"/>
                    <a:pt x="432" y="973"/>
                    <a:pt x="432" y="973"/>
                  </a:cubicBezTo>
                  <a:cubicBezTo>
                    <a:pt x="433" y="973"/>
                    <a:pt x="433" y="974"/>
                    <a:pt x="434" y="974"/>
                  </a:cubicBezTo>
                  <a:lnTo>
                    <a:pt x="432" y="977"/>
                  </a:lnTo>
                  <a:close/>
                  <a:moveTo>
                    <a:pt x="431" y="965"/>
                  </a:moveTo>
                  <a:cubicBezTo>
                    <a:pt x="431" y="965"/>
                    <a:pt x="431" y="965"/>
                    <a:pt x="431" y="965"/>
                  </a:cubicBezTo>
                  <a:cubicBezTo>
                    <a:pt x="423" y="902"/>
                    <a:pt x="423" y="902"/>
                    <a:pt x="423" y="902"/>
                  </a:cubicBezTo>
                  <a:cubicBezTo>
                    <a:pt x="426" y="901"/>
                    <a:pt x="429" y="897"/>
                    <a:pt x="429" y="893"/>
                  </a:cubicBezTo>
                  <a:cubicBezTo>
                    <a:pt x="468" y="885"/>
                    <a:pt x="468" y="885"/>
                    <a:pt x="468" y="885"/>
                  </a:cubicBezTo>
                  <a:cubicBezTo>
                    <a:pt x="470" y="890"/>
                    <a:pt x="474" y="894"/>
                    <a:pt x="478" y="895"/>
                  </a:cubicBezTo>
                  <a:cubicBezTo>
                    <a:pt x="438" y="967"/>
                    <a:pt x="438" y="967"/>
                    <a:pt x="438" y="967"/>
                  </a:cubicBezTo>
                  <a:cubicBezTo>
                    <a:pt x="436" y="966"/>
                    <a:pt x="434" y="965"/>
                    <a:pt x="431" y="965"/>
                  </a:cubicBezTo>
                  <a:close/>
                  <a:moveTo>
                    <a:pt x="484" y="878"/>
                  </a:moveTo>
                  <a:cubicBezTo>
                    <a:pt x="484" y="878"/>
                    <a:pt x="484" y="878"/>
                    <a:pt x="484" y="878"/>
                  </a:cubicBezTo>
                  <a:cubicBezTo>
                    <a:pt x="474" y="880"/>
                    <a:pt x="474" y="880"/>
                    <a:pt x="474" y="880"/>
                  </a:cubicBezTo>
                  <a:cubicBezTo>
                    <a:pt x="474" y="879"/>
                    <a:pt x="474" y="878"/>
                    <a:pt x="474" y="877"/>
                  </a:cubicBezTo>
                  <a:cubicBezTo>
                    <a:pt x="474" y="872"/>
                    <a:pt x="477" y="868"/>
                    <a:pt x="482" y="866"/>
                  </a:cubicBezTo>
                  <a:lnTo>
                    <a:pt x="484" y="878"/>
                  </a:lnTo>
                  <a:close/>
                  <a:moveTo>
                    <a:pt x="466" y="877"/>
                  </a:moveTo>
                  <a:cubicBezTo>
                    <a:pt x="466" y="879"/>
                    <a:pt x="466" y="880"/>
                    <a:pt x="467" y="882"/>
                  </a:cubicBezTo>
                  <a:cubicBezTo>
                    <a:pt x="428" y="889"/>
                    <a:pt x="428" y="889"/>
                    <a:pt x="428" y="889"/>
                  </a:cubicBezTo>
                  <a:cubicBezTo>
                    <a:pt x="427" y="885"/>
                    <a:pt x="423" y="883"/>
                    <a:pt x="419" y="883"/>
                  </a:cubicBezTo>
                  <a:cubicBezTo>
                    <a:pt x="419" y="883"/>
                    <a:pt x="418" y="883"/>
                    <a:pt x="417" y="883"/>
                  </a:cubicBezTo>
                  <a:cubicBezTo>
                    <a:pt x="402" y="846"/>
                    <a:pt x="402" y="846"/>
                    <a:pt x="402" y="846"/>
                  </a:cubicBezTo>
                  <a:cubicBezTo>
                    <a:pt x="404" y="845"/>
                    <a:pt x="406" y="842"/>
                    <a:pt x="406" y="839"/>
                  </a:cubicBezTo>
                  <a:cubicBezTo>
                    <a:pt x="475" y="826"/>
                    <a:pt x="475" y="826"/>
                    <a:pt x="475" y="826"/>
                  </a:cubicBezTo>
                  <a:cubicBezTo>
                    <a:pt x="481" y="858"/>
                    <a:pt x="481" y="858"/>
                    <a:pt x="481" y="858"/>
                  </a:cubicBezTo>
                  <a:cubicBezTo>
                    <a:pt x="472" y="861"/>
                    <a:pt x="466" y="868"/>
                    <a:pt x="466" y="877"/>
                  </a:cubicBezTo>
                  <a:close/>
                  <a:moveTo>
                    <a:pt x="459" y="760"/>
                  </a:moveTo>
                  <a:cubicBezTo>
                    <a:pt x="462" y="758"/>
                    <a:pt x="465" y="757"/>
                    <a:pt x="468" y="757"/>
                  </a:cubicBezTo>
                  <a:cubicBezTo>
                    <a:pt x="468" y="757"/>
                    <a:pt x="468" y="757"/>
                    <a:pt x="469" y="757"/>
                  </a:cubicBezTo>
                  <a:cubicBezTo>
                    <a:pt x="467" y="767"/>
                    <a:pt x="467" y="767"/>
                    <a:pt x="467" y="767"/>
                  </a:cubicBezTo>
                  <a:lnTo>
                    <a:pt x="459" y="760"/>
                  </a:lnTo>
                  <a:close/>
                  <a:moveTo>
                    <a:pt x="467" y="774"/>
                  </a:moveTo>
                  <a:cubicBezTo>
                    <a:pt x="468" y="784"/>
                    <a:pt x="468" y="784"/>
                    <a:pt x="468" y="784"/>
                  </a:cubicBezTo>
                  <a:cubicBezTo>
                    <a:pt x="468" y="784"/>
                    <a:pt x="468" y="784"/>
                    <a:pt x="468" y="784"/>
                  </a:cubicBezTo>
                  <a:cubicBezTo>
                    <a:pt x="465" y="784"/>
                    <a:pt x="462" y="783"/>
                    <a:pt x="460" y="781"/>
                  </a:cubicBezTo>
                  <a:lnTo>
                    <a:pt x="467" y="774"/>
                  </a:lnTo>
                  <a:close/>
                  <a:moveTo>
                    <a:pt x="471" y="776"/>
                  </a:moveTo>
                  <a:cubicBezTo>
                    <a:pt x="476" y="781"/>
                    <a:pt x="476" y="781"/>
                    <a:pt x="476" y="781"/>
                  </a:cubicBezTo>
                  <a:cubicBezTo>
                    <a:pt x="475" y="782"/>
                    <a:pt x="474" y="783"/>
                    <a:pt x="472" y="783"/>
                  </a:cubicBezTo>
                  <a:lnTo>
                    <a:pt x="471" y="776"/>
                  </a:lnTo>
                  <a:close/>
                  <a:moveTo>
                    <a:pt x="471" y="766"/>
                  </a:moveTo>
                  <a:cubicBezTo>
                    <a:pt x="472" y="758"/>
                    <a:pt x="472" y="758"/>
                    <a:pt x="472" y="758"/>
                  </a:cubicBezTo>
                  <a:cubicBezTo>
                    <a:pt x="475" y="758"/>
                    <a:pt x="476" y="760"/>
                    <a:pt x="478" y="761"/>
                  </a:cubicBezTo>
                  <a:lnTo>
                    <a:pt x="471" y="766"/>
                  </a:lnTo>
                  <a:close/>
                  <a:moveTo>
                    <a:pt x="493" y="650"/>
                  </a:moveTo>
                  <a:cubicBezTo>
                    <a:pt x="493" y="648"/>
                    <a:pt x="493" y="648"/>
                    <a:pt x="493" y="648"/>
                  </a:cubicBezTo>
                  <a:cubicBezTo>
                    <a:pt x="494" y="649"/>
                    <a:pt x="495" y="650"/>
                    <a:pt x="495" y="651"/>
                  </a:cubicBezTo>
                  <a:lnTo>
                    <a:pt x="493" y="650"/>
                  </a:lnTo>
                  <a:close/>
                  <a:moveTo>
                    <a:pt x="454" y="786"/>
                  </a:moveTo>
                  <a:cubicBezTo>
                    <a:pt x="458" y="790"/>
                    <a:pt x="463" y="792"/>
                    <a:pt x="468" y="792"/>
                  </a:cubicBezTo>
                  <a:cubicBezTo>
                    <a:pt x="468" y="792"/>
                    <a:pt x="469" y="792"/>
                    <a:pt x="469" y="792"/>
                  </a:cubicBezTo>
                  <a:cubicBezTo>
                    <a:pt x="475" y="822"/>
                    <a:pt x="475" y="822"/>
                    <a:pt x="475" y="822"/>
                  </a:cubicBezTo>
                  <a:cubicBezTo>
                    <a:pt x="405" y="835"/>
                    <a:pt x="405" y="835"/>
                    <a:pt x="405" y="835"/>
                  </a:cubicBezTo>
                  <a:cubicBezTo>
                    <a:pt x="405" y="834"/>
                    <a:pt x="405" y="834"/>
                    <a:pt x="404" y="833"/>
                  </a:cubicBezTo>
                  <a:lnTo>
                    <a:pt x="454" y="786"/>
                  </a:lnTo>
                  <a:close/>
                  <a:moveTo>
                    <a:pt x="376" y="1020"/>
                  </a:moveTo>
                  <a:cubicBezTo>
                    <a:pt x="376" y="1023"/>
                    <a:pt x="375" y="1026"/>
                    <a:pt x="373" y="1028"/>
                  </a:cubicBezTo>
                  <a:cubicBezTo>
                    <a:pt x="366" y="1020"/>
                    <a:pt x="366" y="1020"/>
                    <a:pt x="366" y="1020"/>
                  </a:cubicBezTo>
                  <a:cubicBezTo>
                    <a:pt x="375" y="1016"/>
                    <a:pt x="375" y="1016"/>
                    <a:pt x="375" y="1016"/>
                  </a:cubicBezTo>
                  <a:cubicBezTo>
                    <a:pt x="375" y="1017"/>
                    <a:pt x="376" y="1019"/>
                    <a:pt x="376" y="1020"/>
                  </a:cubicBezTo>
                  <a:close/>
                  <a:moveTo>
                    <a:pt x="362" y="1018"/>
                  </a:moveTo>
                  <a:cubicBezTo>
                    <a:pt x="354" y="1009"/>
                    <a:pt x="354" y="1009"/>
                    <a:pt x="354" y="1009"/>
                  </a:cubicBezTo>
                  <a:cubicBezTo>
                    <a:pt x="356" y="1008"/>
                    <a:pt x="359" y="1006"/>
                    <a:pt x="362" y="1006"/>
                  </a:cubicBezTo>
                  <a:cubicBezTo>
                    <a:pt x="367" y="1006"/>
                    <a:pt x="371" y="1009"/>
                    <a:pt x="373" y="1012"/>
                  </a:cubicBezTo>
                  <a:lnTo>
                    <a:pt x="362" y="1018"/>
                  </a:lnTo>
                  <a:close/>
                  <a:moveTo>
                    <a:pt x="363" y="1023"/>
                  </a:moveTo>
                  <a:cubicBezTo>
                    <a:pt x="370" y="1031"/>
                    <a:pt x="370" y="1031"/>
                    <a:pt x="370" y="1031"/>
                  </a:cubicBezTo>
                  <a:cubicBezTo>
                    <a:pt x="368" y="1032"/>
                    <a:pt x="365" y="1033"/>
                    <a:pt x="362" y="1033"/>
                  </a:cubicBezTo>
                  <a:cubicBezTo>
                    <a:pt x="361" y="1033"/>
                    <a:pt x="360" y="1033"/>
                    <a:pt x="359" y="1033"/>
                  </a:cubicBezTo>
                  <a:lnTo>
                    <a:pt x="363" y="1023"/>
                  </a:lnTo>
                  <a:close/>
                  <a:moveTo>
                    <a:pt x="413" y="1083"/>
                  </a:moveTo>
                  <a:cubicBezTo>
                    <a:pt x="413" y="1080"/>
                    <a:pt x="414" y="1077"/>
                    <a:pt x="415" y="1075"/>
                  </a:cubicBezTo>
                  <a:cubicBezTo>
                    <a:pt x="422" y="1081"/>
                    <a:pt x="422" y="1081"/>
                    <a:pt x="422" y="1081"/>
                  </a:cubicBezTo>
                  <a:cubicBezTo>
                    <a:pt x="413" y="1084"/>
                    <a:pt x="413" y="1084"/>
                    <a:pt x="413" y="1084"/>
                  </a:cubicBezTo>
                  <a:cubicBezTo>
                    <a:pt x="413" y="1084"/>
                    <a:pt x="413" y="1083"/>
                    <a:pt x="413" y="1083"/>
                  </a:cubicBezTo>
                  <a:close/>
                  <a:moveTo>
                    <a:pt x="418" y="1072"/>
                  </a:moveTo>
                  <a:cubicBezTo>
                    <a:pt x="420" y="1070"/>
                    <a:pt x="423" y="1069"/>
                    <a:pt x="426" y="1069"/>
                  </a:cubicBezTo>
                  <a:cubicBezTo>
                    <a:pt x="429" y="1069"/>
                    <a:pt x="432" y="1070"/>
                    <a:pt x="434" y="1072"/>
                  </a:cubicBezTo>
                  <a:cubicBezTo>
                    <a:pt x="426" y="1080"/>
                    <a:pt x="426" y="1080"/>
                    <a:pt x="426" y="1080"/>
                  </a:cubicBezTo>
                  <a:lnTo>
                    <a:pt x="418" y="1072"/>
                  </a:lnTo>
                  <a:close/>
                  <a:moveTo>
                    <a:pt x="423" y="1085"/>
                  </a:moveTo>
                  <a:cubicBezTo>
                    <a:pt x="421" y="1095"/>
                    <a:pt x="421" y="1095"/>
                    <a:pt x="421" y="1095"/>
                  </a:cubicBezTo>
                  <a:cubicBezTo>
                    <a:pt x="418" y="1094"/>
                    <a:pt x="415" y="1091"/>
                    <a:pt x="414" y="1088"/>
                  </a:cubicBezTo>
                  <a:lnTo>
                    <a:pt x="423" y="1085"/>
                  </a:lnTo>
                  <a:close/>
                  <a:moveTo>
                    <a:pt x="440" y="1066"/>
                  </a:moveTo>
                  <a:cubicBezTo>
                    <a:pt x="436" y="1063"/>
                    <a:pt x="431" y="1061"/>
                    <a:pt x="426" y="1061"/>
                  </a:cubicBezTo>
                  <a:cubicBezTo>
                    <a:pt x="421" y="1061"/>
                    <a:pt x="416" y="1063"/>
                    <a:pt x="412" y="1066"/>
                  </a:cubicBezTo>
                  <a:cubicBezTo>
                    <a:pt x="379" y="1033"/>
                    <a:pt x="379" y="1033"/>
                    <a:pt x="379" y="1033"/>
                  </a:cubicBezTo>
                  <a:cubicBezTo>
                    <a:pt x="382" y="1030"/>
                    <a:pt x="384" y="1025"/>
                    <a:pt x="384" y="1020"/>
                  </a:cubicBezTo>
                  <a:cubicBezTo>
                    <a:pt x="384" y="1017"/>
                    <a:pt x="383" y="1015"/>
                    <a:pt x="382" y="1012"/>
                  </a:cubicBezTo>
                  <a:cubicBezTo>
                    <a:pt x="414" y="997"/>
                    <a:pt x="414" y="997"/>
                    <a:pt x="414" y="997"/>
                  </a:cubicBezTo>
                  <a:cubicBezTo>
                    <a:pt x="418" y="1002"/>
                    <a:pt x="424" y="1006"/>
                    <a:pt x="431" y="1006"/>
                  </a:cubicBezTo>
                  <a:cubicBezTo>
                    <a:pt x="438" y="1006"/>
                    <a:pt x="443" y="1003"/>
                    <a:pt x="447" y="999"/>
                  </a:cubicBezTo>
                  <a:cubicBezTo>
                    <a:pt x="481" y="1024"/>
                    <a:pt x="481" y="1024"/>
                    <a:pt x="481" y="1024"/>
                  </a:cubicBezTo>
                  <a:lnTo>
                    <a:pt x="440" y="1066"/>
                  </a:lnTo>
                  <a:close/>
                  <a:moveTo>
                    <a:pt x="449" y="995"/>
                  </a:moveTo>
                  <a:cubicBezTo>
                    <a:pt x="451" y="993"/>
                    <a:pt x="451" y="990"/>
                    <a:pt x="452" y="987"/>
                  </a:cubicBezTo>
                  <a:cubicBezTo>
                    <a:pt x="514" y="985"/>
                    <a:pt x="514" y="985"/>
                    <a:pt x="514" y="985"/>
                  </a:cubicBezTo>
                  <a:cubicBezTo>
                    <a:pt x="515" y="987"/>
                    <a:pt x="515" y="988"/>
                    <a:pt x="516" y="989"/>
                  </a:cubicBezTo>
                  <a:cubicBezTo>
                    <a:pt x="484" y="1021"/>
                    <a:pt x="484" y="1021"/>
                    <a:pt x="484" y="1021"/>
                  </a:cubicBezTo>
                  <a:lnTo>
                    <a:pt x="449" y="995"/>
                  </a:lnTo>
                  <a:close/>
                  <a:moveTo>
                    <a:pt x="514" y="981"/>
                  </a:moveTo>
                  <a:cubicBezTo>
                    <a:pt x="452" y="983"/>
                    <a:pt x="452" y="983"/>
                    <a:pt x="452" y="983"/>
                  </a:cubicBezTo>
                  <a:cubicBezTo>
                    <a:pt x="451" y="977"/>
                    <a:pt x="447" y="971"/>
                    <a:pt x="442" y="968"/>
                  </a:cubicBezTo>
                  <a:cubicBezTo>
                    <a:pt x="482" y="897"/>
                    <a:pt x="482" y="897"/>
                    <a:pt x="482" y="897"/>
                  </a:cubicBezTo>
                  <a:cubicBezTo>
                    <a:pt x="483" y="897"/>
                    <a:pt x="484" y="897"/>
                    <a:pt x="486" y="897"/>
                  </a:cubicBezTo>
                  <a:cubicBezTo>
                    <a:pt x="487" y="897"/>
                    <a:pt x="489" y="897"/>
                    <a:pt x="490" y="896"/>
                  </a:cubicBezTo>
                  <a:cubicBezTo>
                    <a:pt x="519" y="975"/>
                    <a:pt x="519" y="975"/>
                    <a:pt x="519" y="975"/>
                  </a:cubicBezTo>
                  <a:cubicBezTo>
                    <a:pt x="516" y="976"/>
                    <a:pt x="515" y="979"/>
                    <a:pt x="514" y="981"/>
                  </a:cubicBezTo>
                  <a:close/>
                  <a:moveTo>
                    <a:pt x="486" y="889"/>
                  </a:moveTo>
                  <a:cubicBezTo>
                    <a:pt x="487" y="887"/>
                    <a:pt x="487" y="887"/>
                    <a:pt x="487" y="887"/>
                  </a:cubicBezTo>
                  <a:cubicBezTo>
                    <a:pt x="488" y="889"/>
                    <a:pt x="488" y="889"/>
                    <a:pt x="488" y="889"/>
                  </a:cubicBezTo>
                  <a:cubicBezTo>
                    <a:pt x="487" y="889"/>
                    <a:pt x="487" y="889"/>
                    <a:pt x="486" y="889"/>
                  </a:cubicBezTo>
                  <a:close/>
                  <a:moveTo>
                    <a:pt x="489" y="877"/>
                  </a:moveTo>
                  <a:cubicBezTo>
                    <a:pt x="489" y="877"/>
                    <a:pt x="488" y="877"/>
                    <a:pt x="488" y="877"/>
                  </a:cubicBezTo>
                  <a:cubicBezTo>
                    <a:pt x="488" y="877"/>
                    <a:pt x="488" y="877"/>
                    <a:pt x="488" y="877"/>
                  </a:cubicBezTo>
                  <a:cubicBezTo>
                    <a:pt x="488" y="877"/>
                    <a:pt x="488" y="877"/>
                    <a:pt x="488" y="877"/>
                  </a:cubicBezTo>
                  <a:cubicBezTo>
                    <a:pt x="486" y="866"/>
                    <a:pt x="486" y="866"/>
                    <a:pt x="486" y="866"/>
                  </a:cubicBezTo>
                  <a:cubicBezTo>
                    <a:pt x="492" y="866"/>
                    <a:pt x="496" y="870"/>
                    <a:pt x="497" y="875"/>
                  </a:cubicBezTo>
                  <a:lnTo>
                    <a:pt x="489" y="877"/>
                  </a:lnTo>
                  <a:close/>
                  <a:moveTo>
                    <a:pt x="572" y="779"/>
                  </a:moveTo>
                  <a:cubicBezTo>
                    <a:pt x="572" y="780"/>
                    <a:pt x="572" y="781"/>
                    <a:pt x="573" y="782"/>
                  </a:cubicBezTo>
                  <a:cubicBezTo>
                    <a:pt x="523" y="811"/>
                    <a:pt x="523" y="811"/>
                    <a:pt x="523" y="811"/>
                  </a:cubicBezTo>
                  <a:cubicBezTo>
                    <a:pt x="521" y="809"/>
                    <a:pt x="519" y="808"/>
                    <a:pt x="516" y="808"/>
                  </a:cubicBezTo>
                  <a:cubicBezTo>
                    <a:pt x="515" y="808"/>
                    <a:pt x="513" y="809"/>
                    <a:pt x="511" y="810"/>
                  </a:cubicBezTo>
                  <a:cubicBezTo>
                    <a:pt x="485" y="784"/>
                    <a:pt x="485" y="784"/>
                    <a:pt x="485" y="784"/>
                  </a:cubicBezTo>
                  <a:cubicBezTo>
                    <a:pt x="488" y="780"/>
                    <a:pt x="489" y="775"/>
                    <a:pt x="489" y="770"/>
                  </a:cubicBezTo>
                  <a:cubicBezTo>
                    <a:pt x="489" y="767"/>
                    <a:pt x="488" y="763"/>
                    <a:pt x="487" y="760"/>
                  </a:cubicBezTo>
                  <a:cubicBezTo>
                    <a:pt x="562" y="707"/>
                    <a:pt x="562" y="707"/>
                    <a:pt x="562" y="707"/>
                  </a:cubicBezTo>
                  <a:cubicBezTo>
                    <a:pt x="564" y="709"/>
                    <a:pt x="567" y="711"/>
                    <a:pt x="570" y="711"/>
                  </a:cubicBezTo>
                  <a:cubicBezTo>
                    <a:pt x="578" y="769"/>
                    <a:pt x="578" y="769"/>
                    <a:pt x="578" y="769"/>
                  </a:cubicBezTo>
                  <a:cubicBezTo>
                    <a:pt x="575" y="771"/>
                    <a:pt x="572" y="774"/>
                    <a:pt x="572" y="779"/>
                  </a:cubicBezTo>
                  <a:close/>
                  <a:moveTo>
                    <a:pt x="571" y="698"/>
                  </a:moveTo>
                  <a:cubicBezTo>
                    <a:pt x="569" y="696"/>
                    <a:pt x="569" y="696"/>
                    <a:pt x="569" y="696"/>
                  </a:cubicBezTo>
                  <a:cubicBezTo>
                    <a:pt x="569" y="696"/>
                    <a:pt x="570" y="696"/>
                    <a:pt x="570" y="696"/>
                  </a:cubicBezTo>
                  <a:cubicBezTo>
                    <a:pt x="572" y="696"/>
                    <a:pt x="573" y="697"/>
                    <a:pt x="573" y="698"/>
                  </a:cubicBezTo>
                  <a:lnTo>
                    <a:pt x="571" y="698"/>
                  </a:lnTo>
                  <a:close/>
                  <a:moveTo>
                    <a:pt x="479" y="583"/>
                  </a:moveTo>
                  <a:cubicBezTo>
                    <a:pt x="480" y="592"/>
                    <a:pt x="480" y="592"/>
                    <a:pt x="480" y="592"/>
                  </a:cubicBezTo>
                  <a:cubicBezTo>
                    <a:pt x="476" y="592"/>
                    <a:pt x="473" y="589"/>
                    <a:pt x="471" y="586"/>
                  </a:cubicBezTo>
                  <a:lnTo>
                    <a:pt x="479" y="583"/>
                  </a:lnTo>
                  <a:close/>
                  <a:moveTo>
                    <a:pt x="484" y="592"/>
                  </a:moveTo>
                  <a:cubicBezTo>
                    <a:pt x="483" y="584"/>
                    <a:pt x="483" y="584"/>
                    <a:pt x="483" y="584"/>
                  </a:cubicBezTo>
                  <a:cubicBezTo>
                    <a:pt x="489" y="589"/>
                    <a:pt x="489" y="589"/>
                    <a:pt x="489" y="589"/>
                  </a:cubicBezTo>
                  <a:cubicBezTo>
                    <a:pt x="488" y="591"/>
                    <a:pt x="486" y="592"/>
                    <a:pt x="484" y="592"/>
                  </a:cubicBezTo>
                  <a:close/>
                  <a:moveTo>
                    <a:pt x="489" y="584"/>
                  </a:moveTo>
                  <a:cubicBezTo>
                    <a:pt x="493" y="584"/>
                    <a:pt x="493" y="584"/>
                    <a:pt x="493" y="584"/>
                  </a:cubicBezTo>
                  <a:cubicBezTo>
                    <a:pt x="492" y="585"/>
                    <a:pt x="492" y="585"/>
                    <a:pt x="492" y="586"/>
                  </a:cubicBezTo>
                  <a:lnTo>
                    <a:pt x="489" y="584"/>
                  </a:lnTo>
                  <a:close/>
                  <a:moveTo>
                    <a:pt x="470" y="581"/>
                  </a:moveTo>
                  <a:cubicBezTo>
                    <a:pt x="470" y="574"/>
                    <a:pt x="475" y="569"/>
                    <a:pt x="481" y="569"/>
                  </a:cubicBezTo>
                  <a:cubicBezTo>
                    <a:pt x="488" y="569"/>
                    <a:pt x="493" y="574"/>
                    <a:pt x="493" y="580"/>
                  </a:cubicBezTo>
                  <a:cubicBezTo>
                    <a:pt x="482" y="579"/>
                    <a:pt x="482" y="579"/>
                    <a:pt x="482" y="579"/>
                  </a:cubicBezTo>
                  <a:cubicBezTo>
                    <a:pt x="481" y="579"/>
                    <a:pt x="481" y="579"/>
                    <a:pt x="481" y="579"/>
                  </a:cubicBezTo>
                  <a:cubicBezTo>
                    <a:pt x="481" y="579"/>
                    <a:pt x="481" y="579"/>
                    <a:pt x="481" y="579"/>
                  </a:cubicBezTo>
                  <a:cubicBezTo>
                    <a:pt x="480" y="579"/>
                    <a:pt x="480" y="579"/>
                    <a:pt x="480" y="579"/>
                  </a:cubicBezTo>
                  <a:cubicBezTo>
                    <a:pt x="480" y="579"/>
                    <a:pt x="480" y="579"/>
                    <a:pt x="480" y="579"/>
                  </a:cubicBezTo>
                  <a:cubicBezTo>
                    <a:pt x="480" y="579"/>
                    <a:pt x="479" y="579"/>
                    <a:pt x="479" y="579"/>
                  </a:cubicBezTo>
                  <a:cubicBezTo>
                    <a:pt x="470" y="582"/>
                    <a:pt x="470" y="582"/>
                    <a:pt x="470" y="582"/>
                  </a:cubicBezTo>
                  <a:cubicBezTo>
                    <a:pt x="470" y="581"/>
                    <a:pt x="470" y="581"/>
                    <a:pt x="470" y="581"/>
                  </a:cubicBezTo>
                  <a:close/>
                  <a:moveTo>
                    <a:pt x="463" y="588"/>
                  </a:moveTo>
                  <a:cubicBezTo>
                    <a:pt x="466" y="595"/>
                    <a:pt x="473" y="600"/>
                    <a:pt x="481" y="600"/>
                  </a:cubicBezTo>
                  <a:cubicBezTo>
                    <a:pt x="488" y="641"/>
                    <a:pt x="488" y="641"/>
                    <a:pt x="488" y="641"/>
                  </a:cubicBezTo>
                  <a:cubicBezTo>
                    <a:pt x="483" y="642"/>
                    <a:pt x="480" y="646"/>
                    <a:pt x="480" y="651"/>
                  </a:cubicBezTo>
                  <a:cubicBezTo>
                    <a:pt x="480" y="653"/>
                    <a:pt x="481" y="655"/>
                    <a:pt x="482" y="657"/>
                  </a:cubicBezTo>
                  <a:cubicBezTo>
                    <a:pt x="423" y="705"/>
                    <a:pt x="423" y="705"/>
                    <a:pt x="423" y="705"/>
                  </a:cubicBezTo>
                  <a:cubicBezTo>
                    <a:pt x="419" y="701"/>
                    <a:pt x="414" y="699"/>
                    <a:pt x="409" y="699"/>
                  </a:cubicBezTo>
                  <a:cubicBezTo>
                    <a:pt x="407" y="699"/>
                    <a:pt x="406" y="699"/>
                    <a:pt x="404" y="700"/>
                  </a:cubicBezTo>
                  <a:cubicBezTo>
                    <a:pt x="372" y="631"/>
                    <a:pt x="372" y="631"/>
                    <a:pt x="372" y="631"/>
                  </a:cubicBezTo>
                  <a:cubicBezTo>
                    <a:pt x="378" y="628"/>
                    <a:pt x="382" y="622"/>
                    <a:pt x="382" y="615"/>
                  </a:cubicBezTo>
                  <a:cubicBezTo>
                    <a:pt x="382" y="613"/>
                    <a:pt x="382" y="612"/>
                    <a:pt x="382" y="611"/>
                  </a:cubicBezTo>
                  <a:lnTo>
                    <a:pt x="463" y="588"/>
                  </a:lnTo>
                  <a:close/>
                  <a:moveTo>
                    <a:pt x="362" y="603"/>
                  </a:moveTo>
                  <a:cubicBezTo>
                    <a:pt x="367" y="603"/>
                    <a:pt x="371" y="606"/>
                    <a:pt x="373" y="609"/>
                  </a:cubicBezTo>
                  <a:cubicBezTo>
                    <a:pt x="363" y="612"/>
                    <a:pt x="363" y="612"/>
                    <a:pt x="363" y="612"/>
                  </a:cubicBezTo>
                  <a:cubicBezTo>
                    <a:pt x="356" y="605"/>
                    <a:pt x="356" y="605"/>
                    <a:pt x="356" y="605"/>
                  </a:cubicBezTo>
                  <a:cubicBezTo>
                    <a:pt x="358" y="603"/>
                    <a:pt x="360" y="603"/>
                    <a:pt x="362" y="603"/>
                  </a:cubicBezTo>
                  <a:close/>
                  <a:moveTo>
                    <a:pt x="312" y="554"/>
                  </a:moveTo>
                  <a:cubicBezTo>
                    <a:pt x="309" y="551"/>
                    <a:pt x="309" y="551"/>
                    <a:pt x="309" y="551"/>
                  </a:cubicBezTo>
                  <a:cubicBezTo>
                    <a:pt x="313" y="551"/>
                    <a:pt x="313" y="551"/>
                    <a:pt x="313" y="551"/>
                  </a:cubicBezTo>
                  <a:cubicBezTo>
                    <a:pt x="313" y="552"/>
                    <a:pt x="312" y="553"/>
                    <a:pt x="312" y="554"/>
                  </a:cubicBezTo>
                  <a:close/>
                  <a:moveTo>
                    <a:pt x="401" y="532"/>
                  </a:moveTo>
                  <a:cubicBezTo>
                    <a:pt x="407" y="532"/>
                    <a:pt x="413" y="538"/>
                    <a:pt x="413" y="544"/>
                  </a:cubicBezTo>
                  <a:cubicBezTo>
                    <a:pt x="413" y="551"/>
                    <a:pt x="407" y="557"/>
                    <a:pt x="401" y="557"/>
                  </a:cubicBezTo>
                  <a:cubicBezTo>
                    <a:pt x="394" y="557"/>
                    <a:pt x="389" y="552"/>
                    <a:pt x="388" y="545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401" y="544"/>
                    <a:pt x="402" y="543"/>
                    <a:pt x="402" y="542"/>
                  </a:cubicBezTo>
                  <a:cubicBezTo>
                    <a:pt x="402" y="541"/>
                    <a:pt x="401" y="540"/>
                    <a:pt x="400" y="540"/>
                  </a:cubicBezTo>
                  <a:cubicBezTo>
                    <a:pt x="389" y="541"/>
                    <a:pt x="389" y="541"/>
                    <a:pt x="389" y="541"/>
                  </a:cubicBezTo>
                  <a:cubicBezTo>
                    <a:pt x="390" y="536"/>
                    <a:pt x="395" y="532"/>
                    <a:pt x="401" y="532"/>
                  </a:cubicBezTo>
                  <a:close/>
                  <a:moveTo>
                    <a:pt x="302" y="534"/>
                  </a:moveTo>
                  <a:cubicBezTo>
                    <a:pt x="309" y="534"/>
                    <a:pt x="314" y="540"/>
                    <a:pt x="314" y="546"/>
                  </a:cubicBezTo>
                  <a:cubicBezTo>
                    <a:pt x="314" y="547"/>
                    <a:pt x="314" y="547"/>
                    <a:pt x="314" y="547"/>
                  </a:cubicBezTo>
                  <a:cubicBezTo>
                    <a:pt x="305" y="548"/>
                    <a:pt x="305" y="548"/>
                    <a:pt x="305" y="548"/>
                  </a:cubicBezTo>
                  <a:cubicBezTo>
                    <a:pt x="305" y="548"/>
                    <a:pt x="304" y="548"/>
                    <a:pt x="304" y="548"/>
                  </a:cubicBezTo>
                  <a:cubicBezTo>
                    <a:pt x="304" y="547"/>
                    <a:pt x="304" y="547"/>
                    <a:pt x="304" y="547"/>
                  </a:cubicBezTo>
                  <a:cubicBezTo>
                    <a:pt x="304" y="545"/>
                    <a:pt x="303" y="545"/>
                    <a:pt x="302" y="544"/>
                  </a:cubicBezTo>
                  <a:cubicBezTo>
                    <a:pt x="290" y="543"/>
                    <a:pt x="290" y="543"/>
                    <a:pt x="290" y="543"/>
                  </a:cubicBezTo>
                  <a:cubicBezTo>
                    <a:pt x="292" y="538"/>
                    <a:pt x="296" y="534"/>
                    <a:pt x="302" y="534"/>
                  </a:cubicBezTo>
                  <a:close/>
                  <a:moveTo>
                    <a:pt x="282" y="546"/>
                  </a:moveTo>
                  <a:cubicBezTo>
                    <a:pt x="282" y="546"/>
                    <a:pt x="282" y="546"/>
                    <a:pt x="282" y="546"/>
                  </a:cubicBezTo>
                  <a:cubicBezTo>
                    <a:pt x="282" y="556"/>
                    <a:pt x="289" y="565"/>
                    <a:pt x="298" y="566"/>
                  </a:cubicBezTo>
                  <a:cubicBezTo>
                    <a:pt x="290" y="674"/>
                    <a:pt x="290" y="674"/>
                    <a:pt x="290" y="674"/>
                  </a:cubicBezTo>
                  <a:cubicBezTo>
                    <a:pt x="284" y="675"/>
                    <a:pt x="279" y="678"/>
                    <a:pt x="276" y="682"/>
                  </a:cubicBezTo>
                  <a:cubicBezTo>
                    <a:pt x="225" y="646"/>
                    <a:pt x="225" y="646"/>
                    <a:pt x="225" y="646"/>
                  </a:cubicBezTo>
                  <a:cubicBezTo>
                    <a:pt x="227" y="643"/>
                    <a:pt x="228" y="640"/>
                    <a:pt x="228" y="636"/>
                  </a:cubicBezTo>
                  <a:cubicBezTo>
                    <a:pt x="228" y="627"/>
                    <a:pt x="221" y="619"/>
                    <a:pt x="213" y="617"/>
                  </a:cubicBezTo>
                  <a:cubicBezTo>
                    <a:pt x="221" y="559"/>
                    <a:pt x="221" y="559"/>
                    <a:pt x="221" y="559"/>
                  </a:cubicBezTo>
                  <a:cubicBezTo>
                    <a:pt x="222" y="559"/>
                    <a:pt x="222" y="559"/>
                    <a:pt x="222" y="559"/>
                  </a:cubicBezTo>
                  <a:cubicBezTo>
                    <a:pt x="233" y="559"/>
                    <a:pt x="241" y="552"/>
                    <a:pt x="243" y="542"/>
                  </a:cubicBezTo>
                  <a:lnTo>
                    <a:pt x="282" y="546"/>
                  </a:lnTo>
                  <a:close/>
                  <a:moveTo>
                    <a:pt x="218" y="550"/>
                  </a:moveTo>
                  <a:cubicBezTo>
                    <a:pt x="213" y="549"/>
                    <a:pt x="209" y="544"/>
                    <a:pt x="209" y="538"/>
                  </a:cubicBezTo>
                  <a:cubicBezTo>
                    <a:pt x="220" y="539"/>
                    <a:pt x="220" y="539"/>
                    <a:pt x="220" y="539"/>
                  </a:cubicBezTo>
                  <a:lnTo>
                    <a:pt x="218" y="550"/>
                  </a:lnTo>
                  <a:close/>
                  <a:moveTo>
                    <a:pt x="224" y="540"/>
                  </a:moveTo>
                  <a:cubicBezTo>
                    <a:pt x="235" y="541"/>
                    <a:pt x="235" y="541"/>
                    <a:pt x="235" y="541"/>
                  </a:cubicBezTo>
                  <a:cubicBezTo>
                    <a:pt x="234" y="547"/>
                    <a:pt x="229" y="551"/>
                    <a:pt x="222" y="551"/>
                  </a:cubicBezTo>
                  <a:lnTo>
                    <a:pt x="224" y="540"/>
                  </a:lnTo>
                  <a:close/>
                  <a:moveTo>
                    <a:pt x="222" y="524"/>
                  </a:moveTo>
                  <a:cubicBezTo>
                    <a:pt x="230" y="524"/>
                    <a:pt x="235" y="531"/>
                    <a:pt x="236" y="538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7"/>
                    <a:pt x="223" y="536"/>
                    <a:pt x="223" y="536"/>
                  </a:cubicBezTo>
                  <a:cubicBezTo>
                    <a:pt x="209" y="535"/>
                    <a:pt x="209" y="535"/>
                    <a:pt x="209" y="535"/>
                  </a:cubicBezTo>
                  <a:cubicBezTo>
                    <a:pt x="211" y="529"/>
                    <a:pt x="216" y="524"/>
                    <a:pt x="222" y="524"/>
                  </a:cubicBezTo>
                  <a:close/>
                  <a:moveTo>
                    <a:pt x="115" y="533"/>
                  </a:moveTo>
                  <a:cubicBezTo>
                    <a:pt x="115" y="526"/>
                    <a:pt x="121" y="521"/>
                    <a:pt x="127" y="521"/>
                  </a:cubicBezTo>
                  <a:cubicBezTo>
                    <a:pt x="132" y="521"/>
                    <a:pt x="136" y="524"/>
                    <a:pt x="138" y="528"/>
                  </a:cubicBezTo>
                  <a:cubicBezTo>
                    <a:pt x="125" y="527"/>
                    <a:pt x="125" y="527"/>
                    <a:pt x="125" y="527"/>
                  </a:cubicBezTo>
                  <a:cubicBezTo>
                    <a:pt x="125" y="527"/>
                    <a:pt x="124" y="528"/>
                    <a:pt x="124" y="528"/>
                  </a:cubicBezTo>
                  <a:cubicBezTo>
                    <a:pt x="115" y="534"/>
                    <a:pt x="115" y="534"/>
                    <a:pt x="115" y="534"/>
                  </a:cubicBezTo>
                  <a:cubicBezTo>
                    <a:pt x="115" y="533"/>
                    <a:pt x="115" y="533"/>
                    <a:pt x="115" y="533"/>
                  </a:cubicBezTo>
                  <a:close/>
                  <a:moveTo>
                    <a:pt x="139" y="533"/>
                  </a:moveTo>
                  <a:cubicBezTo>
                    <a:pt x="139" y="539"/>
                    <a:pt x="134" y="545"/>
                    <a:pt x="127" y="545"/>
                  </a:cubicBezTo>
                  <a:cubicBezTo>
                    <a:pt x="122" y="545"/>
                    <a:pt x="118" y="542"/>
                    <a:pt x="116" y="538"/>
                  </a:cubicBezTo>
                  <a:cubicBezTo>
                    <a:pt x="125" y="531"/>
                    <a:pt x="125" y="531"/>
                    <a:pt x="125" y="531"/>
                  </a:cubicBezTo>
                  <a:cubicBezTo>
                    <a:pt x="139" y="533"/>
                    <a:pt x="139" y="533"/>
                    <a:pt x="139" y="533"/>
                  </a:cubicBezTo>
                  <a:cubicBezTo>
                    <a:pt x="139" y="533"/>
                    <a:pt x="139" y="533"/>
                    <a:pt x="139" y="533"/>
                  </a:cubicBezTo>
                  <a:close/>
                  <a:moveTo>
                    <a:pt x="110" y="542"/>
                  </a:moveTo>
                  <a:cubicBezTo>
                    <a:pt x="113" y="548"/>
                    <a:pt x="120" y="553"/>
                    <a:pt x="127" y="553"/>
                  </a:cubicBezTo>
                  <a:cubicBezTo>
                    <a:pt x="138" y="553"/>
                    <a:pt x="147" y="544"/>
                    <a:pt x="147" y="533"/>
                  </a:cubicBezTo>
                  <a:cubicBezTo>
                    <a:pt x="201" y="538"/>
                    <a:pt x="201" y="538"/>
                    <a:pt x="201" y="538"/>
                  </a:cubicBezTo>
                  <a:cubicBezTo>
                    <a:pt x="201" y="548"/>
                    <a:pt x="208" y="556"/>
                    <a:pt x="217" y="558"/>
                  </a:cubicBezTo>
                  <a:cubicBezTo>
                    <a:pt x="209" y="617"/>
                    <a:pt x="209" y="617"/>
                    <a:pt x="209" y="617"/>
                  </a:cubicBezTo>
                  <a:cubicBezTo>
                    <a:pt x="209" y="617"/>
                    <a:pt x="208" y="617"/>
                    <a:pt x="208" y="617"/>
                  </a:cubicBezTo>
                  <a:cubicBezTo>
                    <a:pt x="197" y="617"/>
                    <a:pt x="188" y="625"/>
                    <a:pt x="188" y="636"/>
                  </a:cubicBezTo>
                  <a:cubicBezTo>
                    <a:pt x="188" y="641"/>
                    <a:pt x="190" y="646"/>
                    <a:pt x="193" y="650"/>
                  </a:cubicBezTo>
                  <a:cubicBezTo>
                    <a:pt x="149" y="700"/>
                    <a:pt x="149" y="700"/>
                    <a:pt x="149" y="700"/>
                  </a:cubicBezTo>
                  <a:cubicBezTo>
                    <a:pt x="146" y="698"/>
                    <a:pt x="144" y="697"/>
                    <a:pt x="141" y="696"/>
                  </a:cubicBezTo>
                  <a:cubicBezTo>
                    <a:pt x="159" y="597"/>
                    <a:pt x="159" y="597"/>
                    <a:pt x="159" y="597"/>
                  </a:cubicBezTo>
                  <a:cubicBezTo>
                    <a:pt x="164" y="597"/>
                    <a:pt x="168" y="593"/>
                    <a:pt x="168" y="587"/>
                  </a:cubicBezTo>
                  <a:cubicBezTo>
                    <a:pt x="168" y="582"/>
                    <a:pt x="164" y="577"/>
                    <a:pt x="158" y="577"/>
                  </a:cubicBezTo>
                  <a:cubicBezTo>
                    <a:pt x="153" y="577"/>
                    <a:pt x="149" y="582"/>
                    <a:pt x="149" y="587"/>
                  </a:cubicBezTo>
                  <a:cubicBezTo>
                    <a:pt x="149" y="590"/>
                    <a:pt x="149" y="591"/>
                    <a:pt x="150" y="593"/>
                  </a:cubicBezTo>
                  <a:cubicBezTo>
                    <a:pt x="122" y="624"/>
                    <a:pt x="122" y="624"/>
                    <a:pt x="122" y="624"/>
                  </a:cubicBezTo>
                  <a:cubicBezTo>
                    <a:pt x="121" y="624"/>
                    <a:pt x="119" y="623"/>
                    <a:pt x="118" y="623"/>
                  </a:cubicBezTo>
                  <a:cubicBezTo>
                    <a:pt x="115" y="623"/>
                    <a:pt x="113" y="624"/>
                    <a:pt x="111" y="626"/>
                  </a:cubicBezTo>
                  <a:cubicBezTo>
                    <a:pt x="59" y="597"/>
                    <a:pt x="59" y="597"/>
                    <a:pt x="59" y="597"/>
                  </a:cubicBezTo>
                  <a:cubicBezTo>
                    <a:pt x="60" y="595"/>
                    <a:pt x="61" y="592"/>
                    <a:pt x="61" y="589"/>
                  </a:cubicBezTo>
                  <a:cubicBezTo>
                    <a:pt x="61" y="585"/>
                    <a:pt x="60" y="582"/>
                    <a:pt x="58" y="579"/>
                  </a:cubicBezTo>
                  <a:lnTo>
                    <a:pt x="110" y="542"/>
                  </a:lnTo>
                  <a:close/>
                  <a:moveTo>
                    <a:pt x="39" y="591"/>
                  </a:moveTo>
                  <a:cubicBezTo>
                    <a:pt x="40" y="591"/>
                    <a:pt x="40" y="591"/>
                    <a:pt x="40" y="591"/>
                  </a:cubicBezTo>
                  <a:cubicBezTo>
                    <a:pt x="50" y="597"/>
                    <a:pt x="50" y="597"/>
                    <a:pt x="50" y="597"/>
                  </a:cubicBezTo>
                  <a:cubicBezTo>
                    <a:pt x="48" y="600"/>
                    <a:pt x="45" y="601"/>
                    <a:pt x="41" y="601"/>
                  </a:cubicBezTo>
                  <a:cubicBezTo>
                    <a:pt x="39" y="601"/>
                    <a:pt x="37" y="601"/>
                    <a:pt x="36" y="600"/>
                  </a:cubicBezTo>
                  <a:lnTo>
                    <a:pt x="39" y="591"/>
                  </a:lnTo>
                  <a:close/>
                  <a:moveTo>
                    <a:pt x="44" y="589"/>
                  </a:moveTo>
                  <a:cubicBezTo>
                    <a:pt x="52" y="584"/>
                    <a:pt x="52" y="584"/>
                    <a:pt x="52" y="584"/>
                  </a:cubicBezTo>
                  <a:cubicBezTo>
                    <a:pt x="53" y="585"/>
                    <a:pt x="53" y="587"/>
                    <a:pt x="53" y="589"/>
                  </a:cubicBezTo>
                  <a:cubicBezTo>
                    <a:pt x="53" y="591"/>
                    <a:pt x="53" y="592"/>
                    <a:pt x="52" y="593"/>
                  </a:cubicBezTo>
                  <a:lnTo>
                    <a:pt x="44" y="589"/>
                  </a:lnTo>
                  <a:close/>
                  <a:moveTo>
                    <a:pt x="28" y="589"/>
                  </a:moveTo>
                  <a:cubicBezTo>
                    <a:pt x="28" y="582"/>
                    <a:pt x="34" y="577"/>
                    <a:pt x="41" y="577"/>
                  </a:cubicBezTo>
                  <a:cubicBezTo>
                    <a:pt x="44" y="577"/>
                    <a:pt x="47" y="578"/>
                    <a:pt x="49" y="580"/>
                  </a:cubicBezTo>
                  <a:cubicBezTo>
                    <a:pt x="40" y="587"/>
                    <a:pt x="40" y="587"/>
                    <a:pt x="40" y="587"/>
                  </a:cubicBezTo>
                  <a:cubicBezTo>
                    <a:pt x="40" y="586"/>
                    <a:pt x="40" y="586"/>
                    <a:pt x="39" y="585"/>
                  </a:cubicBezTo>
                  <a:cubicBezTo>
                    <a:pt x="38" y="585"/>
                    <a:pt x="37" y="586"/>
                    <a:pt x="37" y="587"/>
                  </a:cubicBezTo>
                  <a:cubicBezTo>
                    <a:pt x="32" y="598"/>
                    <a:pt x="32" y="598"/>
                    <a:pt x="32" y="598"/>
                  </a:cubicBezTo>
                  <a:cubicBezTo>
                    <a:pt x="30" y="596"/>
                    <a:pt x="28" y="593"/>
                    <a:pt x="28" y="589"/>
                  </a:cubicBezTo>
                  <a:close/>
                  <a:moveTo>
                    <a:pt x="33" y="608"/>
                  </a:moveTo>
                  <a:cubicBezTo>
                    <a:pt x="36" y="609"/>
                    <a:pt x="38" y="609"/>
                    <a:pt x="41" y="609"/>
                  </a:cubicBezTo>
                  <a:cubicBezTo>
                    <a:pt x="48" y="609"/>
                    <a:pt x="54" y="606"/>
                    <a:pt x="57" y="601"/>
                  </a:cubicBezTo>
                  <a:cubicBezTo>
                    <a:pt x="109" y="630"/>
                    <a:pt x="109" y="630"/>
                    <a:pt x="109" y="630"/>
                  </a:cubicBezTo>
                  <a:cubicBezTo>
                    <a:pt x="109" y="630"/>
                    <a:pt x="109" y="631"/>
                    <a:pt x="109" y="632"/>
                  </a:cubicBezTo>
                  <a:cubicBezTo>
                    <a:pt x="30" y="647"/>
                    <a:pt x="30" y="647"/>
                    <a:pt x="30" y="647"/>
                  </a:cubicBezTo>
                  <a:cubicBezTo>
                    <a:pt x="28" y="643"/>
                    <a:pt x="25" y="641"/>
                    <a:pt x="22" y="639"/>
                  </a:cubicBezTo>
                  <a:lnTo>
                    <a:pt x="33" y="608"/>
                  </a:lnTo>
                  <a:close/>
                  <a:moveTo>
                    <a:pt x="8" y="654"/>
                  </a:moveTo>
                  <a:cubicBezTo>
                    <a:pt x="8" y="650"/>
                    <a:pt x="11" y="646"/>
                    <a:pt x="15" y="646"/>
                  </a:cubicBezTo>
                  <a:cubicBezTo>
                    <a:pt x="14" y="651"/>
                    <a:pt x="14" y="651"/>
                    <a:pt x="14" y="651"/>
                  </a:cubicBezTo>
                  <a:cubicBezTo>
                    <a:pt x="13" y="651"/>
                    <a:pt x="14" y="652"/>
                    <a:pt x="14" y="653"/>
                  </a:cubicBezTo>
                  <a:cubicBezTo>
                    <a:pt x="14" y="653"/>
                    <a:pt x="14" y="653"/>
                    <a:pt x="14" y="654"/>
                  </a:cubicBezTo>
                  <a:cubicBezTo>
                    <a:pt x="12" y="661"/>
                    <a:pt x="12" y="661"/>
                    <a:pt x="12" y="661"/>
                  </a:cubicBezTo>
                  <a:cubicBezTo>
                    <a:pt x="10" y="660"/>
                    <a:pt x="8" y="657"/>
                    <a:pt x="8" y="654"/>
                  </a:cubicBezTo>
                  <a:close/>
                  <a:moveTo>
                    <a:pt x="14" y="696"/>
                  </a:moveTo>
                  <a:cubicBezTo>
                    <a:pt x="17" y="694"/>
                    <a:pt x="19" y="691"/>
                    <a:pt x="19" y="688"/>
                  </a:cubicBezTo>
                  <a:cubicBezTo>
                    <a:pt x="19" y="684"/>
                    <a:pt x="16" y="681"/>
                    <a:pt x="13" y="680"/>
                  </a:cubicBezTo>
                  <a:cubicBezTo>
                    <a:pt x="15" y="670"/>
                    <a:pt x="15" y="670"/>
                    <a:pt x="15" y="670"/>
                  </a:cubicBezTo>
                  <a:cubicBezTo>
                    <a:pt x="15" y="670"/>
                    <a:pt x="15" y="670"/>
                    <a:pt x="16" y="670"/>
                  </a:cubicBezTo>
                  <a:cubicBezTo>
                    <a:pt x="21" y="670"/>
                    <a:pt x="26" y="667"/>
                    <a:pt x="28" y="663"/>
                  </a:cubicBezTo>
                  <a:cubicBezTo>
                    <a:pt x="116" y="710"/>
                    <a:pt x="116" y="710"/>
                    <a:pt x="116" y="710"/>
                  </a:cubicBezTo>
                  <a:cubicBezTo>
                    <a:pt x="116" y="712"/>
                    <a:pt x="115" y="713"/>
                    <a:pt x="115" y="715"/>
                  </a:cubicBezTo>
                  <a:cubicBezTo>
                    <a:pt x="115" y="715"/>
                    <a:pt x="115" y="716"/>
                    <a:pt x="116" y="717"/>
                  </a:cubicBezTo>
                  <a:cubicBezTo>
                    <a:pt x="46" y="732"/>
                    <a:pt x="46" y="732"/>
                    <a:pt x="46" y="732"/>
                  </a:cubicBezTo>
                  <a:cubicBezTo>
                    <a:pt x="43" y="724"/>
                    <a:pt x="36" y="718"/>
                    <a:pt x="27" y="718"/>
                  </a:cubicBezTo>
                  <a:cubicBezTo>
                    <a:pt x="25" y="718"/>
                    <a:pt x="24" y="719"/>
                    <a:pt x="22" y="719"/>
                  </a:cubicBezTo>
                  <a:lnTo>
                    <a:pt x="14" y="696"/>
                  </a:lnTo>
                  <a:close/>
                  <a:moveTo>
                    <a:pt x="39" y="738"/>
                  </a:moveTo>
                  <a:cubicBezTo>
                    <a:pt x="39" y="742"/>
                    <a:pt x="37" y="745"/>
                    <a:pt x="35" y="747"/>
                  </a:cubicBezTo>
                  <a:cubicBezTo>
                    <a:pt x="30" y="739"/>
                    <a:pt x="30" y="739"/>
                    <a:pt x="30" y="739"/>
                  </a:cubicBezTo>
                  <a:cubicBezTo>
                    <a:pt x="39" y="738"/>
                    <a:pt x="39" y="738"/>
                    <a:pt x="39" y="738"/>
                  </a:cubicBezTo>
                  <a:cubicBezTo>
                    <a:pt x="39" y="738"/>
                    <a:pt x="39" y="738"/>
                    <a:pt x="39" y="738"/>
                  </a:cubicBezTo>
                  <a:close/>
                  <a:moveTo>
                    <a:pt x="28" y="736"/>
                  </a:moveTo>
                  <a:cubicBezTo>
                    <a:pt x="25" y="727"/>
                    <a:pt x="25" y="727"/>
                    <a:pt x="25" y="727"/>
                  </a:cubicBezTo>
                  <a:cubicBezTo>
                    <a:pt x="26" y="726"/>
                    <a:pt x="26" y="726"/>
                    <a:pt x="27" y="726"/>
                  </a:cubicBezTo>
                  <a:cubicBezTo>
                    <a:pt x="32" y="726"/>
                    <a:pt x="36" y="729"/>
                    <a:pt x="38" y="734"/>
                  </a:cubicBezTo>
                  <a:lnTo>
                    <a:pt x="28" y="736"/>
                  </a:lnTo>
                  <a:close/>
                  <a:moveTo>
                    <a:pt x="27" y="750"/>
                  </a:moveTo>
                  <a:cubicBezTo>
                    <a:pt x="20" y="750"/>
                    <a:pt x="15" y="745"/>
                    <a:pt x="15" y="738"/>
                  </a:cubicBezTo>
                  <a:cubicBezTo>
                    <a:pt x="15" y="734"/>
                    <a:pt x="18" y="730"/>
                    <a:pt x="21" y="728"/>
                  </a:cubicBezTo>
                  <a:cubicBezTo>
                    <a:pt x="25" y="739"/>
                    <a:pt x="25" y="739"/>
                    <a:pt x="25" y="739"/>
                  </a:cubicBezTo>
                  <a:cubicBezTo>
                    <a:pt x="25" y="739"/>
                    <a:pt x="25" y="739"/>
                    <a:pt x="25" y="739"/>
                  </a:cubicBezTo>
                  <a:cubicBezTo>
                    <a:pt x="25" y="739"/>
                    <a:pt x="25" y="739"/>
                    <a:pt x="25" y="739"/>
                  </a:cubicBezTo>
                  <a:cubicBezTo>
                    <a:pt x="25" y="739"/>
                    <a:pt x="25" y="739"/>
                    <a:pt x="25" y="739"/>
                  </a:cubicBezTo>
                  <a:cubicBezTo>
                    <a:pt x="31" y="749"/>
                    <a:pt x="31" y="749"/>
                    <a:pt x="31" y="749"/>
                  </a:cubicBezTo>
                  <a:cubicBezTo>
                    <a:pt x="30" y="750"/>
                    <a:pt x="28" y="750"/>
                    <a:pt x="27" y="750"/>
                  </a:cubicBezTo>
                  <a:close/>
                  <a:moveTo>
                    <a:pt x="65" y="813"/>
                  </a:moveTo>
                  <a:cubicBezTo>
                    <a:pt x="58" y="813"/>
                    <a:pt x="53" y="808"/>
                    <a:pt x="53" y="801"/>
                  </a:cubicBezTo>
                  <a:cubicBezTo>
                    <a:pt x="53" y="798"/>
                    <a:pt x="55" y="795"/>
                    <a:pt x="57" y="792"/>
                  </a:cubicBezTo>
                  <a:cubicBezTo>
                    <a:pt x="63" y="802"/>
                    <a:pt x="63" y="802"/>
                    <a:pt x="63" y="802"/>
                  </a:cubicBezTo>
                  <a:cubicBezTo>
                    <a:pt x="63" y="803"/>
                    <a:pt x="64" y="803"/>
                    <a:pt x="65" y="803"/>
                  </a:cubicBezTo>
                  <a:cubicBezTo>
                    <a:pt x="76" y="804"/>
                    <a:pt x="76" y="804"/>
                    <a:pt x="76" y="804"/>
                  </a:cubicBezTo>
                  <a:cubicBezTo>
                    <a:pt x="75" y="809"/>
                    <a:pt x="70" y="813"/>
                    <a:pt x="65" y="813"/>
                  </a:cubicBezTo>
                  <a:close/>
                  <a:moveTo>
                    <a:pt x="61" y="790"/>
                  </a:moveTo>
                  <a:cubicBezTo>
                    <a:pt x="62" y="790"/>
                    <a:pt x="63" y="790"/>
                    <a:pt x="65" y="790"/>
                  </a:cubicBezTo>
                  <a:cubicBezTo>
                    <a:pt x="71" y="790"/>
                    <a:pt x="76" y="794"/>
                    <a:pt x="77" y="800"/>
                  </a:cubicBezTo>
                  <a:cubicBezTo>
                    <a:pt x="66" y="799"/>
                    <a:pt x="66" y="799"/>
                    <a:pt x="66" y="799"/>
                  </a:cubicBezTo>
                  <a:lnTo>
                    <a:pt x="61" y="790"/>
                  </a:lnTo>
                  <a:close/>
                  <a:moveTo>
                    <a:pt x="161" y="808"/>
                  </a:moveTo>
                  <a:cubicBezTo>
                    <a:pt x="161" y="815"/>
                    <a:pt x="156" y="820"/>
                    <a:pt x="149" y="820"/>
                  </a:cubicBezTo>
                  <a:cubicBezTo>
                    <a:pt x="143" y="820"/>
                    <a:pt x="138" y="815"/>
                    <a:pt x="138" y="809"/>
                  </a:cubicBezTo>
                  <a:cubicBezTo>
                    <a:pt x="149" y="810"/>
                    <a:pt x="149" y="810"/>
                    <a:pt x="149" y="810"/>
                  </a:cubicBezTo>
                  <a:cubicBezTo>
                    <a:pt x="150" y="810"/>
                    <a:pt x="150" y="810"/>
                    <a:pt x="150" y="810"/>
                  </a:cubicBezTo>
                  <a:cubicBezTo>
                    <a:pt x="161" y="805"/>
                    <a:pt x="161" y="805"/>
                    <a:pt x="161" y="805"/>
                  </a:cubicBezTo>
                  <a:cubicBezTo>
                    <a:pt x="161" y="806"/>
                    <a:pt x="161" y="807"/>
                    <a:pt x="161" y="808"/>
                  </a:cubicBezTo>
                  <a:close/>
                  <a:moveTo>
                    <a:pt x="138" y="805"/>
                  </a:moveTo>
                  <a:cubicBezTo>
                    <a:pt x="139" y="800"/>
                    <a:pt x="144" y="796"/>
                    <a:pt x="149" y="796"/>
                  </a:cubicBezTo>
                  <a:cubicBezTo>
                    <a:pt x="154" y="796"/>
                    <a:pt x="157" y="798"/>
                    <a:pt x="159" y="802"/>
                  </a:cubicBezTo>
                  <a:cubicBezTo>
                    <a:pt x="149" y="806"/>
                    <a:pt x="149" y="806"/>
                    <a:pt x="149" y="806"/>
                  </a:cubicBezTo>
                  <a:lnTo>
                    <a:pt x="138" y="805"/>
                  </a:lnTo>
                  <a:close/>
                  <a:moveTo>
                    <a:pt x="167" y="798"/>
                  </a:moveTo>
                  <a:cubicBezTo>
                    <a:pt x="163" y="792"/>
                    <a:pt x="157" y="788"/>
                    <a:pt x="149" y="788"/>
                  </a:cubicBezTo>
                  <a:cubicBezTo>
                    <a:pt x="140" y="788"/>
                    <a:pt x="132" y="795"/>
                    <a:pt x="130" y="805"/>
                  </a:cubicBezTo>
                  <a:cubicBezTo>
                    <a:pt x="85" y="801"/>
                    <a:pt x="85" y="801"/>
                    <a:pt x="85" y="801"/>
                  </a:cubicBezTo>
                  <a:cubicBezTo>
                    <a:pt x="84" y="790"/>
                    <a:pt x="76" y="782"/>
                    <a:pt x="65" y="782"/>
                  </a:cubicBezTo>
                  <a:cubicBezTo>
                    <a:pt x="62" y="782"/>
                    <a:pt x="59" y="782"/>
                    <a:pt x="56" y="783"/>
                  </a:cubicBezTo>
                  <a:cubicBezTo>
                    <a:pt x="39" y="754"/>
                    <a:pt x="39" y="754"/>
                    <a:pt x="39" y="754"/>
                  </a:cubicBezTo>
                  <a:cubicBezTo>
                    <a:pt x="43" y="750"/>
                    <a:pt x="47" y="745"/>
                    <a:pt x="47" y="738"/>
                  </a:cubicBezTo>
                  <a:cubicBezTo>
                    <a:pt x="47" y="737"/>
                    <a:pt x="46" y="737"/>
                    <a:pt x="46" y="736"/>
                  </a:cubicBezTo>
                  <a:cubicBezTo>
                    <a:pt x="116" y="721"/>
                    <a:pt x="116" y="721"/>
                    <a:pt x="116" y="721"/>
                  </a:cubicBezTo>
                  <a:cubicBezTo>
                    <a:pt x="119" y="729"/>
                    <a:pt x="126" y="734"/>
                    <a:pt x="135" y="734"/>
                  </a:cubicBezTo>
                  <a:cubicBezTo>
                    <a:pt x="140" y="734"/>
                    <a:pt x="145" y="732"/>
                    <a:pt x="149" y="729"/>
                  </a:cubicBezTo>
                  <a:cubicBezTo>
                    <a:pt x="211" y="765"/>
                    <a:pt x="211" y="765"/>
                    <a:pt x="211" y="765"/>
                  </a:cubicBezTo>
                  <a:cubicBezTo>
                    <a:pt x="210" y="768"/>
                    <a:pt x="209" y="771"/>
                    <a:pt x="209" y="774"/>
                  </a:cubicBezTo>
                  <a:cubicBezTo>
                    <a:pt x="209" y="776"/>
                    <a:pt x="210" y="778"/>
                    <a:pt x="210" y="780"/>
                  </a:cubicBezTo>
                  <a:lnTo>
                    <a:pt x="167" y="798"/>
                  </a:lnTo>
                  <a:close/>
                  <a:moveTo>
                    <a:pt x="229" y="785"/>
                  </a:moveTo>
                  <a:cubicBezTo>
                    <a:pt x="225" y="785"/>
                    <a:pt x="221" y="783"/>
                    <a:pt x="219" y="780"/>
                  </a:cubicBezTo>
                  <a:cubicBezTo>
                    <a:pt x="229" y="776"/>
                    <a:pt x="229" y="776"/>
                    <a:pt x="229" y="776"/>
                  </a:cubicBezTo>
                  <a:cubicBezTo>
                    <a:pt x="241" y="776"/>
                    <a:pt x="241" y="776"/>
                    <a:pt x="241" y="776"/>
                  </a:cubicBezTo>
                  <a:cubicBezTo>
                    <a:pt x="240" y="781"/>
                    <a:pt x="235" y="785"/>
                    <a:pt x="229" y="785"/>
                  </a:cubicBezTo>
                  <a:close/>
                  <a:moveTo>
                    <a:pt x="320" y="776"/>
                  </a:moveTo>
                  <a:cubicBezTo>
                    <a:pt x="322" y="776"/>
                    <a:pt x="322" y="776"/>
                    <a:pt x="322" y="776"/>
                  </a:cubicBezTo>
                  <a:cubicBezTo>
                    <a:pt x="321" y="779"/>
                    <a:pt x="321" y="779"/>
                    <a:pt x="321" y="779"/>
                  </a:cubicBezTo>
                  <a:cubicBezTo>
                    <a:pt x="320" y="778"/>
                    <a:pt x="320" y="777"/>
                    <a:pt x="320" y="776"/>
                  </a:cubicBezTo>
                  <a:close/>
                  <a:moveTo>
                    <a:pt x="278" y="859"/>
                  </a:moveTo>
                  <a:cubicBezTo>
                    <a:pt x="278" y="859"/>
                    <a:pt x="278" y="859"/>
                    <a:pt x="278" y="859"/>
                  </a:cubicBezTo>
                  <a:cubicBezTo>
                    <a:pt x="277" y="862"/>
                    <a:pt x="277" y="862"/>
                    <a:pt x="277" y="862"/>
                  </a:cubicBezTo>
                  <a:cubicBezTo>
                    <a:pt x="276" y="861"/>
                    <a:pt x="276" y="861"/>
                    <a:pt x="276" y="860"/>
                  </a:cubicBezTo>
                  <a:cubicBezTo>
                    <a:pt x="276" y="859"/>
                    <a:pt x="277" y="859"/>
                    <a:pt x="278" y="859"/>
                  </a:cubicBezTo>
                  <a:close/>
                  <a:moveTo>
                    <a:pt x="284" y="868"/>
                  </a:moveTo>
                  <a:cubicBezTo>
                    <a:pt x="286" y="866"/>
                    <a:pt x="288" y="864"/>
                    <a:pt x="288" y="860"/>
                  </a:cubicBezTo>
                  <a:cubicBezTo>
                    <a:pt x="288" y="858"/>
                    <a:pt x="287" y="856"/>
                    <a:pt x="285" y="854"/>
                  </a:cubicBezTo>
                  <a:cubicBezTo>
                    <a:pt x="319" y="790"/>
                    <a:pt x="319" y="790"/>
                    <a:pt x="319" y="790"/>
                  </a:cubicBezTo>
                  <a:cubicBezTo>
                    <a:pt x="323" y="793"/>
                    <a:pt x="327" y="794"/>
                    <a:pt x="331" y="794"/>
                  </a:cubicBezTo>
                  <a:cubicBezTo>
                    <a:pt x="342" y="794"/>
                    <a:pt x="351" y="785"/>
                    <a:pt x="351" y="774"/>
                  </a:cubicBezTo>
                  <a:cubicBezTo>
                    <a:pt x="351" y="771"/>
                    <a:pt x="350" y="767"/>
                    <a:pt x="348" y="764"/>
                  </a:cubicBezTo>
                  <a:cubicBezTo>
                    <a:pt x="392" y="730"/>
                    <a:pt x="392" y="730"/>
                    <a:pt x="392" y="730"/>
                  </a:cubicBezTo>
                  <a:cubicBezTo>
                    <a:pt x="396" y="735"/>
                    <a:pt x="402" y="739"/>
                    <a:pt x="409" y="739"/>
                  </a:cubicBezTo>
                  <a:cubicBezTo>
                    <a:pt x="414" y="739"/>
                    <a:pt x="419" y="737"/>
                    <a:pt x="422" y="733"/>
                  </a:cubicBezTo>
                  <a:cubicBezTo>
                    <a:pt x="451" y="758"/>
                    <a:pt x="451" y="758"/>
                    <a:pt x="451" y="758"/>
                  </a:cubicBezTo>
                  <a:cubicBezTo>
                    <a:pt x="448" y="761"/>
                    <a:pt x="446" y="766"/>
                    <a:pt x="446" y="770"/>
                  </a:cubicBezTo>
                  <a:cubicBezTo>
                    <a:pt x="446" y="775"/>
                    <a:pt x="448" y="780"/>
                    <a:pt x="451" y="784"/>
                  </a:cubicBezTo>
                  <a:cubicBezTo>
                    <a:pt x="402" y="830"/>
                    <a:pt x="402" y="830"/>
                    <a:pt x="402" y="830"/>
                  </a:cubicBezTo>
                  <a:cubicBezTo>
                    <a:pt x="400" y="829"/>
                    <a:pt x="398" y="828"/>
                    <a:pt x="396" y="828"/>
                  </a:cubicBezTo>
                  <a:cubicBezTo>
                    <a:pt x="391" y="828"/>
                    <a:pt x="386" y="833"/>
                    <a:pt x="386" y="838"/>
                  </a:cubicBezTo>
                  <a:cubicBezTo>
                    <a:pt x="386" y="840"/>
                    <a:pt x="387" y="842"/>
                    <a:pt x="388" y="844"/>
                  </a:cubicBezTo>
                  <a:cubicBezTo>
                    <a:pt x="324" y="907"/>
                    <a:pt x="324" y="907"/>
                    <a:pt x="324" y="907"/>
                  </a:cubicBezTo>
                  <a:cubicBezTo>
                    <a:pt x="321" y="906"/>
                    <a:pt x="319" y="905"/>
                    <a:pt x="315" y="905"/>
                  </a:cubicBezTo>
                  <a:cubicBezTo>
                    <a:pt x="312" y="905"/>
                    <a:pt x="310" y="906"/>
                    <a:pt x="307" y="907"/>
                  </a:cubicBezTo>
                  <a:lnTo>
                    <a:pt x="284" y="868"/>
                  </a:lnTo>
                  <a:close/>
                  <a:moveTo>
                    <a:pt x="304" y="925"/>
                  </a:moveTo>
                  <a:cubicBezTo>
                    <a:pt x="304" y="921"/>
                    <a:pt x="305" y="918"/>
                    <a:pt x="308" y="916"/>
                  </a:cubicBezTo>
                  <a:cubicBezTo>
                    <a:pt x="311" y="922"/>
                    <a:pt x="311" y="922"/>
                    <a:pt x="311" y="922"/>
                  </a:cubicBezTo>
                  <a:cubicBezTo>
                    <a:pt x="314" y="936"/>
                    <a:pt x="314" y="936"/>
                    <a:pt x="314" y="936"/>
                  </a:cubicBezTo>
                  <a:cubicBezTo>
                    <a:pt x="308" y="936"/>
                    <a:pt x="304" y="931"/>
                    <a:pt x="304" y="925"/>
                  </a:cubicBezTo>
                  <a:close/>
                  <a:moveTo>
                    <a:pt x="319" y="944"/>
                  </a:moveTo>
                  <a:cubicBezTo>
                    <a:pt x="325" y="943"/>
                    <a:pt x="330" y="939"/>
                    <a:pt x="333" y="934"/>
                  </a:cubicBezTo>
                  <a:cubicBezTo>
                    <a:pt x="358" y="947"/>
                    <a:pt x="358" y="947"/>
                    <a:pt x="358" y="947"/>
                  </a:cubicBezTo>
                  <a:cubicBezTo>
                    <a:pt x="332" y="972"/>
                    <a:pt x="332" y="972"/>
                    <a:pt x="332" y="972"/>
                  </a:cubicBezTo>
                  <a:cubicBezTo>
                    <a:pt x="330" y="970"/>
                    <a:pt x="328" y="970"/>
                    <a:pt x="325" y="970"/>
                  </a:cubicBezTo>
                  <a:cubicBezTo>
                    <a:pt x="325" y="970"/>
                    <a:pt x="324" y="970"/>
                    <a:pt x="323" y="970"/>
                  </a:cubicBezTo>
                  <a:lnTo>
                    <a:pt x="319" y="944"/>
                  </a:lnTo>
                  <a:close/>
                  <a:moveTo>
                    <a:pt x="320" y="983"/>
                  </a:moveTo>
                  <a:cubicBezTo>
                    <a:pt x="320" y="982"/>
                    <a:pt x="320" y="981"/>
                    <a:pt x="321" y="980"/>
                  </a:cubicBezTo>
                  <a:cubicBezTo>
                    <a:pt x="321" y="983"/>
                    <a:pt x="321" y="983"/>
                    <a:pt x="321" y="983"/>
                  </a:cubicBezTo>
                  <a:cubicBezTo>
                    <a:pt x="321" y="987"/>
                    <a:pt x="321" y="987"/>
                    <a:pt x="321" y="987"/>
                  </a:cubicBezTo>
                  <a:cubicBezTo>
                    <a:pt x="320" y="986"/>
                    <a:pt x="320" y="985"/>
                    <a:pt x="320" y="983"/>
                  </a:cubicBezTo>
                  <a:close/>
                  <a:moveTo>
                    <a:pt x="320" y="1082"/>
                  </a:moveTo>
                  <a:cubicBezTo>
                    <a:pt x="324" y="1080"/>
                    <a:pt x="326" y="1077"/>
                    <a:pt x="326" y="1073"/>
                  </a:cubicBezTo>
                  <a:cubicBezTo>
                    <a:pt x="326" y="1069"/>
                    <a:pt x="323" y="1066"/>
                    <a:pt x="320" y="1065"/>
                  </a:cubicBezTo>
                  <a:cubicBezTo>
                    <a:pt x="324" y="997"/>
                    <a:pt x="324" y="997"/>
                    <a:pt x="324" y="997"/>
                  </a:cubicBezTo>
                  <a:cubicBezTo>
                    <a:pt x="325" y="997"/>
                    <a:pt x="325" y="997"/>
                    <a:pt x="325" y="997"/>
                  </a:cubicBezTo>
                  <a:cubicBezTo>
                    <a:pt x="328" y="997"/>
                    <a:pt x="330" y="996"/>
                    <a:pt x="333" y="995"/>
                  </a:cubicBezTo>
                  <a:cubicBezTo>
                    <a:pt x="345" y="1007"/>
                    <a:pt x="345" y="1007"/>
                    <a:pt x="345" y="1007"/>
                  </a:cubicBezTo>
                  <a:cubicBezTo>
                    <a:pt x="342" y="1010"/>
                    <a:pt x="341" y="1015"/>
                    <a:pt x="341" y="1020"/>
                  </a:cubicBezTo>
                  <a:cubicBezTo>
                    <a:pt x="341" y="1028"/>
                    <a:pt x="345" y="1035"/>
                    <a:pt x="352" y="1039"/>
                  </a:cubicBezTo>
                  <a:cubicBezTo>
                    <a:pt x="330" y="1090"/>
                    <a:pt x="330" y="1090"/>
                    <a:pt x="330" y="1090"/>
                  </a:cubicBezTo>
                  <a:cubicBezTo>
                    <a:pt x="329" y="1089"/>
                    <a:pt x="327" y="1089"/>
                    <a:pt x="326" y="1089"/>
                  </a:cubicBezTo>
                  <a:cubicBezTo>
                    <a:pt x="324" y="1089"/>
                    <a:pt x="323" y="1089"/>
                    <a:pt x="322" y="1090"/>
                  </a:cubicBezTo>
                  <a:lnTo>
                    <a:pt x="320" y="1082"/>
                  </a:lnTo>
                  <a:close/>
                  <a:moveTo>
                    <a:pt x="326" y="1121"/>
                  </a:moveTo>
                  <a:cubicBezTo>
                    <a:pt x="319" y="1121"/>
                    <a:pt x="314" y="1115"/>
                    <a:pt x="314" y="1109"/>
                  </a:cubicBezTo>
                  <a:cubicBezTo>
                    <a:pt x="314" y="1105"/>
                    <a:pt x="316" y="1101"/>
                    <a:pt x="319" y="1099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1"/>
                    <a:pt x="321" y="1111"/>
                    <a:pt x="321" y="1111"/>
                  </a:cubicBezTo>
                  <a:cubicBezTo>
                    <a:pt x="321" y="1112"/>
                    <a:pt x="321" y="1112"/>
                    <a:pt x="322" y="1112"/>
                  </a:cubicBezTo>
                  <a:cubicBezTo>
                    <a:pt x="322" y="1112"/>
                    <a:pt x="322" y="1113"/>
                    <a:pt x="322" y="1113"/>
                  </a:cubicBezTo>
                  <a:cubicBezTo>
                    <a:pt x="322" y="1113"/>
                    <a:pt x="322" y="1113"/>
                    <a:pt x="322" y="1113"/>
                  </a:cubicBezTo>
                  <a:cubicBezTo>
                    <a:pt x="322" y="1113"/>
                    <a:pt x="322" y="1113"/>
                    <a:pt x="322" y="1113"/>
                  </a:cubicBezTo>
                  <a:cubicBezTo>
                    <a:pt x="322" y="1113"/>
                    <a:pt x="322" y="1113"/>
                    <a:pt x="322" y="1113"/>
                  </a:cubicBezTo>
                  <a:cubicBezTo>
                    <a:pt x="333" y="1118"/>
                    <a:pt x="333" y="1118"/>
                    <a:pt x="333" y="1118"/>
                  </a:cubicBezTo>
                  <a:cubicBezTo>
                    <a:pt x="331" y="1120"/>
                    <a:pt x="329" y="1121"/>
                    <a:pt x="326" y="1121"/>
                  </a:cubicBezTo>
                  <a:close/>
                  <a:moveTo>
                    <a:pt x="345" y="1107"/>
                  </a:moveTo>
                  <a:cubicBezTo>
                    <a:pt x="406" y="1090"/>
                    <a:pt x="406" y="1090"/>
                    <a:pt x="406" y="1090"/>
                  </a:cubicBezTo>
                  <a:cubicBezTo>
                    <a:pt x="408" y="1096"/>
                    <a:pt x="413" y="1101"/>
                    <a:pt x="420" y="1103"/>
                  </a:cubicBezTo>
                  <a:cubicBezTo>
                    <a:pt x="411" y="1143"/>
                    <a:pt x="411" y="1143"/>
                    <a:pt x="411" y="1143"/>
                  </a:cubicBezTo>
                  <a:cubicBezTo>
                    <a:pt x="411" y="1143"/>
                    <a:pt x="411" y="1143"/>
                    <a:pt x="411" y="1143"/>
                  </a:cubicBezTo>
                  <a:cubicBezTo>
                    <a:pt x="408" y="1143"/>
                    <a:pt x="406" y="1144"/>
                    <a:pt x="404" y="1145"/>
                  </a:cubicBezTo>
                  <a:cubicBezTo>
                    <a:pt x="343" y="1118"/>
                    <a:pt x="343" y="1118"/>
                    <a:pt x="343" y="1118"/>
                  </a:cubicBezTo>
                  <a:cubicBezTo>
                    <a:pt x="345" y="1115"/>
                    <a:pt x="345" y="1112"/>
                    <a:pt x="345" y="1109"/>
                  </a:cubicBezTo>
                  <a:cubicBezTo>
                    <a:pt x="345" y="1108"/>
                    <a:pt x="345" y="1108"/>
                    <a:pt x="345" y="1107"/>
                  </a:cubicBezTo>
                  <a:close/>
                  <a:moveTo>
                    <a:pt x="370" y="1182"/>
                  </a:moveTo>
                  <a:cubicBezTo>
                    <a:pt x="370" y="1188"/>
                    <a:pt x="366" y="1192"/>
                    <a:pt x="361" y="1194"/>
                  </a:cubicBezTo>
                  <a:cubicBezTo>
                    <a:pt x="361" y="1180"/>
                    <a:pt x="361" y="1180"/>
                    <a:pt x="361" y="1180"/>
                  </a:cubicBezTo>
                  <a:cubicBezTo>
                    <a:pt x="368" y="1176"/>
                    <a:pt x="368" y="1176"/>
                    <a:pt x="368" y="1176"/>
                  </a:cubicBezTo>
                  <a:cubicBezTo>
                    <a:pt x="370" y="1178"/>
                    <a:pt x="370" y="1180"/>
                    <a:pt x="370" y="1182"/>
                  </a:cubicBezTo>
                  <a:close/>
                  <a:moveTo>
                    <a:pt x="347" y="1182"/>
                  </a:moveTo>
                  <a:cubicBezTo>
                    <a:pt x="347" y="1176"/>
                    <a:pt x="352" y="1171"/>
                    <a:pt x="358" y="1171"/>
                  </a:cubicBezTo>
                  <a:cubicBezTo>
                    <a:pt x="361" y="1171"/>
                    <a:pt x="364" y="1172"/>
                    <a:pt x="366" y="1173"/>
                  </a:cubicBezTo>
                  <a:cubicBezTo>
                    <a:pt x="358" y="1177"/>
                    <a:pt x="358" y="1177"/>
                    <a:pt x="358" y="1177"/>
                  </a:cubicBezTo>
                  <a:cubicBezTo>
                    <a:pt x="357" y="1178"/>
                    <a:pt x="357" y="1179"/>
                    <a:pt x="357" y="1179"/>
                  </a:cubicBezTo>
                  <a:cubicBezTo>
                    <a:pt x="357" y="1194"/>
                    <a:pt x="357" y="1194"/>
                    <a:pt x="357" y="1194"/>
                  </a:cubicBezTo>
                  <a:cubicBezTo>
                    <a:pt x="351" y="1194"/>
                    <a:pt x="347" y="1189"/>
                    <a:pt x="347" y="1182"/>
                  </a:cubicBezTo>
                  <a:close/>
                  <a:moveTo>
                    <a:pt x="365" y="1317"/>
                  </a:moveTo>
                  <a:cubicBezTo>
                    <a:pt x="363" y="1317"/>
                    <a:pt x="361" y="1315"/>
                    <a:pt x="361" y="1314"/>
                  </a:cubicBezTo>
                  <a:cubicBezTo>
                    <a:pt x="361" y="1313"/>
                    <a:pt x="362" y="1312"/>
                    <a:pt x="363" y="1311"/>
                  </a:cubicBezTo>
                  <a:cubicBezTo>
                    <a:pt x="363" y="1315"/>
                    <a:pt x="363" y="1315"/>
                    <a:pt x="363" y="1315"/>
                  </a:cubicBezTo>
                  <a:cubicBezTo>
                    <a:pt x="363" y="1316"/>
                    <a:pt x="363" y="1316"/>
                    <a:pt x="364" y="1317"/>
                  </a:cubicBezTo>
                  <a:cubicBezTo>
                    <a:pt x="364" y="1317"/>
                    <a:pt x="365" y="1317"/>
                    <a:pt x="365" y="1317"/>
                  </a:cubicBezTo>
                  <a:cubicBezTo>
                    <a:pt x="365" y="1317"/>
                    <a:pt x="366" y="1316"/>
                    <a:pt x="366" y="1316"/>
                  </a:cubicBezTo>
                  <a:cubicBezTo>
                    <a:pt x="368" y="1314"/>
                    <a:pt x="368" y="1314"/>
                    <a:pt x="368" y="1314"/>
                  </a:cubicBezTo>
                  <a:cubicBezTo>
                    <a:pt x="367" y="1316"/>
                    <a:pt x="366" y="1317"/>
                    <a:pt x="365" y="1317"/>
                  </a:cubicBezTo>
                  <a:close/>
                  <a:moveTo>
                    <a:pt x="400" y="1259"/>
                  </a:moveTo>
                  <a:cubicBezTo>
                    <a:pt x="400" y="1253"/>
                    <a:pt x="405" y="1247"/>
                    <a:pt x="411" y="1247"/>
                  </a:cubicBezTo>
                  <a:cubicBezTo>
                    <a:pt x="416" y="1247"/>
                    <a:pt x="420" y="1250"/>
                    <a:pt x="422" y="1254"/>
                  </a:cubicBezTo>
                  <a:cubicBezTo>
                    <a:pt x="411" y="1257"/>
                    <a:pt x="411" y="1257"/>
                    <a:pt x="411" y="1257"/>
                  </a:cubicBezTo>
                  <a:cubicBezTo>
                    <a:pt x="410" y="1257"/>
                    <a:pt x="410" y="1258"/>
                    <a:pt x="410" y="1258"/>
                  </a:cubicBezTo>
                  <a:cubicBezTo>
                    <a:pt x="402" y="1267"/>
                    <a:pt x="402" y="1267"/>
                    <a:pt x="402" y="1267"/>
                  </a:cubicBezTo>
                  <a:cubicBezTo>
                    <a:pt x="401" y="1265"/>
                    <a:pt x="400" y="1262"/>
                    <a:pt x="400" y="1259"/>
                  </a:cubicBezTo>
                  <a:close/>
                  <a:moveTo>
                    <a:pt x="423" y="1259"/>
                  </a:moveTo>
                  <a:cubicBezTo>
                    <a:pt x="423" y="1266"/>
                    <a:pt x="418" y="1271"/>
                    <a:pt x="411" y="1271"/>
                  </a:cubicBezTo>
                  <a:cubicBezTo>
                    <a:pt x="409" y="1271"/>
                    <a:pt x="407" y="1270"/>
                    <a:pt x="406" y="1269"/>
                  </a:cubicBezTo>
                  <a:cubicBezTo>
                    <a:pt x="413" y="1261"/>
                    <a:pt x="413" y="1261"/>
                    <a:pt x="413" y="1261"/>
                  </a:cubicBezTo>
                  <a:cubicBezTo>
                    <a:pt x="423" y="1258"/>
                    <a:pt x="423" y="1258"/>
                    <a:pt x="423" y="1258"/>
                  </a:cubicBezTo>
                  <a:cubicBezTo>
                    <a:pt x="423" y="1258"/>
                    <a:pt x="423" y="1259"/>
                    <a:pt x="423" y="1259"/>
                  </a:cubicBezTo>
                  <a:close/>
                  <a:moveTo>
                    <a:pt x="501" y="1238"/>
                  </a:moveTo>
                  <a:cubicBezTo>
                    <a:pt x="501" y="1245"/>
                    <a:pt x="496" y="1250"/>
                    <a:pt x="490" y="1250"/>
                  </a:cubicBezTo>
                  <a:cubicBezTo>
                    <a:pt x="485" y="1250"/>
                    <a:pt x="481" y="1247"/>
                    <a:pt x="479" y="1243"/>
                  </a:cubicBezTo>
                  <a:cubicBezTo>
                    <a:pt x="490" y="1240"/>
                    <a:pt x="490" y="1240"/>
                    <a:pt x="490" y="1240"/>
                  </a:cubicBezTo>
                  <a:cubicBezTo>
                    <a:pt x="491" y="1240"/>
                    <a:pt x="491" y="1239"/>
                    <a:pt x="491" y="1239"/>
                  </a:cubicBezTo>
                  <a:cubicBezTo>
                    <a:pt x="494" y="1228"/>
                    <a:pt x="494" y="1228"/>
                    <a:pt x="494" y="1228"/>
                  </a:cubicBezTo>
                  <a:cubicBezTo>
                    <a:pt x="498" y="1229"/>
                    <a:pt x="501" y="1233"/>
                    <a:pt x="501" y="1238"/>
                  </a:cubicBezTo>
                  <a:close/>
                  <a:moveTo>
                    <a:pt x="478" y="1238"/>
                  </a:moveTo>
                  <a:cubicBezTo>
                    <a:pt x="478" y="1232"/>
                    <a:pt x="483" y="1226"/>
                    <a:pt x="490" y="1226"/>
                  </a:cubicBezTo>
                  <a:cubicBezTo>
                    <a:pt x="490" y="1226"/>
                    <a:pt x="490" y="1226"/>
                    <a:pt x="491" y="1227"/>
                  </a:cubicBezTo>
                  <a:cubicBezTo>
                    <a:pt x="488" y="1237"/>
                    <a:pt x="488" y="1237"/>
                    <a:pt x="488" y="1237"/>
                  </a:cubicBezTo>
                  <a:cubicBezTo>
                    <a:pt x="478" y="1239"/>
                    <a:pt x="478" y="1239"/>
                    <a:pt x="478" y="1239"/>
                  </a:cubicBezTo>
                  <a:cubicBezTo>
                    <a:pt x="478" y="1239"/>
                    <a:pt x="478" y="1239"/>
                    <a:pt x="478" y="1238"/>
                  </a:cubicBezTo>
                  <a:close/>
                  <a:moveTo>
                    <a:pt x="490" y="1218"/>
                  </a:moveTo>
                  <a:cubicBezTo>
                    <a:pt x="479" y="1218"/>
                    <a:pt x="470" y="1227"/>
                    <a:pt x="470" y="1238"/>
                  </a:cubicBezTo>
                  <a:cubicBezTo>
                    <a:pt x="470" y="1239"/>
                    <a:pt x="470" y="1240"/>
                    <a:pt x="470" y="1241"/>
                  </a:cubicBezTo>
                  <a:cubicBezTo>
                    <a:pt x="430" y="1252"/>
                    <a:pt x="430" y="1252"/>
                    <a:pt x="430" y="1252"/>
                  </a:cubicBezTo>
                  <a:cubicBezTo>
                    <a:pt x="427" y="1245"/>
                    <a:pt x="420" y="1239"/>
                    <a:pt x="411" y="1239"/>
                  </a:cubicBezTo>
                  <a:cubicBezTo>
                    <a:pt x="400" y="1239"/>
                    <a:pt x="392" y="1248"/>
                    <a:pt x="392" y="1259"/>
                  </a:cubicBezTo>
                  <a:cubicBezTo>
                    <a:pt x="392" y="1265"/>
                    <a:pt x="394" y="1269"/>
                    <a:pt x="397" y="1273"/>
                  </a:cubicBezTo>
                  <a:cubicBezTo>
                    <a:pt x="371" y="1304"/>
                    <a:pt x="371" y="1304"/>
                    <a:pt x="371" y="1304"/>
                  </a:cubicBezTo>
                  <a:cubicBezTo>
                    <a:pt x="370" y="1303"/>
                    <a:pt x="368" y="1303"/>
                    <a:pt x="366" y="1302"/>
                  </a:cubicBezTo>
                  <a:cubicBezTo>
                    <a:pt x="362" y="1202"/>
                    <a:pt x="362" y="1202"/>
                    <a:pt x="362" y="1202"/>
                  </a:cubicBezTo>
                  <a:cubicBezTo>
                    <a:pt x="371" y="1200"/>
                    <a:pt x="378" y="1192"/>
                    <a:pt x="378" y="1182"/>
                  </a:cubicBezTo>
                  <a:cubicBezTo>
                    <a:pt x="378" y="1179"/>
                    <a:pt x="377" y="1176"/>
                    <a:pt x="375" y="1173"/>
                  </a:cubicBezTo>
                  <a:cubicBezTo>
                    <a:pt x="402" y="1158"/>
                    <a:pt x="402" y="1158"/>
                    <a:pt x="402" y="1158"/>
                  </a:cubicBezTo>
                  <a:cubicBezTo>
                    <a:pt x="404" y="1161"/>
                    <a:pt x="407" y="1163"/>
                    <a:pt x="411" y="1163"/>
                  </a:cubicBezTo>
                  <a:cubicBezTo>
                    <a:pt x="416" y="1163"/>
                    <a:pt x="420" y="1159"/>
                    <a:pt x="420" y="1153"/>
                  </a:cubicBezTo>
                  <a:cubicBezTo>
                    <a:pt x="488" y="1155"/>
                    <a:pt x="488" y="1155"/>
                    <a:pt x="488" y="1155"/>
                  </a:cubicBezTo>
                  <a:cubicBezTo>
                    <a:pt x="490" y="1163"/>
                    <a:pt x="497" y="1169"/>
                    <a:pt x="506" y="1170"/>
                  </a:cubicBezTo>
                  <a:cubicBezTo>
                    <a:pt x="493" y="1219"/>
                    <a:pt x="493" y="1219"/>
                    <a:pt x="493" y="1219"/>
                  </a:cubicBezTo>
                  <a:cubicBezTo>
                    <a:pt x="492" y="1219"/>
                    <a:pt x="491" y="1218"/>
                    <a:pt x="490" y="1218"/>
                  </a:cubicBezTo>
                  <a:close/>
                  <a:moveTo>
                    <a:pt x="519" y="1150"/>
                  </a:moveTo>
                  <a:cubicBezTo>
                    <a:pt x="519" y="1155"/>
                    <a:pt x="516" y="1158"/>
                    <a:pt x="512" y="1160"/>
                  </a:cubicBezTo>
                  <a:cubicBezTo>
                    <a:pt x="514" y="1154"/>
                    <a:pt x="514" y="1154"/>
                    <a:pt x="514" y="1154"/>
                  </a:cubicBezTo>
                  <a:cubicBezTo>
                    <a:pt x="517" y="1144"/>
                    <a:pt x="517" y="1144"/>
                    <a:pt x="517" y="1144"/>
                  </a:cubicBezTo>
                  <a:cubicBezTo>
                    <a:pt x="518" y="1145"/>
                    <a:pt x="519" y="1148"/>
                    <a:pt x="519" y="1150"/>
                  </a:cubicBezTo>
                  <a:close/>
                  <a:moveTo>
                    <a:pt x="516" y="1132"/>
                  </a:moveTo>
                  <a:cubicBezTo>
                    <a:pt x="513" y="1131"/>
                    <a:pt x="510" y="1130"/>
                    <a:pt x="507" y="1130"/>
                  </a:cubicBezTo>
                  <a:cubicBezTo>
                    <a:pt x="502" y="1130"/>
                    <a:pt x="497" y="1132"/>
                    <a:pt x="494" y="1135"/>
                  </a:cubicBezTo>
                  <a:cubicBezTo>
                    <a:pt x="444" y="1095"/>
                    <a:pt x="444" y="1095"/>
                    <a:pt x="444" y="1095"/>
                  </a:cubicBezTo>
                  <a:cubicBezTo>
                    <a:pt x="446" y="1091"/>
                    <a:pt x="448" y="1087"/>
                    <a:pt x="448" y="1083"/>
                  </a:cubicBezTo>
                  <a:cubicBezTo>
                    <a:pt x="448" y="1077"/>
                    <a:pt x="446" y="1072"/>
                    <a:pt x="442" y="1069"/>
                  </a:cubicBezTo>
                  <a:cubicBezTo>
                    <a:pt x="484" y="1026"/>
                    <a:pt x="484" y="1026"/>
                    <a:pt x="484" y="1026"/>
                  </a:cubicBezTo>
                  <a:cubicBezTo>
                    <a:pt x="520" y="1053"/>
                    <a:pt x="520" y="1053"/>
                    <a:pt x="520" y="1053"/>
                  </a:cubicBezTo>
                  <a:cubicBezTo>
                    <a:pt x="518" y="1056"/>
                    <a:pt x="517" y="1060"/>
                    <a:pt x="517" y="1064"/>
                  </a:cubicBezTo>
                  <a:cubicBezTo>
                    <a:pt x="517" y="1072"/>
                    <a:pt x="522" y="1079"/>
                    <a:pt x="530" y="1082"/>
                  </a:cubicBezTo>
                  <a:lnTo>
                    <a:pt x="516" y="1132"/>
                  </a:lnTo>
                  <a:close/>
                  <a:moveTo>
                    <a:pt x="537" y="1075"/>
                  </a:moveTo>
                  <a:cubicBezTo>
                    <a:pt x="536" y="1075"/>
                    <a:pt x="536" y="1075"/>
                    <a:pt x="536" y="1075"/>
                  </a:cubicBezTo>
                  <a:cubicBezTo>
                    <a:pt x="538" y="1067"/>
                    <a:pt x="538" y="1067"/>
                    <a:pt x="538" y="1067"/>
                  </a:cubicBezTo>
                  <a:cubicBezTo>
                    <a:pt x="546" y="1071"/>
                    <a:pt x="546" y="1071"/>
                    <a:pt x="546" y="1071"/>
                  </a:cubicBezTo>
                  <a:cubicBezTo>
                    <a:pt x="543" y="1074"/>
                    <a:pt x="540" y="1075"/>
                    <a:pt x="537" y="1075"/>
                  </a:cubicBezTo>
                  <a:close/>
                  <a:moveTo>
                    <a:pt x="592" y="1028"/>
                  </a:moveTo>
                  <a:cubicBezTo>
                    <a:pt x="592" y="1029"/>
                    <a:pt x="592" y="1030"/>
                    <a:pt x="592" y="1031"/>
                  </a:cubicBezTo>
                  <a:cubicBezTo>
                    <a:pt x="592" y="1036"/>
                    <a:pt x="595" y="1040"/>
                    <a:pt x="599" y="1041"/>
                  </a:cubicBezTo>
                  <a:cubicBezTo>
                    <a:pt x="597" y="1091"/>
                    <a:pt x="597" y="1091"/>
                    <a:pt x="597" y="1091"/>
                  </a:cubicBezTo>
                  <a:cubicBezTo>
                    <a:pt x="594" y="1092"/>
                    <a:pt x="592" y="1093"/>
                    <a:pt x="591" y="1094"/>
                  </a:cubicBezTo>
                  <a:cubicBezTo>
                    <a:pt x="555" y="1072"/>
                    <a:pt x="555" y="1072"/>
                    <a:pt x="555" y="1072"/>
                  </a:cubicBezTo>
                  <a:cubicBezTo>
                    <a:pt x="556" y="1070"/>
                    <a:pt x="557" y="1067"/>
                    <a:pt x="557" y="1064"/>
                  </a:cubicBezTo>
                  <a:cubicBezTo>
                    <a:pt x="557" y="1053"/>
                    <a:pt x="548" y="1044"/>
                    <a:pt x="537" y="1044"/>
                  </a:cubicBezTo>
                  <a:cubicBezTo>
                    <a:pt x="536" y="1044"/>
                    <a:pt x="536" y="1044"/>
                    <a:pt x="536" y="1044"/>
                  </a:cubicBezTo>
                  <a:cubicBezTo>
                    <a:pt x="527" y="992"/>
                    <a:pt x="527" y="992"/>
                    <a:pt x="527" y="992"/>
                  </a:cubicBezTo>
                  <a:cubicBezTo>
                    <a:pt x="529" y="992"/>
                    <a:pt x="530" y="991"/>
                    <a:pt x="531" y="990"/>
                  </a:cubicBezTo>
                  <a:lnTo>
                    <a:pt x="592" y="1028"/>
                  </a:lnTo>
                  <a:close/>
                  <a:moveTo>
                    <a:pt x="588" y="935"/>
                  </a:moveTo>
                  <a:cubicBezTo>
                    <a:pt x="588" y="934"/>
                    <a:pt x="589" y="934"/>
                    <a:pt x="590" y="934"/>
                  </a:cubicBezTo>
                  <a:cubicBezTo>
                    <a:pt x="589" y="935"/>
                    <a:pt x="589" y="935"/>
                    <a:pt x="589" y="935"/>
                  </a:cubicBezTo>
                  <a:cubicBezTo>
                    <a:pt x="588" y="936"/>
                    <a:pt x="588" y="936"/>
                    <a:pt x="588" y="936"/>
                  </a:cubicBezTo>
                  <a:cubicBezTo>
                    <a:pt x="588" y="936"/>
                    <a:pt x="588" y="936"/>
                    <a:pt x="588" y="935"/>
                  </a:cubicBezTo>
                  <a:close/>
                  <a:moveTo>
                    <a:pt x="595" y="927"/>
                  </a:moveTo>
                  <a:cubicBezTo>
                    <a:pt x="593" y="926"/>
                    <a:pt x="592" y="926"/>
                    <a:pt x="590" y="926"/>
                  </a:cubicBezTo>
                  <a:cubicBezTo>
                    <a:pt x="585" y="926"/>
                    <a:pt x="580" y="930"/>
                    <a:pt x="580" y="935"/>
                  </a:cubicBezTo>
                  <a:cubicBezTo>
                    <a:pt x="580" y="937"/>
                    <a:pt x="581" y="939"/>
                    <a:pt x="582" y="940"/>
                  </a:cubicBezTo>
                  <a:cubicBezTo>
                    <a:pt x="531" y="976"/>
                    <a:pt x="531" y="976"/>
                    <a:pt x="531" y="976"/>
                  </a:cubicBezTo>
                  <a:cubicBezTo>
                    <a:pt x="529" y="974"/>
                    <a:pt x="526" y="973"/>
                    <a:pt x="524" y="973"/>
                  </a:cubicBezTo>
                  <a:cubicBezTo>
                    <a:pt x="523" y="973"/>
                    <a:pt x="523" y="973"/>
                    <a:pt x="522" y="973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1" y="892"/>
                    <a:pt x="505" y="885"/>
                    <a:pt x="505" y="878"/>
                  </a:cubicBezTo>
                  <a:cubicBezTo>
                    <a:pt x="544" y="871"/>
                    <a:pt x="544" y="871"/>
                    <a:pt x="544" y="871"/>
                  </a:cubicBezTo>
                  <a:cubicBezTo>
                    <a:pt x="545" y="874"/>
                    <a:pt x="548" y="876"/>
                    <a:pt x="552" y="876"/>
                  </a:cubicBezTo>
                  <a:cubicBezTo>
                    <a:pt x="555" y="876"/>
                    <a:pt x="558" y="874"/>
                    <a:pt x="560" y="870"/>
                  </a:cubicBezTo>
                  <a:cubicBezTo>
                    <a:pt x="607" y="880"/>
                    <a:pt x="607" y="880"/>
                    <a:pt x="607" y="880"/>
                  </a:cubicBezTo>
                  <a:cubicBezTo>
                    <a:pt x="606" y="881"/>
                    <a:pt x="606" y="882"/>
                    <a:pt x="606" y="882"/>
                  </a:cubicBezTo>
                  <a:cubicBezTo>
                    <a:pt x="606" y="889"/>
                    <a:pt x="609" y="894"/>
                    <a:pt x="614" y="898"/>
                  </a:cubicBezTo>
                  <a:lnTo>
                    <a:pt x="595" y="927"/>
                  </a:lnTo>
                  <a:close/>
                  <a:moveTo>
                    <a:pt x="639" y="882"/>
                  </a:moveTo>
                  <a:cubicBezTo>
                    <a:pt x="639" y="889"/>
                    <a:pt x="634" y="895"/>
                    <a:pt x="627" y="895"/>
                  </a:cubicBezTo>
                  <a:cubicBezTo>
                    <a:pt x="625" y="895"/>
                    <a:pt x="623" y="894"/>
                    <a:pt x="621" y="893"/>
                  </a:cubicBezTo>
                  <a:cubicBezTo>
                    <a:pt x="627" y="884"/>
                    <a:pt x="627" y="884"/>
                    <a:pt x="627" y="884"/>
                  </a:cubicBezTo>
                  <a:cubicBezTo>
                    <a:pt x="628" y="884"/>
                    <a:pt x="628" y="884"/>
                    <a:pt x="628" y="884"/>
                  </a:cubicBezTo>
                  <a:cubicBezTo>
                    <a:pt x="636" y="874"/>
                    <a:pt x="636" y="874"/>
                    <a:pt x="636" y="874"/>
                  </a:cubicBezTo>
                  <a:cubicBezTo>
                    <a:pt x="638" y="876"/>
                    <a:pt x="639" y="879"/>
                    <a:pt x="639" y="882"/>
                  </a:cubicBezTo>
                  <a:close/>
                  <a:moveTo>
                    <a:pt x="623" y="871"/>
                  </a:moveTo>
                  <a:cubicBezTo>
                    <a:pt x="624" y="870"/>
                    <a:pt x="625" y="870"/>
                    <a:pt x="627" y="870"/>
                  </a:cubicBezTo>
                  <a:cubicBezTo>
                    <a:pt x="629" y="870"/>
                    <a:pt x="631" y="871"/>
                    <a:pt x="633" y="872"/>
                  </a:cubicBezTo>
                  <a:cubicBezTo>
                    <a:pt x="627" y="879"/>
                    <a:pt x="627" y="879"/>
                    <a:pt x="627" y="879"/>
                  </a:cubicBezTo>
                  <a:lnTo>
                    <a:pt x="623" y="871"/>
                  </a:lnTo>
                  <a:close/>
                  <a:moveTo>
                    <a:pt x="686" y="818"/>
                  </a:moveTo>
                  <a:cubicBezTo>
                    <a:pt x="686" y="824"/>
                    <a:pt x="681" y="830"/>
                    <a:pt x="675" y="830"/>
                  </a:cubicBezTo>
                  <a:cubicBezTo>
                    <a:pt x="673" y="830"/>
                    <a:pt x="672" y="829"/>
                    <a:pt x="671" y="829"/>
                  </a:cubicBezTo>
                  <a:cubicBezTo>
                    <a:pt x="678" y="820"/>
                    <a:pt x="678" y="820"/>
                    <a:pt x="678" y="820"/>
                  </a:cubicBezTo>
                  <a:cubicBezTo>
                    <a:pt x="678" y="820"/>
                    <a:pt x="678" y="819"/>
                    <a:pt x="678" y="819"/>
                  </a:cubicBezTo>
                  <a:cubicBezTo>
                    <a:pt x="677" y="806"/>
                    <a:pt x="677" y="806"/>
                    <a:pt x="677" y="806"/>
                  </a:cubicBezTo>
                  <a:cubicBezTo>
                    <a:pt x="682" y="807"/>
                    <a:pt x="686" y="812"/>
                    <a:pt x="686" y="818"/>
                  </a:cubicBezTo>
                  <a:close/>
                  <a:moveTo>
                    <a:pt x="663" y="818"/>
                  </a:moveTo>
                  <a:cubicBezTo>
                    <a:pt x="663" y="812"/>
                    <a:pt x="667" y="807"/>
                    <a:pt x="673" y="806"/>
                  </a:cubicBezTo>
                  <a:cubicBezTo>
                    <a:pt x="674" y="818"/>
                    <a:pt x="674" y="818"/>
                    <a:pt x="674" y="818"/>
                  </a:cubicBezTo>
                  <a:cubicBezTo>
                    <a:pt x="667" y="827"/>
                    <a:pt x="667" y="827"/>
                    <a:pt x="667" y="827"/>
                  </a:cubicBezTo>
                  <a:cubicBezTo>
                    <a:pt x="665" y="825"/>
                    <a:pt x="663" y="822"/>
                    <a:pt x="663" y="818"/>
                  </a:cubicBezTo>
                  <a:close/>
                  <a:moveTo>
                    <a:pt x="672" y="798"/>
                  </a:moveTo>
                  <a:cubicBezTo>
                    <a:pt x="662" y="800"/>
                    <a:pt x="655" y="808"/>
                    <a:pt x="655" y="818"/>
                  </a:cubicBezTo>
                  <a:cubicBezTo>
                    <a:pt x="655" y="824"/>
                    <a:pt x="658" y="830"/>
                    <a:pt x="662" y="833"/>
                  </a:cubicBezTo>
                  <a:cubicBezTo>
                    <a:pt x="638" y="865"/>
                    <a:pt x="638" y="865"/>
                    <a:pt x="638" y="865"/>
                  </a:cubicBezTo>
                  <a:cubicBezTo>
                    <a:pt x="634" y="863"/>
                    <a:pt x="631" y="862"/>
                    <a:pt x="627" y="862"/>
                  </a:cubicBezTo>
                  <a:cubicBezTo>
                    <a:pt x="624" y="862"/>
                    <a:pt x="622" y="863"/>
                    <a:pt x="620" y="863"/>
                  </a:cubicBezTo>
                  <a:cubicBezTo>
                    <a:pt x="587" y="787"/>
                    <a:pt x="587" y="787"/>
                    <a:pt x="587" y="787"/>
                  </a:cubicBezTo>
                  <a:cubicBezTo>
                    <a:pt x="590" y="785"/>
                    <a:pt x="592" y="782"/>
                    <a:pt x="592" y="779"/>
                  </a:cubicBezTo>
                  <a:cubicBezTo>
                    <a:pt x="592" y="773"/>
                    <a:pt x="588" y="769"/>
                    <a:pt x="582" y="769"/>
                  </a:cubicBezTo>
                  <a:cubicBezTo>
                    <a:pt x="574" y="710"/>
                    <a:pt x="574" y="710"/>
                    <a:pt x="574" y="710"/>
                  </a:cubicBezTo>
                  <a:cubicBezTo>
                    <a:pt x="577" y="709"/>
                    <a:pt x="579" y="707"/>
                    <a:pt x="581" y="704"/>
                  </a:cubicBezTo>
                  <a:cubicBezTo>
                    <a:pt x="645" y="718"/>
                    <a:pt x="645" y="718"/>
                    <a:pt x="645" y="718"/>
                  </a:cubicBezTo>
                  <a:cubicBezTo>
                    <a:pt x="645" y="718"/>
                    <a:pt x="645" y="719"/>
                    <a:pt x="645" y="720"/>
                  </a:cubicBezTo>
                  <a:cubicBezTo>
                    <a:pt x="645" y="731"/>
                    <a:pt x="654" y="740"/>
                    <a:pt x="664" y="740"/>
                  </a:cubicBezTo>
                  <a:cubicBezTo>
                    <a:pt x="665" y="740"/>
                    <a:pt x="665" y="740"/>
                    <a:pt x="665" y="740"/>
                  </a:cubicBezTo>
                  <a:lnTo>
                    <a:pt x="672" y="798"/>
                  </a:lnTo>
                  <a:close/>
                  <a:moveTo>
                    <a:pt x="676" y="720"/>
                  </a:moveTo>
                  <a:cubicBezTo>
                    <a:pt x="676" y="725"/>
                    <a:pt x="673" y="730"/>
                    <a:pt x="668" y="731"/>
                  </a:cubicBezTo>
                  <a:cubicBezTo>
                    <a:pt x="667" y="721"/>
                    <a:pt x="667" y="721"/>
                    <a:pt x="667" y="721"/>
                  </a:cubicBezTo>
                  <a:cubicBezTo>
                    <a:pt x="674" y="713"/>
                    <a:pt x="674" y="713"/>
                    <a:pt x="674" y="713"/>
                  </a:cubicBezTo>
                  <a:cubicBezTo>
                    <a:pt x="675" y="715"/>
                    <a:pt x="676" y="717"/>
                    <a:pt x="676" y="720"/>
                  </a:cubicBezTo>
                  <a:close/>
                  <a:moveTo>
                    <a:pt x="677" y="705"/>
                  </a:moveTo>
                  <a:cubicBezTo>
                    <a:pt x="674" y="702"/>
                    <a:pt x="669" y="700"/>
                    <a:pt x="664" y="700"/>
                  </a:cubicBezTo>
                  <a:cubicBezTo>
                    <a:pt x="659" y="700"/>
                    <a:pt x="654" y="703"/>
                    <a:pt x="650" y="706"/>
                  </a:cubicBezTo>
                  <a:cubicBezTo>
                    <a:pt x="498" y="591"/>
                    <a:pt x="498" y="591"/>
                    <a:pt x="498" y="591"/>
                  </a:cubicBezTo>
                  <a:cubicBezTo>
                    <a:pt x="499" y="589"/>
                    <a:pt x="500" y="587"/>
                    <a:pt x="501" y="585"/>
                  </a:cubicBezTo>
                  <a:cubicBezTo>
                    <a:pt x="582" y="596"/>
                    <a:pt x="582" y="596"/>
                    <a:pt x="582" y="596"/>
                  </a:cubicBezTo>
                  <a:cubicBezTo>
                    <a:pt x="582" y="596"/>
                    <a:pt x="582" y="596"/>
                    <a:pt x="582" y="596"/>
                  </a:cubicBezTo>
                  <a:cubicBezTo>
                    <a:pt x="582" y="608"/>
                    <a:pt x="591" y="617"/>
                    <a:pt x="602" y="617"/>
                  </a:cubicBezTo>
                  <a:cubicBezTo>
                    <a:pt x="613" y="617"/>
                    <a:pt x="623" y="608"/>
                    <a:pt x="623" y="596"/>
                  </a:cubicBezTo>
                  <a:cubicBezTo>
                    <a:pt x="646" y="594"/>
                    <a:pt x="646" y="594"/>
                    <a:pt x="646" y="594"/>
                  </a:cubicBezTo>
                  <a:cubicBezTo>
                    <a:pt x="648" y="603"/>
                    <a:pt x="656" y="610"/>
                    <a:pt x="666" y="610"/>
                  </a:cubicBezTo>
                  <a:cubicBezTo>
                    <a:pt x="669" y="610"/>
                    <a:pt x="673" y="609"/>
                    <a:pt x="676" y="607"/>
                  </a:cubicBezTo>
                  <a:cubicBezTo>
                    <a:pt x="706" y="649"/>
                    <a:pt x="706" y="649"/>
                    <a:pt x="706" y="649"/>
                  </a:cubicBezTo>
                  <a:cubicBezTo>
                    <a:pt x="700" y="653"/>
                    <a:pt x="696" y="659"/>
                    <a:pt x="696" y="666"/>
                  </a:cubicBezTo>
                  <a:cubicBezTo>
                    <a:pt x="696" y="672"/>
                    <a:pt x="699" y="677"/>
                    <a:pt x="703" y="681"/>
                  </a:cubicBezTo>
                  <a:lnTo>
                    <a:pt x="677" y="705"/>
                  </a:lnTo>
                  <a:close/>
                  <a:moveTo>
                    <a:pt x="728" y="666"/>
                  </a:moveTo>
                  <a:cubicBezTo>
                    <a:pt x="728" y="672"/>
                    <a:pt x="723" y="678"/>
                    <a:pt x="716" y="678"/>
                  </a:cubicBezTo>
                  <a:cubicBezTo>
                    <a:pt x="715" y="678"/>
                    <a:pt x="714" y="677"/>
                    <a:pt x="712" y="677"/>
                  </a:cubicBezTo>
                  <a:cubicBezTo>
                    <a:pt x="722" y="668"/>
                    <a:pt x="722" y="668"/>
                    <a:pt x="722" y="668"/>
                  </a:cubicBezTo>
                  <a:cubicBezTo>
                    <a:pt x="723" y="667"/>
                    <a:pt x="723" y="666"/>
                    <a:pt x="722" y="665"/>
                  </a:cubicBezTo>
                  <a:cubicBezTo>
                    <a:pt x="722" y="665"/>
                    <a:pt x="722" y="665"/>
                    <a:pt x="722" y="665"/>
                  </a:cubicBezTo>
                  <a:cubicBezTo>
                    <a:pt x="727" y="662"/>
                    <a:pt x="727" y="662"/>
                    <a:pt x="727" y="662"/>
                  </a:cubicBezTo>
                  <a:cubicBezTo>
                    <a:pt x="728" y="663"/>
                    <a:pt x="728" y="664"/>
                    <a:pt x="728" y="666"/>
                  </a:cubicBezTo>
                  <a:close/>
                  <a:moveTo>
                    <a:pt x="732" y="654"/>
                  </a:moveTo>
                  <a:cubicBezTo>
                    <a:pt x="731" y="653"/>
                    <a:pt x="729" y="651"/>
                    <a:pt x="728" y="650"/>
                  </a:cubicBezTo>
                  <a:cubicBezTo>
                    <a:pt x="778" y="564"/>
                    <a:pt x="778" y="564"/>
                    <a:pt x="778" y="564"/>
                  </a:cubicBezTo>
                  <a:cubicBezTo>
                    <a:pt x="781" y="565"/>
                    <a:pt x="784" y="566"/>
                    <a:pt x="787" y="566"/>
                  </a:cubicBezTo>
                  <a:cubicBezTo>
                    <a:pt x="795" y="566"/>
                    <a:pt x="801" y="562"/>
                    <a:pt x="805" y="555"/>
                  </a:cubicBezTo>
                  <a:cubicBezTo>
                    <a:pt x="844" y="572"/>
                    <a:pt x="844" y="572"/>
                    <a:pt x="844" y="572"/>
                  </a:cubicBezTo>
                  <a:cubicBezTo>
                    <a:pt x="843" y="573"/>
                    <a:pt x="843" y="575"/>
                    <a:pt x="843" y="577"/>
                  </a:cubicBezTo>
                  <a:cubicBezTo>
                    <a:pt x="843" y="580"/>
                    <a:pt x="844" y="583"/>
                    <a:pt x="845" y="586"/>
                  </a:cubicBezTo>
                  <a:lnTo>
                    <a:pt x="732" y="654"/>
                  </a:lnTo>
                  <a:close/>
                  <a:moveTo>
                    <a:pt x="863" y="589"/>
                  </a:moveTo>
                  <a:cubicBezTo>
                    <a:pt x="859" y="589"/>
                    <a:pt x="856" y="587"/>
                    <a:pt x="854" y="585"/>
                  </a:cubicBezTo>
                  <a:cubicBezTo>
                    <a:pt x="863" y="579"/>
                    <a:pt x="863" y="579"/>
                    <a:pt x="863" y="579"/>
                  </a:cubicBezTo>
                  <a:cubicBezTo>
                    <a:pt x="868" y="579"/>
                    <a:pt x="868" y="579"/>
                    <a:pt x="868" y="579"/>
                  </a:cubicBezTo>
                  <a:cubicBezTo>
                    <a:pt x="873" y="583"/>
                    <a:pt x="873" y="583"/>
                    <a:pt x="873" y="583"/>
                  </a:cubicBezTo>
                  <a:cubicBezTo>
                    <a:pt x="871" y="587"/>
                    <a:pt x="867" y="589"/>
                    <a:pt x="863" y="589"/>
                  </a:cubicBezTo>
                  <a:close/>
                  <a:moveTo>
                    <a:pt x="881" y="585"/>
                  </a:moveTo>
                  <a:cubicBezTo>
                    <a:pt x="882" y="583"/>
                    <a:pt x="882" y="580"/>
                    <a:pt x="882" y="578"/>
                  </a:cubicBezTo>
                  <a:cubicBezTo>
                    <a:pt x="928" y="575"/>
                    <a:pt x="928" y="575"/>
                    <a:pt x="928" y="575"/>
                  </a:cubicBezTo>
                  <a:cubicBezTo>
                    <a:pt x="929" y="580"/>
                    <a:pt x="932" y="583"/>
                    <a:pt x="937" y="584"/>
                  </a:cubicBezTo>
                  <a:cubicBezTo>
                    <a:pt x="944" y="627"/>
                    <a:pt x="944" y="627"/>
                    <a:pt x="944" y="627"/>
                  </a:cubicBezTo>
                  <a:cubicBezTo>
                    <a:pt x="942" y="629"/>
                    <a:pt x="939" y="630"/>
                    <a:pt x="938" y="633"/>
                  </a:cubicBezTo>
                  <a:lnTo>
                    <a:pt x="881" y="585"/>
                  </a:lnTo>
                  <a:close/>
                  <a:moveTo>
                    <a:pt x="953" y="657"/>
                  </a:moveTo>
                  <a:cubicBezTo>
                    <a:pt x="946" y="657"/>
                    <a:pt x="941" y="652"/>
                    <a:pt x="941" y="645"/>
                  </a:cubicBezTo>
                  <a:cubicBezTo>
                    <a:pt x="941" y="644"/>
                    <a:pt x="941" y="642"/>
                    <a:pt x="942" y="641"/>
                  </a:cubicBezTo>
                  <a:cubicBezTo>
                    <a:pt x="948" y="647"/>
                    <a:pt x="948" y="647"/>
                    <a:pt x="948" y="647"/>
                  </a:cubicBezTo>
                  <a:cubicBezTo>
                    <a:pt x="949" y="647"/>
                    <a:pt x="949" y="647"/>
                    <a:pt x="949" y="647"/>
                  </a:cubicBezTo>
                  <a:cubicBezTo>
                    <a:pt x="949" y="647"/>
                    <a:pt x="950" y="647"/>
                    <a:pt x="950" y="647"/>
                  </a:cubicBezTo>
                  <a:cubicBezTo>
                    <a:pt x="950" y="648"/>
                    <a:pt x="950" y="648"/>
                    <a:pt x="951" y="648"/>
                  </a:cubicBezTo>
                  <a:cubicBezTo>
                    <a:pt x="951" y="648"/>
                    <a:pt x="951" y="648"/>
                    <a:pt x="951" y="648"/>
                  </a:cubicBezTo>
                  <a:cubicBezTo>
                    <a:pt x="954" y="657"/>
                    <a:pt x="954" y="657"/>
                    <a:pt x="954" y="657"/>
                  </a:cubicBezTo>
                  <a:cubicBezTo>
                    <a:pt x="953" y="657"/>
                    <a:pt x="953" y="657"/>
                    <a:pt x="953" y="657"/>
                  </a:cubicBezTo>
                  <a:close/>
                  <a:moveTo>
                    <a:pt x="957" y="656"/>
                  </a:moveTo>
                  <a:cubicBezTo>
                    <a:pt x="956" y="649"/>
                    <a:pt x="956" y="649"/>
                    <a:pt x="956" y="649"/>
                  </a:cubicBezTo>
                  <a:cubicBezTo>
                    <a:pt x="963" y="650"/>
                    <a:pt x="963" y="650"/>
                    <a:pt x="963" y="650"/>
                  </a:cubicBezTo>
                  <a:cubicBezTo>
                    <a:pt x="962" y="652"/>
                    <a:pt x="960" y="655"/>
                    <a:pt x="957" y="656"/>
                  </a:cubicBezTo>
                  <a:close/>
                  <a:moveTo>
                    <a:pt x="972" y="647"/>
                  </a:moveTo>
                  <a:cubicBezTo>
                    <a:pt x="972" y="646"/>
                    <a:pt x="972" y="646"/>
                    <a:pt x="972" y="645"/>
                  </a:cubicBezTo>
                  <a:cubicBezTo>
                    <a:pt x="972" y="639"/>
                    <a:pt x="969" y="634"/>
                    <a:pt x="965" y="630"/>
                  </a:cubicBezTo>
                  <a:cubicBezTo>
                    <a:pt x="1005" y="568"/>
                    <a:pt x="1005" y="568"/>
                    <a:pt x="1005" y="568"/>
                  </a:cubicBezTo>
                  <a:cubicBezTo>
                    <a:pt x="1008" y="569"/>
                    <a:pt x="1010" y="569"/>
                    <a:pt x="1013" y="569"/>
                  </a:cubicBezTo>
                  <a:cubicBezTo>
                    <a:pt x="1016" y="569"/>
                    <a:pt x="1018" y="569"/>
                    <a:pt x="1021" y="568"/>
                  </a:cubicBezTo>
                  <a:cubicBezTo>
                    <a:pt x="1041" y="632"/>
                    <a:pt x="1041" y="632"/>
                    <a:pt x="1041" y="632"/>
                  </a:cubicBezTo>
                  <a:cubicBezTo>
                    <a:pt x="1032" y="634"/>
                    <a:pt x="1025" y="642"/>
                    <a:pt x="1025" y="651"/>
                  </a:cubicBezTo>
                  <a:cubicBezTo>
                    <a:pt x="1025" y="652"/>
                    <a:pt x="1025" y="653"/>
                    <a:pt x="1025" y="654"/>
                  </a:cubicBezTo>
                  <a:lnTo>
                    <a:pt x="972" y="647"/>
                  </a:lnTo>
                  <a:close/>
                  <a:moveTo>
                    <a:pt x="1049" y="657"/>
                  </a:moveTo>
                  <a:cubicBezTo>
                    <a:pt x="1041" y="656"/>
                    <a:pt x="1041" y="656"/>
                    <a:pt x="1041" y="656"/>
                  </a:cubicBezTo>
                  <a:cubicBezTo>
                    <a:pt x="1042" y="654"/>
                    <a:pt x="1042" y="654"/>
                    <a:pt x="1042" y="654"/>
                  </a:cubicBezTo>
                  <a:cubicBezTo>
                    <a:pt x="1047" y="651"/>
                    <a:pt x="1047" y="651"/>
                    <a:pt x="1047" y="651"/>
                  </a:cubicBezTo>
                  <a:lnTo>
                    <a:pt x="1049" y="657"/>
                  </a:lnTo>
                  <a:close/>
                  <a:moveTo>
                    <a:pt x="1039" y="651"/>
                  </a:moveTo>
                  <a:cubicBezTo>
                    <a:pt x="1039" y="651"/>
                    <a:pt x="1039" y="651"/>
                    <a:pt x="1039" y="652"/>
                  </a:cubicBezTo>
                  <a:cubicBezTo>
                    <a:pt x="1037" y="655"/>
                    <a:pt x="1037" y="655"/>
                    <a:pt x="1037" y="655"/>
                  </a:cubicBezTo>
                  <a:cubicBezTo>
                    <a:pt x="1033" y="655"/>
                    <a:pt x="1033" y="655"/>
                    <a:pt x="1033" y="655"/>
                  </a:cubicBezTo>
                  <a:cubicBezTo>
                    <a:pt x="1033" y="654"/>
                    <a:pt x="1033" y="653"/>
                    <a:pt x="1033" y="651"/>
                  </a:cubicBezTo>
                  <a:cubicBezTo>
                    <a:pt x="1033" y="645"/>
                    <a:pt x="1038" y="640"/>
                    <a:pt x="1044" y="640"/>
                  </a:cubicBezTo>
                  <a:cubicBezTo>
                    <a:pt x="1046" y="647"/>
                    <a:pt x="1046" y="647"/>
                    <a:pt x="1046" y="647"/>
                  </a:cubicBezTo>
                  <a:lnTo>
                    <a:pt x="1039" y="651"/>
                  </a:lnTo>
                  <a:close/>
                  <a:moveTo>
                    <a:pt x="1048" y="640"/>
                  </a:moveTo>
                  <a:cubicBezTo>
                    <a:pt x="1050" y="641"/>
                    <a:pt x="1051" y="642"/>
                    <a:pt x="1052" y="643"/>
                  </a:cubicBezTo>
                  <a:cubicBezTo>
                    <a:pt x="1049" y="645"/>
                    <a:pt x="1049" y="645"/>
                    <a:pt x="1049" y="645"/>
                  </a:cubicBezTo>
                  <a:lnTo>
                    <a:pt x="1048" y="640"/>
                  </a:lnTo>
                  <a:close/>
                  <a:moveTo>
                    <a:pt x="1038" y="661"/>
                  </a:moveTo>
                  <a:cubicBezTo>
                    <a:pt x="1039" y="660"/>
                    <a:pt x="1039" y="660"/>
                    <a:pt x="1039" y="660"/>
                  </a:cubicBezTo>
                  <a:cubicBezTo>
                    <a:pt x="1051" y="661"/>
                    <a:pt x="1051" y="661"/>
                    <a:pt x="1051" y="661"/>
                  </a:cubicBezTo>
                  <a:cubicBezTo>
                    <a:pt x="1049" y="662"/>
                    <a:pt x="1047" y="663"/>
                    <a:pt x="1045" y="663"/>
                  </a:cubicBezTo>
                  <a:cubicBezTo>
                    <a:pt x="1042" y="663"/>
                    <a:pt x="1040" y="662"/>
                    <a:pt x="1038" y="661"/>
                  </a:cubicBezTo>
                  <a:close/>
                  <a:moveTo>
                    <a:pt x="1056" y="651"/>
                  </a:moveTo>
                  <a:cubicBezTo>
                    <a:pt x="1056" y="654"/>
                    <a:pt x="1055" y="657"/>
                    <a:pt x="1054" y="659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55" y="646"/>
                    <a:pt x="1055" y="646"/>
                    <a:pt x="1055" y="646"/>
                  </a:cubicBezTo>
                  <a:cubicBezTo>
                    <a:pt x="1056" y="648"/>
                    <a:pt x="1056" y="649"/>
                    <a:pt x="1056" y="651"/>
                  </a:cubicBezTo>
                  <a:close/>
                  <a:moveTo>
                    <a:pt x="1059" y="638"/>
                  </a:moveTo>
                  <a:cubicBezTo>
                    <a:pt x="1056" y="634"/>
                    <a:pt x="1051" y="632"/>
                    <a:pt x="1045" y="632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27" y="565"/>
                    <a:pt x="1028" y="563"/>
                    <a:pt x="1030" y="561"/>
                  </a:cubicBezTo>
                  <a:cubicBezTo>
                    <a:pt x="1081" y="617"/>
                    <a:pt x="1081" y="617"/>
                    <a:pt x="1081" y="617"/>
                  </a:cubicBezTo>
                  <a:cubicBezTo>
                    <a:pt x="1079" y="618"/>
                    <a:pt x="1079" y="620"/>
                    <a:pt x="1079" y="623"/>
                  </a:cubicBezTo>
                  <a:cubicBezTo>
                    <a:pt x="1079" y="624"/>
                    <a:pt x="1079" y="625"/>
                    <a:pt x="1079" y="626"/>
                  </a:cubicBezTo>
                  <a:lnTo>
                    <a:pt x="1059" y="638"/>
                  </a:lnTo>
                  <a:close/>
                  <a:moveTo>
                    <a:pt x="1098" y="618"/>
                  </a:moveTo>
                  <a:cubicBezTo>
                    <a:pt x="1096" y="616"/>
                    <a:pt x="1094" y="614"/>
                    <a:pt x="1091" y="613"/>
                  </a:cubicBezTo>
                  <a:cubicBezTo>
                    <a:pt x="1096" y="550"/>
                    <a:pt x="1096" y="550"/>
                    <a:pt x="1096" y="550"/>
                  </a:cubicBezTo>
                  <a:cubicBezTo>
                    <a:pt x="1100" y="549"/>
                    <a:pt x="1104" y="547"/>
                    <a:pt x="1107" y="544"/>
                  </a:cubicBezTo>
                  <a:cubicBezTo>
                    <a:pt x="1171" y="585"/>
                    <a:pt x="1171" y="585"/>
                    <a:pt x="1171" y="585"/>
                  </a:cubicBezTo>
                  <a:cubicBezTo>
                    <a:pt x="1167" y="589"/>
                    <a:pt x="1167" y="589"/>
                    <a:pt x="1167" y="589"/>
                  </a:cubicBezTo>
                  <a:cubicBezTo>
                    <a:pt x="1164" y="587"/>
                    <a:pt x="1160" y="586"/>
                    <a:pt x="1156" y="586"/>
                  </a:cubicBezTo>
                  <a:cubicBezTo>
                    <a:pt x="1144" y="586"/>
                    <a:pt x="1135" y="595"/>
                    <a:pt x="1135" y="606"/>
                  </a:cubicBezTo>
                  <a:cubicBezTo>
                    <a:pt x="1135" y="607"/>
                    <a:pt x="1135" y="608"/>
                    <a:pt x="1136" y="609"/>
                  </a:cubicBezTo>
                  <a:lnTo>
                    <a:pt x="1098" y="618"/>
                  </a:lnTo>
                  <a:close/>
                  <a:moveTo>
                    <a:pt x="1168" y="606"/>
                  </a:moveTo>
                  <a:cubicBezTo>
                    <a:pt x="1168" y="607"/>
                    <a:pt x="1168" y="608"/>
                    <a:pt x="1168" y="608"/>
                  </a:cubicBezTo>
                  <a:cubicBezTo>
                    <a:pt x="1159" y="605"/>
                    <a:pt x="1159" y="605"/>
                    <a:pt x="1159" y="605"/>
                  </a:cubicBezTo>
                  <a:cubicBezTo>
                    <a:pt x="1165" y="598"/>
                    <a:pt x="1165" y="598"/>
                    <a:pt x="1165" y="598"/>
                  </a:cubicBezTo>
                  <a:cubicBezTo>
                    <a:pt x="1167" y="600"/>
                    <a:pt x="1168" y="603"/>
                    <a:pt x="1168" y="606"/>
                  </a:cubicBezTo>
                  <a:close/>
                  <a:moveTo>
                    <a:pt x="1155" y="605"/>
                  </a:moveTo>
                  <a:cubicBezTo>
                    <a:pt x="1143" y="607"/>
                    <a:pt x="1143" y="607"/>
                    <a:pt x="1143" y="607"/>
                  </a:cubicBezTo>
                  <a:cubicBezTo>
                    <a:pt x="1143" y="607"/>
                    <a:pt x="1143" y="607"/>
                    <a:pt x="1143" y="606"/>
                  </a:cubicBezTo>
                  <a:cubicBezTo>
                    <a:pt x="1143" y="600"/>
                    <a:pt x="1149" y="594"/>
                    <a:pt x="1156" y="594"/>
                  </a:cubicBezTo>
                  <a:cubicBezTo>
                    <a:pt x="1158" y="594"/>
                    <a:pt x="1160" y="595"/>
                    <a:pt x="1162" y="596"/>
                  </a:cubicBezTo>
                  <a:lnTo>
                    <a:pt x="1155" y="605"/>
                  </a:lnTo>
                  <a:close/>
                  <a:moveTo>
                    <a:pt x="1156" y="619"/>
                  </a:moveTo>
                  <a:cubicBezTo>
                    <a:pt x="1151" y="619"/>
                    <a:pt x="1146" y="616"/>
                    <a:pt x="1144" y="611"/>
                  </a:cubicBezTo>
                  <a:cubicBezTo>
                    <a:pt x="1156" y="609"/>
                    <a:pt x="1156" y="609"/>
                    <a:pt x="1156" y="609"/>
                  </a:cubicBezTo>
                  <a:cubicBezTo>
                    <a:pt x="1167" y="612"/>
                    <a:pt x="1167" y="612"/>
                    <a:pt x="1167" y="612"/>
                  </a:cubicBezTo>
                  <a:cubicBezTo>
                    <a:pt x="1165" y="616"/>
                    <a:pt x="1160" y="619"/>
                    <a:pt x="1156" y="619"/>
                  </a:cubicBezTo>
                  <a:close/>
                  <a:moveTo>
                    <a:pt x="1170" y="592"/>
                  </a:moveTo>
                  <a:cubicBezTo>
                    <a:pt x="1174" y="587"/>
                    <a:pt x="1174" y="587"/>
                    <a:pt x="1174" y="587"/>
                  </a:cubicBezTo>
                  <a:cubicBezTo>
                    <a:pt x="1233" y="625"/>
                    <a:pt x="1233" y="625"/>
                    <a:pt x="1233" y="625"/>
                  </a:cubicBezTo>
                  <a:cubicBezTo>
                    <a:pt x="1232" y="626"/>
                    <a:pt x="1231" y="628"/>
                    <a:pt x="1231" y="630"/>
                  </a:cubicBezTo>
                  <a:cubicBezTo>
                    <a:pt x="1176" y="611"/>
                    <a:pt x="1176" y="611"/>
                    <a:pt x="1176" y="611"/>
                  </a:cubicBezTo>
                  <a:cubicBezTo>
                    <a:pt x="1176" y="610"/>
                    <a:pt x="1176" y="608"/>
                    <a:pt x="1176" y="606"/>
                  </a:cubicBezTo>
                  <a:cubicBezTo>
                    <a:pt x="1176" y="601"/>
                    <a:pt x="1174" y="596"/>
                    <a:pt x="1170" y="592"/>
                  </a:cubicBezTo>
                  <a:close/>
                  <a:moveTo>
                    <a:pt x="1250" y="645"/>
                  </a:moveTo>
                  <a:cubicBezTo>
                    <a:pt x="1245" y="645"/>
                    <a:pt x="1241" y="642"/>
                    <a:pt x="1239" y="637"/>
                  </a:cubicBezTo>
                  <a:cubicBezTo>
                    <a:pt x="1252" y="641"/>
                    <a:pt x="1252" y="641"/>
                    <a:pt x="1252" y="641"/>
                  </a:cubicBezTo>
                  <a:cubicBezTo>
                    <a:pt x="1253" y="645"/>
                    <a:pt x="1253" y="645"/>
                    <a:pt x="1253" y="645"/>
                  </a:cubicBezTo>
                  <a:cubicBezTo>
                    <a:pt x="1252" y="645"/>
                    <a:pt x="1251" y="645"/>
                    <a:pt x="1250" y="645"/>
                  </a:cubicBezTo>
                  <a:close/>
                  <a:moveTo>
                    <a:pt x="1276" y="731"/>
                  </a:moveTo>
                  <a:cubicBezTo>
                    <a:pt x="1259" y="651"/>
                    <a:pt x="1259" y="651"/>
                    <a:pt x="1259" y="651"/>
                  </a:cubicBezTo>
                  <a:cubicBezTo>
                    <a:pt x="1265" y="648"/>
                    <a:pt x="1270" y="641"/>
                    <a:pt x="1270" y="634"/>
                  </a:cubicBezTo>
                  <a:cubicBezTo>
                    <a:pt x="1270" y="631"/>
                    <a:pt x="1270" y="629"/>
                    <a:pt x="1269" y="627"/>
                  </a:cubicBezTo>
                  <a:cubicBezTo>
                    <a:pt x="1360" y="581"/>
                    <a:pt x="1360" y="581"/>
                    <a:pt x="1360" y="581"/>
                  </a:cubicBezTo>
                  <a:cubicBezTo>
                    <a:pt x="1362" y="585"/>
                    <a:pt x="1366" y="588"/>
                    <a:pt x="1370" y="589"/>
                  </a:cubicBezTo>
                  <a:cubicBezTo>
                    <a:pt x="1352" y="624"/>
                    <a:pt x="1352" y="624"/>
                    <a:pt x="1352" y="624"/>
                  </a:cubicBezTo>
                  <a:cubicBezTo>
                    <a:pt x="1351" y="624"/>
                    <a:pt x="1349" y="623"/>
                    <a:pt x="1346" y="623"/>
                  </a:cubicBezTo>
                  <a:cubicBezTo>
                    <a:pt x="1336" y="623"/>
                    <a:pt x="1328" y="631"/>
                    <a:pt x="1328" y="641"/>
                  </a:cubicBezTo>
                  <a:cubicBezTo>
                    <a:pt x="1328" y="645"/>
                    <a:pt x="1329" y="649"/>
                    <a:pt x="1331" y="651"/>
                  </a:cubicBezTo>
                  <a:cubicBezTo>
                    <a:pt x="1299" y="678"/>
                    <a:pt x="1299" y="678"/>
                    <a:pt x="1299" y="678"/>
                  </a:cubicBezTo>
                  <a:cubicBezTo>
                    <a:pt x="1298" y="677"/>
                    <a:pt x="1296" y="676"/>
                    <a:pt x="1293" y="676"/>
                  </a:cubicBezTo>
                  <a:cubicBezTo>
                    <a:pt x="1288" y="676"/>
                    <a:pt x="1283" y="681"/>
                    <a:pt x="1283" y="686"/>
                  </a:cubicBezTo>
                  <a:cubicBezTo>
                    <a:pt x="1283" y="692"/>
                    <a:pt x="1288" y="696"/>
                    <a:pt x="1293" y="696"/>
                  </a:cubicBezTo>
                  <a:cubicBezTo>
                    <a:pt x="1294" y="696"/>
                    <a:pt x="1295" y="696"/>
                    <a:pt x="1295" y="696"/>
                  </a:cubicBezTo>
                  <a:cubicBezTo>
                    <a:pt x="1312" y="738"/>
                    <a:pt x="1312" y="738"/>
                    <a:pt x="1312" y="738"/>
                  </a:cubicBezTo>
                  <a:cubicBezTo>
                    <a:pt x="1310" y="739"/>
                    <a:pt x="1309" y="741"/>
                    <a:pt x="1307" y="742"/>
                  </a:cubicBezTo>
                  <a:lnTo>
                    <a:pt x="1276" y="731"/>
                  </a:lnTo>
                  <a:close/>
                  <a:moveTo>
                    <a:pt x="1310" y="755"/>
                  </a:moveTo>
                  <a:cubicBezTo>
                    <a:pt x="1310" y="753"/>
                    <a:pt x="1311" y="750"/>
                    <a:pt x="1312" y="748"/>
                  </a:cubicBezTo>
                  <a:cubicBezTo>
                    <a:pt x="1318" y="750"/>
                    <a:pt x="1318" y="750"/>
                    <a:pt x="1318" y="750"/>
                  </a:cubicBezTo>
                  <a:cubicBezTo>
                    <a:pt x="1320" y="755"/>
                    <a:pt x="1320" y="755"/>
                    <a:pt x="1320" y="755"/>
                  </a:cubicBezTo>
                  <a:cubicBezTo>
                    <a:pt x="1314" y="764"/>
                    <a:pt x="1314" y="764"/>
                    <a:pt x="1314" y="764"/>
                  </a:cubicBezTo>
                  <a:cubicBezTo>
                    <a:pt x="1312" y="762"/>
                    <a:pt x="1310" y="759"/>
                    <a:pt x="1310" y="755"/>
                  </a:cubicBezTo>
                  <a:close/>
                  <a:moveTo>
                    <a:pt x="1435" y="885"/>
                  </a:moveTo>
                  <a:cubicBezTo>
                    <a:pt x="1422" y="897"/>
                    <a:pt x="1422" y="897"/>
                    <a:pt x="1422" y="897"/>
                  </a:cubicBezTo>
                  <a:cubicBezTo>
                    <a:pt x="1419" y="895"/>
                    <a:pt x="1416" y="893"/>
                    <a:pt x="1412" y="893"/>
                  </a:cubicBezTo>
                  <a:cubicBezTo>
                    <a:pt x="1413" y="883"/>
                    <a:pt x="1413" y="883"/>
                    <a:pt x="1413" y="883"/>
                  </a:cubicBezTo>
                  <a:cubicBezTo>
                    <a:pt x="1417" y="882"/>
                    <a:pt x="1421" y="880"/>
                    <a:pt x="1422" y="876"/>
                  </a:cubicBezTo>
                  <a:cubicBezTo>
                    <a:pt x="1434" y="878"/>
                    <a:pt x="1434" y="878"/>
                    <a:pt x="1434" y="878"/>
                  </a:cubicBezTo>
                  <a:cubicBezTo>
                    <a:pt x="1434" y="879"/>
                    <a:pt x="1434" y="879"/>
                    <a:pt x="1434" y="880"/>
                  </a:cubicBezTo>
                  <a:cubicBezTo>
                    <a:pt x="1434" y="882"/>
                    <a:pt x="1434" y="884"/>
                    <a:pt x="1435" y="885"/>
                  </a:cubicBezTo>
                  <a:close/>
                  <a:moveTo>
                    <a:pt x="1422" y="912"/>
                  </a:moveTo>
                  <a:cubicBezTo>
                    <a:pt x="1422" y="913"/>
                    <a:pt x="1421" y="914"/>
                    <a:pt x="1421" y="915"/>
                  </a:cubicBezTo>
                  <a:cubicBezTo>
                    <a:pt x="1411" y="911"/>
                    <a:pt x="1411" y="911"/>
                    <a:pt x="1411" y="911"/>
                  </a:cubicBezTo>
                  <a:cubicBezTo>
                    <a:pt x="1419" y="905"/>
                    <a:pt x="1419" y="905"/>
                    <a:pt x="1419" y="905"/>
                  </a:cubicBezTo>
                  <a:cubicBezTo>
                    <a:pt x="1420" y="907"/>
                    <a:pt x="1422" y="910"/>
                    <a:pt x="1422" y="912"/>
                  </a:cubicBezTo>
                  <a:close/>
                  <a:moveTo>
                    <a:pt x="1398" y="912"/>
                  </a:moveTo>
                  <a:cubicBezTo>
                    <a:pt x="1398" y="907"/>
                    <a:pt x="1402" y="902"/>
                    <a:pt x="1407" y="901"/>
                  </a:cubicBezTo>
                  <a:cubicBezTo>
                    <a:pt x="1405" y="912"/>
                    <a:pt x="1405" y="912"/>
                    <a:pt x="1405" y="912"/>
                  </a:cubicBezTo>
                  <a:cubicBezTo>
                    <a:pt x="1405" y="912"/>
                    <a:pt x="1405" y="912"/>
                    <a:pt x="1405" y="912"/>
                  </a:cubicBezTo>
                  <a:cubicBezTo>
                    <a:pt x="1405" y="912"/>
                    <a:pt x="1405" y="912"/>
                    <a:pt x="1405" y="912"/>
                  </a:cubicBezTo>
                  <a:cubicBezTo>
                    <a:pt x="1405" y="912"/>
                    <a:pt x="1405" y="913"/>
                    <a:pt x="1405" y="913"/>
                  </a:cubicBezTo>
                  <a:cubicBezTo>
                    <a:pt x="1398" y="915"/>
                    <a:pt x="1398" y="915"/>
                    <a:pt x="1398" y="915"/>
                  </a:cubicBezTo>
                  <a:cubicBezTo>
                    <a:pt x="1398" y="914"/>
                    <a:pt x="1398" y="913"/>
                    <a:pt x="1398" y="912"/>
                  </a:cubicBezTo>
                  <a:close/>
                  <a:moveTo>
                    <a:pt x="1411" y="901"/>
                  </a:moveTo>
                  <a:cubicBezTo>
                    <a:pt x="1413" y="901"/>
                    <a:pt x="1414" y="901"/>
                    <a:pt x="1416" y="902"/>
                  </a:cubicBezTo>
                  <a:cubicBezTo>
                    <a:pt x="1410" y="907"/>
                    <a:pt x="1410" y="907"/>
                    <a:pt x="1410" y="907"/>
                  </a:cubicBezTo>
                  <a:lnTo>
                    <a:pt x="1411" y="901"/>
                  </a:lnTo>
                  <a:close/>
                  <a:moveTo>
                    <a:pt x="1312" y="937"/>
                  </a:moveTo>
                  <a:cubicBezTo>
                    <a:pt x="1406" y="880"/>
                    <a:pt x="1406" y="880"/>
                    <a:pt x="1406" y="880"/>
                  </a:cubicBezTo>
                  <a:cubicBezTo>
                    <a:pt x="1407" y="881"/>
                    <a:pt x="1408" y="882"/>
                    <a:pt x="1410" y="882"/>
                  </a:cubicBezTo>
                  <a:cubicBezTo>
                    <a:pt x="1408" y="893"/>
                    <a:pt x="1408" y="893"/>
                    <a:pt x="1408" y="893"/>
                  </a:cubicBezTo>
                  <a:cubicBezTo>
                    <a:pt x="1398" y="894"/>
                    <a:pt x="1390" y="902"/>
                    <a:pt x="1390" y="912"/>
                  </a:cubicBezTo>
                  <a:cubicBezTo>
                    <a:pt x="1390" y="914"/>
                    <a:pt x="1390" y="915"/>
                    <a:pt x="1391" y="917"/>
                  </a:cubicBezTo>
                  <a:lnTo>
                    <a:pt x="1312" y="937"/>
                  </a:lnTo>
                  <a:close/>
                  <a:moveTo>
                    <a:pt x="1410" y="924"/>
                  </a:moveTo>
                  <a:cubicBezTo>
                    <a:pt x="1406" y="924"/>
                    <a:pt x="1402" y="922"/>
                    <a:pt x="1400" y="919"/>
                  </a:cubicBezTo>
                  <a:cubicBezTo>
                    <a:pt x="1411" y="916"/>
                    <a:pt x="1411" y="916"/>
                    <a:pt x="1411" y="916"/>
                  </a:cubicBezTo>
                  <a:cubicBezTo>
                    <a:pt x="1420" y="919"/>
                    <a:pt x="1420" y="919"/>
                    <a:pt x="1420" y="919"/>
                  </a:cubicBezTo>
                  <a:cubicBezTo>
                    <a:pt x="1418" y="922"/>
                    <a:pt x="1414" y="924"/>
                    <a:pt x="1410" y="924"/>
                  </a:cubicBezTo>
                  <a:close/>
                  <a:moveTo>
                    <a:pt x="1429" y="918"/>
                  </a:moveTo>
                  <a:cubicBezTo>
                    <a:pt x="1429" y="916"/>
                    <a:pt x="1430" y="914"/>
                    <a:pt x="1430" y="912"/>
                  </a:cubicBezTo>
                  <a:cubicBezTo>
                    <a:pt x="1430" y="908"/>
                    <a:pt x="1428" y="903"/>
                    <a:pt x="1425" y="900"/>
                  </a:cubicBezTo>
                  <a:cubicBezTo>
                    <a:pt x="1438" y="888"/>
                    <a:pt x="1438" y="888"/>
                    <a:pt x="1438" y="888"/>
                  </a:cubicBezTo>
                  <a:cubicBezTo>
                    <a:pt x="1439" y="889"/>
                    <a:pt x="1441" y="890"/>
                    <a:pt x="1444" y="890"/>
                  </a:cubicBezTo>
                  <a:cubicBezTo>
                    <a:pt x="1449" y="890"/>
                    <a:pt x="1453" y="887"/>
                    <a:pt x="1453" y="882"/>
                  </a:cubicBezTo>
                  <a:cubicBezTo>
                    <a:pt x="1668" y="941"/>
                    <a:pt x="1668" y="941"/>
                    <a:pt x="1668" y="941"/>
                  </a:cubicBezTo>
                  <a:cubicBezTo>
                    <a:pt x="1668" y="941"/>
                    <a:pt x="1668" y="941"/>
                    <a:pt x="1668" y="941"/>
                  </a:cubicBezTo>
                  <a:cubicBezTo>
                    <a:pt x="1502" y="941"/>
                    <a:pt x="1502" y="941"/>
                    <a:pt x="1502" y="941"/>
                  </a:cubicBezTo>
                  <a:cubicBezTo>
                    <a:pt x="1501" y="937"/>
                    <a:pt x="1497" y="934"/>
                    <a:pt x="1492" y="934"/>
                  </a:cubicBezTo>
                  <a:cubicBezTo>
                    <a:pt x="1489" y="934"/>
                    <a:pt x="1485" y="936"/>
                    <a:pt x="1484" y="938"/>
                  </a:cubicBezTo>
                  <a:lnTo>
                    <a:pt x="1429" y="918"/>
                  </a:lnTo>
                  <a:close/>
                  <a:moveTo>
                    <a:pt x="1716" y="962"/>
                  </a:moveTo>
                  <a:cubicBezTo>
                    <a:pt x="1722" y="962"/>
                    <a:pt x="1727" y="967"/>
                    <a:pt x="1727" y="973"/>
                  </a:cubicBezTo>
                  <a:cubicBezTo>
                    <a:pt x="1727" y="975"/>
                    <a:pt x="1727" y="976"/>
                    <a:pt x="1727" y="977"/>
                  </a:cubicBezTo>
                  <a:cubicBezTo>
                    <a:pt x="1717" y="972"/>
                    <a:pt x="1717" y="972"/>
                    <a:pt x="1717" y="972"/>
                  </a:cubicBezTo>
                  <a:cubicBezTo>
                    <a:pt x="1708" y="965"/>
                    <a:pt x="1708" y="965"/>
                    <a:pt x="1708" y="965"/>
                  </a:cubicBezTo>
                  <a:cubicBezTo>
                    <a:pt x="1710" y="963"/>
                    <a:pt x="1713" y="962"/>
                    <a:pt x="1716" y="962"/>
                  </a:cubicBezTo>
                  <a:close/>
                  <a:moveTo>
                    <a:pt x="1716" y="985"/>
                  </a:moveTo>
                  <a:cubicBezTo>
                    <a:pt x="1709" y="985"/>
                    <a:pt x="1704" y="980"/>
                    <a:pt x="1704" y="973"/>
                  </a:cubicBezTo>
                  <a:cubicBezTo>
                    <a:pt x="1704" y="971"/>
                    <a:pt x="1704" y="970"/>
                    <a:pt x="1705" y="968"/>
                  </a:cubicBezTo>
                  <a:cubicBezTo>
                    <a:pt x="1714" y="975"/>
                    <a:pt x="1714" y="975"/>
                    <a:pt x="1714" y="975"/>
                  </a:cubicBezTo>
                  <a:cubicBezTo>
                    <a:pt x="1715" y="976"/>
                    <a:pt x="1715" y="976"/>
                    <a:pt x="1715" y="976"/>
                  </a:cubicBezTo>
                  <a:cubicBezTo>
                    <a:pt x="1725" y="980"/>
                    <a:pt x="1725" y="980"/>
                    <a:pt x="1725" y="980"/>
                  </a:cubicBezTo>
                  <a:cubicBezTo>
                    <a:pt x="1723" y="983"/>
                    <a:pt x="1720" y="985"/>
                    <a:pt x="1716" y="985"/>
                  </a:cubicBezTo>
                  <a:close/>
                  <a:moveTo>
                    <a:pt x="1787" y="1009"/>
                  </a:moveTo>
                  <a:cubicBezTo>
                    <a:pt x="1785" y="1009"/>
                    <a:pt x="1784" y="1008"/>
                    <a:pt x="1784" y="1007"/>
                  </a:cubicBezTo>
                  <a:cubicBezTo>
                    <a:pt x="1786" y="1008"/>
                    <a:pt x="1786" y="1008"/>
                    <a:pt x="1786" y="1008"/>
                  </a:cubicBezTo>
                  <a:cubicBezTo>
                    <a:pt x="1786" y="1008"/>
                    <a:pt x="1786" y="1008"/>
                    <a:pt x="1787" y="1008"/>
                  </a:cubicBezTo>
                  <a:cubicBezTo>
                    <a:pt x="1787" y="1008"/>
                    <a:pt x="1788" y="1007"/>
                    <a:pt x="1788" y="1007"/>
                  </a:cubicBezTo>
                  <a:cubicBezTo>
                    <a:pt x="1789" y="1006"/>
                    <a:pt x="1788" y="1004"/>
                    <a:pt x="1787" y="1004"/>
                  </a:cubicBezTo>
                  <a:cubicBezTo>
                    <a:pt x="1785" y="1003"/>
                    <a:pt x="1785" y="1003"/>
                    <a:pt x="1785" y="1003"/>
                  </a:cubicBezTo>
                  <a:cubicBezTo>
                    <a:pt x="1786" y="1003"/>
                    <a:pt x="1786" y="1002"/>
                    <a:pt x="1787" y="1002"/>
                  </a:cubicBezTo>
                  <a:cubicBezTo>
                    <a:pt x="1788" y="1002"/>
                    <a:pt x="1790" y="1004"/>
                    <a:pt x="1790" y="1006"/>
                  </a:cubicBezTo>
                  <a:cubicBezTo>
                    <a:pt x="1790" y="1008"/>
                    <a:pt x="1788" y="1009"/>
                    <a:pt x="1787" y="10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14"/>
            <p:cNvSpPr>
              <a:spLocks noEditPoints="1"/>
            </p:cNvSpPr>
            <p:nvPr/>
          </p:nvSpPr>
          <p:spPr bwMode="auto">
            <a:xfrm>
              <a:off x="9185275" y="4854575"/>
              <a:ext cx="1042988" cy="766763"/>
            </a:xfrm>
            <a:custGeom>
              <a:avLst/>
              <a:gdLst>
                <a:gd name="T0" fmla="*/ 321 w 374"/>
                <a:gd name="T1" fmla="*/ 10 h 275"/>
                <a:gd name="T2" fmla="*/ 263 w 374"/>
                <a:gd name="T3" fmla="*/ 67 h 275"/>
                <a:gd name="T4" fmla="*/ 209 w 374"/>
                <a:gd name="T5" fmla="*/ 19 h 275"/>
                <a:gd name="T6" fmla="*/ 18 w 374"/>
                <a:gd name="T7" fmla="*/ 117 h 275"/>
                <a:gd name="T8" fmla="*/ 15 w 374"/>
                <a:gd name="T9" fmla="*/ 231 h 275"/>
                <a:gd name="T10" fmla="*/ 158 w 374"/>
                <a:gd name="T11" fmla="*/ 194 h 275"/>
                <a:gd name="T12" fmla="*/ 232 w 374"/>
                <a:gd name="T13" fmla="*/ 239 h 275"/>
                <a:gd name="T14" fmla="*/ 284 w 374"/>
                <a:gd name="T15" fmla="*/ 264 h 275"/>
                <a:gd name="T16" fmla="*/ 359 w 374"/>
                <a:gd name="T17" fmla="*/ 169 h 275"/>
                <a:gd name="T18" fmla="*/ 243 w 374"/>
                <a:gd name="T19" fmla="*/ 56 h 275"/>
                <a:gd name="T20" fmla="*/ 279 w 374"/>
                <a:gd name="T21" fmla="*/ 256 h 275"/>
                <a:gd name="T22" fmla="*/ 269 w 374"/>
                <a:gd name="T23" fmla="*/ 257 h 275"/>
                <a:gd name="T24" fmla="*/ 269 w 374"/>
                <a:gd name="T25" fmla="*/ 257 h 275"/>
                <a:gd name="T26" fmla="*/ 264 w 374"/>
                <a:gd name="T27" fmla="*/ 209 h 275"/>
                <a:gd name="T28" fmla="*/ 194 w 374"/>
                <a:gd name="T29" fmla="*/ 155 h 275"/>
                <a:gd name="T30" fmla="*/ 236 w 374"/>
                <a:gd name="T31" fmla="*/ 77 h 275"/>
                <a:gd name="T32" fmla="*/ 116 w 374"/>
                <a:gd name="T33" fmla="*/ 152 h 275"/>
                <a:gd name="T34" fmla="*/ 89 w 374"/>
                <a:gd name="T35" fmla="*/ 165 h 275"/>
                <a:gd name="T36" fmla="*/ 96 w 374"/>
                <a:gd name="T37" fmla="*/ 160 h 275"/>
                <a:gd name="T38" fmla="*/ 94 w 374"/>
                <a:gd name="T39" fmla="*/ 147 h 275"/>
                <a:gd name="T40" fmla="*/ 106 w 374"/>
                <a:gd name="T41" fmla="*/ 157 h 275"/>
                <a:gd name="T42" fmla="*/ 113 w 374"/>
                <a:gd name="T43" fmla="*/ 135 h 275"/>
                <a:gd name="T44" fmla="*/ 122 w 374"/>
                <a:gd name="T45" fmla="*/ 142 h 275"/>
                <a:gd name="T46" fmla="*/ 138 w 374"/>
                <a:gd name="T47" fmla="*/ 69 h 275"/>
                <a:gd name="T48" fmla="*/ 152 w 374"/>
                <a:gd name="T49" fmla="*/ 57 h 275"/>
                <a:gd name="T50" fmla="*/ 240 w 374"/>
                <a:gd name="T51" fmla="*/ 67 h 275"/>
                <a:gd name="T52" fmla="*/ 232 w 374"/>
                <a:gd name="T53" fmla="*/ 72 h 275"/>
                <a:gd name="T54" fmla="*/ 246 w 374"/>
                <a:gd name="T55" fmla="*/ 73 h 275"/>
                <a:gd name="T56" fmla="*/ 256 w 374"/>
                <a:gd name="T57" fmla="*/ 159 h 275"/>
                <a:gd name="T58" fmla="*/ 199 w 374"/>
                <a:gd name="T59" fmla="*/ 154 h 275"/>
                <a:gd name="T60" fmla="*/ 192 w 374"/>
                <a:gd name="T61" fmla="*/ 163 h 275"/>
                <a:gd name="T62" fmla="*/ 322 w 374"/>
                <a:gd name="T63" fmla="*/ 177 h 275"/>
                <a:gd name="T64" fmla="*/ 328 w 374"/>
                <a:gd name="T65" fmla="*/ 169 h 275"/>
                <a:gd name="T66" fmla="*/ 333 w 374"/>
                <a:gd name="T67" fmla="*/ 179 h 275"/>
                <a:gd name="T68" fmla="*/ 335 w 374"/>
                <a:gd name="T69" fmla="*/ 159 h 275"/>
                <a:gd name="T70" fmla="*/ 329 w 374"/>
                <a:gd name="T71" fmla="*/ 165 h 275"/>
                <a:gd name="T72" fmla="*/ 255 w 374"/>
                <a:gd name="T73" fmla="*/ 83 h 275"/>
                <a:gd name="T74" fmla="*/ 212 w 374"/>
                <a:gd name="T75" fmla="*/ 25 h 275"/>
                <a:gd name="T76" fmla="*/ 160 w 374"/>
                <a:gd name="T77" fmla="*/ 57 h 275"/>
                <a:gd name="T78" fmla="*/ 140 w 374"/>
                <a:gd name="T79" fmla="*/ 55 h 275"/>
                <a:gd name="T80" fmla="*/ 132 w 374"/>
                <a:gd name="T81" fmla="*/ 75 h 275"/>
                <a:gd name="T82" fmla="*/ 20 w 374"/>
                <a:gd name="T83" fmla="*/ 121 h 275"/>
                <a:gd name="T84" fmla="*/ 24 w 374"/>
                <a:gd name="T85" fmla="*/ 218 h 275"/>
                <a:gd name="T86" fmla="*/ 158 w 374"/>
                <a:gd name="T87" fmla="*/ 189 h 275"/>
                <a:gd name="T88" fmla="*/ 201 w 374"/>
                <a:gd name="T89" fmla="*/ 141 h 275"/>
                <a:gd name="T90" fmla="*/ 199 w 374"/>
                <a:gd name="T91" fmla="*/ 220 h 275"/>
                <a:gd name="T92" fmla="*/ 199 w 374"/>
                <a:gd name="T93" fmla="*/ 224 h 275"/>
                <a:gd name="T94" fmla="*/ 161 w 374"/>
                <a:gd name="T95" fmla="*/ 192 h 275"/>
                <a:gd name="T96" fmla="*/ 211 w 374"/>
                <a:gd name="T97" fmla="*/ 223 h 275"/>
                <a:gd name="T98" fmla="*/ 340 w 374"/>
                <a:gd name="T99" fmla="*/ 248 h 275"/>
                <a:gd name="T100" fmla="*/ 338 w 374"/>
                <a:gd name="T101" fmla="*/ 235 h 275"/>
                <a:gd name="T102" fmla="*/ 318 w 374"/>
                <a:gd name="T103" fmla="*/ 250 h 275"/>
                <a:gd name="T104" fmla="*/ 338 w 374"/>
                <a:gd name="T105" fmla="*/ 226 h 275"/>
                <a:gd name="T106" fmla="*/ 344 w 374"/>
                <a:gd name="T107" fmla="*/ 150 h 275"/>
                <a:gd name="T108" fmla="*/ 296 w 374"/>
                <a:gd name="T109" fmla="*/ 96 h 275"/>
                <a:gd name="T110" fmla="*/ 332 w 374"/>
                <a:gd name="T111" fmla="*/ 20 h 275"/>
                <a:gd name="T112" fmla="*/ 355 w 374"/>
                <a:gd name="T113" fmla="*/ 106 h 275"/>
                <a:gd name="T114" fmla="*/ 360 w 374"/>
                <a:gd name="T115" fmla="*/ 9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4" h="275">
                  <a:moveTo>
                    <a:pt x="358" y="83"/>
                  </a:moveTo>
                  <a:cubicBezTo>
                    <a:pt x="357" y="83"/>
                    <a:pt x="356" y="83"/>
                    <a:pt x="355" y="83"/>
                  </a:cubicBezTo>
                  <a:cubicBezTo>
                    <a:pt x="335" y="19"/>
                    <a:pt x="335" y="19"/>
                    <a:pt x="335" y="19"/>
                  </a:cubicBezTo>
                  <a:cubicBezTo>
                    <a:pt x="338" y="17"/>
                    <a:pt x="341" y="14"/>
                    <a:pt x="341" y="10"/>
                  </a:cubicBezTo>
                  <a:cubicBezTo>
                    <a:pt x="341" y="5"/>
                    <a:pt x="336" y="0"/>
                    <a:pt x="331" y="0"/>
                  </a:cubicBezTo>
                  <a:cubicBezTo>
                    <a:pt x="325" y="0"/>
                    <a:pt x="321" y="5"/>
                    <a:pt x="321" y="10"/>
                  </a:cubicBezTo>
                  <a:cubicBezTo>
                    <a:pt x="321" y="14"/>
                    <a:pt x="323" y="17"/>
                    <a:pt x="326" y="19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3" y="87"/>
                    <a:pt x="300" y="88"/>
                    <a:pt x="298" y="91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2" y="72"/>
                    <a:pt x="263" y="70"/>
                    <a:pt x="263" y="67"/>
                  </a:cubicBezTo>
                  <a:cubicBezTo>
                    <a:pt x="263" y="56"/>
                    <a:pt x="254" y="48"/>
                    <a:pt x="243" y="48"/>
                  </a:cubicBezTo>
                  <a:cubicBezTo>
                    <a:pt x="240" y="48"/>
                    <a:pt x="238" y="48"/>
                    <a:pt x="236" y="49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28" y="25"/>
                    <a:pt x="229" y="22"/>
                    <a:pt x="229" y="19"/>
                  </a:cubicBezTo>
                  <a:cubicBezTo>
                    <a:pt x="229" y="13"/>
                    <a:pt x="225" y="9"/>
                    <a:pt x="219" y="9"/>
                  </a:cubicBezTo>
                  <a:cubicBezTo>
                    <a:pt x="214" y="9"/>
                    <a:pt x="209" y="13"/>
                    <a:pt x="209" y="19"/>
                  </a:cubicBezTo>
                  <a:cubicBezTo>
                    <a:pt x="209" y="19"/>
                    <a:pt x="210" y="20"/>
                    <a:pt x="210" y="21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4" y="41"/>
                    <a:pt x="148" y="37"/>
                    <a:pt x="141" y="37"/>
                  </a:cubicBezTo>
                  <a:cubicBezTo>
                    <a:pt x="130" y="37"/>
                    <a:pt x="121" y="46"/>
                    <a:pt x="121" y="57"/>
                  </a:cubicBezTo>
                  <a:cubicBezTo>
                    <a:pt x="121" y="60"/>
                    <a:pt x="122" y="63"/>
                    <a:pt x="123" y="6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6" y="115"/>
                    <a:pt x="13" y="113"/>
                    <a:pt x="10" y="113"/>
                  </a:cubicBezTo>
                  <a:cubicBezTo>
                    <a:pt x="5" y="113"/>
                    <a:pt x="0" y="118"/>
                    <a:pt x="0" y="123"/>
                  </a:cubicBezTo>
                  <a:cubicBezTo>
                    <a:pt x="0" y="127"/>
                    <a:pt x="3" y="131"/>
                    <a:pt x="7" y="13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8" y="213"/>
                    <a:pt x="5" y="217"/>
                    <a:pt x="5" y="221"/>
                  </a:cubicBezTo>
                  <a:cubicBezTo>
                    <a:pt x="5" y="227"/>
                    <a:pt x="9" y="231"/>
                    <a:pt x="15" y="231"/>
                  </a:cubicBezTo>
                  <a:cubicBezTo>
                    <a:pt x="19" y="231"/>
                    <a:pt x="22" y="229"/>
                    <a:pt x="24" y="225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3" y="232"/>
                    <a:pt x="117" y="236"/>
                    <a:pt x="122" y="236"/>
                  </a:cubicBezTo>
                  <a:cubicBezTo>
                    <a:pt x="128" y="236"/>
                    <a:pt x="132" y="231"/>
                    <a:pt x="132" y="226"/>
                  </a:cubicBezTo>
                  <a:cubicBezTo>
                    <a:pt x="132" y="224"/>
                    <a:pt x="132" y="222"/>
                    <a:pt x="131" y="221"/>
                  </a:cubicBezTo>
                  <a:cubicBezTo>
                    <a:pt x="158" y="194"/>
                    <a:pt x="158" y="194"/>
                    <a:pt x="158" y="194"/>
                  </a:cubicBezTo>
                  <a:cubicBezTo>
                    <a:pt x="190" y="218"/>
                    <a:pt x="190" y="218"/>
                    <a:pt x="190" y="218"/>
                  </a:cubicBezTo>
                  <a:cubicBezTo>
                    <a:pt x="189" y="219"/>
                    <a:pt x="189" y="221"/>
                    <a:pt x="189" y="223"/>
                  </a:cubicBezTo>
                  <a:cubicBezTo>
                    <a:pt x="189" y="229"/>
                    <a:pt x="194" y="234"/>
                    <a:pt x="200" y="234"/>
                  </a:cubicBezTo>
                  <a:cubicBezTo>
                    <a:pt x="205" y="234"/>
                    <a:pt x="209" y="231"/>
                    <a:pt x="210" y="227"/>
                  </a:cubicBezTo>
                  <a:cubicBezTo>
                    <a:pt x="222" y="229"/>
                    <a:pt x="222" y="229"/>
                    <a:pt x="222" y="229"/>
                  </a:cubicBezTo>
                  <a:cubicBezTo>
                    <a:pt x="222" y="234"/>
                    <a:pt x="226" y="239"/>
                    <a:pt x="232" y="239"/>
                  </a:cubicBezTo>
                  <a:cubicBezTo>
                    <a:pt x="234" y="239"/>
                    <a:pt x="236" y="238"/>
                    <a:pt x="238" y="237"/>
                  </a:cubicBezTo>
                  <a:cubicBezTo>
                    <a:pt x="266" y="260"/>
                    <a:pt x="266" y="260"/>
                    <a:pt x="266" y="260"/>
                  </a:cubicBezTo>
                  <a:cubicBezTo>
                    <a:pt x="265" y="262"/>
                    <a:pt x="265" y="263"/>
                    <a:pt x="265" y="265"/>
                  </a:cubicBezTo>
                  <a:cubicBezTo>
                    <a:pt x="265" y="270"/>
                    <a:pt x="269" y="275"/>
                    <a:pt x="275" y="275"/>
                  </a:cubicBezTo>
                  <a:cubicBezTo>
                    <a:pt x="280" y="275"/>
                    <a:pt x="284" y="270"/>
                    <a:pt x="284" y="265"/>
                  </a:cubicBezTo>
                  <a:cubicBezTo>
                    <a:pt x="284" y="265"/>
                    <a:pt x="284" y="264"/>
                    <a:pt x="284" y="264"/>
                  </a:cubicBezTo>
                  <a:cubicBezTo>
                    <a:pt x="320" y="254"/>
                    <a:pt x="320" y="254"/>
                    <a:pt x="320" y="254"/>
                  </a:cubicBezTo>
                  <a:cubicBezTo>
                    <a:pt x="323" y="261"/>
                    <a:pt x="330" y="266"/>
                    <a:pt x="338" y="266"/>
                  </a:cubicBezTo>
                  <a:cubicBezTo>
                    <a:pt x="349" y="266"/>
                    <a:pt x="358" y="257"/>
                    <a:pt x="358" y="246"/>
                  </a:cubicBezTo>
                  <a:cubicBezTo>
                    <a:pt x="358" y="237"/>
                    <a:pt x="351" y="229"/>
                    <a:pt x="342" y="227"/>
                  </a:cubicBezTo>
                  <a:cubicBezTo>
                    <a:pt x="343" y="189"/>
                    <a:pt x="343" y="189"/>
                    <a:pt x="343" y="189"/>
                  </a:cubicBezTo>
                  <a:cubicBezTo>
                    <a:pt x="352" y="187"/>
                    <a:pt x="359" y="179"/>
                    <a:pt x="359" y="169"/>
                  </a:cubicBezTo>
                  <a:cubicBezTo>
                    <a:pt x="359" y="161"/>
                    <a:pt x="355" y="154"/>
                    <a:pt x="348" y="151"/>
                  </a:cubicBezTo>
                  <a:cubicBezTo>
                    <a:pt x="357" y="115"/>
                    <a:pt x="357" y="115"/>
                    <a:pt x="357" y="115"/>
                  </a:cubicBezTo>
                  <a:cubicBezTo>
                    <a:pt x="357" y="115"/>
                    <a:pt x="358" y="115"/>
                    <a:pt x="358" y="115"/>
                  </a:cubicBezTo>
                  <a:cubicBezTo>
                    <a:pt x="367" y="115"/>
                    <a:pt x="374" y="108"/>
                    <a:pt x="374" y="99"/>
                  </a:cubicBezTo>
                  <a:cubicBezTo>
                    <a:pt x="374" y="90"/>
                    <a:pt x="367" y="83"/>
                    <a:pt x="358" y="83"/>
                  </a:cubicBezTo>
                  <a:close/>
                  <a:moveTo>
                    <a:pt x="243" y="56"/>
                  </a:moveTo>
                  <a:cubicBezTo>
                    <a:pt x="249" y="56"/>
                    <a:pt x="255" y="61"/>
                    <a:pt x="255" y="67"/>
                  </a:cubicBezTo>
                  <a:cubicBezTo>
                    <a:pt x="255" y="68"/>
                    <a:pt x="254" y="69"/>
                    <a:pt x="254" y="70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0" y="56"/>
                    <a:pt x="240" y="56"/>
                    <a:pt x="240" y="56"/>
                  </a:cubicBezTo>
                  <a:cubicBezTo>
                    <a:pt x="241" y="56"/>
                    <a:pt x="242" y="56"/>
                    <a:pt x="243" y="56"/>
                  </a:cubicBezTo>
                  <a:close/>
                  <a:moveTo>
                    <a:pt x="279" y="256"/>
                  </a:moveTo>
                  <a:cubicBezTo>
                    <a:pt x="278" y="256"/>
                    <a:pt x="277" y="255"/>
                    <a:pt x="275" y="255"/>
                  </a:cubicBezTo>
                  <a:cubicBezTo>
                    <a:pt x="268" y="211"/>
                    <a:pt x="268" y="211"/>
                    <a:pt x="268" y="211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6" y="184"/>
                    <a:pt x="328" y="185"/>
                  </a:cubicBezTo>
                  <a:lnTo>
                    <a:pt x="279" y="256"/>
                  </a:lnTo>
                  <a:close/>
                  <a:moveTo>
                    <a:pt x="269" y="257"/>
                  </a:moveTo>
                  <a:cubicBezTo>
                    <a:pt x="240" y="233"/>
                    <a:pt x="240" y="233"/>
                    <a:pt x="240" y="233"/>
                  </a:cubicBezTo>
                  <a:cubicBezTo>
                    <a:pt x="241" y="232"/>
                    <a:pt x="242" y="230"/>
                    <a:pt x="242" y="229"/>
                  </a:cubicBezTo>
                  <a:cubicBezTo>
                    <a:pt x="242" y="228"/>
                    <a:pt x="241" y="227"/>
                    <a:pt x="241" y="226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0" y="256"/>
                    <a:pt x="269" y="257"/>
                    <a:pt x="269" y="257"/>
                  </a:cubicBezTo>
                  <a:close/>
                  <a:moveTo>
                    <a:pt x="232" y="219"/>
                  </a:moveTo>
                  <a:cubicBezTo>
                    <a:pt x="231" y="219"/>
                    <a:pt x="230" y="219"/>
                    <a:pt x="229" y="219"/>
                  </a:cubicBezTo>
                  <a:cubicBezTo>
                    <a:pt x="204" y="169"/>
                    <a:pt x="204" y="169"/>
                    <a:pt x="204" y="169"/>
                  </a:cubicBezTo>
                  <a:cubicBezTo>
                    <a:pt x="208" y="167"/>
                    <a:pt x="210" y="163"/>
                    <a:pt x="211" y="159"/>
                  </a:cubicBezTo>
                  <a:cubicBezTo>
                    <a:pt x="256" y="163"/>
                    <a:pt x="256" y="163"/>
                    <a:pt x="256" y="163"/>
                  </a:cubicBezTo>
                  <a:cubicBezTo>
                    <a:pt x="264" y="209"/>
                    <a:pt x="264" y="209"/>
                    <a:pt x="264" y="209"/>
                  </a:cubicBezTo>
                  <a:cubicBezTo>
                    <a:pt x="239" y="222"/>
                    <a:pt x="239" y="222"/>
                    <a:pt x="239" y="222"/>
                  </a:cubicBezTo>
                  <a:cubicBezTo>
                    <a:pt x="237" y="220"/>
                    <a:pt x="235" y="219"/>
                    <a:pt x="232" y="219"/>
                  </a:cubicBezTo>
                  <a:close/>
                  <a:moveTo>
                    <a:pt x="188" y="156"/>
                  </a:moveTo>
                  <a:cubicBezTo>
                    <a:pt x="188" y="151"/>
                    <a:pt x="191" y="148"/>
                    <a:pt x="196" y="148"/>
                  </a:cubicBezTo>
                  <a:cubicBezTo>
                    <a:pt x="196" y="148"/>
                    <a:pt x="197" y="148"/>
                    <a:pt x="197" y="148"/>
                  </a:cubicBezTo>
                  <a:cubicBezTo>
                    <a:pt x="194" y="155"/>
                    <a:pt x="194" y="155"/>
                    <a:pt x="194" y="155"/>
                  </a:cubicBezTo>
                  <a:cubicBezTo>
                    <a:pt x="194" y="155"/>
                    <a:pt x="193" y="156"/>
                    <a:pt x="194" y="156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8" y="159"/>
                    <a:pt x="188" y="157"/>
                    <a:pt x="188" y="156"/>
                  </a:cubicBezTo>
                  <a:close/>
                  <a:moveTo>
                    <a:pt x="234" y="75"/>
                  </a:moveTo>
                  <a:cubicBezTo>
                    <a:pt x="237" y="73"/>
                    <a:pt x="237" y="73"/>
                    <a:pt x="237" y="73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6"/>
                    <a:pt x="235" y="76"/>
                    <a:pt x="234" y="75"/>
                  </a:cubicBezTo>
                  <a:close/>
                  <a:moveTo>
                    <a:pt x="116" y="152"/>
                  </a:moveTo>
                  <a:cubicBezTo>
                    <a:pt x="116" y="154"/>
                    <a:pt x="116" y="156"/>
                    <a:pt x="115" y="157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16" y="151"/>
                    <a:pt x="116" y="152"/>
                    <a:pt x="116" y="152"/>
                  </a:cubicBezTo>
                  <a:close/>
                  <a:moveTo>
                    <a:pt x="16" y="212"/>
                  </a:moveTo>
                  <a:cubicBezTo>
                    <a:pt x="11" y="133"/>
                    <a:pt x="11" y="133"/>
                    <a:pt x="11" y="133"/>
                  </a:cubicBezTo>
                  <a:cubicBezTo>
                    <a:pt x="14" y="133"/>
                    <a:pt x="17" y="131"/>
                    <a:pt x="19" y="128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85" y="150"/>
                    <a:pt x="85" y="151"/>
                    <a:pt x="85" y="152"/>
                  </a:cubicBezTo>
                  <a:cubicBezTo>
                    <a:pt x="85" y="157"/>
                    <a:pt x="87" y="161"/>
                    <a:pt x="89" y="165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0" y="213"/>
                    <a:pt x="18" y="212"/>
                    <a:pt x="16" y="212"/>
                  </a:cubicBezTo>
                  <a:close/>
                  <a:moveTo>
                    <a:pt x="93" y="152"/>
                  </a:moveTo>
                  <a:cubicBezTo>
                    <a:pt x="93" y="152"/>
                    <a:pt x="93" y="151"/>
                    <a:pt x="93" y="151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4" y="158"/>
                    <a:pt x="93" y="155"/>
                    <a:pt x="93" y="152"/>
                  </a:cubicBezTo>
                  <a:close/>
                  <a:moveTo>
                    <a:pt x="94" y="147"/>
                  </a:moveTo>
                  <a:cubicBezTo>
                    <a:pt x="96" y="143"/>
                    <a:pt x="100" y="140"/>
                    <a:pt x="105" y="140"/>
                  </a:cubicBezTo>
                  <a:cubicBezTo>
                    <a:pt x="105" y="140"/>
                    <a:pt x="106" y="141"/>
                    <a:pt x="107" y="141"/>
                  </a:cubicBezTo>
                  <a:cubicBezTo>
                    <a:pt x="103" y="150"/>
                    <a:pt x="103" y="150"/>
                    <a:pt x="103" y="150"/>
                  </a:cubicBezTo>
                  <a:lnTo>
                    <a:pt x="94" y="147"/>
                  </a:lnTo>
                  <a:close/>
                  <a:moveTo>
                    <a:pt x="106" y="157"/>
                  </a:moveTo>
                  <a:cubicBezTo>
                    <a:pt x="107" y="156"/>
                    <a:pt x="107" y="156"/>
                    <a:pt x="107" y="156"/>
                  </a:cubicBezTo>
                  <a:cubicBezTo>
                    <a:pt x="113" y="161"/>
                    <a:pt x="113" y="161"/>
                    <a:pt x="113" y="161"/>
                  </a:cubicBezTo>
                  <a:cubicBezTo>
                    <a:pt x="111" y="163"/>
                    <a:pt x="108" y="164"/>
                    <a:pt x="105" y="164"/>
                  </a:cubicBezTo>
                  <a:cubicBezTo>
                    <a:pt x="103" y="164"/>
                    <a:pt x="101" y="163"/>
                    <a:pt x="99" y="162"/>
                  </a:cubicBezTo>
                  <a:lnTo>
                    <a:pt x="106" y="157"/>
                  </a:lnTo>
                  <a:close/>
                  <a:moveTo>
                    <a:pt x="107" y="152"/>
                  </a:moveTo>
                  <a:cubicBezTo>
                    <a:pt x="107" y="152"/>
                    <a:pt x="107" y="151"/>
                    <a:pt x="107" y="151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2" y="143"/>
                    <a:pt x="114" y="145"/>
                    <a:pt x="115" y="147"/>
                  </a:cubicBezTo>
                  <a:lnTo>
                    <a:pt x="107" y="152"/>
                  </a:lnTo>
                  <a:close/>
                  <a:moveTo>
                    <a:pt x="113" y="135"/>
                  </a:moveTo>
                  <a:cubicBezTo>
                    <a:pt x="136" y="76"/>
                    <a:pt x="136" y="76"/>
                    <a:pt x="136" y="76"/>
                  </a:cubicBezTo>
                  <a:cubicBezTo>
                    <a:pt x="137" y="77"/>
                    <a:pt x="139" y="77"/>
                    <a:pt x="141" y="77"/>
                  </a:cubicBezTo>
                  <a:cubicBezTo>
                    <a:pt x="150" y="77"/>
                    <a:pt x="157" y="71"/>
                    <a:pt x="160" y="62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4" y="72"/>
                    <a:pt x="224" y="74"/>
                    <a:pt x="225" y="76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0" y="139"/>
                    <a:pt x="117" y="136"/>
                    <a:pt x="113" y="135"/>
                  </a:cubicBezTo>
                  <a:close/>
                  <a:moveTo>
                    <a:pt x="141" y="61"/>
                  </a:moveTo>
                  <a:cubicBezTo>
                    <a:pt x="143" y="60"/>
                    <a:pt x="143" y="60"/>
                    <a:pt x="143" y="60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150" y="66"/>
                    <a:pt x="146" y="69"/>
                    <a:pt x="141" y="69"/>
                  </a:cubicBezTo>
                  <a:cubicBezTo>
                    <a:pt x="140" y="69"/>
                    <a:pt x="139" y="69"/>
                    <a:pt x="138" y="69"/>
                  </a:cubicBezTo>
                  <a:lnTo>
                    <a:pt x="141" y="61"/>
                  </a:lnTo>
                  <a:close/>
                  <a:moveTo>
                    <a:pt x="135" y="67"/>
                  </a:moveTo>
                  <a:cubicBezTo>
                    <a:pt x="134" y="67"/>
                    <a:pt x="133" y="66"/>
                    <a:pt x="133" y="66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5" y="67"/>
                  </a:lnTo>
                  <a:close/>
                  <a:moveTo>
                    <a:pt x="152" y="57"/>
                  </a:moveTo>
                  <a:cubicBezTo>
                    <a:pt x="152" y="57"/>
                    <a:pt x="152" y="57"/>
                    <a:pt x="152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2" y="55"/>
                    <a:pt x="152" y="56"/>
                    <a:pt x="152" y="57"/>
                  </a:cubicBezTo>
                  <a:close/>
                  <a:moveTo>
                    <a:pt x="236" y="58"/>
                  </a:moveTo>
                  <a:cubicBezTo>
                    <a:pt x="240" y="67"/>
                    <a:pt x="240" y="67"/>
                    <a:pt x="240" y="67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3"/>
                    <a:pt x="233" y="60"/>
                    <a:pt x="236" y="58"/>
                  </a:cubicBezTo>
                  <a:close/>
                  <a:moveTo>
                    <a:pt x="232" y="71"/>
                  </a:moveTo>
                  <a:cubicBezTo>
                    <a:pt x="233" y="71"/>
                    <a:pt x="233" y="71"/>
                    <a:pt x="233" y="71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2" y="72"/>
                    <a:pt x="232" y="71"/>
                    <a:pt x="232" y="71"/>
                  </a:cubicBezTo>
                  <a:close/>
                  <a:moveTo>
                    <a:pt x="242" y="73"/>
                  </a:moveTo>
                  <a:cubicBezTo>
                    <a:pt x="243" y="79"/>
                    <a:pt x="243" y="79"/>
                    <a:pt x="243" y="79"/>
                  </a:cubicBezTo>
                  <a:cubicBezTo>
                    <a:pt x="241" y="79"/>
                    <a:pt x="240" y="79"/>
                    <a:pt x="239" y="78"/>
                  </a:cubicBezTo>
                  <a:lnTo>
                    <a:pt x="242" y="73"/>
                  </a:lnTo>
                  <a:close/>
                  <a:moveTo>
                    <a:pt x="246" y="73"/>
                  </a:moveTo>
                  <a:cubicBezTo>
                    <a:pt x="249" y="77"/>
                    <a:pt x="249" y="77"/>
                    <a:pt x="249" y="77"/>
                  </a:cubicBezTo>
                  <a:cubicBezTo>
                    <a:pt x="249" y="78"/>
                    <a:pt x="248" y="78"/>
                    <a:pt x="247" y="78"/>
                  </a:cubicBezTo>
                  <a:lnTo>
                    <a:pt x="246" y="73"/>
                  </a:lnTo>
                  <a:close/>
                  <a:moveTo>
                    <a:pt x="243" y="87"/>
                  </a:moveTo>
                  <a:cubicBezTo>
                    <a:pt x="243" y="87"/>
                    <a:pt x="244" y="87"/>
                    <a:pt x="244" y="87"/>
                  </a:cubicBezTo>
                  <a:cubicBezTo>
                    <a:pt x="256" y="159"/>
                    <a:pt x="256" y="159"/>
                    <a:pt x="256" y="159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0"/>
                    <a:pt x="209" y="146"/>
                    <a:pt x="205" y="143"/>
                  </a:cubicBezTo>
                  <a:cubicBezTo>
                    <a:pt x="235" y="86"/>
                    <a:pt x="235" y="86"/>
                    <a:pt x="235" y="86"/>
                  </a:cubicBezTo>
                  <a:cubicBezTo>
                    <a:pt x="238" y="87"/>
                    <a:pt x="240" y="87"/>
                    <a:pt x="243" y="87"/>
                  </a:cubicBezTo>
                  <a:close/>
                  <a:moveTo>
                    <a:pt x="203" y="154"/>
                  </a:moveTo>
                  <a:cubicBezTo>
                    <a:pt x="199" y="154"/>
                    <a:pt x="199" y="154"/>
                    <a:pt x="199" y="154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51"/>
                    <a:pt x="203" y="153"/>
                    <a:pt x="203" y="154"/>
                  </a:cubicBezTo>
                  <a:close/>
                  <a:moveTo>
                    <a:pt x="195" y="160"/>
                  </a:moveTo>
                  <a:cubicBezTo>
                    <a:pt x="197" y="163"/>
                    <a:pt x="197" y="163"/>
                    <a:pt x="197" y="163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4" y="164"/>
                    <a:pt x="193" y="163"/>
                    <a:pt x="192" y="163"/>
                  </a:cubicBezTo>
                  <a:lnTo>
                    <a:pt x="195" y="160"/>
                  </a:lnTo>
                  <a:close/>
                  <a:moveTo>
                    <a:pt x="199" y="158"/>
                  </a:moveTo>
                  <a:cubicBezTo>
                    <a:pt x="203" y="158"/>
                    <a:pt x="203" y="158"/>
                    <a:pt x="203" y="158"/>
                  </a:cubicBezTo>
                  <a:cubicBezTo>
                    <a:pt x="202" y="160"/>
                    <a:pt x="202" y="161"/>
                    <a:pt x="201" y="162"/>
                  </a:cubicBezTo>
                  <a:lnTo>
                    <a:pt x="199" y="158"/>
                  </a:lnTo>
                  <a:close/>
                  <a:moveTo>
                    <a:pt x="322" y="177"/>
                  </a:moveTo>
                  <a:cubicBezTo>
                    <a:pt x="267" y="207"/>
                    <a:pt x="267" y="207"/>
                    <a:pt x="267" y="207"/>
                  </a:cubicBezTo>
                  <a:cubicBezTo>
                    <a:pt x="260" y="163"/>
                    <a:pt x="260" y="163"/>
                    <a:pt x="260" y="163"/>
                  </a:cubicBezTo>
                  <a:cubicBezTo>
                    <a:pt x="320" y="169"/>
                    <a:pt x="320" y="169"/>
                    <a:pt x="320" y="169"/>
                  </a:cubicBezTo>
                  <a:cubicBezTo>
                    <a:pt x="320" y="169"/>
                    <a:pt x="320" y="169"/>
                    <a:pt x="320" y="169"/>
                  </a:cubicBezTo>
                  <a:cubicBezTo>
                    <a:pt x="320" y="172"/>
                    <a:pt x="321" y="175"/>
                    <a:pt x="322" y="177"/>
                  </a:cubicBezTo>
                  <a:close/>
                  <a:moveTo>
                    <a:pt x="328" y="169"/>
                  </a:moveTo>
                  <a:cubicBezTo>
                    <a:pt x="335" y="170"/>
                    <a:pt x="335" y="170"/>
                    <a:pt x="335" y="170"/>
                  </a:cubicBezTo>
                  <a:cubicBezTo>
                    <a:pt x="329" y="173"/>
                    <a:pt x="329" y="173"/>
                    <a:pt x="329" y="173"/>
                  </a:cubicBezTo>
                  <a:cubicBezTo>
                    <a:pt x="328" y="172"/>
                    <a:pt x="328" y="171"/>
                    <a:pt x="328" y="169"/>
                  </a:cubicBezTo>
                  <a:close/>
                  <a:moveTo>
                    <a:pt x="331" y="177"/>
                  </a:moveTo>
                  <a:cubicBezTo>
                    <a:pt x="335" y="174"/>
                    <a:pt x="335" y="174"/>
                    <a:pt x="335" y="174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32" y="178"/>
                    <a:pt x="331" y="177"/>
                    <a:pt x="331" y="177"/>
                  </a:cubicBezTo>
                  <a:close/>
                  <a:moveTo>
                    <a:pt x="339" y="181"/>
                  </a:moveTo>
                  <a:cubicBezTo>
                    <a:pt x="338" y="181"/>
                    <a:pt x="337" y="181"/>
                    <a:pt x="336" y="180"/>
                  </a:cubicBezTo>
                  <a:cubicBezTo>
                    <a:pt x="340" y="175"/>
                    <a:pt x="340" y="175"/>
                    <a:pt x="340" y="175"/>
                  </a:cubicBezTo>
                  <a:lnTo>
                    <a:pt x="339" y="181"/>
                  </a:lnTo>
                  <a:close/>
                  <a:moveTo>
                    <a:pt x="335" y="159"/>
                  </a:moveTo>
                  <a:cubicBezTo>
                    <a:pt x="336" y="158"/>
                    <a:pt x="338" y="157"/>
                    <a:pt x="340" y="157"/>
                  </a:cubicBezTo>
                  <a:cubicBezTo>
                    <a:pt x="340" y="157"/>
                    <a:pt x="341" y="158"/>
                    <a:pt x="342" y="158"/>
                  </a:cubicBezTo>
                  <a:cubicBezTo>
                    <a:pt x="341" y="165"/>
                    <a:pt x="341" y="165"/>
                    <a:pt x="341" y="165"/>
                  </a:cubicBezTo>
                  <a:lnTo>
                    <a:pt x="335" y="159"/>
                  </a:lnTo>
                  <a:close/>
                  <a:moveTo>
                    <a:pt x="337" y="166"/>
                  </a:moveTo>
                  <a:cubicBezTo>
                    <a:pt x="329" y="165"/>
                    <a:pt x="329" y="165"/>
                    <a:pt x="329" y="165"/>
                  </a:cubicBezTo>
                  <a:cubicBezTo>
                    <a:pt x="329" y="164"/>
                    <a:pt x="330" y="162"/>
                    <a:pt x="331" y="161"/>
                  </a:cubicBezTo>
                  <a:lnTo>
                    <a:pt x="337" y="166"/>
                  </a:lnTo>
                  <a:close/>
                  <a:moveTo>
                    <a:pt x="320" y="165"/>
                  </a:moveTo>
                  <a:cubicBezTo>
                    <a:pt x="260" y="159"/>
                    <a:pt x="260" y="159"/>
                    <a:pt x="260" y="159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51" y="86"/>
                    <a:pt x="253" y="84"/>
                    <a:pt x="255" y="83"/>
                  </a:cubicBezTo>
                  <a:cubicBezTo>
                    <a:pt x="326" y="155"/>
                    <a:pt x="326" y="155"/>
                    <a:pt x="326" y="155"/>
                  </a:cubicBezTo>
                  <a:cubicBezTo>
                    <a:pt x="323" y="158"/>
                    <a:pt x="321" y="161"/>
                    <a:pt x="320" y="165"/>
                  </a:cubicBezTo>
                  <a:close/>
                  <a:moveTo>
                    <a:pt x="252" y="74"/>
                  </a:moveTo>
                  <a:cubicBezTo>
                    <a:pt x="252" y="74"/>
                    <a:pt x="252" y="74"/>
                    <a:pt x="252" y="74"/>
                  </a:cubicBezTo>
                  <a:cubicBezTo>
                    <a:pt x="252" y="74"/>
                    <a:pt x="252" y="74"/>
                    <a:pt x="252" y="74"/>
                  </a:cubicBezTo>
                  <a:close/>
                  <a:moveTo>
                    <a:pt x="212" y="25"/>
                  </a:moveTo>
                  <a:cubicBezTo>
                    <a:pt x="213" y="27"/>
                    <a:pt x="216" y="28"/>
                    <a:pt x="219" y="28"/>
                  </a:cubicBezTo>
                  <a:cubicBezTo>
                    <a:pt x="220" y="28"/>
                    <a:pt x="221" y="28"/>
                    <a:pt x="222" y="28"/>
                  </a:cubicBezTo>
                  <a:cubicBezTo>
                    <a:pt x="233" y="51"/>
                    <a:pt x="233" y="51"/>
                    <a:pt x="233" y="51"/>
                  </a:cubicBezTo>
                  <a:cubicBezTo>
                    <a:pt x="227" y="54"/>
                    <a:pt x="224" y="60"/>
                    <a:pt x="223" y="66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58"/>
                    <a:pt x="160" y="58"/>
                    <a:pt x="160" y="57"/>
                  </a:cubicBezTo>
                  <a:cubicBezTo>
                    <a:pt x="160" y="55"/>
                    <a:pt x="160" y="53"/>
                    <a:pt x="159" y="50"/>
                  </a:cubicBezTo>
                  <a:lnTo>
                    <a:pt x="212" y="25"/>
                  </a:lnTo>
                  <a:close/>
                  <a:moveTo>
                    <a:pt x="129" y="57"/>
                  </a:moveTo>
                  <a:cubicBezTo>
                    <a:pt x="129" y="51"/>
                    <a:pt x="134" y="45"/>
                    <a:pt x="141" y="45"/>
                  </a:cubicBezTo>
                  <a:cubicBezTo>
                    <a:pt x="145" y="45"/>
                    <a:pt x="148" y="47"/>
                    <a:pt x="150" y="50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6"/>
                    <a:pt x="139" y="56"/>
                    <a:pt x="139" y="57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9" y="61"/>
                    <a:pt x="129" y="59"/>
                    <a:pt x="129" y="57"/>
                  </a:cubicBezTo>
                  <a:close/>
                  <a:moveTo>
                    <a:pt x="125" y="69"/>
                  </a:moveTo>
                  <a:cubicBezTo>
                    <a:pt x="127" y="72"/>
                    <a:pt x="129" y="73"/>
                    <a:pt x="132" y="75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8" y="133"/>
                    <a:pt x="106" y="132"/>
                    <a:pt x="105" y="132"/>
                  </a:cubicBezTo>
                  <a:cubicBezTo>
                    <a:pt x="96" y="132"/>
                    <a:pt x="89" y="137"/>
                    <a:pt x="86" y="14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0" y="124"/>
                    <a:pt x="20" y="123"/>
                    <a:pt x="20" y="123"/>
                  </a:cubicBezTo>
                  <a:cubicBezTo>
                    <a:pt x="20" y="122"/>
                    <a:pt x="20" y="121"/>
                    <a:pt x="20" y="121"/>
                  </a:cubicBezTo>
                  <a:lnTo>
                    <a:pt x="125" y="69"/>
                  </a:lnTo>
                  <a:close/>
                  <a:moveTo>
                    <a:pt x="128" y="218"/>
                  </a:moveTo>
                  <a:cubicBezTo>
                    <a:pt x="126" y="216"/>
                    <a:pt x="124" y="216"/>
                    <a:pt x="122" y="216"/>
                  </a:cubicBezTo>
                  <a:cubicBezTo>
                    <a:pt x="118" y="216"/>
                    <a:pt x="114" y="219"/>
                    <a:pt x="113" y="223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5" y="220"/>
                    <a:pt x="24" y="219"/>
                    <a:pt x="24" y="218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6" y="170"/>
                    <a:pt x="100" y="172"/>
                    <a:pt x="105" y="172"/>
                  </a:cubicBezTo>
                  <a:cubicBezTo>
                    <a:pt x="110" y="172"/>
                    <a:pt x="116" y="169"/>
                    <a:pt x="119" y="165"/>
                  </a:cubicBezTo>
                  <a:cubicBezTo>
                    <a:pt x="155" y="192"/>
                    <a:pt x="155" y="192"/>
                    <a:pt x="155" y="192"/>
                  </a:cubicBezTo>
                  <a:lnTo>
                    <a:pt x="128" y="218"/>
                  </a:lnTo>
                  <a:close/>
                  <a:moveTo>
                    <a:pt x="158" y="189"/>
                  </a:moveTo>
                  <a:cubicBezTo>
                    <a:pt x="122" y="162"/>
                    <a:pt x="122" y="162"/>
                    <a:pt x="122" y="162"/>
                  </a:cubicBezTo>
                  <a:cubicBezTo>
                    <a:pt x="123" y="159"/>
                    <a:pt x="124" y="156"/>
                    <a:pt x="124" y="152"/>
                  </a:cubicBezTo>
                  <a:cubicBezTo>
                    <a:pt x="124" y="150"/>
                    <a:pt x="124" y="148"/>
                    <a:pt x="123" y="146"/>
                  </a:cubicBezTo>
                  <a:cubicBezTo>
                    <a:pt x="227" y="80"/>
                    <a:pt x="227" y="80"/>
                    <a:pt x="227" y="80"/>
                  </a:cubicBezTo>
                  <a:cubicBezTo>
                    <a:pt x="229" y="81"/>
                    <a:pt x="230" y="83"/>
                    <a:pt x="232" y="84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199" y="140"/>
                    <a:pt x="198" y="140"/>
                    <a:pt x="196" y="140"/>
                  </a:cubicBezTo>
                  <a:cubicBezTo>
                    <a:pt x="187" y="140"/>
                    <a:pt x="180" y="147"/>
                    <a:pt x="180" y="156"/>
                  </a:cubicBezTo>
                  <a:cubicBezTo>
                    <a:pt x="180" y="160"/>
                    <a:pt x="181" y="163"/>
                    <a:pt x="183" y="166"/>
                  </a:cubicBezTo>
                  <a:lnTo>
                    <a:pt x="158" y="189"/>
                  </a:lnTo>
                  <a:close/>
                  <a:moveTo>
                    <a:pt x="201" y="221"/>
                  </a:moveTo>
                  <a:cubicBezTo>
                    <a:pt x="199" y="220"/>
                    <a:pt x="199" y="220"/>
                    <a:pt x="199" y="220"/>
                  </a:cubicBezTo>
                  <a:cubicBezTo>
                    <a:pt x="199" y="220"/>
                    <a:pt x="200" y="219"/>
                    <a:pt x="200" y="219"/>
                  </a:cubicBezTo>
                  <a:cubicBezTo>
                    <a:pt x="201" y="219"/>
                    <a:pt x="202" y="220"/>
                    <a:pt x="203" y="221"/>
                  </a:cubicBezTo>
                  <a:lnTo>
                    <a:pt x="201" y="221"/>
                  </a:lnTo>
                  <a:close/>
                  <a:moveTo>
                    <a:pt x="200" y="226"/>
                  </a:moveTo>
                  <a:cubicBezTo>
                    <a:pt x="198" y="226"/>
                    <a:pt x="197" y="225"/>
                    <a:pt x="197" y="223"/>
                  </a:cubicBezTo>
                  <a:cubicBezTo>
                    <a:pt x="199" y="224"/>
                    <a:pt x="199" y="224"/>
                    <a:pt x="199" y="224"/>
                  </a:cubicBezTo>
                  <a:cubicBezTo>
                    <a:pt x="199" y="225"/>
                    <a:pt x="199" y="225"/>
                    <a:pt x="199" y="225"/>
                  </a:cubicBezTo>
                  <a:cubicBezTo>
                    <a:pt x="202" y="225"/>
                    <a:pt x="202" y="225"/>
                    <a:pt x="202" y="225"/>
                  </a:cubicBezTo>
                  <a:cubicBezTo>
                    <a:pt x="201" y="226"/>
                    <a:pt x="201" y="226"/>
                    <a:pt x="200" y="226"/>
                  </a:cubicBezTo>
                  <a:close/>
                  <a:moveTo>
                    <a:pt x="200" y="211"/>
                  </a:moveTo>
                  <a:cubicBezTo>
                    <a:pt x="197" y="211"/>
                    <a:pt x="194" y="213"/>
                    <a:pt x="192" y="214"/>
                  </a:cubicBezTo>
                  <a:cubicBezTo>
                    <a:pt x="161" y="192"/>
                    <a:pt x="161" y="192"/>
                    <a:pt x="161" y="192"/>
                  </a:cubicBezTo>
                  <a:cubicBezTo>
                    <a:pt x="186" y="169"/>
                    <a:pt x="186" y="169"/>
                    <a:pt x="186" y="169"/>
                  </a:cubicBezTo>
                  <a:cubicBezTo>
                    <a:pt x="189" y="170"/>
                    <a:pt x="192" y="172"/>
                    <a:pt x="196" y="172"/>
                  </a:cubicBezTo>
                  <a:cubicBezTo>
                    <a:pt x="197" y="172"/>
                    <a:pt x="199" y="171"/>
                    <a:pt x="201" y="171"/>
                  </a:cubicBezTo>
                  <a:cubicBezTo>
                    <a:pt x="226" y="221"/>
                    <a:pt x="226" y="221"/>
                    <a:pt x="226" y="221"/>
                  </a:cubicBezTo>
                  <a:cubicBezTo>
                    <a:pt x="224" y="222"/>
                    <a:pt x="223" y="223"/>
                    <a:pt x="223" y="225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11" y="216"/>
                    <a:pt x="206" y="211"/>
                    <a:pt x="200" y="211"/>
                  </a:cubicBezTo>
                  <a:close/>
                  <a:moveTo>
                    <a:pt x="350" y="246"/>
                  </a:moveTo>
                  <a:cubicBezTo>
                    <a:pt x="350" y="253"/>
                    <a:pt x="344" y="258"/>
                    <a:pt x="338" y="258"/>
                  </a:cubicBezTo>
                  <a:cubicBezTo>
                    <a:pt x="333" y="258"/>
                    <a:pt x="329" y="255"/>
                    <a:pt x="327" y="251"/>
                  </a:cubicBezTo>
                  <a:cubicBezTo>
                    <a:pt x="340" y="248"/>
                    <a:pt x="340" y="248"/>
                    <a:pt x="340" y="248"/>
                  </a:cubicBezTo>
                  <a:cubicBezTo>
                    <a:pt x="341" y="247"/>
                    <a:pt x="342" y="247"/>
                    <a:pt x="342" y="246"/>
                  </a:cubicBezTo>
                  <a:cubicBezTo>
                    <a:pt x="342" y="235"/>
                    <a:pt x="342" y="235"/>
                    <a:pt x="342" y="235"/>
                  </a:cubicBezTo>
                  <a:cubicBezTo>
                    <a:pt x="346" y="237"/>
                    <a:pt x="350" y="241"/>
                    <a:pt x="350" y="246"/>
                  </a:cubicBezTo>
                  <a:close/>
                  <a:moveTo>
                    <a:pt x="326" y="246"/>
                  </a:moveTo>
                  <a:cubicBezTo>
                    <a:pt x="326" y="240"/>
                    <a:pt x="331" y="235"/>
                    <a:pt x="338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26" y="248"/>
                    <a:pt x="326" y="248"/>
                    <a:pt x="326" y="248"/>
                  </a:cubicBezTo>
                  <a:cubicBezTo>
                    <a:pt x="326" y="247"/>
                    <a:pt x="326" y="247"/>
                    <a:pt x="326" y="246"/>
                  </a:cubicBezTo>
                  <a:close/>
                  <a:moveTo>
                    <a:pt x="338" y="226"/>
                  </a:moveTo>
                  <a:cubicBezTo>
                    <a:pt x="327" y="226"/>
                    <a:pt x="318" y="235"/>
                    <a:pt x="318" y="246"/>
                  </a:cubicBezTo>
                  <a:cubicBezTo>
                    <a:pt x="318" y="247"/>
                    <a:pt x="318" y="249"/>
                    <a:pt x="318" y="250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83" y="260"/>
                    <a:pt x="283" y="259"/>
                    <a:pt x="282" y="259"/>
                  </a:cubicBezTo>
                  <a:cubicBezTo>
                    <a:pt x="331" y="187"/>
                    <a:pt x="331" y="187"/>
                    <a:pt x="331" y="187"/>
                  </a:cubicBezTo>
                  <a:cubicBezTo>
                    <a:pt x="334" y="188"/>
                    <a:pt x="336" y="189"/>
                    <a:pt x="339" y="189"/>
                  </a:cubicBezTo>
                  <a:cubicBezTo>
                    <a:pt x="338" y="226"/>
                    <a:pt x="338" y="226"/>
                    <a:pt x="338" y="226"/>
                  </a:cubicBezTo>
                  <a:cubicBezTo>
                    <a:pt x="338" y="226"/>
                    <a:pt x="338" y="226"/>
                    <a:pt x="338" y="226"/>
                  </a:cubicBezTo>
                  <a:close/>
                  <a:moveTo>
                    <a:pt x="351" y="169"/>
                  </a:moveTo>
                  <a:cubicBezTo>
                    <a:pt x="351" y="174"/>
                    <a:pt x="348" y="179"/>
                    <a:pt x="343" y="180"/>
                  </a:cubicBezTo>
                  <a:cubicBezTo>
                    <a:pt x="344" y="169"/>
                    <a:pt x="344" y="169"/>
                    <a:pt x="344" y="169"/>
                  </a:cubicBezTo>
                  <a:cubicBezTo>
                    <a:pt x="346" y="159"/>
                    <a:pt x="346" y="159"/>
                    <a:pt x="346" y="159"/>
                  </a:cubicBezTo>
                  <a:cubicBezTo>
                    <a:pt x="349" y="161"/>
                    <a:pt x="351" y="165"/>
                    <a:pt x="351" y="169"/>
                  </a:cubicBezTo>
                  <a:close/>
                  <a:moveTo>
                    <a:pt x="344" y="150"/>
                  </a:moveTo>
                  <a:cubicBezTo>
                    <a:pt x="343" y="150"/>
                    <a:pt x="341" y="149"/>
                    <a:pt x="340" y="149"/>
                  </a:cubicBezTo>
                  <a:cubicBezTo>
                    <a:pt x="336" y="149"/>
                    <a:pt x="332" y="151"/>
                    <a:pt x="329" y="153"/>
                  </a:cubicBezTo>
                  <a:cubicBezTo>
                    <a:pt x="258" y="80"/>
                    <a:pt x="258" y="80"/>
                    <a:pt x="258" y="80"/>
                  </a:cubicBezTo>
                  <a:cubicBezTo>
                    <a:pt x="259" y="79"/>
                    <a:pt x="259" y="78"/>
                    <a:pt x="260" y="77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5"/>
                    <a:pt x="296" y="96"/>
                    <a:pt x="296" y="96"/>
                  </a:cubicBezTo>
                  <a:cubicBezTo>
                    <a:pt x="296" y="102"/>
                    <a:pt x="300" y="106"/>
                    <a:pt x="306" y="106"/>
                  </a:cubicBezTo>
                  <a:cubicBezTo>
                    <a:pt x="311" y="106"/>
                    <a:pt x="316" y="102"/>
                    <a:pt x="316" y="96"/>
                  </a:cubicBezTo>
                  <a:cubicBezTo>
                    <a:pt x="316" y="93"/>
                    <a:pt x="314" y="89"/>
                    <a:pt x="310" y="88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20"/>
                    <a:pt x="330" y="20"/>
                    <a:pt x="331" y="20"/>
                  </a:cubicBezTo>
                  <a:cubicBezTo>
                    <a:pt x="331" y="20"/>
                    <a:pt x="331" y="20"/>
                    <a:pt x="332" y="20"/>
                  </a:cubicBezTo>
                  <a:cubicBezTo>
                    <a:pt x="352" y="85"/>
                    <a:pt x="352" y="85"/>
                    <a:pt x="352" y="85"/>
                  </a:cubicBezTo>
                  <a:cubicBezTo>
                    <a:pt x="346" y="87"/>
                    <a:pt x="342" y="93"/>
                    <a:pt x="342" y="99"/>
                  </a:cubicBezTo>
                  <a:cubicBezTo>
                    <a:pt x="342" y="106"/>
                    <a:pt x="347" y="111"/>
                    <a:pt x="353" y="114"/>
                  </a:cubicBezTo>
                  <a:lnTo>
                    <a:pt x="344" y="150"/>
                  </a:lnTo>
                  <a:close/>
                  <a:moveTo>
                    <a:pt x="356" y="99"/>
                  </a:moveTo>
                  <a:cubicBezTo>
                    <a:pt x="355" y="106"/>
                    <a:pt x="355" y="106"/>
                    <a:pt x="355" y="106"/>
                  </a:cubicBezTo>
                  <a:cubicBezTo>
                    <a:pt x="352" y="104"/>
                    <a:pt x="350" y="102"/>
                    <a:pt x="350" y="99"/>
                  </a:cubicBezTo>
                  <a:cubicBezTo>
                    <a:pt x="350" y="96"/>
                    <a:pt x="352" y="94"/>
                    <a:pt x="354" y="92"/>
                  </a:cubicBezTo>
                  <a:lnTo>
                    <a:pt x="356" y="99"/>
                  </a:lnTo>
                  <a:close/>
                  <a:moveTo>
                    <a:pt x="358" y="107"/>
                  </a:moveTo>
                  <a:cubicBezTo>
                    <a:pt x="360" y="99"/>
                    <a:pt x="360" y="99"/>
                    <a:pt x="360" y="99"/>
                  </a:cubicBezTo>
                  <a:cubicBezTo>
                    <a:pt x="360" y="99"/>
                    <a:pt x="360" y="99"/>
                    <a:pt x="360" y="98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63" y="91"/>
                    <a:pt x="366" y="95"/>
                    <a:pt x="366" y="99"/>
                  </a:cubicBezTo>
                  <a:cubicBezTo>
                    <a:pt x="366" y="103"/>
                    <a:pt x="363" y="107"/>
                    <a:pt x="358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15"/>
            <p:cNvSpPr>
              <a:spLocks noEditPoints="1"/>
            </p:cNvSpPr>
            <p:nvPr/>
          </p:nvSpPr>
          <p:spPr bwMode="auto">
            <a:xfrm>
              <a:off x="4341813" y="1825625"/>
              <a:ext cx="1055688" cy="557213"/>
            </a:xfrm>
            <a:custGeom>
              <a:avLst/>
              <a:gdLst>
                <a:gd name="T0" fmla="*/ 379 w 379"/>
                <a:gd name="T1" fmla="*/ 39 h 200"/>
                <a:gd name="T2" fmla="*/ 310 w 379"/>
                <a:gd name="T3" fmla="*/ 19 h 200"/>
                <a:gd name="T4" fmla="*/ 263 w 379"/>
                <a:gd name="T5" fmla="*/ 21 h 200"/>
                <a:gd name="T6" fmla="*/ 186 w 379"/>
                <a:gd name="T7" fmla="*/ 70 h 200"/>
                <a:gd name="T8" fmla="*/ 147 w 379"/>
                <a:gd name="T9" fmla="*/ 43 h 200"/>
                <a:gd name="T10" fmla="*/ 108 w 379"/>
                <a:gd name="T11" fmla="*/ 28 h 200"/>
                <a:gd name="T12" fmla="*/ 10 w 379"/>
                <a:gd name="T13" fmla="*/ 18 h 200"/>
                <a:gd name="T14" fmla="*/ 88 w 379"/>
                <a:gd name="T15" fmla="*/ 30 h 200"/>
                <a:gd name="T16" fmla="*/ 127 w 379"/>
                <a:gd name="T17" fmla="*/ 43 h 200"/>
                <a:gd name="T18" fmla="*/ 169 w 379"/>
                <a:gd name="T19" fmla="*/ 77 h 200"/>
                <a:gd name="T20" fmla="*/ 127 w 379"/>
                <a:gd name="T21" fmla="*/ 180 h 200"/>
                <a:gd name="T22" fmla="*/ 184 w 379"/>
                <a:gd name="T23" fmla="*/ 158 h 200"/>
                <a:gd name="T24" fmla="*/ 218 w 379"/>
                <a:gd name="T25" fmla="*/ 111 h 200"/>
                <a:gd name="T26" fmla="*/ 314 w 379"/>
                <a:gd name="T27" fmla="*/ 122 h 200"/>
                <a:gd name="T28" fmla="*/ 135 w 379"/>
                <a:gd name="T29" fmla="*/ 43 h 200"/>
                <a:gd name="T30" fmla="*/ 137 w 379"/>
                <a:gd name="T31" fmla="*/ 45 h 200"/>
                <a:gd name="T32" fmla="*/ 355 w 379"/>
                <a:gd name="T33" fmla="*/ 50 h 200"/>
                <a:gd name="T34" fmla="*/ 349 w 379"/>
                <a:gd name="T35" fmla="*/ 34 h 200"/>
                <a:gd name="T36" fmla="*/ 356 w 379"/>
                <a:gd name="T37" fmla="*/ 40 h 200"/>
                <a:gd name="T38" fmla="*/ 340 w 379"/>
                <a:gd name="T39" fmla="*/ 39 h 200"/>
                <a:gd name="T40" fmla="*/ 310 w 379"/>
                <a:gd name="T41" fmla="*/ 83 h 200"/>
                <a:gd name="T42" fmla="*/ 312 w 379"/>
                <a:gd name="T43" fmla="*/ 101 h 200"/>
                <a:gd name="T44" fmla="*/ 320 w 379"/>
                <a:gd name="T45" fmla="*/ 92 h 200"/>
                <a:gd name="T46" fmla="*/ 320 w 379"/>
                <a:gd name="T47" fmla="*/ 92 h 200"/>
                <a:gd name="T48" fmla="*/ 289 w 379"/>
                <a:gd name="T49" fmla="*/ 27 h 200"/>
                <a:gd name="T50" fmla="*/ 302 w 379"/>
                <a:gd name="T51" fmla="*/ 23 h 200"/>
                <a:gd name="T52" fmla="*/ 302 w 379"/>
                <a:gd name="T53" fmla="*/ 19 h 200"/>
                <a:gd name="T54" fmla="*/ 291 w 379"/>
                <a:gd name="T55" fmla="*/ 8 h 200"/>
                <a:gd name="T56" fmla="*/ 209 w 379"/>
                <a:gd name="T57" fmla="*/ 85 h 200"/>
                <a:gd name="T58" fmla="*/ 248 w 379"/>
                <a:gd name="T59" fmla="*/ 32 h 200"/>
                <a:gd name="T60" fmla="*/ 280 w 379"/>
                <a:gd name="T61" fmla="*/ 36 h 200"/>
                <a:gd name="T62" fmla="*/ 219 w 379"/>
                <a:gd name="T63" fmla="*/ 102 h 200"/>
                <a:gd name="T64" fmla="*/ 234 w 379"/>
                <a:gd name="T65" fmla="*/ 83 h 200"/>
                <a:gd name="T66" fmla="*/ 238 w 379"/>
                <a:gd name="T67" fmla="*/ 92 h 200"/>
                <a:gd name="T68" fmla="*/ 255 w 379"/>
                <a:gd name="T69" fmla="*/ 23 h 200"/>
                <a:gd name="T70" fmla="*/ 149 w 379"/>
                <a:gd name="T71" fmla="*/ 169 h 200"/>
                <a:gd name="T72" fmla="*/ 159 w 379"/>
                <a:gd name="T73" fmla="*/ 180 h 200"/>
                <a:gd name="T74" fmla="*/ 140 w 379"/>
                <a:gd name="T75" fmla="*/ 181 h 200"/>
                <a:gd name="T76" fmla="*/ 157 w 379"/>
                <a:gd name="T77" fmla="*/ 175 h 200"/>
                <a:gd name="T78" fmla="*/ 181 w 379"/>
                <a:gd name="T79" fmla="*/ 151 h 200"/>
                <a:gd name="T80" fmla="*/ 178 w 379"/>
                <a:gd name="T81" fmla="*/ 86 h 200"/>
                <a:gd name="T82" fmla="*/ 207 w 379"/>
                <a:gd name="T83" fmla="*/ 93 h 200"/>
                <a:gd name="T84" fmla="*/ 222 w 379"/>
                <a:gd name="T85" fmla="*/ 104 h 200"/>
                <a:gd name="T86" fmla="*/ 242 w 379"/>
                <a:gd name="T87" fmla="*/ 80 h 200"/>
                <a:gd name="T88" fmla="*/ 306 w 379"/>
                <a:gd name="T89" fmla="*/ 84 h 200"/>
                <a:gd name="T90" fmla="*/ 242 w 379"/>
                <a:gd name="T91" fmla="*/ 80 h 200"/>
                <a:gd name="T92" fmla="*/ 315 w 379"/>
                <a:gd name="T93" fmla="*/ 105 h 200"/>
                <a:gd name="T94" fmla="*/ 315 w 379"/>
                <a:gd name="T95" fmla="*/ 105 h 200"/>
                <a:gd name="T96" fmla="*/ 326 w 379"/>
                <a:gd name="T97" fmla="*/ 10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9" h="200">
                  <a:moveTo>
                    <a:pt x="328" y="88"/>
                  </a:moveTo>
                  <a:cubicBezTo>
                    <a:pt x="350" y="56"/>
                    <a:pt x="350" y="56"/>
                    <a:pt x="350" y="56"/>
                  </a:cubicBezTo>
                  <a:cubicBezTo>
                    <a:pt x="353" y="58"/>
                    <a:pt x="356" y="59"/>
                    <a:pt x="360" y="59"/>
                  </a:cubicBezTo>
                  <a:cubicBezTo>
                    <a:pt x="370" y="59"/>
                    <a:pt x="379" y="50"/>
                    <a:pt x="379" y="39"/>
                  </a:cubicBezTo>
                  <a:cubicBezTo>
                    <a:pt x="379" y="28"/>
                    <a:pt x="370" y="19"/>
                    <a:pt x="360" y="19"/>
                  </a:cubicBezTo>
                  <a:cubicBezTo>
                    <a:pt x="351" y="19"/>
                    <a:pt x="344" y="24"/>
                    <a:pt x="341" y="3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10" y="21"/>
                    <a:pt x="310" y="20"/>
                    <a:pt x="310" y="19"/>
                  </a:cubicBezTo>
                  <a:cubicBezTo>
                    <a:pt x="310" y="9"/>
                    <a:pt x="302" y="0"/>
                    <a:pt x="291" y="0"/>
                  </a:cubicBezTo>
                  <a:cubicBezTo>
                    <a:pt x="280" y="0"/>
                    <a:pt x="271" y="9"/>
                    <a:pt x="271" y="19"/>
                  </a:cubicBezTo>
                  <a:cubicBezTo>
                    <a:pt x="271" y="19"/>
                    <a:pt x="271" y="20"/>
                    <a:pt x="271" y="20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17"/>
                    <a:pt x="258" y="15"/>
                    <a:pt x="254" y="15"/>
                  </a:cubicBezTo>
                  <a:cubicBezTo>
                    <a:pt x="248" y="15"/>
                    <a:pt x="244" y="19"/>
                    <a:pt x="244" y="25"/>
                  </a:cubicBezTo>
                  <a:cubicBezTo>
                    <a:pt x="244" y="26"/>
                    <a:pt x="245" y="28"/>
                    <a:pt x="245" y="29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4" y="68"/>
                    <a:pt x="182" y="67"/>
                    <a:pt x="179" y="67"/>
                  </a:cubicBezTo>
                  <a:cubicBezTo>
                    <a:pt x="177" y="67"/>
                    <a:pt x="175" y="68"/>
                    <a:pt x="173" y="69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7" y="44"/>
                    <a:pt x="147" y="43"/>
                  </a:cubicBezTo>
                  <a:cubicBezTo>
                    <a:pt x="147" y="38"/>
                    <a:pt x="142" y="34"/>
                    <a:pt x="137" y="34"/>
                  </a:cubicBezTo>
                  <a:cubicBezTo>
                    <a:pt x="134" y="34"/>
                    <a:pt x="132" y="35"/>
                    <a:pt x="130" y="36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8" y="28"/>
                    <a:pt x="108" y="28"/>
                  </a:cubicBezTo>
                  <a:cubicBezTo>
                    <a:pt x="108" y="22"/>
                    <a:pt x="103" y="18"/>
                    <a:pt x="98" y="18"/>
                  </a:cubicBezTo>
                  <a:cubicBezTo>
                    <a:pt x="93" y="18"/>
                    <a:pt x="89" y="21"/>
                    <a:pt x="88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1"/>
                    <a:pt x="15" y="18"/>
                    <a:pt x="10" y="18"/>
                  </a:cubicBezTo>
                  <a:cubicBezTo>
                    <a:pt x="5" y="18"/>
                    <a:pt x="0" y="22"/>
                    <a:pt x="0" y="28"/>
                  </a:cubicBezTo>
                  <a:cubicBezTo>
                    <a:pt x="0" y="33"/>
                    <a:pt x="5" y="38"/>
                    <a:pt x="10" y="38"/>
                  </a:cubicBezTo>
                  <a:cubicBezTo>
                    <a:pt x="15" y="38"/>
                    <a:pt x="19" y="34"/>
                    <a:pt x="2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9" y="34"/>
                    <a:pt x="93" y="38"/>
                    <a:pt x="98" y="38"/>
                  </a:cubicBezTo>
                  <a:cubicBezTo>
                    <a:pt x="101" y="38"/>
                    <a:pt x="104" y="36"/>
                    <a:pt x="106" y="33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7" y="41"/>
                    <a:pt x="127" y="42"/>
                    <a:pt x="127" y="43"/>
                  </a:cubicBezTo>
                  <a:cubicBezTo>
                    <a:pt x="127" y="49"/>
                    <a:pt x="131" y="53"/>
                    <a:pt x="137" y="53"/>
                  </a:cubicBezTo>
                  <a:cubicBezTo>
                    <a:pt x="140" y="53"/>
                    <a:pt x="142" y="52"/>
                    <a:pt x="144" y="50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3"/>
                    <a:pt x="169" y="75"/>
                    <a:pt x="169" y="77"/>
                  </a:cubicBezTo>
                  <a:cubicBezTo>
                    <a:pt x="169" y="80"/>
                    <a:pt x="171" y="83"/>
                    <a:pt x="174" y="85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7" y="161"/>
                    <a:pt x="147" y="160"/>
                    <a:pt x="147" y="160"/>
                  </a:cubicBezTo>
                  <a:cubicBezTo>
                    <a:pt x="136" y="160"/>
                    <a:pt x="127" y="169"/>
                    <a:pt x="127" y="180"/>
                  </a:cubicBezTo>
                  <a:cubicBezTo>
                    <a:pt x="127" y="191"/>
                    <a:pt x="136" y="200"/>
                    <a:pt x="147" y="200"/>
                  </a:cubicBezTo>
                  <a:cubicBezTo>
                    <a:pt x="158" y="200"/>
                    <a:pt x="167" y="191"/>
                    <a:pt x="167" y="180"/>
                  </a:cubicBezTo>
                  <a:cubicBezTo>
                    <a:pt x="167" y="177"/>
                    <a:pt x="166" y="173"/>
                    <a:pt x="164" y="170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85" y="159"/>
                    <a:pt x="188" y="161"/>
                    <a:pt x="191" y="161"/>
                  </a:cubicBezTo>
                  <a:cubicBezTo>
                    <a:pt x="196" y="161"/>
                    <a:pt x="200" y="156"/>
                    <a:pt x="200" y="151"/>
                  </a:cubicBezTo>
                  <a:cubicBezTo>
                    <a:pt x="200" y="148"/>
                    <a:pt x="199" y="145"/>
                    <a:pt x="197" y="144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21" y="112"/>
                    <a:pt x="224" y="113"/>
                    <a:pt x="227" y="113"/>
                  </a:cubicBezTo>
                  <a:cubicBezTo>
                    <a:pt x="236" y="113"/>
                    <a:pt x="244" y="106"/>
                    <a:pt x="246" y="97"/>
                  </a:cubicBezTo>
                  <a:cubicBezTo>
                    <a:pt x="295" y="103"/>
                    <a:pt x="295" y="103"/>
                    <a:pt x="295" y="103"/>
                  </a:cubicBezTo>
                  <a:cubicBezTo>
                    <a:pt x="295" y="113"/>
                    <a:pt x="304" y="122"/>
                    <a:pt x="314" y="122"/>
                  </a:cubicBezTo>
                  <a:cubicBezTo>
                    <a:pt x="325" y="122"/>
                    <a:pt x="334" y="113"/>
                    <a:pt x="334" y="102"/>
                  </a:cubicBezTo>
                  <a:cubicBezTo>
                    <a:pt x="334" y="96"/>
                    <a:pt x="332" y="91"/>
                    <a:pt x="328" y="88"/>
                  </a:cubicBezTo>
                  <a:close/>
                  <a:moveTo>
                    <a:pt x="137" y="45"/>
                  </a:moveTo>
                  <a:cubicBezTo>
                    <a:pt x="136" y="45"/>
                    <a:pt x="135" y="44"/>
                    <a:pt x="135" y="43"/>
                  </a:cubicBezTo>
                  <a:cubicBezTo>
                    <a:pt x="135" y="43"/>
                    <a:pt x="135" y="43"/>
                    <a:pt x="135" y="42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5"/>
                    <a:pt x="137" y="45"/>
                    <a:pt x="137" y="45"/>
                  </a:cubicBezTo>
                  <a:close/>
                  <a:moveTo>
                    <a:pt x="360" y="27"/>
                  </a:moveTo>
                  <a:cubicBezTo>
                    <a:pt x="366" y="27"/>
                    <a:pt x="371" y="33"/>
                    <a:pt x="371" y="39"/>
                  </a:cubicBezTo>
                  <a:cubicBezTo>
                    <a:pt x="371" y="46"/>
                    <a:pt x="366" y="51"/>
                    <a:pt x="360" y="51"/>
                  </a:cubicBezTo>
                  <a:cubicBezTo>
                    <a:pt x="358" y="51"/>
                    <a:pt x="356" y="50"/>
                    <a:pt x="355" y="50"/>
                  </a:cubicBezTo>
                  <a:cubicBezTo>
                    <a:pt x="361" y="40"/>
                    <a:pt x="361" y="40"/>
                    <a:pt x="361" y="40"/>
                  </a:cubicBezTo>
                  <a:cubicBezTo>
                    <a:pt x="362" y="40"/>
                    <a:pt x="362" y="39"/>
                    <a:pt x="361" y="38"/>
                  </a:cubicBezTo>
                  <a:cubicBezTo>
                    <a:pt x="361" y="38"/>
                    <a:pt x="361" y="37"/>
                    <a:pt x="360" y="37"/>
                  </a:cubicBezTo>
                  <a:cubicBezTo>
                    <a:pt x="349" y="34"/>
                    <a:pt x="349" y="34"/>
                    <a:pt x="349" y="34"/>
                  </a:cubicBezTo>
                  <a:cubicBezTo>
                    <a:pt x="351" y="30"/>
                    <a:pt x="355" y="27"/>
                    <a:pt x="360" y="27"/>
                  </a:cubicBezTo>
                  <a:close/>
                  <a:moveTo>
                    <a:pt x="348" y="39"/>
                  </a:moveTo>
                  <a:cubicBezTo>
                    <a:pt x="348" y="39"/>
                    <a:pt x="348" y="38"/>
                    <a:pt x="348" y="38"/>
                  </a:cubicBezTo>
                  <a:cubicBezTo>
                    <a:pt x="356" y="40"/>
                    <a:pt x="356" y="40"/>
                    <a:pt x="356" y="40"/>
                  </a:cubicBezTo>
                  <a:cubicBezTo>
                    <a:pt x="351" y="47"/>
                    <a:pt x="351" y="47"/>
                    <a:pt x="351" y="47"/>
                  </a:cubicBezTo>
                  <a:cubicBezTo>
                    <a:pt x="349" y="45"/>
                    <a:pt x="348" y="42"/>
                    <a:pt x="348" y="39"/>
                  </a:cubicBezTo>
                  <a:close/>
                  <a:moveTo>
                    <a:pt x="340" y="35"/>
                  </a:moveTo>
                  <a:cubicBezTo>
                    <a:pt x="340" y="36"/>
                    <a:pt x="340" y="38"/>
                    <a:pt x="340" y="39"/>
                  </a:cubicBezTo>
                  <a:cubicBezTo>
                    <a:pt x="340" y="45"/>
                    <a:pt x="342" y="50"/>
                    <a:pt x="347" y="5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2" y="83"/>
                    <a:pt x="318" y="82"/>
                    <a:pt x="314" y="82"/>
                  </a:cubicBezTo>
                  <a:cubicBezTo>
                    <a:pt x="313" y="82"/>
                    <a:pt x="311" y="82"/>
                    <a:pt x="310" y="83"/>
                  </a:cubicBezTo>
                  <a:cubicBezTo>
                    <a:pt x="296" y="38"/>
                    <a:pt x="296" y="38"/>
                    <a:pt x="296" y="38"/>
                  </a:cubicBezTo>
                  <a:cubicBezTo>
                    <a:pt x="302" y="37"/>
                    <a:pt x="307" y="32"/>
                    <a:pt x="309" y="25"/>
                  </a:cubicBezTo>
                  <a:lnTo>
                    <a:pt x="340" y="35"/>
                  </a:lnTo>
                  <a:close/>
                  <a:moveTo>
                    <a:pt x="312" y="101"/>
                  </a:moveTo>
                  <a:cubicBezTo>
                    <a:pt x="303" y="100"/>
                    <a:pt x="303" y="100"/>
                    <a:pt x="303" y="100"/>
                  </a:cubicBezTo>
                  <a:cubicBezTo>
                    <a:pt x="303" y="96"/>
                    <a:pt x="306" y="93"/>
                    <a:pt x="309" y="92"/>
                  </a:cubicBezTo>
                  <a:lnTo>
                    <a:pt x="312" y="101"/>
                  </a:lnTo>
                  <a:close/>
                  <a:moveTo>
                    <a:pt x="320" y="92"/>
                  </a:moveTo>
                  <a:cubicBezTo>
                    <a:pt x="315" y="99"/>
                    <a:pt x="315" y="99"/>
                    <a:pt x="315" y="99"/>
                  </a:cubicBezTo>
                  <a:cubicBezTo>
                    <a:pt x="313" y="90"/>
                    <a:pt x="313" y="90"/>
                    <a:pt x="313" y="90"/>
                  </a:cubicBezTo>
                  <a:cubicBezTo>
                    <a:pt x="313" y="90"/>
                    <a:pt x="314" y="90"/>
                    <a:pt x="314" y="90"/>
                  </a:cubicBezTo>
                  <a:cubicBezTo>
                    <a:pt x="316" y="90"/>
                    <a:pt x="318" y="91"/>
                    <a:pt x="320" y="92"/>
                  </a:cubicBezTo>
                  <a:close/>
                  <a:moveTo>
                    <a:pt x="293" y="28"/>
                  </a:moveTo>
                  <a:cubicBezTo>
                    <a:pt x="292" y="28"/>
                    <a:pt x="292" y="27"/>
                    <a:pt x="291" y="27"/>
                  </a:cubicBezTo>
                  <a:cubicBezTo>
                    <a:pt x="291" y="27"/>
                    <a:pt x="291" y="27"/>
                    <a:pt x="291" y="27"/>
                  </a:cubicBezTo>
                  <a:cubicBezTo>
                    <a:pt x="290" y="27"/>
                    <a:pt x="290" y="27"/>
                    <a:pt x="289" y="27"/>
                  </a:cubicBezTo>
                  <a:cubicBezTo>
                    <a:pt x="286" y="30"/>
                    <a:pt x="286" y="30"/>
                    <a:pt x="286" y="30"/>
                  </a:cubicBezTo>
                  <a:cubicBezTo>
                    <a:pt x="283" y="29"/>
                    <a:pt x="280" y="26"/>
                    <a:pt x="279" y="22"/>
                  </a:cubicBezTo>
                  <a:cubicBezTo>
                    <a:pt x="291" y="20"/>
                    <a:pt x="291" y="20"/>
                    <a:pt x="291" y="20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0" y="27"/>
                    <a:pt x="297" y="30"/>
                    <a:pt x="293" y="31"/>
                  </a:cubicBezTo>
                  <a:lnTo>
                    <a:pt x="293" y="28"/>
                  </a:lnTo>
                  <a:close/>
                  <a:moveTo>
                    <a:pt x="291" y="8"/>
                  </a:moveTo>
                  <a:cubicBezTo>
                    <a:pt x="297" y="8"/>
                    <a:pt x="302" y="13"/>
                    <a:pt x="302" y="19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5"/>
                    <a:pt x="291" y="15"/>
                    <a:pt x="290" y="16"/>
                  </a:cubicBezTo>
                  <a:cubicBezTo>
                    <a:pt x="279" y="18"/>
                    <a:pt x="279" y="18"/>
                    <a:pt x="279" y="18"/>
                  </a:cubicBezTo>
                  <a:cubicBezTo>
                    <a:pt x="280" y="12"/>
                    <a:pt x="285" y="8"/>
                    <a:pt x="291" y="8"/>
                  </a:cubicBezTo>
                  <a:close/>
                  <a:moveTo>
                    <a:pt x="280" y="36"/>
                  </a:moveTo>
                  <a:cubicBezTo>
                    <a:pt x="239" y="78"/>
                    <a:pt x="239" y="78"/>
                    <a:pt x="239" y="78"/>
                  </a:cubicBezTo>
                  <a:cubicBezTo>
                    <a:pt x="236" y="75"/>
                    <a:pt x="232" y="73"/>
                    <a:pt x="227" y="73"/>
                  </a:cubicBezTo>
                  <a:cubicBezTo>
                    <a:pt x="219" y="73"/>
                    <a:pt x="212" y="78"/>
                    <a:pt x="209" y="85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89" y="77"/>
                    <a:pt x="189" y="77"/>
                    <a:pt x="189" y="77"/>
                  </a:cubicBezTo>
                  <a:cubicBezTo>
                    <a:pt x="189" y="75"/>
                    <a:pt x="188" y="74"/>
                    <a:pt x="188" y="73"/>
                  </a:cubicBezTo>
                  <a:cubicBezTo>
                    <a:pt x="248" y="32"/>
                    <a:pt x="248" y="32"/>
                    <a:pt x="248" y="32"/>
                  </a:cubicBezTo>
                  <a:cubicBezTo>
                    <a:pt x="249" y="34"/>
                    <a:pt x="252" y="35"/>
                    <a:pt x="254" y="35"/>
                  </a:cubicBezTo>
                  <a:cubicBezTo>
                    <a:pt x="259" y="35"/>
                    <a:pt x="264" y="30"/>
                    <a:pt x="264" y="25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2" y="29"/>
                    <a:pt x="276" y="33"/>
                    <a:pt x="280" y="36"/>
                  </a:cubicBezTo>
                  <a:close/>
                  <a:moveTo>
                    <a:pt x="215" y="93"/>
                  </a:moveTo>
                  <a:cubicBezTo>
                    <a:pt x="215" y="92"/>
                    <a:pt x="215" y="92"/>
                    <a:pt x="215" y="91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19" y="102"/>
                    <a:pt x="219" y="102"/>
                    <a:pt x="219" y="102"/>
                  </a:cubicBezTo>
                  <a:cubicBezTo>
                    <a:pt x="217" y="99"/>
                    <a:pt x="215" y="96"/>
                    <a:pt x="215" y="93"/>
                  </a:cubicBezTo>
                  <a:close/>
                  <a:moveTo>
                    <a:pt x="217" y="87"/>
                  </a:moveTo>
                  <a:cubicBezTo>
                    <a:pt x="219" y="84"/>
                    <a:pt x="222" y="81"/>
                    <a:pt x="227" y="81"/>
                  </a:cubicBezTo>
                  <a:cubicBezTo>
                    <a:pt x="229" y="81"/>
                    <a:pt x="232" y="82"/>
                    <a:pt x="234" y="83"/>
                  </a:cubicBezTo>
                  <a:cubicBezTo>
                    <a:pt x="226" y="91"/>
                    <a:pt x="226" y="91"/>
                    <a:pt x="226" y="91"/>
                  </a:cubicBezTo>
                  <a:lnTo>
                    <a:pt x="217" y="87"/>
                  </a:lnTo>
                  <a:close/>
                  <a:moveTo>
                    <a:pt x="236" y="86"/>
                  </a:moveTo>
                  <a:cubicBezTo>
                    <a:pt x="238" y="88"/>
                    <a:pt x="238" y="90"/>
                    <a:pt x="238" y="92"/>
                  </a:cubicBezTo>
                  <a:cubicBezTo>
                    <a:pt x="231" y="91"/>
                    <a:pt x="231" y="91"/>
                    <a:pt x="231" y="91"/>
                  </a:cubicBezTo>
                  <a:lnTo>
                    <a:pt x="236" y="86"/>
                  </a:lnTo>
                  <a:close/>
                  <a:moveTo>
                    <a:pt x="254" y="23"/>
                  </a:moveTo>
                  <a:cubicBezTo>
                    <a:pt x="254" y="23"/>
                    <a:pt x="254" y="23"/>
                    <a:pt x="255" y="23"/>
                  </a:cubicBezTo>
                  <a:cubicBezTo>
                    <a:pt x="255" y="23"/>
                    <a:pt x="254" y="23"/>
                    <a:pt x="254" y="23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52" y="24"/>
                    <a:pt x="253" y="23"/>
                    <a:pt x="254" y="23"/>
                  </a:cubicBezTo>
                  <a:close/>
                  <a:moveTo>
                    <a:pt x="149" y="169"/>
                  </a:moveTo>
                  <a:cubicBezTo>
                    <a:pt x="151" y="169"/>
                    <a:pt x="153" y="170"/>
                    <a:pt x="155" y="171"/>
                  </a:cubicBezTo>
                  <a:cubicBezTo>
                    <a:pt x="146" y="177"/>
                    <a:pt x="146" y="177"/>
                    <a:pt x="146" y="177"/>
                  </a:cubicBezTo>
                  <a:lnTo>
                    <a:pt x="149" y="169"/>
                  </a:lnTo>
                  <a:close/>
                  <a:moveTo>
                    <a:pt x="159" y="180"/>
                  </a:moveTo>
                  <a:cubicBezTo>
                    <a:pt x="159" y="187"/>
                    <a:pt x="154" y="192"/>
                    <a:pt x="147" y="192"/>
                  </a:cubicBezTo>
                  <a:cubicBezTo>
                    <a:pt x="141" y="192"/>
                    <a:pt x="135" y="187"/>
                    <a:pt x="135" y="180"/>
                  </a:cubicBezTo>
                  <a:cubicBezTo>
                    <a:pt x="135" y="175"/>
                    <a:pt x="139" y="170"/>
                    <a:pt x="145" y="169"/>
                  </a:cubicBezTo>
                  <a:cubicBezTo>
                    <a:pt x="140" y="181"/>
                    <a:pt x="140" y="181"/>
                    <a:pt x="140" y="181"/>
                  </a:cubicBezTo>
                  <a:cubicBezTo>
                    <a:pt x="140" y="182"/>
                    <a:pt x="140" y="183"/>
                    <a:pt x="141" y="183"/>
                  </a:cubicBezTo>
                  <a:cubicBezTo>
                    <a:pt x="141" y="184"/>
                    <a:pt x="142" y="184"/>
                    <a:pt x="142" y="184"/>
                  </a:cubicBezTo>
                  <a:cubicBezTo>
                    <a:pt x="143" y="184"/>
                    <a:pt x="143" y="184"/>
                    <a:pt x="143" y="183"/>
                  </a:cubicBezTo>
                  <a:cubicBezTo>
                    <a:pt x="157" y="175"/>
                    <a:pt x="157" y="175"/>
                    <a:pt x="157" y="175"/>
                  </a:cubicBezTo>
                  <a:cubicBezTo>
                    <a:pt x="158" y="176"/>
                    <a:pt x="159" y="178"/>
                    <a:pt x="159" y="180"/>
                  </a:cubicBezTo>
                  <a:close/>
                  <a:moveTo>
                    <a:pt x="194" y="142"/>
                  </a:moveTo>
                  <a:cubicBezTo>
                    <a:pt x="193" y="141"/>
                    <a:pt x="192" y="141"/>
                    <a:pt x="191" y="141"/>
                  </a:cubicBezTo>
                  <a:cubicBezTo>
                    <a:pt x="185" y="141"/>
                    <a:pt x="181" y="145"/>
                    <a:pt x="181" y="151"/>
                  </a:cubicBezTo>
                  <a:cubicBezTo>
                    <a:pt x="181" y="152"/>
                    <a:pt x="181" y="153"/>
                    <a:pt x="181" y="154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59" y="164"/>
                    <a:pt x="156" y="162"/>
                    <a:pt x="152" y="161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9" y="87"/>
                  </a:cubicBezTo>
                  <a:cubicBezTo>
                    <a:pt x="183" y="87"/>
                    <a:pt x="186" y="85"/>
                    <a:pt x="187" y="8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07" y="90"/>
                    <a:pt x="207" y="91"/>
                    <a:pt x="207" y="93"/>
                  </a:cubicBezTo>
                  <a:cubicBezTo>
                    <a:pt x="207" y="99"/>
                    <a:pt x="210" y="105"/>
                    <a:pt x="215" y="108"/>
                  </a:cubicBezTo>
                  <a:lnTo>
                    <a:pt x="194" y="142"/>
                  </a:lnTo>
                  <a:close/>
                  <a:moveTo>
                    <a:pt x="227" y="105"/>
                  </a:moveTo>
                  <a:cubicBezTo>
                    <a:pt x="225" y="105"/>
                    <a:pt x="224" y="104"/>
                    <a:pt x="222" y="104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7" y="101"/>
                    <a:pt x="232" y="105"/>
                    <a:pt x="227" y="105"/>
                  </a:cubicBezTo>
                  <a:close/>
                  <a:moveTo>
                    <a:pt x="242" y="80"/>
                  </a:moveTo>
                  <a:cubicBezTo>
                    <a:pt x="284" y="38"/>
                    <a:pt x="284" y="38"/>
                    <a:pt x="284" y="38"/>
                  </a:cubicBezTo>
                  <a:cubicBezTo>
                    <a:pt x="286" y="39"/>
                    <a:pt x="288" y="39"/>
                    <a:pt x="291" y="39"/>
                  </a:cubicBezTo>
                  <a:cubicBezTo>
                    <a:pt x="291" y="39"/>
                    <a:pt x="291" y="39"/>
                    <a:pt x="292" y="39"/>
                  </a:cubicBezTo>
                  <a:cubicBezTo>
                    <a:pt x="306" y="84"/>
                    <a:pt x="306" y="84"/>
                    <a:pt x="306" y="84"/>
                  </a:cubicBezTo>
                  <a:cubicBezTo>
                    <a:pt x="300" y="87"/>
                    <a:pt x="296" y="92"/>
                    <a:pt x="295" y="99"/>
                  </a:cubicBezTo>
                  <a:cubicBezTo>
                    <a:pt x="247" y="93"/>
                    <a:pt x="247" y="93"/>
                    <a:pt x="247" y="93"/>
                  </a:cubicBezTo>
                  <a:cubicBezTo>
                    <a:pt x="247" y="93"/>
                    <a:pt x="247" y="93"/>
                    <a:pt x="247" y="93"/>
                  </a:cubicBezTo>
                  <a:cubicBezTo>
                    <a:pt x="247" y="88"/>
                    <a:pt x="245" y="84"/>
                    <a:pt x="242" y="80"/>
                  </a:cubicBezTo>
                  <a:close/>
                  <a:moveTo>
                    <a:pt x="314" y="114"/>
                  </a:moveTo>
                  <a:cubicBezTo>
                    <a:pt x="308" y="114"/>
                    <a:pt x="304" y="109"/>
                    <a:pt x="303" y="104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14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16" y="105"/>
                    <a:pt x="316" y="104"/>
                    <a:pt x="316" y="10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6"/>
                    <a:pt x="326" y="99"/>
                    <a:pt x="326" y="102"/>
                  </a:cubicBezTo>
                  <a:cubicBezTo>
                    <a:pt x="326" y="108"/>
                    <a:pt x="321" y="114"/>
                    <a:pt x="314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16"/>
            <p:cNvSpPr>
              <a:spLocks noEditPoints="1"/>
            </p:cNvSpPr>
            <p:nvPr/>
          </p:nvSpPr>
          <p:spPr bwMode="auto">
            <a:xfrm>
              <a:off x="3914775" y="6121400"/>
              <a:ext cx="55563" cy="55563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2 h 20"/>
                <a:gd name="T12" fmla="*/ 8 w 20"/>
                <a:gd name="T13" fmla="*/ 10 h 20"/>
                <a:gd name="T14" fmla="*/ 10 w 20"/>
                <a:gd name="T15" fmla="*/ 8 h 20"/>
                <a:gd name="T16" fmla="*/ 12 w 20"/>
                <a:gd name="T17" fmla="*/ 10 h 20"/>
                <a:gd name="T18" fmla="*/ 10 w 20"/>
                <a:gd name="T1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2"/>
                  </a:move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17"/>
            <p:cNvSpPr>
              <a:spLocks noEditPoints="1"/>
            </p:cNvSpPr>
            <p:nvPr/>
          </p:nvSpPr>
          <p:spPr bwMode="auto">
            <a:xfrm>
              <a:off x="1885950" y="2116138"/>
              <a:ext cx="2736850" cy="3941763"/>
            </a:xfrm>
            <a:custGeom>
              <a:avLst/>
              <a:gdLst>
                <a:gd name="T0" fmla="*/ 615 w 982"/>
                <a:gd name="T1" fmla="*/ 339 h 1413"/>
                <a:gd name="T2" fmla="*/ 571 w 982"/>
                <a:gd name="T3" fmla="*/ 148 h 1413"/>
                <a:gd name="T4" fmla="*/ 466 w 982"/>
                <a:gd name="T5" fmla="*/ 40 h 1413"/>
                <a:gd name="T6" fmla="*/ 74 w 982"/>
                <a:gd name="T7" fmla="*/ 85 h 1413"/>
                <a:gd name="T8" fmla="*/ 269 w 982"/>
                <a:gd name="T9" fmla="*/ 593 h 1413"/>
                <a:gd name="T10" fmla="*/ 638 w 982"/>
                <a:gd name="T11" fmla="*/ 1069 h 1413"/>
                <a:gd name="T12" fmla="*/ 35 w 982"/>
                <a:gd name="T13" fmla="*/ 117 h 1413"/>
                <a:gd name="T14" fmla="*/ 844 w 982"/>
                <a:gd name="T15" fmla="*/ 1144 h 1413"/>
                <a:gd name="T16" fmla="*/ 757 w 982"/>
                <a:gd name="T17" fmla="*/ 1294 h 1413"/>
                <a:gd name="T18" fmla="*/ 606 w 982"/>
                <a:gd name="T19" fmla="*/ 1006 h 1413"/>
                <a:gd name="T20" fmla="*/ 627 w 982"/>
                <a:gd name="T21" fmla="*/ 865 h 1413"/>
                <a:gd name="T22" fmla="*/ 763 w 982"/>
                <a:gd name="T23" fmla="*/ 880 h 1413"/>
                <a:gd name="T24" fmla="*/ 665 w 982"/>
                <a:gd name="T25" fmla="*/ 954 h 1413"/>
                <a:gd name="T26" fmla="*/ 751 w 982"/>
                <a:gd name="T27" fmla="*/ 951 h 1413"/>
                <a:gd name="T28" fmla="*/ 753 w 982"/>
                <a:gd name="T29" fmla="*/ 1046 h 1413"/>
                <a:gd name="T30" fmla="*/ 834 w 982"/>
                <a:gd name="T31" fmla="*/ 1025 h 1413"/>
                <a:gd name="T32" fmla="*/ 822 w 982"/>
                <a:gd name="T33" fmla="*/ 955 h 1413"/>
                <a:gd name="T34" fmla="*/ 662 w 982"/>
                <a:gd name="T35" fmla="*/ 759 h 1413"/>
                <a:gd name="T36" fmla="*/ 626 w 982"/>
                <a:gd name="T37" fmla="*/ 887 h 1413"/>
                <a:gd name="T38" fmla="*/ 735 w 982"/>
                <a:gd name="T39" fmla="*/ 1071 h 1413"/>
                <a:gd name="T40" fmla="*/ 670 w 982"/>
                <a:gd name="T41" fmla="*/ 1145 h 1413"/>
                <a:gd name="T42" fmla="*/ 840 w 982"/>
                <a:gd name="T43" fmla="*/ 1098 h 1413"/>
                <a:gd name="T44" fmla="*/ 898 w 982"/>
                <a:gd name="T45" fmla="*/ 965 h 1413"/>
                <a:gd name="T46" fmla="*/ 884 w 982"/>
                <a:gd name="T47" fmla="*/ 864 h 1413"/>
                <a:gd name="T48" fmla="*/ 728 w 982"/>
                <a:gd name="T49" fmla="*/ 739 h 1413"/>
                <a:gd name="T50" fmla="*/ 301 w 982"/>
                <a:gd name="T51" fmla="*/ 559 h 1413"/>
                <a:gd name="T52" fmla="*/ 222 w 982"/>
                <a:gd name="T53" fmla="*/ 326 h 1413"/>
                <a:gd name="T54" fmla="*/ 417 w 982"/>
                <a:gd name="T55" fmla="*/ 110 h 1413"/>
                <a:gd name="T56" fmla="*/ 338 w 982"/>
                <a:gd name="T57" fmla="*/ 499 h 1413"/>
                <a:gd name="T58" fmla="*/ 308 w 982"/>
                <a:gd name="T59" fmla="*/ 459 h 1413"/>
                <a:gd name="T60" fmla="*/ 562 w 982"/>
                <a:gd name="T61" fmla="*/ 370 h 1413"/>
                <a:gd name="T62" fmla="*/ 355 w 982"/>
                <a:gd name="T63" fmla="*/ 386 h 1413"/>
                <a:gd name="T64" fmla="*/ 392 w 982"/>
                <a:gd name="T65" fmla="*/ 292 h 1413"/>
                <a:gd name="T66" fmla="*/ 450 w 982"/>
                <a:gd name="T67" fmla="*/ 275 h 1413"/>
                <a:gd name="T68" fmla="*/ 398 w 982"/>
                <a:gd name="T69" fmla="*/ 146 h 1413"/>
                <a:gd name="T70" fmla="*/ 334 w 982"/>
                <a:gd name="T71" fmla="*/ 188 h 1413"/>
                <a:gd name="T72" fmla="*/ 294 w 982"/>
                <a:gd name="T73" fmla="*/ 392 h 1413"/>
                <a:gd name="T74" fmla="*/ 509 w 982"/>
                <a:gd name="T75" fmla="*/ 329 h 1413"/>
                <a:gd name="T76" fmla="*/ 427 w 982"/>
                <a:gd name="T77" fmla="*/ 118 h 1413"/>
                <a:gd name="T78" fmla="*/ 228 w 982"/>
                <a:gd name="T79" fmla="*/ 45 h 1413"/>
                <a:gd name="T80" fmla="*/ 236 w 982"/>
                <a:gd name="T81" fmla="*/ 270 h 1413"/>
                <a:gd name="T82" fmla="*/ 337 w 982"/>
                <a:gd name="T83" fmla="*/ 299 h 1413"/>
                <a:gd name="T84" fmla="*/ 264 w 982"/>
                <a:gd name="T85" fmla="*/ 511 h 1413"/>
                <a:gd name="T86" fmla="*/ 381 w 982"/>
                <a:gd name="T87" fmla="*/ 450 h 1413"/>
                <a:gd name="T88" fmla="*/ 576 w 982"/>
                <a:gd name="T89" fmla="*/ 351 h 1413"/>
                <a:gd name="T90" fmla="*/ 764 w 982"/>
                <a:gd name="T91" fmla="*/ 261 h 1413"/>
                <a:gd name="T92" fmla="*/ 773 w 982"/>
                <a:gd name="T93" fmla="*/ 165 h 1413"/>
                <a:gd name="T94" fmla="*/ 804 w 982"/>
                <a:gd name="T95" fmla="*/ 189 h 1413"/>
                <a:gd name="T96" fmla="*/ 521 w 982"/>
                <a:gd name="T97" fmla="*/ 222 h 1413"/>
                <a:gd name="T98" fmla="*/ 568 w 982"/>
                <a:gd name="T99" fmla="*/ 94 h 1413"/>
                <a:gd name="T100" fmla="*/ 637 w 982"/>
                <a:gd name="T101" fmla="*/ 56 h 1413"/>
                <a:gd name="T102" fmla="*/ 494 w 982"/>
                <a:gd name="T103" fmla="*/ 63 h 1413"/>
                <a:gd name="T104" fmla="*/ 321 w 982"/>
                <a:gd name="T105" fmla="*/ 28 h 1413"/>
                <a:gd name="T106" fmla="*/ 128 w 982"/>
                <a:gd name="T107" fmla="*/ 22 h 1413"/>
                <a:gd name="T108" fmla="*/ 221 w 982"/>
                <a:gd name="T109" fmla="*/ 49 h 1413"/>
                <a:gd name="T110" fmla="*/ 213 w 982"/>
                <a:gd name="T111" fmla="*/ 346 h 1413"/>
                <a:gd name="T112" fmla="*/ 208 w 982"/>
                <a:gd name="T113" fmla="*/ 436 h 1413"/>
                <a:gd name="T114" fmla="*/ 447 w 982"/>
                <a:gd name="T115" fmla="*/ 599 h 1413"/>
                <a:gd name="T116" fmla="*/ 455 w 982"/>
                <a:gd name="T117" fmla="*/ 679 h 1413"/>
                <a:gd name="T118" fmla="*/ 540 w 982"/>
                <a:gd name="T119" fmla="*/ 828 h 1413"/>
                <a:gd name="T120" fmla="*/ 646 w 982"/>
                <a:gd name="T121" fmla="*/ 1069 h 1413"/>
                <a:gd name="T122" fmla="*/ 685 w 982"/>
                <a:gd name="T123" fmla="*/ 1301 h 1413"/>
                <a:gd name="T124" fmla="*/ 863 w 982"/>
                <a:gd name="T125" fmla="*/ 1153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2" h="1413">
                  <a:moveTo>
                    <a:pt x="973" y="998"/>
                  </a:moveTo>
                  <a:cubicBezTo>
                    <a:pt x="972" y="998"/>
                    <a:pt x="972" y="998"/>
                    <a:pt x="971" y="998"/>
                  </a:cubicBezTo>
                  <a:cubicBezTo>
                    <a:pt x="954" y="949"/>
                    <a:pt x="954" y="949"/>
                    <a:pt x="954" y="949"/>
                  </a:cubicBezTo>
                  <a:cubicBezTo>
                    <a:pt x="958" y="946"/>
                    <a:pt x="960" y="941"/>
                    <a:pt x="960" y="935"/>
                  </a:cubicBezTo>
                  <a:cubicBezTo>
                    <a:pt x="960" y="924"/>
                    <a:pt x="951" y="915"/>
                    <a:pt x="940" y="915"/>
                  </a:cubicBezTo>
                  <a:cubicBezTo>
                    <a:pt x="934" y="915"/>
                    <a:pt x="928" y="919"/>
                    <a:pt x="924" y="924"/>
                  </a:cubicBezTo>
                  <a:cubicBezTo>
                    <a:pt x="821" y="883"/>
                    <a:pt x="821" y="883"/>
                    <a:pt x="821" y="883"/>
                  </a:cubicBezTo>
                  <a:cubicBezTo>
                    <a:pt x="870" y="871"/>
                    <a:pt x="870" y="871"/>
                    <a:pt x="870" y="871"/>
                  </a:cubicBezTo>
                  <a:cubicBezTo>
                    <a:pt x="873" y="878"/>
                    <a:pt x="880" y="883"/>
                    <a:pt x="888" y="883"/>
                  </a:cubicBezTo>
                  <a:cubicBezTo>
                    <a:pt x="899" y="883"/>
                    <a:pt x="908" y="874"/>
                    <a:pt x="908" y="864"/>
                  </a:cubicBezTo>
                  <a:cubicBezTo>
                    <a:pt x="908" y="853"/>
                    <a:pt x="899" y="844"/>
                    <a:pt x="888" y="844"/>
                  </a:cubicBezTo>
                  <a:cubicBezTo>
                    <a:pt x="883" y="844"/>
                    <a:pt x="878" y="846"/>
                    <a:pt x="875" y="849"/>
                  </a:cubicBezTo>
                  <a:cubicBezTo>
                    <a:pt x="827" y="805"/>
                    <a:pt x="827" y="805"/>
                    <a:pt x="827" y="805"/>
                  </a:cubicBezTo>
                  <a:cubicBezTo>
                    <a:pt x="829" y="802"/>
                    <a:pt x="831" y="798"/>
                    <a:pt x="831" y="794"/>
                  </a:cubicBezTo>
                  <a:cubicBezTo>
                    <a:pt x="831" y="783"/>
                    <a:pt x="822" y="774"/>
                    <a:pt x="811" y="774"/>
                  </a:cubicBezTo>
                  <a:cubicBezTo>
                    <a:pt x="805" y="774"/>
                    <a:pt x="799" y="777"/>
                    <a:pt x="795" y="782"/>
                  </a:cubicBezTo>
                  <a:cubicBezTo>
                    <a:pt x="744" y="749"/>
                    <a:pt x="744" y="749"/>
                    <a:pt x="744" y="749"/>
                  </a:cubicBezTo>
                  <a:cubicBezTo>
                    <a:pt x="744" y="748"/>
                    <a:pt x="745" y="747"/>
                    <a:pt x="745" y="746"/>
                  </a:cubicBezTo>
                  <a:cubicBezTo>
                    <a:pt x="745" y="740"/>
                    <a:pt x="740" y="736"/>
                    <a:pt x="735" y="736"/>
                  </a:cubicBezTo>
                  <a:cubicBezTo>
                    <a:pt x="733" y="736"/>
                    <a:pt x="732" y="736"/>
                    <a:pt x="731" y="737"/>
                  </a:cubicBezTo>
                  <a:cubicBezTo>
                    <a:pt x="709" y="717"/>
                    <a:pt x="709" y="717"/>
                    <a:pt x="709" y="717"/>
                  </a:cubicBezTo>
                  <a:cubicBezTo>
                    <a:pt x="709" y="716"/>
                    <a:pt x="709" y="715"/>
                    <a:pt x="709" y="714"/>
                  </a:cubicBezTo>
                  <a:cubicBezTo>
                    <a:pt x="709" y="709"/>
                    <a:pt x="705" y="705"/>
                    <a:pt x="700" y="705"/>
                  </a:cubicBezTo>
                  <a:cubicBezTo>
                    <a:pt x="696" y="705"/>
                    <a:pt x="692" y="708"/>
                    <a:pt x="691" y="712"/>
                  </a:cubicBezTo>
                  <a:cubicBezTo>
                    <a:pt x="622" y="712"/>
                    <a:pt x="622" y="712"/>
                    <a:pt x="622" y="712"/>
                  </a:cubicBezTo>
                  <a:cubicBezTo>
                    <a:pt x="622" y="711"/>
                    <a:pt x="622" y="710"/>
                    <a:pt x="622" y="709"/>
                  </a:cubicBezTo>
                  <a:cubicBezTo>
                    <a:pt x="622" y="703"/>
                    <a:pt x="618" y="699"/>
                    <a:pt x="613" y="699"/>
                  </a:cubicBezTo>
                  <a:cubicBezTo>
                    <a:pt x="612" y="699"/>
                    <a:pt x="612" y="699"/>
                    <a:pt x="611" y="699"/>
                  </a:cubicBezTo>
                  <a:cubicBezTo>
                    <a:pt x="584" y="586"/>
                    <a:pt x="584" y="586"/>
                    <a:pt x="584" y="586"/>
                  </a:cubicBezTo>
                  <a:cubicBezTo>
                    <a:pt x="592" y="583"/>
                    <a:pt x="597" y="576"/>
                    <a:pt x="597" y="567"/>
                  </a:cubicBezTo>
                  <a:cubicBezTo>
                    <a:pt x="597" y="556"/>
                    <a:pt x="589" y="548"/>
                    <a:pt x="578" y="548"/>
                  </a:cubicBezTo>
                  <a:cubicBezTo>
                    <a:pt x="574" y="548"/>
                    <a:pt x="571" y="549"/>
                    <a:pt x="568" y="550"/>
                  </a:cubicBezTo>
                  <a:cubicBezTo>
                    <a:pt x="521" y="473"/>
                    <a:pt x="521" y="473"/>
                    <a:pt x="521" y="473"/>
                  </a:cubicBezTo>
                  <a:cubicBezTo>
                    <a:pt x="524" y="470"/>
                    <a:pt x="526" y="465"/>
                    <a:pt x="526" y="459"/>
                  </a:cubicBezTo>
                  <a:cubicBezTo>
                    <a:pt x="526" y="454"/>
                    <a:pt x="524" y="450"/>
                    <a:pt x="521" y="446"/>
                  </a:cubicBezTo>
                  <a:cubicBezTo>
                    <a:pt x="562" y="378"/>
                    <a:pt x="562" y="378"/>
                    <a:pt x="562" y="378"/>
                  </a:cubicBezTo>
                  <a:cubicBezTo>
                    <a:pt x="564" y="379"/>
                    <a:pt x="566" y="379"/>
                    <a:pt x="568" y="379"/>
                  </a:cubicBezTo>
                  <a:cubicBezTo>
                    <a:pt x="579" y="379"/>
                    <a:pt x="588" y="371"/>
                    <a:pt x="588" y="360"/>
                  </a:cubicBezTo>
                  <a:cubicBezTo>
                    <a:pt x="588" y="357"/>
                    <a:pt x="587" y="354"/>
                    <a:pt x="586" y="351"/>
                  </a:cubicBezTo>
                  <a:cubicBezTo>
                    <a:pt x="615" y="339"/>
                    <a:pt x="615" y="339"/>
                    <a:pt x="615" y="339"/>
                  </a:cubicBezTo>
                  <a:cubicBezTo>
                    <a:pt x="619" y="344"/>
                    <a:pt x="625" y="348"/>
                    <a:pt x="632" y="348"/>
                  </a:cubicBezTo>
                  <a:cubicBezTo>
                    <a:pt x="643" y="348"/>
                    <a:pt x="652" y="339"/>
                    <a:pt x="652" y="327"/>
                  </a:cubicBezTo>
                  <a:cubicBezTo>
                    <a:pt x="652" y="324"/>
                    <a:pt x="651" y="322"/>
                    <a:pt x="650" y="319"/>
                  </a:cubicBezTo>
                  <a:cubicBezTo>
                    <a:pt x="743" y="282"/>
                    <a:pt x="743" y="282"/>
                    <a:pt x="743" y="282"/>
                  </a:cubicBezTo>
                  <a:cubicBezTo>
                    <a:pt x="746" y="288"/>
                    <a:pt x="752" y="291"/>
                    <a:pt x="759" y="291"/>
                  </a:cubicBezTo>
                  <a:cubicBezTo>
                    <a:pt x="770" y="291"/>
                    <a:pt x="779" y="282"/>
                    <a:pt x="779" y="271"/>
                  </a:cubicBezTo>
                  <a:cubicBezTo>
                    <a:pt x="779" y="269"/>
                    <a:pt x="778" y="266"/>
                    <a:pt x="777" y="264"/>
                  </a:cubicBezTo>
                  <a:cubicBezTo>
                    <a:pt x="847" y="238"/>
                    <a:pt x="847" y="238"/>
                    <a:pt x="847" y="238"/>
                  </a:cubicBezTo>
                  <a:cubicBezTo>
                    <a:pt x="850" y="241"/>
                    <a:pt x="855" y="243"/>
                    <a:pt x="860" y="243"/>
                  </a:cubicBezTo>
                  <a:cubicBezTo>
                    <a:pt x="871" y="243"/>
                    <a:pt x="879" y="234"/>
                    <a:pt x="879" y="223"/>
                  </a:cubicBezTo>
                  <a:cubicBezTo>
                    <a:pt x="879" y="212"/>
                    <a:pt x="871" y="204"/>
                    <a:pt x="860" y="204"/>
                  </a:cubicBezTo>
                  <a:cubicBezTo>
                    <a:pt x="859" y="204"/>
                    <a:pt x="857" y="204"/>
                    <a:pt x="856" y="204"/>
                  </a:cubicBezTo>
                  <a:cubicBezTo>
                    <a:pt x="837" y="153"/>
                    <a:pt x="837" y="153"/>
                    <a:pt x="837" y="153"/>
                  </a:cubicBezTo>
                  <a:cubicBezTo>
                    <a:pt x="840" y="151"/>
                    <a:pt x="842" y="148"/>
                    <a:pt x="842" y="144"/>
                  </a:cubicBezTo>
                  <a:cubicBezTo>
                    <a:pt x="842" y="139"/>
                    <a:pt x="838" y="134"/>
                    <a:pt x="832" y="134"/>
                  </a:cubicBezTo>
                  <a:cubicBezTo>
                    <a:pt x="827" y="134"/>
                    <a:pt x="822" y="139"/>
                    <a:pt x="822" y="144"/>
                  </a:cubicBezTo>
                  <a:cubicBezTo>
                    <a:pt x="822" y="145"/>
                    <a:pt x="822" y="145"/>
                    <a:pt x="822" y="145"/>
                  </a:cubicBezTo>
                  <a:cubicBezTo>
                    <a:pt x="791" y="154"/>
                    <a:pt x="791" y="154"/>
                    <a:pt x="791" y="154"/>
                  </a:cubicBezTo>
                  <a:cubicBezTo>
                    <a:pt x="789" y="147"/>
                    <a:pt x="781" y="142"/>
                    <a:pt x="773" y="142"/>
                  </a:cubicBezTo>
                  <a:cubicBezTo>
                    <a:pt x="762" y="142"/>
                    <a:pt x="754" y="151"/>
                    <a:pt x="754" y="162"/>
                  </a:cubicBezTo>
                  <a:cubicBezTo>
                    <a:pt x="754" y="169"/>
                    <a:pt x="757" y="175"/>
                    <a:pt x="763" y="179"/>
                  </a:cubicBezTo>
                  <a:cubicBezTo>
                    <a:pt x="756" y="210"/>
                    <a:pt x="756" y="210"/>
                    <a:pt x="756" y="210"/>
                  </a:cubicBezTo>
                  <a:cubicBezTo>
                    <a:pt x="754" y="211"/>
                    <a:pt x="752" y="213"/>
                    <a:pt x="751" y="214"/>
                  </a:cubicBezTo>
                  <a:cubicBezTo>
                    <a:pt x="728" y="202"/>
                    <a:pt x="728" y="202"/>
                    <a:pt x="728" y="202"/>
                  </a:cubicBezTo>
                  <a:cubicBezTo>
                    <a:pt x="729" y="201"/>
                    <a:pt x="729" y="200"/>
                    <a:pt x="729" y="199"/>
                  </a:cubicBezTo>
                  <a:cubicBezTo>
                    <a:pt x="729" y="194"/>
                    <a:pt x="725" y="189"/>
                    <a:pt x="719" y="189"/>
                  </a:cubicBezTo>
                  <a:cubicBezTo>
                    <a:pt x="714" y="189"/>
                    <a:pt x="709" y="194"/>
                    <a:pt x="709" y="199"/>
                  </a:cubicBezTo>
                  <a:cubicBezTo>
                    <a:pt x="709" y="201"/>
                    <a:pt x="710" y="204"/>
                    <a:pt x="712" y="205"/>
                  </a:cubicBezTo>
                  <a:cubicBezTo>
                    <a:pt x="676" y="243"/>
                    <a:pt x="676" y="243"/>
                    <a:pt x="676" y="243"/>
                  </a:cubicBezTo>
                  <a:cubicBezTo>
                    <a:pt x="675" y="242"/>
                    <a:pt x="673" y="241"/>
                    <a:pt x="671" y="241"/>
                  </a:cubicBezTo>
                  <a:cubicBezTo>
                    <a:pt x="667" y="241"/>
                    <a:pt x="663" y="244"/>
                    <a:pt x="662" y="248"/>
                  </a:cubicBezTo>
                  <a:cubicBezTo>
                    <a:pt x="614" y="241"/>
                    <a:pt x="614" y="241"/>
                    <a:pt x="614" y="241"/>
                  </a:cubicBezTo>
                  <a:cubicBezTo>
                    <a:pt x="613" y="237"/>
                    <a:pt x="610" y="233"/>
                    <a:pt x="605" y="233"/>
                  </a:cubicBezTo>
                  <a:cubicBezTo>
                    <a:pt x="605" y="233"/>
                    <a:pt x="604" y="233"/>
                    <a:pt x="604" y="233"/>
                  </a:cubicBezTo>
                  <a:cubicBezTo>
                    <a:pt x="596" y="213"/>
                    <a:pt x="596" y="213"/>
                    <a:pt x="596" y="213"/>
                  </a:cubicBezTo>
                  <a:cubicBezTo>
                    <a:pt x="603" y="210"/>
                    <a:pt x="607" y="203"/>
                    <a:pt x="607" y="196"/>
                  </a:cubicBezTo>
                  <a:cubicBezTo>
                    <a:pt x="607" y="185"/>
                    <a:pt x="598" y="176"/>
                    <a:pt x="587" y="176"/>
                  </a:cubicBezTo>
                  <a:cubicBezTo>
                    <a:pt x="585" y="176"/>
                    <a:pt x="582" y="176"/>
                    <a:pt x="580" y="17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0" y="153"/>
                    <a:pt x="571" y="151"/>
                    <a:pt x="571" y="148"/>
                  </a:cubicBezTo>
                  <a:cubicBezTo>
                    <a:pt x="571" y="142"/>
                    <a:pt x="567" y="138"/>
                    <a:pt x="561" y="138"/>
                  </a:cubicBezTo>
                  <a:cubicBezTo>
                    <a:pt x="556" y="138"/>
                    <a:pt x="551" y="142"/>
                    <a:pt x="551" y="148"/>
                  </a:cubicBezTo>
                  <a:cubicBezTo>
                    <a:pt x="551" y="151"/>
                    <a:pt x="552" y="153"/>
                    <a:pt x="554" y="155"/>
                  </a:cubicBezTo>
                  <a:cubicBezTo>
                    <a:pt x="524" y="203"/>
                    <a:pt x="524" y="203"/>
                    <a:pt x="524" y="203"/>
                  </a:cubicBezTo>
                  <a:cubicBezTo>
                    <a:pt x="523" y="202"/>
                    <a:pt x="522" y="202"/>
                    <a:pt x="521" y="202"/>
                  </a:cubicBezTo>
                  <a:cubicBezTo>
                    <a:pt x="521" y="202"/>
                    <a:pt x="520" y="202"/>
                    <a:pt x="520" y="202"/>
                  </a:cubicBezTo>
                  <a:cubicBezTo>
                    <a:pt x="507" y="155"/>
                    <a:pt x="507" y="155"/>
                    <a:pt x="507" y="155"/>
                  </a:cubicBezTo>
                  <a:cubicBezTo>
                    <a:pt x="512" y="152"/>
                    <a:pt x="516" y="146"/>
                    <a:pt x="516" y="139"/>
                  </a:cubicBezTo>
                  <a:cubicBezTo>
                    <a:pt x="516" y="135"/>
                    <a:pt x="514" y="131"/>
                    <a:pt x="512" y="128"/>
                  </a:cubicBezTo>
                  <a:cubicBezTo>
                    <a:pt x="556" y="39"/>
                    <a:pt x="556" y="39"/>
                    <a:pt x="556" y="39"/>
                  </a:cubicBezTo>
                  <a:cubicBezTo>
                    <a:pt x="557" y="39"/>
                    <a:pt x="558" y="39"/>
                    <a:pt x="560" y="39"/>
                  </a:cubicBezTo>
                  <a:cubicBezTo>
                    <a:pt x="560" y="39"/>
                    <a:pt x="560" y="39"/>
                    <a:pt x="560" y="39"/>
                  </a:cubicBezTo>
                  <a:cubicBezTo>
                    <a:pt x="567" y="67"/>
                    <a:pt x="567" y="67"/>
                    <a:pt x="567" y="67"/>
                  </a:cubicBezTo>
                  <a:cubicBezTo>
                    <a:pt x="558" y="68"/>
                    <a:pt x="551" y="75"/>
                    <a:pt x="551" y="84"/>
                  </a:cubicBezTo>
                  <a:cubicBezTo>
                    <a:pt x="551" y="94"/>
                    <a:pt x="558" y="102"/>
                    <a:pt x="568" y="102"/>
                  </a:cubicBezTo>
                  <a:cubicBezTo>
                    <a:pt x="577" y="102"/>
                    <a:pt x="585" y="94"/>
                    <a:pt x="585" y="84"/>
                  </a:cubicBezTo>
                  <a:cubicBezTo>
                    <a:pt x="585" y="81"/>
                    <a:pt x="584" y="78"/>
                    <a:pt x="582" y="75"/>
                  </a:cubicBezTo>
                  <a:cubicBezTo>
                    <a:pt x="596" y="63"/>
                    <a:pt x="596" y="63"/>
                    <a:pt x="596" y="63"/>
                  </a:cubicBezTo>
                  <a:cubicBezTo>
                    <a:pt x="597" y="64"/>
                    <a:pt x="599" y="64"/>
                    <a:pt x="601" y="64"/>
                  </a:cubicBezTo>
                  <a:cubicBezTo>
                    <a:pt x="605" y="64"/>
                    <a:pt x="608" y="62"/>
                    <a:pt x="610" y="58"/>
                  </a:cubicBezTo>
                  <a:cubicBezTo>
                    <a:pt x="636" y="60"/>
                    <a:pt x="636" y="60"/>
                    <a:pt x="636" y="60"/>
                  </a:cubicBezTo>
                  <a:cubicBezTo>
                    <a:pt x="637" y="68"/>
                    <a:pt x="644" y="74"/>
                    <a:pt x="652" y="74"/>
                  </a:cubicBezTo>
                  <a:cubicBezTo>
                    <a:pt x="652" y="74"/>
                    <a:pt x="653" y="74"/>
                    <a:pt x="653" y="74"/>
                  </a:cubicBezTo>
                  <a:cubicBezTo>
                    <a:pt x="662" y="74"/>
                    <a:pt x="669" y="66"/>
                    <a:pt x="668" y="58"/>
                  </a:cubicBezTo>
                  <a:cubicBezTo>
                    <a:pt x="668" y="55"/>
                    <a:pt x="667" y="53"/>
                    <a:pt x="666" y="51"/>
                  </a:cubicBezTo>
                  <a:cubicBezTo>
                    <a:pt x="671" y="48"/>
                    <a:pt x="671" y="48"/>
                    <a:pt x="671" y="48"/>
                  </a:cubicBezTo>
                  <a:cubicBezTo>
                    <a:pt x="673" y="51"/>
                    <a:pt x="675" y="52"/>
                    <a:pt x="678" y="52"/>
                  </a:cubicBezTo>
                  <a:cubicBezTo>
                    <a:pt x="684" y="52"/>
                    <a:pt x="688" y="48"/>
                    <a:pt x="688" y="42"/>
                  </a:cubicBezTo>
                  <a:cubicBezTo>
                    <a:pt x="688" y="37"/>
                    <a:pt x="684" y="32"/>
                    <a:pt x="678" y="32"/>
                  </a:cubicBezTo>
                  <a:cubicBezTo>
                    <a:pt x="674" y="32"/>
                    <a:pt x="671" y="35"/>
                    <a:pt x="669" y="38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79" y="8"/>
                    <a:pt x="570" y="0"/>
                    <a:pt x="560" y="0"/>
                  </a:cubicBezTo>
                  <a:cubicBezTo>
                    <a:pt x="549" y="0"/>
                    <a:pt x="540" y="8"/>
                    <a:pt x="540" y="19"/>
                  </a:cubicBezTo>
                  <a:cubicBezTo>
                    <a:pt x="540" y="22"/>
                    <a:pt x="541" y="25"/>
                    <a:pt x="542" y="27"/>
                  </a:cubicBezTo>
                  <a:cubicBezTo>
                    <a:pt x="518" y="48"/>
                    <a:pt x="518" y="48"/>
                    <a:pt x="518" y="48"/>
                  </a:cubicBezTo>
                  <a:cubicBezTo>
                    <a:pt x="514" y="45"/>
                    <a:pt x="510" y="43"/>
                    <a:pt x="505" y="43"/>
                  </a:cubicBezTo>
                  <a:cubicBezTo>
                    <a:pt x="496" y="43"/>
                    <a:pt x="489" y="49"/>
                    <a:pt x="487" y="57"/>
                  </a:cubicBezTo>
                  <a:cubicBezTo>
                    <a:pt x="479" y="55"/>
                    <a:pt x="479" y="55"/>
                    <a:pt x="479" y="55"/>
                  </a:cubicBezTo>
                  <a:cubicBezTo>
                    <a:pt x="479" y="55"/>
                    <a:pt x="479" y="54"/>
                    <a:pt x="479" y="53"/>
                  </a:cubicBezTo>
                  <a:cubicBezTo>
                    <a:pt x="479" y="46"/>
                    <a:pt x="473" y="40"/>
                    <a:pt x="466" y="40"/>
                  </a:cubicBezTo>
                  <a:cubicBezTo>
                    <a:pt x="461" y="40"/>
                    <a:pt x="457" y="43"/>
                    <a:pt x="455" y="47"/>
                  </a:cubicBezTo>
                  <a:cubicBezTo>
                    <a:pt x="424" y="37"/>
                    <a:pt x="424" y="37"/>
                    <a:pt x="424" y="37"/>
                  </a:cubicBezTo>
                  <a:cubicBezTo>
                    <a:pt x="424" y="37"/>
                    <a:pt x="424" y="37"/>
                    <a:pt x="424" y="36"/>
                  </a:cubicBezTo>
                  <a:cubicBezTo>
                    <a:pt x="424" y="31"/>
                    <a:pt x="420" y="26"/>
                    <a:pt x="414" y="26"/>
                  </a:cubicBezTo>
                  <a:cubicBezTo>
                    <a:pt x="410" y="26"/>
                    <a:pt x="406" y="29"/>
                    <a:pt x="405" y="33"/>
                  </a:cubicBezTo>
                  <a:cubicBezTo>
                    <a:pt x="352" y="29"/>
                    <a:pt x="352" y="29"/>
                    <a:pt x="352" y="29"/>
                  </a:cubicBezTo>
                  <a:cubicBezTo>
                    <a:pt x="351" y="19"/>
                    <a:pt x="342" y="11"/>
                    <a:pt x="332" y="11"/>
                  </a:cubicBezTo>
                  <a:cubicBezTo>
                    <a:pt x="322" y="11"/>
                    <a:pt x="313" y="19"/>
                    <a:pt x="312" y="29"/>
                  </a:cubicBezTo>
                  <a:cubicBezTo>
                    <a:pt x="310" y="29"/>
                    <a:pt x="310" y="29"/>
                    <a:pt x="310" y="29"/>
                  </a:cubicBezTo>
                  <a:cubicBezTo>
                    <a:pt x="256" y="32"/>
                    <a:pt x="256" y="32"/>
                    <a:pt x="256" y="32"/>
                  </a:cubicBezTo>
                  <a:cubicBezTo>
                    <a:pt x="253" y="24"/>
                    <a:pt x="246" y="18"/>
                    <a:pt x="237" y="18"/>
                  </a:cubicBezTo>
                  <a:cubicBezTo>
                    <a:pt x="227" y="18"/>
                    <a:pt x="219" y="25"/>
                    <a:pt x="218" y="34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3" y="17"/>
                    <a:pt x="175" y="9"/>
                    <a:pt x="166" y="9"/>
                  </a:cubicBezTo>
                  <a:cubicBezTo>
                    <a:pt x="157" y="9"/>
                    <a:pt x="150" y="15"/>
                    <a:pt x="149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17"/>
                    <a:pt x="135" y="12"/>
                    <a:pt x="129" y="12"/>
                  </a:cubicBezTo>
                  <a:cubicBezTo>
                    <a:pt x="123" y="12"/>
                    <a:pt x="118" y="17"/>
                    <a:pt x="118" y="23"/>
                  </a:cubicBezTo>
                  <a:cubicBezTo>
                    <a:pt x="118" y="25"/>
                    <a:pt x="119" y="27"/>
                    <a:pt x="120" y="29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7" y="51"/>
                    <a:pt x="82" y="49"/>
                    <a:pt x="77" y="49"/>
                  </a:cubicBezTo>
                  <a:cubicBezTo>
                    <a:pt x="67" y="49"/>
                    <a:pt x="59" y="57"/>
                    <a:pt x="59" y="67"/>
                  </a:cubicBezTo>
                  <a:cubicBezTo>
                    <a:pt x="59" y="75"/>
                    <a:pt x="64" y="81"/>
                    <a:pt x="70" y="84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6" y="96"/>
                    <a:pt x="66" y="96"/>
                    <a:pt x="65" y="96"/>
                  </a:cubicBezTo>
                  <a:cubicBezTo>
                    <a:pt x="59" y="96"/>
                    <a:pt x="54" y="101"/>
                    <a:pt x="54" y="107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0" y="102"/>
                    <a:pt x="31" y="95"/>
                    <a:pt x="22" y="95"/>
                  </a:cubicBezTo>
                  <a:cubicBezTo>
                    <a:pt x="10" y="95"/>
                    <a:pt x="0" y="105"/>
                    <a:pt x="0" y="117"/>
                  </a:cubicBezTo>
                  <a:cubicBezTo>
                    <a:pt x="0" y="128"/>
                    <a:pt x="10" y="138"/>
                    <a:pt x="22" y="138"/>
                  </a:cubicBezTo>
                  <a:cubicBezTo>
                    <a:pt x="34" y="138"/>
                    <a:pt x="43" y="128"/>
                    <a:pt x="43" y="117"/>
                  </a:cubicBezTo>
                  <a:cubicBezTo>
                    <a:pt x="43" y="116"/>
                    <a:pt x="43" y="115"/>
                    <a:pt x="43" y="115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6"/>
                    <a:pt x="61" y="119"/>
                    <a:pt x="65" y="119"/>
                  </a:cubicBezTo>
                  <a:cubicBezTo>
                    <a:pt x="71" y="119"/>
                    <a:pt x="76" y="113"/>
                    <a:pt x="76" y="107"/>
                  </a:cubicBezTo>
                  <a:cubicBezTo>
                    <a:pt x="76" y="103"/>
                    <a:pt x="74" y="99"/>
                    <a:pt x="71" y="97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5" y="85"/>
                    <a:pt x="76" y="85"/>
                    <a:pt x="77" y="85"/>
                  </a:cubicBezTo>
                  <a:cubicBezTo>
                    <a:pt x="86" y="85"/>
                    <a:pt x="93" y="79"/>
                    <a:pt x="95" y="71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87"/>
                    <a:pt x="155" y="88"/>
                    <a:pt x="155" y="88"/>
                  </a:cubicBezTo>
                  <a:cubicBezTo>
                    <a:pt x="155" y="93"/>
                    <a:pt x="159" y="98"/>
                    <a:pt x="165" y="98"/>
                  </a:cubicBezTo>
                  <a:cubicBezTo>
                    <a:pt x="168" y="98"/>
                    <a:pt x="170" y="96"/>
                    <a:pt x="172" y="94"/>
                  </a:cubicBezTo>
                  <a:cubicBezTo>
                    <a:pt x="213" y="114"/>
                    <a:pt x="213" y="114"/>
                    <a:pt x="213" y="114"/>
                  </a:cubicBezTo>
                  <a:cubicBezTo>
                    <a:pt x="212" y="116"/>
                    <a:pt x="211" y="118"/>
                    <a:pt x="211" y="119"/>
                  </a:cubicBezTo>
                  <a:cubicBezTo>
                    <a:pt x="211" y="125"/>
                    <a:pt x="216" y="129"/>
                    <a:pt x="221" y="129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32" y="163"/>
                    <a:pt x="232" y="163"/>
                    <a:pt x="232" y="163"/>
                  </a:cubicBezTo>
                  <a:cubicBezTo>
                    <a:pt x="229" y="164"/>
                    <a:pt x="226" y="168"/>
                    <a:pt x="226" y="171"/>
                  </a:cubicBezTo>
                  <a:cubicBezTo>
                    <a:pt x="226" y="176"/>
                    <a:pt x="229" y="180"/>
                    <a:pt x="233" y="18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25" y="242"/>
                    <a:pt x="218" y="250"/>
                    <a:pt x="218" y="259"/>
                  </a:cubicBezTo>
                  <a:cubicBezTo>
                    <a:pt x="218" y="267"/>
                    <a:pt x="223" y="273"/>
                    <a:pt x="229" y="276"/>
                  </a:cubicBezTo>
                  <a:cubicBezTo>
                    <a:pt x="219" y="311"/>
                    <a:pt x="219" y="311"/>
                    <a:pt x="219" y="311"/>
                  </a:cubicBezTo>
                  <a:cubicBezTo>
                    <a:pt x="217" y="311"/>
                    <a:pt x="215" y="310"/>
                    <a:pt x="213" y="310"/>
                  </a:cubicBezTo>
                  <a:cubicBezTo>
                    <a:pt x="203" y="310"/>
                    <a:pt x="195" y="318"/>
                    <a:pt x="195" y="328"/>
                  </a:cubicBezTo>
                  <a:cubicBezTo>
                    <a:pt x="195" y="333"/>
                    <a:pt x="198" y="338"/>
                    <a:pt x="201" y="341"/>
                  </a:cubicBezTo>
                  <a:cubicBezTo>
                    <a:pt x="188" y="358"/>
                    <a:pt x="188" y="358"/>
                    <a:pt x="188" y="358"/>
                  </a:cubicBezTo>
                  <a:cubicBezTo>
                    <a:pt x="186" y="357"/>
                    <a:pt x="183" y="356"/>
                    <a:pt x="180" y="356"/>
                  </a:cubicBezTo>
                  <a:cubicBezTo>
                    <a:pt x="171" y="356"/>
                    <a:pt x="164" y="363"/>
                    <a:pt x="164" y="372"/>
                  </a:cubicBezTo>
                  <a:cubicBezTo>
                    <a:pt x="164" y="381"/>
                    <a:pt x="171" y="388"/>
                    <a:pt x="180" y="388"/>
                  </a:cubicBezTo>
                  <a:cubicBezTo>
                    <a:pt x="181" y="388"/>
                    <a:pt x="181" y="388"/>
                    <a:pt x="182" y="388"/>
                  </a:cubicBezTo>
                  <a:cubicBezTo>
                    <a:pt x="195" y="437"/>
                    <a:pt x="195" y="437"/>
                    <a:pt x="195" y="437"/>
                  </a:cubicBezTo>
                  <a:cubicBezTo>
                    <a:pt x="187" y="440"/>
                    <a:pt x="182" y="447"/>
                    <a:pt x="182" y="455"/>
                  </a:cubicBezTo>
                  <a:cubicBezTo>
                    <a:pt x="182" y="466"/>
                    <a:pt x="191" y="475"/>
                    <a:pt x="202" y="475"/>
                  </a:cubicBezTo>
                  <a:cubicBezTo>
                    <a:pt x="206" y="475"/>
                    <a:pt x="210" y="473"/>
                    <a:pt x="214" y="471"/>
                  </a:cubicBezTo>
                  <a:cubicBezTo>
                    <a:pt x="255" y="515"/>
                    <a:pt x="255" y="515"/>
                    <a:pt x="255" y="515"/>
                  </a:cubicBezTo>
                  <a:cubicBezTo>
                    <a:pt x="254" y="516"/>
                    <a:pt x="253" y="518"/>
                    <a:pt x="253" y="520"/>
                  </a:cubicBezTo>
                  <a:cubicBezTo>
                    <a:pt x="253" y="525"/>
                    <a:pt x="258" y="529"/>
                    <a:pt x="263" y="529"/>
                  </a:cubicBezTo>
                  <a:cubicBezTo>
                    <a:pt x="264" y="529"/>
                    <a:pt x="266" y="528"/>
                    <a:pt x="267" y="527"/>
                  </a:cubicBezTo>
                  <a:cubicBezTo>
                    <a:pt x="284" y="545"/>
                    <a:pt x="284" y="545"/>
                    <a:pt x="284" y="545"/>
                  </a:cubicBezTo>
                  <a:cubicBezTo>
                    <a:pt x="281" y="548"/>
                    <a:pt x="280" y="552"/>
                    <a:pt x="280" y="557"/>
                  </a:cubicBezTo>
                  <a:cubicBezTo>
                    <a:pt x="280" y="561"/>
                    <a:pt x="281" y="565"/>
                    <a:pt x="283" y="568"/>
                  </a:cubicBezTo>
                  <a:cubicBezTo>
                    <a:pt x="272" y="576"/>
                    <a:pt x="272" y="576"/>
                    <a:pt x="272" y="576"/>
                  </a:cubicBezTo>
                  <a:cubicBezTo>
                    <a:pt x="271" y="575"/>
                    <a:pt x="270" y="575"/>
                    <a:pt x="269" y="575"/>
                  </a:cubicBezTo>
                  <a:cubicBezTo>
                    <a:pt x="264" y="575"/>
                    <a:pt x="259" y="579"/>
                    <a:pt x="259" y="584"/>
                  </a:cubicBezTo>
                  <a:cubicBezTo>
                    <a:pt x="259" y="589"/>
                    <a:pt x="264" y="593"/>
                    <a:pt x="269" y="593"/>
                  </a:cubicBezTo>
                  <a:cubicBezTo>
                    <a:pt x="271" y="593"/>
                    <a:pt x="274" y="591"/>
                    <a:pt x="276" y="589"/>
                  </a:cubicBezTo>
                  <a:cubicBezTo>
                    <a:pt x="345" y="612"/>
                    <a:pt x="345" y="612"/>
                    <a:pt x="345" y="612"/>
                  </a:cubicBezTo>
                  <a:cubicBezTo>
                    <a:pt x="345" y="617"/>
                    <a:pt x="349" y="620"/>
                    <a:pt x="354" y="620"/>
                  </a:cubicBezTo>
                  <a:cubicBezTo>
                    <a:pt x="359" y="620"/>
                    <a:pt x="363" y="617"/>
                    <a:pt x="364" y="612"/>
                  </a:cubicBezTo>
                  <a:cubicBezTo>
                    <a:pt x="395" y="609"/>
                    <a:pt x="395" y="609"/>
                    <a:pt x="395" y="609"/>
                  </a:cubicBezTo>
                  <a:cubicBezTo>
                    <a:pt x="395" y="613"/>
                    <a:pt x="397" y="616"/>
                    <a:pt x="401" y="618"/>
                  </a:cubicBezTo>
                  <a:cubicBezTo>
                    <a:pt x="401" y="635"/>
                    <a:pt x="401" y="635"/>
                    <a:pt x="401" y="635"/>
                  </a:cubicBezTo>
                  <a:cubicBezTo>
                    <a:pt x="396" y="636"/>
                    <a:pt x="393" y="640"/>
                    <a:pt x="393" y="645"/>
                  </a:cubicBezTo>
                  <a:cubicBezTo>
                    <a:pt x="393" y="650"/>
                    <a:pt x="397" y="655"/>
                    <a:pt x="403" y="655"/>
                  </a:cubicBezTo>
                  <a:cubicBezTo>
                    <a:pt x="405" y="655"/>
                    <a:pt x="408" y="653"/>
                    <a:pt x="410" y="652"/>
                  </a:cubicBezTo>
                  <a:cubicBezTo>
                    <a:pt x="449" y="672"/>
                    <a:pt x="449" y="672"/>
                    <a:pt x="449" y="672"/>
                  </a:cubicBezTo>
                  <a:cubicBezTo>
                    <a:pt x="447" y="674"/>
                    <a:pt x="446" y="676"/>
                    <a:pt x="446" y="678"/>
                  </a:cubicBezTo>
                  <a:cubicBezTo>
                    <a:pt x="446" y="683"/>
                    <a:pt x="450" y="687"/>
                    <a:pt x="455" y="687"/>
                  </a:cubicBezTo>
                  <a:cubicBezTo>
                    <a:pt x="460" y="687"/>
                    <a:pt x="464" y="683"/>
                    <a:pt x="464" y="678"/>
                  </a:cubicBezTo>
                  <a:cubicBezTo>
                    <a:pt x="464" y="677"/>
                    <a:pt x="464" y="675"/>
                    <a:pt x="463" y="674"/>
                  </a:cubicBezTo>
                  <a:cubicBezTo>
                    <a:pt x="467" y="672"/>
                    <a:pt x="467" y="672"/>
                    <a:pt x="467" y="672"/>
                  </a:cubicBezTo>
                  <a:cubicBezTo>
                    <a:pt x="469" y="674"/>
                    <a:pt x="471" y="676"/>
                    <a:pt x="474" y="676"/>
                  </a:cubicBezTo>
                  <a:cubicBezTo>
                    <a:pt x="477" y="676"/>
                    <a:pt x="479" y="674"/>
                    <a:pt x="481" y="673"/>
                  </a:cubicBezTo>
                  <a:cubicBezTo>
                    <a:pt x="566" y="732"/>
                    <a:pt x="566" y="732"/>
                    <a:pt x="566" y="732"/>
                  </a:cubicBezTo>
                  <a:cubicBezTo>
                    <a:pt x="566" y="732"/>
                    <a:pt x="566" y="732"/>
                    <a:pt x="566" y="732"/>
                  </a:cubicBezTo>
                  <a:cubicBezTo>
                    <a:pt x="566" y="733"/>
                    <a:pt x="567" y="734"/>
                    <a:pt x="567" y="735"/>
                  </a:cubicBezTo>
                  <a:cubicBezTo>
                    <a:pt x="551" y="757"/>
                    <a:pt x="551" y="757"/>
                    <a:pt x="551" y="757"/>
                  </a:cubicBezTo>
                  <a:cubicBezTo>
                    <a:pt x="549" y="756"/>
                    <a:pt x="548" y="756"/>
                    <a:pt x="546" y="756"/>
                  </a:cubicBezTo>
                  <a:cubicBezTo>
                    <a:pt x="541" y="756"/>
                    <a:pt x="537" y="760"/>
                    <a:pt x="537" y="765"/>
                  </a:cubicBezTo>
                  <a:cubicBezTo>
                    <a:pt x="537" y="769"/>
                    <a:pt x="540" y="772"/>
                    <a:pt x="544" y="773"/>
                  </a:cubicBezTo>
                  <a:cubicBezTo>
                    <a:pt x="539" y="808"/>
                    <a:pt x="539" y="808"/>
                    <a:pt x="539" y="808"/>
                  </a:cubicBezTo>
                  <a:cubicBezTo>
                    <a:pt x="539" y="808"/>
                    <a:pt x="538" y="808"/>
                    <a:pt x="538" y="808"/>
                  </a:cubicBezTo>
                  <a:cubicBezTo>
                    <a:pt x="527" y="808"/>
                    <a:pt x="518" y="817"/>
                    <a:pt x="518" y="827"/>
                  </a:cubicBezTo>
                  <a:cubicBezTo>
                    <a:pt x="518" y="838"/>
                    <a:pt x="527" y="847"/>
                    <a:pt x="538" y="847"/>
                  </a:cubicBezTo>
                  <a:cubicBezTo>
                    <a:pt x="543" y="909"/>
                    <a:pt x="543" y="909"/>
                    <a:pt x="543" y="909"/>
                  </a:cubicBezTo>
                  <a:cubicBezTo>
                    <a:pt x="539" y="910"/>
                    <a:pt x="537" y="914"/>
                    <a:pt x="537" y="918"/>
                  </a:cubicBezTo>
                  <a:cubicBezTo>
                    <a:pt x="537" y="924"/>
                    <a:pt x="541" y="928"/>
                    <a:pt x="546" y="928"/>
                  </a:cubicBezTo>
                  <a:cubicBezTo>
                    <a:pt x="546" y="928"/>
                    <a:pt x="547" y="928"/>
                    <a:pt x="547" y="928"/>
                  </a:cubicBezTo>
                  <a:cubicBezTo>
                    <a:pt x="588" y="987"/>
                    <a:pt x="588" y="987"/>
                    <a:pt x="588" y="987"/>
                  </a:cubicBezTo>
                  <a:cubicBezTo>
                    <a:pt x="585" y="990"/>
                    <a:pt x="583" y="995"/>
                    <a:pt x="583" y="999"/>
                  </a:cubicBezTo>
                  <a:cubicBezTo>
                    <a:pt x="583" y="1010"/>
                    <a:pt x="593" y="1019"/>
                    <a:pt x="604" y="1019"/>
                  </a:cubicBezTo>
                  <a:cubicBezTo>
                    <a:pt x="609" y="1019"/>
                    <a:pt x="614" y="1018"/>
                    <a:pt x="617" y="1014"/>
                  </a:cubicBezTo>
                  <a:cubicBezTo>
                    <a:pt x="657" y="1028"/>
                    <a:pt x="657" y="1028"/>
                    <a:pt x="657" y="1028"/>
                  </a:cubicBezTo>
                  <a:cubicBezTo>
                    <a:pt x="656" y="1049"/>
                    <a:pt x="656" y="1049"/>
                    <a:pt x="656" y="1049"/>
                  </a:cubicBezTo>
                  <a:cubicBezTo>
                    <a:pt x="645" y="1050"/>
                    <a:pt x="638" y="1058"/>
                    <a:pt x="638" y="1069"/>
                  </a:cubicBezTo>
                  <a:cubicBezTo>
                    <a:pt x="638" y="1079"/>
                    <a:pt x="645" y="1088"/>
                    <a:pt x="657" y="1089"/>
                  </a:cubicBezTo>
                  <a:cubicBezTo>
                    <a:pt x="657" y="1125"/>
                    <a:pt x="657" y="1125"/>
                    <a:pt x="657" y="1125"/>
                  </a:cubicBezTo>
                  <a:cubicBezTo>
                    <a:pt x="653" y="1125"/>
                    <a:pt x="653" y="1124"/>
                    <a:pt x="651" y="1124"/>
                  </a:cubicBezTo>
                  <a:cubicBezTo>
                    <a:pt x="639" y="1124"/>
                    <a:pt x="630" y="1134"/>
                    <a:pt x="630" y="1145"/>
                  </a:cubicBezTo>
                  <a:cubicBezTo>
                    <a:pt x="630" y="1156"/>
                    <a:pt x="639" y="1165"/>
                    <a:pt x="650" y="1165"/>
                  </a:cubicBezTo>
                  <a:cubicBezTo>
                    <a:pt x="651" y="1165"/>
                    <a:pt x="651" y="1165"/>
                    <a:pt x="652" y="1165"/>
                  </a:cubicBezTo>
                  <a:cubicBezTo>
                    <a:pt x="666" y="1243"/>
                    <a:pt x="666" y="1243"/>
                    <a:pt x="666" y="1243"/>
                  </a:cubicBezTo>
                  <a:cubicBezTo>
                    <a:pt x="663" y="1245"/>
                    <a:pt x="660" y="1248"/>
                    <a:pt x="660" y="1252"/>
                  </a:cubicBezTo>
                  <a:cubicBezTo>
                    <a:pt x="660" y="1258"/>
                    <a:pt x="665" y="1262"/>
                    <a:pt x="670" y="1262"/>
                  </a:cubicBezTo>
                  <a:cubicBezTo>
                    <a:pt x="682" y="1293"/>
                    <a:pt x="682" y="1293"/>
                    <a:pt x="682" y="1293"/>
                  </a:cubicBezTo>
                  <a:cubicBezTo>
                    <a:pt x="679" y="1295"/>
                    <a:pt x="677" y="1298"/>
                    <a:pt x="677" y="1302"/>
                  </a:cubicBezTo>
                  <a:cubicBezTo>
                    <a:pt x="677" y="1307"/>
                    <a:pt x="681" y="1312"/>
                    <a:pt x="686" y="1312"/>
                  </a:cubicBezTo>
                  <a:cubicBezTo>
                    <a:pt x="687" y="1312"/>
                    <a:pt x="688" y="1312"/>
                    <a:pt x="689" y="1312"/>
                  </a:cubicBezTo>
                  <a:cubicBezTo>
                    <a:pt x="726" y="1396"/>
                    <a:pt x="726" y="1396"/>
                    <a:pt x="726" y="1396"/>
                  </a:cubicBezTo>
                  <a:cubicBezTo>
                    <a:pt x="723" y="1397"/>
                    <a:pt x="722" y="1400"/>
                    <a:pt x="722" y="1404"/>
                  </a:cubicBezTo>
                  <a:cubicBezTo>
                    <a:pt x="722" y="1409"/>
                    <a:pt x="726" y="1413"/>
                    <a:pt x="731" y="1413"/>
                  </a:cubicBezTo>
                  <a:cubicBezTo>
                    <a:pt x="737" y="1413"/>
                    <a:pt x="741" y="1409"/>
                    <a:pt x="741" y="1404"/>
                  </a:cubicBezTo>
                  <a:cubicBezTo>
                    <a:pt x="741" y="1400"/>
                    <a:pt x="739" y="1396"/>
                    <a:pt x="736" y="1395"/>
                  </a:cubicBezTo>
                  <a:cubicBezTo>
                    <a:pt x="755" y="1316"/>
                    <a:pt x="755" y="1316"/>
                    <a:pt x="755" y="1316"/>
                  </a:cubicBezTo>
                  <a:cubicBezTo>
                    <a:pt x="756" y="1316"/>
                    <a:pt x="757" y="1316"/>
                    <a:pt x="757" y="1316"/>
                  </a:cubicBezTo>
                  <a:cubicBezTo>
                    <a:pt x="768" y="1316"/>
                    <a:pt x="777" y="1307"/>
                    <a:pt x="777" y="1296"/>
                  </a:cubicBezTo>
                  <a:cubicBezTo>
                    <a:pt x="777" y="1290"/>
                    <a:pt x="774" y="1285"/>
                    <a:pt x="770" y="1281"/>
                  </a:cubicBezTo>
                  <a:cubicBezTo>
                    <a:pt x="772" y="1199"/>
                    <a:pt x="772" y="1199"/>
                    <a:pt x="772" y="1199"/>
                  </a:cubicBezTo>
                  <a:cubicBezTo>
                    <a:pt x="799" y="1198"/>
                    <a:pt x="799" y="1198"/>
                    <a:pt x="799" y="1198"/>
                  </a:cubicBezTo>
                  <a:cubicBezTo>
                    <a:pt x="800" y="1202"/>
                    <a:pt x="804" y="1205"/>
                    <a:pt x="808" y="1205"/>
                  </a:cubicBezTo>
                  <a:cubicBezTo>
                    <a:pt x="814" y="1205"/>
                    <a:pt x="818" y="1200"/>
                    <a:pt x="818" y="1195"/>
                  </a:cubicBezTo>
                  <a:cubicBezTo>
                    <a:pt x="818" y="1193"/>
                    <a:pt x="817" y="1191"/>
                    <a:pt x="816" y="1189"/>
                  </a:cubicBezTo>
                  <a:cubicBezTo>
                    <a:pt x="848" y="1165"/>
                    <a:pt x="848" y="1165"/>
                    <a:pt x="848" y="1165"/>
                  </a:cubicBezTo>
                  <a:cubicBezTo>
                    <a:pt x="851" y="1169"/>
                    <a:pt x="856" y="1171"/>
                    <a:pt x="862" y="1171"/>
                  </a:cubicBezTo>
                  <a:cubicBezTo>
                    <a:pt x="873" y="1171"/>
                    <a:pt x="882" y="1162"/>
                    <a:pt x="882" y="1151"/>
                  </a:cubicBezTo>
                  <a:cubicBezTo>
                    <a:pt x="882" y="1146"/>
                    <a:pt x="880" y="1141"/>
                    <a:pt x="876" y="1138"/>
                  </a:cubicBezTo>
                  <a:cubicBezTo>
                    <a:pt x="922" y="1072"/>
                    <a:pt x="922" y="1072"/>
                    <a:pt x="922" y="1072"/>
                  </a:cubicBezTo>
                  <a:cubicBezTo>
                    <a:pt x="925" y="1073"/>
                    <a:pt x="927" y="1074"/>
                    <a:pt x="930" y="1074"/>
                  </a:cubicBezTo>
                  <a:cubicBezTo>
                    <a:pt x="941" y="1074"/>
                    <a:pt x="950" y="1065"/>
                    <a:pt x="950" y="1054"/>
                  </a:cubicBezTo>
                  <a:cubicBezTo>
                    <a:pt x="950" y="1049"/>
                    <a:pt x="948" y="1045"/>
                    <a:pt x="945" y="1041"/>
                  </a:cubicBezTo>
                  <a:cubicBezTo>
                    <a:pt x="968" y="1017"/>
                    <a:pt x="968" y="1017"/>
                    <a:pt x="968" y="1017"/>
                  </a:cubicBezTo>
                  <a:cubicBezTo>
                    <a:pt x="969" y="1017"/>
                    <a:pt x="971" y="1018"/>
                    <a:pt x="973" y="1018"/>
                  </a:cubicBezTo>
                  <a:cubicBezTo>
                    <a:pt x="978" y="1018"/>
                    <a:pt x="982" y="1014"/>
                    <a:pt x="982" y="1008"/>
                  </a:cubicBezTo>
                  <a:cubicBezTo>
                    <a:pt x="982" y="1003"/>
                    <a:pt x="978" y="998"/>
                    <a:pt x="973" y="998"/>
                  </a:cubicBezTo>
                  <a:close/>
                  <a:moveTo>
                    <a:pt x="35" y="117"/>
                  </a:moveTo>
                  <a:cubicBezTo>
                    <a:pt x="35" y="124"/>
                    <a:pt x="29" y="130"/>
                    <a:pt x="22" y="130"/>
                  </a:cubicBezTo>
                  <a:cubicBezTo>
                    <a:pt x="14" y="130"/>
                    <a:pt x="8" y="124"/>
                    <a:pt x="8" y="117"/>
                  </a:cubicBezTo>
                  <a:cubicBezTo>
                    <a:pt x="8" y="109"/>
                    <a:pt x="14" y="103"/>
                    <a:pt x="22" y="103"/>
                  </a:cubicBezTo>
                  <a:cubicBezTo>
                    <a:pt x="28" y="103"/>
                    <a:pt x="33" y="107"/>
                    <a:pt x="34" y="11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5"/>
                    <a:pt x="20" y="116"/>
                    <a:pt x="20" y="117"/>
                  </a:cubicBezTo>
                  <a:cubicBezTo>
                    <a:pt x="20" y="118"/>
                    <a:pt x="21" y="119"/>
                    <a:pt x="22" y="119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7"/>
                  </a:cubicBezTo>
                  <a:close/>
                  <a:moveTo>
                    <a:pt x="64" y="104"/>
                  </a:moveTo>
                  <a:cubicBezTo>
                    <a:pt x="64" y="107"/>
                    <a:pt x="64" y="107"/>
                    <a:pt x="64" y="107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6"/>
                    <a:pt x="63" y="104"/>
                    <a:pt x="64" y="104"/>
                  </a:cubicBezTo>
                  <a:close/>
                  <a:moveTo>
                    <a:pt x="68" y="107"/>
                  </a:moveTo>
                  <a:cubicBezTo>
                    <a:pt x="68" y="109"/>
                    <a:pt x="67" y="111"/>
                    <a:pt x="65" y="111"/>
                  </a:cubicBezTo>
                  <a:cubicBezTo>
                    <a:pt x="65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6" y="110"/>
                    <a:pt x="67" y="110"/>
                    <a:pt x="67" y="109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7"/>
                    <a:pt x="68" y="107"/>
                  </a:cubicBezTo>
                  <a:close/>
                  <a:moveTo>
                    <a:pt x="923" y="1063"/>
                  </a:moveTo>
                  <a:cubicBezTo>
                    <a:pt x="923" y="1063"/>
                    <a:pt x="922" y="1062"/>
                    <a:pt x="921" y="1061"/>
                  </a:cubicBezTo>
                  <a:cubicBezTo>
                    <a:pt x="926" y="1060"/>
                    <a:pt x="926" y="1060"/>
                    <a:pt x="926" y="1060"/>
                  </a:cubicBezTo>
                  <a:lnTo>
                    <a:pt x="923" y="1063"/>
                  </a:lnTo>
                  <a:close/>
                  <a:moveTo>
                    <a:pt x="853" y="1086"/>
                  </a:moveTo>
                  <a:cubicBezTo>
                    <a:pt x="853" y="1090"/>
                    <a:pt x="851" y="1093"/>
                    <a:pt x="847" y="1096"/>
                  </a:cubicBezTo>
                  <a:cubicBezTo>
                    <a:pt x="844" y="1085"/>
                    <a:pt x="844" y="1085"/>
                    <a:pt x="844" y="1085"/>
                  </a:cubicBezTo>
                  <a:cubicBezTo>
                    <a:pt x="852" y="1083"/>
                    <a:pt x="852" y="1083"/>
                    <a:pt x="852" y="1083"/>
                  </a:cubicBezTo>
                  <a:cubicBezTo>
                    <a:pt x="852" y="1084"/>
                    <a:pt x="853" y="1085"/>
                    <a:pt x="853" y="1086"/>
                  </a:cubicBezTo>
                  <a:close/>
                  <a:moveTo>
                    <a:pt x="852" y="1157"/>
                  </a:moveTo>
                  <a:cubicBezTo>
                    <a:pt x="851" y="1155"/>
                    <a:pt x="850" y="1153"/>
                    <a:pt x="850" y="1151"/>
                  </a:cubicBezTo>
                  <a:cubicBezTo>
                    <a:pt x="850" y="1150"/>
                    <a:pt x="850" y="1150"/>
                    <a:pt x="850" y="1149"/>
                  </a:cubicBezTo>
                  <a:cubicBezTo>
                    <a:pt x="859" y="1150"/>
                    <a:pt x="859" y="1150"/>
                    <a:pt x="859" y="1150"/>
                  </a:cubicBezTo>
                  <a:cubicBezTo>
                    <a:pt x="860" y="1150"/>
                    <a:pt x="860" y="1150"/>
                    <a:pt x="860" y="1150"/>
                  </a:cubicBezTo>
                  <a:lnTo>
                    <a:pt x="852" y="1157"/>
                  </a:lnTo>
                  <a:close/>
                  <a:moveTo>
                    <a:pt x="858" y="1146"/>
                  </a:moveTo>
                  <a:cubicBezTo>
                    <a:pt x="852" y="1145"/>
                    <a:pt x="852" y="1145"/>
                    <a:pt x="852" y="1145"/>
                  </a:cubicBezTo>
                  <a:cubicBezTo>
                    <a:pt x="853" y="1143"/>
                    <a:pt x="855" y="1142"/>
                    <a:pt x="857" y="1141"/>
                  </a:cubicBezTo>
                  <a:lnTo>
                    <a:pt x="858" y="1146"/>
                  </a:lnTo>
                  <a:close/>
                  <a:moveTo>
                    <a:pt x="844" y="1144"/>
                  </a:moveTo>
                  <a:cubicBezTo>
                    <a:pt x="826" y="1142"/>
                    <a:pt x="826" y="1142"/>
                    <a:pt x="826" y="1142"/>
                  </a:cubicBezTo>
                  <a:cubicBezTo>
                    <a:pt x="836" y="1106"/>
                    <a:pt x="836" y="1106"/>
                    <a:pt x="836" y="1106"/>
                  </a:cubicBezTo>
                  <a:cubicBezTo>
                    <a:pt x="838" y="1106"/>
                    <a:pt x="839" y="1106"/>
                    <a:pt x="840" y="1106"/>
                  </a:cubicBezTo>
                  <a:cubicBezTo>
                    <a:pt x="842" y="1106"/>
                    <a:pt x="844" y="1106"/>
                    <a:pt x="846" y="1105"/>
                  </a:cubicBezTo>
                  <a:cubicBezTo>
                    <a:pt x="854" y="1133"/>
                    <a:pt x="854" y="1133"/>
                    <a:pt x="854" y="1133"/>
                  </a:cubicBezTo>
                  <a:cubicBezTo>
                    <a:pt x="849" y="1135"/>
                    <a:pt x="846" y="1139"/>
                    <a:pt x="844" y="1144"/>
                  </a:cubicBezTo>
                  <a:close/>
                  <a:moveTo>
                    <a:pt x="808" y="1185"/>
                  </a:moveTo>
                  <a:cubicBezTo>
                    <a:pt x="807" y="1185"/>
                    <a:pt x="805" y="1185"/>
                    <a:pt x="804" y="1186"/>
                  </a:cubicBezTo>
                  <a:cubicBezTo>
                    <a:pt x="781" y="1158"/>
                    <a:pt x="781" y="1158"/>
                    <a:pt x="781" y="1158"/>
                  </a:cubicBezTo>
                  <a:cubicBezTo>
                    <a:pt x="785" y="1155"/>
                    <a:pt x="787" y="1149"/>
                    <a:pt x="787" y="1144"/>
                  </a:cubicBezTo>
                  <a:cubicBezTo>
                    <a:pt x="787" y="1143"/>
                    <a:pt x="787" y="1142"/>
                    <a:pt x="787" y="1142"/>
                  </a:cubicBezTo>
                  <a:cubicBezTo>
                    <a:pt x="821" y="1145"/>
                    <a:pt x="821" y="1145"/>
                    <a:pt x="821" y="1145"/>
                  </a:cubicBezTo>
                  <a:cubicBezTo>
                    <a:pt x="809" y="1185"/>
                    <a:pt x="809" y="1185"/>
                    <a:pt x="809" y="1185"/>
                  </a:cubicBezTo>
                  <a:cubicBezTo>
                    <a:pt x="809" y="1185"/>
                    <a:pt x="809" y="1185"/>
                    <a:pt x="808" y="1185"/>
                  </a:cubicBezTo>
                  <a:close/>
                  <a:moveTo>
                    <a:pt x="712" y="1201"/>
                  </a:moveTo>
                  <a:cubicBezTo>
                    <a:pt x="717" y="1201"/>
                    <a:pt x="717" y="1201"/>
                    <a:pt x="717" y="1201"/>
                  </a:cubicBezTo>
                  <a:cubicBezTo>
                    <a:pt x="716" y="1202"/>
                    <a:pt x="715" y="1203"/>
                    <a:pt x="714" y="1203"/>
                  </a:cubicBezTo>
                  <a:lnTo>
                    <a:pt x="712" y="1201"/>
                  </a:lnTo>
                  <a:close/>
                  <a:moveTo>
                    <a:pt x="709" y="1197"/>
                  </a:moveTo>
                  <a:cubicBezTo>
                    <a:pt x="707" y="1200"/>
                    <a:pt x="707" y="1200"/>
                    <a:pt x="707" y="1200"/>
                  </a:cubicBezTo>
                  <a:cubicBezTo>
                    <a:pt x="710" y="1204"/>
                    <a:pt x="710" y="1204"/>
                    <a:pt x="710" y="1204"/>
                  </a:cubicBezTo>
                  <a:cubicBezTo>
                    <a:pt x="709" y="1204"/>
                    <a:pt x="709" y="1204"/>
                    <a:pt x="709" y="1204"/>
                  </a:cubicBezTo>
                  <a:cubicBezTo>
                    <a:pt x="707" y="1204"/>
                    <a:pt x="704" y="1203"/>
                    <a:pt x="703" y="1202"/>
                  </a:cubicBezTo>
                  <a:cubicBezTo>
                    <a:pt x="706" y="1197"/>
                    <a:pt x="706" y="1197"/>
                    <a:pt x="706" y="1197"/>
                  </a:cubicBezTo>
                  <a:cubicBezTo>
                    <a:pt x="705" y="1195"/>
                    <a:pt x="705" y="1195"/>
                    <a:pt x="705" y="1195"/>
                  </a:cubicBezTo>
                  <a:cubicBezTo>
                    <a:pt x="705" y="1194"/>
                    <a:pt x="705" y="1194"/>
                    <a:pt x="705" y="1194"/>
                  </a:cubicBezTo>
                  <a:cubicBezTo>
                    <a:pt x="707" y="1194"/>
                    <a:pt x="707" y="1194"/>
                    <a:pt x="707" y="1194"/>
                  </a:cubicBezTo>
                  <a:cubicBezTo>
                    <a:pt x="718" y="1185"/>
                    <a:pt x="718" y="1185"/>
                    <a:pt x="718" y="1185"/>
                  </a:cubicBezTo>
                  <a:cubicBezTo>
                    <a:pt x="720" y="1187"/>
                    <a:pt x="721" y="1190"/>
                    <a:pt x="721" y="1192"/>
                  </a:cubicBezTo>
                  <a:cubicBezTo>
                    <a:pt x="721" y="1194"/>
                    <a:pt x="720" y="1195"/>
                    <a:pt x="720" y="1197"/>
                  </a:cubicBezTo>
                  <a:lnTo>
                    <a:pt x="709" y="1197"/>
                  </a:lnTo>
                  <a:close/>
                  <a:moveTo>
                    <a:pt x="761" y="1290"/>
                  </a:moveTo>
                  <a:cubicBezTo>
                    <a:pt x="758" y="1285"/>
                    <a:pt x="758" y="1285"/>
                    <a:pt x="758" y="1285"/>
                  </a:cubicBezTo>
                  <a:cubicBezTo>
                    <a:pt x="761" y="1285"/>
                    <a:pt x="764" y="1286"/>
                    <a:pt x="766" y="1288"/>
                  </a:cubicBezTo>
                  <a:cubicBezTo>
                    <a:pt x="766" y="1294"/>
                    <a:pt x="766" y="1294"/>
                    <a:pt x="766" y="1294"/>
                  </a:cubicBezTo>
                  <a:cubicBezTo>
                    <a:pt x="761" y="1295"/>
                    <a:pt x="761" y="1295"/>
                    <a:pt x="761" y="1295"/>
                  </a:cubicBezTo>
                  <a:cubicBezTo>
                    <a:pt x="761" y="1292"/>
                    <a:pt x="761" y="1292"/>
                    <a:pt x="761" y="1292"/>
                  </a:cubicBezTo>
                  <a:lnTo>
                    <a:pt x="761" y="1290"/>
                  </a:lnTo>
                  <a:close/>
                  <a:moveTo>
                    <a:pt x="757" y="1292"/>
                  </a:moveTo>
                  <a:cubicBezTo>
                    <a:pt x="757" y="1294"/>
                    <a:pt x="757" y="1294"/>
                    <a:pt x="757" y="1294"/>
                  </a:cubicBezTo>
                  <a:cubicBezTo>
                    <a:pt x="748" y="1289"/>
                    <a:pt x="748" y="1289"/>
                    <a:pt x="748" y="1289"/>
                  </a:cubicBezTo>
                  <a:cubicBezTo>
                    <a:pt x="749" y="1287"/>
                    <a:pt x="751" y="1286"/>
                    <a:pt x="754" y="1285"/>
                  </a:cubicBezTo>
                  <a:lnTo>
                    <a:pt x="757" y="1292"/>
                  </a:lnTo>
                  <a:close/>
                  <a:moveTo>
                    <a:pt x="755" y="1299"/>
                  </a:moveTo>
                  <a:cubicBezTo>
                    <a:pt x="753" y="1307"/>
                    <a:pt x="753" y="1307"/>
                    <a:pt x="753" y="1307"/>
                  </a:cubicBezTo>
                  <a:cubicBezTo>
                    <a:pt x="750" y="1306"/>
                    <a:pt x="747" y="1303"/>
                    <a:pt x="746" y="1299"/>
                  </a:cubicBezTo>
                  <a:lnTo>
                    <a:pt x="755" y="1299"/>
                  </a:lnTo>
                  <a:close/>
                  <a:moveTo>
                    <a:pt x="746" y="1295"/>
                  </a:moveTo>
                  <a:cubicBezTo>
                    <a:pt x="746" y="1294"/>
                    <a:pt x="746" y="1294"/>
                    <a:pt x="746" y="1293"/>
                  </a:cubicBezTo>
                  <a:cubicBezTo>
                    <a:pt x="750" y="1295"/>
                    <a:pt x="750" y="1295"/>
                    <a:pt x="750" y="1295"/>
                  </a:cubicBezTo>
                  <a:lnTo>
                    <a:pt x="746" y="1295"/>
                  </a:lnTo>
                  <a:close/>
                  <a:moveTo>
                    <a:pt x="741" y="1286"/>
                  </a:moveTo>
                  <a:cubicBezTo>
                    <a:pt x="680" y="1255"/>
                    <a:pt x="680" y="1255"/>
                    <a:pt x="680" y="1255"/>
                  </a:cubicBezTo>
                  <a:cubicBezTo>
                    <a:pt x="680" y="1254"/>
                    <a:pt x="680" y="1253"/>
                    <a:pt x="680" y="1252"/>
                  </a:cubicBezTo>
                  <a:cubicBezTo>
                    <a:pt x="680" y="1250"/>
                    <a:pt x="679" y="1248"/>
                    <a:pt x="678" y="1246"/>
                  </a:cubicBezTo>
                  <a:cubicBezTo>
                    <a:pt x="699" y="1209"/>
                    <a:pt x="699" y="1209"/>
                    <a:pt x="699" y="1209"/>
                  </a:cubicBezTo>
                  <a:cubicBezTo>
                    <a:pt x="702" y="1211"/>
                    <a:pt x="705" y="1212"/>
                    <a:pt x="709" y="1212"/>
                  </a:cubicBezTo>
                  <a:cubicBezTo>
                    <a:pt x="711" y="1212"/>
                    <a:pt x="712" y="1212"/>
                    <a:pt x="714" y="1211"/>
                  </a:cubicBezTo>
                  <a:cubicBezTo>
                    <a:pt x="750" y="1278"/>
                    <a:pt x="750" y="1278"/>
                    <a:pt x="750" y="1278"/>
                  </a:cubicBezTo>
                  <a:cubicBezTo>
                    <a:pt x="746" y="1280"/>
                    <a:pt x="743" y="1282"/>
                    <a:pt x="741" y="1286"/>
                  </a:cubicBezTo>
                  <a:close/>
                  <a:moveTo>
                    <a:pt x="668" y="1253"/>
                  </a:moveTo>
                  <a:cubicBezTo>
                    <a:pt x="669" y="1254"/>
                    <a:pt x="669" y="1254"/>
                    <a:pt x="669" y="1254"/>
                  </a:cubicBezTo>
                  <a:cubicBezTo>
                    <a:pt x="669" y="1254"/>
                    <a:pt x="668" y="1253"/>
                    <a:pt x="668" y="1253"/>
                  </a:cubicBezTo>
                  <a:close/>
                  <a:moveTo>
                    <a:pt x="653" y="1152"/>
                  </a:moveTo>
                  <a:cubicBezTo>
                    <a:pt x="657" y="1155"/>
                    <a:pt x="657" y="1155"/>
                    <a:pt x="657" y="1155"/>
                  </a:cubicBezTo>
                  <a:cubicBezTo>
                    <a:pt x="656" y="1156"/>
                    <a:pt x="655" y="1156"/>
                    <a:pt x="654" y="1156"/>
                  </a:cubicBezTo>
                  <a:lnTo>
                    <a:pt x="653" y="1152"/>
                  </a:lnTo>
                  <a:close/>
                  <a:moveTo>
                    <a:pt x="654" y="1146"/>
                  </a:moveTo>
                  <a:cubicBezTo>
                    <a:pt x="662" y="1145"/>
                    <a:pt x="662" y="1145"/>
                    <a:pt x="662" y="1145"/>
                  </a:cubicBezTo>
                  <a:cubicBezTo>
                    <a:pt x="662" y="1147"/>
                    <a:pt x="661" y="1149"/>
                    <a:pt x="660" y="1151"/>
                  </a:cubicBezTo>
                  <a:lnTo>
                    <a:pt x="654" y="1146"/>
                  </a:lnTo>
                  <a:close/>
                  <a:moveTo>
                    <a:pt x="669" y="1069"/>
                  </a:moveTo>
                  <a:cubicBezTo>
                    <a:pt x="669" y="1075"/>
                    <a:pt x="665" y="1079"/>
                    <a:pt x="661" y="1080"/>
                  </a:cubicBezTo>
                  <a:cubicBezTo>
                    <a:pt x="661" y="1073"/>
                    <a:pt x="661" y="1073"/>
                    <a:pt x="661" y="1073"/>
                  </a:cubicBezTo>
                  <a:cubicBezTo>
                    <a:pt x="664" y="1067"/>
                    <a:pt x="664" y="1067"/>
                    <a:pt x="664" y="1067"/>
                  </a:cubicBezTo>
                  <a:cubicBezTo>
                    <a:pt x="669" y="1067"/>
                    <a:pt x="669" y="1067"/>
                    <a:pt x="669" y="1067"/>
                  </a:cubicBezTo>
                  <a:cubicBezTo>
                    <a:pt x="669" y="1068"/>
                    <a:pt x="669" y="1068"/>
                    <a:pt x="669" y="1069"/>
                  </a:cubicBezTo>
                  <a:close/>
                  <a:moveTo>
                    <a:pt x="616" y="999"/>
                  </a:moveTo>
                  <a:cubicBezTo>
                    <a:pt x="616" y="1003"/>
                    <a:pt x="615" y="1006"/>
                    <a:pt x="612" y="1008"/>
                  </a:cubicBezTo>
                  <a:cubicBezTo>
                    <a:pt x="606" y="1006"/>
                    <a:pt x="606" y="1006"/>
                    <a:pt x="606" y="1006"/>
                  </a:cubicBezTo>
                  <a:cubicBezTo>
                    <a:pt x="595" y="991"/>
                    <a:pt x="595" y="991"/>
                    <a:pt x="595" y="991"/>
                  </a:cubicBezTo>
                  <a:cubicBezTo>
                    <a:pt x="597" y="989"/>
                    <a:pt x="599" y="987"/>
                    <a:pt x="602" y="987"/>
                  </a:cubicBezTo>
                  <a:cubicBezTo>
                    <a:pt x="602" y="999"/>
                    <a:pt x="602" y="999"/>
                    <a:pt x="602" y="999"/>
                  </a:cubicBezTo>
                  <a:cubicBezTo>
                    <a:pt x="605" y="1001"/>
                    <a:pt x="605" y="1001"/>
                    <a:pt x="605" y="1001"/>
                  </a:cubicBezTo>
                  <a:cubicBezTo>
                    <a:pt x="615" y="994"/>
                    <a:pt x="615" y="994"/>
                    <a:pt x="615" y="994"/>
                  </a:cubicBezTo>
                  <a:cubicBezTo>
                    <a:pt x="616" y="995"/>
                    <a:pt x="616" y="997"/>
                    <a:pt x="616" y="999"/>
                  </a:cubicBezTo>
                  <a:close/>
                  <a:moveTo>
                    <a:pt x="606" y="995"/>
                  </a:moveTo>
                  <a:cubicBezTo>
                    <a:pt x="606" y="987"/>
                    <a:pt x="606" y="987"/>
                    <a:pt x="606" y="987"/>
                  </a:cubicBezTo>
                  <a:cubicBezTo>
                    <a:pt x="609" y="987"/>
                    <a:pt x="611" y="989"/>
                    <a:pt x="613" y="990"/>
                  </a:cubicBezTo>
                  <a:lnTo>
                    <a:pt x="606" y="995"/>
                  </a:lnTo>
                  <a:close/>
                  <a:moveTo>
                    <a:pt x="606" y="979"/>
                  </a:moveTo>
                  <a:cubicBezTo>
                    <a:pt x="607" y="936"/>
                    <a:pt x="607" y="936"/>
                    <a:pt x="607" y="936"/>
                  </a:cubicBezTo>
                  <a:cubicBezTo>
                    <a:pt x="611" y="935"/>
                    <a:pt x="614" y="931"/>
                    <a:pt x="614" y="927"/>
                  </a:cubicBezTo>
                  <a:cubicBezTo>
                    <a:pt x="614" y="922"/>
                    <a:pt x="610" y="918"/>
                    <a:pt x="605" y="918"/>
                  </a:cubicBezTo>
                  <a:cubicBezTo>
                    <a:pt x="601" y="918"/>
                    <a:pt x="598" y="920"/>
                    <a:pt x="596" y="924"/>
                  </a:cubicBezTo>
                  <a:cubicBezTo>
                    <a:pt x="556" y="919"/>
                    <a:pt x="556" y="919"/>
                    <a:pt x="556" y="919"/>
                  </a:cubicBezTo>
                  <a:cubicBezTo>
                    <a:pt x="556" y="919"/>
                    <a:pt x="556" y="919"/>
                    <a:pt x="556" y="918"/>
                  </a:cubicBezTo>
                  <a:cubicBezTo>
                    <a:pt x="556" y="917"/>
                    <a:pt x="556" y="916"/>
                    <a:pt x="556" y="915"/>
                  </a:cubicBezTo>
                  <a:cubicBezTo>
                    <a:pt x="609" y="893"/>
                    <a:pt x="609" y="893"/>
                    <a:pt x="609" y="893"/>
                  </a:cubicBezTo>
                  <a:cubicBezTo>
                    <a:pt x="613" y="900"/>
                    <a:pt x="619" y="904"/>
                    <a:pt x="627" y="904"/>
                  </a:cubicBezTo>
                  <a:cubicBezTo>
                    <a:pt x="629" y="904"/>
                    <a:pt x="632" y="904"/>
                    <a:pt x="634" y="903"/>
                  </a:cubicBezTo>
                  <a:cubicBezTo>
                    <a:pt x="653" y="939"/>
                    <a:pt x="653" y="939"/>
                    <a:pt x="653" y="939"/>
                  </a:cubicBezTo>
                  <a:cubicBezTo>
                    <a:pt x="647" y="943"/>
                    <a:pt x="644" y="949"/>
                    <a:pt x="644" y="956"/>
                  </a:cubicBezTo>
                  <a:cubicBezTo>
                    <a:pt x="644" y="960"/>
                    <a:pt x="645" y="963"/>
                    <a:pt x="647" y="966"/>
                  </a:cubicBezTo>
                  <a:cubicBezTo>
                    <a:pt x="619" y="986"/>
                    <a:pt x="619" y="986"/>
                    <a:pt x="619" y="986"/>
                  </a:cubicBezTo>
                  <a:cubicBezTo>
                    <a:pt x="616" y="982"/>
                    <a:pt x="611" y="979"/>
                    <a:pt x="606" y="979"/>
                  </a:cubicBezTo>
                  <a:close/>
                  <a:moveTo>
                    <a:pt x="615" y="884"/>
                  </a:moveTo>
                  <a:cubicBezTo>
                    <a:pt x="615" y="881"/>
                    <a:pt x="617" y="878"/>
                    <a:pt x="619" y="876"/>
                  </a:cubicBezTo>
                  <a:cubicBezTo>
                    <a:pt x="624" y="883"/>
                    <a:pt x="624" y="883"/>
                    <a:pt x="624" y="883"/>
                  </a:cubicBezTo>
                  <a:cubicBezTo>
                    <a:pt x="615" y="887"/>
                    <a:pt x="615" y="887"/>
                    <a:pt x="615" y="887"/>
                  </a:cubicBezTo>
                  <a:cubicBezTo>
                    <a:pt x="615" y="886"/>
                    <a:pt x="615" y="885"/>
                    <a:pt x="615" y="884"/>
                  </a:cubicBezTo>
                  <a:close/>
                  <a:moveTo>
                    <a:pt x="554" y="760"/>
                  </a:moveTo>
                  <a:cubicBezTo>
                    <a:pt x="569" y="739"/>
                    <a:pt x="569" y="739"/>
                    <a:pt x="569" y="739"/>
                  </a:cubicBezTo>
                  <a:cubicBezTo>
                    <a:pt x="571" y="741"/>
                    <a:pt x="574" y="742"/>
                    <a:pt x="576" y="742"/>
                  </a:cubicBezTo>
                  <a:cubicBezTo>
                    <a:pt x="577" y="742"/>
                    <a:pt x="578" y="742"/>
                    <a:pt x="579" y="742"/>
                  </a:cubicBezTo>
                  <a:cubicBezTo>
                    <a:pt x="655" y="817"/>
                    <a:pt x="655" y="817"/>
                    <a:pt x="655" y="817"/>
                  </a:cubicBezTo>
                  <a:cubicBezTo>
                    <a:pt x="654" y="819"/>
                    <a:pt x="653" y="820"/>
                    <a:pt x="653" y="822"/>
                  </a:cubicBezTo>
                  <a:cubicBezTo>
                    <a:pt x="653" y="825"/>
                    <a:pt x="654" y="827"/>
                    <a:pt x="656" y="829"/>
                  </a:cubicBezTo>
                  <a:cubicBezTo>
                    <a:pt x="635" y="866"/>
                    <a:pt x="635" y="866"/>
                    <a:pt x="635" y="866"/>
                  </a:cubicBezTo>
                  <a:cubicBezTo>
                    <a:pt x="632" y="865"/>
                    <a:pt x="630" y="865"/>
                    <a:pt x="627" y="865"/>
                  </a:cubicBezTo>
                  <a:cubicBezTo>
                    <a:pt x="624" y="865"/>
                    <a:pt x="621" y="866"/>
                    <a:pt x="618" y="867"/>
                  </a:cubicBezTo>
                  <a:cubicBezTo>
                    <a:pt x="555" y="768"/>
                    <a:pt x="555" y="768"/>
                    <a:pt x="555" y="768"/>
                  </a:cubicBezTo>
                  <a:cubicBezTo>
                    <a:pt x="555" y="767"/>
                    <a:pt x="555" y="766"/>
                    <a:pt x="555" y="765"/>
                  </a:cubicBezTo>
                  <a:cubicBezTo>
                    <a:pt x="555" y="763"/>
                    <a:pt x="555" y="761"/>
                    <a:pt x="554" y="760"/>
                  </a:cubicBezTo>
                  <a:close/>
                  <a:moveTo>
                    <a:pt x="569" y="559"/>
                  </a:moveTo>
                  <a:cubicBezTo>
                    <a:pt x="576" y="569"/>
                    <a:pt x="576" y="569"/>
                    <a:pt x="576" y="569"/>
                  </a:cubicBezTo>
                  <a:cubicBezTo>
                    <a:pt x="576" y="579"/>
                    <a:pt x="576" y="579"/>
                    <a:pt x="576" y="579"/>
                  </a:cubicBezTo>
                  <a:cubicBezTo>
                    <a:pt x="570" y="578"/>
                    <a:pt x="566" y="573"/>
                    <a:pt x="566" y="567"/>
                  </a:cubicBezTo>
                  <a:cubicBezTo>
                    <a:pt x="566" y="564"/>
                    <a:pt x="567" y="561"/>
                    <a:pt x="569" y="559"/>
                  </a:cubicBezTo>
                  <a:close/>
                  <a:moveTo>
                    <a:pt x="603" y="709"/>
                  </a:moveTo>
                  <a:cubicBezTo>
                    <a:pt x="603" y="711"/>
                    <a:pt x="604" y="713"/>
                    <a:pt x="605" y="715"/>
                  </a:cubicBezTo>
                  <a:cubicBezTo>
                    <a:pt x="585" y="728"/>
                    <a:pt x="585" y="728"/>
                    <a:pt x="585" y="728"/>
                  </a:cubicBezTo>
                  <a:cubicBezTo>
                    <a:pt x="584" y="725"/>
                    <a:pt x="581" y="723"/>
                    <a:pt x="578" y="722"/>
                  </a:cubicBezTo>
                  <a:cubicBezTo>
                    <a:pt x="579" y="701"/>
                    <a:pt x="579" y="701"/>
                    <a:pt x="579" y="701"/>
                  </a:cubicBezTo>
                  <a:lnTo>
                    <a:pt x="603" y="709"/>
                  </a:lnTo>
                  <a:close/>
                  <a:moveTo>
                    <a:pt x="726" y="750"/>
                  </a:moveTo>
                  <a:cubicBezTo>
                    <a:pt x="727" y="752"/>
                    <a:pt x="729" y="754"/>
                    <a:pt x="731" y="755"/>
                  </a:cubicBezTo>
                  <a:cubicBezTo>
                    <a:pt x="715" y="818"/>
                    <a:pt x="715" y="818"/>
                    <a:pt x="715" y="818"/>
                  </a:cubicBezTo>
                  <a:cubicBezTo>
                    <a:pt x="676" y="769"/>
                    <a:pt x="676" y="769"/>
                    <a:pt x="676" y="769"/>
                  </a:cubicBezTo>
                  <a:cubicBezTo>
                    <a:pt x="679" y="765"/>
                    <a:pt x="682" y="761"/>
                    <a:pt x="682" y="755"/>
                  </a:cubicBezTo>
                  <a:lnTo>
                    <a:pt x="726" y="750"/>
                  </a:lnTo>
                  <a:close/>
                  <a:moveTo>
                    <a:pt x="734" y="745"/>
                  </a:moveTo>
                  <a:cubicBezTo>
                    <a:pt x="733" y="745"/>
                    <a:pt x="733" y="745"/>
                    <a:pt x="733" y="745"/>
                  </a:cubicBezTo>
                  <a:cubicBezTo>
                    <a:pt x="733" y="745"/>
                    <a:pt x="733" y="745"/>
                    <a:pt x="733" y="744"/>
                  </a:cubicBezTo>
                  <a:lnTo>
                    <a:pt x="734" y="745"/>
                  </a:lnTo>
                  <a:close/>
                  <a:moveTo>
                    <a:pt x="799" y="794"/>
                  </a:moveTo>
                  <a:cubicBezTo>
                    <a:pt x="799" y="792"/>
                    <a:pt x="800" y="791"/>
                    <a:pt x="800" y="789"/>
                  </a:cubicBezTo>
                  <a:cubicBezTo>
                    <a:pt x="808" y="794"/>
                    <a:pt x="808" y="794"/>
                    <a:pt x="808" y="794"/>
                  </a:cubicBezTo>
                  <a:cubicBezTo>
                    <a:pt x="803" y="802"/>
                    <a:pt x="803" y="802"/>
                    <a:pt x="803" y="802"/>
                  </a:cubicBezTo>
                  <a:cubicBezTo>
                    <a:pt x="801" y="800"/>
                    <a:pt x="799" y="797"/>
                    <a:pt x="799" y="794"/>
                  </a:cubicBezTo>
                  <a:close/>
                  <a:moveTo>
                    <a:pt x="809" y="800"/>
                  </a:moveTo>
                  <a:cubicBezTo>
                    <a:pt x="808" y="805"/>
                    <a:pt x="808" y="805"/>
                    <a:pt x="808" y="805"/>
                  </a:cubicBezTo>
                  <a:cubicBezTo>
                    <a:pt x="808" y="805"/>
                    <a:pt x="807" y="805"/>
                    <a:pt x="806" y="804"/>
                  </a:cubicBezTo>
                  <a:lnTo>
                    <a:pt x="809" y="800"/>
                  </a:lnTo>
                  <a:close/>
                  <a:moveTo>
                    <a:pt x="808" y="813"/>
                  </a:moveTo>
                  <a:cubicBezTo>
                    <a:pt x="806" y="875"/>
                    <a:pt x="806" y="875"/>
                    <a:pt x="806" y="875"/>
                  </a:cubicBezTo>
                  <a:cubicBezTo>
                    <a:pt x="801" y="876"/>
                    <a:pt x="797" y="880"/>
                    <a:pt x="797" y="884"/>
                  </a:cubicBezTo>
                  <a:cubicBezTo>
                    <a:pt x="797" y="887"/>
                    <a:pt x="798" y="889"/>
                    <a:pt x="799" y="890"/>
                  </a:cubicBezTo>
                  <a:cubicBezTo>
                    <a:pt x="785" y="907"/>
                    <a:pt x="785" y="907"/>
                    <a:pt x="785" y="907"/>
                  </a:cubicBezTo>
                  <a:cubicBezTo>
                    <a:pt x="763" y="880"/>
                    <a:pt x="763" y="880"/>
                    <a:pt x="763" y="880"/>
                  </a:cubicBezTo>
                  <a:cubicBezTo>
                    <a:pt x="765" y="878"/>
                    <a:pt x="766" y="876"/>
                    <a:pt x="766" y="873"/>
                  </a:cubicBezTo>
                  <a:cubicBezTo>
                    <a:pt x="766" y="871"/>
                    <a:pt x="765" y="868"/>
                    <a:pt x="763" y="866"/>
                  </a:cubicBezTo>
                  <a:cubicBezTo>
                    <a:pt x="802" y="811"/>
                    <a:pt x="802" y="811"/>
                    <a:pt x="802" y="811"/>
                  </a:cubicBezTo>
                  <a:cubicBezTo>
                    <a:pt x="804" y="812"/>
                    <a:pt x="806" y="813"/>
                    <a:pt x="808" y="813"/>
                  </a:cubicBezTo>
                  <a:close/>
                  <a:moveTo>
                    <a:pt x="933" y="934"/>
                  </a:moveTo>
                  <a:cubicBezTo>
                    <a:pt x="929" y="935"/>
                    <a:pt x="929" y="935"/>
                    <a:pt x="929" y="935"/>
                  </a:cubicBezTo>
                  <a:cubicBezTo>
                    <a:pt x="929" y="933"/>
                    <a:pt x="929" y="932"/>
                    <a:pt x="930" y="931"/>
                  </a:cubicBezTo>
                  <a:cubicBezTo>
                    <a:pt x="946" y="937"/>
                    <a:pt x="946" y="937"/>
                    <a:pt x="946" y="937"/>
                  </a:cubicBezTo>
                  <a:cubicBezTo>
                    <a:pt x="948" y="944"/>
                    <a:pt x="948" y="944"/>
                    <a:pt x="948" y="944"/>
                  </a:cubicBezTo>
                  <a:cubicBezTo>
                    <a:pt x="946" y="946"/>
                    <a:pt x="943" y="947"/>
                    <a:pt x="940" y="947"/>
                  </a:cubicBezTo>
                  <a:cubicBezTo>
                    <a:pt x="936" y="947"/>
                    <a:pt x="932" y="945"/>
                    <a:pt x="930" y="941"/>
                  </a:cubicBezTo>
                  <a:cubicBezTo>
                    <a:pt x="934" y="938"/>
                    <a:pt x="934" y="938"/>
                    <a:pt x="934" y="938"/>
                  </a:cubicBezTo>
                  <a:lnTo>
                    <a:pt x="933" y="934"/>
                  </a:lnTo>
                  <a:close/>
                  <a:moveTo>
                    <a:pt x="922" y="942"/>
                  </a:moveTo>
                  <a:cubicBezTo>
                    <a:pt x="896" y="961"/>
                    <a:pt x="896" y="961"/>
                    <a:pt x="896" y="961"/>
                  </a:cubicBezTo>
                  <a:cubicBezTo>
                    <a:pt x="894" y="959"/>
                    <a:pt x="892" y="957"/>
                    <a:pt x="888" y="957"/>
                  </a:cubicBezTo>
                  <a:cubicBezTo>
                    <a:pt x="884" y="957"/>
                    <a:pt x="880" y="960"/>
                    <a:pt x="879" y="964"/>
                  </a:cubicBezTo>
                  <a:cubicBezTo>
                    <a:pt x="843" y="958"/>
                    <a:pt x="843" y="958"/>
                    <a:pt x="843" y="958"/>
                  </a:cubicBezTo>
                  <a:cubicBezTo>
                    <a:pt x="843" y="957"/>
                    <a:pt x="843" y="955"/>
                    <a:pt x="843" y="953"/>
                  </a:cubicBezTo>
                  <a:cubicBezTo>
                    <a:pt x="843" y="952"/>
                    <a:pt x="843" y="950"/>
                    <a:pt x="843" y="949"/>
                  </a:cubicBezTo>
                  <a:cubicBezTo>
                    <a:pt x="921" y="940"/>
                    <a:pt x="921" y="940"/>
                    <a:pt x="921" y="940"/>
                  </a:cubicBezTo>
                  <a:cubicBezTo>
                    <a:pt x="921" y="941"/>
                    <a:pt x="922" y="941"/>
                    <a:pt x="922" y="942"/>
                  </a:cubicBezTo>
                  <a:close/>
                  <a:moveTo>
                    <a:pt x="835" y="1097"/>
                  </a:moveTo>
                  <a:cubicBezTo>
                    <a:pt x="831" y="1095"/>
                    <a:pt x="828" y="1091"/>
                    <a:pt x="828" y="1086"/>
                  </a:cubicBezTo>
                  <a:cubicBezTo>
                    <a:pt x="828" y="1085"/>
                    <a:pt x="828" y="1084"/>
                    <a:pt x="828" y="1084"/>
                  </a:cubicBezTo>
                  <a:cubicBezTo>
                    <a:pt x="838" y="1087"/>
                    <a:pt x="838" y="1087"/>
                    <a:pt x="838" y="1087"/>
                  </a:cubicBezTo>
                  <a:lnTo>
                    <a:pt x="835" y="1097"/>
                  </a:lnTo>
                  <a:close/>
                  <a:moveTo>
                    <a:pt x="829" y="1080"/>
                  </a:moveTo>
                  <a:cubicBezTo>
                    <a:pt x="830" y="1078"/>
                    <a:pt x="832" y="1076"/>
                    <a:pt x="833" y="1075"/>
                  </a:cubicBezTo>
                  <a:cubicBezTo>
                    <a:pt x="839" y="1083"/>
                    <a:pt x="839" y="1083"/>
                    <a:pt x="839" y="1083"/>
                  </a:cubicBezTo>
                  <a:lnTo>
                    <a:pt x="829" y="1080"/>
                  </a:lnTo>
                  <a:close/>
                  <a:moveTo>
                    <a:pt x="666" y="958"/>
                  </a:moveTo>
                  <a:cubicBezTo>
                    <a:pt x="675" y="957"/>
                    <a:pt x="675" y="957"/>
                    <a:pt x="675" y="957"/>
                  </a:cubicBezTo>
                  <a:cubicBezTo>
                    <a:pt x="675" y="963"/>
                    <a:pt x="670" y="967"/>
                    <a:pt x="665" y="968"/>
                  </a:cubicBezTo>
                  <a:lnTo>
                    <a:pt x="666" y="958"/>
                  </a:lnTo>
                  <a:close/>
                  <a:moveTo>
                    <a:pt x="665" y="954"/>
                  </a:moveTo>
                  <a:cubicBezTo>
                    <a:pt x="660" y="945"/>
                    <a:pt x="660" y="945"/>
                    <a:pt x="660" y="945"/>
                  </a:cubicBezTo>
                  <a:cubicBezTo>
                    <a:pt x="661" y="945"/>
                    <a:pt x="662" y="944"/>
                    <a:pt x="664" y="944"/>
                  </a:cubicBezTo>
                  <a:cubicBezTo>
                    <a:pt x="669" y="944"/>
                    <a:pt x="674" y="948"/>
                    <a:pt x="675" y="953"/>
                  </a:cubicBezTo>
                  <a:lnTo>
                    <a:pt x="665" y="954"/>
                  </a:lnTo>
                  <a:close/>
                  <a:moveTo>
                    <a:pt x="683" y="957"/>
                  </a:moveTo>
                  <a:cubicBezTo>
                    <a:pt x="725" y="953"/>
                    <a:pt x="725" y="953"/>
                    <a:pt x="725" y="953"/>
                  </a:cubicBezTo>
                  <a:cubicBezTo>
                    <a:pt x="725" y="953"/>
                    <a:pt x="725" y="953"/>
                    <a:pt x="725" y="953"/>
                  </a:cubicBezTo>
                  <a:cubicBezTo>
                    <a:pt x="725" y="960"/>
                    <a:pt x="729" y="965"/>
                    <a:pt x="733" y="969"/>
                  </a:cubicBezTo>
                  <a:cubicBezTo>
                    <a:pt x="684" y="1033"/>
                    <a:pt x="684" y="1033"/>
                    <a:pt x="684" y="1033"/>
                  </a:cubicBezTo>
                  <a:cubicBezTo>
                    <a:pt x="661" y="1025"/>
                    <a:pt x="661" y="1025"/>
                    <a:pt x="661" y="1025"/>
                  </a:cubicBezTo>
                  <a:cubicBezTo>
                    <a:pt x="664" y="976"/>
                    <a:pt x="664" y="976"/>
                    <a:pt x="664" y="976"/>
                  </a:cubicBezTo>
                  <a:cubicBezTo>
                    <a:pt x="674" y="975"/>
                    <a:pt x="682" y="967"/>
                    <a:pt x="683" y="957"/>
                  </a:cubicBezTo>
                  <a:close/>
                  <a:moveTo>
                    <a:pt x="698" y="882"/>
                  </a:moveTo>
                  <a:cubicBezTo>
                    <a:pt x="698" y="882"/>
                    <a:pt x="698" y="882"/>
                    <a:pt x="698" y="882"/>
                  </a:cubicBezTo>
                  <a:cubicBezTo>
                    <a:pt x="697" y="882"/>
                    <a:pt x="697" y="881"/>
                    <a:pt x="696" y="881"/>
                  </a:cubicBezTo>
                  <a:lnTo>
                    <a:pt x="698" y="882"/>
                  </a:lnTo>
                  <a:close/>
                  <a:moveTo>
                    <a:pt x="698" y="870"/>
                  </a:moveTo>
                  <a:cubicBezTo>
                    <a:pt x="698" y="870"/>
                    <a:pt x="698" y="870"/>
                    <a:pt x="698" y="870"/>
                  </a:cubicBezTo>
                  <a:cubicBezTo>
                    <a:pt x="670" y="772"/>
                    <a:pt x="670" y="772"/>
                    <a:pt x="670" y="772"/>
                  </a:cubicBezTo>
                  <a:cubicBezTo>
                    <a:pt x="671" y="772"/>
                    <a:pt x="672" y="772"/>
                    <a:pt x="672" y="771"/>
                  </a:cubicBezTo>
                  <a:cubicBezTo>
                    <a:pt x="713" y="823"/>
                    <a:pt x="713" y="823"/>
                    <a:pt x="713" y="823"/>
                  </a:cubicBezTo>
                  <a:cubicBezTo>
                    <a:pt x="702" y="871"/>
                    <a:pt x="702" y="871"/>
                    <a:pt x="702" y="871"/>
                  </a:cubicBezTo>
                  <a:cubicBezTo>
                    <a:pt x="701" y="870"/>
                    <a:pt x="699" y="870"/>
                    <a:pt x="698" y="870"/>
                  </a:cubicBezTo>
                  <a:close/>
                  <a:moveTo>
                    <a:pt x="708" y="881"/>
                  </a:moveTo>
                  <a:cubicBezTo>
                    <a:pt x="747" y="876"/>
                    <a:pt x="747" y="876"/>
                    <a:pt x="747" y="876"/>
                  </a:cubicBezTo>
                  <a:cubicBezTo>
                    <a:pt x="748" y="880"/>
                    <a:pt x="752" y="883"/>
                    <a:pt x="756" y="883"/>
                  </a:cubicBezTo>
                  <a:cubicBezTo>
                    <a:pt x="758" y="883"/>
                    <a:pt x="759" y="883"/>
                    <a:pt x="760" y="882"/>
                  </a:cubicBezTo>
                  <a:cubicBezTo>
                    <a:pt x="782" y="910"/>
                    <a:pt x="782" y="910"/>
                    <a:pt x="782" y="910"/>
                  </a:cubicBezTo>
                  <a:cubicBezTo>
                    <a:pt x="758" y="938"/>
                    <a:pt x="758" y="938"/>
                    <a:pt x="758" y="938"/>
                  </a:cubicBezTo>
                  <a:cubicBezTo>
                    <a:pt x="755" y="935"/>
                    <a:pt x="751" y="934"/>
                    <a:pt x="746" y="934"/>
                  </a:cubicBezTo>
                  <a:cubicBezTo>
                    <a:pt x="742" y="934"/>
                    <a:pt x="739" y="935"/>
                    <a:pt x="736" y="937"/>
                  </a:cubicBezTo>
                  <a:cubicBezTo>
                    <a:pt x="704" y="888"/>
                    <a:pt x="704" y="888"/>
                    <a:pt x="704" y="888"/>
                  </a:cubicBezTo>
                  <a:cubicBezTo>
                    <a:pt x="706" y="886"/>
                    <a:pt x="708" y="884"/>
                    <a:pt x="708" y="881"/>
                  </a:cubicBezTo>
                  <a:close/>
                  <a:moveTo>
                    <a:pt x="758" y="953"/>
                  </a:moveTo>
                  <a:cubicBezTo>
                    <a:pt x="758" y="954"/>
                    <a:pt x="758" y="954"/>
                    <a:pt x="758" y="954"/>
                  </a:cubicBezTo>
                  <a:cubicBezTo>
                    <a:pt x="751" y="955"/>
                    <a:pt x="751" y="955"/>
                    <a:pt x="751" y="955"/>
                  </a:cubicBezTo>
                  <a:cubicBezTo>
                    <a:pt x="749" y="958"/>
                    <a:pt x="749" y="958"/>
                    <a:pt x="749" y="958"/>
                  </a:cubicBezTo>
                  <a:cubicBezTo>
                    <a:pt x="753" y="963"/>
                    <a:pt x="753" y="963"/>
                    <a:pt x="753" y="963"/>
                  </a:cubicBezTo>
                  <a:cubicBezTo>
                    <a:pt x="751" y="964"/>
                    <a:pt x="749" y="965"/>
                    <a:pt x="746" y="965"/>
                  </a:cubicBezTo>
                  <a:cubicBezTo>
                    <a:pt x="745" y="965"/>
                    <a:pt x="744" y="965"/>
                    <a:pt x="742" y="964"/>
                  </a:cubicBezTo>
                  <a:cubicBezTo>
                    <a:pt x="748" y="957"/>
                    <a:pt x="748" y="957"/>
                    <a:pt x="748" y="957"/>
                  </a:cubicBezTo>
                  <a:cubicBezTo>
                    <a:pt x="748" y="955"/>
                    <a:pt x="748" y="955"/>
                    <a:pt x="748" y="955"/>
                  </a:cubicBezTo>
                  <a:cubicBezTo>
                    <a:pt x="746" y="952"/>
                    <a:pt x="746" y="952"/>
                    <a:pt x="746" y="952"/>
                  </a:cubicBezTo>
                  <a:cubicBezTo>
                    <a:pt x="751" y="951"/>
                    <a:pt x="751" y="951"/>
                    <a:pt x="751" y="951"/>
                  </a:cubicBezTo>
                  <a:cubicBezTo>
                    <a:pt x="752" y="951"/>
                    <a:pt x="752" y="951"/>
                    <a:pt x="752" y="951"/>
                  </a:cubicBezTo>
                  <a:cubicBezTo>
                    <a:pt x="756" y="947"/>
                    <a:pt x="756" y="947"/>
                    <a:pt x="756" y="947"/>
                  </a:cubicBezTo>
                  <a:cubicBezTo>
                    <a:pt x="757" y="948"/>
                    <a:pt x="758" y="951"/>
                    <a:pt x="758" y="953"/>
                  </a:cubicBezTo>
                  <a:close/>
                  <a:moveTo>
                    <a:pt x="800" y="954"/>
                  </a:moveTo>
                  <a:cubicBezTo>
                    <a:pt x="800" y="960"/>
                    <a:pt x="803" y="965"/>
                    <a:pt x="807" y="969"/>
                  </a:cubicBezTo>
                  <a:cubicBezTo>
                    <a:pt x="785" y="1001"/>
                    <a:pt x="785" y="1001"/>
                    <a:pt x="785" y="1001"/>
                  </a:cubicBezTo>
                  <a:cubicBezTo>
                    <a:pt x="760" y="967"/>
                    <a:pt x="760" y="967"/>
                    <a:pt x="760" y="967"/>
                  </a:cubicBezTo>
                  <a:cubicBezTo>
                    <a:pt x="763" y="964"/>
                    <a:pt x="765" y="961"/>
                    <a:pt x="766" y="958"/>
                  </a:cubicBezTo>
                  <a:lnTo>
                    <a:pt x="800" y="954"/>
                  </a:lnTo>
                  <a:close/>
                  <a:moveTo>
                    <a:pt x="756" y="960"/>
                  </a:moveTo>
                  <a:cubicBezTo>
                    <a:pt x="755" y="959"/>
                    <a:pt x="755" y="959"/>
                    <a:pt x="755" y="959"/>
                  </a:cubicBezTo>
                  <a:cubicBezTo>
                    <a:pt x="757" y="958"/>
                    <a:pt x="757" y="958"/>
                    <a:pt x="757" y="958"/>
                  </a:cubicBezTo>
                  <a:cubicBezTo>
                    <a:pt x="756" y="959"/>
                    <a:pt x="756" y="960"/>
                    <a:pt x="756" y="960"/>
                  </a:cubicBezTo>
                  <a:close/>
                  <a:moveTo>
                    <a:pt x="746" y="942"/>
                  </a:moveTo>
                  <a:cubicBezTo>
                    <a:pt x="749" y="942"/>
                    <a:pt x="751" y="942"/>
                    <a:pt x="753" y="944"/>
                  </a:cubicBezTo>
                  <a:cubicBezTo>
                    <a:pt x="750" y="948"/>
                    <a:pt x="750" y="948"/>
                    <a:pt x="750" y="948"/>
                  </a:cubicBezTo>
                  <a:cubicBezTo>
                    <a:pt x="743" y="948"/>
                    <a:pt x="743" y="948"/>
                    <a:pt x="743" y="948"/>
                  </a:cubicBezTo>
                  <a:cubicBezTo>
                    <a:pt x="740" y="943"/>
                    <a:pt x="740" y="943"/>
                    <a:pt x="740" y="943"/>
                  </a:cubicBezTo>
                  <a:cubicBezTo>
                    <a:pt x="742" y="942"/>
                    <a:pt x="744" y="942"/>
                    <a:pt x="746" y="942"/>
                  </a:cubicBezTo>
                  <a:close/>
                  <a:moveTo>
                    <a:pt x="739" y="948"/>
                  </a:moveTo>
                  <a:cubicBezTo>
                    <a:pt x="736" y="949"/>
                    <a:pt x="736" y="949"/>
                    <a:pt x="736" y="949"/>
                  </a:cubicBezTo>
                  <a:cubicBezTo>
                    <a:pt x="736" y="948"/>
                    <a:pt x="737" y="947"/>
                    <a:pt x="737" y="946"/>
                  </a:cubicBezTo>
                  <a:lnTo>
                    <a:pt x="739" y="948"/>
                  </a:lnTo>
                  <a:close/>
                  <a:moveTo>
                    <a:pt x="741" y="952"/>
                  </a:moveTo>
                  <a:cubicBezTo>
                    <a:pt x="744" y="956"/>
                    <a:pt x="744" y="956"/>
                    <a:pt x="744" y="956"/>
                  </a:cubicBezTo>
                  <a:cubicBezTo>
                    <a:pt x="739" y="962"/>
                    <a:pt x="739" y="962"/>
                    <a:pt x="739" y="962"/>
                  </a:cubicBezTo>
                  <a:cubicBezTo>
                    <a:pt x="736" y="960"/>
                    <a:pt x="735" y="957"/>
                    <a:pt x="735" y="953"/>
                  </a:cubicBezTo>
                  <a:cubicBezTo>
                    <a:pt x="735" y="953"/>
                    <a:pt x="735" y="953"/>
                    <a:pt x="735" y="953"/>
                  </a:cubicBezTo>
                  <a:lnTo>
                    <a:pt x="741" y="952"/>
                  </a:lnTo>
                  <a:close/>
                  <a:moveTo>
                    <a:pt x="737" y="971"/>
                  </a:moveTo>
                  <a:cubicBezTo>
                    <a:pt x="740" y="972"/>
                    <a:pt x="743" y="973"/>
                    <a:pt x="746" y="973"/>
                  </a:cubicBezTo>
                  <a:cubicBezTo>
                    <a:pt x="750" y="973"/>
                    <a:pt x="754" y="972"/>
                    <a:pt x="757" y="970"/>
                  </a:cubicBezTo>
                  <a:cubicBezTo>
                    <a:pt x="782" y="1004"/>
                    <a:pt x="782" y="1004"/>
                    <a:pt x="782" y="1004"/>
                  </a:cubicBezTo>
                  <a:cubicBezTo>
                    <a:pt x="758" y="1040"/>
                    <a:pt x="758" y="1040"/>
                    <a:pt x="758" y="1040"/>
                  </a:cubicBezTo>
                  <a:cubicBezTo>
                    <a:pt x="754" y="1037"/>
                    <a:pt x="751" y="1036"/>
                    <a:pt x="746" y="1036"/>
                  </a:cubicBezTo>
                  <a:cubicBezTo>
                    <a:pt x="738" y="1036"/>
                    <a:pt x="731" y="1041"/>
                    <a:pt x="728" y="1048"/>
                  </a:cubicBezTo>
                  <a:cubicBezTo>
                    <a:pt x="689" y="1034"/>
                    <a:pt x="689" y="1034"/>
                    <a:pt x="689" y="1034"/>
                  </a:cubicBezTo>
                  <a:lnTo>
                    <a:pt x="737" y="971"/>
                  </a:lnTo>
                  <a:close/>
                  <a:moveTo>
                    <a:pt x="746" y="1044"/>
                  </a:moveTo>
                  <a:cubicBezTo>
                    <a:pt x="749" y="1044"/>
                    <a:pt x="751" y="1045"/>
                    <a:pt x="753" y="1046"/>
                  </a:cubicBezTo>
                  <a:cubicBezTo>
                    <a:pt x="748" y="1054"/>
                    <a:pt x="748" y="1054"/>
                    <a:pt x="748" y="1054"/>
                  </a:cubicBezTo>
                  <a:cubicBezTo>
                    <a:pt x="747" y="1054"/>
                    <a:pt x="747" y="1054"/>
                    <a:pt x="747" y="1054"/>
                  </a:cubicBezTo>
                  <a:cubicBezTo>
                    <a:pt x="747" y="1054"/>
                    <a:pt x="747" y="1054"/>
                    <a:pt x="747" y="1054"/>
                  </a:cubicBezTo>
                  <a:cubicBezTo>
                    <a:pt x="736" y="1051"/>
                    <a:pt x="736" y="1051"/>
                    <a:pt x="736" y="1051"/>
                  </a:cubicBezTo>
                  <a:cubicBezTo>
                    <a:pt x="738" y="1047"/>
                    <a:pt x="742" y="1044"/>
                    <a:pt x="746" y="1044"/>
                  </a:cubicBezTo>
                  <a:close/>
                  <a:moveTo>
                    <a:pt x="748" y="1067"/>
                  </a:moveTo>
                  <a:cubicBezTo>
                    <a:pt x="748" y="1067"/>
                    <a:pt x="747" y="1067"/>
                    <a:pt x="746" y="1067"/>
                  </a:cubicBezTo>
                  <a:cubicBezTo>
                    <a:pt x="744" y="1067"/>
                    <a:pt x="743" y="1066"/>
                    <a:pt x="741" y="1065"/>
                  </a:cubicBezTo>
                  <a:cubicBezTo>
                    <a:pt x="747" y="1060"/>
                    <a:pt x="747" y="1060"/>
                    <a:pt x="747" y="1060"/>
                  </a:cubicBezTo>
                  <a:lnTo>
                    <a:pt x="748" y="1067"/>
                  </a:lnTo>
                  <a:close/>
                  <a:moveTo>
                    <a:pt x="750" y="1058"/>
                  </a:moveTo>
                  <a:cubicBezTo>
                    <a:pt x="757" y="1060"/>
                    <a:pt x="757" y="1060"/>
                    <a:pt x="757" y="1060"/>
                  </a:cubicBezTo>
                  <a:cubicBezTo>
                    <a:pt x="756" y="1062"/>
                    <a:pt x="754" y="1064"/>
                    <a:pt x="752" y="1065"/>
                  </a:cubicBezTo>
                  <a:lnTo>
                    <a:pt x="750" y="1058"/>
                  </a:lnTo>
                  <a:close/>
                  <a:moveTo>
                    <a:pt x="752" y="1054"/>
                  </a:moveTo>
                  <a:cubicBezTo>
                    <a:pt x="756" y="1049"/>
                    <a:pt x="756" y="1049"/>
                    <a:pt x="756" y="1049"/>
                  </a:cubicBezTo>
                  <a:cubicBezTo>
                    <a:pt x="757" y="1051"/>
                    <a:pt x="758" y="1053"/>
                    <a:pt x="758" y="1055"/>
                  </a:cubicBezTo>
                  <a:cubicBezTo>
                    <a:pt x="758" y="1056"/>
                    <a:pt x="758" y="1056"/>
                    <a:pt x="758" y="1056"/>
                  </a:cubicBezTo>
                  <a:lnTo>
                    <a:pt x="752" y="1054"/>
                  </a:lnTo>
                  <a:close/>
                  <a:moveTo>
                    <a:pt x="761" y="1042"/>
                  </a:moveTo>
                  <a:cubicBezTo>
                    <a:pt x="785" y="1008"/>
                    <a:pt x="785" y="1008"/>
                    <a:pt x="785" y="1008"/>
                  </a:cubicBezTo>
                  <a:cubicBezTo>
                    <a:pt x="829" y="1069"/>
                    <a:pt x="829" y="1069"/>
                    <a:pt x="829" y="1069"/>
                  </a:cubicBezTo>
                  <a:cubicBezTo>
                    <a:pt x="826" y="1071"/>
                    <a:pt x="823" y="1074"/>
                    <a:pt x="822" y="1077"/>
                  </a:cubicBezTo>
                  <a:cubicBezTo>
                    <a:pt x="765" y="1059"/>
                    <a:pt x="765" y="1059"/>
                    <a:pt x="765" y="1059"/>
                  </a:cubicBezTo>
                  <a:cubicBezTo>
                    <a:pt x="765" y="1058"/>
                    <a:pt x="766" y="1057"/>
                    <a:pt x="766" y="1055"/>
                  </a:cubicBezTo>
                  <a:cubicBezTo>
                    <a:pt x="766" y="1050"/>
                    <a:pt x="764" y="1046"/>
                    <a:pt x="761" y="1042"/>
                  </a:cubicBezTo>
                  <a:close/>
                  <a:moveTo>
                    <a:pt x="837" y="1074"/>
                  </a:moveTo>
                  <a:cubicBezTo>
                    <a:pt x="838" y="1073"/>
                    <a:pt x="839" y="1073"/>
                    <a:pt x="840" y="1073"/>
                  </a:cubicBezTo>
                  <a:cubicBezTo>
                    <a:pt x="841" y="1073"/>
                    <a:pt x="843" y="1073"/>
                    <a:pt x="844" y="1074"/>
                  </a:cubicBezTo>
                  <a:cubicBezTo>
                    <a:pt x="841" y="1080"/>
                    <a:pt x="841" y="1080"/>
                    <a:pt x="841" y="1080"/>
                  </a:cubicBezTo>
                  <a:lnTo>
                    <a:pt x="837" y="1074"/>
                  </a:lnTo>
                  <a:close/>
                  <a:moveTo>
                    <a:pt x="840" y="1065"/>
                  </a:moveTo>
                  <a:cubicBezTo>
                    <a:pt x="837" y="1065"/>
                    <a:pt x="835" y="1066"/>
                    <a:pt x="832" y="1067"/>
                  </a:cubicBezTo>
                  <a:cubicBezTo>
                    <a:pt x="787" y="1004"/>
                    <a:pt x="787" y="1004"/>
                    <a:pt x="787" y="1004"/>
                  </a:cubicBezTo>
                  <a:cubicBezTo>
                    <a:pt x="810" y="971"/>
                    <a:pt x="810" y="971"/>
                    <a:pt x="810" y="971"/>
                  </a:cubicBezTo>
                  <a:cubicBezTo>
                    <a:pt x="814" y="974"/>
                    <a:pt x="818" y="975"/>
                    <a:pt x="822" y="975"/>
                  </a:cubicBezTo>
                  <a:cubicBezTo>
                    <a:pt x="823" y="975"/>
                    <a:pt x="824" y="975"/>
                    <a:pt x="825" y="974"/>
                  </a:cubicBezTo>
                  <a:cubicBezTo>
                    <a:pt x="831" y="1006"/>
                    <a:pt x="831" y="1006"/>
                    <a:pt x="831" y="1006"/>
                  </a:cubicBezTo>
                  <a:cubicBezTo>
                    <a:pt x="827" y="1008"/>
                    <a:pt x="825" y="1011"/>
                    <a:pt x="825" y="1015"/>
                  </a:cubicBezTo>
                  <a:cubicBezTo>
                    <a:pt x="825" y="1021"/>
                    <a:pt x="829" y="1025"/>
                    <a:pt x="834" y="1025"/>
                  </a:cubicBezTo>
                  <a:cubicBezTo>
                    <a:pt x="838" y="1025"/>
                    <a:pt x="841" y="1024"/>
                    <a:pt x="843" y="1021"/>
                  </a:cubicBezTo>
                  <a:cubicBezTo>
                    <a:pt x="863" y="1030"/>
                    <a:pt x="863" y="1030"/>
                    <a:pt x="863" y="1030"/>
                  </a:cubicBezTo>
                  <a:cubicBezTo>
                    <a:pt x="847" y="1067"/>
                    <a:pt x="847" y="1067"/>
                    <a:pt x="847" y="1067"/>
                  </a:cubicBezTo>
                  <a:cubicBezTo>
                    <a:pt x="845" y="1066"/>
                    <a:pt x="843" y="1065"/>
                    <a:pt x="840" y="1065"/>
                  </a:cubicBezTo>
                  <a:close/>
                  <a:moveTo>
                    <a:pt x="827" y="960"/>
                  </a:moveTo>
                  <a:cubicBezTo>
                    <a:pt x="833" y="961"/>
                    <a:pt x="833" y="961"/>
                    <a:pt x="833" y="961"/>
                  </a:cubicBezTo>
                  <a:cubicBezTo>
                    <a:pt x="832" y="963"/>
                    <a:pt x="830" y="964"/>
                    <a:pt x="828" y="965"/>
                  </a:cubicBezTo>
                  <a:lnTo>
                    <a:pt x="827" y="960"/>
                  </a:lnTo>
                  <a:close/>
                  <a:moveTo>
                    <a:pt x="815" y="965"/>
                  </a:moveTo>
                  <a:cubicBezTo>
                    <a:pt x="819" y="958"/>
                    <a:pt x="819" y="958"/>
                    <a:pt x="819" y="958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4" y="967"/>
                    <a:pt x="824" y="967"/>
                    <a:pt x="824" y="967"/>
                  </a:cubicBezTo>
                  <a:cubicBezTo>
                    <a:pt x="823" y="967"/>
                    <a:pt x="823" y="967"/>
                    <a:pt x="822" y="967"/>
                  </a:cubicBezTo>
                  <a:cubicBezTo>
                    <a:pt x="819" y="967"/>
                    <a:pt x="817" y="966"/>
                    <a:pt x="815" y="965"/>
                  </a:cubicBezTo>
                  <a:close/>
                  <a:moveTo>
                    <a:pt x="833" y="1017"/>
                  </a:moveTo>
                  <a:cubicBezTo>
                    <a:pt x="833" y="1017"/>
                    <a:pt x="833" y="1016"/>
                    <a:pt x="833" y="1016"/>
                  </a:cubicBezTo>
                  <a:lnTo>
                    <a:pt x="833" y="1017"/>
                  </a:lnTo>
                  <a:close/>
                  <a:moveTo>
                    <a:pt x="844" y="1017"/>
                  </a:moveTo>
                  <a:cubicBezTo>
                    <a:pt x="844" y="1017"/>
                    <a:pt x="844" y="1016"/>
                    <a:pt x="844" y="1015"/>
                  </a:cubicBezTo>
                  <a:cubicBezTo>
                    <a:pt x="844" y="1010"/>
                    <a:pt x="840" y="1006"/>
                    <a:pt x="835" y="1006"/>
                  </a:cubicBezTo>
                  <a:cubicBezTo>
                    <a:pt x="829" y="973"/>
                    <a:pt x="829" y="973"/>
                    <a:pt x="829" y="973"/>
                  </a:cubicBezTo>
                  <a:cubicBezTo>
                    <a:pt x="835" y="971"/>
                    <a:pt x="839" y="967"/>
                    <a:pt x="841" y="962"/>
                  </a:cubicBezTo>
                  <a:cubicBezTo>
                    <a:pt x="879" y="968"/>
                    <a:pt x="879" y="968"/>
                    <a:pt x="879" y="968"/>
                  </a:cubicBezTo>
                  <a:cubicBezTo>
                    <a:pt x="879" y="973"/>
                    <a:pt x="882" y="976"/>
                    <a:pt x="886" y="977"/>
                  </a:cubicBezTo>
                  <a:cubicBezTo>
                    <a:pt x="865" y="1026"/>
                    <a:pt x="865" y="1026"/>
                    <a:pt x="865" y="1026"/>
                  </a:cubicBezTo>
                  <a:lnTo>
                    <a:pt x="844" y="1017"/>
                  </a:lnTo>
                  <a:close/>
                  <a:moveTo>
                    <a:pt x="889" y="966"/>
                  </a:moveTo>
                  <a:cubicBezTo>
                    <a:pt x="887" y="966"/>
                    <a:pt x="887" y="966"/>
                    <a:pt x="887" y="966"/>
                  </a:cubicBezTo>
                  <a:cubicBezTo>
                    <a:pt x="887" y="966"/>
                    <a:pt x="888" y="965"/>
                    <a:pt x="888" y="965"/>
                  </a:cubicBezTo>
                  <a:cubicBezTo>
                    <a:pt x="889" y="965"/>
                    <a:pt x="889" y="966"/>
                    <a:pt x="890" y="966"/>
                  </a:cubicBezTo>
                  <a:lnTo>
                    <a:pt x="889" y="966"/>
                  </a:lnTo>
                  <a:close/>
                  <a:moveTo>
                    <a:pt x="835" y="953"/>
                  </a:moveTo>
                  <a:cubicBezTo>
                    <a:pt x="835" y="955"/>
                    <a:pt x="835" y="956"/>
                    <a:pt x="835" y="957"/>
                  </a:cubicBezTo>
                  <a:cubicBezTo>
                    <a:pt x="826" y="955"/>
                    <a:pt x="826" y="955"/>
                    <a:pt x="826" y="955"/>
                  </a:cubicBezTo>
                  <a:cubicBezTo>
                    <a:pt x="826" y="951"/>
                    <a:pt x="826" y="951"/>
                    <a:pt x="826" y="951"/>
                  </a:cubicBezTo>
                  <a:cubicBezTo>
                    <a:pt x="835" y="950"/>
                    <a:pt x="835" y="950"/>
                    <a:pt x="835" y="950"/>
                  </a:cubicBezTo>
                  <a:cubicBezTo>
                    <a:pt x="835" y="951"/>
                    <a:pt x="835" y="952"/>
                    <a:pt x="835" y="953"/>
                  </a:cubicBezTo>
                  <a:close/>
                  <a:moveTo>
                    <a:pt x="823" y="947"/>
                  </a:moveTo>
                  <a:cubicBezTo>
                    <a:pt x="821" y="949"/>
                    <a:pt x="821" y="949"/>
                    <a:pt x="821" y="949"/>
                  </a:cubicBezTo>
                  <a:cubicBezTo>
                    <a:pt x="822" y="955"/>
                    <a:pt x="822" y="955"/>
                    <a:pt x="822" y="955"/>
                  </a:cubicBezTo>
                  <a:cubicBezTo>
                    <a:pt x="819" y="954"/>
                    <a:pt x="819" y="954"/>
                    <a:pt x="819" y="954"/>
                  </a:cubicBezTo>
                  <a:cubicBezTo>
                    <a:pt x="817" y="955"/>
                    <a:pt x="817" y="955"/>
                    <a:pt x="817" y="955"/>
                  </a:cubicBezTo>
                  <a:cubicBezTo>
                    <a:pt x="812" y="962"/>
                    <a:pt x="812" y="962"/>
                    <a:pt x="812" y="962"/>
                  </a:cubicBezTo>
                  <a:cubicBezTo>
                    <a:pt x="810" y="960"/>
                    <a:pt x="808" y="957"/>
                    <a:pt x="808" y="953"/>
                  </a:cubicBezTo>
                  <a:cubicBezTo>
                    <a:pt x="808" y="953"/>
                    <a:pt x="808" y="953"/>
                    <a:pt x="808" y="953"/>
                  </a:cubicBezTo>
                  <a:cubicBezTo>
                    <a:pt x="816" y="952"/>
                    <a:pt x="816" y="952"/>
                    <a:pt x="816" y="952"/>
                  </a:cubicBezTo>
                  <a:cubicBezTo>
                    <a:pt x="818" y="949"/>
                    <a:pt x="818" y="949"/>
                    <a:pt x="818" y="949"/>
                  </a:cubicBezTo>
                  <a:cubicBezTo>
                    <a:pt x="813" y="943"/>
                    <a:pt x="813" y="943"/>
                    <a:pt x="813" y="943"/>
                  </a:cubicBezTo>
                  <a:cubicBezTo>
                    <a:pt x="816" y="941"/>
                    <a:pt x="818" y="940"/>
                    <a:pt x="822" y="940"/>
                  </a:cubicBezTo>
                  <a:cubicBezTo>
                    <a:pt x="826" y="940"/>
                    <a:pt x="831" y="942"/>
                    <a:pt x="833" y="946"/>
                  </a:cubicBezTo>
                  <a:lnTo>
                    <a:pt x="823" y="947"/>
                  </a:lnTo>
                  <a:close/>
                  <a:moveTo>
                    <a:pt x="812" y="948"/>
                  </a:moveTo>
                  <a:cubicBezTo>
                    <a:pt x="809" y="949"/>
                    <a:pt x="809" y="949"/>
                    <a:pt x="809" y="949"/>
                  </a:cubicBezTo>
                  <a:cubicBezTo>
                    <a:pt x="809" y="948"/>
                    <a:pt x="810" y="947"/>
                    <a:pt x="810" y="946"/>
                  </a:cubicBezTo>
                  <a:lnTo>
                    <a:pt x="812" y="948"/>
                  </a:lnTo>
                  <a:close/>
                  <a:moveTo>
                    <a:pt x="801" y="950"/>
                  </a:moveTo>
                  <a:cubicBezTo>
                    <a:pt x="766" y="953"/>
                    <a:pt x="766" y="953"/>
                    <a:pt x="766" y="953"/>
                  </a:cubicBezTo>
                  <a:cubicBezTo>
                    <a:pt x="766" y="953"/>
                    <a:pt x="766" y="953"/>
                    <a:pt x="766" y="953"/>
                  </a:cubicBezTo>
                  <a:cubicBezTo>
                    <a:pt x="766" y="948"/>
                    <a:pt x="764" y="944"/>
                    <a:pt x="761" y="940"/>
                  </a:cubicBezTo>
                  <a:cubicBezTo>
                    <a:pt x="785" y="913"/>
                    <a:pt x="785" y="913"/>
                    <a:pt x="785" y="913"/>
                  </a:cubicBezTo>
                  <a:cubicBezTo>
                    <a:pt x="805" y="940"/>
                    <a:pt x="805" y="940"/>
                    <a:pt x="805" y="940"/>
                  </a:cubicBezTo>
                  <a:cubicBezTo>
                    <a:pt x="803" y="942"/>
                    <a:pt x="801" y="946"/>
                    <a:pt x="801" y="950"/>
                  </a:cubicBezTo>
                  <a:close/>
                  <a:moveTo>
                    <a:pt x="747" y="872"/>
                  </a:moveTo>
                  <a:cubicBezTo>
                    <a:pt x="708" y="877"/>
                    <a:pt x="708" y="877"/>
                    <a:pt x="708" y="877"/>
                  </a:cubicBezTo>
                  <a:cubicBezTo>
                    <a:pt x="707" y="875"/>
                    <a:pt x="706" y="874"/>
                    <a:pt x="705" y="873"/>
                  </a:cubicBezTo>
                  <a:cubicBezTo>
                    <a:pt x="717" y="827"/>
                    <a:pt x="717" y="827"/>
                    <a:pt x="717" y="827"/>
                  </a:cubicBezTo>
                  <a:cubicBezTo>
                    <a:pt x="748" y="867"/>
                    <a:pt x="748" y="867"/>
                    <a:pt x="748" y="867"/>
                  </a:cubicBezTo>
                  <a:cubicBezTo>
                    <a:pt x="747" y="869"/>
                    <a:pt x="747" y="870"/>
                    <a:pt x="747" y="872"/>
                  </a:cubicBezTo>
                  <a:close/>
                  <a:moveTo>
                    <a:pt x="671" y="763"/>
                  </a:moveTo>
                  <a:cubicBezTo>
                    <a:pt x="666" y="757"/>
                    <a:pt x="666" y="757"/>
                    <a:pt x="666" y="757"/>
                  </a:cubicBezTo>
                  <a:cubicBezTo>
                    <a:pt x="674" y="756"/>
                    <a:pt x="674" y="756"/>
                    <a:pt x="674" y="756"/>
                  </a:cubicBezTo>
                  <a:cubicBezTo>
                    <a:pt x="673" y="759"/>
                    <a:pt x="672" y="761"/>
                    <a:pt x="671" y="763"/>
                  </a:cubicBezTo>
                  <a:close/>
                  <a:moveTo>
                    <a:pt x="663" y="754"/>
                  </a:moveTo>
                  <a:cubicBezTo>
                    <a:pt x="662" y="753"/>
                    <a:pt x="662" y="753"/>
                    <a:pt x="662" y="753"/>
                  </a:cubicBezTo>
                  <a:cubicBezTo>
                    <a:pt x="652" y="749"/>
                    <a:pt x="652" y="749"/>
                    <a:pt x="652" y="749"/>
                  </a:cubicBezTo>
                  <a:cubicBezTo>
                    <a:pt x="653" y="745"/>
                    <a:pt x="657" y="743"/>
                    <a:pt x="662" y="743"/>
                  </a:cubicBezTo>
                  <a:cubicBezTo>
                    <a:pt x="668" y="743"/>
                    <a:pt x="673" y="747"/>
                    <a:pt x="674" y="752"/>
                  </a:cubicBezTo>
                  <a:lnTo>
                    <a:pt x="663" y="754"/>
                  </a:lnTo>
                  <a:close/>
                  <a:moveTo>
                    <a:pt x="661" y="756"/>
                  </a:moveTo>
                  <a:cubicBezTo>
                    <a:pt x="662" y="759"/>
                    <a:pt x="662" y="759"/>
                    <a:pt x="662" y="759"/>
                  </a:cubicBezTo>
                  <a:cubicBezTo>
                    <a:pt x="664" y="766"/>
                    <a:pt x="664" y="766"/>
                    <a:pt x="664" y="766"/>
                  </a:cubicBezTo>
                  <a:cubicBezTo>
                    <a:pt x="664" y="766"/>
                    <a:pt x="663" y="766"/>
                    <a:pt x="662" y="766"/>
                  </a:cubicBezTo>
                  <a:cubicBezTo>
                    <a:pt x="656" y="766"/>
                    <a:pt x="650" y="761"/>
                    <a:pt x="650" y="754"/>
                  </a:cubicBezTo>
                  <a:cubicBezTo>
                    <a:pt x="650" y="754"/>
                    <a:pt x="651" y="754"/>
                    <a:pt x="651" y="753"/>
                  </a:cubicBezTo>
                  <a:lnTo>
                    <a:pt x="661" y="756"/>
                  </a:lnTo>
                  <a:close/>
                  <a:moveTo>
                    <a:pt x="662" y="774"/>
                  </a:moveTo>
                  <a:cubicBezTo>
                    <a:pt x="664" y="774"/>
                    <a:pt x="665" y="774"/>
                    <a:pt x="667" y="774"/>
                  </a:cubicBezTo>
                  <a:cubicBezTo>
                    <a:pt x="694" y="871"/>
                    <a:pt x="694" y="871"/>
                    <a:pt x="694" y="871"/>
                  </a:cubicBezTo>
                  <a:cubicBezTo>
                    <a:pt x="691" y="873"/>
                    <a:pt x="688" y="876"/>
                    <a:pt x="688" y="880"/>
                  </a:cubicBezTo>
                  <a:cubicBezTo>
                    <a:pt x="688" y="885"/>
                    <a:pt x="693" y="890"/>
                    <a:pt x="698" y="890"/>
                  </a:cubicBezTo>
                  <a:cubicBezTo>
                    <a:pt x="699" y="890"/>
                    <a:pt x="700" y="890"/>
                    <a:pt x="700" y="890"/>
                  </a:cubicBezTo>
                  <a:cubicBezTo>
                    <a:pt x="733" y="939"/>
                    <a:pt x="733" y="939"/>
                    <a:pt x="733" y="939"/>
                  </a:cubicBezTo>
                  <a:cubicBezTo>
                    <a:pt x="730" y="942"/>
                    <a:pt x="728" y="945"/>
                    <a:pt x="727" y="949"/>
                  </a:cubicBezTo>
                  <a:cubicBezTo>
                    <a:pt x="683" y="953"/>
                    <a:pt x="683" y="953"/>
                    <a:pt x="683" y="953"/>
                  </a:cubicBezTo>
                  <a:cubicBezTo>
                    <a:pt x="681" y="943"/>
                    <a:pt x="673" y="936"/>
                    <a:pt x="664" y="936"/>
                  </a:cubicBezTo>
                  <a:cubicBezTo>
                    <a:pt x="661" y="936"/>
                    <a:pt x="659" y="937"/>
                    <a:pt x="656" y="938"/>
                  </a:cubicBezTo>
                  <a:cubicBezTo>
                    <a:pt x="638" y="901"/>
                    <a:pt x="638" y="901"/>
                    <a:pt x="638" y="901"/>
                  </a:cubicBezTo>
                  <a:cubicBezTo>
                    <a:pt x="643" y="897"/>
                    <a:pt x="647" y="891"/>
                    <a:pt x="647" y="884"/>
                  </a:cubicBezTo>
                  <a:cubicBezTo>
                    <a:pt x="647" y="878"/>
                    <a:pt x="643" y="872"/>
                    <a:pt x="638" y="868"/>
                  </a:cubicBezTo>
                  <a:cubicBezTo>
                    <a:pt x="660" y="831"/>
                    <a:pt x="660" y="831"/>
                    <a:pt x="660" y="831"/>
                  </a:cubicBezTo>
                  <a:cubicBezTo>
                    <a:pt x="660" y="831"/>
                    <a:pt x="661" y="831"/>
                    <a:pt x="662" y="831"/>
                  </a:cubicBezTo>
                  <a:cubicBezTo>
                    <a:pt x="667" y="831"/>
                    <a:pt x="671" y="827"/>
                    <a:pt x="671" y="822"/>
                  </a:cubicBezTo>
                  <a:cubicBezTo>
                    <a:pt x="671" y="817"/>
                    <a:pt x="667" y="813"/>
                    <a:pt x="662" y="813"/>
                  </a:cubicBezTo>
                  <a:cubicBezTo>
                    <a:pt x="660" y="813"/>
                    <a:pt x="659" y="813"/>
                    <a:pt x="657" y="814"/>
                  </a:cubicBezTo>
                  <a:cubicBezTo>
                    <a:pt x="582" y="740"/>
                    <a:pt x="582" y="740"/>
                    <a:pt x="582" y="740"/>
                  </a:cubicBezTo>
                  <a:cubicBezTo>
                    <a:pt x="584" y="738"/>
                    <a:pt x="585" y="736"/>
                    <a:pt x="586" y="734"/>
                  </a:cubicBezTo>
                  <a:cubicBezTo>
                    <a:pt x="643" y="751"/>
                    <a:pt x="643" y="751"/>
                    <a:pt x="643" y="751"/>
                  </a:cubicBezTo>
                  <a:cubicBezTo>
                    <a:pt x="643" y="752"/>
                    <a:pt x="642" y="753"/>
                    <a:pt x="642" y="754"/>
                  </a:cubicBezTo>
                  <a:cubicBezTo>
                    <a:pt x="642" y="765"/>
                    <a:pt x="651" y="774"/>
                    <a:pt x="662" y="774"/>
                  </a:cubicBezTo>
                  <a:close/>
                  <a:moveTo>
                    <a:pt x="639" y="884"/>
                  </a:moveTo>
                  <a:cubicBezTo>
                    <a:pt x="639" y="888"/>
                    <a:pt x="637" y="892"/>
                    <a:pt x="634" y="894"/>
                  </a:cubicBezTo>
                  <a:cubicBezTo>
                    <a:pt x="629" y="884"/>
                    <a:pt x="629" y="884"/>
                    <a:pt x="629" y="884"/>
                  </a:cubicBezTo>
                  <a:cubicBezTo>
                    <a:pt x="634" y="875"/>
                    <a:pt x="634" y="875"/>
                    <a:pt x="634" y="875"/>
                  </a:cubicBezTo>
                  <a:cubicBezTo>
                    <a:pt x="637" y="878"/>
                    <a:pt x="639" y="881"/>
                    <a:pt x="639" y="884"/>
                  </a:cubicBezTo>
                  <a:close/>
                  <a:moveTo>
                    <a:pt x="627" y="873"/>
                  </a:moveTo>
                  <a:cubicBezTo>
                    <a:pt x="628" y="873"/>
                    <a:pt x="630" y="873"/>
                    <a:pt x="631" y="873"/>
                  </a:cubicBezTo>
                  <a:cubicBezTo>
                    <a:pt x="627" y="881"/>
                    <a:pt x="627" y="881"/>
                    <a:pt x="627" y="881"/>
                  </a:cubicBezTo>
                  <a:cubicBezTo>
                    <a:pt x="622" y="874"/>
                    <a:pt x="622" y="874"/>
                    <a:pt x="622" y="874"/>
                  </a:cubicBezTo>
                  <a:cubicBezTo>
                    <a:pt x="624" y="873"/>
                    <a:pt x="625" y="873"/>
                    <a:pt x="627" y="873"/>
                  </a:cubicBezTo>
                  <a:close/>
                  <a:moveTo>
                    <a:pt x="626" y="887"/>
                  </a:moveTo>
                  <a:cubicBezTo>
                    <a:pt x="630" y="896"/>
                    <a:pt x="630" y="896"/>
                    <a:pt x="630" y="896"/>
                  </a:cubicBezTo>
                  <a:cubicBezTo>
                    <a:pt x="629" y="896"/>
                    <a:pt x="628" y="896"/>
                    <a:pt x="627" y="896"/>
                  </a:cubicBezTo>
                  <a:cubicBezTo>
                    <a:pt x="623" y="896"/>
                    <a:pt x="619" y="894"/>
                    <a:pt x="617" y="891"/>
                  </a:cubicBezTo>
                  <a:lnTo>
                    <a:pt x="626" y="887"/>
                  </a:lnTo>
                  <a:close/>
                  <a:moveTo>
                    <a:pt x="652" y="956"/>
                  </a:moveTo>
                  <a:cubicBezTo>
                    <a:pt x="652" y="952"/>
                    <a:pt x="654" y="949"/>
                    <a:pt x="657" y="947"/>
                  </a:cubicBezTo>
                  <a:cubicBezTo>
                    <a:pt x="661" y="955"/>
                    <a:pt x="661" y="955"/>
                    <a:pt x="661" y="955"/>
                  </a:cubicBezTo>
                  <a:cubicBezTo>
                    <a:pt x="653" y="961"/>
                    <a:pt x="653" y="961"/>
                    <a:pt x="653" y="961"/>
                  </a:cubicBezTo>
                  <a:cubicBezTo>
                    <a:pt x="652" y="960"/>
                    <a:pt x="652" y="958"/>
                    <a:pt x="652" y="956"/>
                  </a:cubicBezTo>
                  <a:close/>
                  <a:moveTo>
                    <a:pt x="661" y="960"/>
                  </a:moveTo>
                  <a:cubicBezTo>
                    <a:pt x="661" y="967"/>
                    <a:pt x="661" y="967"/>
                    <a:pt x="661" y="967"/>
                  </a:cubicBezTo>
                  <a:cubicBezTo>
                    <a:pt x="659" y="967"/>
                    <a:pt x="657" y="966"/>
                    <a:pt x="655" y="964"/>
                  </a:cubicBezTo>
                  <a:lnTo>
                    <a:pt x="661" y="960"/>
                  </a:lnTo>
                  <a:close/>
                  <a:moveTo>
                    <a:pt x="682" y="1036"/>
                  </a:moveTo>
                  <a:cubicBezTo>
                    <a:pt x="669" y="1054"/>
                    <a:pt x="669" y="1054"/>
                    <a:pt x="669" y="1054"/>
                  </a:cubicBezTo>
                  <a:cubicBezTo>
                    <a:pt x="666" y="1052"/>
                    <a:pt x="663" y="1050"/>
                    <a:pt x="660" y="1050"/>
                  </a:cubicBezTo>
                  <a:cubicBezTo>
                    <a:pt x="661" y="1029"/>
                    <a:pt x="661" y="1029"/>
                    <a:pt x="661" y="1029"/>
                  </a:cubicBezTo>
                  <a:lnTo>
                    <a:pt x="682" y="1036"/>
                  </a:lnTo>
                  <a:close/>
                  <a:moveTo>
                    <a:pt x="664" y="1060"/>
                  </a:moveTo>
                  <a:cubicBezTo>
                    <a:pt x="661" y="1064"/>
                    <a:pt x="661" y="1064"/>
                    <a:pt x="661" y="1064"/>
                  </a:cubicBezTo>
                  <a:cubicBezTo>
                    <a:pt x="659" y="1064"/>
                    <a:pt x="659" y="1064"/>
                    <a:pt x="659" y="1064"/>
                  </a:cubicBezTo>
                  <a:cubicBezTo>
                    <a:pt x="660" y="1058"/>
                    <a:pt x="660" y="1058"/>
                    <a:pt x="660" y="1058"/>
                  </a:cubicBezTo>
                  <a:cubicBezTo>
                    <a:pt x="661" y="1058"/>
                    <a:pt x="663" y="1059"/>
                    <a:pt x="664" y="1060"/>
                  </a:cubicBezTo>
                  <a:close/>
                  <a:moveTo>
                    <a:pt x="672" y="1057"/>
                  </a:moveTo>
                  <a:cubicBezTo>
                    <a:pt x="686" y="1038"/>
                    <a:pt x="686" y="1038"/>
                    <a:pt x="686" y="1038"/>
                  </a:cubicBezTo>
                  <a:cubicBezTo>
                    <a:pt x="727" y="1052"/>
                    <a:pt x="727" y="1052"/>
                    <a:pt x="727" y="1052"/>
                  </a:cubicBezTo>
                  <a:cubicBezTo>
                    <a:pt x="727" y="1053"/>
                    <a:pt x="727" y="1054"/>
                    <a:pt x="727" y="1055"/>
                  </a:cubicBezTo>
                  <a:cubicBezTo>
                    <a:pt x="727" y="1056"/>
                    <a:pt x="727" y="1056"/>
                    <a:pt x="727" y="1057"/>
                  </a:cubicBezTo>
                  <a:cubicBezTo>
                    <a:pt x="675" y="1062"/>
                    <a:pt x="675" y="1062"/>
                    <a:pt x="675" y="1062"/>
                  </a:cubicBezTo>
                  <a:cubicBezTo>
                    <a:pt x="674" y="1060"/>
                    <a:pt x="673" y="1058"/>
                    <a:pt x="672" y="1057"/>
                  </a:cubicBezTo>
                  <a:close/>
                  <a:moveTo>
                    <a:pt x="735" y="1055"/>
                  </a:moveTo>
                  <a:cubicBezTo>
                    <a:pt x="735" y="1055"/>
                    <a:pt x="735" y="1055"/>
                    <a:pt x="735" y="1054"/>
                  </a:cubicBezTo>
                  <a:cubicBezTo>
                    <a:pt x="739" y="1056"/>
                    <a:pt x="739" y="1056"/>
                    <a:pt x="739" y="1056"/>
                  </a:cubicBezTo>
                  <a:cubicBezTo>
                    <a:pt x="735" y="1056"/>
                    <a:pt x="735" y="1056"/>
                    <a:pt x="735" y="1056"/>
                  </a:cubicBezTo>
                  <a:cubicBezTo>
                    <a:pt x="735" y="1056"/>
                    <a:pt x="735" y="1056"/>
                    <a:pt x="735" y="1055"/>
                  </a:cubicBezTo>
                  <a:close/>
                  <a:moveTo>
                    <a:pt x="741" y="1060"/>
                  </a:moveTo>
                  <a:cubicBezTo>
                    <a:pt x="738" y="1063"/>
                    <a:pt x="738" y="1063"/>
                    <a:pt x="738" y="1063"/>
                  </a:cubicBezTo>
                  <a:cubicBezTo>
                    <a:pt x="737" y="1062"/>
                    <a:pt x="736" y="1061"/>
                    <a:pt x="736" y="1060"/>
                  </a:cubicBezTo>
                  <a:lnTo>
                    <a:pt x="741" y="1060"/>
                  </a:lnTo>
                  <a:close/>
                  <a:moveTo>
                    <a:pt x="735" y="1071"/>
                  </a:moveTo>
                  <a:cubicBezTo>
                    <a:pt x="738" y="1073"/>
                    <a:pt x="742" y="1075"/>
                    <a:pt x="746" y="1075"/>
                  </a:cubicBezTo>
                  <a:cubicBezTo>
                    <a:pt x="748" y="1075"/>
                    <a:pt x="749" y="1075"/>
                    <a:pt x="750" y="1074"/>
                  </a:cubicBezTo>
                  <a:cubicBezTo>
                    <a:pt x="762" y="1124"/>
                    <a:pt x="762" y="1124"/>
                    <a:pt x="762" y="1124"/>
                  </a:cubicBezTo>
                  <a:cubicBezTo>
                    <a:pt x="755" y="1125"/>
                    <a:pt x="750" y="1130"/>
                    <a:pt x="747" y="1137"/>
                  </a:cubicBezTo>
                  <a:cubicBezTo>
                    <a:pt x="670" y="1141"/>
                    <a:pt x="670" y="1141"/>
                    <a:pt x="670" y="1141"/>
                  </a:cubicBezTo>
                  <a:cubicBezTo>
                    <a:pt x="669" y="1139"/>
                    <a:pt x="668" y="1137"/>
                    <a:pt x="667" y="1135"/>
                  </a:cubicBezTo>
                  <a:lnTo>
                    <a:pt x="735" y="1071"/>
                  </a:lnTo>
                  <a:close/>
                  <a:moveTo>
                    <a:pt x="756" y="1150"/>
                  </a:moveTo>
                  <a:cubicBezTo>
                    <a:pt x="755" y="1148"/>
                    <a:pt x="754" y="1146"/>
                    <a:pt x="754" y="1144"/>
                  </a:cubicBezTo>
                  <a:cubicBezTo>
                    <a:pt x="754" y="1143"/>
                    <a:pt x="754" y="1142"/>
                    <a:pt x="755" y="1141"/>
                  </a:cubicBezTo>
                  <a:cubicBezTo>
                    <a:pt x="768" y="1140"/>
                    <a:pt x="768" y="1140"/>
                    <a:pt x="768" y="1140"/>
                  </a:cubicBezTo>
                  <a:cubicBezTo>
                    <a:pt x="770" y="1138"/>
                    <a:pt x="770" y="1138"/>
                    <a:pt x="770" y="1138"/>
                  </a:cubicBezTo>
                  <a:cubicBezTo>
                    <a:pt x="768" y="1132"/>
                    <a:pt x="768" y="1132"/>
                    <a:pt x="768" y="1132"/>
                  </a:cubicBezTo>
                  <a:cubicBezTo>
                    <a:pt x="772" y="1132"/>
                    <a:pt x="775" y="1134"/>
                    <a:pt x="777" y="1137"/>
                  </a:cubicBezTo>
                  <a:cubicBezTo>
                    <a:pt x="772" y="1136"/>
                    <a:pt x="772" y="1136"/>
                    <a:pt x="772" y="1136"/>
                  </a:cubicBezTo>
                  <a:cubicBezTo>
                    <a:pt x="770" y="1138"/>
                    <a:pt x="770" y="1138"/>
                    <a:pt x="770" y="1138"/>
                  </a:cubicBezTo>
                  <a:cubicBezTo>
                    <a:pt x="770" y="1145"/>
                    <a:pt x="770" y="1145"/>
                    <a:pt x="770" y="1145"/>
                  </a:cubicBezTo>
                  <a:cubicBezTo>
                    <a:pt x="768" y="1143"/>
                    <a:pt x="768" y="1143"/>
                    <a:pt x="768" y="1143"/>
                  </a:cubicBezTo>
                  <a:cubicBezTo>
                    <a:pt x="765" y="1142"/>
                    <a:pt x="765" y="1142"/>
                    <a:pt x="765" y="1142"/>
                  </a:cubicBezTo>
                  <a:lnTo>
                    <a:pt x="756" y="1150"/>
                  </a:lnTo>
                  <a:close/>
                  <a:moveTo>
                    <a:pt x="765" y="1136"/>
                  </a:moveTo>
                  <a:cubicBezTo>
                    <a:pt x="757" y="1137"/>
                    <a:pt x="757" y="1137"/>
                    <a:pt x="757" y="1137"/>
                  </a:cubicBezTo>
                  <a:cubicBezTo>
                    <a:pt x="758" y="1134"/>
                    <a:pt x="761" y="1132"/>
                    <a:pt x="764" y="1132"/>
                  </a:cubicBezTo>
                  <a:lnTo>
                    <a:pt x="765" y="1136"/>
                  </a:lnTo>
                  <a:close/>
                  <a:moveTo>
                    <a:pt x="662" y="1141"/>
                  </a:moveTo>
                  <a:cubicBezTo>
                    <a:pt x="660" y="1141"/>
                    <a:pt x="660" y="1141"/>
                    <a:pt x="660" y="1141"/>
                  </a:cubicBezTo>
                  <a:cubicBezTo>
                    <a:pt x="661" y="1140"/>
                    <a:pt x="661" y="1140"/>
                    <a:pt x="661" y="1140"/>
                  </a:cubicBezTo>
                  <a:cubicBezTo>
                    <a:pt x="661" y="1141"/>
                    <a:pt x="661" y="1141"/>
                    <a:pt x="662" y="1141"/>
                  </a:cubicBezTo>
                  <a:close/>
                  <a:moveTo>
                    <a:pt x="659" y="1137"/>
                  </a:moveTo>
                  <a:cubicBezTo>
                    <a:pt x="659" y="1137"/>
                    <a:pt x="659" y="1137"/>
                    <a:pt x="659" y="1137"/>
                  </a:cubicBezTo>
                  <a:cubicBezTo>
                    <a:pt x="659" y="1137"/>
                    <a:pt x="659" y="1137"/>
                    <a:pt x="659" y="1137"/>
                  </a:cubicBezTo>
                  <a:close/>
                  <a:moveTo>
                    <a:pt x="670" y="1145"/>
                  </a:moveTo>
                  <a:cubicBezTo>
                    <a:pt x="747" y="1141"/>
                    <a:pt x="747" y="1141"/>
                    <a:pt x="747" y="1141"/>
                  </a:cubicBezTo>
                  <a:cubicBezTo>
                    <a:pt x="746" y="1142"/>
                    <a:pt x="746" y="1143"/>
                    <a:pt x="746" y="1144"/>
                  </a:cubicBezTo>
                  <a:cubicBezTo>
                    <a:pt x="746" y="1148"/>
                    <a:pt x="747" y="1152"/>
                    <a:pt x="750" y="1155"/>
                  </a:cubicBezTo>
                  <a:cubicBezTo>
                    <a:pt x="721" y="1177"/>
                    <a:pt x="721" y="1177"/>
                    <a:pt x="721" y="1177"/>
                  </a:cubicBezTo>
                  <a:cubicBezTo>
                    <a:pt x="718" y="1174"/>
                    <a:pt x="714" y="1173"/>
                    <a:pt x="709" y="1173"/>
                  </a:cubicBezTo>
                  <a:cubicBezTo>
                    <a:pt x="703" y="1173"/>
                    <a:pt x="697" y="1175"/>
                    <a:pt x="694" y="1180"/>
                  </a:cubicBezTo>
                  <a:cubicBezTo>
                    <a:pt x="666" y="1156"/>
                    <a:pt x="666" y="1156"/>
                    <a:pt x="666" y="1156"/>
                  </a:cubicBezTo>
                  <a:cubicBezTo>
                    <a:pt x="669" y="1153"/>
                    <a:pt x="670" y="1149"/>
                    <a:pt x="670" y="1145"/>
                  </a:cubicBezTo>
                  <a:close/>
                  <a:moveTo>
                    <a:pt x="709" y="1181"/>
                  </a:moveTo>
                  <a:cubicBezTo>
                    <a:pt x="711" y="1181"/>
                    <a:pt x="713" y="1181"/>
                    <a:pt x="715" y="1182"/>
                  </a:cubicBezTo>
                  <a:cubicBezTo>
                    <a:pt x="706" y="1190"/>
                    <a:pt x="706" y="1190"/>
                    <a:pt x="706" y="1190"/>
                  </a:cubicBezTo>
                  <a:cubicBezTo>
                    <a:pt x="700" y="1185"/>
                    <a:pt x="700" y="1185"/>
                    <a:pt x="700" y="1185"/>
                  </a:cubicBezTo>
                  <a:cubicBezTo>
                    <a:pt x="702" y="1182"/>
                    <a:pt x="705" y="1181"/>
                    <a:pt x="709" y="1181"/>
                  </a:cubicBezTo>
                  <a:close/>
                  <a:moveTo>
                    <a:pt x="701" y="1196"/>
                  </a:moveTo>
                  <a:cubicBezTo>
                    <a:pt x="700" y="1199"/>
                    <a:pt x="700" y="1199"/>
                    <a:pt x="700" y="1199"/>
                  </a:cubicBezTo>
                  <a:cubicBezTo>
                    <a:pt x="698" y="1198"/>
                    <a:pt x="697" y="1195"/>
                    <a:pt x="697" y="1193"/>
                  </a:cubicBezTo>
                  <a:lnTo>
                    <a:pt x="701" y="1196"/>
                  </a:lnTo>
                  <a:close/>
                  <a:moveTo>
                    <a:pt x="724" y="1180"/>
                  </a:moveTo>
                  <a:cubicBezTo>
                    <a:pt x="752" y="1158"/>
                    <a:pt x="752" y="1158"/>
                    <a:pt x="752" y="1158"/>
                  </a:cubicBezTo>
                  <a:cubicBezTo>
                    <a:pt x="756" y="1162"/>
                    <a:pt x="761" y="1164"/>
                    <a:pt x="767" y="1164"/>
                  </a:cubicBezTo>
                  <a:cubicBezTo>
                    <a:pt x="768" y="1164"/>
                    <a:pt x="768" y="1164"/>
                    <a:pt x="769" y="1164"/>
                  </a:cubicBezTo>
                  <a:cubicBezTo>
                    <a:pt x="769" y="1195"/>
                    <a:pt x="769" y="1195"/>
                    <a:pt x="769" y="1195"/>
                  </a:cubicBezTo>
                  <a:cubicBezTo>
                    <a:pt x="728" y="1197"/>
                    <a:pt x="728" y="1197"/>
                    <a:pt x="728" y="1197"/>
                  </a:cubicBezTo>
                  <a:cubicBezTo>
                    <a:pt x="728" y="1195"/>
                    <a:pt x="729" y="1194"/>
                    <a:pt x="729" y="1192"/>
                  </a:cubicBezTo>
                  <a:cubicBezTo>
                    <a:pt x="729" y="1188"/>
                    <a:pt x="727" y="1183"/>
                    <a:pt x="724" y="1180"/>
                  </a:cubicBezTo>
                  <a:close/>
                  <a:moveTo>
                    <a:pt x="767" y="1156"/>
                  </a:moveTo>
                  <a:cubicBezTo>
                    <a:pt x="763" y="1156"/>
                    <a:pt x="761" y="1155"/>
                    <a:pt x="758" y="1153"/>
                  </a:cubicBezTo>
                  <a:cubicBezTo>
                    <a:pt x="766" y="1147"/>
                    <a:pt x="766" y="1147"/>
                    <a:pt x="766" y="1147"/>
                  </a:cubicBezTo>
                  <a:cubicBezTo>
                    <a:pt x="770" y="1151"/>
                    <a:pt x="770" y="1151"/>
                    <a:pt x="770" y="1151"/>
                  </a:cubicBezTo>
                  <a:cubicBezTo>
                    <a:pt x="770" y="1156"/>
                    <a:pt x="770" y="1156"/>
                    <a:pt x="770" y="1156"/>
                  </a:cubicBezTo>
                  <a:cubicBezTo>
                    <a:pt x="769" y="1156"/>
                    <a:pt x="768" y="1156"/>
                    <a:pt x="767" y="1156"/>
                  </a:cubicBezTo>
                  <a:close/>
                  <a:moveTo>
                    <a:pt x="774" y="1149"/>
                  </a:moveTo>
                  <a:cubicBezTo>
                    <a:pt x="774" y="1140"/>
                    <a:pt x="774" y="1140"/>
                    <a:pt x="774" y="1140"/>
                  </a:cubicBezTo>
                  <a:cubicBezTo>
                    <a:pt x="779" y="1141"/>
                    <a:pt x="779" y="1141"/>
                    <a:pt x="779" y="1141"/>
                  </a:cubicBezTo>
                  <a:cubicBezTo>
                    <a:pt x="779" y="1142"/>
                    <a:pt x="779" y="1143"/>
                    <a:pt x="779" y="1144"/>
                  </a:cubicBezTo>
                  <a:cubicBezTo>
                    <a:pt x="779" y="1147"/>
                    <a:pt x="778" y="1150"/>
                    <a:pt x="776" y="1152"/>
                  </a:cubicBezTo>
                  <a:lnTo>
                    <a:pt x="774" y="1149"/>
                  </a:lnTo>
                  <a:close/>
                  <a:moveTo>
                    <a:pt x="786" y="1138"/>
                  </a:moveTo>
                  <a:cubicBezTo>
                    <a:pt x="783" y="1129"/>
                    <a:pt x="776" y="1123"/>
                    <a:pt x="767" y="1123"/>
                  </a:cubicBezTo>
                  <a:cubicBezTo>
                    <a:pt x="767" y="1123"/>
                    <a:pt x="766" y="1123"/>
                    <a:pt x="766" y="1123"/>
                  </a:cubicBezTo>
                  <a:cubicBezTo>
                    <a:pt x="754" y="1073"/>
                    <a:pt x="754" y="1073"/>
                    <a:pt x="754" y="1073"/>
                  </a:cubicBezTo>
                  <a:cubicBezTo>
                    <a:pt x="759" y="1071"/>
                    <a:pt x="762" y="1067"/>
                    <a:pt x="764" y="1063"/>
                  </a:cubicBezTo>
                  <a:cubicBezTo>
                    <a:pt x="820" y="1081"/>
                    <a:pt x="820" y="1081"/>
                    <a:pt x="820" y="1081"/>
                  </a:cubicBezTo>
                  <a:cubicBezTo>
                    <a:pt x="820" y="1083"/>
                    <a:pt x="820" y="1084"/>
                    <a:pt x="820" y="1086"/>
                  </a:cubicBezTo>
                  <a:cubicBezTo>
                    <a:pt x="820" y="1094"/>
                    <a:pt x="825" y="1101"/>
                    <a:pt x="833" y="1104"/>
                  </a:cubicBezTo>
                  <a:cubicBezTo>
                    <a:pt x="822" y="1142"/>
                    <a:pt x="822" y="1142"/>
                    <a:pt x="822" y="1142"/>
                  </a:cubicBezTo>
                  <a:lnTo>
                    <a:pt x="786" y="1138"/>
                  </a:lnTo>
                  <a:close/>
                  <a:moveTo>
                    <a:pt x="840" y="1098"/>
                  </a:moveTo>
                  <a:cubicBezTo>
                    <a:pt x="840" y="1098"/>
                    <a:pt x="839" y="1098"/>
                    <a:pt x="839" y="1098"/>
                  </a:cubicBezTo>
                  <a:cubicBezTo>
                    <a:pt x="841" y="1089"/>
                    <a:pt x="841" y="1089"/>
                    <a:pt x="841" y="1089"/>
                  </a:cubicBezTo>
                  <a:cubicBezTo>
                    <a:pt x="844" y="1097"/>
                    <a:pt x="844" y="1097"/>
                    <a:pt x="844" y="1097"/>
                  </a:cubicBezTo>
                  <a:cubicBezTo>
                    <a:pt x="843" y="1098"/>
                    <a:pt x="841" y="1098"/>
                    <a:pt x="840" y="1098"/>
                  </a:cubicBezTo>
                  <a:close/>
                  <a:moveTo>
                    <a:pt x="845" y="1080"/>
                  </a:moveTo>
                  <a:cubicBezTo>
                    <a:pt x="847" y="1076"/>
                    <a:pt x="847" y="1076"/>
                    <a:pt x="847" y="1076"/>
                  </a:cubicBezTo>
                  <a:cubicBezTo>
                    <a:pt x="849" y="1077"/>
                    <a:pt x="850" y="1078"/>
                    <a:pt x="851" y="1079"/>
                  </a:cubicBezTo>
                  <a:lnTo>
                    <a:pt x="845" y="1080"/>
                  </a:lnTo>
                  <a:close/>
                  <a:moveTo>
                    <a:pt x="851" y="1068"/>
                  </a:moveTo>
                  <a:cubicBezTo>
                    <a:pt x="867" y="1031"/>
                    <a:pt x="867" y="1031"/>
                    <a:pt x="867" y="1031"/>
                  </a:cubicBezTo>
                  <a:cubicBezTo>
                    <a:pt x="911" y="1050"/>
                    <a:pt x="911" y="1050"/>
                    <a:pt x="911" y="1050"/>
                  </a:cubicBezTo>
                  <a:cubicBezTo>
                    <a:pt x="911" y="1052"/>
                    <a:pt x="911" y="1053"/>
                    <a:pt x="911" y="1054"/>
                  </a:cubicBezTo>
                  <a:cubicBezTo>
                    <a:pt x="911" y="1056"/>
                    <a:pt x="911" y="1058"/>
                    <a:pt x="912" y="1060"/>
                  </a:cubicBezTo>
                  <a:cubicBezTo>
                    <a:pt x="858" y="1077"/>
                    <a:pt x="858" y="1077"/>
                    <a:pt x="858" y="1077"/>
                  </a:cubicBezTo>
                  <a:cubicBezTo>
                    <a:pt x="857" y="1073"/>
                    <a:pt x="854" y="1070"/>
                    <a:pt x="851" y="1068"/>
                  </a:cubicBezTo>
                  <a:close/>
                  <a:moveTo>
                    <a:pt x="919" y="1054"/>
                  </a:moveTo>
                  <a:cubicBezTo>
                    <a:pt x="919" y="1054"/>
                    <a:pt x="919" y="1054"/>
                    <a:pt x="919" y="1054"/>
                  </a:cubicBezTo>
                  <a:cubicBezTo>
                    <a:pt x="925" y="1056"/>
                    <a:pt x="925" y="1056"/>
                    <a:pt x="925" y="1056"/>
                  </a:cubicBezTo>
                  <a:cubicBezTo>
                    <a:pt x="919" y="1058"/>
                    <a:pt x="919" y="1058"/>
                    <a:pt x="919" y="1058"/>
                  </a:cubicBezTo>
                  <a:cubicBezTo>
                    <a:pt x="919" y="1057"/>
                    <a:pt x="919" y="1055"/>
                    <a:pt x="919" y="1054"/>
                  </a:cubicBezTo>
                  <a:close/>
                  <a:moveTo>
                    <a:pt x="919" y="1050"/>
                  </a:moveTo>
                  <a:cubicBezTo>
                    <a:pt x="921" y="1045"/>
                    <a:pt x="925" y="1042"/>
                    <a:pt x="930" y="1042"/>
                  </a:cubicBezTo>
                  <a:cubicBezTo>
                    <a:pt x="933" y="1042"/>
                    <a:pt x="935" y="1043"/>
                    <a:pt x="937" y="1045"/>
                  </a:cubicBezTo>
                  <a:cubicBezTo>
                    <a:pt x="934" y="1048"/>
                    <a:pt x="934" y="1048"/>
                    <a:pt x="934" y="1048"/>
                  </a:cubicBezTo>
                  <a:cubicBezTo>
                    <a:pt x="930" y="1054"/>
                    <a:pt x="930" y="1054"/>
                    <a:pt x="930" y="1054"/>
                  </a:cubicBezTo>
                  <a:lnTo>
                    <a:pt x="919" y="1050"/>
                  </a:lnTo>
                  <a:close/>
                  <a:moveTo>
                    <a:pt x="930" y="1034"/>
                  </a:moveTo>
                  <a:cubicBezTo>
                    <a:pt x="922" y="1034"/>
                    <a:pt x="915" y="1039"/>
                    <a:pt x="912" y="1047"/>
                  </a:cubicBezTo>
                  <a:cubicBezTo>
                    <a:pt x="868" y="1028"/>
                    <a:pt x="868" y="1028"/>
                    <a:pt x="868" y="1028"/>
                  </a:cubicBezTo>
                  <a:cubicBezTo>
                    <a:pt x="890" y="977"/>
                    <a:pt x="890" y="977"/>
                    <a:pt x="890" y="977"/>
                  </a:cubicBezTo>
                  <a:cubicBezTo>
                    <a:pt x="891" y="977"/>
                    <a:pt x="892" y="976"/>
                    <a:pt x="893" y="976"/>
                  </a:cubicBezTo>
                  <a:cubicBezTo>
                    <a:pt x="963" y="1005"/>
                    <a:pt x="963" y="1005"/>
                    <a:pt x="963" y="1005"/>
                  </a:cubicBezTo>
                  <a:cubicBezTo>
                    <a:pt x="963" y="1006"/>
                    <a:pt x="963" y="1007"/>
                    <a:pt x="963" y="1008"/>
                  </a:cubicBezTo>
                  <a:cubicBezTo>
                    <a:pt x="963" y="1010"/>
                    <a:pt x="963" y="1012"/>
                    <a:pt x="965" y="1014"/>
                  </a:cubicBezTo>
                  <a:cubicBezTo>
                    <a:pt x="943" y="1039"/>
                    <a:pt x="943" y="1039"/>
                    <a:pt x="943" y="1039"/>
                  </a:cubicBezTo>
                  <a:cubicBezTo>
                    <a:pt x="939" y="1036"/>
                    <a:pt x="935" y="1034"/>
                    <a:pt x="930" y="1034"/>
                  </a:cubicBezTo>
                  <a:close/>
                  <a:moveTo>
                    <a:pt x="965" y="1001"/>
                  </a:moveTo>
                  <a:cubicBezTo>
                    <a:pt x="896" y="973"/>
                    <a:pt x="896" y="973"/>
                    <a:pt x="896" y="973"/>
                  </a:cubicBezTo>
                  <a:cubicBezTo>
                    <a:pt x="898" y="971"/>
                    <a:pt x="898" y="969"/>
                    <a:pt x="898" y="967"/>
                  </a:cubicBezTo>
                  <a:cubicBezTo>
                    <a:pt x="898" y="967"/>
                    <a:pt x="898" y="966"/>
                    <a:pt x="898" y="965"/>
                  </a:cubicBezTo>
                  <a:cubicBezTo>
                    <a:pt x="924" y="946"/>
                    <a:pt x="924" y="946"/>
                    <a:pt x="924" y="946"/>
                  </a:cubicBezTo>
                  <a:cubicBezTo>
                    <a:pt x="927" y="951"/>
                    <a:pt x="933" y="955"/>
                    <a:pt x="940" y="955"/>
                  </a:cubicBezTo>
                  <a:cubicBezTo>
                    <a:pt x="944" y="955"/>
                    <a:pt x="948" y="954"/>
                    <a:pt x="951" y="952"/>
                  </a:cubicBezTo>
                  <a:cubicBezTo>
                    <a:pt x="968" y="1000"/>
                    <a:pt x="968" y="1000"/>
                    <a:pt x="968" y="1000"/>
                  </a:cubicBezTo>
                  <a:cubicBezTo>
                    <a:pt x="967" y="1000"/>
                    <a:pt x="966" y="1001"/>
                    <a:pt x="965" y="1001"/>
                  </a:cubicBezTo>
                  <a:close/>
                  <a:moveTo>
                    <a:pt x="940" y="923"/>
                  </a:moveTo>
                  <a:cubicBezTo>
                    <a:pt x="947" y="923"/>
                    <a:pt x="952" y="929"/>
                    <a:pt x="952" y="935"/>
                  </a:cubicBezTo>
                  <a:cubicBezTo>
                    <a:pt x="952" y="937"/>
                    <a:pt x="952" y="938"/>
                    <a:pt x="951" y="940"/>
                  </a:cubicBezTo>
                  <a:cubicBezTo>
                    <a:pt x="950" y="935"/>
                    <a:pt x="950" y="935"/>
                    <a:pt x="950" y="935"/>
                  </a:cubicBezTo>
                  <a:cubicBezTo>
                    <a:pt x="948" y="934"/>
                    <a:pt x="948" y="934"/>
                    <a:pt x="948" y="934"/>
                  </a:cubicBezTo>
                  <a:cubicBezTo>
                    <a:pt x="932" y="927"/>
                    <a:pt x="932" y="927"/>
                    <a:pt x="932" y="927"/>
                  </a:cubicBezTo>
                  <a:cubicBezTo>
                    <a:pt x="934" y="925"/>
                    <a:pt x="937" y="923"/>
                    <a:pt x="940" y="923"/>
                  </a:cubicBezTo>
                  <a:close/>
                  <a:moveTo>
                    <a:pt x="922" y="928"/>
                  </a:moveTo>
                  <a:cubicBezTo>
                    <a:pt x="921" y="930"/>
                    <a:pt x="921" y="933"/>
                    <a:pt x="921" y="935"/>
                  </a:cubicBezTo>
                  <a:cubicBezTo>
                    <a:pt x="921" y="935"/>
                    <a:pt x="921" y="936"/>
                    <a:pt x="921" y="936"/>
                  </a:cubicBezTo>
                  <a:cubicBezTo>
                    <a:pt x="841" y="945"/>
                    <a:pt x="841" y="945"/>
                    <a:pt x="841" y="945"/>
                  </a:cubicBezTo>
                  <a:cubicBezTo>
                    <a:pt x="838" y="937"/>
                    <a:pt x="831" y="932"/>
                    <a:pt x="822" y="932"/>
                  </a:cubicBezTo>
                  <a:cubicBezTo>
                    <a:pt x="817" y="932"/>
                    <a:pt x="812" y="934"/>
                    <a:pt x="808" y="937"/>
                  </a:cubicBezTo>
                  <a:cubicBezTo>
                    <a:pt x="787" y="910"/>
                    <a:pt x="787" y="910"/>
                    <a:pt x="787" y="910"/>
                  </a:cubicBezTo>
                  <a:cubicBezTo>
                    <a:pt x="803" y="893"/>
                    <a:pt x="803" y="893"/>
                    <a:pt x="803" y="893"/>
                  </a:cubicBezTo>
                  <a:cubicBezTo>
                    <a:pt x="804" y="894"/>
                    <a:pt x="806" y="894"/>
                    <a:pt x="807" y="894"/>
                  </a:cubicBezTo>
                  <a:cubicBezTo>
                    <a:pt x="812" y="894"/>
                    <a:pt x="816" y="891"/>
                    <a:pt x="817" y="886"/>
                  </a:cubicBezTo>
                  <a:lnTo>
                    <a:pt x="922" y="928"/>
                  </a:lnTo>
                  <a:close/>
                  <a:moveTo>
                    <a:pt x="816" y="880"/>
                  </a:moveTo>
                  <a:cubicBezTo>
                    <a:pt x="815" y="878"/>
                    <a:pt x="813" y="876"/>
                    <a:pt x="810" y="875"/>
                  </a:cubicBezTo>
                  <a:cubicBezTo>
                    <a:pt x="812" y="813"/>
                    <a:pt x="812" y="813"/>
                    <a:pt x="812" y="813"/>
                  </a:cubicBezTo>
                  <a:cubicBezTo>
                    <a:pt x="817" y="813"/>
                    <a:pt x="821" y="811"/>
                    <a:pt x="824" y="808"/>
                  </a:cubicBezTo>
                  <a:cubicBezTo>
                    <a:pt x="872" y="852"/>
                    <a:pt x="872" y="852"/>
                    <a:pt x="872" y="852"/>
                  </a:cubicBezTo>
                  <a:cubicBezTo>
                    <a:pt x="870" y="856"/>
                    <a:pt x="869" y="859"/>
                    <a:pt x="869" y="864"/>
                  </a:cubicBezTo>
                  <a:cubicBezTo>
                    <a:pt x="869" y="865"/>
                    <a:pt x="869" y="866"/>
                    <a:pt x="869" y="867"/>
                  </a:cubicBezTo>
                  <a:lnTo>
                    <a:pt x="816" y="880"/>
                  </a:lnTo>
                  <a:close/>
                  <a:moveTo>
                    <a:pt x="812" y="805"/>
                  </a:moveTo>
                  <a:cubicBezTo>
                    <a:pt x="813" y="798"/>
                    <a:pt x="813" y="798"/>
                    <a:pt x="813" y="798"/>
                  </a:cubicBezTo>
                  <a:cubicBezTo>
                    <a:pt x="818" y="803"/>
                    <a:pt x="818" y="803"/>
                    <a:pt x="818" y="803"/>
                  </a:cubicBezTo>
                  <a:cubicBezTo>
                    <a:pt x="817" y="804"/>
                    <a:pt x="815" y="805"/>
                    <a:pt x="812" y="805"/>
                  </a:cubicBezTo>
                  <a:close/>
                  <a:moveTo>
                    <a:pt x="884" y="864"/>
                  </a:moveTo>
                  <a:cubicBezTo>
                    <a:pt x="877" y="865"/>
                    <a:pt x="877" y="865"/>
                    <a:pt x="877" y="865"/>
                  </a:cubicBezTo>
                  <a:cubicBezTo>
                    <a:pt x="877" y="865"/>
                    <a:pt x="877" y="864"/>
                    <a:pt x="877" y="864"/>
                  </a:cubicBezTo>
                  <a:cubicBezTo>
                    <a:pt x="877" y="861"/>
                    <a:pt x="877" y="860"/>
                    <a:pt x="878" y="858"/>
                  </a:cubicBezTo>
                  <a:lnTo>
                    <a:pt x="884" y="864"/>
                  </a:lnTo>
                  <a:close/>
                  <a:moveTo>
                    <a:pt x="888" y="852"/>
                  </a:moveTo>
                  <a:cubicBezTo>
                    <a:pt x="895" y="852"/>
                    <a:pt x="900" y="857"/>
                    <a:pt x="900" y="864"/>
                  </a:cubicBezTo>
                  <a:cubicBezTo>
                    <a:pt x="900" y="870"/>
                    <a:pt x="895" y="875"/>
                    <a:pt x="888" y="875"/>
                  </a:cubicBezTo>
                  <a:cubicBezTo>
                    <a:pt x="884" y="875"/>
                    <a:pt x="880" y="873"/>
                    <a:pt x="878" y="869"/>
                  </a:cubicBezTo>
                  <a:cubicBezTo>
                    <a:pt x="889" y="867"/>
                    <a:pt x="889" y="867"/>
                    <a:pt x="889" y="867"/>
                  </a:cubicBezTo>
                  <a:cubicBezTo>
                    <a:pt x="890" y="863"/>
                    <a:pt x="890" y="863"/>
                    <a:pt x="890" y="863"/>
                  </a:cubicBezTo>
                  <a:cubicBezTo>
                    <a:pt x="881" y="855"/>
                    <a:pt x="881" y="855"/>
                    <a:pt x="881" y="855"/>
                  </a:cubicBezTo>
                  <a:cubicBezTo>
                    <a:pt x="883" y="853"/>
                    <a:pt x="885" y="852"/>
                    <a:pt x="888" y="852"/>
                  </a:cubicBezTo>
                  <a:close/>
                  <a:moveTo>
                    <a:pt x="811" y="782"/>
                  </a:moveTo>
                  <a:cubicBezTo>
                    <a:pt x="817" y="782"/>
                    <a:pt x="823" y="787"/>
                    <a:pt x="823" y="794"/>
                  </a:cubicBezTo>
                  <a:cubicBezTo>
                    <a:pt x="823" y="796"/>
                    <a:pt x="822" y="798"/>
                    <a:pt x="821" y="800"/>
                  </a:cubicBezTo>
                  <a:cubicBezTo>
                    <a:pt x="812" y="792"/>
                    <a:pt x="812" y="792"/>
                    <a:pt x="812" y="792"/>
                  </a:cubicBezTo>
                  <a:cubicBezTo>
                    <a:pt x="812" y="792"/>
                    <a:pt x="812" y="792"/>
                    <a:pt x="812" y="792"/>
                  </a:cubicBezTo>
                  <a:cubicBezTo>
                    <a:pt x="802" y="786"/>
                    <a:pt x="802" y="786"/>
                    <a:pt x="802" y="786"/>
                  </a:cubicBezTo>
                  <a:cubicBezTo>
                    <a:pt x="804" y="783"/>
                    <a:pt x="807" y="782"/>
                    <a:pt x="811" y="782"/>
                  </a:cubicBezTo>
                  <a:close/>
                  <a:moveTo>
                    <a:pt x="793" y="785"/>
                  </a:moveTo>
                  <a:cubicBezTo>
                    <a:pt x="792" y="788"/>
                    <a:pt x="791" y="790"/>
                    <a:pt x="791" y="794"/>
                  </a:cubicBezTo>
                  <a:cubicBezTo>
                    <a:pt x="791" y="800"/>
                    <a:pt x="794" y="805"/>
                    <a:pt x="798" y="809"/>
                  </a:cubicBezTo>
                  <a:cubicBezTo>
                    <a:pt x="760" y="864"/>
                    <a:pt x="760" y="864"/>
                    <a:pt x="760" y="864"/>
                  </a:cubicBezTo>
                  <a:cubicBezTo>
                    <a:pt x="759" y="864"/>
                    <a:pt x="758" y="863"/>
                    <a:pt x="756" y="863"/>
                  </a:cubicBezTo>
                  <a:cubicBezTo>
                    <a:pt x="754" y="863"/>
                    <a:pt x="753" y="864"/>
                    <a:pt x="751" y="865"/>
                  </a:cubicBezTo>
                  <a:cubicBezTo>
                    <a:pt x="718" y="822"/>
                    <a:pt x="718" y="822"/>
                    <a:pt x="718" y="822"/>
                  </a:cubicBezTo>
                  <a:cubicBezTo>
                    <a:pt x="734" y="756"/>
                    <a:pt x="734" y="756"/>
                    <a:pt x="734" y="756"/>
                  </a:cubicBezTo>
                  <a:cubicBezTo>
                    <a:pt x="735" y="756"/>
                    <a:pt x="735" y="756"/>
                    <a:pt x="735" y="756"/>
                  </a:cubicBezTo>
                  <a:cubicBezTo>
                    <a:pt x="738" y="756"/>
                    <a:pt x="740" y="754"/>
                    <a:pt x="742" y="753"/>
                  </a:cubicBezTo>
                  <a:lnTo>
                    <a:pt x="793" y="785"/>
                  </a:lnTo>
                  <a:close/>
                  <a:moveTo>
                    <a:pt x="728" y="739"/>
                  </a:moveTo>
                  <a:cubicBezTo>
                    <a:pt x="726" y="741"/>
                    <a:pt x="725" y="743"/>
                    <a:pt x="725" y="746"/>
                  </a:cubicBezTo>
                  <a:cubicBezTo>
                    <a:pt x="725" y="746"/>
                    <a:pt x="725" y="746"/>
                    <a:pt x="725" y="746"/>
                  </a:cubicBezTo>
                  <a:cubicBezTo>
                    <a:pt x="682" y="751"/>
                    <a:pt x="682" y="751"/>
                    <a:pt x="682" y="751"/>
                  </a:cubicBezTo>
                  <a:cubicBezTo>
                    <a:pt x="680" y="742"/>
                    <a:pt x="672" y="735"/>
                    <a:pt x="662" y="735"/>
                  </a:cubicBezTo>
                  <a:cubicBezTo>
                    <a:pt x="654" y="735"/>
                    <a:pt x="647" y="740"/>
                    <a:pt x="644" y="747"/>
                  </a:cubicBezTo>
                  <a:cubicBezTo>
                    <a:pt x="589" y="731"/>
                    <a:pt x="589" y="731"/>
                    <a:pt x="589" y="731"/>
                  </a:cubicBezTo>
                  <a:cubicBezTo>
                    <a:pt x="609" y="718"/>
                    <a:pt x="609" y="718"/>
                    <a:pt x="609" y="718"/>
                  </a:cubicBezTo>
                  <a:cubicBezTo>
                    <a:pt x="610" y="718"/>
                    <a:pt x="611" y="718"/>
                    <a:pt x="613" y="718"/>
                  </a:cubicBezTo>
                  <a:cubicBezTo>
                    <a:pt x="615" y="718"/>
                    <a:pt x="617" y="717"/>
                    <a:pt x="619" y="716"/>
                  </a:cubicBezTo>
                  <a:cubicBezTo>
                    <a:pt x="691" y="716"/>
                    <a:pt x="691" y="716"/>
                    <a:pt x="691" y="716"/>
                  </a:cubicBezTo>
                  <a:cubicBezTo>
                    <a:pt x="692" y="720"/>
                    <a:pt x="696" y="723"/>
                    <a:pt x="700" y="723"/>
                  </a:cubicBezTo>
                  <a:cubicBezTo>
                    <a:pt x="703" y="723"/>
                    <a:pt x="705" y="722"/>
                    <a:pt x="707" y="720"/>
                  </a:cubicBezTo>
                  <a:lnTo>
                    <a:pt x="728" y="739"/>
                  </a:lnTo>
                  <a:close/>
                  <a:moveTo>
                    <a:pt x="614" y="709"/>
                  </a:moveTo>
                  <a:cubicBezTo>
                    <a:pt x="614" y="710"/>
                    <a:pt x="614" y="710"/>
                    <a:pt x="613" y="710"/>
                  </a:cubicBezTo>
                  <a:cubicBezTo>
                    <a:pt x="612" y="710"/>
                    <a:pt x="612" y="710"/>
                    <a:pt x="612" y="710"/>
                  </a:cubicBezTo>
                  <a:cubicBezTo>
                    <a:pt x="614" y="709"/>
                    <a:pt x="614" y="709"/>
                    <a:pt x="614" y="709"/>
                  </a:cubicBezTo>
                  <a:cubicBezTo>
                    <a:pt x="613" y="707"/>
                    <a:pt x="613" y="707"/>
                    <a:pt x="613" y="707"/>
                  </a:cubicBezTo>
                  <a:cubicBezTo>
                    <a:pt x="614" y="707"/>
                    <a:pt x="614" y="708"/>
                    <a:pt x="614" y="709"/>
                  </a:cubicBezTo>
                  <a:close/>
                  <a:moveTo>
                    <a:pt x="607" y="700"/>
                  </a:moveTo>
                  <a:cubicBezTo>
                    <a:pt x="606" y="701"/>
                    <a:pt x="604" y="703"/>
                    <a:pt x="603" y="705"/>
                  </a:cubicBezTo>
                  <a:cubicBezTo>
                    <a:pt x="579" y="697"/>
                    <a:pt x="579" y="697"/>
                    <a:pt x="579" y="697"/>
                  </a:cubicBezTo>
                  <a:cubicBezTo>
                    <a:pt x="580" y="587"/>
                    <a:pt x="580" y="587"/>
                    <a:pt x="580" y="587"/>
                  </a:cubicBezTo>
                  <a:cubicBezTo>
                    <a:pt x="580" y="587"/>
                    <a:pt x="580" y="587"/>
                    <a:pt x="580" y="587"/>
                  </a:cubicBezTo>
                  <a:lnTo>
                    <a:pt x="607" y="700"/>
                  </a:lnTo>
                  <a:close/>
                  <a:moveTo>
                    <a:pt x="578" y="556"/>
                  </a:moveTo>
                  <a:cubicBezTo>
                    <a:pt x="584" y="556"/>
                    <a:pt x="589" y="561"/>
                    <a:pt x="589" y="567"/>
                  </a:cubicBezTo>
                  <a:cubicBezTo>
                    <a:pt x="589" y="572"/>
                    <a:pt x="586" y="577"/>
                    <a:pt x="582" y="578"/>
                  </a:cubicBezTo>
                  <a:cubicBezTo>
                    <a:pt x="580" y="568"/>
                    <a:pt x="580" y="568"/>
                    <a:pt x="580" y="568"/>
                  </a:cubicBezTo>
                  <a:cubicBezTo>
                    <a:pt x="580" y="568"/>
                    <a:pt x="580" y="568"/>
                    <a:pt x="580" y="568"/>
                  </a:cubicBezTo>
                  <a:cubicBezTo>
                    <a:pt x="579" y="568"/>
                    <a:pt x="579" y="568"/>
                    <a:pt x="579" y="568"/>
                  </a:cubicBezTo>
                  <a:cubicBezTo>
                    <a:pt x="573" y="557"/>
                    <a:pt x="573" y="557"/>
                    <a:pt x="573" y="557"/>
                  </a:cubicBezTo>
                  <a:cubicBezTo>
                    <a:pt x="574" y="556"/>
                    <a:pt x="576" y="556"/>
                    <a:pt x="578" y="556"/>
                  </a:cubicBezTo>
                  <a:close/>
                  <a:moveTo>
                    <a:pt x="518" y="459"/>
                  </a:moveTo>
                  <a:cubicBezTo>
                    <a:pt x="518" y="462"/>
                    <a:pt x="518" y="464"/>
                    <a:pt x="516" y="466"/>
                  </a:cubicBezTo>
                  <a:cubicBezTo>
                    <a:pt x="513" y="460"/>
                    <a:pt x="513" y="460"/>
                    <a:pt x="513" y="460"/>
                  </a:cubicBezTo>
                  <a:cubicBezTo>
                    <a:pt x="517" y="453"/>
                    <a:pt x="517" y="453"/>
                    <a:pt x="517" y="453"/>
                  </a:cubicBezTo>
                  <a:cubicBezTo>
                    <a:pt x="518" y="455"/>
                    <a:pt x="518" y="457"/>
                    <a:pt x="518" y="459"/>
                  </a:cubicBezTo>
                  <a:close/>
                  <a:moveTo>
                    <a:pt x="311" y="557"/>
                  </a:moveTo>
                  <a:cubicBezTo>
                    <a:pt x="311" y="564"/>
                    <a:pt x="306" y="569"/>
                    <a:pt x="299" y="569"/>
                  </a:cubicBezTo>
                  <a:cubicBezTo>
                    <a:pt x="296" y="569"/>
                    <a:pt x="293" y="568"/>
                    <a:pt x="291" y="566"/>
                  </a:cubicBezTo>
                  <a:cubicBezTo>
                    <a:pt x="300" y="559"/>
                    <a:pt x="300" y="559"/>
                    <a:pt x="300" y="559"/>
                  </a:cubicBezTo>
                  <a:cubicBezTo>
                    <a:pt x="300" y="559"/>
                    <a:pt x="300" y="559"/>
                    <a:pt x="300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1" y="559"/>
                    <a:pt x="301" y="559"/>
                    <a:pt x="301" y="559"/>
                  </a:cubicBezTo>
                  <a:cubicBezTo>
                    <a:pt x="308" y="550"/>
                    <a:pt x="308" y="550"/>
                    <a:pt x="308" y="550"/>
                  </a:cubicBezTo>
                  <a:cubicBezTo>
                    <a:pt x="310" y="552"/>
                    <a:pt x="311" y="554"/>
                    <a:pt x="311" y="557"/>
                  </a:cubicBezTo>
                  <a:close/>
                  <a:moveTo>
                    <a:pt x="207" y="458"/>
                  </a:moveTo>
                  <a:cubicBezTo>
                    <a:pt x="213" y="459"/>
                    <a:pt x="213" y="459"/>
                    <a:pt x="213" y="459"/>
                  </a:cubicBezTo>
                  <a:cubicBezTo>
                    <a:pt x="213" y="460"/>
                    <a:pt x="212" y="461"/>
                    <a:pt x="211" y="462"/>
                  </a:cubicBezTo>
                  <a:lnTo>
                    <a:pt x="207" y="458"/>
                  </a:lnTo>
                  <a:close/>
                  <a:moveTo>
                    <a:pt x="201" y="443"/>
                  </a:moveTo>
                  <a:cubicBezTo>
                    <a:pt x="201" y="443"/>
                    <a:pt x="202" y="443"/>
                    <a:pt x="202" y="443"/>
                  </a:cubicBezTo>
                  <a:cubicBezTo>
                    <a:pt x="203" y="443"/>
                    <a:pt x="204" y="444"/>
                    <a:pt x="205" y="444"/>
                  </a:cubicBezTo>
                  <a:cubicBezTo>
                    <a:pt x="202" y="449"/>
                    <a:pt x="202" y="449"/>
                    <a:pt x="202" y="449"/>
                  </a:cubicBezTo>
                  <a:lnTo>
                    <a:pt x="201" y="443"/>
                  </a:lnTo>
                  <a:close/>
                  <a:moveTo>
                    <a:pt x="208" y="445"/>
                  </a:moveTo>
                  <a:cubicBezTo>
                    <a:pt x="211" y="447"/>
                    <a:pt x="213" y="451"/>
                    <a:pt x="214" y="455"/>
                  </a:cubicBezTo>
                  <a:cubicBezTo>
                    <a:pt x="205" y="454"/>
                    <a:pt x="205" y="454"/>
                    <a:pt x="205" y="454"/>
                  </a:cubicBezTo>
                  <a:lnTo>
                    <a:pt x="208" y="445"/>
                  </a:lnTo>
                  <a:close/>
                  <a:moveTo>
                    <a:pt x="272" y="376"/>
                  </a:moveTo>
                  <a:cubicBezTo>
                    <a:pt x="272" y="374"/>
                    <a:pt x="273" y="373"/>
                    <a:pt x="273" y="371"/>
                  </a:cubicBezTo>
                  <a:cubicBezTo>
                    <a:pt x="280" y="376"/>
                    <a:pt x="280" y="376"/>
                    <a:pt x="280" y="376"/>
                  </a:cubicBezTo>
                  <a:cubicBezTo>
                    <a:pt x="273" y="379"/>
                    <a:pt x="273" y="379"/>
                    <a:pt x="273" y="379"/>
                  </a:cubicBezTo>
                  <a:cubicBezTo>
                    <a:pt x="272" y="378"/>
                    <a:pt x="272" y="377"/>
                    <a:pt x="272" y="376"/>
                  </a:cubicBezTo>
                  <a:close/>
                  <a:moveTo>
                    <a:pt x="213" y="333"/>
                  </a:moveTo>
                  <a:cubicBezTo>
                    <a:pt x="214" y="333"/>
                    <a:pt x="214" y="333"/>
                    <a:pt x="214" y="333"/>
                  </a:cubicBezTo>
                  <a:cubicBezTo>
                    <a:pt x="218" y="336"/>
                    <a:pt x="218" y="336"/>
                    <a:pt x="218" y="336"/>
                  </a:cubicBezTo>
                  <a:cubicBezTo>
                    <a:pt x="217" y="337"/>
                    <a:pt x="215" y="338"/>
                    <a:pt x="213" y="338"/>
                  </a:cubicBezTo>
                  <a:cubicBezTo>
                    <a:pt x="212" y="338"/>
                    <a:pt x="211" y="338"/>
                    <a:pt x="210" y="337"/>
                  </a:cubicBezTo>
                  <a:lnTo>
                    <a:pt x="213" y="333"/>
                  </a:lnTo>
                  <a:close/>
                  <a:moveTo>
                    <a:pt x="220" y="321"/>
                  </a:moveTo>
                  <a:cubicBezTo>
                    <a:pt x="221" y="322"/>
                    <a:pt x="222" y="324"/>
                    <a:pt x="222" y="326"/>
                  </a:cubicBezTo>
                  <a:cubicBezTo>
                    <a:pt x="219" y="326"/>
                    <a:pt x="219" y="326"/>
                    <a:pt x="219" y="326"/>
                  </a:cubicBezTo>
                  <a:lnTo>
                    <a:pt x="220" y="321"/>
                  </a:lnTo>
                  <a:close/>
                  <a:moveTo>
                    <a:pt x="217" y="331"/>
                  </a:moveTo>
                  <a:cubicBezTo>
                    <a:pt x="217" y="330"/>
                    <a:pt x="217" y="330"/>
                    <a:pt x="217" y="330"/>
                  </a:cubicBezTo>
                  <a:cubicBezTo>
                    <a:pt x="223" y="330"/>
                    <a:pt x="223" y="330"/>
                    <a:pt x="223" y="330"/>
                  </a:cubicBezTo>
                  <a:cubicBezTo>
                    <a:pt x="222" y="331"/>
                    <a:pt x="222" y="332"/>
                    <a:pt x="221" y="333"/>
                  </a:cubicBezTo>
                  <a:lnTo>
                    <a:pt x="217" y="331"/>
                  </a:lnTo>
                  <a:close/>
                  <a:moveTo>
                    <a:pt x="231" y="330"/>
                  </a:moveTo>
                  <a:cubicBezTo>
                    <a:pt x="269" y="329"/>
                    <a:pt x="269" y="329"/>
                    <a:pt x="269" y="329"/>
                  </a:cubicBezTo>
                  <a:cubicBezTo>
                    <a:pt x="270" y="332"/>
                    <a:pt x="273" y="335"/>
                    <a:pt x="277" y="336"/>
                  </a:cubicBezTo>
                  <a:cubicBezTo>
                    <a:pt x="280" y="357"/>
                    <a:pt x="280" y="357"/>
                    <a:pt x="280" y="357"/>
                  </a:cubicBezTo>
                  <a:cubicBezTo>
                    <a:pt x="275" y="358"/>
                    <a:pt x="271" y="360"/>
                    <a:pt x="269" y="364"/>
                  </a:cubicBezTo>
                  <a:cubicBezTo>
                    <a:pt x="228" y="338"/>
                    <a:pt x="228" y="338"/>
                    <a:pt x="228" y="338"/>
                  </a:cubicBezTo>
                  <a:cubicBezTo>
                    <a:pt x="229" y="335"/>
                    <a:pt x="230" y="333"/>
                    <a:pt x="231" y="330"/>
                  </a:cubicBezTo>
                  <a:close/>
                  <a:moveTo>
                    <a:pt x="289" y="284"/>
                  </a:moveTo>
                  <a:cubicBezTo>
                    <a:pt x="289" y="284"/>
                    <a:pt x="290" y="284"/>
                    <a:pt x="290" y="284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296" y="294"/>
                    <a:pt x="296" y="294"/>
                    <a:pt x="296" y="294"/>
                  </a:cubicBezTo>
                  <a:cubicBezTo>
                    <a:pt x="292" y="292"/>
                    <a:pt x="289" y="289"/>
                    <a:pt x="289" y="284"/>
                  </a:cubicBezTo>
                  <a:close/>
                  <a:moveTo>
                    <a:pt x="231" y="116"/>
                  </a:moveTo>
                  <a:cubicBezTo>
                    <a:pt x="230" y="114"/>
                    <a:pt x="229" y="113"/>
                    <a:pt x="227" y="111"/>
                  </a:cubicBezTo>
                  <a:cubicBezTo>
                    <a:pt x="239" y="57"/>
                    <a:pt x="239" y="57"/>
                    <a:pt x="239" y="57"/>
                  </a:cubicBezTo>
                  <a:cubicBezTo>
                    <a:pt x="245" y="56"/>
                    <a:pt x="250" y="53"/>
                    <a:pt x="253" y="49"/>
                  </a:cubicBezTo>
                  <a:cubicBezTo>
                    <a:pt x="332" y="96"/>
                    <a:pt x="332" y="96"/>
                    <a:pt x="332" y="96"/>
                  </a:cubicBezTo>
                  <a:cubicBezTo>
                    <a:pt x="331" y="98"/>
                    <a:pt x="330" y="100"/>
                    <a:pt x="330" y="103"/>
                  </a:cubicBezTo>
                  <a:cubicBezTo>
                    <a:pt x="330" y="103"/>
                    <a:pt x="330" y="103"/>
                    <a:pt x="330" y="103"/>
                  </a:cubicBezTo>
                  <a:lnTo>
                    <a:pt x="231" y="116"/>
                  </a:lnTo>
                  <a:close/>
                  <a:moveTo>
                    <a:pt x="226" y="41"/>
                  </a:moveTo>
                  <a:cubicBezTo>
                    <a:pt x="226" y="40"/>
                    <a:pt x="226" y="40"/>
                    <a:pt x="226" y="39"/>
                  </a:cubicBezTo>
                  <a:cubicBezTo>
                    <a:pt x="228" y="40"/>
                    <a:pt x="228" y="40"/>
                    <a:pt x="228" y="40"/>
                  </a:cubicBezTo>
                  <a:lnTo>
                    <a:pt x="226" y="41"/>
                  </a:lnTo>
                  <a:close/>
                  <a:moveTo>
                    <a:pt x="406" y="42"/>
                  </a:moveTo>
                  <a:cubicBezTo>
                    <a:pt x="359" y="89"/>
                    <a:pt x="359" y="89"/>
                    <a:pt x="359" y="89"/>
                  </a:cubicBezTo>
                  <a:cubicBezTo>
                    <a:pt x="356" y="87"/>
                    <a:pt x="352" y="85"/>
                    <a:pt x="348" y="85"/>
                  </a:cubicBezTo>
                  <a:cubicBezTo>
                    <a:pt x="347" y="85"/>
                    <a:pt x="346" y="85"/>
                    <a:pt x="345" y="85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44" y="49"/>
                    <a:pt x="351" y="42"/>
                    <a:pt x="352" y="33"/>
                  </a:cubicBezTo>
                  <a:cubicBezTo>
                    <a:pt x="405" y="37"/>
                    <a:pt x="405" y="37"/>
                    <a:pt x="405" y="37"/>
                  </a:cubicBezTo>
                  <a:cubicBezTo>
                    <a:pt x="405" y="39"/>
                    <a:pt x="405" y="40"/>
                    <a:pt x="406" y="42"/>
                  </a:cubicBezTo>
                  <a:close/>
                  <a:moveTo>
                    <a:pt x="417" y="110"/>
                  </a:moveTo>
                  <a:cubicBezTo>
                    <a:pt x="417" y="113"/>
                    <a:pt x="420" y="116"/>
                    <a:pt x="423" y="11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2" y="178"/>
                    <a:pt x="420" y="179"/>
                    <a:pt x="419" y="180"/>
                  </a:cubicBezTo>
                  <a:cubicBezTo>
                    <a:pt x="401" y="144"/>
                    <a:pt x="401" y="144"/>
                    <a:pt x="401" y="144"/>
                  </a:cubicBezTo>
                  <a:cubicBezTo>
                    <a:pt x="403" y="142"/>
                    <a:pt x="405" y="139"/>
                    <a:pt x="405" y="136"/>
                  </a:cubicBezTo>
                  <a:cubicBezTo>
                    <a:pt x="405" y="131"/>
                    <a:pt x="401" y="126"/>
                    <a:pt x="395" y="126"/>
                  </a:cubicBezTo>
                  <a:cubicBezTo>
                    <a:pt x="392" y="126"/>
                    <a:pt x="390" y="127"/>
                    <a:pt x="388" y="129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5" y="110"/>
                    <a:pt x="365" y="108"/>
                    <a:pt x="366" y="106"/>
                  </a:cubicBezTo>
                  <a:lnTo>
                    <a:pt x="417" y="110"/>
                  </a:lnTo>
                  <a:close/>
                  <a:moveTo>
                    <a:pt x="498" y="141"/>
                  </a:moveTo>
                  <a:cubicBezTo>
                    <a:pt x="500" y="139"/>
                    <a:pt x="500" y="139"/>
                    <a:pt x="500" y="139"/>
                  </a:cubicBezTo>
                  <a:cubicBezTo>
                    <a:pt x="501" y="130"/>
                    <a:pt x="501" y="130"/>
                    <a:pt x="501" y="130"/>
                  </a:cubicBezTo>
                  <a:cubicBezTo>
                    <a:pt x="503" y="130"/>
                    <a:pt x="504" y="131"/>
                    <a:pt x="505" y="132"/>
                  </a:cubicBezTo>
                  <a:cubicBezTo>
                    <a:pt x="500" y="143"/>
                    <a:pt x="500" y="143"/>
                    <a:pt x="500" y="143"/>
                  </a:cubicBezTo>
                  <a:cubicBezTo>
                    <a:pt x="500" y="143"/>
                    <a:pt x="500" y="144"/>
                    <a:pt x="500" y="144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0" y="149"/>
                    <a:pt x="499" y="149"/>
                    <a:pt x="498" y="149"/>
                  </a:cubicBezTo>
                  <a:cubicBezTo>
                    <a:pt x="495" y="149"/>
                    <a:pt x="493" y="147"/>
                    <a:pt x="491" y="145"/>
                  </a:cubicBezTo>
                  <a:cubicBezTo>
                    <a:pt x="492" y="141"/>
                    <a:pt x="492" y="141"/>
                    <a:pt x="492" y="141"/>
                  </a:cubicBezTo>
                  <a:cubicBezTo>
                    <a:pt x="492" y="140"/>
                    <a:pt x="492" y="139"/>
                    <a:pt x="491" y="139"/>
                  </a:cubicBezTo>
                  <a:cubicBezTo>
                    <a:pt x="490" y="139"/>
                    <a:pt x="489" y="139"/>
                    <a:pt x="489" y="139"/>
                  </a:cubicBezTo>
                  <a:cubicBezTo>
                    <a:pt x="489" y="139"/>
                    <a:pt x="489" y="139"/>
                    <a:pt x="489" y="139"/>
                  </a:cubicBezTo>
                  <a:cubicBezTo>
                    <a:pt x="489" y="138"/>
                    <a:pt x="489" y="138"/>
                    <a:pt x="489" y="137"/>
                  </a:cubicBezTo>
                  <a:lnTo>
                    <a:pt x="498" y="141"/>
                  </a:lnTo>
                  <a:close/>
                  <a:moveTo>
                    <a:pt x="490" y="133"/>
                  </a:moveTo>
                  <a:cubicBezTo>
                    <a:pt x="492" y="131"/>
                    <a:pt x="494" y="130"/>
                    <a:pt x="497" y="129"/>
                  </a:cubicBezTo>
                  <a:cubicBezTo>
                    <a:pt x="497" y="136"/>
                    <a:pt x="497" y="136"/>
                    <a:pt x="497" y="136"/>
                  </a:cubicBezTo>
                  <a:lnTo>
                    <a:pt x="490" y="133"/>
                  </a:lnTo>
                  <a:close/>
                  <a:moveTo>
                    <a:pt x="545" y="276"/>
                  </a:moveTo>
                  <a:cubicBezTo>
                    <a:pt x="544" y="277"/>
                    <a:pt x="544" y="279"/>
                    <a:pt x="544" y="281"/>
                  </a:cubicBezTo>
                  <a:cubicBezTo>
                    <a:pt x="544" y="288"/>
                    <a:pt x="549" y="295"/>
                    <a:pt x="557" y="296"/>
                  </a:cubicBezTo>
                  <a:cubicBezTo>
                    <a:pt x="561" y="327"/>
                    <a:pt x="561" y="327"/>
                    <a:pt x="561" y="327"/>
                  </a:cubicBezTo>
                  <a:cubicBezTo>
                    <a:pt x="509" y="325"/>
                    <a:pt x="509" y="325"/>
                    <a:pt x="509" y="325"/>
                  </a:cubicBezTo>
                  <a:cubicBezTo>
                    <a:pt x="509" y="315"/>
                    <a:pt x="500" y="307"/>
                    <a:pt x="490" y="307"/>
                  </a:cubicBezTo>
                  <a:cubicBezTo>
                    <a:pt x="487" y="307"/>
                    <a:pt x="484" y="308"/>
                    <a:pt x="482" y="309"/>
                  </a:cubicBezTo>
                  <a:cubicBezTo>
                    <a:pt x="461" y="276"/>
                    <a:pt x="461" y="276"/>
                    <a:pt x="461" y="276"/>
                  </a:cubicBezTo>
                  <a:cubicBezTo>
                    <a:pt x="463" y="274"/>
                    <a:pt x="464" y="272"/>
                    <a:pt x="465" y="270"/>
                  </a:cubicBezTo>
                  <a:lnTo>
                    <a:pt x="545" y="276"/>
                  </a:lnTo>
                  <a:close/>
                  <a:moveTo>
                    <a:pt x="338" y="499"/>
                  </a:moveTo>
                  <a:cubicBezTo>
                    <a:pt x="306" y="479"/>
                    <a:pt x="306" y="479"/>
                    <a:pt x="306" y="479"/>
                  </a:cubicBezTo>
                  <a:cubicBezTo>
                    <a:pt x="308" y="476"/>
                    <a:pt x="310" y="472"/>
                    <a:pt x="310" y="468"/>
                  </a:cubicBezTo>
                  <a:cubicBezTo>
                    <a:pt x="310" y="466"/>
                    <a:pt x="310" y="464"/>
                    <a:pt x="309" y="463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339" y="498"/>
                    <a:pt x="339" y="498"/>
                    <a:pt x="339" y="498"/>
                  </a:cubicBezTo>
                  <a:cubicBezTo>
                    <a:pt x="339" y="498"/>
                    <a:pt x="338" y="499"/>
                    <a:pt x="338" y="499"/>
                  </a:cubicBezTo>
                  <a:close/>
                  <a:moveTo>
                    <a:pt x="296" y="473"/>
                  </a:moveTo>
                  <a:cubicBezTo>
                    <a:pt x="295" y="472"/>
                    <a:pt x="294" y="472"/>
                    <a:pt x="294" y="473"/>
                  </a:cubicBezTo>
                  <a:cubicBezTo>
                    <a:pt x="293" y="473"/>
                    <a:pt x="293" y="474"/>
                    <a:pt x="293" y="474"/>
                  </a:cubicBezTo>
                  <a:cubicBezTo>
                    <a:pt x="293" y="480"/>
                    <a:pt x="293" y="480"/>
                    <a:pt x="293" y="480"/>
                  </a:cubicBezTo>
                  <a:cubicBezTo>
                    <a:pt x="291" y="481"/>
                    <a:pt x="290" y="481"/>
                    <a:pt x="288" y="481"/>
                  </a:cubicBezTo>
                  <a:cubicBezTo>
                    <a:pt x="287" y="481"/>
                    <a:pt x="285" y="481"/>
                    <a:pt x="284" y="480"/>
                  </a:cubicBezTo>
                  <a:cubicBezTo>
                    <a:pt x="290" y="469"/>
                    <a:pt x="290" y="469"/>
                    <a:pt x="290" y="469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301" y="464"/>
                    <a:pt x="301" y="464"/>
                    <a:pt x="301" y="464"/>
                  </a:cubicBezTo>
                  <a:cubicBezTo>
                    <a:pt x="302" y="465"/>
                    <a:pt x="302" y="466"/>
                    <a:pt x="302" y="468"/>
                  </a:cubicBezTo>
                  <a:cubicBezTo>
                    <a:pt x="302" y="470"/>
                    <a:pt x="301" y="473"/>
                    <a:pt x="300" y="475"/>
                  </a:cubicBezTo>
                  <a:lnTo>
                    <a:pt x="296" y="473"/>
                  </a:lnTo>
                  <a:close/>
                  <a:moveTo>
                    <a:pt x="275" y="468"/>
                  </a:moveTo>
                  <a:cubicBezTo>
                    <a:pt x="285" y="469"/>
                    <a:pt x="285" y="469"/>
                    <a:pt x="285" y="469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77" y="476"/>
                    <a:pt x="275" y="472"/>
                    <a:pt x="275" y="468"/>
                  </a:cubicBezTo>
                  <a:close/>
                  <a:moveTo>
                    <a:pt x="299" y="460"/>
                  </a:moveTo>
                  <a:cubicBezTo>
                    <a:pt x="299" y="460"/>
                    <a:pt x="300" y="460"/>
                    <a:pt x="300" y="460"/>
                  </a:cubicBezTo>
                  <a:cubicBezTo>
                    <a:pt x="298" y="461"/>
                    <a:pt x="298" y="461"/>
                    <a:pt x="298" y="461"/>
                  </a:cubicBezTo>
                  <a:lnTo>
                    <a:pt x="299" y="460"/>
                  </a:lnTo>
                  <a:close/>
                  <a:moveTo>
                    <a:pt x="288" y="465"/>
                  </a:moveTo>
                  <a:cubicBezTo>
                    <a:pt x="281" y="456"/>
                    <a:pt x="281" y="456"/>
                    <a:pt x="281" y="456"/>
                  </a:cubicBezTo>
                  <a:cubicBezTo>
                    <a:pt x="283" y="455"/>
                    <a:pt x="286" y="454"/>
                    <a:pt x="288" y="454"/>
                  </a:cubicBezTo>
                  <a:cubicBezTo>
                    <a:pt x="291" y="454"/>
                    <a:pt x="294" y="455"/>
                    <a:pt x="296" y="457"/>
                  </a:cubicBezTo>
                  <a:lnTo>
                    <a:pt x="288" y="465"/>
                  </a:lnTo>
                  <a:close/>
                  <a:moveTo>
                    <a:pt x="283" y="465"/>
                  </a:moveTo>
                  <a:cubicBezTo>
                    <a:pt x="275" y="464"/>
                    <a:pt x="275" y="464"/>
                    <a:pt x="275" y="464"/>
                  </a:cubicBezTo>
                  <a:cubicBezTo>
                    <a:pt x="276" y="462"/>
                    <a:pt x="277" y="460"/>
                    <a:pt x="278" y="459"/>
                  </a:cubicBezTo>
                  <a:lnTo>
                    <a:pt x="283" y="465"/>
                  </a:lnTo>
                  <a:close/>
                  <a:moveTo>
                    <a:pt x="308" y="459"/>
                  </a:moveTo>
                  <a:cubicBezTo>
                    <a:pt x="307" y="457"/>
                    <a:pt x="306" y="456"/>
                    <a:pt x="305" y="454"/>
                  </a:cubicBezTo>
                  <a:cubicBezTo>
                    <a:pt x="314" y="445"/>
                    <a:pt x="314" y="445"/>
                    <a:pt x="314" y="445"/>
                  </a:cubicBezTo>
                  <a:cubicBezTo>
                    <a:pt x="320" y="457"/>
                    <a:pt x="320" y="457"/>
                    <a:pt x="320" y="457"/>
                  </a:cubicBezTo>
                  <a:lnTo>
                    <a:pt x="308" y="459"/>
                  </a:lnTo>
                  <a:close/>
                  <a:moveTo>
                    <a:pt x="317" y="442"/>
                  </a:moveTo>
                  <a:cubicBezTo>
                    <a:pt x="362" y="399"/>
                    <a:pt x="362" y="399"/>
                    <a:pt x="362" y="399"/>
                  </a:cubicBezTo>
                  <a:cubicBezTo>
                    <a:pt x="363" y="399"/>
                    <a:pt x="363" y="399"/>
                    <a:pt x="364" y="399"/>
                  </a:cubicBezTo>
                  <a:cubicBezTo>
                    <a:pt x="366" y="399"/>
                    <a:pt x="367" y="399"/>
                    <a:pt x="368" y="398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77" y="431"/>
                    <a:pt x="372" y="438"/>
                    <a:pt x="372" y="446"/>
                  </a:cubicBezTo>
                  <a:cubicBezTo>
                    <a:pt x="372" y="447"/>
                    <a:pt x="372" y="447"/>
                    <a:pt x="372" y="448"/>
                  </a:cubicBezTo>
                  <a:cubicBezTo>
                    <a:pt x="324" y="456"/>
                    <a:pt x="324" y="456"/>
                    <a:pt x="324" y="456"/>
                  </a:cubicBezTo>
                  <a:lnTo>
                    <a:pt x="317" y="442"/>
                  </a:lnTo>
                  <a:close/>
                  <a:moveTo>
                    <a:pt x="288" y="327"/>
                  </a:moveTo>
                  <a:cubicBezTo>
                    <a:pt x="328" y="314"/>
                    <a:pt x="328" y="314"/>
                    <a:pt x="328" y="314"/>
                  </a:cubicBezTo>
                  <a:cubicBezTo>
                    <a:pt x="329" y="314"/>
                    <a:pt x="329" y="314"/>
                    <a:pt x="329" y="315"/>
                  </a:cubicBezTo>
                  <a:cubicBezTo>
                    <a:pt x="294" y="359"/>
                    <a:pt x="294" y="359"/>
                    <a:pt x="294" y="359"/>
                  </a:cubicBezTo>
                  <a:cubicBezTo>
                    <a:pt x="291" y="358"/>
                    <a:pt x="287" y="356"/>
                    <a:pt x="284" y="356"/>
                  </a:cubicBezTo>
                  <a:cubicBezTo>
                    <a:pt x="284" y="356"/>
                    <a:pt x="284" y="356"/>
                    <a:pt x="284" y="356"/>
                  </a:cubicBezTo>
                  <a:cubicBezTo>
                    <a:pt x="281" y="335"/>
                    <a:pt x="281" y="335"/>
                    <a:pt x="281" y="335"/>
                  </a:cubicBezTo>
                  <a:cubicBezTo>
                    <a:pt x="285" y="334"/>
                    <a:pt x="288" y="331"/>
                    <a:pt x="288" y="327"/>
                  </a:cubicBezTo>
                  <a:close/>
                  <a:moveTo>
                    <a:pt x="317" y="281"/>
                  </a:moveTo>
                  <a:cubicBezTo>
                    <a:pt x="317" y="280"/>
                    <a:pt x="316" y="279"/>
                    <a:pt x="316" y="278"/>
                  </a:cubicBezTo>
                  <a:cubicBezTo>
                    <a:pt x="369" y="244"/>
                    <a:pt x="369" y="244"/>
                    <a:pt x="369" y="244"/>
                  </a:cubicBezTo>
                  <a:cubicBezTo>
                    <a:pt x="377" y="260"/>
                    <a:pt x="377" y="260"/>
                    <a:pt x="377" y="260"/>
                  </a:cubicBezTo>
                  <a:cubicBezTo>
                    <a:pt x="373" y="264"/>
                    <a:pt x="370" y="269"/>
                    <a:pt x="370" y="275"/>
                  </a:cubicBezTo>
                  <a:cubicBezTo>
                    <a:pt x="370" y="276"/>
                    <a:pt x="370" y="277"/>
                    <a:pt x="371" y="278"/>
                  </a:cubicBezTo>
                  <a:lnTo>
                    <a:pt x="317" y="281"/>
                  </a:lnTo>
                  <a:close/>
                  <a:moveTo>
                    <a:pt x="290" y="212"/>
                  </a:moveTo>
                  <a:cubicBezTo>
                    <a:pt x="346" y="120"/>
                    <a:pt x="346" y="120"/>
                    <a:pt x="346" y="120"/>
                  </a:cubicBezTo>
                  <a:cubicBezTo>
                    <a:pt x="347" y="121"/>
                    <a:pt x="347" y="121"/>
                    <a:pt x="348" y="121"/>
                  </a:cubicBezTo>
                  <a:cubicBezTo>
                    <a:pt x="348" y="121"/>
                    <a:pt x="348" y="121"/>
                    <a:pt x="349" y="121"/>
                  </a:cubicBezTo>
                  <a:cubicBezTo>
                    <a:pt x="346" y="170"/>
                    <a:pt x="346" y="170"/>
                    <a:pt x="346" y="170"/>
                  </a:cubicBezTo>
                  <a:cubicBezTo>
                    <a:pt x="345" y="170"/>
                    <a:pt x="344" y="170"/>
                    <a:pt x="344" y="170"/>
                  </a:cubicBezTo>
                  <a:cubicBezTo>
                    <a:pt x="334" y="170"/>
                    <a:pt x="326" y="178"/>
                    <a:pt x="326" y="188"/>
                  </a:cubicBezTo>
                  <a:cubicBezTo>
                    <a:pt x="326" y="191"/>
                    <a:pt x="327" y="194"/>
                    <a:pt x="328" y="196"/>
                  </a:cubicBezTo>
                  <a:cubicBezTo>
                    <a:pt x="292" y="213"/>
                    <a:pt x="292" y="213"/>
                    <a:pt x="292" y="213"/>
                  </a:cubicBezTo>
                  <a:cubicBezTo>
                    <a:pt x="291" y="213"/>
                    <a:pt x="291" y="212"/>
                    <a:pt x="290" y="212"/>
                  </a:cubicBezTo>
                  <a:close/>
                  <a:moveTo>
                    <a:pt x="432" y="204"/>
                  </a:moveTo>
                  <a:cubicBezTo>
                    <a:pt x="432" y="203"/>
                    <a:pt x="432" y="203"/>
                    <a:pt x="432" y="203"/>
                  </a:cubicBezTo>
                  <a:cubicBezTo>
                    <a:pt x="433" y="202"/>
                    <a:pt x="433" y="202"/>
                    <a:pt x="433" y="202"/>
                  </a:cubicBezTo>
                  <a:cubicBezTo>
                    <a:pt x="433" y="203"/>
                    <a:pt x="432" y="203"/>
                    <a:pt x="432" y="204"/>
                  </a:cubicBezTo>
                  <a:close/>
                  <a:moveTo>
                    <a:pt x="565" y="365"/>
                  </a:moveTo>
                  <a:cubicBezTo>
                    <a:pt x="562" y="370"/>
                    <a:pt x="562" y="370"/>
                    <a:pt x="562" y="370"/>
                  </a:cubicBezTo>
                  <a:cubicBezTo>
                    <a:pt x="560" y="369"/>
                    <a:pt x="558" y="367"/>
                    <a:pt x="557" y="364"/>
                  </a:cubicBezTo>
                  <a:cubicBezTo>
                    <a:pt x="562" y="363"/>
                    <a:pt x="562" y="363"/>
                    <a:pt x="562" y="363"/>
                  </a:cubicBezTo>
                  <a:lnTo>
                    <a:pt x="565" y="365"/>
                  </a:lnTo>
                  <a:close/>
                  <a:moveTo>
                    <a:pt x="548" y="362"/>
                  </a:moveTo>
                  <a:cubicBezTo>
                    <a:pt x="502" y="370"/>
                    <a:pt x="502" y="370"/>
                    <a:pt x="502" y="370"/>
                  </a:cubicBezTo>
                  <a:cubicBezTo>
                    <a:pt x="501" y="366"/>
                    <a:pt x="497" y="364"/>
                    <a:pt x="493" y="364"/>
                  </a:cubicBezTo>
                  <a:cubicBezTo>
                    <a:pt x="489" y="364"/>
                    <a:pt x="485" y="365"/>
                    <a:pt x="484" y="373"/>
                  </a:cubicBezTo>
                  <a:cubicBezTo>
                    <a:pt x="436" y="373"/>
                    <a:pt x="436" y="373"/>
                    <a:pt x="436" y="373"/>
                  </a:cubicBezTo>
                  <a:cubicBezTo>
                    <a:pt x="435" y="369"/>
                    <a:pt x="434" y="367"/>
                    <a:pt x="432" y="366"/>
                  </a:cubicBezTo>
                  <a:cubicBezTo>
                    <a:pt x="427" y="323"/>
                    <a:pt x="427" y="323"/>
                    <a:pt x="427" y="323"/>
                  </a:cubicBezTo>
                  <a:cubicBezTo>
                    <a:pt x="429" y="322"/>
                    <a:pt x="431" y="320"/>
                    <a:pt x="432" y="318"/>
                  </a:cubicBezTo>
                  <a:cubicBezTo>
                    <a:pt x="471" y="328"/>
                    <a:pt x="471" y="328"/>
                    <a:pt x="471" y="328"/>
                  </a:cubicBezTo>
                  <a:cubicBezTo>
                    <a:pt x="471" y="338"/>
                    <a:pt x="480" y="346"/>
                    <a:pt x="490" y="346"/>
                  </a:cubicBezTo>
                  <a:cubicBezTo>
                    <a:pt x="497" y="346"/>
                    <a:pt x="503" y="342"/>
                    <a:pt x="506" y="337"/>
                  </a:cubicBezTo>
                  <a:cubicBezTo>
                    <a:pt x="548" y="357"/>
                    <a:pt x="548" y="357"/>
                    <a:pt x="548" y="357"/>
                  </a:cubicBezTo>
                  <a:cubicBezTo>
                    <a:pt x="548" y="358"/>
                    <a:pt x="548" y="359"/>
                    <a:pt x="548" y="360"/>
                  </a:cubicBezTo>
                  <a:cubicBezTo>
                    <a:pt x="548" y="360"/>
                    <a:pt x="548" y="361"/>
                    <a:pt x="548" y="362"/>
                  </a:cubicBezTo>
                  <a:close/>
                  <a:moveTo>
                    <a:pt x="394" y="440"/>
                  </a:moveTo>
                  <a:cubicBezTo>
                    <a:pt x="391" y="433"/>
                    <a:pt x="391" y="433"/>
                    <a:pt x="391" y="433"/>
                  </a:cubicBezTo>
                  <a:cubicBezTo>
                    <a:pt x="392" y="433"/>
                    <a:pt x="393" y="433"/>
                    <a:pt x="393" y="433"/>
                  </a:cubicBezTo>
                  <a:cubicBezTo>
                    <a:pt x="395" y="433"/>
                    <a:pt x="396" y="433"/>
                    <a:pt x="397" y="433"/>
                  </a:cubicBezTo>
                  <a:lnTo>
                    <a:pt x="394" y="440"/>
                  </a:lnTo>
                  <a:close/>
                  <a:moveTo>
                    <a:pt x="393" y="425"/>
                  </a:moveTo>
                  <a:cubicBezTo>
                    <a:pt x="391" y="425"/>
                    <a:pt x="389" y="425"/>
                    <a:pt x="387" y="426"/>
                  </a:cubicBezTo>
                  <a:cubicBezTo>
                    <a:pt x="371" y="396"/>
                    <a:pt x="371" y="396"/>
                    <a:pt x="371" y="396"/>
                  </a:cubicBezTo>
                  <a:cubicBezTo>
                    <a:pt x="373" y="394"/>
                    <a:pt x="374" y="392"/>
                    <a:pt x="374" y="389"/>
                  </a:cubicBezTo>
                  <a:cubicBezTo>
                    <a:pt x="374" y="389"/>
                    <a:pt x="374" y="389"/>
                    <a:pt x="374" y="389"/>
                  </a:cubicBezTo>
                  <a:cubicBezTo>
                    <a:pt x="417" y="378"/>
                    <a:pt x="417" y="378"/>
                    <a:pt x="417" y="378"/>
                  </a:cubicBezTo>
                  <a:cubicBezTo>
                    <a:pt x="418" y="379"/>
                    <a:pt x="419" y="380"/>
                    <a:pt x="420" y="381"/>
                  </a:cubicBezTo>
                  <a:cubicBezTo>
                    <a:pt x="400" y="426"/>
                    <a:pt x="400" y="426"/>
                    <a:pt x="400" y="426"/>
                  </a:cubicBezTo>
                  <a:cubicBezTo>
                    <a:pt x="398" y="425"/>
                    <a:pt x="396" y="425"/>
                    <a:pt x="393" y="425"/>
                  </a:cubicBezTo>
                  <a:close/>
                  <a:moveTo>
                    <a:pt x="303" y="377"/>
                  </a:moveTo>
                  <a:cubicBezTo>
                    <a:pt x="303" y="377"/>
                    <a:pt x="303" y="376"/>
                    <a:pt x="303" y="376"/>
                  </a:cubicBezTo>
                  <a:cubicBezTo>
                    <a:pt x="303" y="370"/>
                    <a:pt x="301" y="365"/>
                    <a:pt x="297" y="362"/>
                  </a:cubicBezTo>
                  <a:cubicBezTo>
                    <a:pt x="332" y="317"/>
                    <a:pt x="332" y="317"/>
                    <a:pt x="332" y="317"/>
                  </a:cubicBezTo>
                  <a:cubicBezTo>
                    <a:pt x="334" y="318"/>
                    <a:pt x="335" y="318"/>
                    <a:pt x="337" y="318"/>
                  </a:cubicBezTo>
                  <a:cubicBezTo>
                    <a:pt x="341" y="318"/>
                    <a:pt x="345" y="315"/>
                    <a:pt x="346" y="311"/>
                  </a:cubicBezTo>
                  <a:cubicBezTo>
                    <a:pt x="382" y="313"/>
                    <a:pt x="382" y="313"/>
                    <a:pt x="382" y="313"/>
                  </a:cubicBezTo>
                  <a:cubicBezTo>
                    <a:pt x="364" y="379"/>
                    <a:pt x="364" y="379"/>
                    <a:pt x="364" y="379"/>
                  </a:cubicBezTo>
                  <a:cubicBezTo>
                    <a:pt x="360" y="379"/>
                    <a:pt x="356" y="382"/>
                    <a:pt x="355" y="386"/>
                  </a:cubicBezTo>
                  <a:lnTo>
                    <a:pt x="303" y="377"/>
                  </a:lnTo>
                  <a:close/>
                  <a:moveTo>
                    <a:pt x="292" y="368"/>
                  </a:moveTo>
                  <a:cubicBezTo>
                    <a:pt x="294" y="370"/>
                    <a:pt x="295" y="373"/>
                    <a:pt x="295" y="376"/>
                  </a:cubicBezTo>
                  <a:cubicBezTo>
                    <a:pt x="287" y="374"/>
                    <a:pt x="287" y="374"/>
                    <a:pt x="287" y="374"/>
                  </a:cubicBezTo>
                  <a:lnTo>
                    <a:pt x="292" y="368"/>
                  </a:lnTo>
                  <a:close/>
                  <a:moveTo>
                    <a:pt x="388" y="285"/>
                  </a:moveTo>
                  <a:cubicBezTo>
                    <a:pt x="386" y="285"/>
                    <a:pt x="383" y="284"/>
                    <a:pt x="381" y="282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0" y="284"/>
                    <a:pt x="390" y="284"/>
                    <a:pt x="390" y="284"/>
                  </a:cubicBezTo>
                  <a:cubicBezTo>
                    <a:pt x="389" y="285"/>
                    <a:pt x="389" y="285"/>
                    <a:pt x="388" y="285"/>
                  </a:cubicBezTo>
                  <a:close/>
                  <a:moveTo>
                    <a:pt x="446" y="270"/>
                  </a:moveTo>
                  <a:cubicBezTo>
                    <a:pt x="446" y="271"/>
                    <a:pt x="447" y="271"/>
                    <a:pt x="447" y="272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4" y="303"/>
                    <a:pt x="424" y="303"/>
                  </a:cubicBezTo>
                  <a:cubicBezTo>
                    <a:pt x="422" y="303"/>
                    <a:pt x="420" y="304"/>
                    <a:pt x="418" y="305"/>
                  </a:cubicBezTo>
                  <a:cubicBezTo>
                    <a:pt x="402" y="286"/>
                    <a:pt x="402" y="286"/>
                    <a:pt x="402" y="286"/>
                  </a:cubicBezTo>
                  <a:cubicBezTo>
                    <a:pt x="405" y="283"/>
                    <a:pt x="406" y="279"/>
                    <a:pt x="406" y="275"/>
                  </a:cubicBezTo>
                  <a:lnTo>
                    <a:pt x="446" y="270"/>
                  </a:lnTo>
                  <a:close/>
                  <a:moveTo>
                    <a:pt x="396" y="280"/>
                  </a:moveTo>
                  <a:cubicBezTo>
                    <a:pt x="395" y="279"/>
                    <a:pt x="395" y="279"/>
                    <a:pt x="395" y="279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6" y="279"/>
                    <a:pt x="395" y="278"/>
                    <a:pt x="395" y="277"/>
                  </a:cubicBezTo>
                  <a:cubicBezTo>
                    <a:pt x="395" y="277"/>
                    <a:pt x="394" y="277"/>
                    <a:pt x="393" y="277"/>
                  </a:cubicBezTo>
                  <a:cubicBezTo>
                    <a:pt x="393" y="277"/>
                    <a:pt x="393" y="277"/>
                    <a:pt x="393" y="277"/>
                  </a:cubicBezTo>
                  <a:cubicBezTo>
                    <a:pt x="392" y="276"/>
                    <a:pt x="392" y="276"/>
                    <a:pt x="392" y="276"/>
                  </a:cubicBezTo>
                  <a:cubicBezTo>
                    <a:pt x="398" y="275"/>
                    <a:pt x="398" y="275"/>
                    <a:pt x="398" y="275"/>
                  </a:cubicBezTo>
                  <a:cubicBezTo>
                    <a:pt x="398" y="277"/>
                    <a:pt x="398" y="279"/>
                    <a:pt x="396" y="280"/>
                  </a:cubicBezTo>
                  <a:close/>
                  <a:moveTo>
                    <a:pt x="388" y="273"/>
                  </a:moveTo>
                  <a:cubicBezTo>
                    <a:pt x="388" y="273"/>
                    <a:pt x="388" y="273"/>
                    <a:pt x="388" y="273"/>
                  </a:cubicBezTo>
                  <a:cubicBezTo>
                    <a:pt x="384" y="265"/>
                    <a:pt x="384" y="265"/>
                    <a:pt x="384" y="265"/>
                  </a:cubicBezTo>
                  <a:cubicBezTo>
                    <a:pt x="385" y="265"/>
                    <a:pt x="387" y="264"/>
                    <a:pt x="388" y="264"/>
                  </a:cubicBezTo>
                  <a:cubicBezTo>
                    <a:pt x="393" y="264"/>
                    <a:pt x="397" y="267"/>
                    <a:pt x="398" y="271"/>
                  </a:cubicBezTo>
                  <a:lnTo>
                    <a:pt x="388" y="273"/>
                  </a:lnTo>
                  <a:close/>
                  <a:moveTo>
                    <a:pt x="392" y="292"/>
                  </a:moveTo>
                  <a:cubicBezTo>
                    <a:pt x="394" y="292"/>
                    <a:pt x="397" y="291"/>
                    <a:pt x="399" y="289"/>
                  </a:cubicBezTo>
                  <a:cubicBezTo>
                    <a:pt x="416" y="307"/>
                    <a:pt x="416" y="307"/>
                    <a:pt x="416" y="307"/>
                  </a:cubicBezTo>
                  <a:cubicBezTo>
                    <a:pt x="415" y="308"/>
                    <a:pt x="414" y="309"/>
                    <a:pt x="414" y="310"/>
                  </a:cubicBezTo>
                  <a:cubicBezTo>
                    <a:pt x="387" y="309"/>
                    <a:pt x="387" y="309"/>
                    <a:pt x="387" y="309"/>
                  </a:cubicBezTo>
                  <a:lnTo>
                    <a:pt x="392" y="292"/>
                  </a:lnTo>
                  <a:close/>
                  <a:moveTo>
                    <a:pt x="414" y="314"/>
                  </a:moveTo>
                  <a:cubicBezTo>
                    <a:pt x="414" y="316"/>
                    <a:pt x="415" y="317"/>
                    <a:pt x="415" y="318"/>
                  </a:cubicBezTo>
                  <a:cubicBezTo>
                    <a:pt x="372" y="383"/>
                    <a:pt x="372" y="383"/>
                    <a:pt x="372" y="383"/>
                  </a:cubicBezTo>
                  <a:cubicBezTo>
                    <a:pt x="371" y="382"/>
                    <a:pt x="370" y="381"/>
                    <a:pt x="368" y="380"/>
                  </a:cubicBezTo>
                  <a:cubicBezTo>
                    <a:pt x="386" y="313"/>
                    <a:pt x="386" y="313"/>
                    <a:pt x="386" y="313"/>
                  </a:cubicBezTo>
                  <a:lnTo>
                    <a:pt x="414" y="314"/>
                  </a:lnTo>
                  <a:close/>
                  <a:moveTo>
                    <a:pt x="426" y="363"/>
                  </a:moveTo>
                  <a:cubicBezTo>
                    <a:pt x="421" y="363"/>
                    <a:pt x="416" y="368"/>
                    <a:pt x="416" y="373"/>
                  </a:cubicBezTo>
                  <a:cubicBezTo>
                    <a:pt x="416" y="373"/>
                    <a:pt x="416" y="374"/>
                    <a:pt x="416" y="374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418" y="321"/>
                    <a:pt x="418" y="321"/>
                    <a:pt x="418" y="321"/>
                  </a:cubicBezTo>
                  <a:cubicBezTo>
                    <a:pt x="420" y="322"/>
                    <a:pt x="421" y="323"/>
                    <a:pt x="423" y="323"/>
                  </a:cubicBezTo>
                  <a:cubicBezTo>
                    <a:pt x="427" y="364"/>
                    <a:pt x="427" y="364"/>
                    <a:pt x="427" y="364"/>
                  </a:cubicBezTo>
                  <a:cubicBezTo>
                    <a:pt x="427" y="363"/>
                    <a:pt x="427" y="363"/>
                    <a:pt x="426" y="363"/>
                  </a:cubicBezTo>
                  <a:close/>
                  <a:moveTo>
                    <a:pt x="490" y="338"/>
                  </a:moveTo>
                  <a:cubicBezTo>
                    <a:pt x="485" y="338"/>
                    <a:pt x="481" y="335"/>
                    <a:pt x="479" y="330"/>
                  </a:cubicBezTo>
                  <a:cubicBezTo>
                    <a:pt x="493" y="333"/>
                    <a:pt x="493" y="333"/>
                    <a:pt x="493" y="333"/>
                  </a:cubicBezTo>
                  <a:cubicBezTo>
                    <a:pt x="494" y="334"/>
                    <a:pt x="494" y="333"/>
                    <a:pt x="495" y="333"/>
                  </a:cubicBezTo>
                  <a:cubicBezTo>
                    <a:pt x="495" y="332"/>
                    <a:pt x="495" y="332"/>
                    <a:pt x="495" y="331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7" y="336"/>
                    <a:pt x="494" y="338"/>
                    <a:pt x="490" y="338"/>
                  </a:cubicBezTo>
                  <a:close/>
                  <a:moveTo>
                    <a:pt x="500" y="329"/>
                  </a:moveTo>
                  <a:cubicBezTo>
                    <a:pt x="501" y="329"/>
                    <a:pt x="501" y="329"/>
                    <a:pt x="501" y="329"/>
                  </a:cubicBezTo>
                  <a:cubicBezTo>
                    <a:pt x="501" y="329"/>
                    <a:pt x="501" y="330"/>
                    <a:pt x="501" y="330"/>
                  </a:cubicBezTo>
                  <a:lnTo>
                    <a:pt x="500" y="329"/>
                  </a:lnTo>
                  <a:close/>
                  <a:moveTo>
                    <a:pt x="491" y="325"/>
                  </a:moveTo>
                  <a:cubicBezTo>
                    <a:pt x="486" y="316"/>
                    <a:pt x="486" y="316"/>
                    <a:pt x="486" y="316"/>
                  </a:cubicBezTo>
                  <a:cubicBezTo>
                    <a:pt x="487" y="316"/>
                    <a:pt x="489" y="315"/>
                    <a:pt x="490" y="315"/>
                  </a:cubicBezTo>
                  <a:cubicBezTo>
                    <a:pt x="496" y="315"/>
                    <a:pt x="500" y="320"/>
                    <a:pt x="501" y="325"/>
                  </a:cubicBezTo>
                  <a:lnTo>
                    <a:pt x="491" y="325"/>
                  </a:lnTo>
                  <a:close/>
                  <a:moveTo>
                    <a:pt x="488" y="327"/>
                  </a:moveTo>
                  <a:cubicBezTo>
                    <a:pt x="488" y="327"/>
                    <a:pt x="488" y="328"/>
                    <a:pt x="489" y="328"/>
                  </a:cubicBezTo>
                  <a:cubicBezTo>
                    <a:pt x="479" y="326"/>
                    <a:pt x="479" y="326"/>
                    <a:pt x="479" y="326"/>
                  </a:cubicBezTo>
                  <a:cubicBezTo>
                    <a:pt x="479" y="323"/>
                    <a:pt x="481" y="320"/>
                    <a:pt x="483" y="318"/>
                  </a:cubicBezTo>
                  <a:lnTo>
                    <a:pt x="488" y="327"/>
                  </a:lnTo>
                  <a:close/>
                  <a:moveTo>
                    <a:pt x="471" y="323"/>
                  </a:moveTo>
                  <a:cubicBezTo>
                    <a:pt x="433" y="313"/>
                    <a:pt x="433" y="313"/>
                    <a:pt x="433" y="313"/>
                  </a:cubicBezTo>
                  <a:cubicBezTo>
                    <a:pt x="433" y="313"/>
                    <a:pt x="433" y="313"/>
                    <a:pt x="433" y="313"/>
                  </a:cubicBezTo>
                  <a:cubicBezTo>
                    <a:pt x="433" y="310"/>
                    <a:pt x="432" y="307"/>
                    <a:pt x="429" y="305"/>
                  </a:cubicBezTo>
                  <a:cubicBezTo>
                    <a:pt x="450" y="275"/>
                    <a:pt x="450" y="275"/>
                    <a:pt x="450" y="275"/>
                  </a:cubicBezTo>
                  <a:cubicBezTo>
                    <a:pt x="451" y="276"/>
                    <a:pt x="453" y="277"/>
                    <a:pt x="455" y="277"/>
                  </a:cubicBezTo>
                  <a:cubicBezTo>
                    <a:pt x="456" y="277"/>
                    <a:pt x="456" y="277"/>
                    <a:pt x="457" y="277"/>
                  </a:cubicBezTo>
                  <a:cubicBezTo>
                    <a:pt x="478" y="311"/>
                    <a:pt x="478" y="311"/>
                    <a:pt x="478" y="311"/>
                  </a:cubicBezTo>
                  <a:cubicBezTo>
                    <a:pt x="475" y="314"/>
                    <a:pt x="472" y="319"/>
                    <a:pt x="471" y="323"/>
                  </a:cubicBezTo>
                  <a:close/>
                  <a:moveTo>
                    <a:pt x="446" y="266"/>
                  </a:moveTo>
                  <a:cubicBezTo>
                    <a:pt x="406" y="271"/>
                    <a:pt x="406" y="271"/>
                    <a:pt x="406" y="271"/>
                  </a:cubicBezTo>
                  <a:cubicBezTo>
                    <a:pt x="404" y="262"/>
                    <a:pt x="397" y="256"/>
                    <a:pt x="388" y="256"/>
                  </a:cubicBezTo>
                  <a:cubicBezTo>
                    <a:pt x="386" y="256"/>
                    <a:pt x="383" y="257"/>
                    <a:pt x="381" y="258"/>
                  </a:cubicBezTo>
                  <a:cubicBezTo>
                    <a:pt x="372" y="242"/>
                    <a:pt x="372" y="242"/>
                    <a:pt x="372" y="242"/>
                  </a:cubicBezTo>
                  <a:cubicBezTo>
                    <a:pt x="419" y="212"/>
                    <a:pt x="419" y="212"/>
                    <a:pt x="419" y="212"/>
                  </a:cubicBezTo>
                  <a:cubicBezTo>
                    <a:pt x="421" y="213"/>
                    <a:pt x="424" y="213"/>
                    <a:pt x="426" y="213"/>
                  </a:cubicBezTo>
                  <a:cubicBezTo>
                    <a:pt x="428" y="213"/>
                    <a:pt x="430" y="213"/>
                    <a:pt x="431" y="213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48" y="261"/>
                    <a:pt x="446" y="263"/>
                    <a:pt x="446" y="266"/>
                  </a:cubicBezTo>
                  <a:close/>
                  <a:moveTo>
                    <a:pt x="417" y="197"/>
                  </a:moveTo>
                  <a:cubicBezTo>
                    <a:pt x="423" y="197"/>
                    <a:pt x="423" y="197"/>
                    <a:pt x="423" y="197"/>
                  </a:cubicBezTo>
                  <a:cubicBezTo>
                    <a:pt x="425" y="201"/>
                    <a:pt x="425" y="201"/>
                    <a:pt x="425" y="201"/>
                  </a:cubicBezTo>
                  <a:cubicBezTo>
                    <a:pt x="425" y="202"/>
                    <a:pt x="426" y="202"/>
                    <a:pt x="426" y="202"/>
                  </a:cubicBezTo>
                  <a:cubicBezTo>
                    <a:pt x="422" y="205"/>
                    <a:pt x="422" y="205"/>
                    <a:pt x="422" y="205"/>
                  </a:cubicBezTo>
                  <a:cubicBezTo>
                    <a:pt x="419" y="203"/>
                    <a:pt x="417" y="200"/>
                    <a:pt x="417" y="197"/>
                  </a:cubicBezTo>
                  <a:close/>
                  <a:moveTo>
                    <a:pt x="434" y="197"/>
                  </a:moveTo>
                  <a:cubicBezTo>
                    <a:pt x="430" y="200"/>
                    <a:pt x="430" y="200"/>
                    <a:pt x="430" y="200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8" y="186"/>
                    <a:pt x="428" y="186"/>
                    <a:pt x="428" y="186"/>
                  </a:cubicBezTo>
                  <a:cubicBezTo>
                    <a:pt x="432" y="187"/>
                    <a:pt x="436" y="191"/>
                    <a:pt x="436" y="195"/>
                  </a:cubicBezTo>
                  <a:lnTo>
                    <a:pt x="434" y="197"/>
                  </a:lnTo>
                  <a:close/>
                  <a:moveTo>
                    <a:pt x="424" y="191"/>
                  </a:moveTo>
                  <a:cubicBezTo>
                    <a:pt x="422" y="187"/>
                    <a:pt x="422" y="187"/>
                    <a:pt x="422" y="187"/>
                  </a:cubicBezTo>
                  <a:cubicBezTo>
                    <a:pt x="423" y="186"/>
                    <a:pt x="424" y="186"/>
                    <a:pt x="424" y="186"/>
                  </a:cubicBezTo>
                  <a:lnTo>
                    <a:pt x="424" y="191"/>
                  </a:lnTo>
                  <a:close/>
                  <a:moveTo>
                    <a:pt x="421" y="193"/>
                  </a:moveTo>
                  <a:cubicBezTo>
                    <a:pt x="417" y="193"/>
                    <a:pt x="417" y="193"/>
                    <a:pt x="417" y="193"/>
                  </a:cubicBezTo>
                  <a:cubicBezTo>
                    <a:pt x="417" y="191"/>
                    <a:pt x="418" y="190"/>
                    <a:pt x="419" y="189"/>
                  </a:cubicBezTo>
                  <a:lnTo>
                    <a:pt x="421" y="193"/>
                  </a:lnTo>
                  <a:close/>
                  <a:moveTo>
                    <a:pt x="409" y="192"/>
                  </a:moveTo>
                  <a:cubicBezTo>
                    <a:pt x="362" y="188"/>
                    <a:pt x="362" y="188"/>
                    <a:pt x="362" y="188"/>
                  </a:cubicBezTo>
                  <a:cubicBezTo>
                    <a:pt x="362" y="184"/>
                    <a:pt x="360" y="180"/>
                    <a:pt x="358" y="177"/>
                  </a:cubicBezTo>
                  <a:cubicBezTo>
                    <a:pt x="390" y="144"/>
                    <a:pt x="390" y="144"/>
                    <a:pt x="390" y="144"/>
                  </a:cubicBezTo>
                  <a:cubicBezTo>
                    <a:pt x="391" y="145"/>
                    <a:pt x="393" y="146"/>
                    <a:pt x="395" y="146"/>
                  </a:cubicBezTo>
                  <a:cubicBezTo>
                    <a:pt x="396" y="146"/>
                    <a:pt x="397" y="146"/>
                    <a:pt x="398" y="146"/>
                  </a:cubicBezTo>
                  <a:cubicBezTo>
                    <a:pt x="415" y="182"/>
                    <a:pt x="415" y="182"/>
                    <a:pt x="415" y="182"/>
                  </a:cubicBezTo>
                  <a:cubicBezTo>
                    <a:pt x="412" y="184"/>
                    <a:pt x="410" y="188"/>
                    <a:pt x="409" y="192"/>
                  </a:cubicBezTo>
                  <a:close/>
                  <a:moveTo>
                    <a:pt x="349" y="180"/>
                  </a:moveTo>
                  <a:cubicBezTo>
                    <a:pt x="349" y="180"/>
                    <a:pt x="349" y="180"/>
                    <a:pt x="349" y="180"/>
                  </a:cubicBezTo>
                  <a:cubicBezTo>
                    <a:pt x="349" y="180"/>
                    <a:pt x="349" y="180"/>
                    <a:pt x="349" y="180"/>
                  </a:cubicBezTo>
                  <a:close/>
                  <a:moveTo>
                    <a:pt x="352" y="183"/>
                  </a:moveTo>
                  <a:cubicBezTo>
                    <a:pt x="353" y="184"/>
                    <a:pt x="353" y="185"/>
                    <a:pt x="354" y="187"/>
                  </a:cubicBezTo>
                  <a:cubicBezTo>
                    <a:pt x="349" y="186"/>
                    <a:pt x="349" y="186"/>
                    <a:pt x="349" y="186"/>
                  </a:cubicBezTo>
                  <a:lnTo>
                    <a:pt x="352" y="183"/>
                  </a:lnTo>
                  <a:close/>
                  <a:moveTo>
                    <a:pt x="387" y="142"/>
                  </a:moveTo>
                  <a:cubicBezTo>
                    <a:pt x="355" y="174"/>
                    <a:pt x="355" y="174"/>
                    <a:pt x="355" y="174"/>
                  </a:cubicBezTo>
                  <a:cubicBezTo>
                    <a:pt x="353" y="173"/>
                    <a:pt x="352" y="172"/>
                    <a:pt x="350" y="171"/>
                  </a:cubicBezTo>
                  <a:cubicBezTo>
                    <a:pt x="353" y="120"/>
                    <a:pt x="353" y="120"/>
                    <a:pt x="353" y="120"/>
                  </a:cubicBezTo>
                  <a:cubicBezTo>
                    <a:pt x="356" y="119"/>
                    <a:pt x="359" y="117"/>
                    <a:pt x="361" y="115"/>
                  </a:cubicBezTo>
                  <a:cubicBezTo>
                    <a:pt x="386" y="132"/>
                    <a:pt x="386" y="132"/>
                    <a:pt x="386" y="132"/>
                  </a:cubicBezTo>
                  <a:cubicBezTo>
                    <a:pt x="386" y="133"/>
                    <a:pt x="385" y="135"/>
                    <a:pt x="385" y="136"/>
                  </a:cubicBezTo>
                  <a:cubicBezTo>
                    <a:pt x="385" y="138"/>
                    <a:pt x="386" y="140"/>
                    <a:pt x="387" y="142"/>
                  </a:cubicBezTo>
                  <a:close/>
                  <a:moveTo>
                    <a:pt x="349" y="99"/>
                  </a:moveTo>
                  <a:cubicBezTo>
                    <a:pt x="347" y="93"/>
                    <a:pt x="347" y="93"/>
                    <a:pt x="347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50" y="93"/>
                    <a:pt x="352" y="94"/>
                    <a:pt x="353" y="95"/>
                  </a:cubicBezTo>
                  <a:lnTo>
                    <a:pt x="349" y="99"/>
                  </a:lnTo>
                  <a:close/>
                  <a:moveTo>
                    <a:pt x="345" y="98"/>
                  </a:moveTo>
                  <a:cubicBezTo>
                    <a:pt x="341" y="96"/>
                    <a:pt x="341" y="96"/>
                    <a:pt x="341" y="96"/>
                  </a:cubicBezTo>
                  <a:cubicBezTo>
                    <a:pt x="342" y="96"/>
                    <a:pt x="343" y="95"/>
                    <a:pt x="343" y="94"/>
                  </a:cubicBezTo>
                  <a:lnTo>
                    <a:pt x="345" y="98"/>
                  </a:lnTo>
                  <a:close/>
                  <a:moveTo>
                    <a:pt x="355" y="110"/>
                  </a:moveTo>
                  <a:cubicBezTo>
                    <a:pt x="354" y="111"/>
                    <a:pt x="354" y="111"/>
                    <a:pt x="353" y="111"/>
                  </a:cubicBezTo>
                  <a:cubicBezTo>
                    <a:pt x="353" y="109"/>
                    <a:pt x="353" y="109"/>
                    <a:pt x="353" y="109"/>
                  </a:cubicBezTo>
                  <a:lnTo>
                    <a:pt x="355" y="110"/>
                  </a:lnTo>
                  <a:close/>
                  <a:moveTo>
                    <a:pt x="334" y="188"/>
                  </a:moveTo>
                  <a:cubicBezTo>
                    <a:pt x="334" y="182"/>
                    <a:pt x="338" y="178"/>
                    <a:pt x="344" y="178"/>
                  </a:cubicBezTo>
                  <a:cubicBezTo>
                    <a:pt x="344" y="178"/>
                    <a:pt x="345" y="178"/>
                    <a:pt x="345" y="178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6"/>
                    <a:pt x="345" y="186"/>
                    <a:pt x="345" y="186"/>
                  </a:cubicBezTo>
                  <a:cubicBezTo>
                    <a:pt x="344" y="186"/>
                    <a:pt x="344" y="186"/>
                    <a:pt x="344" y="186"/>
                  </a:cubicBezTo>
                  <a:cubicBezTo>
                    <a:pt x="343" y="186"/>
                    <a:pt x="342" y="187"/>
                    <a:pt x="342" y="188"/>
                  </a:cubicBezTo>
                  <a:cubicBezTo>
                    <a:pt x="342" y="189"/>
                    <a:pt x="342" y="189"/>
                    <a:pt x="343" y="190"/>
                  </a:cubicBezTo>
                  <a:cubicBezTo>
                    <a:pt x="336" y="193"/>
                    <a:pt x="336" y="193"/>
                    <a:pt x="336" y="193"/>
                  </a:cubicBezTo>
                  <a:cubicBezTo>
                    <a:pt x="335" y="192"/>
                    <a:pt x="334" y="190"/>
                    <a:pt x="334" y="188"/>
                  </a:cubicBezTo>
                  <a:close/>
                  <a:moveTo>
                    <a:pt x="344" y="194"/>
                  </a:moveTo>
                  <a:cubicBezTo>
                    <a:pt x="346" y="197"/>
                    <a:pt x="346" y="197"/>
                    <a:pt x="346" y="197"/>
                  </a:cubicBezTo>
                  <a:cubicBezTo>
                    <a:pt x="345" y="198"/>
                    <a:pt x="345" y="198"/>
                    <a:pt x="344" y="198"/>
                  </a:cubicBezTo>
                  <a:cubicBezTo>
                    <a:pt x="342" y="198"/>
                    <a:pt x="340" y="197"/>
                    <a:pt x="339" y="196"/>
                  </a:cubicBezTo>
                  <a:lnTo>
                    <a:pt x="344" y="194"/>
                  </a:lnTo>
                  <a:close/>
                  <a:moveTo>
                    <a:pt x="347" y="190"/>
                  </a:moveTo>
                  <a:cubicBezTo>
                    <a:pt x="353" y="191"/>
                    <a:pt x="353" y="191"/>
                    <a:pt x="353" y="191"/>
                  </a:cubicBezTo>
                  <a:cubicBezTo>
                    <a:pt x="353" y="193"/>
                    <a:pt x="351" y="194"/>
                    <a:pt x="350" y="196"/>
                  </a:cubicBezTo>
                  <a:lnTo>
                    <a:pt x="347" y="190"/>
                  </a:lnTo>
                  <a:close/>
                  <a:moveTo>
                    <a:pt x="361" y="191"/>
                  </a:moveTo>
                  <a:cubicBezTo>
                    <a:pt x="409" y="196"/>
                    <a:pt x="409" y="196"/>
                    <a:pt x="409" y="196"/>
                  </a:cubicBezTo>
                  <a:cubicBezTo>
                    <a:pt x="409" y="201"/>
                    <a:pt x="411" y="206"/>
                    <a:pt x="415" y="209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53" y="203"/>
                    <a:pt x="353" y="203"/>
                    <a:pt x="353" y="203"/>
                  </a:cubicBezTo>
                  <a:cubicBezTo>
                    <a:pt x="357" y="200"/>
                    <a:pt x="360" y="196"/>
                    <a:pt x="361" y="191"/>
                  </a:cubicBezTo>
                  <a:close/>
                  <a:moveTo>
                    <a:pt x="378" y="275"/>
                  </a:moveTo>
                  <a:cubicBezTo>
                    <a:pt x="378" y="272"/>
                    <a:pt x="379" y="270"/>
                    <a:pt x="381" y="268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79" y="277"/>
                    <a:pt x="379" y="277"/>
                    <a:pt x="379" y="277"/>
                  </a:cubicBezTo>
                  <a:cubicBezTo>
                    <a:pt x="378" y="277"/>
                    <a:pt x="378" y="276"/>
                    <a:pt x="378" y="275"/>
                  </a:cubicBezTo>
                  <a:close/>
                  <a:moveTo>
                    <a:pt x="388" y="293"/>
                  </a:moveTo>
                  <a:cubicBezTo>
                    <a:pt x="383" y="309"/>
                    <a:pt x="383" y="309"/>
                    <a:pt x="383" y="309"/>
                  </a:cubicBezTo>
                  <a:cubicBezTo>
                    <a:pt x="347" y="307"/>
                    <a:pt x="347" y="307"/>
                    <a:pt x="347" y="307"/>
                  </a:cubicBezTo>
                  <a:cubicBezTo>
                    <a:pt x="346" y="306"/>
                    <a:pt x="346" y="306"/>
                    <a:pt x="346" y="305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8" y="290"/>
                    <a:pt x="382" y="292"/>
                    <a:pt x="388" y="293"/>
                  </a:cubicBezTo>
                  <a:close/>
                  <a:moveTo>
                    <a:pt x="285" y="365"/>
                  </a:moveTo>
                  <a:cubicBezTo>
                    <a:pt x="286" y="365"/>
                    <a:pt x="288" y="365"/>
                    <a:pt x="289" y="366"/>
                  </a:cubicBezTo>
                  <a:cubicBezTo>
                    <a:pt x="285" y="370"/>
                    <a:pt x="285" y="370"/>
                    <a:pt x="285" y="370"/>
                  </a:cubicBezTo>
                  <a:lnTo>
                    <a:pt x="285" y="365"/>
                  </a:lnTo>
                  <a:close/>
                  <a:moveTo>
                    <a:pt x="294" y="380"/>
                  </a:moveTo>
                  <a:cubicBezTo>
                    <a:pt x="293" y="382"/>
                    <a:pt x="292" y="384"/>
                    <a:pt x="290" y="385"/>
                  </a:cubicBezTo>
                  <a:cubicBezTo>
                    <a:pt x="287" y="378"/>
                    <a:pt x="287" y="378"/>
                    <a:pt x="287" y="378"/>
                  </a:cubicBezTo>
                  <a:lnTo>
                    <a:pt x="294" y="380"/>
                  </a:lnTo>
                  <a:close/>
                  <a:moveTo>
                    <a:pt x="302" y="381"/>
                  </a:moveTo>
                  <a:cubicBezTo>
                    <a:pt x="354" y="390"/>
                    <a:pt x="354" y="390"/>
                    <a:pt x="354" y="390"/>
                  </a:cubicBezTo>
                  <a:cubicBezTo>
                    <a:pt x="355" y="393"/>
                    <a:pt x="356" y="395"/>
                    <a:pt x="358" y="397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294" y="392"/>
                    <a:pt x="294" y="392"/>
                    <a:pt x="294" y="392"/>
                  </a:cubicBezTo>
                  <a:cubicBezTo>
                    <a:pt x="298" y="390"/>
                    <a:pt x="301" y="386"/>
                    <a:pt x="302" y="381"/>
                  </a:cubicBezTo>
                  <a:close/>
                  <a:moveTo>
                    <a:pt x="380" y="446"/>
                  </a:moveTo>
                  <a:cubicBezTo>
                    <a:pt x="380" y="441"/>
                    <a:pt x="383" y="437"/>
                    <a:pt x="387" y="434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380" y="446"/>
                    <a:pt x="380" y="446"/>
                    <a:pt x="380" y="446"/>
                  </a:cubicBezTo>
                  <a:cubicBezTo>
                    <a:pt x="380" y="446"/>
                    <a:pt x="380" y="446"/>
                    <a:pt x="380" y="446"/>
                  </a:cubicBezTo>
                  <a:close/>
                  <a:moveTo>
                    <a:pt x="401" y="435"/>
                  </a:moveTo>
                  <a:cubicBezTo>
                    <a:pt x="402" y="435"/>
                    <a:pt x="403" y="436"/>
                    <a:pt x="404" y="437"/>
                  </a:cubicBezTo>
                  <a:cubicBezTo>
                    <a:pt x="398" y="442"/>
                    <a:pt x="398" y="442"/>
                    <a:pt x="398" y="442"/>
                  </a:cubicBezTo>
                  <a:lnTo>
                    <a:pt x="401" y="435"/>
                  </a:lnTo>
                  <a:close/>
                  <a:moveTo>
                    <a:pt x="404" y="427"/>
                  </a:moveTo>
                  <a:cubicBezTo>
                    <a:pt x="424" y="383"/>
                    <a:pt x="424" y="383"/>
                    <a:pt x="424" y="383"/>
                  </a:cubicBezTo>
                  <a:cubicBezTo>
                    <a:pt x="425" y="383"/>
                    <a:pt x="426" y="383"/>
                    <a:pt x="426" y="383"/>
                  </a:cubicBezTo>
                  <a:cubicBezTo>
                    <a:pt x="431" y="383"/>
                    <a:pt x="435" y="380"/>
                    <a:pt x="436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4" y="376"/>
                    <a:pt x="484" y="377"/>
                    <a:pt x="484" y="377"/>
                  </a:cubicBezTo>
                  <a:cubicBezTo>
                    <a:pt x="410" y="433"/>
                    <a:pt x="410" y="433"/>
                    <a:pt x="410" y="433"/>
                  </a:cubicBezTo>
                  <a:cubicBezTo>
                    <a:pt x="408" y="431"/>
                    <a:pt x="406" y="429"/>
                    <a:pt x="404" y="427"/>
                  </a:cubicBezTo>
                  <a:close/>
                  <a:moveTo>
                    <a:pt x="503" y="374"/>
                  </a:moveTo>
                  <a:cubicBezTo>
                    <a:pt x="549" y="366"/>
                    <a:pt x="549" y="366"/>
                    <a:pt x="549" y="366"/>
                  </a:cubicBezTo>
                  <a:cubicBezTo>
                    <a:pt x="551" y="370"/>
                    <a:pt x="554" y="374"/>
                    <a:pt x="558" y="377"/>
                  </a:cubicBezTo>
                  <a:cubicBezTo>
                    <a:pt x="518" y="443"/>
                    <a:pt x="518" y="443"/>
                    <a:pt x="518" y="443"/>
                  </a:cubicBezTo>
                  <a:cubicBezTo>
                    <a:pt x="515" y="441"/>
                    <a:pt x="511" y="440"/>
                    <a:pt x="507" y="440"/>
                  </a:cubicBezTo>
                  <a:cubicBezTo>
                    <a:pt x="497" y="382"/>
                    <a:pt x="497" y="382"/>
                    <a:pt x="497" y="382"/>
                  </a:cubicBezTo>
                  <a:cubicBezTo>
                    <a:pt x="500" y="381"/>
                    <a:pt x="503" y="378"/>
                    <a:pt x="503" y="374"/>
                  </a:cubicBezTo>
                  <a:close/>
                  <a:moveTo>
                    <a:pt x="510" y="455"/>
                  </a:moveTo>
                  <a:cubicBezTo>
                    <a:pt x="509" y="448"/>
                    <a:pt x="509" y="448"/>
                    <a:pt x="509" y="448"/>
                  </a:cubicBezTo>
                  <a:cubicBezTo>
                    <a:pt x="511" y="448"/>
                    <a:pt x="512" y="449"/>
                    <a:pt x="513" y="450"/>
                  </a:cubicBezTo>
                  <a:lnTo>
                    <a:pt x="510" y="455"/>
                  </a:lnTo>
                  <a:close/>
                  <a:moveTo>
                    <a:pt x="566" y="357"/>
                  </a:moveTo>
                  <a:cubicBezTo>
                    <a:pt x="566" y="357"/>
                    <a:pt x="566" y="358"/>
                    <a:pt x="567" y="358"/>
                  </a:cubicBezTo>
                  <a:cubicBezTo>
                    <a:pt x="567" y="358"/>
                    <a:pt x="567" y="358"/>
                    <a:pt x="568" y="358"/>
                  </a:cubicBezTo>
                  <a:cubicBezTo>
                    <a:pt x="562" y="359"/>
                    <a:pt x="562" y="359"/>
                    <a:pt x="562" y="359"/>
                  </a:cubicBezTo>
                  <a:cubicBezTo>
                    <a:pt x="557" y="356"/>
                    <a:pt x="557" y="356"/>
                    <a:pt x="557" y="356"/>
                  </a:cubicBezTo>
                  <a:cubicBezTo>
                    <a:pt x="558" y="353"/>
                    <a:pt x="561" y="350"/>
                    <a:pt x="565" y="348"/>
                  </a:cubicBezTo>
                  <a:lnTo>
                    <a:pt x="566" y="357"/>
                  </a:lnTo>
                  <a:close/>
                  <a:moveTo>
                    <a:pt x="549" y="353"/>
                  </a:moveTo>
                  <a:cubicBezTo>
                    <a:pt x="508" y="333"/>
                    <a:pt x="508" y="333"/>
                    <a:pt x="508" y="333"/>
                  </a:cubicBezTo>
                  <a:cubicBezTo>
                    <a:pt x="509" y="332"/>
                    <a:pt x="509" y="331"/>
                    <a:pt x="509" y="329"/>
                  </a:cubicBezTo>
                  <a:cubicBezTo>
                    <a:pt x="562" y="331"/>
                    <a:pt x="562" y="331"/>
                    <a:pt x="562" y="331"/>
                  </a:cubicBezTo>
                  <a:cubicBezTo>
                    <a:pt x="563" y="341"/>
                    <a:pt x="563" y="341"/>
                    <a:pt x="563" y="341"/>
                  </a:cubicBezTo>
                  <a:cubicBezTo>
                    <a:pt x="557" y="342"/>
                    <a:pt x="552" y="347"/>
                    <a:pt x="549" y="353"/>
                  </a:cubicBezTo>
                  <a:close/>
                  <a:moveTo>
                    <a:pt x="561" y="296"/>
                  </a:moveTo>
                  <a:cubicBezTo>
                    <a:pt x="567" y="296"/>
                    <a:pt x="573" y="291"/>
                    <a:pt x="575" y="285"/>
                  </a:cubicBezTo>
                  <a:cubicBezTo>
                    <a:pt x="614" y="317"/>
                    <a:pt x="614" y="317"/>
                    <a:pt x="614" y="317"/>
                  </a:cubicBezTo>
                  <a:cubicBezTo>
                    <a:pt x="612" y="320"/>
                    <a:pt x="611" y="324"/>
                    <a:pt x="611" y="327"/>
                  </a:cubicBezTo>
                  <a:cubicBezTo>
                    <a:pt x="611" y="328"/>
                    <a:pt x="611" y="328"/>
                    <a:pt x="612" y="329"/>
                  </a:cubicBezTo>
                  <a:cubicBezTo>
                    <a:pt x="565" y="327"/>
                    <a:pt x="565" y="327"/>
                    <a:pt x="565" y="327"/>
                  </a:cubicBezTo>
                  <a:lnTo>
                    <a:pt x="561" y="296"/>
                  </a:lnTo>
                  <a:close/>
                  <a:moveTo>
                    <a:pt x="567" y="281"/>
                  </a:moveTo>
                  <a:cubicBezTo>
                    <a:pt x="567" y="285"/>
                    <a:pt x="564" y="288"/>
                    <a:pt x="560" y="288"/>
                  </a:cubicBezTo>
                  <a:cubicBezTo>
                    <a:pt x="560" y="288"/>
                    <a:pt x="560" y="288"/>
                    <a:pt x="559" y="288"/>
                  </a:cubicBezTo>
                  <a:cubicBezTo>
                    <a:pt x="558" y="279"/>
                    <a:pt x="558" y="279"/>
                    <a:pt x="558" y="279"/>
                  </a:cubicBezTo>
                  <a:cubicBezTo>
                    <a:pt x="565" y="278"/>
                    <a:pt x="565" y="278"/>
                    <a:pt x="565" y="278"/>
                  </a:cubicBezTo>
                  <a:cubicBezTo>
                    <a:pt x="565" y="278"/>
                    <a:pt x="565" y="278"/>
                    <a:pt x="565" y="278"/>
                  </a:cubicBezTo>
                  <a:cubicBezTo>
                    <a:pt x="567" y="280"/>
                    <a:pt x="567" y="280"/>
                    <a:pt x="567" y="280"/>
                  </a:cubicBezTo>
                  <a:cubicBezTo>
                    <a:pt x="567" y="280"/>
                    <a:pt x="567" y="280"/>
                    <a:pt x="567" y="281"/>
                  </a:cubicBezTo>
                  <a:close/>
                  <a:moveTo>
                    <a:pt x="558" y="273"/>
                  </a:moveTo>
                  <a:cubicBezTo>
                    <a:pt x="558" y="273"/>
                    <a:pt x="559" y="273"/>
                    <a:pt x="560" y="273"/>
                  </a:cubicBezTo>
                  <a:cubicBezTo>
                    <a:pt x="561" y="273"/>
                    <a:pt x="562" y="273"/>
                    <a:pt x="563" y="273"/>
                  </a:cubicBezTo>
                  <a:lnTo>
                    <a:pt x="558" y="273"/>
                  </a:lnTo>
                  <a:close/>
                  <a:moveTo>
                    <a:pt x="554" y="277"/>
                  </a:moveTo>
                  <a:cubicBezTo>
                    <a:pt x="554" y="277"/>
                    <a:pt x="554" y="277"/>
                    <a:pt x="554" y="278"/>
                  </a:cubicBezTo>
                  <a:cubicBezTo>
                    <a:pt x="555" y="287"/>
                    <a:pt x="555" y="287"/>
                    <a:pt x="555" y="287"/>
                  </a:cubicBezTo>
                  <a:cubicBezTo>
                    <a:pt x="553" y="286"/>
                    <a:pt x="552" y="283"/>
                    <a:pt x="552" y="281"/>
                  </a:cubicBezTo>
                  <a:cubicBezTo>
                    <a:pt x="552" y="279"/>
                    <a:pt x="552" y="278"/>
                    <a:pt x="553" y="277"/>
                  </a:cubicBezTo>
                  <a:lnTo>
                    <a:pt x="554" y="277"/>
                  </a:lnTo>
                  <a:close/>
                  <a:moveTo>
                    <a:pt x="455" y="257"/>
                  </a:moveTo>
                  <a:cubicBezTo>
                    <a:pt x="454" y="257"/>
                    <a:pt x="454" y="257"/>
                    <a:pt x="454" y="257"/>
                  </a:cubicBezTo>
                  <a:cubicBezTo>
                    <a:pt x="435" y="211"/>
                    <a:pt x="435" y="211"/>
                    <a:pt x="435" y="211"/>
                  </a:cubicBezTo>
                  <a:cubicBezTo>
                    <a:pt x="440" y="208"/>
                    <a:pt x="444" y="202"/>
                    <a:pt x="444" y="196"/>
                  </a:cubicBezTo>
                  <a:cubicBezTo>
                    <a:pt x="444" y="195"/>
                    <a:pt x="444" y="194"/>
                    <a:pt x="444" y="193"/>
                  </a:cubicBezTo>
                  <a:cubicBezTo>
                    <a:pt x="484" y="150"/>
                    <a:pt x="484" y="150"/>
                    <a:pt x="484" y="150"/>
                  </a:cubicBezTo>
                  <a:cubicBezTo>
                    <a:pt x="485" y="150"/>
                    <a:pt x="485" y="150"/>
                    <a:pt x="485" y="151"/>
                  </a:cubicBezTo>
                  <a:lnTo>
                    <a:pt x="455" y="257"/>
                  </a:lnTo>
                  <a:close/>
                  <a:moveTo>
                    <a:pt x="482" y="146"/>
                  </a:moveTo>
                  <a:cubicBezTo>
                    <a:pt x="442" y="188"/>
                    <a:pt x="442" y="188"/>
                    <a:pt x="442" y="188"/>
                  </a:cubicBezTo>
                  <a:cubicBezTo>
                    <a:pt x="440" y="183"/>
                    <a:pt x="434" y="179"/>
                    <a:pt x="428" y="178"/>
                  </a:cubicBezTo>
                  <a:cubicBezTo>
                    <a:pt x="427" y="118"/>
                    <a:pt x="427" y="118"/>
                    <a:pt x="427" y="118"/>
                  </a:cubicBezTo>
                  <a:cubicBezTo>
                    <a:pt x="430" y="118"/>
                    <a:pt x="433" y="116"/>
                    <a:pt x="434" y="114"/>
                  </a:cubicBezTo>
                  <a:cubicBezTo>
                    <a:pt x="481" y="134"/>
                    <a:pt x="481" y="134"/>
                    <a:pt x="481" y="134"/>
                  </a:cubicBezTo>
                  <a:cubicBezTo>
                    <a:pt x="481" y="136"/>
                    <a:pt x="481" y="137"/>
                    <a:pt x="481" y="139"/>
                  </a:cubicBezTo>
                  <a:cubicBezTo>
                    <a:pt x="481" y="142"/>
                    <a:pt x="481" y="144"/>
                    <a:pt x="482" y="146"/>
                  </a:cubicBezTo>
                  <a:close/>
                  <a:moveTo>
                    <a:pt x="357" y="107"/>
                  </a:moveTo>
                  <a:cubicBezTo>
                    <a:pt x="356" y="106"/>
                    <a:pt x="356" y="106"/>
                    <a:pt x="356" y="106"/>
                  </a:cubicBezTo>
                  <a:cubicBezTo>
                    <a:pt x="357" y="106"/>
                    <a:pt x="357" y="106"/>
                    <a:pt x="357" y="106"/>
                  </a:cubicBezTo>
                  <a:cubicBezTo>
                    <a:pt x="357" y="106"/>
                    <a:pt x="357" y="107"/>
                    <a:pt x="357" y="107"/>
                  </a:cubicBezTo>
                  <a:close/>
                  <a:moveTo>
                    <a:pt x="352" y="102"/>
                  </a:moveTo>
                  <a:cubicBezTo>
                    <a:pt x="356" y="98"/>
                    <a:pt x="356" y="98"/>
                    <a:pt x="356" y="98"/>
                  </a:cubicBezTo>
                  <a:cubicBezTo>
                    <a:pt x="357" y="99"/>
                    <a:pt x="358" y="100"/>
                    <a:pt x="358" y="102"/>
                  </a:cubicBezTo>
                  <a:lnTo>
                    <a:pt x="352" y="102"/>
                  </a:lnTo>
                  <a:close/>
                  <a:moveTo>
                    <a:pt x="334" y="42"/>
                  </a:moveTo>
                  <a:cubicBezTo>
                    <a:pt x="331" y="32"/>
                    <a:pt x="331" y="32"/>
                    <a:pt x="331" y="32"/>
                  </a:cubicBezTo>
                  <a:cubicBezTo>
                    <a:pt x="333" y="31"/>
                    <a:pt x="333" y="31"/>
                    <a:pt x="333" y="31"/>
                  </a:cubicBezTo>
                  <a:cubicBezTo>
                    <a:pt x="344" y="32"/>
                    <a:pt x="344" y="32"/>
                    <a:pt x="344" y="32"/>
                  </a:cubicBezTo>
                  <a:cubicBezTo>
                    <a:pt x="343" y="37"/>
                    <a:pt x="339" y="42"/>
                    <a:pt x="334" y="42"/>
                  </a:cubicBezTo>
                  <a:close/>
                  <a:moveTo>
                    <a:pt x="330" y="42"/>
                  </a:moveTo>
                  <a:cubicBezTo>
                    <a:pt x="325" y="41"/>
                    <a:pt x="321" y="38"/>
                    <a:pt x="321" y="33"/>
                  </a:cubicBezTo>
                  <a:cubicBezTo>
                    <a:pt x="327" y="33"/>
                    <a:pt x="327" y="33"/>
                    <a:pt x="327" y="33"/>
                  </a:cubicBezTo>
                  <a:lnTo>
                    <a:pt x="330" y="42"/>
                  </a:lnTo>
                  <a:close/>
                  <a:moveTo>
                    <a:pt x="313" y="33"/>
                  </a:moveTo>
                  <a:cubicBezTo>
                    <a:pt x="314" y="43"/>
                    <a:pt x="322" y="51"/>
                    <a:pt x="332" y="51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38" y="88"/>
                    <a:pt x="336" y="90"/>
                    <a:pt x="334" y="92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6" y="43"/>
                    <a:pt x="257" y="41"/>
                    <a:pt x="257" y="38"/>
                  </a:cubicBezTo>
                  <a:cubicBezTo>
                    <a:pt x="310" y="33"/>
                    <a:pt x="310" y="33"/>
                    <a:pt x="310" y="33"/>
                  </a:cubicBezTo>
                  <a:lnTo>
                    <a:pt x="313" y="33"/>
                  </a:lnTo>
                  <a:close/>
                  <a:moveTo>
                    <a:pt x="246" y="45"/>
                  </a:moveTo>
                  <a:cubicBezTo>
                    <a:pt x="245" y="47"/>
                    <a:pt x="243" y="48"/>
                    <a:pt x="241" y="48"/>
                  </a:cubicBezTo>
                  <a:cubicBezTo>
                    <a:pt x="242" y="43"/>
                    <a:pt x="242" y="43"/>
                    <a:pt x="242" y="43"/>
                  </a:cubicBezTo>
                  <a:lnTo>
                    <a:pt x="246" y="45"/>
                  </a:lnTo>
                  <a:close/>
                  <a:moveTo>
                    <a:pt x="244" y="39"/>
                  </a:moveTo>
                  <a:cubicBezTo>
                    <a:pt x="249" y="38"/>
                    <a:pt x="249" y="38"/>
                    <a:pt x="249" y="38"/>
                  </a:cubicBezTo>
                  <a:cubicBezTo>
                    <a:pt x="249" y="39"/>
                    <a:pt x="248" y="41"/>
                    <a:pt x="248" y="42"/>
                  </a:cubicBezTo>
                  <a:lnTo>
                    <a:pt x="244" y="39"/>
                  </a:lnTo>
                  <a:close/>
                  <a:moveTo>
                    <a:pt x="238" y="42"/>
                  </a:moveTo>
                  <a:cubicBezTo>
                    <a:pt x="237" y="49"/>
                    <a:pt x="237" y="49"/>
                    <a:pt x="237" y="49"/>
                  </a:cubicBezTo>
                  <a:cubicBezTo>
                    <a:pt x="233" y="49"/>
                    <a:pt x="230" y="47"/>
                    <a:pt x="228" y="45"/>
                  </a:cubicBezTo>
                  <a:cubicBezTo>
                    <a:pt x="233" y="41"/>
                    <a:pt x="233" y="41"/>
                    <a:pt x="233" y="41"/>
                  </a:cubicBezTo>
                  <a:lnTo>
                    <a:pt x="238" y="42"/>
                  </a:lnTo>
                  <a:close/>
                  <a:moveTo>
                    <a:pt x="339" y="100"/>
                  </a:moveTo>
                  <a:cubicBezTo>
                    <a:pt x="342" y="102"/>
                    <a:pt x="342" y="102"/>
                    <a:pt x="342" y="102"/>
                  </a:cubicBezTo>
                  <a:cubicBezTo>
                    <a:pt x="338" y="102"/>
                    <a:pt x="338" y="102"/>
                    <a:pt x="338" y="102"/>
                  </a:cubicBezTo>
                  <a:cubicBezTo>
                    <a:pt x="339" y="101"/>
                    <a:pt x="339" y="101"/>
                    <a:pt x="339" y="100"/>
                  </a:cubicBezTo>
                  <a:close/>
                  <a:moveTo>
                    <a:pt x="342" y="106"/>
                  </a:moveTo>
                  <a:cubicBezTo>
                    <a:pt x="340" y="107"/>
                    <a:pt x="340" y="107"/>
                    <a:pt x="340" y="107"/>
                  </a:cubicBezTo>
                  <a:cubicBezTo>
                    <a:pt x="339" y="107"/>
                    <a:pt x="339" y="107"/>
                    <a:pt x="339" y="106"/>
                  </a:cubicBezTo>
                  <a:lnTo>
                    <a:pt x="342" y="106"/>
                  </a:lnTo>
                  <a:close/>
                  <a:moveTo>
                    <a:pt x="349" y="106"/>
                  </a:moveTo>
                  <a:cubicBezTo>
                    <a:pt x="349" y="106"/>
                    <a:pt x="349" y="106"/>
                    <a:pt x="349" y="106"/>
                  </a:cubicBezTo>
                  <a:cubicBezTo>
                    <a:pt x="350" y="106"/>
                    <a:pt x="350" y="106"/>
                    <a:pt x="350" y="106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2"/>
                    <a:pt x="343" y="111"/>
                    <a:pt x="342" y="111"/>
                  </a:cubicBezTo>
                  <a:lnTo>
                    <a:pt x="349" y="106"/>
                  </a:lnTo>
                  <a:close/>
                  <a:moveTo>
                    <a:pt x="342" y="119"/>
                  </a:moveTo>
                  <a:cubicBezTo>
                    <a:pt x="287" y="210"/>
                    <a:pt x="287" y="210"/>
                    <a:pt x="287" y="210"/>
                  </a:cubicBezTo>
                  <a:cubicBezTo>
                    <a:pt x="286" y="209"/>
                    <a:pt x="285" y="209"/>
                    <a:pt x="284" y="209"/>
                  </a:cubicBezTo>
                  <a:cubicBezTo>
                    <a:pt x="282" y="209"/>
                    <a:pt x="280" y="210"/>
                    <a:pt x="278" y="211"/>
                  </a:cubicBezTo>
                  <a:cubicBezTo>
                    <a:pt x="245" y="177"/>
                    <a:pt x="245" y="177"/>
                    <a:pt x="245" y="177"/>
                  </a:cubicBezTo>
                  <a:cubicBezTo>
                    <a:pt x="246" y="175"/>
                    <a:pt x="246" y="173"/>
                    <a:pt x="246" y="171"/>
                  </a:cubicBezTo>
                  <a:cubicBezTo>
                    <a:pt x="246" y="171"/>
                    <a:pt x="246" y="170"/>
                    <a:pt x="246" y="169"/>
                  </a:cubicBezTo>
                  <a:cubicBezTo>
                    <a:pt x="335" y="115"/>
                    <a:pt x="335" y="115"/>
                    <a:pt x="335" y="115"/>
                  </a:cubicBezTo>
                  <a:cubicBezTo>
                    <a:pt x="337" y="117"/>
                    <a:pt x="339" y="118"/>
                    <a:pt x="342" y="119"/>
                  </a:cubicBezTo>
                  <a:close/>
                  <a:moveTo>
                    <a:pt x="241" y="180"/>
                  </a:moveTo>
                  <a:cubicBezTo>
                    <a:pt x="275" y="214"/>
                    <a:pt x="275" y="214"/>
                    <a:pt x="275" y="214"/>
                  </a:cubicBezTo>
                  <a:cubicBezTo>
                    <a:pt x="274" y="215"/>
                    <a:pt x="274" y="217"/>
                    <a:pt x="274" y="219"/>
                  </a:cubicBezTo>
                  <a:cubicBezTo>
                    <a:pt x="274" y="221"/>
                    <a:pt x="274" y="222"/>
                    <a:pt x="275" y="224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45" y="244"/>
                    <a:pt x="241" y="242"/>
                    <a:pt x="237" y="241"/>
                  </a:cubicBezTo>
                  <a:cubicBezTo>
                    <a:pt x="237" y="181"/>
                    <a:pt x="237" y="181"/>
                    <a:pt x="237" y="181"/>
                  </a:cubicBezTo>
                  <a:cubicBezTo>
                    <a:pt x="241" y="181"/>
                    <a:pt x="240" y="180"/>
                    <a:pt x="241" y="180"/>
                  </a:cubicBezTo>
                  <a:close/>
                  <a:moveTo>
                    <a:pt x="243" y="251"/>
                  </a:moveTo>
                  <a:cubicBezTo>
                    <a:pt x="238" y="255"/>
                    <a:pt x="238" y="255"/>
                    <a:pt x="238" y="255"/>
                  </a:cubicBezTo>
                  <a:cubicBezTo>
                    <a:pt x="238" y="249"/>
                    <a:pt x="238" y="249"/>
                    <a:pt x="238" y="249"/>
                  </a:cubicBezTo>
                  <a:cubicBezTo>
                    <a:pt x="240" y="250"/>
                    <a:pt x="241" y="251"/>
                    <a:pt x="243" y="251"/>
                  </a:cubicBezTo>
                  <a:close/>
                  <a:moveTo>
                    <a:pt x="238" y="262"/>
                  </a:moveTo>
                  <a:cubicBezTo>
                    <a:pt x="245" y="265"/>
                    <a:pt x="245" y="265"/>
                    <a:pt x="245" y="265"/>
                  </a:cubicBezTo>
                  <a:cubicBezTo>
                    <a:pt x="243" y="268"/>
                    <a:pt x="240" y="270"/>
                    <a:pt x="236" y="270"/>
                  </a:cubicBezTo>
                  <a:cubicBezTo>
                    <a:pt x="236" y="270"/>
                    <a:pt x="236" y="269"/>
                    <a:pt x="236" y="269"/>
                  </a:cubicBezTo>
                  <a:lnTo>
                    <a:pt x="238" y="262"/>
                  </a:lnTo>
                  <a:close/>
                  <a:moveTo>
                    <a:pt x="240" y="259"/>
                  </a:moveTo>
                  <a:cubicBezTo>
                    <a:pt x="245" y="255"/>
                    <a:pt x="245" y="255"/>
                    <a:pt x="245" y="255"/>
                  </a:cubicBezTo>
                  <a:cubicBezTo>
                    <a:pt x="246" y="256"/>
                    <a:pt x="247" y="258"/>
                    <a:pt x="247" y="259"/>
                  </a:cubicBezTo>
                  <a:cubicBezTo>
                    <a:pt x="247" y="260"/>
                    <a:pt x="247" y="261"/>
                    <a:pt x="246" y="261"/>
                  </a:cubicBezTo>
                  <a:lnTo>
                    <a:pt x="240" y="259"/>
                  </a:lnTo>
                  <a:close/>
                  <a:moveTo>
                    <a:pt x="251" y="249"/>
                  </a:moveTo>
                  <a:cubicBezTo>
                    <a:pt x="278" y="227"/>
                    <a:pt x="278" y="227"/>
                    <a:pt x="278" y="227"/>
                  </a:cubicBezTo>
                  <a:cubicBezTo>
                    <a:pt x="279" y="228"/>
                    <a:pt x="282" y="229"/>
                    <a:pt x="284" y="229"/>
                  </a:cubicBezTo>
                  <a:cubicBezTo>
                    <a:pt x="289" y="229"/>
                    <a:pt x="294" y="224"/>
                    <a:pt x="294" y="219"/>
                  </a:cubicBezTo>
                  <a:cubicBezTo>
                    <a:pt x="294" y="218"/>
                    <a:pt x="294" y="217"/>
                    <a:pt x="293" y="217"/>
                  </a:cubicBezTo>
                  <a:cubicBezTo>
                    <a:pt x="331" y="200"/>
                    <a:pt x="331" y="200"/>
                    <a:pt x="331" y="200"/>
                  </a:cubicBezTo>
                  <a:cubicBezTo>
                    <a:pt x="334" y="203"/>
                    <a:pt x="339" y="206"/>
                    <a:pt x="344" y="206"/>
                  </a:cubicBezTo>
                  <a:cubicBezTo>
                    <a:pt x="346" y="206"/>
                    <a:pt x="348" y="205"/>
                    <a:pt x="350" y="205"/>
                  </a:cubicBezTo>
                  <a:cubicBezTo>
                    <a:pt x="367" y="240"/>
                    <a:pt x="367" y="240"/>
                    <a:pt x="367" y="240"/>
                  </a:cubicBezTo>
                  <a:cubicBezTo>
                    <a:pt x="314" y="275"/>
                    <a:pt x="314" y="275"/>
                    <a:pt x="314" y="275"/>
                  </a:cubicBezTo>
                  <a:cubicBezTo>
                    <a:pt x="311" y="270"/>
                    <a:pt x="305" y="267"/>
                    <a:pt x="299" y="267"/>
                  </a:cubicBezTo>
                  <a:cubicBezTo>
                    <a:pt x="292" y="267"/>
                    <a:pt x="286" y="271"/>
                    <a:pt x="283" y="277"/>
                  </a:cubicBezTo>
                  <a:cubicBezTo>
                    <a:pt x="254" y="264"/>
                    <a:pt x="254" y="264"/>
                    <a:pt x="254" y="264"/>
                  </a:cubicBezTo>
                  <a:cubicBezTo>
                    <a:pt x="254" y="263"/>
                    <a:pt x="255" y="261"/>
                    <a:pt x="255" y="259"/>
                  </a:cubicBezTo>
                  <a:cubicBezTo>
                    <a:pt x="255" y="256"/>
                    <a:pt x="253" y="252"/>
                    <a:pt x="251" y="249"/>
                  </a:cubicBezTo>
                  <a:close/>
                  <a:moveTo>
                    <a:pt x="299" y="275"/>
                  </a:moveTo>
                  <a:cubicBezTo>
                    <a:pt x="303" y="275"/>
                    <a:pt x="306" y="276"/>
                    <a:pt x="307" y="279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3"/>
                    <a:pt x="301" y="283"/>
                    <a:pt x="301" y="284"/>
                  </a:cubicBezTo>
                  <a:cubicBezTo>
                    <a:pt x="291" y="280"/>
                    <a:pt x="291" y="280"/>
                    <a:pt x="291" y="280"/>
                  </a:cubicBezTo>
                  <a:cubicBezTo>
                    <a:pt x="292" y="277"/>
                    <a:pt x="296" y="275"/>
                    <a:pt x="299" y="275"/>
                  </a:cubicBezTo>
                  <a:close/>
                  <a:moveTo>
                    <a:pt x="305" y="288"/>
                  </a:moveTo>
                  <a:cubicBezTo>
                    <a:pt x="305" y="287"/>
                    <a:pt x="305" y="287"/>
                    <a:pt x="305" y="286"/>
                  </a:cubicBezTo>
                  <a:cubicBezTo>
                    <a:pt x="305" y="286"/>
                    <a:pt x="305" y="286"/>
                    <a:pt x="305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8" y="290"/>
                    <a:pt x="305" y="293"/>
                    <a:pt x="301" y="294"/>
                  </a:cubicBezTo>
                  <a:lnTo>
                    <a:pt x="305" y="288"/>
                  </a:lnTo>
                  <a:close/>
                  <a:moveTo>
                    <a:pt x="299" y="302"/>
                  </a:moveTo>
                  <a:cubicBezTo>
                    <a:pt x="309" y="302"/>
                    <a:pt x="316" y="295"/>
                    <a:pt x="317" y="285"/>
                  </a:cubicBezTo>
                  <a:cubicBezTo>
                    <a:pt x="372" y="282"/>
                    <a:pt x="372" y="282"/>
                    <a:pt x="372" y="282"/>
                  </a:cubicBezTo>
                  <a:cubicBezTo>
                    <a:pt x="372" y="282"/>
                    <a:pt x="372" y="283"/>
                    <a:pt x="372" y="283"/>
                  </a:cubicBezTo>
                  <a:cubicBezTo>
                    <a:pt x="344" y="301"/>
                    <a:pt x="344" y="301"/>
                    <a:pt x="344" y="301"/>
                  </a:cubicBezTo>
                  <a:cubicBezTo>
                    <a:pt x="342" y="300"/>
                    <a:pt x="340" y="299"/>
                    <a:pt x="337" y="299"/>
                  </a:cubicBezTo>
                  <a:cubicBezTo>
                    <a:pt x="331" y="299"/>
                    <a:pt x="327" y="303"/>
                    <a:pt x="327" y="308"/>
                  </a:cubicBezTo>
                  <a:cubicBezTo>
                    <a:pt x="327" y="309"/>
                    <a:pt x="327" y="309"/>
                    <a:pt x="327" y="310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8" y="321"/>
                    <a:pt x="287" y="320"/>
                    <a:pt x="285" y="319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7" y="302"/>
                    <a:pt x="298" y="302"/>
                    <a:pt x="299" y="302"/>
                  </a:cubicBezTo>
                  <a:close/>
                  <a:moveTo>
                    <a:pt x="281" y="365"/>
                  </a:moveTo>
                  <a:cubicBezTo>
                    <a:pt x="281" y="372"/>
                    <a:pt x="281" y="372"/>
                    <a:pt x="281" y="372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77" y="367"/>
                    <a:pt x="279" y="365"/>
                    <a:pt x="281" y="365"/>
                  </a:cubicBezTo>
                  <a:close/>
                  <a:moveTo>
                    <a:pt x="283" y="379"/>
                  </a:moveTo>
                  <a:cubicBezTo>
                    <a:pt x="287" y="387"/>
                    <a:pt x="287" y="387"/>
                    <a:pt x="287" y="387"/>
                  </a:cubicBezTo>
                  <a:cubicBezTo>
                    <a:pt x="286" y="387"/>
                    <a:pt x="285" y="387"/>
                    <a:pt x="284" y="387"/>
                  </a:cubicBezTo>
                  <a:cubicBezTo>
                    <a:pt x="280" y="387"/>
                    <a:pt x="276" y="385"/>
                    <a:pt x="274" y="382"/>
                  </a:cubicBezTo>
                  <a:lnTo>
                    <a:pt x="283" y="379"/>
                  </a:lnTo>
                  <a:close/>
                  <a:moveTo>
                    <a:pt x="284" y="395"/>
                  </a:moveTo>
                  <a:cubicBezTo>
                    <a:pt x="286" y="395"/>
                    <a:pt x="288" y="395"/>
                    <a:pt x="290" y="394"/>
                  </a:cubicBezTo>
                  <a:cubicBezTo>
                    <a:pt x="312" y="441"/>
                    <a:pt x="312" y="441"/>
                    <a:pt x="312" y="441"/>
                  </a:cubicBezTo>
                  <a:cubicBezTo>
                    <a:pt x="302" y="451"/>
                    <a:pt x="302" y="451"/>
                    <a:pt x="302" y="451"/>
                  </a:cubicBezTo>
                  <a:cubicBezTo>
                    <a:pt x="298" y="448"/>
                    <a:pt x="294" y="446"/>
                    <a:pt x="288" y="446"/>
                  </a:cubicBezTo>
                  <a:cubicBezTo>
                    <a:pt x="284" y="446"/>
                    <a:pt x="280" y="448"/>
                    <a:pt x="276" y="450"/>
                  </a:cubicBezTo>
                  <a:cubicBezTo>
                    <a:pt x="236" y="402"/>
                    <a:pt x="236" y="402"/>
                    <a:pt x="236" y="402"/>
                  </a:cubicBezTo>
                  <a:cubicBezTo>
                    <a:pt x="237" y="401"/>
                    <a:pt x="238" y="399"/>
                    <a:pt x="238" y="396"/>
                  </a:cubicBezTo>
                  <a:cubicBezTo>
                    <a:pt x="238" y="396"/>
                    <a:pt x="238" y="396"/>
                    <a:pt x="238" y="395"/>
                  </a:cubicBezTo>
                  <a:cubicBezTo>
                    <a:pt x="267" y="385"/>
                    <a:pt x="267" y="385"/>
                    <a:pt x="267" y="385"/>
                  </a:cubicBezTo>
                  <a:cubicBezTo>
                    <a:pt x="270" y="391"/>
                    <a:pt x="276" y="395"/>
                    <a:pt x="284" y="395"/>
                  </a:cubicBezTo>
                  <a:close/>
                  <a:moveTo>
                    <a:pt x="228" y="406"/>
                  </a:moveTo>
                  <a:cubicBezTo>
                    <a:pt x="230" y="406"/>
                    <a:pt x="231" y="406"/>
                    <a:pt x="233" y="405"/>
                  </a:cubicBezTo>
                  <a:cubicBezTo>
                    <a:pt x="273" y="453"/>
                    <a:pt x="273" y="453"/>
                    <a:pt x="273" y="453"/>
                  </a:cubicBezTo>
                  <a:cubicBezTo>
                    <a:pt x="270" y="455"/>
                    <a:pt x="268" y="459"/>
                    <a:pt x="267" y="463"/>
                  </a:cubicBezTo>
                  <a:cubicBezTo>
                    <a:pt x="222" y="456"/>
                    <a:pt x="222" y="456"/>
                    <a:pt x="222" y="456"/>
                  </a:cubicBezTo>
                  <a:cubicBezTo>
                    <a:pt x="222" y="456"/>
                    <a:pt x="222" y="455"/>
                    <a:pt x="222" y="455"/>
                  </a:cubicBezTo>
                  <a:cubicBezTo>
                    <a:pt x="222" y="448"/>
                    <a:pt x="218" y="442"/>
                    <a:pt x="212" y="438"/>
                  </a:cubicBezTo>
                  <a:cubicBezTo>
                    <a:pt x="226" y="406"/>
                    <a:pt x="226" y="406"/>
                    <a:pt x="226" y="406"/>
                  </a:cubicBezTo>
                  <a:cubicBezTo>
                    <a:pt x="227" y="406"/>
                    <a:pt x="227" y="406"/>
                    <a:pt x="228" y="406"/>
                  </a:cubicBezTo>
                  <a:close/>
                  <a:moveTo>
                    <a:pt x="221" y="460"/>
                  </a:moveTo>
                  <a:cubicBezTo>
                    <a:pt x="267" y="467"/>
                    <a:pt x="267" y="467"/>
                    <a:pt x="267" y="467"/>
                  </a:cubicBezTo>
                  <a:cubicBezTo>
                    <a:pt x="267" y="467"/>
                    <a:pt x="267" y="467"/>
                    <a:pt x="267" y="468"/>
                  </a:cubicBezTo>
                  <a:cubicBezTo>
                    <a:pt x="267" y="475"/>
                    <a:pt x="271" y="482"/>
                    <a:pt x="277" y="486"/>
                  </a:cubicBezTo>
                  <a:cubicBezTo>
                    <a:pt x="264" y="511"/>
                    <a:pt x="264" y="511"/>
                    <a:pt x="264" y="511"/>
                  </a:cubicBezTo>
                  <a:cubicBezTo>
                    <a:pt x="263" y="511"/>
                    <a:pt x="263" y="511"/>
                    <a:pt x="263" y="511"/>
                  </a:cubicBezTo>
                  <a:cubicBezTo>
                    <a:pt x="261" y="511"/>
                    <a:pt x="259" y="511"/>
                    <a:pt x="258" y="512"/>
                  </a:cubicBezTo>
                  <a:cubicBezTo>
                    <a:pt x="217" y="468"/>
                    <a:pt x="217" y="468"/>
                    <a:pt x="217" y="468"/>
                  </a:cubicBezTo>
                  <a:cubicBezTo>
                    <a:pt x="219" y="466"/>
                    <a:pt x="220" y="463"/>
                    <a:pt x="221" y="460"/>
                  </a:cubicBezTo>
                  <a:close/>
                  <a:moveTo>
                    <a:pt x="267" y="512"/>
                  </a:moveTo>
                  <a:cubicBezTo>
                    <a:pt x="280" y="487"/>
                    <a:pt x="280" y="487"/>
                    <a:pt x="280" y="487"/>
                  </a:cubicBezTo>
                  <a:cubicBezTo>
                    <a:pt x="283" y="488"/>
                    <a:pt x="285" y="489"/>
                    <a:pt x="288" y="489"/>
                  </a:cubicBezTo>
                  <a:cubicBezTo>
                    <a:pt x="290" y="489"/>
                    <a:pt x="292" y="489"/>
                    <a:pt x="293" y="488"/>
                  </a:cubicBezTo>
                  <a:cubicBezTo>
                    <a:pt x="296" y="538"/>
                    <a:pt x="296" y="538"/>
                    <a:pt x="296" y="538"/>
                  </a:cubicBezTo>
                  <a:cubicBezTo>
                    <a:pt x="293" y="538"/>
                    <a:pt x="290" y="540"/>
                    <a:pt x="287" y="542"/>
                  </a:cubicBezTo>
                  <a:cubicBezTo>
                    <a:pt x="270" y="525"/>
                    <a:pt x="270" y="525"/>
                    <a:pt x="270" y="525"/>
                  </a:cubicBezTo>
                  <a:cubicBezTo>
                    <a:pt x="271" y="523"/>
                    <a:pt x="272" y="522"/>
                    <a:pt x="272" y="520"/>
                  </a:cubicBezTo>
                  <a:cubicBezTo>
                    <a:pt x="272" y="516"/>
                    <a:pt x="270" y="514"/>
                    <a:pt x="267" y="512"/>
                  </a:cubicBezTo>
                  <a:close/>
                  <a:moveTo>
                    <a:pt x="297" y="546"/>
                  </a:moveTo>
                  <a:cubicBezTo>
                    <a:pt x="297" y="552"/>
                    <a:pt x="297" y="552"/>
                    <a:pt x="297" y="552"/>
                  </a:cubicBezTo>
                  <a:cubicBezTo>
                    <a:pt x="293" y="548"/>
                    <a:pt x="293" y="548"/>
                    <a:pt x="293" y="548"/>
                  </a:cubicBezTo>
                  <a:cubicBezTo>
                    <a:pt x="294" y="547"/>
                    <a:pt x="295" y="546"/>
                    <a:pt x="297" y="546"/>
                  </a:cubicBezTo>
                  <a:close/>
                  <a:moveTo>
                    <a:pt x="301" y="546"/>
                  </a:moveTo>
                  <a:cubicBezTo>
                    <a:pt x="302" y="546"/>
                    <a:pt x="304" y="546"/>
                    <a:pt x="305" y="547"/>
                  </a:cubicBezTo>
                  <a:cubicBezTo>
                    <a:pt x="301" y="552"/>
                    <a:pt x="301" y="552"/>
                    <a:pt x="301" y="552"/>
                  </a:cubicBezTo>
                  <a:lnTo>
                    <a:pt x="301" y="546"/>
                  </a:lnTo>
                  <a:close/>
                  <a:moveTo>
                    <a:pt x="311" y="541"/>
                  </a:moveTo>
                  <a:cubicBezTo>
                    <a:pt x="308" y="539"/>
                    <a:pt x="304" y="538"/>
                    <a:pt x="300" y="538"/>
                  </a:cubicBezTo>
                  <a:cubicBezTo>
                    <a:pt x="297" y="487"/>
                    <a:pt x="297" y="487"/>
                    <a:pt x="297" y="487"/>
                  </a:cubicBezTo>
                  <a:cubicBezTo>
                    <a:pt x="300" y="486"/>
                    <a:pt x="302" y="484"/>
                    <a:pt x="304" y="482"/>
                  </a:cubicBezTo>
                  <a:cubicBezTo>
                    <a:pt x="336" y="502"/>
                    <a:pt x="336" y="502"/>
                    <a:pt x="336" y="502"/>
                  </a:cubicBezTo>
                  <a:cubicBezTo>
                    <a:pt x="336" y="503"/>
                    <a:pt x="335" y="504"/>
                    <a:pt x="335" y="506"/>
                  </a:cubicBezTo>
                  <a:cubicBezTo>
                    <a:pt x="335" y="508"/>
                    <a:pt x="336" y="510"/>
                    <a:pt x="337" y="512"/>
                  </a:cubicBezTo>
                  <a:lnTo>
                    <a:pt x="311" y="541"/>
                  </a:lnTo>
                  <a:close/>
                  <a:moveTo>
                    <a:pt x="350" y="497"/>
                  </a:moveTo>
                  <a:cubicBezTo>
                    <a:pt x="348" y="496"/>
                    <a:pt x="347" y="496"/>
                    <a:pt x="345" y="496"/>
                  </a:cubicBezTo>
                  <a:cubicBezTo>
                    <a:pt x="344" y="496"/>
                    <a:pt x="344" y="496"/>
                    <a:pt x="343" y="496"/>
                  </a:cubicBezTo>
                  <a:cubicBezTo>
                    <a:pt x="326" y="460"/>
                    <a:pt x="326" y="460"/>
                    <a:pt x="326" y="460"/>
                  </a:cubicBezTo>
                  <a:cubicBezTo>
                    <a:pt x="373" y="452"/>
                    <a:pt x="373" y="452"/>
                    <a:pt x="373" y="452"/>
                  </a:cubicBezTo>
                  <a:cubicBezTo>
                    <a:pt x="374" y="455"/>
                    <a:pt x="376" y="459"/>
                    <a:pt x="378" y="461"/>
                  </a:cubicBezTo>
                  <a:lnTo>
                    <a:pt x="350" y="497"/>
                  </a:lnTo>
                  <a:close/>
                  <a:moveTo>
                    <a:pt x="381" y="450"/>
                  </a:moveTo>
                  <a:cubicBezTo>
                    <a:pt x="389" y="449"/>
                    <a:pt x="389" y="449"/>
                    <a:pt x="389" y="449"/>
                  </a:cubicBezTo>
                  <a:cubicBezTo>
                    <a:pt x="384" y="455"/>
                    <a:pt x="384" y="455"/>
                    <a:pt x="384" y="455"/>
                  </a:cubicBezTo>
                  <a:cubicBezTo>
                    <a:pt x="382" y="454"/>
                    <a:pt x="381" y="452"/>
                    <a:pt x="381" y="450"/>
                  </a:cubicBezTo>
                  <a:close/>
                  <a:moveTo>
                    <a:pt x="394" y="448"/>
                  </a:moveTo>
                  <a:cubicBezTo>
                    <a:pt x="406" y="450"/>
                    <a:pt x="406" y="450"/>
                    <a:pt x="406" y="450"/>
                  </a:cubicBezTo>
                  <a:cubicBezTo>
                    <a:pt x="405" y="455"/>
                    <a:pt x="400" y="460"/>
                    <a:pt x="393" y="460"/>
                  </a:cubicBezTo>
                  <a:cubicBezTo>
                    <a:pt x="391" y="460"/>
                    <a:pt x="389" y="459"/>
                    <a:pt x="387" y="458"/>
                  </a:cubicBezTo>
                  <a:lnTo>
                    <a:pt x="394" y="448"/>
                  </a:lnTo>
                  <a:close/>
                  <a:moveTo>
                    <a:pt x="400" y="445"/>
                  </a:moveTo>
                  <a:cubicBezTo>
                    <a:pt x="406" y="441"/>
                    <a:pt x="406" y="441"/>
                    <a:pt x="406" y="441"/>
                  </a:cubicBezTo>
                  <a:cubicBezTo>
                    <a:pt x="406" y="442"/>
                    <a:pt x="407" y="444"/>
                    <a:pt x="407" y="446"/>
                  </a:cubicBezTo>
                  <a:lnTo>
                    <a:pt x="400" y="445"/>
                  </a:lnTo>
                  <a:close/>
                  <a:moveTo>
                    <a:pt x="412" y="436"/>
                  </a:moveTo>
                  <a:cubicBezTo>
                    <a:pt x="487" y="381"/>
                    <a:pt x="487" y="381"/>
                    <a:pt x="487" y="381"/>
                  </a:cubicBezTo>
                  <a:cubicBezTo>
                    <a:pt x="488" y="382"/>
                    <a:pt x="491" y="383"/>
                    <a:pt x="493" y="383"/>
                  </a:cubicBezTo>
                  <a:cubicBezTo>
                    <a:pt x="503" y="440"/>
                    <a:pt x="503" y="440"/>
                    <a:pt x="503" y="440"/>
                  </a:cubicBezTo>
                  <a:cubicBezTo>
                    <a:pt x="496" y="441"/>
                    <a:pt x="489" y="447"/>
                    <a:pt x="487" y="455"/>
                  </a:cubicBezTo>
                  <a:cubicBezTo>
                    <a:pt x="415" y="446"/>
                    <a:pt x="415" y="446"/>
                    <a:pt x="415" y="446"/>
                  </a:cubicBezTo>
                  <a:cubicBezTo>
                    <a:pt x="415" y="446"/>
                    <a:pt x="415" y="446"/>
                    <a:pt x="415" y="446"/>
                  </a:cubicBezTo>
                  <a:cubicBezTo>
                    <a:pt x="415" y="442"/>
                    <a:pt x="414" y="439"/>
                    <a:pt x="412" y="436"/>
                  </a:cubicBezTo>
                  <a:close/>
                  <a:moveTo>
                    <a:pt x="505" y="448"/>
                  </a:moveTo>
                  <a:cubicBezTo>
                    <a:pt x="507" y="457"/>
                    <a:pt x="507" y="457"/>
                    <a:pt x="507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7" y="452"/>
                    <a:pt x="500" y="449"/>
                    <a:pt x="505" y="448"/>
                  </a:cubicBezTo>
                  <a:close/>
                  <a:moveTo>
                    <a:pt x="507" y="461"/>
                  </a:moveTo>
                  <a:cubicBezTo>
                    <a:pt x="507" y="462"/>
                    <a:pt x="507" y="462"/>
                    <a:pt x="507" y="462"/>
                  </a:cubicBezTo>
                  <a:cubicBezTo>
                    <a:pt x="508" y="463"/>
                    <a:pt x="508" y="463"/>
                    <a:pt x="509" y="463"/>
                  </a:cubicBezTo>
                  <a:cubicBezTo>
                    <a:pt x="509" y="463"/>
                    <a:pt x="510" y="463"/>
                    <a:pt x="510" y="463"/>
                  </a:cubicBezTo>
                  <a:cubicBezTo>
                    <a:pt x="513" y="469"/>
                    <a:pt x="513" y="469"/>
                    <a:pt x="513" y="469"/>
                  </a:cubicBezTo>
                  <a:cubicBezTo>
                    <a:pt x="512" y="470"/>
                    <a:pt x="509" y="471"/>
                    <a:pt x="507" y="471"/>
                  </a:cubicBezTo>
                  <a:cubicBezTo>
                    <a:pt x="500" y="471"/>
                    <a:pt x="495" y="466"/>
                    <a:pt x="495" y="460"/>
                  </a:cubicBezTo>
                  <a:lnTo>
                    <a:pt x="507" y="461"/>
                  </a:lnTo>
                  <a:close/>
                  <a:moveTo>
                    <a:pt x="580" y="360"/>
                  </a:moveTo>
                  <a:cubicBezTo>
                    <a:pt x="580" y="366"/>
                    <a:pt x="574" y="371"/>
                    <a:pt x="568" y="371"/>
                  </a:cubicBezTo>
                  <a:cubicBezTo>
                    <a:pt x="567" y="371"/>
                    <a:pt x="567" y="371"/>
                    <a:pt x="567" y="371"/>
                  </a:cubicBezTo>
                  <a:cubicBezTo>
                    <a:pt x="573" y="361"/>
                    <a:pt x="573" y="361"/>
                    <a:pt x="573" y="361"/>
                  </a:cubicBezTo>
                  <a:cubicBezTo>
                    <a:pt x="573" y="360"/>
                    <a:pt x="573" y="359"/>
                    <a:pt x="573" y="359"/>
                  </a:cubicBezTo>
                  <a:cubicBezTo>
                    <a:pt x="572" y="358"/>
                    <a:pt x="572" y="358"/>
                    <a:pt x="571" y="358"/>
                  </a:cubicBezTo>
                  <a:cubicBezTo>
                    <a:pt x="569" y="358"/>
                    <a:pt x="569" y="358"/>
                    <a:pt x="569" y="358"/>
                  </a:cubicBezTo>
                  <a:cubicBezTo>
                    <a:pt x="578" y="354"/>
                    <a:pt x="578" y="354"/>
                    <a:pt x="578" y="354"/>
                  </a:cubicBezTo>
                  <a:cubicBezTo>
                    <a:pt x="579" y="356"/>
                    <a:pt x="580" y="358"/>
                    <a:pt x="580" y="360"/>
                  </a:cubicBezTo>
                  <a:close/>
                  <a:moveTo>
                    <a:pt x="569" y="348"/>
                  </a:moveTo>
                  <a:cubicBezTo>
                    <a:pt x="571" y="348"/>
                    <a:pt x="574" y="349"/>
                    <a:pt x="576" y="351"/>
                  </a:cubicBezTo>
                  <a:cubicBezTo>
                    <a:pt x="570" y="354"/>
                    <a:pt x="570" y="354"/>
                    <a:pt x="570" y="354"/>
                  </a:cubicBezTo>
                  <a:lnTo>
                    <a:pt x="569" y="348"/>
                  </a:lnTo>
                  <a:close/>
                  <a:moveTo>
                    <a:pt x="584" y="348"/>
                  </a:moveTo>
                  <a:cubicBezTo>
                    <a:pt x="580" y="343"/>
                    <a:pt x="574" y="340"/>
                    <a:pt x="568" y="340"/>
                  </a:cubicBezTo>
                  <a:cubicBezTo>
                    <a:pt x="568" y="340"/>
                    <a:pt x="568" y="340"/>
                    <a:pt x="567" y="340"/>
                  </a:cubicBezTo>
                  <a:cubicBezTo>
                    <a:pt x="566" y="331"/>
                    <a:pt x="566" y="331"/>
                    <a:pt x="566" y="331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2" y="334"/>
                    <a:pt x="613" y="335"/>
                    <a:pt x="613" y="335"/>
                  </a:cubicBezTo>
                  <a:lnTo>
                    <a:pt x="584" y="348"/>
                  </a:lnTo>
                  <a:close/>
                  <a:moveTo>
                    <a:pt x="644" y="327"/>
                  </a:moveTo>
                  <a:cubicBezTo>
                    <a:pt x="644" y="334"/>
                    <a:pt x="639" y="340"/>
                    <a:pt x="632" y="340"/>
                  </a:cubicBezTo>
                  <a:cubicBezTo>
                    <a:pt x="628" y="340"/>
                    <a:pt x="625" y="338"/>
                    <a:pt x="623" y="336"/>
                  </a:cubicBezTo>
                  <a:cubicBezTo>
                    <a:pt x="629" y="333"/>
                    <a:pt x="629" y="333"/>
                    <a:pt x="629" y="333"/>
                  </a:cubicBezTo>
                  <a:cubicBezTo>
                    <a:pt x="630" y="333"/>
                    <a:pt x="630" y="332"/>
                    <a:pt x="630" y="331"/>
                  </a:cubicBezTo>
                  <a:cubicBezTo>
                    <a:pt x="630" y="330"/>
                    <a:pt x="629" y="329"/>
                    <a:pt x="628" y="329"/>
                  </a:cubicBezTo>
                  <a:cubicBezTo>
                    <a:pt x="620" y="329"/>
                    <a:pt x="620" y="329"/>
                    <a:pt x="620" y="329"/>
                  </a:cubicBezTo>
                  <a:cubicBezTo>
                    <a:pt x="619" y="329"/>
                    <a:pt x="619" y="328"/>
                    <a:pt x="619" y="327"/>
                  </a:cubicBezTo>
                  <a:cubicBezTo>
                    <a:pt x="619" y="326"/>
                    <a:pt x="620" y="324"/>
                    <a:pt x="620" y="322"/>
                  </a:cubicBezTo>
                  <a:cubicBezTo>
                    <a:pt x="627" y="327"/>
                    <a:pt x="627" y="327"/>
                    <a:pt x="627" y="327"/>
                  </a:cubicBezTo>
                  <a:cubicBezTo>
                    <a:pt x="627" y="328"/>
                    <a:pt x="628" y="328"/>
                    <a:pt x="629" y="328"/>
                  </a:cubicBezTo>
                  <a:cubicBezTo>
                    <a:pt x="643" y="322"/>
                    <a:pt x="643" y="322"/>
                    <a:pt x="643" y="322"/>
                  </a:cubicBezTo>
                  <a:cubicBezTo>
                    <a:pt x="644" y="324"/>
                    <a:pt x="644" y="325"/>
                    <a:pt x="644" y="327"/>
                  </a:cubicBezTo>
                  <a:close/>
                  <a:moveTo>
                    <a:pt x="623" y="319"/>
                  </a:moveTo>
                  <a:cubicBezTo>
                    <a:pt x="625" y="317"/>
                    <a:pt x="628" y="315"/>
                    <a:pt x="632" y="315"/>
                  </a:cubicBezTo>
                  <a:cubicBezTo>
                    <a:pt x="635" y="315"/>
                    <a:pt x="638" y="316"/>
                    <a:pt x="641" y="319"/>
                  </a:cubicBezTo>
                  <a:cubicBezTo>
                    <a:pt x="628" y="324"/>
                    <a:pt x="628" y="324"/>
                    <a:pt x="628" y="324"/>
                  </a:cubicBezTo>
                  <a:lnTo>
                    <a:pt x="623" y="319"/>
                  </a:lnTo>
                  <a:close/>
                  <a:moveTo>
                    <a:pt x="771" y="271"/>
                  </a:moveTo>
                  <a:cubicBezTo>
                    <a:pt x="771" y="278"/>
                    <a:pt x="766" y="283"/>
                    <a:pt x="759" y="283"/>
                  </a:cubicBezTo>
                  <a:cubicBezTo>
                    <a:pt x="756" y="283"/>
                    <a:pt x="752" y="282"/>
                    <a:pt x="750" y="279"/>
                  </a:cubicBezTo>
                  <a:cubicBezTo>
                    <a:pt x="760" y="275"/>
                    <a:pt x="760" y="275"/>
                    <a:pt x="760" y="275"/>
                  </a:cubicBezTo>
                  <a:cubicBezTo>
                    <a:pt x="760" y="275"/>
                    <a:pt x="761" y="275"/>
                    <a:pt x="761" y="274"/>
                  </a:cubicBezTo>
                  <a:cubicBezTo>
                    <a:pt x="765" y="267"/>
                    <a:pt x="765" y="267"/>
                    <a:pt x="765" y="267"/>
                  </a:cubicBezTo>
                  <a:cubicBezTo>
                    <a:pt x="765" y="267"/>
                    <a:pt x="766" y="268"/>
                    <a:pt x="767" y="268"/>
                  </a:cubicBezTo>
                  <a:cubicBezTo>
                    <a:pt x="767" y="268"/>
                    <a:pt x="767" y="268"/>
                    <a:pt x="767" y="268"/>
                  </a:cubicBezTo>
                  <a:cubicBezTo>
                    <a:pt x="770" y="267"/>
                    <a:pt x="770" y="267"/>
                    <a:pt x="770" y="267"/>
                  </a:cubicBezTo>
                  <a:cubicBezTo>
                    <a:pt x="771" y="268"/>
                    <a:pt x="771" y="270"/>
                    <a:pt x="771" y="271"/>
                  </a:cubicBezTo>
                  <a:close/>
                  <a:moveTo>
                    <a:pt x="747" y="271"/>
                  </a:moveTo>
                  <a:cubicBezTo>
                    <a:pt x="747" y="265"/>
                    <a:pt x="753" y="260"/>
                    <a:pt x="759" y="260"/>
                  </a:cubicBezTo>
                  <a:cubicBezTo>
                    <a:pt x="761" y="260"/>
                    <a:pt x="762" y="260"/>
                    <a:pt x="764" y="261"/>
                  </a:cubicBezTo>
                  <a:cubicBezTo>
                    <a:pt x="758" y="272"/>
                    <a:pt x="758" y="272"/>
                    <a:pt x="758" y="272"/>
                  </a:cubicBezTo>
                  <a:cubicBezTo>
                    <a:pt x="748" y="275"/>
                    <a:pt x="748" y="275"/>
                    <a:pt x="748" y="275"/>
                  </a:cubicBezTo>
                  <a:cubicBezTo>
                    <a:pt x="748" y="274"/>
                    <a:pt x="747" y="273"/>
                    <a:pt x="747" y="271"/>
                  </a:cubicBezTo>
                  <a:close/>
                  <a:moveTo>
                    <a:pt x="768" y="263"/>
                  </a:moveTo>
                  <a:cubicBezTo>
                    <a:pt x="767" y="264"/>
                    <a:pt x="767" y="264"/>
                    <a:pt x="767" y="264"/>
                  </a:cubicBezTo>
                  <a:cubicBezTo>
                    <a:pt x="767" y="263"/>
                    <a:pt x="767" y="263"/>
                    <a:pt x="767" y="263"/>
                  </a:cubicBezTo>
                  <a:cubicBezTo>
                    <a:pt x="767" y="263"/>
                    <a:pt x="767" y="263"/>
                    <a:pt x="768" y="263"/>
                  </a:cubicBezTo>
                  <a:close/>
                  <a:moveTo>
                    <a:pt x="771" y="256"/>
                  </a:moveTo>
                  <a:cubicBezTo>
                    <a:pt x="807" y="192"/>
                    <a:pt x="807" y="192"/>
                    <a:pt x="807" y="192"/>
                  </a:cubicBezTo>
                  <a:cubicBezTo>
                    <a:pt x="841" y="218"/>
                    <a:pt x="841" y="218"/>
                    <a:pt x="841" y="218"/>
                  </a:cubicBezTo>
                  <a:cubicBezTo>
                    <a:pt x="840" y="220"/>
                    <a:pt x="840" y="222"/>
                    <a:pt x="840" y="223"/>
                  </a:cubicBezTo>
                  <a:cubicBezTo>
                    <a:pt x="840" y="228"/>
                    <a:pt x="842" y="232"/>
                    <a:pt x="844" y="235"/>
                  </a:cubicBezTo>
                  <a:cubicBezTo>
                    <a:pt x="775" y="260"/>
                    <a:pt x="775" y="260"/>
                    <a:pt x="775" y="260"/>
                  </a:cubicBezTo>
                  <a:cubicBezTo>
                    <a:pt x="774" y="259"/>
                    <a:pt x="773" y="257"/>
                    <a:pt x="771" y="256"/>
                  </a:cubicBezTo>
                  <a:close/>
                  <a:moveTo>
                    <a:pt x="852" y="232"/>
                  </a:moveTo>
                  <a:cubicBezTo>
                    <a:pt x="850" y="230"/>
                    <a:pt x="848" y="227"/>
                    <a:pt x="848" y="224"/>
                  </a:cubicBezTo>
                  <a:cubicBezTo>
                    <a:pt x="856" y="231"/>
                    <a:pt x="856" y="231"/>
                    <a:pt x="856" y="231"/>
                  </a:cubicBezTo>
                  <a:lnTo>
                    <a:pt x="852" y="232"/>
                  </a:lnTo>
                  <a:close/>
                  <a:moveTo>
                    <a:pt x="860" y="212"/>
                  </a:moveTo>
                  <a:cubicBezTo>
                    <a:pt x="866" y="212"/>
                    <a:pt x="871" y="217"/>
                    <a:pt x="871" y="223"/>
                  </a:cubicBezTo>
                  <a:cubicBezTo>
                    <a:pt x="871" y="230"/>
                    <a:pt x="866" y="235"/>
                    <a:pt x="860" y="235"/>
                  </a:cubicBezTo>
                  <a:cubicBezTo>
                    <a:pt x="859" y="235"/>
                    <a:pt x="858" y="235"/>
                    <a:pt x="857" y="235"/>
                  </a:cubicBezTo>
                  <a:cubicBezTo>
                    <a:pt x="861" y="233"/>
                    <a:pt x="861" y="233"/>
                    <a:pt x="861" y="233"/>
                  </a:cubicBezTo>
                  <a:cubicBezTo>
                    <a:pt x="861" y="233"/>
                    <a:pt x="862" y="232"/>
                    <a:pt x="862" y="232"/>
                  </a:cubicBezTo>
                  <a:cubicBezTo>
                    <a:pt x="862" y="231"/>
                    <a:pt x="862" y="230"/>
                    <a:pt x="861" y="230"/>
                  </a:cubicBezTo>
                  <a:cubicBezTo>
                    <a:pt x="849" y="220"/>
                    <a:pt x="849" y="220"/>
                    <a:pt x="849" y="220"/>
                  </a:cubicBezTo>
                  <a:cubicBezTo>
                    <a:pt x="850" y="216"/>
                    <a:pt x="852" y="214"/>
                    <a:pt x="855" y="212"/>
                  </a:cubicBezTo>
                  <a:cubicBezTo>
                    <a:pt x="858" y="220"/>
                    <a:pt x="858" y="220"/>
                    <a:pt x="858" y="220"/>
                  </a:cubicBezTo>
                  <a:cubicBezTo>
                    <a:pt x="858" y="221"/>
                    <a:pt x="859" y="221"/>
                    <a:pt x="860" y="221"/>
                  </a:cubicBezTo>
                  <a:cubicBezTo>
                    <a:pt x="861" y="220"/>
                    <a:pt x="862" y="219"/>
                    <a:pt x="862" y="218"/>
                  </a:cubicBezTo>
                  <a:cubicBezTo>
                    <a:pt x="859" y="212"/>
                    <a:pt x="859" y="212"/>
                    <a:pt x="859" y="212"/>
                  </a:cubicBezTo>
                  <a:cubicBezTo>
                    <a:pt x="859" y="212"/>
                    <a:pt x="860" y="212"/>
                    <a:pt x="860" y="212"/>
                  </a:cubicBezTo>
                  <a:close/>
                  <a:moveTo>
                    <a:pt x="852" y="205"/>
                  </a:moveTo>
                  <a:cubicBezTo>
                    <a:pt x="848" y="207"/>
                    <a:pt x="844" y="210"/>
                    <a:pt x="842" y="214"/>
                  </a:cubicBezTo>
                  <a:cubicBezTo>
                    <a:pt x="809" y="188"/>
                    <a:pt x="809" y="188"/>
                    <a:pt x="809" y="188"/>
                  </a:cubicBezTo>
                  <a:cubicBezTo>
                    <a:pt x="829" y="154"/>
                    <a:pt x="829" y="154"/>
                    <a:pt x="829" y="154"/>
                  </a:cubicBezTo>
                  <a:cubicBezTo>
                    <a:pt x="830" y="154"/>
                    <a:pt x="831" y="154"/>
                    <a:pt x="832" y="154"/>
                  </a:cubicBezTo>
                  <a:cubicBezTo>
                    <a:pt x="833" y="154"/>
                    <a:pt x="833" y="154"/>
                    <a:pt x="834" y="154"/>
                  </a:cubicBezTo>
                  <a:lnTo>
                    <a:pt x="852" y="205"/>
                  </a:lnTo>
                  <a:close/>
                  <a:moveTo>
                    <a:pt x="773" y="165"/>
                  </a:moveTo>
                  <a:cubicBezTo>
                    <a:pt x="781" y="171"/>
                    <a:pt x="781" y="171"/>
                    <a:pt x="781" y="171"/>
                  </a:cubicBezTo>
                  <a:cubicBezTo>
                    <a:pt x="779" y="173"/>
                    <a:pt x="776" y="174"/>
                    <a:pt x="773" y="174"/>
                  </a:cubicBezTo>
                  <a:cubicBezTo>
                    <a:pt x="772" y="174"/>
                    <a:pt x="770" y="173"/>
                    <a:pt x="768" y="173"/>
                  </a:cubicBezTo>
                  <a:cubicBezTo>
                    <a:pt x="770" y="166"/>
                    <a:pt x="770" y="166"/>
                    <a:pt x="770" y="166"/>
                  </a:cubicBezTo>
                  <a:lnTo>
                    <a:pt x="773" y="165"/>
                  </a:lnTo>
                  <a:close/>
                  <a:moveTo>
                    <a:pt x="778" y="163"/>
                  </a:moveTo>
                  <a:cubicBezTo>
                    <a:pt x="785" y="161"/>
                    <a:pt x="785" y="161"/>
                    <a:pt x="785" y="161"/>
                  </a:cubicBezTo>
                  <a:cubicBezTo>
                    <a:pt x="785" y="161"/>
                    <a:pt x="785" y="162"/>
                    <a:pt x="785" y="162"/>
                  </a:cubicBezTo>
                  <a:cubicBezTo>
                    <a:pt x="785" y="164"/>
                    <a:pt x="784" y="166"/>
                    <a:pt x="784" y="168"/>
                  </a:cubicBezTo>
                  <a:lnTo>
                    <a:pt x="778" y="163"/>
                  </a:lnTo>
                  <a:close/>
                  <a:moveTo>
                    <a:pt x="793" y="159"/>
                  </a:moveTo>
                  <a:cubicBezTo>
                    <a:pt x="824" y="149"/>
                    <a:pt x="824" y="149"/>
                    <a:pt x="824" y="149"/>
                  </a:cubicBezTo>
                  <a:cubicBezTo>
                    <a:pt x="824" y="150"/>
                    <a:pt x="825" y="151"/>
                    <a:pt x="826" y="152"/>
                  </a:cubicBezTo>
                  <a:cubicBezTo>
                    <a:pt x="806" y="186"/>
                    <a:pt x="806" y="186"/>
                    <a:pt x="806" y="186"/>
                  </a:cubicBezTo>
                  <a:cubicBezTo>
                    <a:pt x="790" y="173"/>
                    <a:pt x="790" y="173"/>
                    <a:pt x="790" y="173"/>
                  </a:cubicBezTo>
                  <a:cubicBezTo>
                    <a:pt x="792" y="170"/>
                    <a:pt x="793" y="166"/>
                    <a:pt x="793" y="162"/>
                  </a:cubicBezTo>
                  <a:cubicBezTo>
                    <a:pt x="793" y="161"/>
                    <a:pt x="793" y="160"/>
                    <a:pt x="793" y="159"/>
                  </a:cubicBezTo>
                  <a:close/>
                  <a:moveTo>
                    <a:pt x="762" y="162"/>
                  </a:moveTo>
                  <a:cubicBezTo>
                    <a:pt x="762" y="156"/>
                    <a:pt x="767" y="150"/>
                    <a:pt x="773" y="150"/>
                  </a:cubicBezTo>
                  <a:cubicBezTo>
                    <a:pt x="778" y="150"/>
                    <a:pt x="782" y="153"/>
                    <a:pt x="784" y="157"/>
                  </a:cubicBezTo>
                  <a:cubicBezTo>
                    <a:pt x="773" y="160"/>
                    <a:pt x="773" y="160"/>
                    <a:pt x="773" y="160"/>
                  </a:cubicBezTo>
                  <a:cubicBezTo>
                    <a:pt x="772" y="160"/>
                    <a:pt x="772" y="161"/>
                    <a:pt x="772" y="161"/>
                  </a:cubicBezTo>
                  <a:cubicBezTo>
                    <a:pt x="768" y="162"/>
                    <a:pt x="768" y="162"/>
                    <a:pt x="768" y="162"/>
                  </a:cubicBezTo>
                  <a:cubicBezTo>
                    <a:pt x="767" y="163"/>
                    <a:pt x="767" y="163"/>
                    <a:pt x="766" y="164"/>
                  </a:cubicBezTo>
                  <a:cubicBezTo>
                    <a:pt x="765" y="170"/>
                    <a:pt x="765" y="170"/>
                    <a:pt x="765" y="170"/>
                  </a:cubicBezTo>
                  <a:cubicBezTo>
                    <a:pt x="763" y="168"/>
                    <a:pt x="762" y="165"/>
                    <a:pt x="762" y="162"/>
                  </a:cubicBezTo>
                  <a:close/>
                  <a:moveTo>
                    <a:pt x="760" y="217"/>
                  </a:moveTo>
                  <a:cubicBezTo>
                    <a:pt x="761" y="217"/>
                    <a:pt x="762" y="218"/>
                    <a:pt x="762" y="219"/>
                  </a:cubicBezTo>
                  <a:cubicBezTo>
                    <a:pt x="762" y="220"/>
                    <a:pt x="761" y="221"/>
                    <a:pt x="760" y="221"/>
                  </a:cubicBezTo>
                  <a:cubicBezTo>
                    <a:pt x="759" y="221"/>
                    <a:pt x="758" y="220"/>
                    <a:pt x="758" y="219"/>
                  </a:cubicBezTo>
                  <a:cubicBezTo>
                    <a:pt x="758" y="218"/>
                    <a:pt x="759" y="217"/>
                    <a:pt x="760" y="217"/>
                  </a:cubicBezTo>
                  <a:close/>
                  <a:moveTo>
                    <a:pt x="750" y="218"/>
                  </a:moveTo>
                  <a:cubicBezTo>
                    <a:pt x="750" y="219"/>
                    <a:pt x="750" y="219"/>
                    <a:pt x="750" y="219"/>
                  </a:cubicBezTo>
                  <a:cubicBezTo>
                    <a:pt x="750" y="224"/>
                    <a:pt x="754" y="229"/>
                    <a:pt x="760" y="229"/>
                  </a:cubicBezTo>
                  <a:cubicBezTo>
                    <a:pt x="765" y="229"/>
                    <a:pt x="770" y="224"/>
                    <a:pt x="770" y="219"/>
                  </a:cubicBezTo>
                  <a:cubicBezTo>
                    <a:pt x="770" y="214"/>
                    <a:pt x="765" y="209"/>
                    <a:pt x="760" y="209"/>
                  </a:cubicBezTo>
                  <a:cubicBezTo>
                    <a:pt x="767" y="181"/>
                    <a:pt x="767" y="181"/>
                    <a:pt x="767" y="181"/>
                  </a:cubicBezTo>
                  <a:cubicBezTo>
                    <a:pt x="769" y="181"/>
                    <a:pt x="771" y="182"/>
                    <a:pt x="773" y="182"/>
                  </a:cubicBezTo>
                  <a:cubicBezTo>
                    <a:pt x="779" y="182"/>
                    <a:pt x="784" y="180"/>
                    <a:pt x="787" y="176"/>
                  </a:cubicBezTo>
                  <a:cubicBezTo>
                    <a:pt x="804" y="189"/>
                    <a:pt x="804" y="189"/>
                    <a:pt x="804" y="189"/>
                  </a:cubicBezTo>
                  <a:cubicBezTo>
                    <a:pt x="768" y="254"/>
                    <a:pt x="768" y="254"/>
                    <a:pt x="768" y="254"/>
                  </a:cubicBezTo>
                  <a:cubicBezTo>
                    <a:pt x="765" y="252"/>
                    <a:pt x="762" y="252"/>
                    <a:pt x="759" y="252"/>
                  </a:cubicBezTo>
                  <a:cubicBezTo>
                    <a:pt x="748" y="252"/>
                    <a:pt x="739" y="261"/>
                    <a:pt x="739" y="271"/>
                  </a:cubicBezTo>
                  <a:cubicBezTo>
                    <a:pt x="739" y="274"/>
                    <a:pt x="740" y="276"/>
                    <a:pt x="741" y="278"/>
                  </a:cubicBezTo>
                  <a:cubicBezTo>
                    <a:pt x="648" y="316"/>
                    <a:pt x="648" y="316"/>
                    <a:pt x="648" y="316"/>
                  </a:cubicBezTo>
                  <a:cubicBezTo>
                    <a:pt x="645" y="310"/>
                    <a:pt x="639" y="307"/>
                    <a:pt x="632" y="307"/>
                  </a:cubicBezTo>
                  <a:cubicBezTo>
                    <a:pt x="626" y="307"/>
                    <a:pt x="620" y="310"/>
                    <a:pt x="616" y="314"/>
                  </a:cubicBezTo>
                  <a:cubicBezTo>
                    <a:pt x="575" y="281"/>
                    <a:pt x="575" y="281"/>
                    <a:pt x="575" y="281"/>
                  </a:cubicBezTo>
                  <a:cubicBezTo>
                    <a:pt x="575" y="281"/>
                    <a:pt x="575" y="281"/>
                    <a:pt x="575" y="281"/>
                  </a:cubicBezTo>
                  <a:cubicBezTo>
                    <a:pt x="575" y="279"/>
                    <a:pt x="575" y="277"/>
                    <a:pt x="574" y="275"/>
                  </a:cubicBezTo>
                  <a:cubicBezTo>
                    <a:pt x="662" y="255"/>
                    <a:pt x="662" y="255"/>
                    <a:pt x="662" y="255"/>
                  </a:cubicBezTo>
                  <a:cubicBezTo>
                    <a:pt x="664" y="258"/>
                    <a:pt x="667" y="261"/>
                    <a:pt x="671" y="261"/>
                  </a:cubicBezTo>
                  <a:cubicBezTo>
                    <a:pt x="677" y="261"/>
                    <a:pt x="681" y="256"/>
                    <a:pt x="681" y="251"/>
                  </a:cubicBezTo>
                  <a:cubicBezTo>
                    <a:pt x="681" y="249"/>
                    <a:pt x="680" y="247"/>
                    <a:pt x="679" y="245"/>
                  </a:cubicBezTo>
                  <a:cubicBezTo>
                    <a:pt x="715" y="208"/>
                    <a:pt x="715" y="208"/>
                    <a:pt x="715" y="208"/>
                  </a:cubicBezTo>
                  <a:cubicBezTo>
                    <a:pt x="716" y="208"/>
                    <a:pt x="717" y="209"/>
                    <a:pt x="719" y="209"/>
                  </a:cubicBezTo>
                  <a:cubicBezTo>
                    <a:pt x="722" y="209"/>
                    <a:pt x="724" y="208"/>
                    <a:pt x="726" y="206"/>
                  </a:cubicBezTo>
                  <a:lnTo>
                    <a:pt x="750" y="218"/>
                  </a:lnTo>
                  <a:close/>
                  <a:moveTo>
                    <a:pt x="717" y="199"/>
                  </a:moveTo>
                  <a:cubicBezTo>
                    <a:pt x="717" y="198"/>
                    <a:pt x="718" y="197"/>
                    <a:pt x="719" y="197"/>
                  </a:cubicBezTo>
                  <a:cubicBezTo>
                    <a:pt x="720" y="197"/>
                    <a:pt x="721" y="198"/>
                    <a:pt x="721" y="199"/>
                  </a:cubicBezTo>
                  <a:cubicBezTo>
                    <a:pt x="720" y="198"/>
                    <a:pt x="720" y="198"/>
                    <a:pt x="720" y="198"/>
                  </a:cubicBezTo>
                  <a:cubicBezTo>
                    <a:pt x="719" y="198"/>
                    <a:pt x="718" y="198"/>
                    <a:pt x="718" y="19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7" y="199"/>
                    <a:pt x="717" y="199"/>
                    <a:pt x="717" y="199"/>
                  </a:cubicBezTo>
                  <a:close/>
                  <a:moveTo>
                    <a:pt x="587" y="184"/>
                  </a:moveTo>
                  <a:cubicBezTo>
                    <a:pt x="594" y="184"/>
                    <a:pt x="599" y="189"/>
                    <a:pt x="599" y="196"/>
                  </a:cubicBezTo>
                  <a:cubicBezTo>
                    <a:pt x="599" y="200"/>
                    <a:pt x="597" y="203"/>
                    <a:pt x="594" y="205"/>
                  </a:cubicBezTo>
                  <a:cubicBezTo>
                    <a:pt x="591" y="198"/>
                    <a:pt x="591" y="198"/>
                    <a:pt x="591" y="198"/>
                  </a:cubicBezTo>
                  <a:cubicBezTo>
                    <a:pt x="584" y="185"/>
                    <a:pt x="584" y="185"/>
                    <a:pt x="584" y="185"/>
                  </a:cubicBezTo>
                  <a:cubicBezTo>
                    <a:pt x="585" y="184"/>
                    <a:pt x="586" y="184"/>
                    <a:pt x="587" y="184"/>
                  </a:cubicBezTo>
                  <a:close/>
                  <a:moveTo>
                    <a:pt x="580" y="186"/>
                  </a:moveTo>
                  <a:cubicBezTo>
                    <a:pt x="587" y="200"/>
                    <a:pt x="587" y="200"/>
                    <a:pt x="587" y="200"/>
                  </a:cubicBezTo>
                  <a:cubicBezTo>
                    <a:pt x="590" y="207"/>
                    <a:pt x="590" y="207"/>
                    <a:pt x="590" y="207"/>
                  </a:cubicBezTo>
                  <a:cubicBezTo>
                    <a:pt x="589" y="207"/>
                    <a:pt x="588" y="207"/>
                    <a:pt x="587" y="207"/>
                  </a:cubicBezTo>
                  <a:cubicBezTo>
                    <a:pt x="581" y="207"/>
                    <a:pt x="576" y="202"/>
                    <a:pt x="576" y="196"/>
                  </a:cubicBezTo>
                  <a:cubicBezTo>
                    <a:pt x="576" y="192"/>
                    <a:pt x="577" y="189"/>
                    <a:pt x="580" y="186"/>
                  </a:cubicBezTo>
                  <a:close/>
                  <a:moveTo>
                    <a:pt x="516" y="203"/>
                  </a:moveTo>
                  <a:cubicBezTo>
                    <a:pt x="513" y="205"/>
                    <a:pt x="511" y="208"/>
                    <a:pt x="511" y="212"/>
                  </a:cubicBezTo>
                  <a:cubicBezTo>
                    <a:pt x="511" y="217"/>
                    <a:pt x="515" y="222"/>
                    <a:pt x="521" y="222"/>
                  </a:cubicBezTo>
                  <a:cubicBezTo>
                    <a:pt x="526" y="222"/>
                    <a:pt x="531" y="217"/>
                    <a:pt x="531" y="212"/>
                  </a:cubicBezTo>
                  <a:cubicBezTo>
                    <a:pt x="531" y="209"/>
                    <a:pt x="530" y="207"/>
                    <a:pt x="528" y="205"/>
                  </a:cubicBezTo>
                  <a:cubicBezTo>
                    <a:pt x="558" y="157"/>
                    <a:pt x="558" y="157"/>
                    <a:pt x="558" y="157"/>
                  </a:cubicBezTo>
                  <a:cubicBezTo>
                    <a:pt x="559" y="157"/>
                    <a:pt x="560" y="158"/>
                    <a:pt x="561" y="158"/>
                  </a:cubicBezTo>
                  <a:cubicBezTo>
                    <a:pt x="562" y="158"/>
                    <a:pt x="563" y="157"/>
                    <a:pt x="564" y="157"/>
                  </a:cubicBezTo>
                  <a:cubicBezTo>
                    <a:pt x="576" y="179"/>
                    <a:pt x="576" y="179"/>
                    <a:pt x="576" y="179"/>
                  </a:cubicBezTo>
                  <a:cubicBezTo>
                    <a:pt x="571" y="183"/>
                    <a:pt x="568" y="189"/>
                    <a:pt x="568" y="196"/>
                  </a:cubicBezTo>
                  <a:cubicBezTo>
                    <a:pt x="568" y="207"/>
                    <a:pt x="576" y="215"/>
                    <a:pt x="587" y="215"/>
                  </a:cubicBezTo>
                  <a:cubicBezTo>
                    <a:pt x="589" y="215"/>
                    <a:pt x="591" y="215"/>
                    <a:pt x="593" y="214"/>
                  </a:cubicBezTo>
                  <a:cubicBezTo>
                    <a:pt x="600" y="235"/>
                    <a:pt x="600" y="235"/>
                    <a:pt x="600" y="235"/>
                  </a:cubicBezTo>
                  <a:cubicBezTo>
                    <a:pt x="598" y="236"/>
                    <a:pt x="596" y="239"/>
                    <a:pt x="596" y="242"/>
                  </a:cubicBezTo>
                  <a:cubicBezTo>
                    <a:pt x="596" y="247"/>
                    <a:pt x="600" y="251"/>
                    <a:pt x="605" y="251"/>
                  </a:cubicBezTo>
                  <a:cubicBezTo>
                    <a:pt x="609" y="251"/>
                    <a:pt x="612" y="249"/>
                    <a:pt x="613" y="245"/>
                  </a:cubicBezTo>
                  <a:cubicBezTo>
                    <a:pt x="660" y="251"/>
                    <a:pt x="660" y="251"/>
                    <a:pt x="660" y="251"/>
                  </a:cubicBezTo>
                  <a:cubicBezTo>
                    <a:pt x="573" y="272"/>
                    <a:pt x="573" y="272"/>
                    <a:pt x="573" y="272"/>
                  </a:cubicBezTo>
                  <a:cubicBezTo>
                    <a:pt x="570" y="267"/>
                    <a:pt x="565" y="265"/>
                    <a:pt x="560" y="265"/>
                  </a:cubicBezTo>
                  <a:cubicBezTo>
                    <a:pt x="554" y="265"/>
                    <a:pt x="549" y="268"/>
                    <a:pt x="546" y="272"/>
                  </a:cubicBezTo>
                  <a:cubicBezTo>
                    <a:pt x="465" y="266"/>
                    <a:pt x="465" y="266"/>
                    <a:pt x="465" y="266"/>
                  </a:cubicBezTo>
                  <a:cubicBezTo>
                    <a:pt x="465" y="262"/>
                    <a:pt x="462" y="259"/>
                    <a:pt x="459" y="258"/>
                  </a:cubicBezTo>
                  <a:cubicBezTo>
                    <a:pt x="488" y="154"/>
                    <a:pt x="488" y="154"/>
                    <a:pt x="488" y="154"/>
                  </a:cubicBezTo>
                  <a:cubicBezTo>
                    <a:pt x="491" y="156"/>
                    <a:pt x="495" y="157"/>
                    <a:pt x="498" y="157"/>
                  </a:cubicBezTo>
                  <a:cubicBezTo>
                    <a:pt x="500" y="157"/>
                    <a:pt x="502" y="157"/>
                    <a:pt x="503" y="156"/>
                  </a:cubicBezTo>
                  <a:lnTo>
                    <a:pt x="516" y="203"/>
                  </a:lnTo>
                  <a:close/>
                  <a:moveTo>
                    <a:pt x="508" y="139"/>
                  </a:moveTo>
                  <a:cubicBezTo>
                    <a:pt x="508" y="142"/>
                    <a:pt x="507" y="145"/>
                    <a:pt x="504" y="147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7"/>
                    <a:pt x="508" y="138"/>
                    <a:pt x="508" y="139"/>
                  </a:cubicBezTo>
                  <a:close/>
                  <a:moveTo>
                    <a:pt x="556" y="30"/>
                  </a:moveTo>
                  <a:cubicBezTo>
                    <a:pt x="553" y="29"/>
                    <a:pt x="551" y="28"/>
                    <a:pt x="550" y="25"/>
                  </a:cubicBezTo>
                  <a:cubicBezTo>
                    <a:pt x="555" y="21"/>
                    <a:pt x="555" y="21"/>
                    <a:pt x="555" y="21"/>
                  </a:cubicBezTo>
                  <a:cubicBezTo>
                    <a:pt x="557" y="27"/>
                    <a:pt x="557" y="27"/>
                    <a:pt x="557" y="27"/>
                  </a:cubicBezTo>
                  <a:lnTo>
                    <a:pt x="556" y="30"/>
                  </a:lnTo>
                  <a:close/>
                  <a:moveTo>
                    <a:pt x="561" y="28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571" y="20"/>
                    <a:pt x="571" y="20"/>
                    <a:pt x="571" y="20"/>
                  </a:cubicBezTo>
                  <a:cubicBezTo>
                    <a:pt x="571" y="26"/>
                    <a:pt x="567" y="30"/>
                    <a:pt x="562" y="31"/>
                  </a:cubicBezTo>
                  <a:lnTo>
                    <a:pt x="561" y="28"/>
                  </a:lnTo>
                  <a:close/>
                  <a:moveTo>
                    <a:pt x="577" y="84"/>
                  </a:moveTo>
                  <a:cubicBezTo>
                    <a:pt x="577" y="89"/>
                    <a:pt x="573" y="94"/>
                    <a:pt x="568" y="94"/>
                  </a:cubicBezTo>
                  <a:cubicBezTo>
                    <a:pt x="563" y="94"/>
                    <a:pt x="559" y="89"/>
                    <a:pt x="559" y="84"/>
                  </a:cubicBezTo>
                  <a:cubicBezTo>
                    <a:pt x="559" y="79"/>
                    <a:pt x="563" y="75"/>
                    <a:pt x="568" y="75"/>
                  </a:cubicBezTo>
                  <a:cubicBezTo>
                    <a:pt x="568" y="75"/>
                    <a:pt x="568" y="75"/>
                    <a:pt x="569" y="75"/>
                  </a:cubicBezTo>
                  <a:cubicBezTo>
                    <a:pt x="570" y="82"/>
                    <a:pt x="570" y="82"/>
                    <a:pt x="570" y="82"/>
                  </a:cubicBezTo>
                  <a:cubicBezTo>
                    <a:pt x="571" y="83"/>
                    <a:pt x="571" y="83"/>
                    <a:pt x="572" y="84"/>
                  </a:cubicBezTo>
                  <a:cubicBezTo>
                    <a:pt x="572" y="84"/>
                    <a:pt x="573" y="84"/>
                    <a:pt x="574" y="83"/>
                  </a:cubicBezTo>
                  <a:cubicBezTo>
                    <a:pt x="576" y="81"/>
                    <a:pt x="576" y="81"/>
                    <a:pt x="576" y="81"/>
                  </a:cubicBezTo>
                  <a:cubicBezTo>
                    <a:pt x="577" y="82"/>
                    <a:pt x="577" y="83"/>
                    <a:pt x="577" y="84"/>
                  </a:cubicBezTo>
                  <a:close/>
                  <a:moveTo>
                    <a:pt x="573" y="77"/>
                  </a:moveTo>
                  <a:cubicBezTo>
                    <a:pt x="574" y="77"/>
                    <a:pt x="574" y="77"/>
                    <a:pt x="574" y="78"/>
                  </a:cubicBezTo>
                  <a:cubicBezTo>
                    <a:pt x="574" y="78"/>
                    <a:pt x="574" y="78"/>
                    <a:pt x="574" y="78"/>
                  </a:cubicBezTo>
                  <a:lnTo>
                    <a:pt x="573" y="77"/>
                  </a:lnTo>
                  <a:close/>
                  <a:moveTo>
                    <a:pt x="599" y="55"/>
                  </a:moveTo>
                  <a:cubicBezTo>
                    <a:pt x="599" y="54"/>
                    <a:pt x="600" y="53"/>
                    <a:pt x="601" y="53"/>
                  </a:cubicBezTo>
                  <a:cubicBezTo>
                    <a:pt x="601" y="53"/>
                    <a:pt x="602" y="53"/>
                    <a:pt x="602" y="54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0" y="54"/>
                    <a:pt x="600" y="54"/>
                    <a:pt x="600" y="54"/>
                  </a:cubicBezTo>
                  <a:cubicBezTo>
                    <a:pt x="599" y="55"/>
                    <a:pt x="599" y="55"/>
                    <a:pt x="599" y="55"/>
                  </a:cubicBezTo>
                  <a:cubicBezTo>
                    <a:pt x="599" y="55"/>
                    <a:pt x="599" y="55"/>
                    <a:pt x="599" y="55"/>
                  </a:cubicBezTo>
                  <a:close/>
                  <a:moveTo>
                    <a:pt x="660" y="58"/>
                  </a:moveTo>
                  <a:cubicBezTo>
                    <a:pt x="660" y="60"/>
                    <a:pt x="659" y="62"/>
                    <a:pt x="658" y="64"/>
                  </a:cubicBezTo>
                  <a:cubicBezTo>
                    <a:pt x="657" y="65"/>
                    <a:pt x="655" y="66"/>
                    <a:pt x="653" y="66"/>
                  </a:cubicBezTo>
                  <a:cubicBezTo>
                    <a:pt x="652" y="66"/>
                    <a:pt x="652" y="66"/>
                    <a:pt x="652" y="66"/>
                  </a:cubicBezTo>
                  <a:cubicBezTo>
                    <a:pt x="648" y="66"/>
                    <a:pt x="645" y="64"/>
                    <a:pt x="645" y="60"/>
                  </a:cubicBezTo>
                  <a:cubicBezTo>
                    <a:pt x="647" y="61"/>
                    <a:pt x="647" y="61"/>
                    <a:pt x="647" y="61"/>
                  </a:cubicBezTo>
                  <a:cubicBezTo>
                    <a:pt x="648" y="61"/>
                    <a:pt x="648" y="60"/>
                    <a:pt x="649" y="60"/>
                  </a:cubicBezTo>
                  <a:cubicBezTo>
                    <a:pt x="659" y="55"/>
                    <a:pt x="659" y="55"/>
                    <a:pt x="659" y="55"/>
                  </a:cubicBezTo>
                  <a:cubicBezTo>
                    <a:pt x="660" y="56"/>
                    <a:pt x="660" y="57"/>
                    <a:pt x="660" y="58"/>
                  </a:cubicBezTo>
                  <a:close/>
                  <a:moveTo>
                    <a:pt x="645" y="56"/>
                  </a:moveTo>
                  <a:cubicBezTo>
                    <a:pt x="645" y="55"/>
                    <a:pt x="645" y="54"/>
                    <a:pt x="646" y="53"/>
                  </a:cubicBezTo>
                  <a:cubicBezTo>
                    <a:pt x="648" y="52"/>
                    <a:pt x="650" y="51"/>
                    <a:pt x="652" y="51"/>
                  </a:cubicBezTo>
                  <a:cubicBezTo>
                    <a:pt x="652" y="51"/>
                    <a:pt x="652" y="51"/>
                    <a:pt x="652" y="51"/>
                  </a:cubicBezTo>
                  <a:cubicBezTo>
                    <a:pt x="654" y="51"/>
                    <a:pt x="655" y="51"/>
                    <a:pt x="656" y="52"/>
                  </a:cubicBezTo>
                  <a:cubicBezTo>
                    <a:pt x="647" y="57"/>
                    <a:pt x="647" y="57"/>
                    <a:pt x="647" y="57"/>
                  </a:cubicBezTo>
                  <a:lnTo>
                    <a:pt x="645" y="56"/>
                  </a:lnTo>
                  <a:close/>
                  <a:moveTo>
                    <a:pt x="669" y="45"/>
                  </a:moveTo>
                  <a:cubicBezTo>
                    <a:pt x="664" y="48"/>
                    <a:pt x="664" y="48"/>
                    <a:pt x="664" y="48"/>
                  </a:cubicBezTo>
                  <a:cubicBezTo>
                    <a:pt x="661" y="45"/>
                    <a:pt x="657" y="43"/>
                    <a:pt x="652" y="43"/>
                  </a:cubicBezTo>
                  <a:cubicBezTo>
                    <a:pt x="652" y="43"/>
                    <a:pt x="651" y="43"/>
                    <a:pt x="651" y="43"/>
                  </a:cubicBezTo>
                  <a:cubicBezTo>
                    <a:pt x="644" y="43"/>
                    <a:pt x="638" y="49"/>
                    <a:pt x="637" y="56"/>
                  </a:cubicBezTo>
                  <a:cubicBezTo>
                    <a:pt x="610" y="54"/>
                    <a:pt x="610" y="54"/>
                    <a:pt x="610" y="54"/>
                  </a:cubicBezTo>
                  <a:cubicBezTo>
                    <a:pt x="610" y="49"/>
                    <a:pt x="606" y="45"/>
                    <a:pt x="601" y="45"/>
                  </a:cubicBezTo>
                  <a:cubicBezTo>
                    <a:pt x="595" y="45"/>
                    <a:pt x="591" y="49"/>
                    <a:pt x="591" y="55"/>
                  </a:cubicBezTo>
                  <a:cubicBezTo>
                    <a:pt x="591" y="57"/>
                    <a:pt x="591" y="59"/>
                    <a:pt x="593" y="60"/>
                  </a:cubicBezTo>
                  <a:cubicBezTo>
                    <a:pt x="580" y="72"/>
                    <a:pt x="580" y="72"/>
                    <a:pt x="580" y="72"/>
                  </a:cubicBezTo>
                  <a:cubicBezTo>
                    <a:pt x="578" y="70"/>
                    <a:pt x="574" y="68"/>
                    <a:pt x="571" y="68"/>
                  </a:cubicBezTo>
                  <a:cubicBezTo>
                    <a:pt x="564" y="39"/>
                    <a:pt x="564" y="39"/>
                    <a:pt x="564" y="39"/>
                  </a:cubicBezTo>
                  <a:cubicBezTo>
                    <a:pt x="572" y="37"/>
                    <a:pt x="578" y="30"/>
                    <a:pt x="579" y="22"/>
                  </a:cubicBezTo>
                  <a:cubicBezTo>
                    <a:pt x="669" y="42"/>
                    <a:pt x="669" y="42"/>
                    <a:pt x="669" y="42"/>
                  </a:cubicBezTo>
                  <a:cubicBezTo>
                    <a:pt x="669" y="42"/>
                    <a:pt x="669" y="42"/>
                    <a:pt x="669" y="42"/>
                  </a:cubicBezTo>
                  <a:cubicBezTo>
                    <a:pt x="669" y="43"/>
                    <a:pt x="669" y="44"/>
                    <a:pt x="669" y="45"/>
                  </a:cubicBezTo>
                  <a:close/>
                  <a:moveTo>
                    <a:pt x="548" y="19"/>
                  </a:moveTo>
                  <a:cubicBezTo>
                    <a:pt x="548" y="13"/>
                    <a:pt x="553" y="8"/>
                    <a:pt x="560" y="8"/>
                  </a:cubicBezTo>
                  <a:cubicBezTo>
                    <a:pt x="565" y="8"/>
                    <a:pt x="570" y="11"/>
                    <a:pt x="571" y="16"/>
                  </a:cubicBezTo>
                  <a:cubicBezTo>
                    <a:pt x="565" y="15"/>
                    <a:pt x="565" y="15"/>
                    <a:pt x="565" y="15"/>
                  </a:cubicBezTo>
                  <a:cubicBezTo>
                    <a:pt x="564" y="15"/>
                    <a:pt x="563" y="15"/>
                    <a:pt x="563" y="16"/>
                  </a:cubicBezTo>
                  <a:cubicBezTo>
                    <a:pt x="560" y="22"/>
                    <a:pt x="560" y="22"/>
                    <a:pt x="560" y="22"/>
                  </a:cubicBezTo>
                  <a:cubicBezTo>
                    <a:pt x="558" y="16"/>
                    <a:pt x="558" y="16"/>
                    <a:pt x="558" y="16"/>
                  </a:cubicBezTo>
                  <a:cubicBezTo>
                    <a:pt x="558" y="16"/>
                    <a:pt x="558" y="15"/>
                    <a:pt x="557" y="15"/>
                  </a:cubicBezTo>
                  <a:cubicBezTo>
                    <a:pt x="556" y="15"/>
                    <a:pt x="556" y="15"/>
                    <a:pt x="555" y="15"/>
                  </a:cubicBezTo>
                  <a:cubicBezTo>
                    <a:pt x="548" y="22"/>
                    <a:pt x="548" y="22"/>
                    <a:pt x="548" y="22"/>
                  </a:cubicBezTo>
                  <a:cubicBezTo>
                    <a:pt x="548" y="21"/>
                    <a:pt x="548" y="20"/>
                    <a:pt x="548" y="19"/>
                  </a:cubicBezTo>
                  <a:close/>
                  <a:moveTo>
                    <a:pt x="552" y="38"/>
                  </a:moveTo>
                  <a:cubicBezTo>
                    <a:pt x="509" y="125"/>
                    <a:pt x="509" y="125"/>
                    <a:pt x="509" y="125"/>
                  </a:cubicBezTo>
                  <a:cubicBezTo>
                    <a:pt x="507" y="123"/>
                    <a:pt x="504" y="122"/>
                    <a:pt x="502" y="122"/>
                  </a:cubicBezTo>
                  <a:cubicBezTo>
                    <a:pt x="505" y="82"/>
                    <a:pt x="505" y="82"/>
                    <a:pt x="505" y="82"/>
                  </a:cubicBezTo>
                  <a:cubicBezTo>
                    <a:pt x="516" y="82"/>
                    <a:pt x="524" y="73"/>
                    <a:pt x="524" y="63"/>
                  </a:cubicBezTo>
                  <a:cubicBezTo>
                    <a:pt x="524" y="59"/>
                    <a:pt x="523" y="55"/>
                    <a:pt x="521" y="51"/>
                  </a:cubicBezTo>
                  <a:cubicBezTo>
                    <a:pt x="544" y="31"/>
                    <a:pt x="544" y="31"/>
                    <a:pt x="544" y="31"/>
                  </a:cubicBezTo>
                  <a:cubicBezTo>
                    <a:pt x="546" y="34"/>
                    <a:pt x="549" y="36"/>
                    <a:pt x="552" y="38"/>
                  </a:cubicBezTo>
                  <a:close/>
                  <a:moveTo>
                    <a:pt x="494" y="62"/>
                  </a:moveTo>
                  <a:cubicBezTo>
                    <a:pt x="504" y="65"/>
                    <a:pt x="504" y="65"/>
                    <a:pt x="504" y="65"/>
                  </a:cubicBezTo>
                  <a:cubicBezTo>
                    <a:pt x="505" y="65"/>
                    <a:pt x="506" y="65"/>
                    <a:pt x="506" y="64"/>
                  </a:cubicBezTo>
                  <a:cubicBezTo>
                    <a:pt x="514" y="57"/>
                    <a:pt x="514" y="57"/>
                    <a:pt x="514" y="57"/>
                  </a:cubicBezTo>
                  <a:cubicBezTo>
                    <a:pt x="516" y="59"/>
                    <a:pt x="516" y="61"/>
                    <a:pt x="516" y="63"/>
                  </a:cubicBezTo>
                  <a:cubicBezTo>
                    <a:pt x="516" y="69"/>
                    <a:pt x="512" y="73"/>
                    <a:pt x="506" y="74"/>
                  </a:cubicBezTo>
                  <a:cubicBezTo>
                    <a:pt x="507" y="65"/>
                    <a:pt x="507" y="65"/>
                    <a:pt x="507" y="65"/>
                  </a:cubicBezTo>
                  <a:cubicBezTo>
                    <a:pt x="503" y="65"/>
                    <a:pt x="503" y="65"/>
                    <a:pt x="503" y="65"/>
                  </a:cubicBezTo>
                  <a:cubicBezTo>
                    <a:pt x="502" y="74"/>
                    <a:pt x="502" y="74"/>
                    <a:pt x="502" y="74"/>
                  </a:cubicBezTo>
                  <a:cubicBezTo>
                    <a:pt x="497" y="72"/>
                    <a:pt x="494" y="68"/>
                    <a:pt x="494" y="63"/>
                  </a:cubicBezTo>
                  <a:cubicBezTo>
                    <a:pt x="494" y="63"/>
                    <a:pt x="494" y="62"/>
                    <a:pt x="494" y="62"/>
                  </a:cubicBezTo>
                  <a:close/>
                  <a:moveTo>
                    <a:pt x="505" y="51"/>
                  </a:moveTo>
                  <a:cubicBezTo>
                    <a:pt x="507" y="51"/>
                    <a:pt x="510" y="52"/>
                    <a:pt x="512" y="54"/>
                  </a:cubicBezTo>
                  <a:cubicBezTo>
                    <a:pt x="504" y="61"/>
                    <a:pt x="504" y="61"/>
                    <a:pt x="504" y="61"/>
                  </a:cubicBezTo>
                  <a:cubicBezTo>
                    <a:pt x="494" y="58"/>
                    <a:pt x="494" y="58"/>
                    <a:pt x="494" y="58"/>
                  </a:cubicBezTo>
                  <a:cubicBezTo>
                    <a:pt x="496" y="54"/>
                    <a:pt x="500" y="51"/>
                    <a:pt x="505" y="51"/>
                  </a:cubicBezTo>
                  <a:close/>
                  <a:moveTo>
                    <a:pt x="486" y="61"/>
                  </a:moveTo>
                  <a:cubicBezTo>
                    <a:pt x="486" y="61"/>
                    <a:pt x="486" y="62"/>
                    <a:pt x="486" y="63"/>
                  </a:cubicBezTo>
                  <a:cubicBezTo>
                    <a:pt x="486" y="72"/>
                    <a:pt x="492" y="80"/>
                    <a:pt x="501" y="82"/>
                  </a:cubicBezTo>
                  <a:cubicBezTo>
                    <a:pt x="498" y="121"/>
                    <a:pt x="498" y="121"/>
                    <a:pt x="498" y="121"/>
                  </a:cubicBezTo>
                  <a:cubicBezTo>
                    <a:pt x="491" y="121"/>
                    <a:pt x="486" y="125"/>
                    <a:pt x="483" y="130"/>
                  </a:cubicBezTo>
                  <a:cubicBezTo>
                    <a:pt x="436" y="110"/>
                    <a:pt x="436" y="110"/>
                    <a:pt x="436" y="110"/>
                  </a:cubicBezTo>
                  <a:cubicBezTo>
                    <a:pt x="436" y="110"/>
                    <a:pt x="436" y="109"/>
                    <a:pt x="436" y="108"/>
                  </a:cubicBezTo>
                  <a:cubicBezTo>
                    <a:pt x="436" y="106"/>
                    <a:pt x="435" y="104"/>
                    <a:pt x="434" y="103"/>
                  </a:cubicBez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4" y="66"/>
                    <a:pt x="466" y="66"/>
                  </a:cubicBezTo>
                  <a:cubicBezTo>
                    <a:pt x="471" y="66"/>
                    <a:pt x="475" y="63"/>
                    <a:pt x="478" y="59"/>
                  </a:cubicBezTo>
                  <a:lnTo>
                    <a:pt x="486" y="61"/>
                  </a:lnTo>
                  <a:close/>
                  <a:moveTo>
                    <a:pt x="468" y="53"/>
                  </a:moveTo>
                  <a:cubicBezTo>
                    <a:pt x="468" y="52"/>
                    <a:pt x="467" y="52"/>
                    <a:pt x="467" y="51"/>
                  </a:cubicBezTo>
                  <a:cubicBezTo>
                    <a:pt x="465" y="51"/>
                    <a:pt x="465" y="51"/>
                    <a:pt x="465" y="51"/>
                  </a:cubicBezTo>
                  <a:cubicBezTo>
                    <a:pt x="465" y="51"/>
                    <a:pt x="466" y="51"/>
                    <a:pt x="466" y="51"/>
                  </a:cubicBezTo>
                  <a:cubicBezTo>
                    <a:pt x="467" y="51"/>
                    <a:pt x="468" y="52"/>
                    <a:pt x="469" y="53"/>
                  </a:cubicBezTo>
                  <a:lnTo>
                    <a:pt x="468" y="53"/>
                  </a:lnTo>
                  <a:close/>
                  <a:moveTo>
                    <a:pt x="453" y="51"/>
                  </a:moveTo>
                  <a:cubicBezTo>
                    <a:pt x="453" y="52"/>
                    <a:pt x="453" y="53"/>
                    <a:pt x="453" y="53"/>
                  </a:cubicBezTo>
                  <a:cubicBezTo>
                    <a:pt x="453" y="57"/>
                    <a:pt x="455" y="61"/>
                    <a:pt x="457" y="63"/>
                  </a:cubicBezTo>
                  <a:cubicBezTo>
                    <a:pt x="431" y="100"/>
                    <a:pt x="431" y="100"/>
                    <a:pt x="431" y="100"/>
                  </a:cubicBezTo>
                  <a:cubicBezTo>
                    <a:pt x="430" y="99"/>
                    <a:pt x="428" y="98"/>
                    <a:pt x="426" y="98"/>
                  </a:cubicBezTo>
                  <a:cubicBezTo>
                    <a:pt x="422" y="98"/>
                    <a:pt x="418" y="102"/>
                    <a:pt x="417" y="106"/>
                  </a:cubicBezTo>
                  <a:cubicBezTo>
                    <a:pt x="366" y="102"/>
                    <a:pt x="366" y="102"/>
                    <a:pt x="366" y="102"/>
                  </a:cubicBezTo>
                  <a:cubicBezTo>
                    <a:pt x="366" y="98"/>
                    <a:pt x="364" y="95"/>
                    <a:pt x="362" y="92"/>
                  </a:cubicBezTo>
                  <a:cubicBezTo>
                    <a:pt x="409" y="44"/>
                    <a:pt x="409" y="44"/>
                    <a:pt x="409" y="44"/>
                  </a:cubicBezTo>
                  <a:cubicBezTo>
                    <a:pt x="411" y="45"/>
                    <a:pt x="412" y="46"/>
                    <a:pt x="414" y="46"/>
                  </a:cubicBezTo>
                  <a:cubicBezTo>
                    <a:pt x="418" y="46"/>
                    <a:pt x="421" y="44"/>
                    <a:pt x="423" y="41"/>
                  </a:cubicBezTo>
                  <a:lnTo>
                    <a:pt x="453" y="51"/>
                  </a:lnTo>
                  <a:close/>
                  <a:moveTo>
                    <a:pt x="332" y="19"/>
                  </a:moveTo>
                  <a:cubicBezTo>
                    <a:pt x="338" y="19"/>
                    <a:pt x="342" y="23"/>
                    <a:pt x="343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21" y="28"/>
                    <a:pt x="321" y="28"/>
                    <a:pt x="321" y="28"/>
                  </a:cubicBezTo>
                  <a:cubicBezTo>
                    <a:pt x="322" y="23"/>
                    <a:pt x="326" y="19"/>
                    <a:pt x="332" y="19"/>
                  </a:cubicBezTo>
                  <a:close/>
                  <a:moveTo>
                    <a:pt x="237" y="26"/>
                  </a:moveTo>
                  <a:cubicBezTo>
                    <a:pt x="242" y="26"/>
                    <a:pt x="246" y="28"/>
                    <a:pt x="248" y="3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38" y="32"/>
                    <a:pt x="238" y="33"/>
                    <a:pt x="238" y="33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26" y="35"/>
                    <a:pt x="226" y="35"/>
                    <a:pt x="226" y="35"/>
                  </a:cubicBezTo>
                  <a:cubicBezTo>
                    <a:pt x="227" y="30"/>
                    <a:pt x="231" y="26"/>
                    <a:pt x="237" y="26"/>
                  </a:cubicBezTo>
                  <a:close/>
                  <a:moveTo>
                    <a:pt x="217" y="38"/>
                  </a:moveTo>
                  <a:cubicBezTo>
                    <a:pt x="218" y="41"/>
                    <a:pt x="218" y="43"/>
                    <a:pt x="219" y="46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0" y="79"/>
                    <a:pt x="168" y="79"/>
                    <a:pt x="167" y="78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74" y="43"/>
                    <a:pt x="180" y="38"/>
                    <a:pt x="182" y="32"/>
                  </a:cubicBezTo>
                  <a:lnTo>
                    <a:pt x="217" y="38"/>
                  </a:lnTo>
                  <a:close/>
                  <a:moveTo>
                    <a:pt x="157" y="28"/>
                  </a:move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lose/>
                  <a:moveTo>
                    <a:pt x="164" y="35"/>
                  </a:moveTo>
                  <a:cubicBezTo>
                    <a:pt x="161" y="35"/>
                    <a:pt x="159" y="34"/>
                    <a:pt x="158" y="32"/>
                  </a:cubicBezTo>
                  <a:cubicBezTo>
                    <a:pt x="164" y="30"/>
                    <a:pt x="164" y="30"/>
                    <a:pt x="164" y="30"/>
                  </a:cubicBezTo>
                  <a:lnTo>
                    <a:pt x="164" y="35"/>
                  </a:lnTo>
                  <a:close/>
                  <a:moveTo>
                    <a:pt x="168" y="36"/>
                  </a:moveTo>
                  <a:cubicBezTo>
                    <a:pt x="168" y="29"/>
                    <a:pt x="168" y="29"/>
                    <a:pt x="168" y="29"/>
                  </a:cubicBezTo>
                  <a:cubicBezTo>
                    <a:pt x="174" y="30"/>
                    <a:pt x="174" y="30"/>
                    <a:pt x="174" y="30"/>
                  </a:cubicBezTo>
                  <a:cubicBezTo>
                    <a:pt x="173" y="33"/>
                    <a:pt x="171" y="35"/>
                    <a:pt x="168" y="36"/>
                  </a:cubicBezTo>
                  <a:close/>
                  <a:moveTo>
                    <a:pt x="166" y="17"/>
                  </a:moveTo>
                  <a:cubicBezTo>
                    <a:pt x="171" y="17"/>
                    <a:pt x="175" y="21"/>
                    <a:pt x="175" y="26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8" y="20"/>
                    <a:pt x="162" y="17"/>
                    <a:pt x="166" y="17"/>
                  </a:cubicBezTo>
                  <a:close/>
                  <a:moveTo>
                    <a:pt x="126" y="23"/>
                  </a:moveTo>
                  <a:cubicBezTo>
                    <a:pt x="126" y="21"/>
                    <a:pt x="128" y="20"/>
                    <a:pt x="129" y="20"/>
                  </a:cubicBezTo>
                  <a:cubicBezTo>
                    <a:pt x="130" y="20"/>
                    <a:pt x="131" y="21"/>
                    <a:pt x="132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28" y="2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6" y="23"/>
                    <a:pt x="126" y="23"/>
                    <a:pt x="126" y="23"/>
                  </a:cubicBezTo>
                  <a:close/>
                  <a:moveTo>
                    <a:pt x="123" y="32"/>
                  </a:moveTo>
                  <a:cubicBezTo>
                    <a:pt x="125" y="33"/>
                    <a:pt x="127" y="33"/>
                    <a:pt x="129" y="33"/>
                  </a:cubicBezTo>
                  <a:cubicBezTo>
                    <a:pt x="134" y="33"/>
                    <a:pt x="138" y="30"/>
                    <a:pt x="139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8"/>
                    <a:pt x="149" y="30"/>
                    <a:pt x="149" y="31"/>
                  </a:cubicBezTo>
                  <a:cubicBezTo>
                    <a:pt x="103" y="49"/>
                    <a:pt x="103" y="49"/>
                    <a:pt x="103" y="49"/>
                  </a:cubicBezTo>
                  <a:lnTo>
                    <a:pt x="123" y="32"/>
                  </a:lnTo>
                  <a:close/>
                  <a:moveTo>
                    <a:pt x="86" y="63"/>
                  </a:moveTo>
                  <a:cubicBezTo>
                    <a:pt x="87" y="63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lnTo>
                    <a:pt x="86" y="63"/>
                  </a:lnTo>
                  <a:close/>
                  <a:moveTo>
                    <a:pt x="67" y="67"/>
                  </a:moveTo>
                  <a:cubicBezTo>
                    <a:pt x="67" y="62"/>
                    <a:pt x="72" y="57"/>
                    <a:pt x="77" y="57"/>
                  </a:cubicBezTo>
                  <a:cubicBezTo>
                    <a:pt x="78" y="57"/>
                    <a:pt x="80" y="57"/>
                    <a:pt x="81" y="58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2" y="61"/>
                    <a:pt x="71" y="62"/>
                    <a:pt x="71" y="63"/>
                  </a:cubicBezTo>
                  <a:cubicBezTo>
                    <a:pt x="71" y="64"/>
                    <a:pt x="72" y="64"/>
                    <a:pt x="73" y="65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5" y="67"/>
                    <a:pt x="75" y="68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69" y="75"/>
                    <a:pt x="67" y="71"/>
                    <a:pt x="67" y="67"/>
                  </a:cubicBezTo>
                  <a:close/>
                  <a:moveTo>
                    <a:pt x="77" y="77"/>
                  </a:moveTo>
                  <a:cubicBezTo>
                    <a:pt x="77" y="77"/>
                    <a:pt x="77" y="77"/>
                    <a:pt x="77" y="77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4"/>
                    <a:pt x="82" y="77"/>
                    <a:pt x="77" y="77"/>
                  </a:cubicBezTo>
                  <a:close/>
                  <a:moveTo>
                    <a:pt x="95" y="67"/>
                  </a:moveTo>
                  <a:cubicBezTo>
                    <a:pt x="95" y="63"/>
                    <a:pt x="94" y="60"/>
                    <a:pt x="93" y="58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3" y="39"/>
                    <a:pt x="158" y="43"/>
                    <a:pt x="163" y="44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0" y="79"/>
                    <a:pt x="157" y="81"/>
                    <a:pt x="156" y="83"/>
                  </a:cubicBezTo>
                  <a:lnTo>
                    <a:pt x="95" y="67"/>
                  </a:lnTo>
                  <a:close/>
                  <a:moveTo>
                    <a:pt x="174" y="84"/>
                  </a:moveTo>
                  <a:cubicBezTo>
                    <a:pt x="221" y="49"/>
                    <a:pt x="221" y="49"/>
                    <a:pt x="221" y="49"/>
                  </a:cubicBezTo>
                  <a:cubicBezTo>
                    <a:pt x="225" y="53"/>
                    <a:pt x="230" y="56"/>
                    <a:pt x="235" y="57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3" y="110"/>
                    <a:pt x="222" y="109"/>
                    <a:pt x="221" y="109"/>
                  </a:cubicBezTo>
                  <a:cubicBezTo>
                    <a:pt x="219" y="109"/>
                    <a:pt x="217" y="110"/>
                    <a:pt x="215" y="111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4" y="90"/>
                    <a:pt x="174" y="89"/>
                    <a:pt x="174" y="88"/>
                  </a:cubicBezTo>
                  <a:cubicBezTo>
                    <a:pt x="174" y="86"/>
                    <a:pt x="174" y="85"/>
                    <a:pt x="174" y="84"/>
                  </a:cubicBezTo>
                  <a:close/>
                  <a:moveTo>
                    <a:pt x="226" y="128"/>
                  </a:moveTo>
                  <a:cubicBezTo>
                    <a:pt x="229" y="126"/>
                    <a:pt x="231" y="124"/>
                    <a:pt x="231" y="120"/>
                  </a:cubicBezTo>
                  <a:cubicBezTo>
                    <a:pt x="331" y="107"/>
                    <a:pt x="331" y="107"/>
                    <a:pt x="331" y="107"/>
                  </a:cubicBezTo>
                  <a:cubicBezTo>
                    <a:pt x="331" y="109"/>
                    <a:pt x="332" y="110"/>
                    <a:pt x="333" y="112"/>
                  </a:cubicBezTo>
                  <a:cubicBezTo>
                    <a:pt x="244" y="166"/>
                    <a:pt x="244" y="166"/>
                    <a:pt x="244" y="166"/>
                  </a:cubicBezTo>
                  <a:cubicBezTo>
                    <a:pt x="243" y="163"/>
                    <a:pt x="240" y="161"/>
                    <a:pt x="236" y="161"/>
                  </a:cubicBezTo>
                  <a:cubicBezTo>
                    <a:pt x="236" y="161"/>
                    <a:pt x="236" y="162"/>
                    <a:pt x="236" y="162"/>
                  </a:cubicBezTo>
                  <a:lnTo>
                    <a:pt x="226" y="128"/>
                  </a:lnTo>
                  <a:close/>
                  <a:moveTo>
                    <a:pt x="226" y="259"/>
                  </a:moveTo>
                  <a:cubicBezTo>
                    <a:pt x="226" y="255"/>
                    <a:pt x="229" y="250"/>
                    <a:pt x="233" y="249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1" y="268"/>
                    <a:pt x="231" y="268"/>
                    <a:pt x="231" y="268"/>
                  </a:cubicBezTo>
                  <a:cubicBezTo>
                    <a:pt x="227" y="267"/>
                    <a:pt x="226" y="263"/>
                    <a:pt x="226" y="259"/>
                  </a:cubicBezTo>
                  <a:close/>
                  <a:moveTo>
                    <a:pt x="233" y="277"/>
                  </a:moveTo>
                  <a:cubicBezTo>
                    <a:pt x="234" y="277"/>
                    <a:pt x="235" y="278"/>
                    <a:pt x="236" y="278"/>
                  </a:cubicBezTo>
                  <a:cubicBezTo>
                    <a:pt x="243" y="278"/>
                    <a:pt x="249" y="274"/>
                    <a:pt x="252" y="268"/>
                  </a:cubicBezTo>
                  <a:cubicBezTo>
                    <a:pt x="282" y="280"/>
                    <a:pt x="282" y="280"/>
                    <a:pt x="282" y="280"/>
                  </a:cubicBezTo>
                  <a:cubicBezTo>
                    <a:pt x="282" y="282"/>
                    <a:pt x="281" y="283"/>
                    <a:pt x="281" y="284"/>
                  </a:cubicBezTo>
                  <a:cubicBezTo>
                    <a:pt x="281" y="292"/>
                    <a:pt x="286" y="298"/>
                    <a:pt x="292" y="300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1" y="316"/>
                    <a:pt x="280" y="316"/>
                    <a:pt x="278" y="316"/>
                  </a:cubicBezTo>
                  <a:cubicBezTo>
                    <a:pt x="273" y="316"/>
                    <a:pt x="269" y="320"/>
                    <a:pt x="269" y="325"/>
                  </a:cubicBezTo>
                  <a:cubicBezTo>
                    <a:pt x="231" y="326"/>
                    <a:pt x="231" y="326"/>
                    <a:pt x="231" y="326"/>
                  </a:cubicBezTo>
                  <a:cubicBezTo>
                    <a:pt x="230" y="320"/>
                    <a:pt x="227" y="316"/>
                    <a:pt x="222" y="313"/>
                  </a:cubicBezTo>
                  <a:lnTo>
                    <a:pt x="233" y="277"/>
                  </a:lnTo>
                  <a:close/>
                  <a:moveTo>
                    <a:pt x="203" y="328"/>
                  </a:moveTo>
                  <a:cubicBezTo>
                    <a:pt x="203" y="323"/>
                    <a:pt x="208" y="318"/>
                    <a:pt x="213" y="318"/>
                  </a:cubicBezTo>
                  <a:cubicBezTo>
                    <a:pt x="214" y="318"/>
                    <a:pt x="215" y="319"/>
                    <a:pt x="216" y="319"/>
                  </a:cubicBezTo>
                  <a:cubicBezTo>
                    <a:pt x="214" y="326"/>
                    <a:pt x="214" y="326"/>
                    <a:pt x="214" y="326"/>
                  </a:cubicBezTo>
                  <a:cubicBezTo>
                    <a:pt x="214" y="326"/>
                    <a:pt x="213" y="326"/>
                    <a:pt x="213" y="327"/>
                  </a:cubicBezTo>
                  <a:cubicBezTo>
                    <a:pt x="206" y="335"/>
                    <a:pt x="206" y="335"/>
                    <a:pt x="206" y="335"/>
                  </a:cubicBezTo>
                  <a:cubicBezTo>
                    <a:pt x="204" y="333"/>
                    <a:pt x="203" y="331"/>
                    <a:pt x="203" y="328"/>
                  </a:cubicBezTo>
                  <a:close/>
                  <a:moveTo>
                    <a:pt x="213" y="346"/>
                  </a:moveTo>
                  <a:cubicBezTo>
                    <a:pt x="218" y="346"/>
                    <a:pt x="222" y="344"/>
                    <a:pt x="225" y="341"/>
                  </a:cubicBezTo>
                  <a:cubicBezTo>
                    <a:pt x="266" y="367"/>
                    <a:pt x="266" y="367"/>
                    <a:pt x="266" y="367"/>
                  </a:cubicBezTo>
                  <a:cubicBezTo>
                    <a:pt x="265" y="370"/>
                    <a:pt x="264" y="373"/>
                    <a:pt x="264" y="376"/>
                  </a:cubicBezTo>
                  <a:cubicBezTo>
                    <a:pt x="264" y="378"/>
                    <a:pt x="265" y="380"/>
                    <a:pt x="265" y="381"/>
                  </a:cubicBezTo>
                  <a:cubicBezTo>
                    <a:pt x="237" y="391"/>
                    <a:pt x="237" y="391"/>
                    <a:pt x="237" y="391"/>
                  </a:cubicBezTo>
                  <a:cubicBezTo>
                    <a:pt x="235" y="388"/>
                    <a:pt x="232" y="387"/>
                    <a:pt x="228" y="387"/>
                  </a:cubicBezTo>
                  <a:cubicBezTo>
                    <a:pt x="225" y="387"/>
                    <a:pt x="222" y="388"/>
                    <a:pt x="220" y="391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195" y="376"/>
                    <a:pt x="196" y="374"/>
                    <a:pt x="196" y="372"/>
                  </a:cubicBezTo>
                  <a:cubicBezTo>
                    <a:pt x="196" y="368"/>
                    <a:pt x="194" y="364"/>
                    <a:pt x="191" y="361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07" y="345"/>
                    <a:pt x="210" y="346"/>
                    <a:pt x="213" y="346"/>
                  </a:cubicBezTo>
                  <a:close/>
                  <a:moveTo>
                    <a:pt x="184" y="379"/>
                  </a:moveTo>
                  <a:cubicBezTo>
                    <a:pt x="183" y="376"/>
                    <a:pt x="183" y="376"/>
                    <a:pt x="183" y="376"/>
                  </a:cubicBezTo>
                  <a:cubicBezTo>
                    <a:pt x="186" y="377"/>
                    <a:pt x="186" y="377"/>
                    <a:pt x="186" y="377"/>
                  </a:cubicBezTo>
                  <a:cubicBezTo>
                    <a:pt x="185" y="378"/>
                    <a:pt x="185" y="378"/>
                    <a:pt x="184" y="379"/>
                  </a:cubicBezTo>
                  <a:close/>
                  <a:moveTo>
                    <a:pt x="183" y="371"/>
                  </a:moveTo>
                  <a:cubicBezTo>
                    <a:pt x="186" y="367"/>
                    <a:pt x="186" y="367"/>
                    <a:pt x="186" y="367"/>
                  </a:cubicBezTo>
                  <a:cubicBezTo>
                    <a:pt x="187" y="369"/>
                    <a:pt x="188" y="370"/>
                    <a:pt x="188" y="372"/>
                  </a:cubicBezTo>
                  <a:cubicBezTo>
                    <a:pt x="188" y="373"/>
                    <a:pt x="188" y="373"/>
                    <a:pt x="188" y="374"/>
                  </a:cubicBezTo>
                  <a:lnTo>
                    <a:pt x="183" y="371"/>
                  </a:lnTo>
                  <a:close/>
                  <a:moveTo>
                    <a:pt x="172" y="372"/>
                  </a:moveTo>
                  <a:cubicBezTo>
                    <a:pt x="172" y="368"/>
                    <a:pt x="176" y="364"/>
                    <a:pt x="180" y="364"/>
                  </a:cubicBezTo>
                  <a:cubicBezTo>
                    <a:pt x="181" y="364"/>
                    <a:pt x="182" y="364"/>
                    <a:pt x="183" y="365"/>
                  </a:cubicBezTo>
                  <a:cubicBezTo>
                    <a:pt x="178" y="371"/>
                    <a:pt x="178" y="371"/>
                    <a:pt x="178" y="371"/>
                  </a:cubicBezTo>
                  <a:cubicBezTo>
                    <a:pt x="178" y="371"/>
                    <a:pt x="178" y="371"/>
                    <a:pt x="178" y="371"/>
                  </a:cubicBezTo>
                  <a:cubicBezTo>
                    <a:pt x="178" y="371"/>
                    <a:pt x="178" y="371"/>
                    <a:pt x="178" y="371"/>
                  </a:cubicBezTo>
                  <a:cubicBezTo>
                    <a:pt x="178" y="371"/>
                    <a:pt x="178" y="371"/>
                    <a:pt x="178" y="372"/>
                  </a:cubicBezTo>
                  <a:cubicBezTo>
                    <a:pt x="178" y="372"/>
                    <a:pt x="178" y="372"/>
                    <a:pt x="178" y="372"/>
                  </a:cubicBezTo>
                  <a:cubicBezTo>
                    <a:pt x="178" y="372"/>
                    <a:pt x="178" y="372"/>
                    <a:pt x="178" y="372"/>
                  </a:cubicBezTo>
                  <a:cubicBezTo>
                    <a:pt x="178" y="372"/>
                    <a:pt x="178" y="372"/>
                    <a:pt x="178" y="372"/>
                  </a:cubicBezTo>
                  <a:cubicBezTo>
                    <a:pt x="178" y="372"/>
                    <a:pt x="178" y="372"/>
                    <a:pt x="178" y="372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176" y="380"/>
                    <a:pt x="172" y="376"/>
                    <a:pt x="172" y="372"/>
                  </a:cubicBezTo>
                  <a:close/>
                  <a:moveTo>
                    <a:pt x="186" y="387"/>
                  </a:moveTo>
                  <a:cubicBezTo>
                    <a:pt x="189" y="386"/>
                    <a:pt x="191" y="384"/>
                    <a:pt x="193" y="381"/>
                  </a:cubicBezTo>
                  <a:cubicBezTo>
                    <a:pt x="218" y="395"/>
                    <a:pt x="218" y="395"/>
                    <a:pt x="218" y="395"/>
                  </a:cubicBezTo>
                  <a:cubicBezTo>
                    <a:pt x="218" y="395"/>
                    <a:pt x="218" y="396"/>
                    <a:pt x="218" y="396"/>
                  </a:cubicBezTo>
                  <a:cubicBezTo>
                    <a:pt x="218" y="400"/>
                    <a:pt x="220" y="403"/>
                    <a:pt x="222" y="404"/>
                  </a:cubicBezTo>
                  <a:cubicBezTo>
                    <a:pt x="208" y="436"/>
                    <a:pt x="208" y="436"/>
                    <a:pt x="208" y="436"/>
                  </a:cubicBezTo>
                  <a:cubicBezTo>
                    <a:pt x="206" y="436"/>
                    <a:pt x="204" y="435"/>
                    <a:pt x="202" y="435"/>
                  </a:cubicBezTo>
                  <a:cubicBezTo>
                    <a:pt x="201" y="435"/>
                    <a:pt x="200" y="436"/>
                    <a:pt x="199" y="436"/>
                  </a:cubicBezTo>
                  <a:lnTo>
                    <a:pt x="186" y="387"/>
                  </a:lnTo>
                  <a:close/>
                  <a:moveTo>
                    <a:pt x="202" y="467"/>
                  </a:moveTo>
                  <a:cubicBezTo>
                    <a:pt x="195" y="467"/>
                    <a:pt x="190" y="462"/>
                    <a:pt x="190" y="455"/>
                  </a:cubicBezTo>
                  <a:cubicBezTo>
                    <a:pt x="190" y="450"/>
                    <a:pt x="193" y="446"/>
                    <a:pt x="197" y="444"/>
                  </a:cubicBezTo>
                  <a:cubicBezTo>
                    <a:pt x="200" y="456"/>
                    <a:pt x="200" y="456"/>
                    <a:pt x="200" y="456"/>
                  </a:cubicBezTo>
                  <a:cubicBezTo>
                    <a:pt x="200" y="456"/>
                    <a:pt x="200" y="456"/>
                    <a:pt x="200" y="456"/>
                  </a:cubicBezTo>
                  <a:cubicBezTo>
                    <a:pt x="200" y="456"/>
                    <a:pt x="200" y="456"/>
                    <a:pt x="200" y="457"/>
                  </a:cubicBezTo>
                  <a:cubicBezTo>
                    <a:pt x="208" y="465"/>
                    <a:pt x="208" y="465"/>
                    <a:pt x="208" y="465"/>
                  </a:cubicBezTo>
                  <a:cubicBezTo>
                    <a:pt x="206" y="466"/>
                    <a:pt x="204" y="467"/>
                    <a:pt x="202" y="467"/>
                  </a:cubicBezTo>
                  <a:close/>
                  <a:moveTo>
                    <a:pt x="288" y="557"/>
                  </a:moveTo>
                  <a:cubicBezTo>
                    <a:pt x="288" y="555"/>
                    <a:pt x="288" y="552"/>
                    <a:pt x="290" y="550"/>
                  </a:cubicBezTo>
                  <a:cubicBezTo>
                    <a:pt x="296" y="557"/>
                    <a:pt x="296" y="557"/>
                    <a:pt x="296" y="557"/>
                  </a:cubicBezTo>
                  <a:cubicBezTo>
                    <a:pt x="289" y="563"/>
                    <a:pt x="289" y="563"/>
                    <a:pt x="289" y="563"/>
                  </a:cubicBezTo>
                  <a:cubicBezTo>
                    <a:pt x="288" y="561"/>
                    <a:pt x="288" y="559"/>
                    <a:pt x="288" y="557"/>
                  </a:cubicBezTo>
                  <a:close/>
                  <a:moveTo>
                    <a:pt x="276" y="578"/>
                  </a:moveTo>
                  <a:cubicBezTo>
                    <a:pt x="285" y="571"/>
                    <a:pt x="285" y="571"/>
                    <a:pt x="285" y="571"/>
                  </a:cubicBezTo>
                  <a:cubicBezTo>
                    <a:pt x="289" y="575"/>
                    <a:pt x="294" y="577"/>
                    <a:pt x="299" y="577"/>
                  </a:cubicBezTo>
                  <a:cubicBezTo>
                    <a:pt x="310" y="577"/>
                    <a:pt x="319" y="568"/>
                    <a:pt x="319" y="557"/>
                  </a:cubicBezTo>
                  <a:cubicBezTo>
                    <a:pt x="319" y="552"/>
                    <a:pt x="317" y="547"/>
                    <a:pt x="314" y="544"/>
                  </a:cubicBezTo>
                  <a:cubicBezTo>
                    <a:pt x="340" y="514"/>
                    <a:pt x="340" y="514"/>
                    <a:pt x="340" y="514"/>
                  </a:cubicBezTo>
                  <a:cubicBezTo>
                    <a:pt x="342" y="515"/>
                    <a:pt x="343" y="516"/>
                    <a:pt x="345" y="516"/>
                  </a:cubicBezTo>
                  <a:cubicBezTo>
                    <a:pt x="351" y="516"/>
                    <a:pt x="355" y="511"/>
                    <a:pt x="355" y="506"/>
                  </a:cubicBezTo>
                  <a:cubicBezTo>
                    <a:pt x="355" y="503"/>
                    <a:pt x="354" y="501"/>
                    <a:pt x="353" y="499"/>
                  </a:cubicBezTo>
                  <a:cubicBezTo>
                    <a:pt x="382" y="464"/>
                    <a:pt x="382" y="464"/>
                    <a:pt x="382" y="464"/>
                  </a:cubicBezTo>
                  <a:cubicBezTo>
                    <a:pt x="385" y="466"/>
                    <a:pt x="389" y="468"/>
                    <a:pt x="393" y="468"/>
                  </a:cubicBezTo>
                  <a:cubicBezTo>
                    <a:pt x="404" y="468"/>
                    <a:pt x="412" y="460"/>
                    <a:pt x="414" y="450"/>
                  </a:cubicBezTo>
                  <a:cubicBezTo>
                    <a:pt x="487" y="459"/>
                    <a:pt x="487" y="459"/>
                    <a:pt x="487" y="459"/>
                  </a:cubicBezTo>
                  <a:cubicBezTo>
                    <a:pt x="487" y="459"/>
                    <a:pt x="487" y="459"/>
                    <a:pt x="487" y="459"/>
                  </a:cubicBezTo>
                  <a:cubicBezTo>
                    <a:pt x="487" y="470"/>
                    <a:pt x="496" y="479"/>
                    <a:pt x="507" y="479"/>
                  </a:cubicBezTo>
                  <a:cubicBezTo>
                    <a:pt x="511" y="479"/>
                    <a:pt x="515" y="478"/>
                    <a:pt x="518" y="476"/>
                  </a:cubicBezTo>
                  <a:cubicBezTo>
                    <a:pt x="565" y="552"/>
                    <a:pt x="565" y="552"/>
                    <a:pt x="565" y="552"/>
                  </a:cubicBezTo>
                  <a:cubicBezTo>
                    <a:pt x="561" y="556"/>
                    <a:pt x="558" y="561"/>
                    <a:pt x="558" y="567"/>
                  </a:cubicBezTo>
                  <a:cubicBezTo>
                    <a:pt x="558" y="578"/>
                    <a:pt x="566" y="586"/>
                    <a:pt x="576" y="587"/>
                  </a:cubicBezTo>
                  <a:cubicBezTo>
                    <a:pt x="575" y="696"/>
                    <a:pt x="575" y="696"/>
                    <a:pt x="575" y="696"/>
                  </a:cubicBezTo>
                  <a:cubicBezTo>
                    <a:pt x="484" y="667"/>
                    <a:pt x="484" y="667"/>
                    <a:pt x="484" y="667"/>
                  </a:cubicBezTo>
                  <a:cubicBezTo>
                    <a:pt x="484" y="666"/>
                    <a:pt x="484" y="666"/>
                    <a:pt x="484" y="666"/>
                  </a:cubicBezTo>
                  <a:cubicBezTo>
                    <a:pt x="484" y="660"/>
                    <a:pt x="479" y="656"/>
                    <a:pt x="474" y="656"/>
                  </a:cubicBezTo>
                  <a:cubicBezTo>
                    <a:pt x="447" y="599"/>
                    <a:pt x="447" y="599"/>
                    <a:pt x="447" y="599"/>
                  </a:cubicBezTo>
                  <a:cubicBezTo>
                    <a:pt x="448" y="598"/>
                    <a:pt x="448" y="596"/>
                    <a:pt x="448" y="595"/>
                  </a:cubicBezTo>
                  <a:cubicBezTo>
                    <a:pt x="448" y="590"/>
                    <a:pt x="444" y="585"/>
                    <a:pt x="438" y="585"/>
                  </a:cubicBezTo>
                  <a:cubicBezTo>
                    <a:pt x="433" y="585"/>
                    <a:pt x="429" y="590"/>
                    <a:pt x="429" y="595"/>
                  </a:cubicBezTo>
                  <a:cubicBezTo>
                    <a:pt x="429" y="595"/>
                    <a:pt x="429" y="596"/>
                    <a:pt x="429" y="596"/>
                  </a:cubicBezTo>
                  <a:cubicBezTo>
                    <a:pt x="412" y="602"/>
                    <a:pt x="412" y="602"/>
                    <a:pt x="412" y="602"/>
                  </a:cubicBezTo>
                  <a:cubicBezTo>
                    <a:pt x="410" y="600"/>
                    <a:pt x="408" y="599"/>
                    <a:pt x="405" y="599"/>
                  </a:cubicBezTo>
                  <a:cubicBezTo>
                    <a:pt x="401" y="599"/>
                    <a:pt x="397" y="602"/>
                    <a:pt x="396" y="605"/>
                  </a:cubicBezTo>
                  <a:cubicBezTo>
                    <a:pt x="364" y="608"/>
                    <a:pt x="364" y="608"/>
                    <a:pt x="364" y="608"/>
                  </a:cubicBezTo>
                  <a:cubicBezTo>
                    <a:pt x="363" y="604"/>
                    <a:pt x="359" y="601"/>
                    <a:pt x="354" y="601"/>
                  </a:cubicBezTo>
                  <a:cubicBezTo>
                    <a:pt x="350" y="601"/>
                    <a:pt x="346" y="604"/>
                    <a:pt x="345" y="608"/>
                  </a:cubicBezTo>
                  <a:cubicBezTo>
                    <a:pt x="277" y="586"/>
                    <a:pt x="277" y="586"/>
                    <a:pt x="277" y="586"/>
                  </a:cubicBezTo>
                  <a:cubicBezTo>
                    <a:pt x="277" y="585"/>
                    <a:pt x="278" y="584"/>
                    <a:pt x="278" y="584"/>
                  </a:cubicBezTo>
                  <a:cubicBezTo>
                    <a:pt x="278" y="582"/>
                    <a:pt x="277" y="580"/>
                    <a:pt x="276" y="578"/>
                  </a:cubicBezTo>
                  <a:close/>
                  <a:moveTo>
                    <a:pt x="473" y="664"/>
                  </a:moveTo>
                  <a:cubicBezTo>
                    <a:pt x="474" y="665"/>
                    <a:pt x="474" y="665"/>
                    <a:pt x="474" y="665"/>
                  </a:cubicBezTo>
                  <a:cubicBezTo>
                    <a:pt x="472" y="665"/>
                    <a:pt x="472" y="665"/>
                    <a:pt x="472" y="665"/>
                  </a:cubicBezTo>
                  <a:cubicBezTo>
                    <a:pt x="472" y="665"/>
                    <a:pt x="473" y="664"/>
                    <a:pt x="473" y="664"/>
                  </a:cubicBezTo>
                  <a:close/>
                  <a:moveTo>
                    <a:pt x="440" y="596"/>
                  </a:moveTo>
                  <a:cubicBezTo>
                    <a:pt x="440" y="596"/>
                    <a:pt x="439" y="597"/>
                    <a:pt x="438" y="597"/>
                  </a:cubicBezTo>
                  <a:cubicBezTo>
                    <a:pt x="438" y="597"/>
                    <a:pt x="438" y="597"/>
                    <a:pt x="438" y="597"/>
                  </a:cubicBezTo>
                  <a:lnTo>
                    <a:pt x="440" y="596"/>
                  </a:lnTo>
                  <a:close/>
                  <a:moveTo>
                    <a:pt x="353" y="609"/>
                  </a:moveTo>
                  <a:cubicBezTo>
                    <a:pt x="353" y="609"/>
                    <a:pt x="354" y="609"/>
                    <a:pt x="354" y="609"/>
                  </a:cubicBezTo>
                  <a:cubicBezTo>
                    <a:pt x="355" y="609"/>
                    <a:pt x="355" y="609"/>
                    <a:pt x="356" y="609"/>
                  </a:cubicBezTo>
                  <a:lnTo>
                    <a:pt x="353" y="609"/>
                  </a:lnTo>
                  <a:close/>
                  <a:moveTo>
                    <a:pt x="407" y="608"/>
                  </a:moveTo>
                  <a:cubicBezTo>
                    <a:pt x="407" y="608"/>
                    <a:pt x="407" y="609"/>
                    <a:pt x="407" y="609"/>
                  </a:cubicBezTo>
                  <a:cubicBezTo>
                    <a:pt x="407" y="610"/>
                    <a:pt x="406" y="611"/>
                    <a:pt x="405" y="611"/>
                  </a:cubicBezTo>
                  <a:cubicBezTo>
                    <a:pt x="404" y="611"/>
                    <a:pt x="403" y="610"/>
                    <a:pt x="403" y="609"/>
                  </a:cubicBezTo>
                  <a:cubicBezTo>
                    <a:pt x="403" y="609"/>
                    <a:pt x="403" y="609"/>
                    <a:pt x="403" y="609"/>
                  </a:cubicBezTo>
                  <a:lnTo>
                    <a:pt x="407" y="608"/>
                  </a:lnTo>
                  <a:close/>
                  <a:moveTo>
                    <a:pt x="401" y="644"/>
                  </a:moveTo>
                  <a:cubicBezTo>
                    <a:pt x="401" y="645"/>
                    <a:pt x="401" y="645"/>
                    <a:pt x="401" y="645"/>
                  </a:cubicBezTo>
                  <a:cubicBezTo>
                    <a:pt x="401" y="645"/>
                    <a:pt x="401" y="645"/>
                    <a:pt x="401" y="645"/>
                  </a:cubicBezTo>
                  <a:cubicBezTo>
                    <a:pt x="401" y="644"/>
                    <a:pt x="401" y="644"/>
                    <a:pt x="401" y="644"/>
                  </a:cubicBezTo>
                  <a:close/>
                  <a:moveTo>
                    <a:pt x="455" y="679"/>
                  </a:moveTo>
                  <a:cubicBezTo>
                    <a:pt x="455" y="679"/>
                    <a:pt x="454" y="679"/>
                    <a:pt x="454" y="678"/>
                  </a:cubicBezTo>
                  <a:cubicBezTo>
                    <a:pt x="454" y="678"/>
                    <a:pt x="455" y="677"/>
                    <a:pt x="455" y="677"/>
                  </a:cubicBezTo>
                  <a:cubicBezTo>
                    <a:pt x="456" y="677"/>
                    <a:pt x="456" y="678"/>
                    <a:pt x="456" y="678"/>
                  </a:cubicBezTo>
                  <a:cubicBezTo>
                    <a:pt x="456" y="679"/>
                    <a:pt x="456" y="679"/>
                    <a:pt x="455" y="679"/>
                  </a:cubicBezTo>
                  <a:close/>
                  <a:moveTo>
                    <a:pt x="460" y="671"/>
                  </a:moveTo>
                  <a:cubicBezTo>
                    <a:pt x="459" y="670"/>
                    <a:pt x="457" y="669"/>
                    <a:pt x="455" y="669"/>
                  </a:cubicBezTo>
                  <a:cubicBezTo>
                    <a:pt x="454" y="669"/>
                    <a:pt x="453" y="669"/>
                    <a:pt x="452" y="670"/>
                  </a:cubicBezTo>
                  <a:cubicBezTo>
                    <a:pt x="412" y="648"/>
                    <a:pt x="412" y="648"/>
                    <a:pt x="412" y="648"/>
                  </a:cubicBezTo>
                  <a:cubicBezTo>
                    <a:pt x="412" y="647"/>
                    <a:pt x="413" y="646"/>
                    <a:pt x="413" y="645"/>
                  </a:cubicBezTo>
                  <a:cubicBezTo>
                    <a:pt x="413" y="640"/>
                    <a:pt x="409" y="636"/>
                    <a:pt x="405" y="635"/>
                  </a:cubicBezTo>
                  <a:cubicBezTo>
                    <a:pt x="405" y="619"/>
                    <a:pt x="405" y="619"/>
                    <a:pt x="405" y="619"/>
                  </a:cubicBezTo>
                  <a:cubicBezTo>
                    <a:pt x="405" y="619"/>
                    <a:pt x="405" y="619"/>
                    <a:pt x="405" y="619"/>
                  </a:cubicBezTo>
                  <a:cubicBezTo>
                    <a:pt x="410" y="619"/>
                    <a:pt x="415" y="614"/>
                    <a:pt x="415" y="609"/>
                  </a:cubicBezTo>
                  <a:cubicBezTo>
                    <a:pt x="415" y="608"/>
                    <a:pt x="414" y="607"/>
                    <a:pt x="414" y="606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1" y="603"/>
                    <a:pt x="435" y="605"/>
                    <a:pt x="438" y="605"/>
                  </a:cubicBezTo>
                  <a:cubicBezTo>
                    <a:pt x="441" y="605"/>
                    <a:pt x="443" y="604"/>
                    <a:pt x="445" y="603"/>
                  </a:cubicBezTo>
                  <a:cubicBezTo>
                    <a:pt x="470" y="657"/>
                    <a:pt x="470" y="657"/>
                    <a:pt x="470" y="657"/>
                  </a:cubicBezTo>
                  <a:cubicBezTo>
                    <a:pt x="467" y="658"/>
                    <a:pt x="464" y="662"/>
                    <a:pt x="464" y="666"/>
                  </a:cubicBezTo>
                  <a:cubicBezTo>
                    <a:pt x="464" y="667"/>
                    <a:pt x="464" y="668"/>
                    <a:pt x="465" y="669"/>
                  </a:cubicBezTo>
                  <a:lnTo>
                    <a:pt x="460" y="671"/>
                  </a:lnTo>
                  <a:close/>
                  <a:moveTo>
                    <a:pt x="486" y="672"/>
                  </a:moveTo>
                  <a:cubicBezTo>
                    <a:pt x="575" y="700"/>
                    <a:pt x="575" y="700"/>
                    <a:pt x="575" y="700"/>
                  </a:cubicBezTo>
                  <a:cubicBezTo>
                    <a:pt x="574" y="722"/>
                    <a:pt x="574" y="722"/>
                    <a:pt x="574" y="722"/>
                  </a:cubicBezTo>
                  <a:cubicBezTo>
                    <a:pt x="571" y="723"/>
                    <a:pt x="569" y="725"/>
                    <a:pt x="567" y="728"/>
                  </a:cubicBezTo>
                  <a:lnTo>
                    <a:pt x="486" y="672"/>
                  </a:lnTo>
                  <a:close/>
                  <a:moveTo>
                    <a:pt x="546" y="764"/>
                  </a:moveTo>
                  <a:cubicBezTo>
                    <a:pt x="547" y="764"/>
                    <a:pt x="547" y="764"/>
                    <a:pt x="547" y="765"/>
                  </a:cubicBezTo>
                  <a:cubicBezTo>
                    <a:pt x="547" y="765"/>
                    <a:pt x="547" y="766"/>
                    <a:pt x="546" y="766"/>
                  </a:cubicBezTo>
                  <a:cubicBezTo>
                    <a:pt x="546" y="766"/>
                    <a:pt x="546" y="766"/>
                    <a:pt x="546" y="766"/>
                  </a:cubicBezTo>
                  <a:cubicBezTo>
                    <a:pt x="546" y="766"/>
                    <a:pt x="545" y="765"/>
                    <a:pt x="545" y="765"/>
                  </a:cubicBezTo>
                  <a:cubicBezTo>
                    <a:pt x="545" y="764"/>
                    <a:pt x="546" y="764"/>
                    <a:pt x="546" y="764"/>
                  </a:cubicBezTo>
                  <a:close/>
                  <a:moveTo>
                    <a:pt x="548" y="774"/>
                  </a:moveTo>
                  <a:cubicBezTo>
                    <a:pt x="549" y="774"/>
                    <a:pt x="551" y="773"/>
                    <a:pt x="552" y="772"/>
                  </a:cubicBezTo>
                  <a:cubicBezTo>
                    <a:pt x="615" y="869"/>
                    <a:pt x="615" y="869"/>
                    <a:pt x="615" y="869"/>
                  </a:cubicBezTo>
                  <a:cubicBezTo>
                    <a:pt x="610" y="873"/>
                    <a:pt x="607" y="878"/>
                    <a:pt x="607" y="884"/>
                  </a:cubicBezTo>
                  <a:cubicBezTo>
                    <a:pt x="607" y="886"/>
                    <a:pt x="608" y="888"/>
                    <a:pt x="608" y="890"/>
                  </a:cubicBezTo>
                  <a:cubicBezTo>
                    <a:pt x="553" y="911"/>
                    <a:pt x="553" y="911"/>
                    <a:pt x="553" y="911"/>
                  </a:cubicBezTo>
                  <a:cubicBezTo>
                    <a:pt x="552" y="910"/>
                    <a:pt x="550" y="909"/>
                    <a:pt x="547" y="909"/>
                  </a:cubicBezTo>
                  <a:cubicBezTo>
                    <a:pt x="542" y="847"/>
                    <a:pt x="542" y="847"/>
                    <a:pt x="542" y="847"/>
                  </a:cubicBezTo>
                  <a:cubicBezTo>
                    <a:pt x="551" y="845"/>
                    <a:pt x="558" y="837"/>
                    <a:pt x="558" y="827"/>
                  </a:cubicBezTo>
                  <a:cubicBezTo>
                    <a:pt x="558" y="818"/>
                    <a:pt x="551" y="810"/>
                    <a:pt x="543" y="808"/>
                  </a:cubicBezTo>
                  <a:lnTo>
                    <a:pt x="548" y="774"/>
                  </a:lnTo>
                  <a:close/>
                  <a:moveTo>
                    <a:pt x="540" y="828"/>
                  </a:moveTo>
                  <a:cubicBezTo>
                    <a:pt x="542" y="816"/>
                    <a:pt x="542" y="816"/>
                    <a:pt x="542" y="816"/>
                  </a:cubicBezTo>
                  <a:cubicBezTo>
                    <a:pt x="546" y="818"/>
                    <a:pt x="550" y="822"/>
                    <a:pt x="550" y="827"/>
                  </a:cubicBezTo>
                  <a:cubicBezTo>
                    <a:pt x="550" y="833"/>
                    <a:pt x="546" y="837"/>
                    <a:pt x="541" y="839"/>
                  </a:cubicBezTo>
                  <a:lnTo>
                    <a:pt x="540" y="828"/>
                  </a:lnTo>
                  <a:close/>
                  <a:moveTo>
                    <a:pt x="526" y="827"/>
                  </a:moveTo>
                  <a:cubicBezTo>
                    <a:pt x="526" y="821"/>
                    <a:pt x="531" y="816"/>
                    <a:pt x="538" y="816"/>
                  </a:cubicBezTo>
                  <a:cubicBezTo>
                    <a:pt x="536" y="827"/>
                    <a:pt x="536" y="827"/>
                    <a:pt x="536" y="827"/>
                  </a:cubicBezTo>
                  <a:cubicBezTo>
                    <a:pt x="536" y="828"/>
                    <a:pt x="536" y="828"/>
                    <a:pt x="536" y="828"/>
                  </a:cubicBezTo>
                  <a:cubicBezTo>
                    <a:pt x="537" y="839"/>
                    <a:pt x="537" y="839"/>
                    <a:pt x="537" y="839"/>
                  </a:cubicBezTo>
                  <a:cubicBezTo>
                    <a:pt x="531" y="839"/>
                    <a:pt x="526" y="834"/>
                    <a:pt x="526" y="827"/>
                  </a:cubicBezTo>
                  <a:close/>
                  <a:moveTo>
                    <a:pt x="555" y="923"/>
                  </a:moveTo>
                  <a:cubicBezTo>
                    <a:pt x="596" y="928"/>
                    <a:pt x="596" y="928"/>
                    <a:pt x="596" y="928"/>
                  </a:cubicBezTo>
                  <a:cubicBezTo>
                    <a:pt x="596" y="932"/>
                    <a:pt x="599" y="935"/>
                    <a:pt x="603" y="936"/>
                  </a:cubicBezTo>
                  <a:cubicBezTo>
                    <a:pt x="602" y="979"/>
                    <a:pt x="602" y="979"/>
                    <a:pt x="602" y="979"/>
                  </a:cubicBezTo>
                  <a:cubicBezTo>
                    <a:pt x="598" y="979"/>
                    <a:pt x="594" y="981"/>
                    <a:pt x="590" y="984"/>
                  </a:cubicBezTo>
                  <a:cubicBezTo>
                    <a:pt x="551" y="927"/>
                    <a:pt x="551" y="927"/>
                    <a:pt x="551" y="927"/>
                  </a:cubicBezTo>
                  <a:cubicBezTo>
                    <a:pt x="553" y="926"/>
                    <a:pt x="554" y="925"/>
                    <a:pt x="555" y="923"/>
                  </a:cubicBezTo>
                  <a:close/>
                  <a:moveTo>
                    <a:pt x="604" y="1011"/>
                  </a:moveTo>
                  <a:cubicBezTo>
                    <a:pt x="597" y="1011"/>
                    <a:pt x="591" y="1006"/>
                    <a:pt x="591" y="999"/>
                  </a:cubicBezTo>
                  <a:cubicBezTo>
                    <a:pt x="591" y="997"/>
                    <a:pt x="592" y="996"/>
                    <a:pt x="593" y="994"/>
                  </a:cubicBezTo>
                  <a:cubicBezTo>
                    <a:pt x="603" y="1009"/>
                    <a:pt x="603" y="1009"/>
                    <a:pt x="603" y="1009"/>
                  </a:cubicBezTo>
                  <a:cubicBezTo>
                    <a:pt x="604" y="1010"/>
                    <a:pt x="604" y="1010"/>
                    <a:pt x="604" y="1010"/>
                  </a:cubicBezTo>
                  <a:cubicBezTo>
                    <a:pt x="607" y="1011"/>
                    <a:pt x="607" y="1011"/>
                    <a:pt x="607" y="1011"/>
                  </a:cubicBezTo>
                  <a:cubicBezTo>
                    <a:pt x="606" y="1011"/>
                    <a:pt x="605" y="1011"/>
                    <a:pt x="604" y="1011"/>
                  </a:cubicBezTo>
                  <a:close/>
                  <a:moveTo>
                    <a:pt x="620" y="1011"/>
                  </a:moveTo>
                  <a:cubicBezTo>
                    <a:pt x="623" y="1008"/>
                    <a:pt x="624" y="1004"/>
                    <a:pt x="624" y="999"/>
                  </a:cubicBezTo>
                  <a:cubicBezTo>
                    <a:pt x="624" y="995"/>
                    <a:pt x="623" y="992"/>
                    <a:pt x="621" y="989"/>
                  </a:cubicBezTo>
                  <a:cubicBezTo>
                    <a:pt x="649" y="969"/>
                    <a:pt x="649" y="969"/>
                    <a:pt x="649" y="969"/>
                  </a:cubicBezTo>
                  <a:cubicBezTo>
                    <a:pt x="652" y="972"/>
                    <a:pt x="656" y="975"/>
                    <a:pt x="660" y="975"/>
                  </a:cubicBezTo>
                  <a:cubicBezTo>
                    <a:pt x="658" y="1024"/>
                    <a:pt x="658" y="1024"/>
                    <a:pt x="658" y="1024"/>
                  </a:cubicBezTo>
                  <a:lnTo>
                    <a:pt x="620" y="1011"/>
                  </a:lnTo>
                  <a:close/>
                  <a:moveTo>
                    <a:pt x="646" y="1069"/>
                  </a:moveTo>
                  <a:cubicBezTo>
                    <a:pt x="646" y="1063"/>
                    <a:pt x="650" y="1058"/>
                    <a:pt x="656" y="1057"/>
                  </a:cubicBezTo>
                  <a:cubicBezTo>
                    <a:pt x="655" y="1066"/>
                    <a:pt x="655" y="1066"/>
                    <a:pt x="655" y="1066"/>
                  </a:cubicBezTo>
                  <a:cubicBezTo>
                    <a:pt x="657" y="1068"/>
                    <a:pt x="657" y="1068"/>
                    <a:pt x="657" y="1068"/>
                  </a:cubicBezTo>
                  <a:cubicBezTo>
                    <a:pt x="658" y="1068"/>
                    <a:pt x="658" y="1068"/>
                    <a:pt x="658" y="1068"/>
                  </a:cubicBezTo>
                  <a:cubicBezTo>
                    <a:pt x="656" y="1071"/>
                    <a:pt x="656" y="1071"/>
                    <a:pt x="656" y="1071"/>
                  </a:cubicBezTo>
                  <a:cubicBezTo>
                    <a:pt x="657" y="1072"/>
                    <a:pt x="657" y="1072"/>
                    <a:pt x="657" y="1072"/>
                  </a:cubicBezTo>
                  <a:cubicBezTo>
                    <a:pt x="657" y="1081"/>
                    <a:pt x="657" y="1081"/>
                    <a:pt x="657" y="1081"/>
                  </a:cubicBezTo>
                  <a:cubicBezTo>
                    <a:pt x="649" y="1080"/>
                    <a:pt x="646" y="1075"/>
                    <a:pt x="646" y="1069"/>
                  </a:cubicBezTo>
                  <a:close/>
                  <a:moveTo>
                    <a:pt x="661" y="1088"/>
                  </a:moveTo>
                  <a:cubicBezTo>
                    <a:pt x="669" y="1087"/>
                    <a:pt x="677" y="1079"/>
                    <a:pt x="677" y="1069"/>
                  </a:cubicBezTo>
                  <a:cubicBezTo>
                    <a:pt x="677" y="1068"/>
                    <a:pt x="677" y="1067"/>
                    <a:pt x="676" y="1066"/>
                  </a:cubicBezTo>
                  <a:cubicBezTo>
                    <a:pt x="728" y="1061"/>
                    <a:pt x="728" y="1061"/>
                    <a:pt x="728" y="1061"/>
                  </a:cubicBezTo>
                  <a:cubicBezTo>
                    <a:pt x="729" y="1064"/>
                    <a:pt x="730" y="1066"/>
                    <a:pt x="732" y="1068"/>
                  </a:cubicBezTo>
                  <a:cubicBezTo>
                    <a:pt x="666" y="1131"/>
                    <a:pt x="666" y="1131"/>
                    <a:pt x="666" y="1131"/>
                  </a:cubicBezTo>
                  <a:cubicBezTo>
                    <a:pt x="664" y="1130"/>
                    <a:pt x="661" y="1128"/>
                    <a:pt x="661" y="1127"/>
                  </a:cubicBezTo>
                  <a:lnTo>
                    <a:pt x="661" y="1088"/>
                  </a:lnTo>
                  <a:close/>
                  <a:moveTo>
                    <a:pt x="650" y="1157"/>
                  </a:moveTo>
                  <a:cubicBezTo>
                    <a:pt x="643" y="1157"/>
                    <a:pt x="637" y="1152"/>
                    <a:pt x="637" y="1145"/>
                  </a:cubicBezTo>
                  <a:cubicBezTo>
                    <a:pt x="637" y="1138"/>
                    <a:pt x="644" y="1132"/>
                    <a:pt x="651" y="1132"/>
                  </a:cubicBezTo>
                  <a:cubicBezTo>
                    <a:pt x="653" y="1132"/>
                    <a:pt x="653" y="1133"/>
                    <a:pt x="657" y="1134"/>
                  </a:cubicBezTo>
                  <a:cubicBezTo>
                    <a:pt x="657" y="1142"/>
                    <a:pt x="657" y="1142"/>
                    <a:pt x="657" y="1142"/>
                  </a:cubicBezTo>
                  <a:cubicBezTo>
                    <a:pt x="656" y="1142"/>
                    <a:pt x="656" y="1142"/>
                    <a:pt x="656" y="1142"/>
                  </a:cubicBezTo>
                  <a:cubicBezTo>
                    <a:pt x="648" y="1142"/>
                    <a:pt x="648" y="1142"/>
                    <a:pt x="648" y="1142"/>
                  </a:cubicBezTo>
                  <a:cubicBezTo>
                    <a:pt x="646" y="1146"/>
                    <a:pt x="646" y="1146"/>
                    <a:pt x="646" y="1146"/>
                  </a:cubicBezTo>
                  <a:cubicBezTo>
                    <a:pt x="648" y="1147"/>
                    <a:pt x="648" y="1147"/>
                    <a:pt x="648" y="1147"/>
                  </a:cubicBezTo>
                  <a:cubicBezTo>
                    <a:pt x="650" y="1157"/>
                    <a:pt x="650" y="1157"/>
                    <a:pt x="650" y="1157"/>
                  </a:cubicBezTo>
                  <a:cubicBezTo>
                    <a:pt x="650" y="1157"/>
                    <a:pt x="650" y="1157"/>
                    <a:pt x="650" y="1157"/>
                  </a:cubicBezTo>
                  <a:close/>
                  <a:moveTo>
                    <a:pt x="662" y="1161"/>
                  </a:moveTo>
                  <a:cubicBezTo>
                    <a:pt x="690" y="1186"/>
                    <a:pt x="690" y="1186"/>
                    <a:pt x="690" y="1186"/>
                  </a:cubicBezTo>
                  <a:cubicBezTo>
                    <a:pt x="690" y="1188"/>
                    <a:pt x="689" y="1190"/>
                    <a:pt x="689" y="1192"/>
                  </a:cubicBezTo>
                  <a:cubicBezTo>
                    <a:pt x="689" y="1198"/>
                    <a:pt x="692" y="1203"/>
                    <a:pt x="696" y="1207"/>
                  </a:cubicBezTo>
                  <a:cubicBezTo>
                    <a:pt x="675" y="1244"/>
                    <a:pt x="675" y="1244"/>
                    <a:pt x="675" y="1244"/>
                  </a:cubicBezTo>
                  <a:cubicBezTo>
                    <a:pt x="674" y="1243"/>
                    <a:pt x="672" y="1242"/>
                    <a:pt x="670" y="1242"/>
                  </a:cubicBezTo>
                  <a:cubicBezTo>
                    <a:pt x="655" y="1164"/>
                    <a:pt x="655" y="1164"/>
                    <a:pt x="655" y="1164"/>
                  </a:cubicBezTo>
                  <a:cubicBezTo>
                    <a:pt x="658" y="1164"/>
                    <a:pt x="660" y="1162"/>
                    <a:pt x="662" y="1161"/>
                  </a:cubicBezTo>
                  <a:close/>
                  <a:moveTo>
                    <a:pt x="674" y="1261"/>
                  </a:moveTo>
                  <a:cubicBezTo>
                    <a:pt x="676" y="1261"/>
                    <a:pt x="677" y="1260"/>
                    <a:pt x="678" y="1258"/>
                  </a:cubicBezTo>
                  <a:cubicBezTo>
                    <a:pt x="739" y="1289"/>
                    <a:pt x="739" y="1289"/>
                    <a:pt x="739" y="1289"/>
                  </a:cubicBezTo>
                  <a:cubicBezTo>
                    <a:pt x="738" y="1291"/>
                    <a:pt x="738" y="1294"/>
                    <a:pt x="738" y="1296"/>
                  </a:cubicBezTo>
                  <a:cubicBezTo>
                    <a:pt x="695" y="1298"/>
                    <a:pt x="695" y="1298"/>
                    <a:pt x="695" y="1298"/>
                  </a:cubicBezTo>
                  <a:cubicBezTo>
                    <a:pt x="694" y="1295"/>
                    <a:pt x="690" y="1292"/>
                    <a:pt x="686" y="1292"/>
                  </a:cubicBezTo>
                  <a:cubicBezTo>
                    <a:pt x="686" y="1292"/>
                    <a:pt x="686" y="1292"/>
                    <a:pt x="685" y="1292"/>
                  </a:cubicBezTo>
                  <a:lnTo>
                    <a:pt x="674" y="1261"/>
                  </a:lnTo>
                  <a:close/>
                  <a:moveTo>
                    <a:pt x="685" y="1301"/>
                  </a:moveTo>
                  <a:cubicBezTo>
                    <a:pt x="685" y="1302"/>
                    <a:pt x="685" y="1302"/>
                    <a:pt x="685" y="1302"/>
                  </a:cubicBezTo>
                  <a:cubicBezTo>
                    <a:pt x="685" y="1303"/>
                    <a:pt x="685" y="1303"/>
                    <a:pt x="685" y="1303"/>
                  </a:cubicBezTo>
                  <a:cubicBezTo>
                    <a:pt x="685" y="1302"/>
                    <a:pt x="685" y="1302"/>
                    <a:pt x="685" y="1302"/>
                  </a:cubicBezTo>
                  <a:cubicBezTo>
                    <a:pt x="685" y="1302"/>
                    <a:pt x="685" y="1302"/>
                    <a:pt x="685" y="1301"/>
                  </a:cubicBezTo>
                  <a:close/>
                  <a:moveTo>
                    <a:pt x="731" y="1405"/>
                  </a:moveTo>
                  <a:cubicBezTo>
                    <a:pt x="731" y="1405"/>
                    <a:pt x="730" y="1405"/>
                    <a:pt x="730" y="1404"/>
                  </a:cubicBezTo>
                  <a:cubicBezTo>
                    <a:pt x="733" y="1404"/>
                    <a:pt x="733" y="1404"/>
                    <a:pt x="733" y="1404"/>
                  </a:cubicBezTo>
                  <a:cubicBezTo>
                    <a:pt x="733" y="1405"/>
                    <a:pt x="732" y="1405"/>
                    <a:pt x="731" y="1405"/>
                  </a:cubicBezTo>
                  <a:close/>
                  <a:moveTo>
                    <a:pt x="732" y="1394"/>
                  </a:moveTo>
                  <a:cubicBezTo>
                    <a:pt x="732" y="1394"/>
                    <a:pt x="732" y="1394"/>
                    <a:pt x="731" y="1394"/>
                  </a:cubicBezTo>
                  <a:cubicBezTo>
                    <a:pt x="731" y="1394"/>
                    <a:pt x="730" y="1394"/>
                    <a:pt x="729" y="1394"/>
                  </a:cubicBezTo>
                  <a:cubicBezTo>
                    <a:pt x="692" y="1310"/>
                    <a:pt x="692" y="1310"/>
                    <a:pt x="692" y="1310"/>
                  </a:cubicBezTo>
                  <a:cubicBezTo>
                    <a:pt x="694" y="1308"/>
                    <a:pt x="696" y="1306"/>
                    <a:pt x="696" y="1303"/>
                  </a:cubicBezTo>
                  <a:cubicBezTo>
                    <a:pt x="738" y="1300"/>
                    <a:pt x="738" y="1300"/>
                    <a:pt x="738" y="1300"/>
                  </a:cubicBezTo>
                  <a:cubicBezTo>
                    <a:pt x="739" y="1307"/>
                    <a:pt x="745" y="1313"/>
                    <a:pt x="751" y="1315"/>
                  </a:cubicBezTo>
                  <a:lnTo>
                    <a:pt x="732" y="1394"/>
                  </a:lnTo>
                  <a:close/>
                  <a:moveTo>
                    <a:pt x="757" y="1308"/>
                  </a:moveTo>
                  <a:cubicBezTo>
                    <a:pt x="760" y="1299"/>
                    <a:pt x="760" y="1299"/>
                    <a:pt x="760" y="1299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69" y="1297"/>
                    <a:pt x="769" y="1297"/>
                    <a:pt x="769" y="1297"/>
                  </a:cubicBezTo>
                  <a:cubicBezTo>
                    <a:pt x="768" y="1303"/>
                    <a:pt x="763" y="1308"/>
                    <a:pt x="757" y="1308"/>
                  </a:cubicBezTo>
                  <a:close/>
                  <a:moveTo>
                    <a:pt x="757" y="1277"/>
                  </a:moveTo>
                  <a:cubicBezTo>
                    <a:pt x="756" y="1277"/>
                    <a:pt x="755" y="1277"/>
                    <a:pt x="754" y="1277"/>
                  </a:cubicBezTo>
                  <a:cubicBezTo>
                    <a:pt x="717" y="1210"/>
                    <a:pt x="717" y="1210"/>
                    <a:pt x="717" y="1210"/>
                  </a:cubicBezTo>
                  <a:cubicBezTo>
                    <a:pt x="722" y="1208"/>
                    <a:pt x="725" y="1205"/>
                    <a:pt x="727" y="1201"/>
                  </a:cubicBezTo>
                  <a:cubicBezTo>
                    <a:pt x="768" y="1199"/>
                    <a:pt x="768" y="1199"/>
                    <a:pt x="768" y="1199"/>
                  </a:cubicBezTo>
                  <a:cubicBezTo>
                    <a:pt x="766" y="1279"/>
                    <a:pt x="766" y="1279"/>
                    <a:pt x="766" y="1279"/>
                  </a:cubicBezTo>
                  <a:cubicBezTo>
                    <a:pt x="763" y="1277"/>
                    <a:pt x="760" y="1277"/>
                    <a:pt x="757" y="1277"/>
                  </a:cubicBezTo>
                  <a:close/>
                  <a:moveTo>
                    <a:pt x="773" y="1163"/>
                  </a:moveTo>
                  <a:cubicBezTo>
                    <a:pt x="775" y="1162"/>
                    <a:pt x="777" y="1162"/>
                    <a:pt x="778" y="1161"/>
                  </a:cubicBezTo>
                  <a:cubicBezTo>
                    <a:pt x="801" y="1189"/>
                    <a:pt x="801" y="1189"/>
                    <a:pt x="801" y="1189"/>
                  </a:cubicBezTo>
                  <a:cubicBezTo>
                    <a:pt x="799" y="1190"/>
                    <a:pt x="798" y="1192"/>
                    <a:pt x="798" y="1194"/>
                  </a:cubicBezTo>
                  <a:cubicBezTo>
                    <a:pt x="773" y="1195"/>
                    <a:pt x="773" y="1195"/>
                    <a:pt x="773" y="1195"/>
                  </a:cubicBezTo>
                  <a:lnTo>
                    <a:pt x="773" y="1163"/>
                  </a:lnTo>
                  <a:close/>
                  <a:moveTo>
                    <a:pt x="813" y="1186"/>
                  </a:moveTo>
                  <a:cubicBezTo>
                    <a:pt x="825" y="1146"/>
                    <a:pt x="825" y="1146"/>
                    <a:pt x="825" y="1146"/>
                  </a:cubicBezTo>
                  <a:cubicBezTo>
                    <a:pt x="843" y="1148"/>
                    <a:pt x="843" y="1148"/>
                    <a:pt x="843" y="1148"/>
                  </a:cubicBezTo>
                  <a:cubicBezTo>
                    <a:pt x="842" y="1149"/>
                    <a:pt x="842" y="1150"/>
                    <a:pt x="842" y="1151"/>
                  </a:cubicBezTo>
                  <a:cubicBezTo>
                    <a:pt x="842" y="1155"/>
                    <a:pt x="843" y="1159"/>
                    <a:pt x="845" y="1162"/>
                  </a:cubicBezTo>
                  <a:lnTo>
                    <a:pt x="813" y="1186"/>
                  </a:lnTo>
                  <a:close/>
                  <a:moveTo>
                    <a:pt x="874" y="1151"/>
                  </a:moveTo>
                  <a:cubicBezTo>
                    <a:pt x="874" y="1158"/>
                    <a:pt x="868" y="1163"/>
                    <a:pt x="862" y="1163"/>
                  </a:cubicBezTo>
                  <a:cubicBezTo>
                    <a:pt x="859" y="1163"/>
                    <a:pt x="856" y="1162"/>
                    <a:pt x="854" y="1160"/>
                  </a:cubicBezTo>
                  <a:cubicBezTo>
                    <a:pt x="863" y="1153"/>
                    <a:pt x="863" y="1153"/>
                    <a:pt x="863" y="1153"/>
                  </a:cubicBezTo>
                  <a:cubicBezTo>
                    <a:pt x="864" y="1151"/>
                    <a:pt x="864" y="1151"/>
                    <a:pt x="864" y="1151"/>
                  </a:cubicBezTo>
                  <a:cubicBezTo>
                    <a:pt x="864" y="1150"/>
                    <a:pt x="864" y="1150"/>
                    <a:pt x="864" y="1150"/>
                  </a:cubicBezTo>
                  <a:cubicBezTo>
                    <a:pt x="866" y="1151"/>
                    <a:pt x="866" y="1151"/>
                    <a:pt x="866" y="1151"/>
                  </a:cubicBezTo>
                  <a:cubicBezTo>
                    <a:pt x="868" y="1150"/>
                    <a:pt x="868" y="1150"/>
                    <a:pt x="868" y="1150"/>
                  </a:cubicBezTo>
                  <a:cubicBezTo>
                    <a:pt x="872" y="1145"/>
                    <a:pt x="872" y="1145"/>
                    <a:pt x="872" y="1145"/>
                  </a:cubicBezTo>
                  <a:cubicBezTo>
                    <a:pt x="873" y="1146"/>
                    <a:pt x="874" y="1149"/>
                    <a:pt x="874" y="1151"/>
                  </a:cubicBezTo>
                  <a:close/>
                  <a:moveTo>
                    <a:pt x="861" y="1140"/>
                  </a:moveTo>
                  <a:cubicBezTo>
                    <a:pt x="861" y="1140"/>
                    <a:pt x="861" y="1139"/>
                    <a:pt x="862" y="1139"/>
                  </a:cubicBezTo>
                  <a:cubicBezTo>
                    <a:pt x="864" y="1139"/>
                    <a:pt x="867" y="1140"/>
                    <a:pt x="869" y="1142"/>
                  </a:cubicBezTo>
                  <a:cubicBezTo>
                    <a:pt x="865" y="1146"/>
                    <a:pt x="865" y="1146"/>
                    <a:pt x="865" y="1146"/>
                  </a:cubicBezTo>
                  <a:cubicBezTo>
                    <a:pt x="863" y="1146"/>
                    <a:pt x="863" y="1146"/>
                    <a:pt x="863" y="1146"/>
                  </a:cubicBezTo>
                  <a:lnTo>
                    <a:pt x="861" y="1140"/>
                  </a:lnTo>
                  <a:close/>
                  <a:moveTo>
                    <a:pt x="873" y="1135"/>
                  </a:moveTo>
                  <a:cubicBezTo>
                    <a:pt x="870" y="1133"/>
                    <a:pt x="866" y="1131"/>
                    <a:pt x="862" y="1131"/>
                  </a:cubicBezTo>
                  <a:cubicBezTo>
                    <a:pt x="861" y="1131"/>
                    <a:pt x="859" y="1132"/>
                    <a:pt x="858" y="1132"/>
                  </a:cubicBezTo>
                  <a:cubicBezTo>
                    <a:pt x="850" y="1103"/>
                    <a:pt x="850" y="1103"/>
                    <a:pt x="850" y="1103"/>
                  </a:cubicBezTo>
                  <a:cubicBezTo>
                    <a:pt x="856" y="1100"/>
                    <a:pt x="861" y="1093"/>
                    <a:pt x="861" y="1086"/>
                  </a:cubicBezTo>
                  <a:cubicBezTo>
                    <a:pt x="861" y="1084"/>
                    <a:pt x="860" y="1082"/>
                    <a:pt x="860" y="1080"/>
                  </a:cubicBezTo>
                  <a:cubicBezTo>
                    <a:pt x="913" y="1064"/>
                    <a:pt x="913" y="1064"/>
                    <a:pt x="913" y="1064"/>
                  </a:cubicBezTo>
                  <a:cubicBezTo>
                    <a:pt x="915" y="1066"/>
                    <a:pt x="917" y="1068"/>
                    <a:pt x="919" y="1070"/>
                  </a:cubicBezTo>
                  <a:lnTo>
                    <a:pt x="873" y="1135"/>
                  </a:lnTo>
                  <a:close/>
                  <a:moveTo>
                    <a:pt x="942" y="1054"/>
                  </a:moveTo>
                  <a:cubicBezTo>
                    <a:pt x="942" y="1061"/>
                    <a:pt x="937" y="1066"/>
                    <a:pt x="930" y="1066"/>
                  </a:cubicBezTo>
                  <a:cubicBezTo>
                    <a:pt x="929" y="1066"/>
                    <a:pt x="928" y="1066"/>
                    <a:pt x="927" y="1065"/>
                  </a:cubicBezTo>
                  <a:cubicBezTo>
                    <a:pt x="937" y="1050"/>
                    <a:pt x="937" y="1050"/>
                    <a:pt x="937" y="1050"/>
                  </a:cubicBezTo>
                  <a:cubicBezTo>
                    <a:pt x="940" y="1047"/>
                    <a:pt x="940" y="1047"/>
                    <a:pt x="940" y="1047"/>
                  </a:cubicBezTo>
                  <a:cubicBezTo>
                    <a:pt x="941" y="1049"/>
                    <a:pt x="942" y="1052"/>
                    <a:pt x="942" y="10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18"/>
            <p:cNvSpPr>
              <a:spLocks noEditPoints="1"/>
            </p:cNvSpPr>
            <p:nvPr/>
          </p:nvSpPr>
          <p:spPr bwMode="auto">
            <a:xfrm>
              <a:off x="4219575" y="2241550"/>
              <a:ext cx="88900" cy="85725"/>
            </a:xfrm>
            <a:custGeom>
              <a:avLst/>
              <a:gdLst>
                <a:gd name="T0" fmla="*/ 16 w 32"/>
                <a:gd name="T1" fmla="*/ 31 h 31"/>
                <a:gd name="T2" fmla="*/ 32 w 32"/>
                <a:gd name="T3" fmla="*/ 15 h 31"/>
                <a:gd name="T4" fmla="*/ 16 w 32"/>
                <a:gd name="T5" fmla="*/ 0 h 31"/>
                <a:gd name="T6" fmla="*/ 0 w 32"/>
                <a:gd name="T7" fmla="*/ 15 h 31"/>
                <a:gd name="T8" fmla="*/ 16 w 32"/>
                <a:gd name="T9" fmla="*/ 31 h 31"/>
                <a:gd name="T10" fmla="*/ 16 w 32"/>
                <a:gd name="T11" fmla="*/ 8 h 31"/>
                <a:gd name="T12" fmla="*/ 24 w 32"/>
                <a:gd name="T13" fmla="*/ 15 h 31"/>
                <a:gd name="T14" fmla="*/ 16 w 32"/>
                <a:gd name="T15" fmla="*/ 23 h 31"/>
                <a:gd name="T16" fmla="*/ 8 w 32"/>
                <a:gd name="T17" fmla="*/ 15 h 31"/>
                <a:gd name="T18" fmla="*/ 16 w 32"/>
                <a:gd name="T19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25" y="31"/>
                    <a:pt x="32" y="24"/>
                    <a:pt x="32" y="15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  <a:moveTo>
                    <a:pt x="16" y="8"/>
                  </a:moveTo>
                  <a:cubicBezTo>
                    <a:pt x="20" y="8"/>
                    <a:pt x="24" y="11"/>
                    <a:pt x="24" y="15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8" y="20"/>
                    <a:pt x="8" y="15"/>
                  </a:cubicBezTo>
                  <a:cubicBezTo>
                    <a:pt x="8" y="11"/>
                    <a:pt x="12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19"/>
            <p:cNvSpPr>
              <a:spLocks noEditPoints="1"/>
            </p:cNvSpPr>
            <p:nvPr/>
          </p:nvSpPr>
          <p:spPr bwMode="auto">
            <a:xfrm>
              <a:off x="5565775" y="2625725"/>
              <a:ext cx="55563" cy="55563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12 w 20"/>
                <a:gd name="T13" fmla="*/ 10 h 20"/>
                <a:gd name="T14" fmla="*/ 10 w 20"/>
                <a:gd name="T15" fmla="*/ 12 h 20"/>
                <a:gd name="T16" fmla="*/ 8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lose/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20"/>
            <p:cNvSpPr>
              <a:spLocks noEditPoints="1"/>
            </p:cNvSpPr>
            <p:nvPr/>
          </p:nvSpPr>
          <p:spPr bwMode="auto">
            <a:xfrm>
              <a:off x="4279900" y="2174875"/>
              <a:ext cx="55563" cy="55563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12 w 20"/>
                <a:gd name="T13" fmla="*/ 10 h 20"/>
                <a:gd name="T14" fmla="*/ 10 w 20"/>
                <a:gd name="T15" fmla="*/ 12 h 20"/>
                <a:gd name="T16" fmla="*/ 8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lose/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21"/>
            <p:cNvSpPr>
              <a:spLocks noEditPoints="1"/>
            </p:cNvSpPr>
            <p:nvPr/>
          </p:nvSpPr>
          <p:spPr bwMode="auto">
            <a:xfrm>
              <a:off x="1885950" y="2381250"/>
              <a:ext cx="120650" cy="119063"/>
            </a:xfrm>
            <a:custGeom>
              <a:avLst/>
              <a:gdLst>
                <a:gd name="T0" fmla="*/ 22 w 43"/>
                <a:gd name="T1" fmla="*/ 8 h 43"/>
                <a:gd name="T2" fmla="*/ 35 w 43"/>
                <a:gd name="T3" fmla="*/ 22 h 43"/>
                <a:gd name="T4" fmla="*/ 22 w 43"/>
                <a:gd name="T5" fmla="*/ 35 h 43"/>
                <a:gd name="T6" fmla="*/ 8 w 43"/>
                <a:gd name="T7" fmla="*/ 22 h 43"/>
                <a:gd name="T8" fmla="*/ 22 w 43"/>
                <a:gd name="T9" fmla="*/ 8 h 43"/>
                <a:gd name="T10" fmla="*/ 22 w 43"/>
                <a:gd name="T11" fmla="*/ 0 h 43"/>
                <a:gd name="T12" fmla="*/ 0 w 43"/>
                <a:gd name="T13" fmla="*/ 22 h 43"/>
                <a:gd name="T14" fmla="*/ 22 w 43"/>
                <a:gd name="T15" fmla="*/ 43 h 43"/>
                <a:gd name="T16" fmla="*/ 43 w 43"/>
                <a:gd name="T17" fmla="*/ 22 h 43"/>
                <a:gd name="T18" fmla="*/ 22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8"/>
                  </a:move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22"/>
            <p:cNvSpPr>
              <a:spLocks noEditPoints="1"/>
            </p:cNvSpPr>
            <p:nvPr/>
          </p:nvSpPr>
          <p:spPr bwMode="auto">
            <a:xfrm>
              <a:off x="2301875" y="2141538"/>
              <a:ext cx="93663" cy="96838"/>
            </a:xfrm>
            <a:custGeom>
              <a:avLst/>
              <a:gdLst>
                <a:gd name="T0" fmla="*/ 17 w 34"/>
                <a:gd name="T1" fmla="*/ 8 h 35"/>
                <a:gd name="T2" fmla="*/ 26 w 34"/>
                <a:gd name="T3" fmla="*/ 18 h 35"/>
                <a:gd name="T4" fmla="*/ 17 w 34"/>
                <a:gd name="T5" fmla="*/ 27 h 35"/>
                <a:gd name="T6" fmla="*/ 8 w 34"/>
                <a:gd name="T7" fmla="*/ 18 h 35"/>
                <a:gd name="T8" fmla="*/ 17 w 34"/>
                <a:gd name="T9" fmla="*/ 8 h 35"/>
                <a:gd name="T10" fmla="*/ 17 w 34"/>
                <a:gd name="T11" fmla="*/ 0 h 35"/>
                <a:gd name="T12" fmla="*/ 0 w 34"/>
                <a:gd name="T13" fmla="*/ 18 h 35"/>
                <a:gd name="T14" fmla="*/ 17 w 34"/>
                <a:gd name="T15" fmla="*/ 35 h 35"/>
                <a:gd name="T16" fmla="*/ 34 w 34"/>
                <a:gd name="T17" fmla="*/ 18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8"/>
                  </a:moveTo>
                  <a:cubicBezTo>
                    <a:pt x="22" y="8"/>
                    <a:pt x="26" y="13"/>
                    <a:pt x="26" y="18"/>
                  </a:cubicBezTo>
                  <a:cubicBezTo>
                    <a:pt x="26" y="23"/>
                    <a:pt x="22" y="27"/>
                    <a:pt x="17" y="27"/>
                  </a:cubicBezTo>
                  <a:cubicBezTo>
                    <a:pt x="12" y="27"/>
                    <a:pt x="8" y="23"/>
                    <a:pt x="8" y="18"/>
                  </a:cubicBezTo>
                  <a:cubicBezTo>
                    <a:pt x="8" y="13"/>
                    <a:pt x="12" y="8"/>
                    <a:pt x="17" y="8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8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23"/>
            <p:cNvSpPr>
              <a:spLocks noEditPoints="1"/>
            </p:cNvSpPr>
            <p:nvPr/>
          </p:nvSpPr>
          <p:spPr bwMode="auto">
            <a:xfrm>
              <a:off x="2755900" y="2146300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24"/>
            <p:cNvSpPr>
              <a:spLocks noEditPoints="1"/>
            </p:cNvSpPr>
            <p:nvPr/>
          </p:nvSpPr>
          <p:spPr bwMode="auto">
            <a:xfrm>
              <a:off x="2428875" y="2979738"/>
              <a:ext cx="101600" cy="101600"/>
            </a:xfrm>
            <a:custGeom>
              <a:avLst/>
              <a:gdLst>
                <a:gd name="T0" fmla="*/ 18 w 36"/>
                <a:gd name="T1" fmla="*/ 8 h 36"/>
                <a:gd name="T2" fmla="*/ 28 w 36"/>
                <a:gd name="T3" fmla="*/ 18 h 36"/>
                <a:gd name="T4" fmla="*/ 18 w 36"/>
                <a:gd name="T5" fmla="*/ 28 h 36"/>
                <a:gd name="T6" fmla="*/ 8 w 36"/>
                <a:gd name="T7" fmla="*/ 18 h 36"/>
                <a:gd name="T8" fmla="*/ 18 w 36"/>
                <a:gd name="T9" fmla="*/ 8 h 36"/>
                <a:gd name="T10" fmla="*/ 18 w 36"/>
                <a:gd name="T11" fmla="*/ 0 h 36"/>
                <a:gd name="T12" fmla="*/ 0 w 36"/>
                <a:gd name="T13" fmla="*/ 18 h 36"/>
                <a:gd name="T14" fmla="*/ 18 w 36"/>
                <a:gd name="T15" fmla="*/ 36 h 36"/>
                <a:gd name="T16" fmla="*/ 36 w 36"/>
                <a:gd name="T17" fmla="*/ 18 h 36"/>
                <a:gd name="T18" fmla="*/ 18 w 3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8"/>
                  </a:moveTo>
                  <a:cubicBezTo>
                    <a:pt x="23" y="8"/>
                    <a:pt x="28" y="13"/>
                    <a:pt x="28" y="18"/>
                  </a:cubicBezTo>
                  <a:cubicBezTo>
                    <a:pt x="28" y="23"/>
                    <a:pt x="23" y="28"/>
                    <a:pt x="18" y="28"/>
                  </a:cubicBezTo>
                  <a:cubicBezTo>
                    <a:pt x="13" y="28"/>
                    <a:pt x="8" y="23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25"/>
            <p:cNvSpPr>
              <a:spLocks noEditPoints="1"/>
            </p:cNvSpPr>
            <p:nvPr/>
          </p:nvSpPr>
          <p:spPr bwMode="auto">
            <a:xfrm>
              <a:off x="2794000" y="2589213"/>
              <a:ext cx="101600" cy="101600"/>
            </a:xfrm>
            <a:custGeom>
              <a:avLst/>
              <a:gdLst>
                <a:gd name="T0" fmla="*/ 18 w 36"/>
                <a:gd name="T1" fmla="*/ 8 h 36"/>
                <a:gd name="T2" fmla="*/ 28 w 36"/>
                <a:gd name="T3" fmla="*/ 18 h 36"/>
                <a:gd name="T4" fmla="*/ 18 w 36"/>
                <a:gd name="T5" fmla="*/ 28 h 36"/>
                <a:gd name="T6" fmla="*/ 8 w 36"/>
                <a:gd name="T7" fmla="*/ 18 h 36"/>
                <a:gd name="T8" fmla="*/ 18 w 36"/>
                <a:gd name="T9" fmla="*/ 8 h 36"/>
                <a:gd name="T10" fmla="*/ 18 w 36"/>
                <a:gd name="T11" fmla="*/ 0 h 36"/>
                <a:gd name="T12" fmla="*/ 0 w 36"/>
                <a:gd name="T13" fmla="*/ 18 h 36"/>
                <a:gd name="T14" fmla="*/ 18 w 36"/>
                <a:gd name="T15" fmla="*/ 36 h 36"/>
                <a:gd name="T16" fmla="*/ 36 w 36"/>
                <a:gd name="T17" fmla="*/ 18 h 36"/>
                <a:gd name="T18" fmla="*/ 18 w 3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8"/>
                  </a:moveTo>
                  <a:cubicBezTo>
                    <a:pt x="23" y="8"/>
                    <a:pt x="28" y="12"/>
                    <a:pt x="28" y="18"/>
                  </a:cubicBezTo>
                  <a:cubicBezTo>
                    <a:pt x="28" y="23"/>
                    <a:pt x="23" y="28"/>
                    <a:pt x="18" y="28"/>
                  </a:cubicBezTo>
                  <a:cubicBezTo>
                    <a:pt x="12" y="28"/>
                    <a:pt x="8" y="23"/>
                    <a:pt x="8" y="18"/>
                  </a:cubicBezTo>
                  <a:cubicBezTo>
                    <a:pt x="8" y="12"/>
                    <a:pt x="12" y="8"/>
                    <a:pt x="18" y="8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26"/>
            <p:cNvSpPr>
              <a:spLocks noEditPoints="1"/>
            </p:cNvSpPr>
            <p:nvPr/>
          </p:nvSpPr>
          <p:spPr bwMode="auto">
            <a:xfrm>
              <a:off x="3421063" y="2303463"/>
              <a:ext cx="95250" cy="96838"/>
            </a:xfrm>
            <a:custGeom>
              <a:avLst/>
              <a:gdLst>
                <a:gd name="T0" fmla="*/ 17 w 34"/>
                <a:gd name="T1" fmla="*/ 8 h 35"/>
                <a:gd name="T2" fmla="*/ 26 w 34"/>
                <a:gd name="T3" fmla="*/ 17 h 35"/>
                <a:gd name="T4" fmla="*/ 17 w 34"/>
                <a:gd name="T5" fmla="*/ 27 h 35"/>
                <a:gd name="T6" fmla="*/ 8 w 34"/>
                <a:gd name="T7" fmla="*/ 17 h 35"/>
                <a:gd name="T8" fmla="*/ 17 w 34"/>
                <a:gd name="T9" fmla="*/ 8 h 35"/>
                <a:gd name="T10" fmla="*/ 17 w 34"/>
                <a:gd name="T11" fmla="*/ 0 h 35"/>
                <a:gd name="T12" fmla="*/ 0 w 34"/>
                <a:gd name="T13" fmla="*/ 17 h 35"/>
                <a:gd name="T14" fmla="*/ 17 w 34"/>
                <a:gd name="T15" fmla="*/ 35 h 35"/>
                <a:gd name="T16" fmla="*/ 34 w 34"/>
                <a:gd name="T17" fmla="*/ 17 h 35"/>
                <a:gd name="T18" fmla="*/ 17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17" y="8"/>
                  </a:moveTo>
                  <a:cubicBezTo>
                    <a:pt x="22" y="8"/>
                    <a:pt x="26" y="12"/>
                    <a:pt x="26" y="17"/>
                  </a:cubicBezTo>
                  <a:cubicBezTo>
                    <a:pt x="26" y="22"/>
                    <a:pt x="22" y="27"/>
                    <a:pt x="17" y="27"/>
                  </a:cubicBezTo>
                  <a:cubicBezTo>
                    <a:pt x="12" y="27"/>
                    <a:pt x="8" y="22"/>
                    <a:pt x="8" y="17"/>
                  </a:cubicBezTo>
                  <a:cubicBezTo>
                    <a:pt x="8" y="12"/>
                    <a:pt x="12" y="8"/>
                    <a:pt x="17" y="8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27"/>
            <p:cNvSpPr>
              <a:spLocks noEditPoints="1"/>
            </p:cNvSpPr>
            <p:nvPr/>
          </p:nvSpPr>
          <p:spPr bwMode="auto">
            <a:xfrm>
              <a:off x="4918075" y="2028825"/>
              <a:ext cx="112713" cy="112713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28"/>
            <p:cNvSpPr>
              <a:spLocks noEditPoints="1"/>
            </p:cNvSpPr>
            <p:nvPr/>
          </p:nvSpPr>
          <p:spPr bwMode="auto">
            <a:xfrm>
              <a:off x="3390900" y="2116138"/>
              <a:ext cx="109538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29"/>
            <p:cNvSpPr>
              <a:spLocks noEditPoints="1"/>
            </p:cNvSpPr>
            <p:nvPr/>
          </p:nvSpPr>
          <p:spPr bwMode="auto">
            <a:xfrm>
              <a:off x="3675063" y="4165600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19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19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30"/>
            <p:cNvSpPr>
              <a:spLocks noEditPoints="1"/>
            </p:cNvSpPr>
            <p:nvPr/>
          </p:nvSpPr>
          <p:spPr bwMode="auto">
            <a:xfrm>
              <a:off x="6389688" y="5337175"/>
              <a:ext cx="109538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31"/>
            <p:cNvSpPr>
              <a:spLocks noEditPoints="1"/>
            </p:cNvSpPr>
            <p:nvPr/>
          </p:nvSpPr>
          <p:spPr bwMode="auto">
            <a:xfrm>
              <a:off x="5618163" y="3819525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32"/>
            <p:cNvSpPr>
              <a:spLocks noEditPoints="1"/>
            </p:cNvSpPr>
            <p:nvPr/>
          </p:nvSpPr>
          <p:spPr bwMode="auto">
            <a:xfrm>
              <a:off x="6540500" y="3970338"/>
              <a:ext cx="120650" cy="120650"/>
            </a:xfrm>
            <a:custGeom>
              <a:avLst/>
              <a:gdLst>
                <a:gd name="T0" fmla="*/ 22 w 43"/>
                <a:gd name="T1" fmla="*/ 8 h 43"/>
                <a:gd name="T2" fmla="*/ 35 w 43"/>
                <a:gd name="T3" fmla="*/ 21 h 43"/>
                <a:gd name="T4" fmla="*/ 22 w 43"/>
                <a:gd name="T5" fmla="*/ 35 h 43"/>
                <a:gd name="T6" fmla="*/ 8 w 43"/>
                <a:gd name="T7" fmla="*/ 21 h 43"/>
                <a:gd name="T8" fmla="*/ 22 w 43"/>
                <a:gd name="T9" fmla="*/ 8 h 43"/>
                <a:gd name="T10" fmla="*/ 22 w 43"/>
                <a:gd name="T11" fmla="*/ 0 h 43"/>
                <a:gd name="T12" fmla="*/ 0 w 43"/>
                <a:gd name="T13" fmla="*/ 21 h 43"/>
                <a:gd name="T14" fmla="*/ 22 w 43"/>
                <a:gd name="T15" fmla="*/ 43 h 43"/>
                <a:gd name="T16" fmla="*/ 43 w 43"/>
                <a:gd name="T17" fmla="*/ 21 h 43"/>
                <a:gd name="T18" fmla="*/ 22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8"/>
                  </a:moveTo>
                  <a:cubicBezTo>
                    <a:pt x="29" y="8"/>
                    <a:pt x="35" y="14"/>
                    <a:pt x="35" y="21"/>
                  </a:cubicBezTo>
                  <a:cubicBezTo>
                    <a:pt x="35" y="29"/>
                    <a:pt x="29" y="35"/>
                    <a:pt x="22" y="35"/>
                  </a:cubicBezTo>
                  <a:cubicBezTo>
                    <a:pt x="15" y="35"/>
                    <a:pt x="8" y="29"/>
                    <a:pt x="8" y="21"/>
                  </a:cubicBezTo>
                  <a:cubicBezTo>
                    <a:pt x="8" y="14"/>
                    <a:pt x="15" y="8"/>
                    <a:pt x="22" y="8"/>
                  </a:cubicBezTo>
                  <a:moveTo>
                    <a:pt x="22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33"/>
            <p:cNvSpPr>
              <a:spLocks noEditPoints="1"/>
            </p:cNvSpPr>
            <p:nvPr/>
          </p:nvSpPr>
          <p:spPr bwMode="auto">
            <a:xfrm>
              <a:off x="6164263" y="3987800"/>
              <a:ext cx="111125" cy="107950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19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19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34"/>
            <p:cNvSpPr>
              <a:spLocks noEditPoints="1"/>
            </p:cNvSpPr>
            <p:nvPr/>
          </p:nvSpPr>
          <p:spPr bwMode="auto">
            <a:xfrm>
              <a:off x="5316538" y="3884613"/>
              <a:ext cx="112713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35"/>
            <p:cNvSpPr>
              <a:spLocks noEditPoints="1"/>
            </p:cNvSpPr>
            <p:nvPr/>
          </p:nvSpPr>
          <p:spPr bwMode="auto">
            <a:xfrm>
              <a:off x="5880100" y="3984625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36"/>
            <p:cNvSpPr>
              <a:spLocks noEditPoints="1"/>
            </p:cNvSpPr>
            <p:nvPr/>
          </p:nvSpPr>
          <p:spPr bwMode="auto">
            <a:xfrm>
              <a:off x="9199563" y="544353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37"/>
            <p:cNvSpPr>
              <a:spLocks noEditPoints="1"/>
            </p:cNvSpPr>
            <p:nvPr/>
          </p:nvSpPr>
          <p:spPr bwMode="auto">
            <a:xfrm>
              <a:off x="9925050" y="5565775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38"/>
            <p:cNvSpPr>
              <a:spLocks noEditPoints="1"/>
            </p:cNvSpPr>
            <p:nvPr/>
          </p:nvSpPr>
          <p:spPr bwMode="auto">
            <a:xfrm>
              <a:off x="10025063" y="4541838"/>
              <a:ext cx="107950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9"/>
            <p:cNvSpPr>
              <a:spLocks noEditPoints="1"/>
            </p:cNvSpPr>
            <p:nvPr/>
          </p:nvSpPr>
          <p:spPr bwMode="auto">
            <a:xfrm>
              <a:off x="9523413" y="4957763"/>
              <a:ext cx="107950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40"/>
            <p:cNvSpPr>
              <a:spLocks noEditPoints="1"/>
            </p:cNvSpPr>
            <p:nvPr/>
          </p:nvSpPr>
          <p:spPr bwMode="auto">
            <a:xfrm>
              <a:off x="9170988" y="4371975"/>
              <a:ext cx="112713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19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41"/>
            <p:cNvSpPr>
              <a:spLocks noEditPoints="1"/>
            </p:cNvSpPr>
            <p:nvPr/>
          </p:nvSpPr>
          <p:spPr bwMode="auto">
            <a:xfrm>
              <a:off x="8926513" y="3933825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19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42"/>
            <p:cNvSpPr>
              <a:spLocks noEditPoints="1"/>
            </p:cNvSpPr>
            <p:nvPr/>
          </p:nvSpPr>
          <p:spPr bwMode="auto">
            <a:xfrm>
              <a:off x="7953375" y="3074988"/>
              <a:ext cx="109538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43"/>
            <p:cNvSpPr>
              <a:spLocks noEditPoints="1"/>
            </p:cNvSpPr>
            <p:nvPr/>
          </p:nvSpPr>
          <p:spPr bwMode="auto">
            <a:xfrm>
              <a:off x="8154988" y="3644900"/>
              <a:ext cx="107950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44"/>
            <p:cNvSpPr>
              <a:spLocks noEditPoints="1"/>
            </p:cNvSpPr>
            <p:nvPr/>
          </p:nvSpPr>
          <p:spPr bwMode="auto">
            <a:xfrm>
              <a:off x="8193088" y="2330450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45"/>
            <p:cNvSpPr>
              <a:spLocks noEditPoints="1"/>
            </p:cNvSpPr>
            <p:nvPr/>
          </p:nvSpPr>
          <p:spPr bwMode="auto">
            <a:xfrm>
              <a:off x="9567863" y="2212975"/>
              <a:ext cx="107950" cy="109538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20 h 39"/>
                <a:gd name="T4" fmla="*/ 19 w 39"/>
                <a:gd name="T5" fmla="*/ 31 h 39"/>
                <a:gd name="T6" fmla="*/ 8 w 39"/>
                <a:gd name="T7" fmla="*/ 20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20 h 39"/>
                <a:gd name="T14" fmla="*/ 19 w 39"/>
                <a:gd name="T15" fmla="*/ 39 h 39"/>
                <a:gd name="T16" fmla="*/ 39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46"/>
            <p:cNvSpPr>
              <a:spLocks noEditPoints="1"/>
            </p:cNvSpPr>
            <p:nvPr/>
          </p:nvSpPr>
          <p:spPr bwMode="auto">
            <a:xfrm>
              <a:off x="8697913" y="2238375"/>
              <a:ext cx="107950" cy="109538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19 h 39"/>
                <a:gd name="T4" fmla="*/ 19 w 39"/>
                <a:gd name="T5" fmla="*/ 31 h 39"/>
                <a:gd name="T6" fmla="*/ 8 w 39"/>
                <a:gd name="T7" fmla="*/ 19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47"/>
            <p:cNvSpPr>
              <a:spLocks noEditPoints="1"/>
            </p:cNvSpPr>
            <p:nvPr/>
          </p:nvSpPr>
          <p:spPr bwMode="auto">
            <a:xfrm>
              <a:off x="9821863" y="2271713"/>
              <a:ext cx="107950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48"/>
            <p:cNvSpPr>
              <a:spLocks noEditPoints="1"/>
            </p:cNvSpPr>
            <p:nvPr/>
          </p:nvSpPr>
          <p:spPr bwMode="auto">
            <a:xfrm>
              <a:off x="6245225" y="2168525"/>
              <a:ext cx="107950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49"/>
            <p:cNvSpPr>
              <a:spLocks noEditPoints="1"/>
            </p:cNvSpPr>
            <p:nvPr/>
          </p:nvSpPr>
          <p:spPr bwMode="auto">
            <a:xfrm>
              <a:off x="9296400" y="2960688"/>
              <a:ext cx="109538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50"/>
            <p:cNvSpPr>
              <a:spLocks noEditPoints="1"/>
            </p:cNvSpPr>
            <p:nvPr/>
          </p:nvSpPr>
          <p:spPr bwMode="auto">
            <a:xfrm>
              <a:off x="7097713" y="5083175"/>
              <a:ext cx="109538" cy="112713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19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51"/>
            <p:cNvSpPr>
              <a:spLocks noEditPoints="1"/>
            </p:cNvSpPr>
            <p:nvPr/>
          </p:nvSpPr>
          <p:spPr bwMode="auto">
            <a:xfrm>
              <a:off x="4695825" y="2271713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52"/>
            <p:cNvSpPr>
              <a:spLocks noEditPoints="1"/>
            </p:cNvSpPr>
            <p:nvPr/>
          </p:nvSpPr>
          <p:spPr bwMode="auto">
            <a:xfrm>
              <a:off x="5554663" y="3019425"/>
              <a:ext cx="107950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53"/>
            <p:cNvSpPr>
              <a:spLocks noEditPoints="1"/>
            </p:cNvSpPr>
            <p:nvPr/>
          </p:nvSpPr>
          <p:spPr bwMode="auto">
            <a:xfrm>
              <a:off x="5972175" y="2344738"/>
              <a:ext cx="100013" cy="100013"/>
            </a:xfrm>
            <a:custGeom>
              <a:avLst/>
              <a:gdLst>
                <a:gd name="T0" fmla="*/ 18 w 36"/>
                <a:gd name="T1" fmla="*/ 8 h 36"/>
                <a:gd name="T2" fmla="*/ 28 w 36"/>
                <a:gd name="T3" fmla="*/ 18 h 36"/>
                <a:gd name="T4" fmla="*/ 18 w 36"/>
                <a:gd name="T5" fmla="*/ 28 h 36"/>
                <a:gd name="T6" fmla="*/ 8 w 36"/>
                <a:gd name="T7" fmla="*/ 18 h 36"/>
                <a:gd name="T8" fmla="*/ 18 w 36"/>
                <a:gd name="T9" fmla="*/ 8 h 36"/>
                <a:gd name="T10" fmla="*/ 18 w 36"/>
                <a:gd name="T11" fmla="*/ 0 h 36"/>
                <a:gd name="T12" fmla="*/ 0 w 36"/>
                <a:gd name="T13" fmla="*/ 18 h 36"/>
                <a:gd name="T14" fmla="*/ 18 w 36"/>
                <a:gd name="T15" fmla="*/ 36 h 36"/>
                <a:gd name="T16" fmla="*/ 36 w 36"/>
                <a:gd name="T17" fmla="*/ 18 h 36"/>
                <a:gd name="T18" fmla="*/ 18 w 3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8"/>
                  </a:moveTo>
                  <a:cubicBezTo>
                    <a:pt x="24" y="8"/>
                    <a:pt x="28" y="13"/>
                    <a:pt x="28" y="18"/>
                  </a:cubicBezTo>
                  <a:cubicBezTo>
                    <a:pt x="28" y="24"/>
                    <a:pt x="24" y="28"/>
                    <a:pt x="18" y="28"/>
                  </a:cubicBezTo>
                  <a:cubicBezTo>
                    <a:pt x="13" y="28"/>
                    <a:pt x="8" y="24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54"/>
            <p:cNvSpPr>
              <a:spLocks noEditPoints="1"/>
            </p:cNvSpPr>
            <p:nvPr/>
          </p:nvSpPr>
          <p:spPr bwMode="auto">
            <a:xfrm>
              <a:off x="6122988" y="2316163"/>
              <a:ext cx="107950" cy="109538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19 h 39"/>
                <a:gd name="T4" fmla="*/ 19 w 39"/>
                <a:gd name="T5" fmla="*/ 31 h 39"/>
                <a:gd name="T6" fmla="*/ 8 w 39"/>
                <a:gd name="T7" fmla="*/ 19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1"/>
                    <a:pt x="19" y="31"/>
                  </a:cubicBezTo>
                  <a:cubicBezTo>
                    <a:pt x="13" y="31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55"/>
            <p:cNvSpPr>
              <a:spLocks noEditPoints="1"/>
            </p:cNvSpPr>
            <p:nvPr/>
          </p:nvSpPr>
          <p:spPr bwMode="auto">
            <a:xfrm>
              <a:off x="6108700" y="2543175"/>
              <a:ext cx="111125" cy="107950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56"/>
            <p:cNvSpPr>
              <a:spLocks noEditPoints="1"/>
            </p:cNvSpPr>
            <p:nvPr/>
          </p:nvSpPr>
          <p:spPr bwMode="auto">
            <a:xfrm>
              <a:off x="6456363" y="2894013"/>
              <a:ext cx="112713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7"/>
                    <a:pt x="26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57"/>
            <p:cNvSpPr>
              <a:spLocks noEditPoints="1"/>
            </p:cNvSpPr>
            <p:nvPr/>
          </p:nvSpPr>
          <p:spPr bwMode="auto">
            <a:xfrm>
              <a:off x="7340600" y="2370138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58"/>
            <p:cNvSpPr>
              <a:spLocks noEditPoints="1"/>
            </p:cNvSpPr>
            <p:nvPr/>
          </p:nvSpPr>
          <p:spPr bwMode="auto">
            <a:xfrm>
              <a:off x="8243888" y="3038475"/>
              <a:ext cx="107950" cy="109538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19 h 39"/>
                <a:gd name="T4" fmla="*/ 19 w 39"/>
                <a:gd name="T5" fmla="*/ 31 h 39"/>
                <a:gd name="T6" fmla="*/ 8 w 39"/>
                <a:gd name="T7" fmla="*/ 19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59"/>
            <p:cNvSpPr>
              <a:spLocks noEditPoints="1"/>
            </p:cNvSpPr>
            <p:nvPr/>
          </p:nvSpPr>
          <p:spPr bwMode="auto">
            <a:xfrm>
              <a:off x="9051925" y="2562225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60"/>
            <p:cNvSpPr>
              <a:spLocks noEditPoints="1"/>
            </p:cNvSpPr>
            <p:nvPr/>
          </p:nvSpPr>
          <p:spPr bwMode="auto">
            <a:xfrm>
              <a:off x="6546850" y="2190750"/>
              <a:ext cx="111125" cy="112713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61"/>
            <p:cNvSpPr>
              <a:spLocks noEditPoints="1"/>
            </p:cNvSpPr>
            <p:nvPr/>
          </p:nvSpPr>
          <p:spPr bwMode="auto">
            <a:xfrm>
              <a:off x="7170738" y="4968875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62"/>
            <p:cNvSpPr>
              <a:spLocks noEditPoints="1"/>
            </p:cNvSpPr>
            <p:nvPr/>
          </p:nvSpPr>
          <p:spPr bwMode="auto">
            <a:xfrm>
              <a:off x="9428163" y="4486275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63"/>
            <p:cNvSpPr>
              <a:spLocks noEditPoints="1"/>
            </p:cNvSpPr>
            <p:nvPr/>
          </p:nvSpPr>
          <p:spPr bwMode="auto">
            <a:xfrm>
              <a:off x="8893175" y="4481513"/>
              <a:ext cx="52388" cy="55563"/>
            </a:xfrm>
            <a:custGeom>
              <a:avLst/>
              <a:gdLst>
                <a:gd name="T0" fmla="*/ 9 w 19"/>
                <a:gd name="T1" fmla="*/ 8 h 20"/>
                <a:gd name="T2" fmla="*/ 11 w 19"/>
                <a:gd name="T3" fmla="*/ 10 h 20"/>
                <a:gd name="T4" fmla="*/ 9 w 19"/>
                <a:gd name="T5" fmla="*/ 12 h 20"/>
                <a:gd name="T6" fmla="*/ 8 w 19"/>
                <a:gd name="T7" fmla="*/ 10 h 20"/>
                <a:gd name="T8" fmla="*/ 9 w 19"/>
                <a:gd name="T9" fmla="*/ 8 h 20"/>
                <a:gd name="T10" fmla="*/ 9 w 19"/>
                <a:gd name="T11" fmla="*/ 0 h 20"/>
                <a:gd name="T12" fmla="*/ 0 w 19"/>
                <a:gd name="T13" fmla="*/ 10 h 20"/>
                <a:gd name="T14" fmla="*/ 9 w 19"/>
                <a:gd name="T15" fmla="*/ 20 h 20"/>
                <a:gd name="T16" fmla="*/ 19 w 19"/>
                <a:gd name="T17" fmla="*/ 10 h 20"/>
                <a:gd name="T18" fmla="*/ 9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8"/>
                  </a:moveTo>
                  <a:cubicBezTo>
                    <a:pt x="10" y="8"/>
                    <a:pt x="11" y="9"/>
                    <a:pt x="11" y="10"/>
                  </a:cubicBezTo>
                  <a:cubicBezTo>
                    <a:pt x="11" y="11"/>
                    <a:pt x="10" y="12"/>
                    <a:pt x="9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64"/>
            <p:cNvSpPr>
              <a:spLocks noEditPoints="1"/>
            </p:cNvSpPr>
            <p:nvPr/>
          </p:nvSpPr>
          <p:spPr bwMode="auto">
            <a:xfrm>
              <a:off x="9185275" y="517048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65"/>
            <p:cNvSpPr>
              <a:spLocks noEditPoints="1"/>
            </p:cNvSpPr>
            <p:nvPr/>
          </p:nvSpPr>
          <p:spPr bwMode="auto">
            <a:xfrm>
              <a:off x="10010775" y="5097463"/>
              <a:ext cx="55563" cy="52388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9 h 19"/>
                <a:gd name="T4" fmla="*/ 10 w 20"/>
                <a:gd name="T5" fmla="*/ 11 h 19"/>
                <a:gd name="T6" fmla="*/ 8 w 20"/>
                <a:gd name="T7" fmla="*/ 9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9 h 19"/>
                <a:gd name="T14" fmla="*/ 10 w 20"/>
                <a:gd name="T15" fmla="*/ 19 h 19"/>
                <a:gd name="T16" fmla="*/ 20 w 20"/>
                <a:gd name="T17" fmla="*/ 9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9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9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66"/>
            <p:cNvSpPr>
              <a:spLocks noEditPoints="1"/>
            </p:cNvSpPr>
            <p:nvPr/>
          </p:nvSpPr>
          <p:spPr bwMode="auto">
            <a:xfrm>
              <a:off x="9421813" y="5222875"/>
              <a:ext cx="109538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67"/>
            <p:cNvSpPr>
              <a:spLocks noEditPoints="1"/>
            </p:cNvSpPr>
            <p:nvPr/>
          </p:nvSpPr>
          <p:spPr bwMode="auto">
            <a:xfrm>
              <a:off x="8728075" y="3594100"/>
              <a:ext cx="109538" cy="109538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20 h 39"/>
                <a:gd name="T4" fmla="*/ 19 w 39"/>
                <a:gd name="T5" fmla="*/ 31 h 39"/>
                <a:gd name="T6" fmla="*/ 8 w 39"/>
                <a:gd name="T7" fmla="*/ 20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20 h 39"/>
                <a:gd name="T14" fmla="*/ 19 w 39"/>
                <a:gd name="T15" fmla="*/ 39 h 39"/>
                <a:gd name="T16" fmla="*/ 39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68"/>
            <p:cNvSpPr>
              <a:spLocks noEditPoints="1"/>
            </p:cNvSpPr>
            <p:nvPr/>
          </p:nvSpPr>
          <p:spPr bwMode="auto">
            <a:xfrm>
              <a:off x="8999538" y="3619500"/>
              <a:ext cx="100013" cy="103188"/>
            </a:xfrm>
            <a:custGeom>
              <a:avLst/>
              <a:gdLst>
                <a:gd name="T0" fmla="*/ 18 w 36"/>
                <a:gd name="T1" fmla="*/ 8 h 37"/>
                <a:gd name="T2" fmla="*/ 28 w 36"/>
                <a:gd name="T3" fmla="*/ 18 h 37"/>
                <a:gd name="T4" fmla="*/ 18 w 36"/>
                <a:gd name="T5" fmla="*/ 29 h 37"/>
                <a:gd name="T6" fmla="*/ 8 w 36"/>
                <a:gd name="T7" fmla="*/ 18 h 37"/>
                <a:gd name="T8" fmla="*/ 18 w 36"/>
                <a:gd name="T9" fmla="*/ 8 h 37"/>
                <a:gd name="T10" fmla="*/ 18 w 36"/>
                <a:gd name="T11" fmla="*/ 0 h 37"/>
                <a:gd name="T12" fmla="*/ 0 w 36"/>
                <a:gd name="T13" fmla="*/ 18 h 37"/>
                <a:gd name="T14" fmla="*/ 18 w 36"/>
                <a:gd name="T15" fmla="*/ 37 h 37"/>
                <a:gd name="T16" fmla="*/ 36 w 36"/>
                <a:gd name="T17" fmla="*/ 18 h 37"/>
                <a:gd name="T18" fmla="*/ 18 w 3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8"/>
                  </a:moveTo>
                  <a:cubicBezTo>
                    <a:pt x="24" y="8"/>
                    <a:pt x="28" y="13"/>
                    <a:pt x="28" y="18"/>
                  </a:cubicBezTo>
                  <a:cubicBezTo>
                    <a:pt x="28" y="24"/>
                    <a:pt x="24" y="29"/>
                    <a:pt x="18" y="29"/>
                  </a:cubicBezTo>
                  <a:cubicBezTo>
                    <a:pt x="13" y="29"/>
                    <a:pt x="8" y="24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69"/>
            <p:cNvSpPr>
              <a:spLocks noEditPoints="1"/>
            </p:cNvSpPr>
            <p:nvPr/>
          </p:nvSpPr>
          <p:spPr bwMode="auto">
            <a:xfrm>
              <a:off x="8093075" y="406241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70"/>
            <p:cNvSpPr>
              <a:spLocks noEditPoints="1"/>
            </p:cNvSpPr>
            <p:nvPr/>
          </p:nvSpPr>
          <p:spPr bwMode="auto">
            <a:xfrm>
              <a:off x="5702300" y="3008313"/>
              <a:ext cx="85725" cy="88900"/>
            </a:xfrm>
            <a:custGeom>
              <a:avLst/>
              <a:gdLst>
                <a:gd name="T0" fmla="*/ 15 w 31"/>
                <a:gd name="T1" fmla="*/ 8 h 32"/>
                <a:gd name="T2" fmla="*/ 23 w 31"/>
                <a:gd name="T3" fmla="*/ 16 h 32"/>
                <a:gd name="T4" fmla="*/ 15 w 31"/>
                <a:gd name="T5" fmla="*/ 24 h 32"/>
                <a:gd name="T6" fmla="*/ 8 w 31"/>
                <a:gd name="T7" fmla="*/ 16 h 32"/>
                <a:gd name="T8" fmla="*/ 15 w 31"/>
                <a:gd name="T9" fmla="*/ 8 h 32"/>
                <a:gd name="T10" fmla="*/ 15 w 31"/>
                <a:gd name="T11" fmla="*/ 0 h 32"/>
                <a:gd name="T12" fmla="*/ 0 w 31"/>
                <a:gd name="T13" fmla="*/ 16 h 32"/>
                <a:gd name="T14" fmla="*/ 15 w 31"/>
                <a:gd name="T15" fmla="*/ 32 h 32"/>
                <a:gd name="T16" fmla="*/ 31 w 31"/>
                <a:gd name="T17" fmla="*/ 16 h 32"/>
                <a:gd name="T18" fmla="*/ 15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15" y="8"/>
                  </a:moveTo>
                  <a:cubicBezTo>
                    <a:pt x="20" y="8"/>
                    <a:pt x="23" y="11"/>
                    <a:pt x="23" y="16"/>
                  </a:cubicBezTo>
                  <a:cubicBezTo>
                    <a:pt x="23" y="20"/>
                    <a:pt x="20" y="24"/>
                    <a:pt x="15" y="24"/>
                  </a:cubicBezTo>
                  <a:cubicBezTo>
                    <a:pt x="11" y="24"/>
                    <a:pt x="8" y="20"/>
                    <a:pt x="8" y="16"/>
                  </a:cubicBezTo>
                  <a:cubicBezTo>
                    <a:pt x="8" y="11"/>
                    <a:pt x="11" y="8"/>
                    <a:pt x="15" y="8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2"/>
                    <a:pt x="15" y="32"/>
                  </a:cubicBezTo>
                  <a:cubicBezTo>
                    <a:pt x="24" y="32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71"/>
            <p:cNvSpPr>
              <a:spLocks noEditPoints="1"/>
            </p:cNvSpPr>
            <p:nvPr/>
          </p:nvSpPr>
          <p:spPr bwMode="auto">
            <a:xfrm>
              <a:off x="6053138" y="3760788"/>
              <a:ext cx="111125" cy="112713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72"/>
            <p:cNvSpPr>
              <a:spLocks noEditPoints="1"/>
            </p:cNvSpPr>
            <p:nvPr/>
          </p:nvSpPr>
          <p:spPr bwMode="auto">
            <a:xfrm>
              <a:off x="7094538" y="3292475"/>
              <a:ext cx="65088" cy="61913"/>
            </a:xfrm>
            <a:custGeom>
              <a:avLst/>
              <a:gdLst>
                <a:gd name="T0" fmla="*/ 12 w 23"/>
                <a:gd name="T1" fmla="*/ 8 h 22"/>
                <a:gd name="T2" fmla="*/ 15 w 23"/>
                <a:gd name="T3" fmla="*/ 11 h 22"/>
                <a:gd name="T4" fmla="*/ 12 w 23"/>
                <a:gd name="T5" fmla="*/ 14 h 22"/>
                <a:gd name="T6" fmla="*/ 8 w 23"/>
                <a:gd name="T7" fmla="*/ 11 h 22"/>
                <a:gd name="T8" fmla="*/ 12 w 23"/>
                <a:gd name="T9" fmla="*/ 8 h 22"/>
                <a:gd name="T10" fmla="*/ 12 w 23"/>
                <a:gd name="T11" fmla="*/ 0 h 22"/>
                <a:gd name="T12" fmla="*/ 0 w 23"/>
                <a:gd name="T13" fmla="*/ 11 h 22"/>
                <a:gd name="T14" fmla="*/ 12 w 23"/>
                <a:gd name="T15" fmla="*/ 22 h 22"/>
                <a:gd name="T16" fmla="*/ 23 w 23"/>
                <a:gd name="T17" fmla="*/ 11 h 22"/>
                <a:gd name="T18" fmla="*/ 12 w 2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2" y="8"/>
                  </a:moveTo>
                  <a:cubicBezTo>
                    <a:pt x="13" y="8"/>
                    <a:pt x="15" y="9"/>
                    <a:pt x="15" y="11"/>
                  </a:cubicBezTo>
                  <a:cubicBezTo>
                    <a:pt x="15" y="13"/>
                    <a:pt x="13" y="14"/>
                    <a:pt x="12" y="14"/>
                  </a:cubicBezTo>
                  <a:cubicBezTo>
                    <a:pt x="10" y="14"/>
                    <a:pt x="8" y="13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73"/>
            <p:cNvSpPr>
              <a:spLocks noEditPoints="1"/>
            </p:cNvSpPr>
            <p:nvPr/>
          </p:nvSpPr>
          <p:spPr bwMode="auto">
            <a:xfrm>
              <a:off x="6935788" y="4924425"/>
              <a:ext cx="57150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74"/>
            <p:cNvSpPr>
              <a:spLocks noEditPoints="1"/>
            </p:cNvSpPr>
            <p:nvPr/>
          </p:nvSpPr>
          <p:spPr bwMode="auto">
            <a:xfrm>
              <a:off x="6415088" y="5070475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75"/>
            <p:cNvSpPr>
              <a:spLocks noEditPoints="1"/>
            </p:cNvSpPr>
            <p:nvPr/>
          </p:nvSpPr>
          <p:spPr bwMode="auto">
            <a:xfrm>
              <a:off x="6045200" y="4254500"/>
              <a:ext cx="55563" cy="53975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9 h 19"/>
                <a:gd name="T4" fmla="*/ 10 w 20"/>
                <a:gd name="T5" fmla="*/ 11 h 19"/>
                <a:gd name="T6" fmla="*/ 8 w 20"/>
                <a:gd name="T7" fmla="*/ 9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9 h 19"/>
                <a:gd name="T14" fmla="*/ 10 w 20"/>
                <a:gd name="T15" fmla="*/ 19 h 19"/>
                <a:gd name="T16" fmla="*/ 20 w 20"/>
                <a:gd name="T17" fmla="*/ 9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9" y="11"/>
                    <a:pt x="8" y="10"/>
                    <a:pt x="8" y="9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76"/>
            <p:cNvSpPr>
              <a:spLocks noEditPoints="1"/>
            </p:cNvSpPr>
            <p:nvPr/>
          </p:nvSpPr>
          <p:spPr bwMode="auto">
            <a:xfrm>
              <a:off x="6635750" y="3667125"/>
              <a:ext cx="63500" cy="63500"/>
            </a:xfrm>
            <a:custGeom>
              <a:avLst/>
              <a:gdLst>
                <a:gd name="T0" fmla="*/ 12 w 23"/>
                <a:gd name="T1" fmla="*/ 8 h 23"/>
                <a:gd name="T2" fmla="*/ 15 w 23"/>
                <a:gd name="T3" fmla="*/ 11 h 23"/>
                <a:gd name="T4" fmla="*/ 12 w 23"/>
                <a:gd name="T5" fmla="*/ 15 h 23"/>
                <a:gd name="T6" fmla="*/ 8 w 23"/>
                <a:gd name="T7" fmla="*/ 11 h 23"/>
                <a:gd name="T8" fmla="*/ 12 w 23"/>
                <a:gd name="T9" fmla="*/ 8 h 23"/>
                <a:gd name="T10" fmla="*/ 12 w 23"/>
                <a:gd name="T11" fmla="*/ 0 h 23"/>
                <a:gd name="T12" fmla="*/ 0 w 23"/>
                <a:gd name="T13" fmla="*/ 11 h 23"/>
                <a:gd name="T14" fmla="*/ 12 w 23"/>
                <a:gd name="T15" fmla="*/ 23 h 23"/>
                <a:gd name="T16" fmla="*/ 23 w 23"/>
                <a:gd name="T17" fmla="*/ 11 h 23"/>
                <a:gd name="T18" fmla="*/ 12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2" y="8"/>
                  </a:moveTo>
                  <a:cubicBezTo>
                    <a:pt x="13" y="8"/>
                    <a:pt x="15" y="10"/>
                    <a:pt x="15" y="11"/>
                  </a:cubicBezTo>
                  <a:cubicBezTo>
                    <a:pt x="15" y="13"/>
                    <a:pt x="13" y="15"/>
                    <a:pt x="12" y="15"/>
                  </a:cubicBezTo>
                  <a:cubicBezTo>
                    <a:pt x="10" y="15"/>
                    <a:pt x="8" y="13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77"/>
            <p:cNvSpPr>
              <a:spLocks noEditPoints="1"/>
            </p:cNvSpPr>
            <p:nvPr/>
          </p:nvSpPr>
          <p:spPr bwMode="auto">
            <a:xfrm>
              <a:off x="6891338" y="4025900"/>
              <a:ext cx="55563" cy="57150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78"/>
            <p:cNvSpPr>
              <a:spLocks noEditPoints="1"/>
            </p:cNvSpPr>
            <p:nvPr/>
          </p:nvSpPr>
          <p:spPr bwMode="auto">
            <a:xfrm>
              <a:off x="6810375" y="4275138"/>
              <a:ext cx="50800" cy="49213"/>
            </a:xfrm>
            <a:custGeom>
              <a:avLst/>
              <a:gdLst>
                <a:gd name="T0" fmla="*/ 9 w 18"/>
                <a:gd name="T1" fmla="*/ 8 h 18"/>
                <a:gd name="T2" fmla="*/ 10 w 18"/>
                <a:gd name="T3" fmla="*/ 9 h 18"/>
                <a:gd name="T4" fmla="*/ 9 w 18"/>
                <a:gd name="T5" fmla="*/ 10 h 18"/>
                <a:gd name="T6" fmla="*/ 8 w 18"/>
                <a:gd name="T7" fmla="*/ 9 h 18"/>
                <a:gd name="T8" fmla="*/ 9 w 18"/>
                <a:gd name="T9" fmla="*/ 8 h 18"/>
                <a:gd name="T10" fmla="*/ 9 w 18"/>
                <a:gd name="T11" fmla="*/ 0 h 18"/>
                <a:gd name="T12" fmla="*/ 0 w 18"/>
                <a:gd name="T13" fmla="*/ 9 h 18"/>
                <a:gd name="T14" fmla="*/ 9 w 18"/>
                <a:gd name="T15" fmla="*/ 18 h 18"/>
                <a:gd name="T16" fmla="*/ 18 w 18"/>
                <a:gd name="T17" fmla="*/ 9 h 18"/>
                <a:gd name="T18" fmla="*/ 9 w 1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8"/>
                  </a:moveTo>
                  <a:cubicBezTo>
                    <a:pt x="9" y="8"/>
                    <a:pt x="10" y="8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79"/>
            <p:cNvSpPr>
              <a:spLocks noEditPoints="1"/>
            </p:cNvSpPr>
            <p:nvPr/>
          </p:nvSpPr>
          <p:spPr bwMode="auto">
            <a:xfrm>
              <a:off x="5599113" y="3619500"/>
              <a:ext cx="52388" cy="49213"/>
            </a:xfrm>
            <a:custGeom>
              <a:avLst/>
              <a:gdLst>
                <a:gd name="T0" fmla="*/ 10 w 19"/>
                <a:gd name="T1" fmla="*/ 8 h 18"/>
                <a:gd name="T2" fmla="*/ 11 w 19"/>
                <a:gd name="T3" fmla="*/ 9 h 18"/>
                <a:gd name="T4" fmla="*/ 10 w 19"/>
                <a:gd name="T5" fmla="*/ 10 h 18"/>
                <a:gd name="T6" fmla="*/ 8 w 19"/>
                <a:gd name="T7" fmla="*/ 9 h 18"/>
                <a:gd name="T8" fmla="*/ 10 w 19"/>
                <a:gd name="T9" fmla="*/ 8 h 18"/>
                <a:gd name="T10" fmla="*/ 10 w 19"/>
                <a:gd name="T11" fmla="*/ 0 h 18"/>
                <a:gd name="T12" fmla="*/ 0 w 19"/>
                <a:gd name="T13" fmla="*/ 9 h 18"/>
                <a:gd name="T14" fmla="*/ 10 w 19"/>
                <a:gd name="T15" fmla="*/ 18 h 18"/>
                <a:gd name="T16" fmla="*/ 19 w 19"/>
                <a:gd name="T17" fmla="*/ 9 h 18"/>
                <a:gd name="T18" fmla="*/ 10 w 1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8">
                  <a:moveTo>
                    <a:pt x="10" y="8"/>
                  </a:moveTo>
                  <a:cubicBezTo>
                    <a:pt x="10" y="8"/>
                    <a:pt x="11" y="9"/>
                    <a:pt x="11" y="9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8" y="10"/>
                    <a:pt x="8" y="9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80"/>
            <p:cNvSpPr>
              <a:spLocks noEditPoints="1"/>
            </p:cNvSpPr>
            <p:nvPr/>
          </p:nvSpPr>
          <p:spPr bwMode="auto">
            <a:xfrm>
              <a:off x="5297488" y="3775075"/>
              <a:ext cx="52388" cy="50800"/>
            </a:xfrm>
            <a:custGeom>
              <a:avLst/>
              <a:gdLst>
                <a:gd name="T0" fmla="*/ 10 w 19"/>
                <a:gd name="T1" fmla="*/ 8 h 18"/>
                <a:gd name="T2" fmla="*/ 11 w 19"/>
                <a:gd name="T3" fmla="*/ 9 h 18"/>
                <a:gd name="T4" fmla="*/ 10 w 19"/>
                <a:gd name="T5" fmla="*/ 10 h 18"/>
                <a:gd name="T6" fmla="*/ 8 w 19"/>
                <a:gd name="T7" fmla="*/ 9 h 18"/>
                <a:gd name="T8" fmla="*/ 10 w 19"/>
                <a:gd name="T9" fmla="*/ 8 h 18"/>
                <a:gd name="T10" fmla="*/ 10 w 19"/>
                <a:gd name="T11" fmla="*/ 0 h 18"/>
                <a:gd name="T12" fmla="*/ 0 w 19"/>
                <a:gd name="T13" fmla="*/ 9 h 18"/>
                <a:gd name="T14" fmla="*/ 10 w 19"/>
                <a:gd name="T15" fmla="*/ 18 h 18"/>
                <a:gd name="T16" fmla="*/ 19 w 19"/>
                <a:gd name="T17" fmla="*/ 9 h 18"/>
                <a:gd name="T18" fmla="*/ 10 w 1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8">
                  <a:moveTo>
                    <a:pt x="10" y="8"/>
                  </a:moveTo>
                  <a:cubicBezTo>
                    <a:pt x="10" y="8"/>
                    <a:pt x="11" y="8"/>
                    <a:pt x="11" y="9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8" y="10"/>
                    <a:pt x="8" y="9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81"/>
            <p:cNvSpPr>
              <a:spLocks noEditPoints="1"/>
            </p:cNvSpPr>
            <p:nvPr/>
          </p:nvSpPr>
          <p:spPr bwMode="auto">
            <a:xfrm>
              <a:off x="5713413" y="3490913"/>
              <a:ext cx="52388" cy="55563"/>
            </a:xfrm>
            <a:custGeom>
              <a:avLst/>
              <a:gdLst>
                <a:gd name="T0" fmla="*/ 9 w 19"/>
                <a:gd name="T1" fmla="*/ 8 h 20"/>
                <a:gd name="T2" fmla="*/ 11 w 19"/>
                <a:gd name="T3" fmla="*/ 10 h 20"/>
                <a:gd name="T4" fmla="*/ 9 w 19"/>
                <a:gd name="T5" fmla="*/ 12 h 20"/>
                <a:gd name="T6" fmla="*/ 8 w 19"/>
                <a:gd name="T7" fmla="*/ 10 h 20"/>
                <a:gd name="T8" fmla="*/ 9 w 19"/>
                <a:gd name="T9" fmla="*/ 8 h 20"/>
                <a:gd name="T10" fmla="*/ 9 w 19"/>
                <a:gd name="T11" fmla="*/ 0 h 20"/>
                <a:gd name="T12" fmla="*/ 0 w 19"/>
                <a:gd name="T13" fmla="*/ 10 h 20"/>
                <a:gd name="T14" fmla="*/ 9 w 19"/>
                <a:gd name="T15" fmla="*/ 20 h 20"/>
                <a:gd name="T16" fmla="*/ 19 w 19"/>
                <a:gd name="T17" fmla="*/ 10 h 20"/>
                <a:gd name="T18" fmla="*/ 9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8"/>
                  </a:moveTo>
                  <a:cubicBezTo>
                    <a:pt x="10" y="8"/>
                    <a:pt x="11" y="9"/>
                    <a:pt x="11" y="10"/>
                  </a:cubicBezTo>
                  <a:cubicBezTo>
                    <a:pt x="11" y="11"/>
                    <a:pt x="10" y="12"/>
                    <a:pt x="9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82"/>
            <p:cNvSpPr>
              <a:spLocks noEditPoints="1"/>
            </p:cNvSpPr>
            <p:nvPr/>
          </p:nvSpPr>
          <p:spPr bwMode="auto">
            <a:xfrm>
              <a:off x="5297488" y="3660775"/>
              <a:ext cx="85725" cy="88900"/>
            </a:xfrm>
            <a:custGeom>
              <a:avLst/>
              <a:gdLst>
                <a:gd name="T0" fmla="*/ 16 w 31"/>
                <a:gd name="T1" fmla="*/ 8 h 32"/>
                <a:gd name="T2" fmla="*/ 23 w 31"/>
                <a:gd name="T3" fmla="*/ 16 h 32"/>
                <a:gd name="T4" fmla="*/ 16 w 31"/>
                <a:gd name="T5" fmla="*/ 24 h 32"/>
                <a:gd name="T6" fmla="*/ 8 w 31"/>
                <a:gd name="T7" fmla="*/ 16 h 32"/>
                <a:gd name="T8" fmla="*/ 16 w 31"/>
                <a:gd name="T9" fmla="*/ 8 h 32"/>
                <a:gd name="T10" fmla="*/ 16 w 31"/>
                <a:gd name="T11" fmla="*/ 0 h 32"/>
                <a:gd name="T12" fmla="*/ 0 w 31"/>
                <a:gd name="T13" fmla="*/ 16 h 32"/>
                <a:gd name="T14" fmla="*/ 16 w 31"/>
                <a:gd name="T15" fmla="*/ 32 h 32"/>
                <a:gd name="T16" fmla="*/ 31 w 31"/>
                <a:gd name="T17" fmla="*/ 16 h 32"/>
                <a:gd name="T18" fmla="*/ 16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16" y="8"/>
                  </a:moveTo>
                  <a:cubicBezTo>
                    <a:pt x="20" y="8"/>
                    <a:pt x="23" y="12"/>
                    <a:pt x="23" y="16"/>
                  </a:cubicBezTo>
                  <a:cubicBezTo>
                    <a:pt x="23" y="20"/>
                    <a:pt x="20" y="24"/>
                    <a:pt x="16" y="24"/>
                  </a:cubicBezTo>
                  <a:cubicBezTo>
                    <a:pt x="11" y="24"/>
                    <a:pt x="8" y="20"/>
                    <a:pt x="8" y="16"/>
                  </a:cubicBezTo>
                  <a:cubicBezTo>
                    <a:pt x="8" y="12"/>
                    <a:pt x="11" y="8"/>
                    <a:pt x="16" y="8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" y="32"/>
                    <a:pt x="31" y="25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83"/>
            <p:cNvSpPr>
              <a:spLocks noEditPoints="1"/>
            </p:cNvSpPr>
            <p:nvPr/>
          </p:nvSpPr>
          <p:spPr bwMode="auto">
            <a:xfrm>
              <a:off x="5821363" y="3602038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19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84"/>
            <p:cNvSpPr>
              <a:spLocks noEditPoints="1"/>
            </p:cNvSpPr>
            <p:nvPr/>
          </p:nvSpPr>
          <p:spPr bwMode="auto">
            <a:xfrm>
              <a:off x="6710363" y="4135438"/>
              <a:ext cx="53975" cy="50800"/>
            </a:xfrm>
            <a:custGeom>
              <a:avLst/>
              <a:gdLst>
                <a:gd name="T0" fmla="*/ 9 w 19"/>
                <a:gd name="T1" fmla="*/ 8 h 18"/>
                <a:gd name="T2" fmla="*/ 11 w 19"/>
                <a:gd name="T3" fmla="*/ 9 h 18"/>
                <a:gd name="T4" fmla="*/ 9 w 19"/>
                <a:gd name="T5" fmla="*/ 10 h 18"/>
                <a:gd name="T6" fmla="*/ 8 w 19"/>
                <a:gd name="T7" fmla="*/ 9 h 18"/>
                <a:gd name="T8" fmla="*/ 9 w 19"/>
                <a:gd name="T9" fmla="*/ 8 h 18"/>
                <a:gd name="T10" fmla="*/ 9 w 19"/>
                <a:gd name="T11" fmla="*/ 0 h 18"/>
                <a:gd name="T12" fmla="*/ 0 w 19"/>
                <a:gd name="T13" fmla="*/ 9 h 18"/>
                <a:gd name="T14" fmla="*/ 9 w 19"/>
                <a:gd name="T15" fmla="*/ 18 h 18"/>
                <a:gd name="T16" fmla="*/ 19 w 19"/>
                <a:gd name="T17" fmla="*/ 9 h 18"/>
                <a:gd name="T18" fmla="*/ 9 w 1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8">
                  <a:moveTo>
                    <a:pt x="9" y="8"/>
                  </a:moveTo>
                  <a:cubicBezTo>
                    <a:pt x="10" y="8"/>
                    <a:pt x="11" y="9"/>
                    <a:pt x="11" y="9"/>
                  </a:cubicBezTo>
                  <a:cubicBezTo>
                    <a:pt x="11" y="10"/>
                    <a:pt x="10" y="10"/>
                    <a:pt x="9" y="10"/>
                  </a:cubicBezTo>
                  <a:cubicBezTo>
                    <a:pt x="9" y="10"/>
                    <a:pt x="8" y="10"/>
                    <a:pt x="8" y="9"/>
                  </a:cubicBezTo>
                  <a:cubicBezTo>
                    <a:pt x="8" y="9"/>
                    <a:pt x="9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85"/>
            <p:cNvSpPr>
              <a:spLocks noEditPoints="1"/>
            </p:cNvSpPr>
            <p:nvPr/>
          </p:nvSpPr>
          <p:spPr bwMode="auto">
            <a:xfrm>
              <a:off x="6854825" y="3800475"/>
              <a:ext cx="65088" cy="63500"/>
            </a:xfrm>
            <a:custGeom>
              <a:avLst/>
              <a:gdLst>
                <a:gd name="T0" fmla="*/ 11 w 23"/>
                <a:gd name="T1" fmla="*/ 8 h 23"/>
                <a:gd name="T2" fmla="*/ 15 w 23"/>
                <a:gd name="T3" fmla="*/ 11 h 23"/>
                <a:gd name="T4" fmla="*/ 11 w 23"/>
                <a:gd name="T5" fmla="*/ 15 h 23"/>
                <a:gd name="T6" fmla="*/ 8 w 23"/>
                <a:gd name="T7" fmla="*/ 11 h 23"/>
                <a:gd name="T8" fmla="*/ 11 w 23"/>
                <a:gd name="T9" fmla="*/ 8 h 23"/>
                <a:gd name="T10" fmla="*/ 11 w 23"/>
                <a:gd name="T11" fmla="*/ 0 h 23"/>
                <a:gd name="T12" fmla="*/ 0 w 23"/>
                <a:gd name="T13" fmla="*/ 11 h 23"/>
                <a:gd name="T14" fmla="*/ 11 w 23"/>
                <a:gd name="T15" fmla="*/ 23 h 23"/>
                <a:gd name="T16" fmla="*/ 23 w 23"/>
                <a:gd name="T17" fmla="*/ 11 h 23"/>
                <a:gd name="T18" fmla="*/ 11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8"/>
                  </a:moveTo>
                  <a:cubicBezTo>
                    <a:pt x="13" y="8"/>
                    <a:pt x="15" y="10"/>
                    <a:pt x="15" y="11"/>
                  </a:cubicBezTo>
                  <a:cubicBezTo>
                    <a:pt x="15" y="13"/>
                    <a:pt x="13" y="15"/>
                    <a:pt x="11" y="15"/>
                  </a:cubicBezTo>
                  <a:cubicBezTo>
                    <a:pt x="9" y="15"/>
                    <a:pt x="8" y="13"/>
                    <a:pt x="8" y="11"/>
                  </a:cubicBezTo>
                  <a:cubicBezTo>
                    <a:pt x="8" y="10"/>
                    <a:pt x="9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3" y="18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86"/>
            <p:cNvSpPr>
              <a:spLocks noEditPoints="1"/>
            </p:cNvSpPr>
            <p:nvPr/>
          </p:nvSpPr>
          <p:spPr bwMode="auto">
            <a:xfrm>
              <a:off x="6946900" y="4729163"/>
              <a:ext cx="53975" cy="55563"/>
            </a:xfrm>
            <a:custGeom>
              <a:avLst/>
              <a:gdLst>
                <a:gd name="T0" fmla="*/ 9 w 19"/>
                <a:gd name="T1" fmla="*/ 8 h 20"/>
                <a:gd name="T2" fmla="*/ 11 w 19"/>
                <a:gd name="T3" fmla="*/ 10 h 20"/>
                <a:gd name="T4" fmla="*/ 9 w 19"/>
                <a:gd name="T5" fmla="*/ 12 h 20"/>
                <a:gd name="T6" fmla="*/ 8 w 19"/>
                <a:gd name="T7" fmla="*/ 10 h 20"/>
                <a:gd name="T8" fmla="*/ 9 w 19"/>
                <a:gd name="T9" fmla="*/ 8 h 20"/>
                <a:gd name="T10" fmla="*/ 9 w 19"/>
                <a:gd name="T11" fmla="*/ 0 h 20"/>
                <a:gd name="T12" fmla="*/ 0 w 19"/>
                <a:gd name="T13" fmla="*/ 10 h 20"/>
                <a:gd name="T14" fmla="*/ 9 w 19"/>
                <a:gd name="T15" fmla="*/ 20 h 20"/>
                <a:gd name="T16" fmla="*/ 19 w 19"/>
                <a:gd name="T17" fmla="*/ 10 h 20"/>
                <a:gd name="T18" fmla="*/ 9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8"/>
                  </a:moveTo>
                  <a:cubicBezTo>
                    <a:pt x="10" y="8"/>
                    <a:pt x="11" y="9"/>
                    <a:pt x="11" y="10"/>
                  </a:cubicBezTo>
                  <a:cubicBezTo>
                    <a:pt x="11" y="11"/>
                    <a:pt x="10" y="12"/>
                    <a:pt x="9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87"/>
            <p:cNvSpPr>
              <a:spLocks noEditPoints="1"/>
            </p:cNvSpPr>
            <p:nvPr/>
          </p:nvSpPr>
          <p:spPr bwMode="auto">
            <a:xfrm>
              <a:off x="6913563" y="4464050"/>
              <a:ext cx="55563" cy="53975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9 h 19"/>
                <a:gd name="T4" fmla="*/ 10 w 20"/>
                <a:gd name="T5" fmla="*/ 11 h 19"/>
                <a:gd name="T6" fmla="*/ 8 w 20"/>
                <a:gd name="T7" fmla="*/ 9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9 h 19"/>
                <a:gd name="T14" fmla="*/ 10 w 20"/>
                <a:gd name="T15" fmla="*/ 19 h 19"/>
                <a:gd name="T16" fmla="*/ 20 w 20"/>
                <a:gd name="T17" fmla="*/ 9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9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9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6" y="19"/>
                    <a:pt x="20" y="15"/>
                    <a:pt x="20" y="9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88"/>
            <p:cNvSpPr>
              <a:spLocks noEditPoints="1"/>
            </p:cNvSpPr>
            <p:nvPr/>
          </p:nvSpPr>
          <p:spPr bwMode="auto">
            <a:xfrm>
              <a:off x="6167438" y="4587875"/>
              <a:ext cx="74613" cy="74613"/>
            </a:xfrm>
            <a:custGeom>
              <a:avLst/>
              <a:gdLst>
                <a:gd name="T0" fmla="*/ 13 w 27"/>
                <a:gd name="T1" fmla="*/ 8 h 27"/>
                <a:gd name="T2" fmla="*/ 19 w 27"/>
                <a:gd name="T3" fmla="*/ 13 h 27"/>
                <a:gd name="T4" fmla="*/ 13 w 27"/>
                <a:gd name="T5" fmla="*/ 19 h 27"/>
                <a:gd name="T6" fmla="*/ 8 w 27"/>
                <a:gd name="T7" fmla="*/ 13 h 27"/>
                <a:gd name="T8" fmla="*/ 13 w 27"/>
                <a:gd name="T9" fmla="*/ 8 h 27"/>
                <a:gd name="T10" fmla="*/ 13 w 27"/>
                <a:gd name="T11" fmla="*/ 0 h 27"/>
                <a:gd name="T12" fmla="*/ 0 w 27"/>
                <a:gd name="T13" fmla="*/ 13 h 27"/>
                <a:gd name="T14" fmla="*/ 13 w 27"/>
                <a:gd name="T15" fmla="*/ 27 h 27"/>
                <a:gd name="T16" fmla="*/ 27 w 27"/>
                <a:gd name="T17" fmla="*/ 13 h 27"/>
                <a:gd name="T18" fmla="*/ 13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3" y="8"/>
                  </a:moveTo>
                  <a:cubicBezTo>
                    <a:pt x="16" y="8"/>
                    <a:pt x="19" y="10"/>
                    <a:pt x="19" y="13"/>
                  </a:cubicBezTo>
                  <a:cubicBezTo>
                    <a:pt x="19" y="16"/>
                    <a:pt x="16" y="19"/>
                    <a:pt x="13" y="19"/>
                  </a:cubicBezTo>
                  <a:cubicBezTo>
                    <a:pt x="10" y="19"/>
                    <a:pt x="8" y="16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89"/>
            <p:cNvSpPr>
              <a:spLocks noEditPoints="1"/>
            </p:cNvSpPr>
            <p:nvPr/>
          </p:nvSpPr>
          <p:spPr bwMode="auto">
            <a:xfrm>
              <a:off x="6426200" y="4840288"/>
              <a:ext cx="120650" cy="120650"/>
            </a:xfrm>
            <a:custGeom>
              <a:avLst/>
              <a:gdLst>
                <a:gd name="T0" fmla="*/ 21 w 43"/>
                <a:gd name="T1" fmla="*/ 8 h 43"/>
                <a:gd name="T2" fmla="*/ 35 w 43"/>
                <a:gd name="T3" fmla="*/ 22 h 43"/>
                <a:gd name="T4" fmla="*/ 21 w 43"/>
                <a:gd name="T5" fmla="*/ 35 h 43"/>
                <a:gd name="T6" fmla="*/ 8 w 43"/>
                <a:gd name="T7" fmla="*/ 22 h 43"/>
                <a:gd name="T8" fmla="*/ 21 w 43"/>
                <a:gd name="T9" fmla="*/ 8 h 43"/>
                <a:gd name="T10" fmla="*/ 21 w 43"/>
                <a:gd name="T11" fmla="*/ 0 h 43"/>
                <a:gd name="T12" fmla="*/ 0 w 43"/>
                <a:gd name="T13" fmla="*/ 22 h 43"/>
                <a:gd name="T14" fmla="*/ 21 w 43"/>
                <a:gd name="T15" fmla="*/ 43 h 43"/>
                <a:gd name="T16" fmla="*/ 43 w 43"/>
                <a:gd name="T17" fmla="*/ 22 h 43"/>
                <a:gd name="T18" fmla="*/ 21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8"/>
                  </a:move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33"/>
                    <a:pt x="9" y="43"/>
                    <a:pt x="21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90"/>
            <p:cNvSpPr>
              <a:spLocks noEditPoints="1"/>
            </p:cNvSpPr>
            <p:nvPr/>
          </p:nvSpPr>
          <p:spPr bwMode="auto">
            <a:xfrm>
              <a:off x="6919913" y="3487738"/>
              <a:ext cx="114300" cy="114300"/>
            </a:xfrm>
            <a:custGeom>
              <a:avLst/>
              <a:gdLst>
                <a:gd name="T0" fmla="*/ 20 w 41"/>
                <a:gd name="T1" fmla="*/ 8 h 41"/>
                <a:gd name="T2" fmla="*/ 33 w 41"/>
                <a:gd name="T3" fmla="*/ 20 h 41"/>
                <a:gd name="T4" fmla="*/ 20 w 41"/>
                <a:gd name="T5" fmla="*/ 33 h 41"/>
                <a:gd name="T6" fmla="*/ 8 w 41"/>
                <a:gd name="T7" fmla="*/ 20 h 41"/>
                <a:gd name="T8" fmla="*/ 20 w 41"/>
                <a:gd name="T9" fmla="*/ 8 h 41"/>
                <a:gd name="T10" fmla="*/ 20 w 41"/>
                <a:gd name="T11" fmla="*/ 0 h 41"/>
                <a:gd name="T12" fmla="*/ 0 w 41"/>
                <a:gd name="T13" fmla="*/ 20 h 41"/>
                <a:gd name="T14" fmla="*/ 20 w 41"/>
                <a:gd name="T15" fmla="*/ 41 h 41"/>
                <a:gd name="T16" fmla="*/ 41 w 41"/>
                <a:gd name="T17" fmla="*/ 20 h 41"/>
                <a:gd name="T18" fmla="*/ 20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8"/>
                  </a:moveTo>
                  <a:cubicBezTo>
                    <a:pt x="27" y="8"/>
                    <a:pt x="33" y="14"/>
                    <a:pt x="33" y="20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3" y="33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91"/>
            <p:cNvSpPr>
              <a:spLocks noEditPoints="1"/>
            </p:cNvSpPr>
            <p:nvPr/>
          </p:nvSpPr>
          <p:spPr bwMode="auto">
            <a:xfrm>
              <a:off x="6251575" y="3541713"/>
              <a:ext cx="111125" cy="107950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92"/>
            <p:cNvSpPr>
              <a:spLocks noEditPoints="1"/>
            </p:cNvSpPr>
            <p:nvPr/>
          </p:nvSpPr>
          <p:spPr bwMode="auto">
            <a:xfrm>
              <a:off x="6596063" y="4275138"/>
              <a:ext cx="109538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93"/>
            <p:cNvSpPr>
              <a:spLocks noEditPoints="1"/>
            </p:cNvSpPr>
            <p:nvPr/>
          </p:nvSpPr>
          <p:spPr bwMode="auto">
            <a:xfrm>
              <a:off x="7094538" y="3833813"/>
              <a:ext cx="109538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19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94"/>
            <p:cNvSpPr>
              <a:spLocks noEditPoints="1"/>
            </p:cNvSpPr>
            <p:nvPr/>
          </p:nvSpPr>
          <p:spPr bwMode="auto">
            <a:xfrm>
              <a:off x="7292975" y="3041650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Freeform 95"/>
            <p:cNvSpPr>
              <a:spLocks noEditPoints="1"/>
            </p:cNvSpPr>
            <p:nvPr/>
          </p:nvSpPr>
          <p:spPr bwMode="auto">
            <a:xfrm>
              <a:off x="7789863" y="205740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Freeform 96"/>
            <p:cNvSpPr>
              <a:spLocks noEditPoints="1"/>
            </p:cNvSpPr>
            <p:nvPr/>
          </p:nvSpPr>
          <p:spPr bwMode="auto">
            <a:xfrm>
              <a:off x="7731125" y="1870075"/>
              <a:ext cx="63500" cy="65088"/>
            </a:xfrm>
            <a:custGeom>
              <a:avLst/>
              <a:gdLst>
                <a:gd name="T0" fmla="*/ 11 w 23"/>
                <a:gd name="T1" fmla="*/ 8 h 23"/>
                <a:gd name="T2" fmla="*/ 15 w 23"/>
                <a:gd name="T3" fmla="*/ 12 h 23"/>
                <a:gd name="T4" fmla="*/ 11 w 23"/>
                <a:gd name="T5" fmla="*/ 15 h 23"/>
                <a:gd name="T6" fmla="*/ 8 w 23"/>
                <a:gd name="T7" fmla="*/ 12 h 23"/>
                <a:gd name="T8" fmla="*/ 11 w 23"/>
                <a:gd name="T9" fmla="*/ 8 h 23"/>
                <a:gd name="T10" fmla="*/ 11 w 23"/>
                <a:gd name="T11" fmla="*/ 0 h 23"/>
                <a:gd name="T12" fmla="*/ 0 w 23"/>
                <a:gd name="T13" fmla="*/ 12 h 23"/>
                <a:gd name="T14" fmla="*/ 11 w 23"/>
                <a:gd name="T15" fmla="*/ 23 h 23"/>
                <a:gd name="T16" fmla="*/ 23 w 23"/>
                <a:gd name="T17" fmla="*/ 12 h 23"/>
                <a:gd name="T18" fmla="*/ 11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8"/>
                  </a:moveTo>
                  <a:cubicBezTo>
                    <a:pt x="13" y="8"/>
                    <a:pt x="15" y="10"/>
                    <a:pt x="15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9" y="15"/>
                    <a:pt x="8" y="14"/>
                    <a:pt x="8" y="12"/>
                  </a:cubicBezTo>
                  <a:cubicBezTo>
                    <a:pt x="8" y="10"/>
                    <a:pt x="9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3" y="18"/>
                    <a:pt x="23" y="12"/>
                  </a:cubicBezTo>
                  <a:cubicBezTo>
                    <a:pt x="23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Freeform 97"/>
            <p:cNvSpPr>
              <a:spLocks noEditPoints="1"/>
            </p:cNvSpPr>
            <p:nvPr/>
          </p:nvSpPr>
          <p:spPr bwMode="auto">
            <a:xfrm>
              <a:off x="7042150" y="203200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Freeform 98"/>
            <p:cNvSpPr>
              <a:spLocks noEditPoints="1"/>
            </p:cNvSpPr>
            <p:nvPr/>
          </p:nvSpPr>
          <p:spPr bwMode="auto">
            <a:xfrm>
              <a:off x="6337300" y="1881188"/>
              <a:ext cx="85725" cy="88900"/>
            </a:xfrm>
            <a:custGeom>
              <a:avLst/>
              <a:gdLst>
                <a:gd name="T0" fmla="*/ 15 w 31"/>
                <a:gd name="T1" fmla="*/ 8 h 32"/>
                <a:gd name="T2" fmla="*/ 23 w 31"/>
                <a:gd name="T3" fmla="*/ 16 h 32"/>
                <a:gd name="T4" fmla="*/ 15 w 31"/>
                <a:gd name="T5" fmla="*/ 24 h 32"/>
                <a:gd name="T6" fmla="*/ 8 w 31"/>
                <a:gd name="T7" fmla="*/ 16 h 32"/>
                <a:gd name="T8" fmla="*/ 15 w 31"/>
                <a:gd name="T9" fmla="*/ 8 h 32"/>
                <a:gd name="T10" fmla="*/ 15 w 31"/>
                <a:gd name="T11" fmla="*/ 0 h 32"/>
                <a:gd name="T12" fmla="*/ 0 w 31"/>
                <a:gd name="T13" fmla="*/ 16 h 32"/>
                <a:gd name="T14" fmla="*/ 15 w 31"/>
                <a:gd name="T15" fmla="*/ 32 h 32"/>
                <a:gd name="T16" fmla="*/ 31 w 31"/>
                <a:gd name="T17" fmla="*/ 16 h 32"/>
                <a:gd name="T18" fmla="*/ 15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15" y="8"/>
                  </a:moveTo>
                  <a:cubicBezTo>
                    <a:pt x="20" y="8"/>
                    <a:pt x="23" y="12"/>
                    <a:pt x="23" y="16"/>
                  </a:cubicBezTo>
                  <a:cubicBezTo>
                    <a:pt x="23" y="20"/>
                    <a:pt x="20" y="24"/>
                    <a:pt x="15" y="24"/>
                  </a:cubicBezTo>
                  <a:cubicBezTo>
                    <a:pt x="11" y="24"/>
                    <a:pt x="8" y="20"/>
                    <a:pt x="8" y="16"/>
                  </a:cubicBezTo>
                  <a:cubicBezTo>
                    <a:pt x="8" y="12"/>
                    <a:pt x="11" y="8"/>
                    <a:pt x="15" y="8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ubicBezTo>
                    <a:pt x="24" y="32"/>
                    <a:pt x="31" y="25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Freeform 99"/>
            <p:cNvSpPr>
              <a:spLocks noEditPoints="1"/>
            </p:cNvSpPr>
            <p:nvPr/>
          </p:nvSpPr>
          <p:spPr bwMode="auto">
            <a:xfrm>
              <a:off x="7061200" y="2589213"/>
              <a:ext cx="57150" cy="57150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Freeform 100"/>
            <p:cNvSpPr>
              <a:spLocks noEditPoints="1"/>
            </p:cNvSpPr>
            <p:nvPr/>
          </p:nvSpPr>
          <p:spPr bwMode="auto">
            <a:xfrm>
              <a:off x="7053263" y="2765425"/>
              <a:ext cx="109538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Freeform 101"/>
            <p:cNvSpPr>
              <a:spLocks noEditPoints="1"/>
            </p:cNvSpPr>
            <p:nvPr/>
          </p:nvSpPr>
          <p:spPr bwMode="auto">
            <a:xfrm>
              <a:off x="6273800" y="1936750"/>
              <a:ext cx="63500" cy="65088"/>
            </a:xfrm>
            <a:custGeom>
              <a:avLst/>
              <a:gdLst>
                <a:gd name="T0" fmla="*/ 11 w 23"/>
                <a:gd name="T1" fmla="*/ 8 h 23"/>
                <a:gd name="T2" fmla="*/ 15 w 23"/>
                <a:gd name="T3" fmla="*/ 12 h 23"/>
                <a:gd name="T4" fmla="*/ 11 w 23"/>
                <a:gd name="T5" fmla="*/ 15 h 23"/>
                <a:gd name="T6" fmla="*/ 8 w 23"/>
                <a:gd name="T7" fmla="*/ 12 h 23"/>
                <a:gd name="T8" fmla="*/ 11 w 23"/>
                <a:gd name="T9" fmla="*/ 8 h 23"/>
                <a:gd name="T10" fmla="*/ 11 w 23"/>
                <a:gd name="T11" fmla="*/ 0 h 23"/>
                <a:gd name="T12" fmla="*/ 0 w 23"/>
                <a:gd name="T13" fmla="*/ 12 h 23"/>
                <a:gd name="T14" fmla="*/ 11 w 23"/>
                <a:gd name="T15" fmla="*/ 23 h 23"/>
                <a:gd name="T16" fmla="*/ 23 w 23"/>
                <a:gd name="T17" fmla="*/ 12 h 23"/>
                <a:gd name="T18" fmla="*/ 11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8"/>
                  </a:moveTo>
                  <a:cubicBezTo>
                    <a:pt x="13" y="8"/>
                    <a:pt x="15" y="10"/>
                    <a:pt x="15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0" y="15"/>
                    <a:pt x="8" y="14"/>
                    <a:pt x="8" y="12"/>
                  </a:cubicBezTo>
                  <a:cubicBezTo>
                    <a:pt x="8" y="10"/>
                    <a:pt x="10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102"/>
            <p:cNvSpPr>
              <a:spLocks noEditPoints="1"/>
            </p:cNvSpPr>
            <p:nvPr/>
          </p:nvSpPr>
          <p:spPr bwMode="auto">
            <a:xfrm>
              <a:off x="6983413" y="2230438"/>
              <a:ext cx="65088" cy="60325"/>
            </a:xfrm>
            <a:custGeom>
              <a:avLst/>
              <a:gdLst>
                <a:gd name="T0" fmla="*/ 11 w 23"/>
                <a:gd name="T1" fmla="*/ 8 h 22"/>
                <a:gd name="T2" fmla="*/ 15 w 23"/>
                <a:gd name="T3" fmla="*/ 11 h 22"/>
                <a:gd name="T4" fmla="*/ 11 w 23"/>
                <a:gd name="T5" fmla="*/ 14 h 22"/>
                <a:gd name="T6" fmla="*/ 8 w 23"/>
                <a:gd name="T7" fmla="*/ 11 h 22"/>
                <a:gd name="T8" fmla="*/ 11 w 23"/>
                <a:gd name="T9" fmla="*/ 8 h 22"/>
                <a:gd name="T10" fmla="*/ 11 w 23"/>
                <a:gd name="T11" fmla="*/ 0 h 22"/>
                <a:gd name="T12" fmla="*/ 0 w 23"/>
                <a:gd name="T13" fmla="*/ 11 h 22"/>
                <a:gd name="T14" fmla="*/ 11 w 23"/>
                <a:gd name="T15" fmla="*/ 22 h 22"/>
                <a:gd name="T16" fmla="*/ 23 w 23"/>
                <a:gd name="T17" fmla="*/ 11 h 22"/>
                <a:gd name="T18" fmla="*/ 11 w 2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1" y="8"/>
                  </a:moveTo>
                  <a:cubicBezTo>
                    <a:pt x="13" y="8"/>
                    <a:pt x="15" y="9"/>
                    <a:pt x="15" y="11"/>
                  </a:cubicBezTo>
                  <a:cubicBezTo>
                    <a:pt x="15" y="13"/>
                    <a:pt x="13" y="14"/>
                    <a:pt x="11" y="14"/>
                  </a:cubicBezTo>
                  <a:cubicBezTo>
                    <a:pt x="10" y="14"/>
                    <a:pt x="8" y="13"/>
                    <a:pt x="8" y="11"/>
                  </a:cubicBezTo>
                  <a:cubicBezTo>
                    <a:pt x="8" y="9"/>
                    <a:pt x="10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Freeform 103"/>
            <p:cNvSpPr>
              <a:spLocks noEditPoints="1"/>
            </p:cNvSpPr>
            <p:nvPr/>
          </p:nvSpPr>
          <p:spPr bwMode="auto">
            <a:xfrm>
              <a:off x="8812213" y="419735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Freeform 104"/>
            <p:cNvSpPr>
              <a:spLocks noEditPoints="1"/>
            </p:cNvSpPr>
            <p:nvPr/>
          </p:nvSpPr>
          <p:spPr bwMode="auto">
            <a:xfrm>
              <a:off x="7962900" y="378936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Freeform 105"/>
            <p:cNvSpPr>
              <a:spLocks noEditPoints="1"/>
            </p:cNvSpPr>
            <p:nvPr/>
          </p:nvSpPr>
          <p:spPr bwMode="auto">
            <a:xfrm>
              <a:off x="7646988" y="3438525"/>
              <a:ext cx="109538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Freeform 106"/>
            <p:cNvSpPr>
              <a:spLocks noEditPoints="1"/>
            </p:cNvSpPr>
            <p:nvPr/>
          </p:nvSpPr>
          <p:spPr bwMode="auto">
            <a:xfrm>
              <a:off x="7561263" y="2536825"/>
              <a:ext cx="63500" cy="61913"/>
            </a:xfrm>
            <a:custGeom>
              <a:avLst/>
              <a:gdLst>
                <a:gd name="T0" fmla="*/ 12 w 23"/>
                <a:gd name="T1" fmla="*/ 8 h 22"/>
                <a:gd name="T2" fmla="*/ 15 w 23"/>
                <a:gd name="T3" fmla="*/ 11 h 22"/>
                <a:gd name="T4" fmla="*/ 12 w 23"/>
                <a:gd name="T5" fmla="*/ 14 h 22"/>
                <a:gd name="T6" fmla="*/ 8 w 23"/>
                <a:gd name="T7" fmla="*/ 11 h 22"/>
                <a:gd name="T8" fmla="*/ 12 w 23"/>
                <a:gd name="T9" fmla="*/ 8 h 22"/>
                <a:gd name="T10" fmla="*/ 12 w 23"/>
                <a:gd name="T11" fmla="*/ 0 h 22"/>
                <a:gd name="T12" fmla="*/ 0 w 23"/>
                <a:gd name="T13" fmla="*/ 11 h 22"/>
                <a:gd name="T14" fmla="*/ 12 w 23"/>
                <a:gd name="T15" fmla="*/ 22 h 22"/>
                <a:gd name="T16" fmla="*/ 23 w 23"/>
                <a:gd name="T17" fmla="*/ 11 h 22"/>
                <a:gd name="T18" fmla="*/ 12 w 2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2" y="8"/>
                  </a:moveTo>
                  <a:cubicBezTo>
                    <a:pt x="13" y="8"/>
                    <a:pt x="15" y="9"/>
                    <a:pt x="15" y="11"/>
                  </a:cubicBezTo>
                  <a:cubicBezTo>
                    <a:pt x="15" y="13"/>
                    <a:pt x="13" y="14"/>
                    <a:pt x="12" y="14"/>
                  </a:cubicBezTo>
                  <a:cubicBezTo>
                    <a:pt x="10" y="14"/>
                    <a:pt x="8" y="13"/>
                    <a:pt x="8" y="11"/>
                  </a:cubicBezTo>
                  <a:cubicBezTo>
                    <a:pt x="8" y="9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Freeform 107"/>
            <p:cNvSpPr>
              <a:spLocks noEditPoints="1"/>
            </p:cNvSpPr>
            <p:nvPr/>
          </p:nvSpPr>
          <p:spPr bwMode="auto">
            <a:xfrm>
              <a:off x="7675563" y="2824163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108"/>
            <p:cNvSpPr>
              <a:spLocks noEditPoints="1"/>
            </p:cNvSpPr>
            <p:nvPr/>
          </p:nvSpPr>
          <p:spPr bwMode="auto">
            <a:xfrm>
              <a:off x="7532688" y="319881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109"/>
            <p:cNvSpPr>
              <a:spLocks noEditPoints="1"/>
            </p:cNvSpPr>
            <p:nvPr/>
          </p:nvSpPr>
          <p:spPr bwMode="auto">
            <a:xfrm>
              <a:off x="9199563" y="328771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110"/>
            <p:cNvSpPr>
              <a:spLocks noEditPoints="1"/>
            </p:cNvSpPr>
            <p:nvPr/>
          </p:nvSpPr>
          <p:spPr bwMode="auto">
            <a:xfrm>
              <a:off x="9767888" y="3005138"/>
              <a:ext cx="55563" cy="53975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10 h 19"/>
                <a:gd name="T4" fmla="*/ 10 w 20"/>
                <a:gd name="T5" fmla="*/ 11 h 19"/>
                <a:gd name="T6" fmla="*/ 8 w 20"/>
                <a:gd name="T7" fmla="*/ 10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10 h 19"/>
                <a:gd name="T14" fmla="*/ 10 w 20"/>
                <a:gd name="T15" fmla="*/ 19 h 19"/>
                <a:gd name="T16" fmla="*/ 20 w 20"/>
                <a:gd name="T17" fmla="*/ 10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Freeform 111"/>
            <p:cNvSpPr>
              <a:spLocks noEditPoints="1"/>
            </p:cNvSpPr>
            <p:nvPr/>
          </p:nvSpPr>
          <p:spPr bwMode="auto">
            <a:xfrm>
              <a:off x="8137525" y="393700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Freeform 112"/>
            <p:cNvSpPr>
              <a:spLocks noEditPoints="1"/>
            </p:cNvSpPr>
            <p:nvPr/>
          </p:nvSpPr>
          <p:spPr bwMode="auto">
            <a:xfrm>
              <a:off x="6156325" y="4849813"/>
              <a:ext cx="49213" cy="52388"/>
            </a:xfrm>
            <a:custGeom>
              <a:avLst/>
              <a:gdLst>
                <a:gd name="T0" fmla="*/ 9 w 18"/>
                <a:gd name="T1" fmla="*/ 8 h 19"/>
                <a:gd name="T2" fmla="*/ 10 w 18"/>
                <a:gd name="T3" fmla="*/ 9 h 19"/>
                <a:gd name="T4" fmla="*/ 9 w 18"/>
                <a:gd name="T5" fmla="*/ 11 h 19"/>
                <a:gd name="T6" fmla="*/ 8 w 18"/>
                <a:gd name="T7" fmla="*/ 9 h 19"/>
                <a:gd name="T8" fmla="*/ 9 w 18"/>
                <a:gd name="T9" fmla="*/ 8 h 19"/>
                <a:gd name="T10" fmla="*/ 9 w 18"/>
                <a:gd name="T11" fmla="*/ 0 h 19"/>
                <a:gd name="T12" fmla="*/ 0 w 18"/>
                <a:gd name="T13" fmla="*/ 9 h 19"/>
                <a:gd name="T14" fmla="*/ 9 w 18"/>
                <a:gd name="T15" fmla="*/ 19 h 19"/>
                <a:gd name="T16" fmla="*/ 18 w 18"/>
                <a:gd name="T17" fmla="*/ 9 h 19"/>
                <a:gd name="T18" fmla="*/ 9 w 18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9">
                  <a:moveTo>
                    <a:pt x="9" y="8"/>
                  </a:moveTo>
                  <a:cubicBezTo>
                    <a:pt x="10" y="8"/>
                    <a:pt x="10" y="9"/>
                    <a:pt x="10" y="9"/>
                  </a:cubicBezTo>
                  <a:cubicBezTo>
                    <a:pt x="10" y="10"/>
                    <a:pt x="10" y="11"/>
                    <a:pt x="9" y="11"/>
                  </a:cubicBezTo>
                  <a:cubicBezTo>
                    <a:pt x="8" y="11"/>
                    <a:pt x="8" y="10"/>
                    <a:pt x="8" y="9"/>
                  </a:cubicBezTo>
                  <a:cubicBezTo>
                    <a:pt x="8" y="9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14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Freeform 113"/>
            <p:cNvSpPr>
              <a:spLocks noEditPoints="1"/>
            </p:cNvSpPr>
            <p:nvPr/>
          </p:nvSpPr>
          <p:spPr bwMode="auto">
            <a:xfrm>
              <a:off x="6437313" y="434498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Freeform 114"/>
            <p:cNvSpPr>
              <a:spLocks noEditPoints="1"/>
            </p:cNvSpPr>
            <p:nvPr/>
          </p:nvSpPr>
          <p:spPr bwMode="auto">
            <a:xfrm>
              <a:off x="6729413" y="4595813"/>
              <a:ext cx="57150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Freeform 115"/>
            <p:cNvSpPr>
              <a:spLocks noEditPoints="1"/>
            </p:cNvSpPr>
            <p:nvPr/>
          </p:nvSpPr>
          <p:spPr bwMode="auto">
            <a:xfrm>
              <a:off x="6373813" y="419100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Freeform 116"/>
            <p:cNvSpPr>
              <a:spLocks noEditPoints="1"/>
            </p:cNvSpPr>
            <p:nvPr/>
          </p:nvSpPr>
          <p:spPr bwMode="auto">
            <a:xfrm>
              <a:off x="5659438" y="4079875"/>
              <a:ext cx="109538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Freeform 117"/>
            <p:cNvSpPr>
              <a:spLocks noEditPoints="1"/>
            </p:cNvSpPr>
            <p:nvPr/>
          </p:nvSpPr>
          <p:spPr bwMode="auto">
            <a:xfrm>
              <a:off x="8304213" y="3590925"/>
              <a:ext cx="53975" cy="53975"/>
            </a:xfrm>
            <a:custGeom>
              <a:avLst/>
              <a:gdLst>
                <a:gd name="T0" fmla="*/ 10 w 19"/>
                <a:gd name="T1" fmla="*/ 8 h 19"/>
                <a:gd name="T2" fmla="*/ 11 w 19"/>
                <a:gd name="T3" fmla="*/ 10 h 19"/>
                <a:gd name="T4" fmla="*/ 10 w 19"/>
                <a:gd name="T5" fmla="*/ 11 h 19"/>
                <a:gd name="T6" fmla="*/ 8 w 19"/>
                <a:gd name="T7" fmla="*/ 10 h 19"/>
                <a:gd name="T8" fmla="*/ 10 w 19"/>
                <a:gd name="T9" fmla="*/ 8 h 19"/>
                <a:gd name="T10" fmla="*/ 10 w 19"/>
                <a:gd name="T11" fmla="*/ 0 h 19"/>
                <a:gd name="T12" fmla="*/ 0 w 19"/>
                <a:gd name="T13" fmla="*/ 10 h 19"/>
                <a:gd name="T14" fmla="*/ 10 w 19"/>
                <a:gd name="T15" fmla="*/ 19 h 19"/>
                <a:gd name="T16" fmla="*/ 19 w 19"/>
                <a:gd name="T17" fmla="*/ 10 h 19"/>
                <a:gd name="T18" fmla="*/ 10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118"/>
            <p:cNvSpPr>
              <a:spLocks noEditPoints="1"/>
            </p:cNvSpPr>
            <p:nvPr/>
          </p:nvSpPr>
          <p:spPr bwMode="auto">
            <a:xfrm>
              <a:off x="8793163" y="302736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Freeform 119"/>
            <p:cNvSpPr>
              <a:spLocks noEditPoints="1"/>
            </p:cNvSpPr>
            <p:nvPr/>
          </p:nvSpPr>
          <p:spPr bwMode="auto">
            <a:xfrm>
              <a:off x="8486775" y="2913063"/>
              <a:ext cx="107950" cy="112713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19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Freeform 120"/>
            <p:cNvSpPr>
              <a:spLocks noEditPoints="1"/>
            </p:cNvSpPr>
            <p:nvPr/>
          </p:nvSpPr>
          <p:spPr bwMode="auto">
            <a:xfrm>
              <a:off x="8288338" y="3303588"/>
              <a:ext cx="111125" cy="112713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Freeform 121"/>
            <p:cNvSpPr>
              <a:spLocks noEditPoints="1"/>
            </p:cNvSpPr>
            <p:nvPr/>
          </p:nvSpPr>
          <p:spPr bwMode="auto">
            <a:xfrm>
              <a:off x="8748713" y="255428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Freeform 122"/>
            <p:cNvSpPr>
              <a:spLocks noEditPoints="1"/>
            </p:cNvSpPr>
            <p:nvPr/>
          </p:nvSpPr>
          <p:spPr bwMode="auto">
            <a:xfrm>
              <a:off x="8661400" y="2813050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Freeform 123"/>
            <p:cNvSpPr>
              <a:spLocks noEditPoints="1"/>
            </p:cNvSpPr>
            <p:nvPr/>
          </p:nvSpPr>
          <p:spPr bwMode="auto">
            <a:xfrm>
              <a:off x="8081963" y="2632075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Freeform 124"/>
            <p:cNvSpPr>
              <a:spLocks noEditPoints="1"/>
            </p:cNvSpPr>
            <p:nvPr/>
          </p:nvSpPr>
          <p:spPr bwMode="auto">
            <a:xfrm>
              <a:off x="8201025" y="2832100"/>
              <a:ext cx="57150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Freeform 125"/>
            <p:cNvSpPr>
              <a:spLocks noEditPoints="1"/>
            </p:cNvSpPr>
            <p:nvPr/>
          </p:nvSpPr>
          <p:spPr bwMode="auto">
            <a:xfrm>
              <a:off x="7761288" y="3259138"/>
              <a:ext cx="63500" cy="65088"/>
            </a:xfrm>
            <a:custGeom>
              <a:avLst/>
              <a:gdLst>
                <a:gd name="T0" fmla="*/ 12 w 23"/>
                <a:gd name="T1" fmla="*/ 8 h 23"/>
                <a:gd name="T2" fmla="*/ 15 w 23"/>
                <a:gd name="T3" fmla="*/ 12 h 23"/>
                <a:gd name="T4" fmla="*/ 12 w 23"/>
                <a:gd name="T5" fmla="*/ 15 h 23"/>
                <a:gd name="T6" fmla="*/ 8 w 23"/>
                <a:gd name="T7" fmla="*/ 12 h 23"/>
                <a:gd name="T8" fmla="*/ 12 w 23"/>
                <a:gd name="T9" fmla="*/ 8 h 23"/>
                <a:gd name="T10" fmla="*/ 12 w 23"/>
                <a:gd name="T11" fmla="*/ 0 h 23"/>
                <a:gd name="T12" fmla="*/ 0 w 23"/>
                <a:gd name="T13" fmla="*/ 12 h 23"/>
                <a:gd name="T14" fmla="*/ 12 w 23"/>
                <a:gd name="T15" fmla="*/ 23 h 23"/>
                <a:gd name="T16" fmla="*/ 23 w 23"/>
                <a:gd name="T17" fmla="*/ 12 h 23"/>
                <a:gd name="T18" fmla="*/ 12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2" y="8"/>
                  </a:moveTo>
                  <a:cubicBezTo>
                    <a:pt x="13" y="8"/>
                    <a:pt x="15" y="10"/>
                    <a:pt x="15" y="12"/>
                  </a:cubicBezTo>
                  <a:cubicBezTo>
                    <a:pt x="15" y="14"/>
                    <a:pt x="13" y="15"/>
                    <a:pt x="12" y="15"/>
                  </a:cubicBezTo>
                  <a:cubicBezTo>
                    <a:pt x="10" y="15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Freeform 126"/>
            <p:cNvSpPr>
              <a:spLocks noEditPoints="1"/>
            </p:cNvSpPr>
            <p:nvPr/>
          </p:nvSpPr>
          <p:spPr bwMode="auto">
            <a:xfrm>
              <a:off x="8099425" y="3825875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Freeform 127"/>
            <p:cNvSpPr>
              <a:spLocks noEditPoints="1"/>
            </p:cNvSpPr>
            <p:nvPr/>
          </p:nvSpPr>
          <p:spPr bwMode="auto">
            <a:xfrm>
              <a:off x="8023225" y="391795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Freeform 128"/>
            <p:cNvSpPr>
              <a:spLocks noEditPoints="1"/>
            </p:cNvSpPr>
            <p:nvPr/>
          </p:nvSpPr>
          <p:spPr bwMode="auto">
            <a:xfrm>
              <a:off x="7739063" y="2849563"/>
              <a:ext cx="109538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20 h 39"/>
                <a:gd name="T4" fmla="*/ 20 w 39"/>
                <a:gd name="T5" fmla="*/ 31 h 39"/>
                <a:gd name="T6" fmla="*/ 8 w 39"/>
                <a:gd name="T7" fmla="*/ 20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20 h 39"/>
                <a:gd name="T14" fmla="*/ 20 w 39"/>
                <a:gd name="T15" fmla="*/ 39 h 39"/>
                <a:gd name="T16" fmla="*/ 39 w 39"/>
                <a:gd name="T17" fmla="*/ 20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Freeform 129"/>
            <p:cNvSpPr>
              <a:spLocks noEditPoints="1"/>
            </p:cNvSpPr>
            <p:nvPr/>
          </p:nvSpPr>
          <p:spPr bwMode="auto">
            <a:xfrm>
              <a:off x="8056563" y="3343275"/>
              <a:ext cx="128588" cy="125413"/>
            </a:xfrm>
            <a:custGeom>
              <a:avLst/>
              <a:gdLst>
                <a:gd name="T0" fmla="*/ 23 w 46"/>
                <a:gd name="T1" fmla="*/ 8 h 45"/>
                <a:gd name="T2" fmla="*/ 38 w 46"/>
                <a:gd name="T3" fmla="*/ 22 h 45"/>
                <a:gd name="T4" fmla="*/ 23 w 46"/>
                <a:gd name="T5" fmla="*/ 37 h 45"/>
                <a:gd name="T6" fmla="*/ 8 w 46"/>
                <a:gd name="T7" fmla="*/ 22 h 45"/>
                <a:gd name="T8" fmla="*/ 23 w 46"/>
                <a:gd name="T9" fmla="*/ 8 h 45"/>
                <a:gd name="T10" fmla="*/ 23 w 46"/>
                <a:gd name="T11" fmla="*/ 0 h 45"/>
                <a:gd name="T12" fmla="*/ 0 w 46"/>
                <a:gd name="T13" fmla="*/ 22 h 45"/>
                <a:gd name="T14" fmla="*/ 23 w 46"/>
                <a:gd name="T15" fmla="*/ 45 h 45"/>
                <a:gd name="T16" fmla="*/ 46 w 46"/>
                <a:gd name="T17" fmla="*/ 22 h 45"/>
                <a:gd name="T18" fmla="*/ 23 w 46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5">
                  <a:moveTo>
                    <a:pt x="23" y="8"/>
                  </a:moveTo>
                  <a:cubicBezTo>
                    <a:pt x="31" y="8"/>
                    <a:pt x="38" y="14"/>
                    <a:pt x="38" y="22"/>
                  </a:cubicBezTo>
                  <a:cubicBezTo>
                    <a:pt x="38" y="30"/>
                    <a:pt x="31" y="37"/>
                    <a:pt x="23" y="37"/>
                  </a:cubicBezTo>
                  <a:cubicBezTo>
                    <a:pt x="15" y="37"/>
                    <a:pt x="8" y="30"/>
                    <a:pt x="8" y="22"/>
                  </a:cubicBezTo>
                  <a:cubicBezTo>
                    <a:pt x="8" y="14"/>
                    <a:pt x="15" y="8"/>
                    <a:pt x="23" y="8"/>
                  </a:cubicBezTo>
                  <a:moveTo>
                    <a:pt x="23" y="0"/>
                  </a:moveTo>
                  <a:cubicBezTo>
                    <a:pt x="11" y="0"/>
                    <a:pt x="0" y="10"/>
                    <a:pt x="0" y="22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2"/>
                  </a:cubicBezTo>
                  <a:cubicBezTo>
                    <a:pt x="46" y="10"/>
                    <a:pt x="36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Freeform 130"/>
            <p:cNvSpPr>
              <a:spLocks noEditPoints="1"/>
            </p:cNvSpPr>
            <p:nvPr/>
          </p:nvSpPr>
          <p:spPr bwMode="auto">
            <a:xfrm>
              <a:off x="7164388" y="2154238"/>
              <a:ext cx="61913" cy="61913"/>
            </a:xfrm>
            <a:custGeom>
              <a:avLst/>
              <a:gdLst>
                <a:gd name="T0" fmla="*/ 11 w 22"/>
                <a:gd name="T1" fmla="*/ 8 h 22"/>
                <a:gd name="T2" fmla="*/ 14 w 22"/>
                <a:gd name="T3" fmla="*/ 11 h 22"/>
                <a:gd name="T4" fmla="*/ 11 w 22"/>
                <a:gd name="T5" fmla="*/ 14 h 22"/>
                <a:gd name="T6" fmla="*/ 8 w 22"/>
                <a:gd name="T7" fmla="*/ 11 h 22"/>
                <a:gd name="T8" fmla="*/ 11 w 22"/>
                <a:gd name="T9" fmla="*/ 8 h 22"/>
                <a:gd name="T10" fmla="*/ 11 w 22"/>
                <a:gd name="T11" fmla="*/ 0 h 22"/>
                <a:gd name="T12" fmla="*/ 0 w 22"/>
                <a:gd name="T13" fmla="*/ 11 h 22"/>
                <a:gd name="T14" fmla="*/ 11 w 22"/>
                <a:gd name="T15" fmla="*/ 22 h 22"/>
                <a:gd name="T16" fmla="*/ 22 w 22"/>
                <a:gd name="T17" fmla="*/ 11 h 22"/>
                <a:gd name="T18" fmla="*/ 11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8"/>
                  </a:moveTo>
                  <a:cubicBezTo>
                    <a:pt x="13" y="8"/>
                    <a:pt x="14" y="9"/>
                    <a:pt x="14" y="11"/>
                  </a:cubicBezTo>
                  <a:cubicBezTo>
                    <a:pt x="14" y="13"/>
                    <a:pt x="13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Freeform 131"/>
            <p:cNvSpPr>
              <a:spLocks noEditPoints="1"/>
            </p:cNvSpPr>
            <p:nvPr/>
          </p:nvSpPr>
          <p:spPr bwMode="auto">
            <a:xfrm>
              <a:off x="6292850" y="2935288"/>
              <a:ext cx="63500" cy="65088"/>
            </a:xfrm>
            <a:custGeom>
              <a:avLst/>
              <a:gdLst>
                <a:gd name="T0" fmla="*/ 11 w 23"/>
                <a:gd name="T1" fmla="*/ 8 h 23"/>
                <a:gd name="T2" fmla="*/ 15 w 23"/>
                <a:gd name="T3" fmla="*/ 11 h 23"/>
                <a:gd name="T4" fmla="*/ 11 w 23"/>
                <a:gd name="T5" fmla="*/ 15 h 23"/>
                <a:gd name="T6" fmla="*/ 8 w 23"/>
                <a:gd name="T7" fmla="*/ 11 h 23"/>
                <a:gd name="T8" fmla="*/ 11 w 23"/>
                <a:gd name="T9" fmla="*/ 8 h 23"/>
                <a:gd name="T10" fmla="*/ 11 w 23"/>
                <a:gd name="T11" fmla="*/ 0 h 23"/>
                <a:gd name="T12" fmla="*/ 0 w 23"/>
                <a:gd name="T13" fmla="*/ 11 h 23"/>
                <a:gd name="T14" fmla="*/ 11 w 23"/>
                <a:gd name="T15" fmla="*/ 23 h 23"/>
                <a:gd name="T16" fmla="*/ 23 w 23"/>
                <a:gd name="T17" fmla="*/ 11 h 23"/>
                <a:gd name="T18" fmla="*/ 11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8"/>
                  </a:moveTo>
                  <a:cubicBezTo>
                    <a:pt x="13" y="8"/>
                    <a:pt x="15" y="10"/>
                    <a:pt x="15" y="11"/>
                  </a:cubicBezTo>
                  <a:cubicBezTo>
                    <a:pt x="15" y="13"/>
                    <a:pt x="13" y="15"/>
                    <a:pt x="11" y="15"/>
                  </a:cubicBezTo>
                  <a:cubicBezTo>
                    <a:pt x="10" y="15"/>
                    <a:pt x="8" y="13"/>
                    <a:pt x="8" y="11"/>
                  </a:cubicBezTo>
                  <a:cubicBezTo>
                    <a:pt x="8" y="10"/>
                    <a:pt x="10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Freeform 132"/>
            <p:cNvSpPr>
              <a:spLocks noEditPoints="1"/>
            </p:cNvSpPr>
            <p:nvPr/>
          </p:nvSpPr>
          <p:spPr bwMode="auto">
            <a:xfrm>
              <a:off x="6281738" y="5513388"/>
              <a:ext cx="63500" cy="63500"/>
            </a:xfrm>
            <a:custGeom>
              <a:avLst/>
              <a:gdLst>
                <a:gd name="T0" fmla="*/ 12 w 23"/>
                <a:gd name="T1" fmla="*/ 8 h 23"/>
                <a:gd name="T2" fmla="*/ 15 w 23"/>
                <a:gd name="T3" fmla="*/ 12 h 23"/>
                <a:gd name="T4" fmla="*/ 12 w 23"/>
                <a:gd name="T5" fmla="*/ 15 h 23"/>
                <a:gd name="T6" fmla="*/ 8 w 23"/>
                <a:gd name="T7" fmla="*/ 12 h 23"/>
                <a:gd name="T8" fmla="*/ 12 w 23"/>
                <a:gd name="T9" fmla="*/ 8 h 23"/>
                <a:gd name="T10" fmla="*/ 12 w 23"/>
                <a:gd name="T11" fmla="*/ 0 h 23"/>
                <a:gd name="T12" fmla="*/ 0 w 23"/>
                <a:gd name="T13" fmla="*/ 12 h 23"/>
                <a:gd name="T14" fmla="*/ 12 w 23"/>
                <a:gd name="T15" fmla="*/ 23 h 23"/>
                <a:gd name="T16" fmla="*/ 23 w 23"/>
                <a:gd name="T17" fmla="*/ 12 h 23"/>
                <a:gd name="T18" fmla="*/ 12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2" y="8"/>
                  </a:moveTo>
                  <a:cubicBezTo>
                    <a:pt x="13" y="8"/>
                    <a:pt x="15" y="10"/>
                    <a:pt x="15" y="12"/>
                  </a:cubicBezTo>
                  <a:cubicBezTo>
                    <a:pt x="15" y="13"/>
                    <a:pt x="13" y="15"/>
                    <a:pt x="12" y="15"/>
                  </a:cubicBezTo>
                  <a:cubicBezTo>
                    <a:pt x="10" y="15"/>
                    <a:pt x="8" y="13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Freeform 133"/>
            <p:cNvSpPr>
              <a:spLocks noEditPoints="1"/>
            </p:cNvSpPr>
            <p:nvPr/>
          </p:nvSpPr>
          <p:spPr bwMode="auto">
            <a:xfrm>
              <a:off x="6607175" y="5278438"/>
              <a:ext cx="109538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Freeform 134"/>
            <p:cNvSpPr>
              <a:spLocks noEditPoints="1"/>
            </p:cNvSpPr>
            <p:nvPr/>
          </p:nvSpPr>
          <p:spPr bwMode="auto">
            <a:xfrm>
              <a:off x="6248400" y="4665663"/>
              <a:ext cx="119063" cy="119063"/>
            </a:xfrm>
            <a:custGeom>
              <a:avLst/>
              <a:gdLst>
                <a:gd name="T0" fmla="*/ 21 w 43"/>
                <a:gd name="T1" fmla="*/ 8 h 43"/>
                <a:gd name="T2" fmla="*/ 35 w 43"/>
                <a:gd name="T3" fmla="*/ 22 h 43"/>
                <a:gd name="T4" fmla="*/ 21 w 43"/>
                <a:gd name="T5" fmla="*/ 35 h 43"/>
                <a:gd name="T6" fmla="*/ 8 w 43"/>
                <a:gd name="T7" fmla="*/ 22 h 43"/>
                <a:gd name="T8" fmla="*/ 21 w 43"/>
                <a:gd name="T9" fmla="*/ 8 h 43"/>
                <a:gd name="T10" fmla="*/ 21 w 43"/>
                <a:gd name="T11" fmla="*/ 0 h 43"/>
                <a:gd name="T12" fmla="*/ 0 w 43"/>
                <a:gd name="T13" fmla="*/ 22 h 43"/>
                <a:gd name="T14" fmla="*/ 21 w 43"/>
                <a:gd name="T15" fmla="*/ 43 h 43"/>
                <a:gd name="T16" fmla="*/ 43 w 43"/>
                <a:gd name="T17" fmla="*/ 22 h 43"/>
                <a:gd name="T18" fmla="*/ 21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8"/>
                  </a:moveTo>
                  <a:cubicBezTo>
                    <a:pt x="29" y="8"/>
                    <a:pt x="35" y="15"/>
                    <a:pt x="35" y="22"/>
                  </a:cubicBezTo>
                  <a:cubicBezTo>
                    <a:pt x="35" y="29"/>
                    <a:pt x="29" y="35"/>
                    <a:pt x="21" y="35"/>
                  </a:cubicBezTo>
                  <a:cubicBezTo>
                    <a:pt x="14" y="35"/>
                    <a:pt x="8" y="29"/>
                    <a:pt x="8" y="22"/>
                  </a:cubicBezTo>
                  <a:cubicBezTo>
                    <a:pt x="8" y="15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Freeform 135"/>
            <p:cNvSpPr>
              <a:spLocks noEditPoints="1"/>
            </p:cNvSpPr>
            <p:nvPr/>
          </p:nvSpPr>
          <p:spPr bwMode="auto">
            <a:xfrm>
              <a:off x="6149975" y="4919663"/>
              <a:ext cx="109538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Freeform 136"/>
            <p:cNvSpPr>
              <a:spLocks noEditPoints="1"/>
            </p:cNvSpPr>
            <p:nvPr/>
          </p:nvSpPr>
          <p:spPr bwMode="auto">
            <a:xfrm>
              <a:off x="6986588" y="4286250"/>
              <a:ext cx="114300" cy="114300"/>
            </a:xfrm>
            <a:custGeom>
              <a:avLst/>
              <a:gdLst>
                <a:gd name="T0" fmla="*/ 21 w 41"/>
                <a:gd name="T1" fmla="*/ 8 h 41"/>
                <a:gd name="T2" fmla="*/ 33 w 41"/>
                <a:gd name="T3" fmla="*/ 20 h 41"/>
                <a:gd name="T4" fmla="*/ 21 w 41"/>
                <a:gd name="T5" fmla="*/ 33 h 41"/>
                <a:gd name="T6" fmla="*/ 8 w 41"/>
                <a:gd name="T7" fmla="*/ 20 h 41"/>
                <a:gd name="T8" fmla="*/ 21 w 41"/>
                <a:gd name="T9" fmla="*/ 8 h 41"/>
                <a:gd name="T10" fmla="*/ 21 w 41"/>
                <a:gd name="T11" fmla="*/ 0 h 41"/>
                <a:gd name="T12" fmla="*/ 0 w 41"/>
                <a:gd name="T13" fmla="*/ 20 h 41"/>
                <a:gd name="T14" fmla="*/ 21 w 41"/>
                <a:gd name="T15" fmla="*/ 41 h 41"/>
                <a:gd name="T16" fmla="*/ 41 w 41"/>
                <a:gd name="T17" fmla="*/ 20 h 41"/>
                <a:gd name="T18" fmla="*/ 2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8"/>
                  </a:moveTo>
                  <a:cubicBezTo>
                    <a:pt x="28" y="8"/>
                    <a:pt x="33" y="14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ubicBezTo>
                    <a:pt x="14" y="33"/>
                    <a:pt x="8" y="27"/>
                    <a:pt x="8" y="20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Freeform 137"/>
            <p:cNvSpPr>
              <a:spLocks noEditPoints="1"/>
            </p:cNvSpPr>
            <p:nvPr/>
          </p:nvSpPr>
          <p:spPr bwMode="auto">
            <a:xfrm>
              <a:off x="6443663" y="4573588"/>
              <a:ext cx="114300" cy="114300"/>
            </a:xfrm>
            <a:custGeom>
              <a:avLst/>
              <a:gdLst>
                <a:gd name="T0" fmla="*/ 20 w 41"/>
                <a:gd name="T1" fmla="*/ 8 h 41"/>
                <a:gd name="T2" fmla="*/ 33 w 41"/>
                <a:gd name="T3" fmla="*/ 21 h 41"/>
                <a:gd name="T4" fmla="*/ 20 w 41"/>
                <a:gd name="T5" fmla="*/ 33 h 41"/>
                <a:gd name="T6" fmla="*/ 8 w 41"/>
                <a:gd name="T7" fmla="*/ 21 h 41"/>
                <a:gd name="T8" fmla="*/ 20 w 41"/>
                <a:gd name="T9" fmla="*/ 8 h 41"/>
                <a:gd name="T10" fmla="*/ 20 w 41"/>
                <a:gd name="T11" fmla="*/ 0 h 41"/>
                <a:gd name="T12" fmla="*/ 0 w 41"/>
                <a:gd name="T13" fmla="*/ 21 h 41"/>
                <a:gd name="T14" fmla="*/ 20 w 41"/>
                <a:gd name="T15" fmla="*/ 41 h 41"/>
                <a:gd name="T16" fmla="*/ 41 w 41"/>
                <a:gd name="T17" fmla="*/ 21 h 41"/>
                <a:gd name="T18" fmla="*/ 20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8"/>
                  </a:moveTo>
                  <a:cubicBezTo>
                    <a:pt x="27" y="8"/>
                    <a:pt x="33" y="14"/>
                    <a:pt x="33" y="21"/>
                  </a:cubicBezTo>
                  <a:cubicBezTo>
                    <a:pt x="33" y="28"/>
                    <a:pt x="27" y="33"/>
                    <a:pt x="20" y="33"/>
                  </a:cubicBezTo>
                  <a:cubicBezTo>
                    <a:pt x="14" y="33"/>
                    <a:pt x="8" y="28"/>
                    <a:pt x="8" y="21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41" y="10"/>
                    <a:pt x="3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Freeform 138"/>
            <p:cNvSpPr>
              <a:spLocks noEditPoints="1"/>
            </p:cNvSpPr>
            <p:nvPr/>
          </p:nvSpPr>
          <p:spPr bwMode="auto">
            <a:xfrm>
              <a:off x="6654800" y="5033963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Freeform 139"/>
            <p:cNvSpPr>
              <a:spLocks noEditPoints="1"/>
            </p:cNvSpPr>
            <p:nvPr/>
          </p:nvSpPr>
          <p:spPr bwMode="auto">
            <a:xfrm>
              <a:off x="6242050" y="5126038"/>
              <a:ext cx="109538" cy="107950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19 h 39"/>
                <a:gd name="T4" fmla="*/ 19 w 39"/>
                <a:gd name="T5" fmla="*/ 31 h 39"/>
                <a:gd name="T6" fmla="*/ 8 w 39"/>
                <a:gd name="T7" fmla="*/ 19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Freeform 140"/>
            <p:cNvSpPr>
              <a:spLocks noEditPoints="1"/>
            </p:cNvSpPr>
            <p:nvPr/>
          </p:nvSpPr>
          <p:spPr bwMode="auto">
            <a:xfrm>
              <a:off x="7881938" y="3446463"/>
              <a:ext cx="63500" cy="63500"/>
            </a:xfrm>
            <a:custGeom>
              <a:avLst/>
              <a:gdLst>
                <a:gd name="T0" fmla="*/ 12 w 23"/>
                <a:gd name="T1" fmla="*/ 8 h 23"/>
                <a:gd name="T2" fmla="*/ 15 w 23"/>
                <a:gd name="T3" fmla="*/ 11 h 23"/>
                <a:gd name="T4" fmla="*/ 12 w 23"/>
                <a:gd name="T5" fmla="*/ 15 h 23"/>
                <a:gd name="T6" fmla="*/ 8 w 23"/>
                <a:gd name="T7" fmla="*/ 11 h 23"/>
                <a:gd name="T8" fmla="*/ 12 w 23"/>
                <a:gd name="T9" fmla="*/ 8 h 23"/>
                <a:gd name="T10" fmla="*/ 12 w 23"/>
                <a:gd name="T11" fmla="*/ 0 h 23"/>
                <a:gd name="T12" fmla="*/ 0 w 23"/>
                <a:gd name="T13" fmla="*/ 11 h 23"/>
                <a:gd name="T14" fmla="*/ 12 w 23"/>
                <a:gd name="T15" fmla="*/ 23 h 23"/>
                <a:gd name="T16" fmla="*/ 23 w 23"/>
                <a:gd name="T17" fmla="*/ 11 h 23"/>
                <a:gd name="T18" fmla="*/ 12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2" y="8"/>
                  </a:moveTo>
                  <a:cubicBezTo>
                    <a:pt x="13" y="8"/>
                    <a:pt x="15" y="10"/>
                    <a:pt x="15" y="11"/>
                  </a:cubicBezTo>
                  <a:cubicBezTo>
                    <a:pt x="15" y="13"/>
                    <a:pt x="13" y="15"/>
                    <a:pt x="12" y="15"/>
                  </a:cubicBezTo>
                  <a:cubicBezTo>
                    <a:pt x="10" y="15"/>
                    <a:pt x="8" y="13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Freeform 141"/>
            <p:cNvSpPr>
              <a:spLocks noEditPoints="1"/>
            </p:cNvSpPr>
            <p:nvPr/>
          </p:nvSpPr>
          <p:spPr bwMode="auto">
            <a:xfrm>
              <a:off x="8907463" y="342106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Freeform 142"/>
            <p:cNvSpPr>
              <a:spLocks noEditPoints="1"/>
            </p:cNvSpPr>
            <p:nvPr/>
          </p:nvSpPr>
          <p:spPr bwMode="auto">
            <a:xfrm>
              <a:off x="9925050" y="2414588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Freeform 143"/>
            <p:cNvSpPr>
              <a:spLocks noEditPoints="1"/>
            </p:cNvSpPr>
            <p:nvPr/>
          </p:nvSpPr>
          <p:spPr bwMode="auto">
            <a:xfrm>
              <a:off x="9748838" y="219710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Freeform 144"/>
            <p:cNvSpPr>
              <a:spLocks noEditPoints="1"/>
            </p:cNvSpPr>
            <p:nvPr/>
          </p:nvSpPr>
          <p:spPr bwMode="auto">
            <a:xfrm>
              <a:off x="9088438" y="2163763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Freeform 145"/>
            <p:cNvSpPr>
              <a:spLocks noEditPoints="1"/>
            </p:cNvSpPr>
            <p:nvPr/>
          </p:nvSpPr>
          <p:spPr bwMode="auto">
            <a:xfrm>
              <a:off x="9236075" y="2370138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Freeform 146"/>
            <p:cNvSpPr>
              <a:spLocks noEditPoints="1"/>
            </p:cNvSpPr>
            <p:nvPr/>
          </p:nvSpPr>
          <p:spPr bwMode="auto">
            <a:xfrm>
              <a:off x="9369425" y="2168525"/>
              <a:ext cx="109538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Freeform 147"/>
            <p:cNvSpPr>
              <a:spLocks noEditPoints="1"/>
            </p:cNvSpPr>
            <p:nvPr/>
          </p:nvSpPr>
          <p:spPr bwMode="auto">
            <a:xfrm>
              <a:off x="8486775" y="2146300"/>
              <a:ext cx="119063" cy="120650"/>
            </a:xfrm>
            <a:custGeom>
              <a:avLst/>
              <a:gdLst>
                <a:gd name="T0" fmla="*/ 22 w 43"/>
                <a:gd name="T1" fmla="*/ 8 h 43"/>
                <a:gd name="T2" fmla="*/ 35 w 43"/>
                <a:gd name="T3" fmla="*/ 21 h 43"/>
                <a:gd name="T4" fmla="*/ 22 w 43"/>
                <a:gd name="T5" fmla="*/ 35 h 43"/>
                <a:gd name="T6" fmla="*/ 8 w 43"/>
                <a:gd name="T7" fmla="*/ 21 h 43"/>
                <a:gd name="T8" fmla="*/ 22 w 43"/>
                <a:gd name="T9" fmla="*/ 8 h 43"/>
                <a:gd name="T10" fmla="*/ 22 w 43"/>
                <a:gd name="T11" fmla="*/ 0 h 43"/>
                <a:gd name="T12" fmla="*/ 0 w 43"/>
                <a:gd name="T13" fmla="*/ 21 h 43"/>
                <a:gd name="T14" fmla="*/ 22 w 43"/>
                <a:gd name="T15" fmla="*/ 43 h 43"/>
                <a:gd name="T16" fmla="*/ 43 w 43"/>
                <a:gd name="T17" fmla="*/ 21 h 43"/>
                <a:gd name="T18" fmla="*/ 22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8"/>
                  </a:moveTo>
                  <a:cubicBezTo>
                    <a:pt x="29" y="8"/>
                    <a:pt x="35" y="14"/>
                    <a:pt x="35" y="21"/>
                  </a:cubicBezTo>
                  <a:cubicBezTo>
                    <a:pt x="35" y="28"/>
                    <a:pt x="29" y="35"/>
                    <a:pt x="22" y="35"/>
                  </a:cubicBezTo>
                  <a:cubicBezTo>
                    <a:pt x="14" y="35"/>
                    <a:pt x="8" y="28"/>
                    <a:pt x="8" y="21"/>
                  </a:cubicBezTo>
                  <a:cubicBezTo>
                    <a:pt x="8" y="14"/>
                    <a:pt x="14" y="8"/>
                    <a:pt x="22" y="8"/>
                  </a:cubicBezTo>
                  <a:moveTo>
                    <a:pt x="22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  <a:cubicBezTo>
                    <a:pt x="33" y="43"/>
                    <a:pt x="43" y="33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Freeform 148"/>
            <p:cNvSpPr>
              <a:spLocks noEditPoints="1"/>
            </p:cNvSpPr>
            <p:nvPr/>
          </p:nvSpPr>
          <p:spPr bwMode="auto">
            <a:xfrm>
              <a:off x="9015413" y="2325688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Freeform 149"/>
            <p:cNvSpPr>
              <a:spLocks noEditPoints="1"/>
            </p:cNvSpPr>
            <p:nvPr/>
          </p:nvSpPr>
          <p:spPr bwMode="auto">
            <a:xfrm>
              <a:off x="9339263" y="311785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Freeform 150"/>
            <p:cNvSpPr>
              <a:spLocks noEditPoints="1"/>
            </p:cNvSpPr>
            <p:nvPr/>
          </p:nvSpPr>
          <p:spPr bwMode="auto">
            <a:xfrm>
              <a:off x="9450388" y="3932238"/>
              <a:ext cx="52388" cy="55563"/>
            </a:xfrm>
            <a:custGeom>
              <a:avLst/>
              <a:gdLst>
                <a:gd name="T0" fmla="*/ 10 w 19"/>
                <a:gd name="T1" fmla="*/ 8 h 20"/>
                <a:gd name="T2" fmla="*/ 11 w 19"/>
                <a:gd name="T3" fmla="*/ 10 h 20"/>
                <a:gd name="T4" fmla="*/ 10 w 19"/>
                <a:gd name="T5" fmla="*/ 12 h 20"/>
                <a:gd name="T6" fmla="*/ 8 w 19"/>
                <a:gd name="T7" fmla="*/ 10 h 20"/>
                <a:gd name="T8" fmla="*/ 10 w 19"/>
                <a:gd name="T9" fmla="*/ 8 h 20"/>
                <a:gd name="T10" fmla="*/ 10 w 19"/>
                <a:gd name="T11" fmla="*/ 0 h 20"/>
                <a:gd name="T12" fmla="*/ 0 w 19"/>
                <a:gd name="T13" fmla="*/ 10 h 20"/>
                <a:gd name="T14" fmla="*/ 10 w 19"/>
                <a:gd name="T15" fmla="*/ 20 h 20"/>
                <a:gd name="T16" fmla="*/ 19 w 19"/>
                <a:gd name="T17" fmla="*/ 10 h 20"/>
                <a:gd name="T18" fmla="*/ 10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0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Freeform 151"/>
            <p:cNvSpPr>
              <a:spLocks noEditPoints="1"/>
            </p:cNvSpPr>
            <p:nvPr/>
          </p:nvSpPr>
          <p:spPr bwMode="auto">
            <a:xfrm>
              <a:off x="8307388" y="2168525"/>
              <a:ext cx="109538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Freeform 152"/>
            <p:cNvSpPr>
              <a:spLocks noEditPoints="1"/>
            </p:cNvSpPr>
            <p:nvPr/>
          </p:nvSpPr>
          <p:spPr bwMode="auto">
            <a:xfrm>
              <a:off x="9288463" y="3409950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Freeform 153"/>
            <p:cNvSpPr>
              <a:spLocks noEditPoints="1"/>
            </p:cNvSpPr>
            <p:nvPr/>
          </p:nvSpPr>
          <p:spPr bwMode="auto">
            <a:xfrm>
              <a:off x="8955088" y="3067050"/>
              <a:ext cx="55563" cy="52388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9 h 19"/>
                <a:gd name="T4" fmla="*/ 10 w 20"/>
                <a:gd name="T5" fmla="*/ 11 h 19"/>
                <a:gd name="T6" fmla="*/ 8 w 20"/>
                <a:gd name="T7" fmla="*/ 9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9 h 19"/>
                <a:gd name="T14" fmla="*/ 10 w 20"/>
                <a:gd name="T15" fmla="*/ 19 h 19"/>
                <a:gd name="T16" fmla="*/ 20 w 20"/>
                <a:gd name="T17" fmla="*/ 9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9" y="11"/>
                    <a:pt x="8" y="10"/>
                    <a:pt x="8" y="9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Freeform 154"/>
            <p:cNvSpPr>
              <a:spLocks noEditPoints="1"/>
            </p:cNvSpPr>
            <p:nvPr/>
          </p:nvSpPr>
          <p:spPr bwMode="auto">
            <a:xfrm>
              <a:off x="8402638" y="2105025"/>
              <a:ext cx="52388" cy="52388"/>
            </a:xfrm>
            <a:custGeom>
              <a:avLst/>
              <a:gdLst>
                <a:gd name="T0" fmla="*/ 9 w 19"/>
                <a:gd name="T1" fmla="*/ 8 h 19"/>
                <a:gd name="T2" fmla="*/ 11 w 19"/>
                <a:gd name="T3" fmla="*/ 10 h 19"/>
                <a:gd name="T4" fmla="*/ 9 w 19"/>
                <a:gd name="T5" fmla="*/ 11 h 19"/>
                <a:gd name="T6" fmla="*/ 8 w 19"/>
                <a:gd name="T7" fmla="*/ 10 h 19"/>
                <a:gd name="T8" fmla="*/ 9 w 19"/>
                <a:gd name="T9" fmla="*/ 8 h 19"/>
                <a:gd name="T10" fmla="*/ 9 w 19"/>
                <a:gd name="T11" fmla="*/ 0 h 19"/>
                <a:gd name="T12" fmla="*/ 0 w 19"/>
                <a:gd name="T13" fmla="*/ 10 h 19"/>
                <a:gd name="T14" fmla="*/ 9 w 19"/>
                <a:gd name="T15" fmla="*/ 19 h 19"/>
                <a:gd name="T16" fmla="*/ 19 w 19"/>
                <a:gd name="T17" fmla="*/ 10 h 19"/>
                <a:gd name="T18" fmla="*/ 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8"/>
                  </a:moveTo>
                  <a:cubicBezTo>
                    <a:pt x="10" y="8"/>
                    <a:pt x="11" y="8"/>
                    <a:pt x="11" y="10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8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Freeform 155"/>
            <p:cNvSpPr>
              <a:spLocks noEditPoints="1"/>
            </p:cNvSpPr>
            <p:nvPr/>
          </p:nvSpPr>
          <p:spPr bwMode="auto">
            <a:xfrm>
              <a:off x="8259763" y="2105025"/>
              <a:ext cx="55563" cy="52388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10 h 19"/>
                <a:gd name="T4" fmla="*/ 10 w 20"/>
                <a:gd name="T5" fmla="*/ 11 h 19"/>
                <a:gd name="T6" fmla="*/ 8 w 20"/>
                <a:gd name="T7" fmla="*/ 10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10 h 19"/>
                <a:gd name="T14" fmla="*/ 10 w 20"/>
                <a:gd name="T15" fmla="*/ 19 h 19"/>
                <a:gd name="T16" fmla="*/ 20 w 20"/>
                <a:gd name="T17" fmla="*/ 10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10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Freeform 156"/>
            <p:cNvSpPr>
              <a:spLocks noEditPoints="1"/>
            </p:cNvSpPr>
            <p:nvPr/>
          </p:nvSpPr>
          <p:spPr bwMode="auto">
            <a:xfrm>
              <a:off x="9405938" y="3178175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Freeform 157"/>
            <p:cNvSpPr>
              <a:spLocks noEditPoints="1"/>
            </p:cNvSpPr>
            <p:nvPr/>
          </p:nvSpPr>
          <p:spPr bwMode="auto">
            <a:xfrm>
              <a:off x="9505950" y="3987800"/>
              <a:ext cx="55563" cy="52388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10 h 19"/>
                <a:gd name="T4" fmla="*/ 10 w 20"/>
                <a:gd name="T5" fmla="*/ 11 h 19"/>
                <a:gd name="T6" fmla="*/ 8 w 20"/>
                <a:gd name="T7" fmla="*/ 10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10 h 19"/>
                <a:gd name="T14" fmla="*/ 10 w 20"/>
                <a:gd name="T15" fmla="*/ 19 h 19"/>
                <a:gd name="T16" fmla="*/ 20 w 20"/>
                <a:gd name="T17" fmla="*/ 10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Freeform 158"/>
            <p:cNvSpPr>
              <a:spLocks noEditPoints="1"/>
            </p:cNvSpPr>
            <p:nvPr/>
          </p:nvSpPr>
          <p:spPr bwMode="auto">
            <a:xfrm>
              <a:off x="9594850" y="3228975"/>
              <a:ext cx="112713" cy="107950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19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19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Freeform 159"/>
            <p:cNvSpPr>
              <a:spLocks noEditPoints="1"/>
            </p:cNvSpPr>
            <p:nvPr/>
          </p:nvSpPr>
          <p:spPr bwMode="auto">
            <a:xfrm>
              <a:off x="8918575" y="2135188"/>
              <a:ext cx="107950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Freeform 160"/>
            <p:cNvSpPr>
              <a:spLocks noEditPoints="1"/>
            </p:cNvSpPr>
            <p:nvPr/>
          </p:nvSpPr>
          <p:spPr bwMode="auto">
            <a:xfrm>
              <a:off x="8499475" y="3141663"/>
              <a:ext cx="55563" cy="57150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Freeform 161"/>
            <p:cNvSpPr>
              <a:spLocks noEditPoints="1"/>
            </p:cNvSpPr>
            <p:nvPr/>
          </p:nvSpPr>
          <p:spPr bwMode="auto">
            <a:xfrm>
              <a:off x="8461375" y="3516313"/>
              <a:ext cx="114300" cy="114300"/>
            </a:xfrm>
            <a:custGeom>
              <a:avLst/>
              <a:gdLst>
                <a:gd name="T0" fmla="*/ 21 w 41"/>
                <a:gd name="T1" fmla="*/ 8 h 41"/>
                <a:gd name="T2" fmla="*/ 33 w 41"/>
                <a:gd name="T3" fmla="*/ 20 h 41"/>
                <a:gd name="T4" fmla="*/ 21 w 41"/>
                <a:gd name="T5" fmla="*/ 33 h 41"/>
                <a:gd name="T6" fmla="*/ 8 w 41"/>
                <a:gd name="T7" fmla="*/ 20 h 41"/>
                <a:gd name="T8" fmla="*/ 21 w 41"/>
                <a:gd name="T9" fmla="*/ 8 h 41"/>
                <a:gd name="T10" fmla="*/ 21 w 41"/>
                <a:gd name="T11" fmla="*/ 0 h 41"/>
                <a:gd name="T12" fmla="*/ 0 w 41"/>
                <a:gd name="T13" fmla="*/ 20 h 41"/>
                <a:gd name="T14" fmla="*/ 21 w 41"/>
                <a:gd name="T15" fmla="*/ 41 h 41"/>
                <a:gd name="T16" fmla="*/ 41 w 41"/>
                <a:gd name="T17" fmla="*/ 20 h 41"/>
                <a:gd name="T18" fmla="*/ 2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8"/>
                  </a:moveTo>
                  <a:cubicBezTo>
                    <a:pt x="28" y="8"/>
                    <a:pt x="33" y="14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ubicBezTo>
                    <a:pt x="14" y="33"/>
                    <a:pt x="8" y="27"/>
                    <a:pt x="8" y="20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Freeform 162"/>
            <p:cNvSpPr>
              <a:spLocks noEditPoints="1"/>
            </p:cNvSpPr>
            <p:nvPr/>
          </p:nvSpPr>
          <p:spPr bwMode="auto">
            <a:xfrm>
              <a:off x="7897813" y="3624263"/>
              <a:ext cx="109538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Freeform 163"/>
            <p:cNvSpPr>
              <a:spLocks noEditPoints="1"/>
            </p:cNvSpPr>
            <p:nvPr/>
          </p:nvSpPr>
          <p:spPr bwMode="auto">
            <a:xfrm>
              <a:off x="9207500" y="4289425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Freeform 164"/>
            <p:cNvSpPr>
              <a:spLocks noEditPoints="1"/>
            </p:cNvSpPr>
            <p:nvPr/>
          </p:nvSpPr>
          <p:spPr bwMode="auto">
            <a:xfrm>
              <a:off x="8613775" y="3335338"/>
              <a:ext cx="112713" cy="107950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Freeform 165"/>
            <p:cNvSpPr>
              <a:spLocks noEditPoints="1"/>
            </p:cNvSpPr>
            <p:nvPr/>
          </p:nvSpPr>
          <p:spPr bwMode="auto">
            <a:xfrm>
              <a:off x="9015413" y="2824163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Freeform 166"/>
            <p:cNvSpPr>
              <a:spLocks noEditPoints="1"/>
            </p:cNvSpPr>
            <p:nvPr/>
          </p:nvSpPr>
          <p:spPr bwMode="auto">
            <a:xfrm>
              <a:off x="9082088" y="3070225"/>
              <a:ext cx="109538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Freeform 167"/>
            <p:cNvSpPr>
              <a:spLocks noEditPoints="1"/>
            </p:cNvSpPr>
            <p:nvPr/>
          </p:nvSpPr>
          <p:spPr bwMode="auto">
            <a:xfrm>
              <a:off x="8874125" y="376713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Freeform 168"/>
            <p:cNvSpPr>
              <a:spLocks noEditPoints="1"/>
            </p:cNvSpPr>
            <p:nvPr/>
          </p:nvSpPr>
          <p:spPr bwMode="auto">
            <a:xfrm>
              <a:off x="9775825" y="3178175"/>
              <a:ext cx="53975" cy="55563"/>
            </a:xfrm>
            <a:custGeom>
              <a:avLst/>
              <a:gdLst>
                <a:gd name="T0" fmla="*/ 9 w 19"/>
                <a:gd name="T1" fmla="*/ 8 h 20"/>
                <a:gd name="T2" fmla="*/ 11 w 19"/>
                <a:gd name="T3" fmla="*/ 10 h 20"/>
                <a:gd name="T4" fmla="*/ 9 w 19"/>
                <a:gd name="T5" fmla="*/ 12 h 20"/>
                <a:gd name="T6" fmla="*/ 8 w 19"/>
                <a:gd name="T7" fmla="*/ 10 h 20"/>
                <a:gd name="T8" fmla="*/ 9 w 19"/>
                <a:gd name="T9" fmla="*/ 8 h 20"/>
                <a:gd name="T10" fmla="*/ 9 w 19"/>
                <a:gd name="T11" fmla="*/ 0 h 20"/>
                <a:gd name="T12" fmla="*/ 0 w 19"/>
                <a:gd name="T13" fmla="*/ 10 h 20"/>
                <a:gd name="T14" fmla="*/ 9 w 19"/>
                <a:gd name="T15" fmla="*/ 20 h 20"/>
                <a:gd name="T16" fmla="*/ 19 w 19"/>
                <a:gd name="T17" fmla="*/ 10 h 20"/>
                <a:gd name="T18" fmla="*/ 9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8"/>
                  </a:moveTo>
                  <a:cubicBezTo>
                    <a:pt x="11" y="8"/>
                    <a:pt x="11" y="9"/>
                    <a:pt x="11" y="10"/>
                  </a:cubicBezTo>
                  <a:cubicBezTo>
                    <a:pt x="11" y="11"/>
                    <a:pt x="11" y="12"/>
                    <a:pt x="9" y="12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Freeform 169"/>
            <p:cNvSpPr>
              <a:spLocks noEditPoints="1"/>
            </p:cNvSpPr>
            <p:nvPr/>
          </p:nvSpPr>
          <p:spPr bwMode="auto">
            <a:xfrm>
              <a:off x="8845550" y="4389438"/>
              <a:ext cx="55563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Freeform 170"/>
            <p:cNvSpPr>
              <a:spLocks noEditPoints="1"/>
            </p:cNvSpPr>
            <p:nvPr/>
          </p:nvSpPr>
          <p:spPr bwMode="auto">
            <a:xfrm>
              <a:off x="9583738" y="2794000"/>
              <a:ext cx="55563" cy="52388"/>
            </a:xfrm>
            <a:custGeom>
              <a:avLst/>
              <a:gdLst>
                <a:gd name="T0" fmla="*/ 10 w 20"/>
                <a:gd name="T1" fmla="*/ 8 h 19"/>
                <a:gd name="T2" fmla="*/ 12 w 20"/>
                <a:gd name="T3" fmla="*/ 10 h 19"/>
                <a:gd name="T4" fmla="*/ 10 w 20"/>
                <a:gd name="T5" fmla="*/ 11 h 19"/>
                <a:gd name="T6" fmla="*/ 8 w 20"/>
                <a:gd name="T7" fmla="*/ 10 h 19"/>
                <a:gd name="T8" fmla="*/ 10 w 20"/>
                <a:gd name="T9" fmla="*/ 8 h 19"/>
                <a:gd name="T10" fmla="*/ 10 w 20"/>
                <a:gd name="T11" fmla="*/ 0 h 19"/>
                <a:gd name="T12" fmla="*/ 0 w 20"/>
                <a:gd name="T13" fmla="*/ 10 h 19"/>
                <a:gd name="T14" fmla="*/ 10 w 20"/>
                <a:gd name="T15" fmla="*/ 19 h 19"/>
                <a:gd name="T16" fmla="*/ 20 w 20"/>
                <a:gd name="T17" fmla="*/ 10 h 19"/>
                <a:gd name="T18" fmla="*/ 10 w 20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8"/>
                  </a:moveTo>
                  <a:cubicBezTo>
                    <a:pt x="11" y="8"/>
                    <a:pt x="12" y="8"/>
                    <a:pt x="12" y="10"/>
                  </a:cubicBezTo>
                  <a:cubicBezTo>
                    <a:pt x="12" y="11"/>
                    <a:pt x="11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8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Freeform 171"/>
            <p:cNvSpPr>
              <a:spLocks noEditPoints="1"/>
            </p:cNvSpPr>
            <p:nvPr/>
          </p:nvSpPr>
          <p:spPr bwMode="auto">
            <a:xfrm>
              <a:off x="9810750" y="2547938"/>
              <a:ext cx="107950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Freeform 172"/>
            <p:cNvSpPr>
              <a:spLocks noEditPoints="1"/>
            </p:cNvSpPr>
            <p:nvPr/>
          </p:nvSpPr>
          <p:spPr bwMode="auto">
            <a:xfrm>
              <a:off x="9656763" y="2439988"/>
              <a:ext cx="107950" cy="107950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Freeform 173"/>
            <p:cNvSpPr>
              <a:spLocks noEditPoints="1"/>
            </p:cNvSpPr>
            <p:nvPr/>
          </p:nvSpPr>
          <p:spPr bwMode="auto">
            <a:xfrm>
              <a:off x="9018588" y="3240088"/>
              <a:ext cx="88900" cy="85725"/>
            </a:xfrm>
            <a:custGeom>
              <a:avLst/>
              <a:gdLst>
                <a:gd name="T0" fmla="*/ 16 w 32"/>
                <a:gd name="T1" fmla="*/ 8 h 31"/>
                <a:gd name="T2" fmla="*/ 24 w 32"/>
                <a:gd name="T3" fmla="*/ 15 h 31"/>
                <a:gd name="T4" fmla="*/ 16 w 32"/>
                <a:gd name="T5" fmla="*/ 23 h 31"/>
                <a:gd name="T6" fmla="*/ 8 w 32"/>
                <a:gd name="T7" fmla="*/ 15 h 31"/>
                <a:gd name="T8" fmla="*/ 16 w 32"/>
                <a:gd name="T9" fmla="*/ 8 h 31"/>
                <a:gd name="T10" fmla="*/ 16 w 32"/>
                <a:gd name="T11" fmla="*/ 0 h 31"/>
                <a:gd name="T12" fmla="*/ 0 w 32"/>
                <a:gd name="T13" fmla="*/ 15 h 31"/>
                <a:gd name="T14" fmla="*/ 16 w 32"/>
                <a:gd name="T15" fmla="*/ 31 h 31"/>
                <a:gd name="T16" fmla="*/ 32 w 32"/>
                <a:gd name="T17" fmla="*/ 15 h 31"/>
                <a:gd name="T18" fmla="*/ 16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8"/>
                  </a:moveTo>
                  <a:cubicBezTo>
                    <a:pt x="21" y="8"/>
                    <a:pt x="24" y="11"/>
                    <a:pt x="24" y="15"/>
                  </a:cubicBezTo>
                  <a:cubicBezTo>
                    <a:pt x="24" y="20"/>
                    <a:pt x="21" y="23"/>
                    <a:pt x="16" y="23"/>
                  </a:cubicBezTo>
                  <a:cubicBezTo>
                    <a:pt x="12" y="23"/>
                    <a:pt x="8" y="20"/>
                    <a:pt x="8" y="15"/>
                  </a:cubicBezTo>
                  <a:cubicBezTo>
                    <a:pt x="8" y="11"/>
                    <a:pt x="12" y="8"/>
                    <a:pt x="16" y="8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5" y="31"/>
                    <a:pt x="32" y="24"/>
                    <a:pt x="32" y="15"/>
                  </a:cubicBezTo>
                  <a:cubicBezTo>
                    <a:pt x="32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Freeform 174"/>
            <p:cNvSpPr>
              <a:spLocks noEditPoints="1"/>
            </p:cNvSpPr>
            <p:nvPr/>
          </p:nvSpPr>
          <p:spPr bwMode="auto">
            <a:xfrm>
              <a:off x="6729413" y="2808288"/>
              <a:ext cx="57150" cy="55563"/>
            </a:xfrm>
            <a:custGeom>
              <a:avLst/>
              <a:gdLst>
                <a:gd name="T0" fmla="*/ 10 w 20"/>
                <a:gd name="T1" fmla="*/ 8 h 20"/>
                <a:gd name="T2" fmla="*/ 12 w 20"/>
                <a:gd name="T3" fmla="*/ 10 h 20"/>
                <a:gd name="T4" fmla="*/ 10 w 20"/>
                <a:gd name="T5" fmla="*/ 12 h 20"/>
                <a:gd name="T6" fmla="*/ 8 w 20"/>
                <a:gd name="T7" fmla="*/ 10 h 20"/>
                <a:gd name="T8" fmla="*/ 10 w 20"/>
                <a:gd name="T9" fmla="*/ 8 h 20"/>
                <a:gd name="T10" fmla="*/ 10 w 20"/>
                <a:gd name="T11" fmla="*/ 0 h 20"/>
                <a:gd name="T12" fmla="*/ 0 w 20"/>
                <a:gd name="T13" fmla="*/ 10 h 20"/>
                <a:gd name="T14" fmla="*/ 10 w 20"/>
                <a:gd name="T15" fmla="*/ 20 h 20"/>
                <a:gd name="T16" fmla="*/ 20 w 20"/>
                <a:gd name="T17" fmla="*/ 10 h 20"/>
                <a:gd name="T18" fmla="*/ 10 w 20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8"/>
                  </a:moveTo>
                  <a:cubicBezTo>
                    <a:pt x="11" y="8"/>
                    <a:pt x="12" y="9"/>
                    <a:pt x="12" y="10"/>
                  </a:cubicBezTo>
                  <a:cubicBezTo>
                    <a:pt x="12" y="11"/>
                    <a:pt x="11" y="12"/>
                    <a:pt x="10" y="12"/>
                  </a:cubicBezTo>
                  <a:cubicBezTo>
                    <a:pt x="9" y="12"/>
                    <a:pt x="8" y="11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Freeform 175"/>
            <p:cNvSpPr>
              <a:spLocks noEditPoints="1"/>
            </p:cNvSpPr>
            <p:nvPr/>
          </p:nvSpPr>
          <p:spPr bwMode="auto">
            <a:xfrm>
              <a:off x="7642225" y="2540000"/>
              <a:ext cx="114300" cy="114300"/>
            </a:xfrm>
            <a:custGeom>
              <a:avLst/>
              <a:gdLst>
                <a:gd name="T0" fmla="*/ 21 w 41"/>
                <a:gd name="T1" fmla="*/ 8 h 41"/>
                <a:gd name="T2" fmla="*/ 33 w 41"/>
                <a:gd name="T3" fmla="*/ 21 h 41"/>
                <a:gd name="T4" fmla="*/ 21 w 41"/>
                <a:gd name="T5" fmla="*/ 33 h 41"/>
                <a:gd name="T6" fmla="*/ 8 w 41"/>
                <a:gd name="T7" fmla="*/ 21 h 41"/>
                <a:gd name="T8" fmla="*/ 21 w 41"/>
                <a:gd name="T9" fmla="*/ 8 h 41"/>
                <a:gd name="T10" fmla="*/ 21 w 41"/>
                <a:gd name="T11" fmla="*/ 0 h 41"/>
                <a:gd name="T12" fmla="*/ 0 w 41"/>
                <a:gd name="T13" fmla="*/ 21 h 41"/>
                <a:gd name="T14" fmla="*/ 21 w 41"/>
                <a:gd name="T15" fmla="*/ 41 h 41"/>
                <a:gd name="T16" fmla="*/ 41 w 41"/>
                <a:gd name="T17" fmla="*/ 21 h 41"/>
                <a:gd name="T18" fmla="*/ 2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8"/>
                  </a:moveTo>
                  <a:cubicBezTo>
                    <a:pt x="28" y="8"/>
                    <a:pt x="33" y="14"/>
                    <a:pt x="33" y="21"/>
                  </a:cubicBezTo>
                  <a:cubicBezTo>
                    <a:pt x="33" y="27"/>
                    <a:pt x="28" y="33"/>
                    <a:pt x="21" y="33"/>
                  </a:cubicBezTo>
                  <a:cubicBezTo>
                    <a:pt x="14" y="33"/>
                    <a:pt x="8" y="27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Freeform 176"/>
            <p:cNvSpPr>
              <a:spLocks noEditPoints="1"/>
            </p:cNvSpPr>
            <p:nvPr/>
          </p:nvSpPr>
          <p:spPr bwMode="auto">
            <a:xfrm>
              <a:off x="7797800" y="2190750"/>
              <a:ext cx="88900" cy="88900"/>
            </a:xfrm>
            <a:custGeom>
              <a:avLst/>
              <a:gdLst>
                <a:gd name="T0" fmla="*/ 16 w 32"/>
                <a:gd name="T1" fmla="*/ 8 h 32"/>
                <a:gd name="T2" fmla="*/ 24 w 32"/>
                <a:gd name="T3" fmla="*/ 16 h 32"/>
                <a:gd name="T4" fmla="*/ 16 w 32"/>
                <a:gd name="T5" fmla="*/ 24 h 32"/>
                <a:gd name="T6" fmla="*/ 8 w 32"/>
                <a:gd name="T7" fmla="*/ 16 h 32"/>
                <a:gd name="T8" fmla="*/ 16 w 32"/>
                <a:gd name="T9" fmla="*/ 8 h 32"/>
                <a:gd name="T10" fmla="*/ 16 w 32"/>
                <a:gd name="T11" fmla="*/ 0 h 32"/>
                <a:gd name="T12" fmla="*/ 0 w 32"/>
                <a:gd name="T13" fmla="*/ 16 h 32"/>
                <a:gd name="T14" fmla="*/ 16 w 32"/>
                <a:gd name="T15" fmla="*/ 32 h 32"/>
                <a:gd name="T16" fmla="*/ 32 w 32"/>
                <a:gd name="T17" fmla="*/ 16 h 32"/>
                <a:gd name="T18" fmla="*/ 1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8"/>
                  </a:moveTo>
                  <a:cubicBezTo>
                    <a:pt x="21" y="8"/>
                    <a:pt x="24" y="12"/>
                    <a:pt x="24" y="16"/>
                  </a:cubicBezTo>
                  <a:cubicBezTo>
                    <a:pt x="24" y="20"/>
                    <a:pt x="21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Freeform 177"/>
            <p:cNvSpPr>
              <a:spLocks noEditPoints="1"/>
            </p:cNvSpPr>
            <p:nvPr/>
          </p:nvSpPr>
          <p:spPr bwMode="auto">
            <a:xfrm>
              <a:off x="6724650" y="2511425"/>
              <a:ext cx="107950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Freeform 178"/>
            <p:cNvSpPr>
              <a:spLocks noEditPoints="1"/>
            </p:cNvSpPr>
            <p:nvPr/>
          </p:nvSpPr>
          <p:spPr bwMode="auto">
            <a:xfrm>
              <a:off x="6507163" y="2720975"/>
              <a:ext cx="74613" cy="76200"/>
            </a:xfrm>
            <a:custGeom>
              <a:avLst/>
              <a:gdLst>
                <a:gd name="T0" fmla="*/ 14 w 27"/>
                <a:gd name="T1" fmla="*/ 8 h 27"/>
                <a:gd name="T2" fmla="*/ 19 w 27"/>
                <a:gd name="T3" fmla="*/ 13 h 27"/>
                <a:gd name="T4" fmla="*/ 14 w 27"/>
                <a:gd name="T5" fmla="*/ 19 h 27"/>
                <a:gd name="T6" fmla="*/ 8 w 27"/>
                <a:gd name="T7" fmla="*/ 13 h 27"/>
                <a:gd name="T8" fmla="*/ 14 w 27"/>
                <a:gd name="T9" fmla="*/ 8 h 27"/>
                <a:gd name="T10" fmla="*/ 14 w 27"/>
                <a:gd name="T11" fmla="*/ 0 h 27"/>
                <a:gd name="T12" fmla="*/ 0 w 27"/>
                <a:gd name="T13" fmla="*/ 13 h 27"/>
                <a:gd name="T14" fmla="*/ 14 w 27"/>
                <a:gd name="T15" fmla="*/ 27 h 27"/>
                <a:gd name="T16" fmla="*/ 27 w 27"/>
                <a:gd name="T17" fmla="*/ 13 h 27"/>
                <a:gd name="T18" fmla="*/ 14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4" y="8"/>
                  </a:moveTo>
                  <a:cubicBezTo>
                    <a:pt x="17" y="8"/>
                    <a:pt x="19" y="10"/>
                    <a:pt x="19" y="13"/>
                  </a:cubicBezTo>
                  <a:cubicBezTo>
                    <a:pt x="19" y="16"/>
                    <a:pt x="17" y="19"/>
                    <a:pt x="14" y="19"/>
                  </a:cubicBezTo>
                  <a:cubicBezTo>
                    <a:pt x="10" y="19"/>
                    <a:pt x="8" y="16"/>
                    <a:pt x="8" y="13"/>
                  </a:cubicBezTo>
                  <a:cubicBezTo>
                    <a:pt x="8" y="10"/>
                    <a:pt x="10" y="8"/>
                    <a:pt x="14" y="8"/>
                  </a:cubicBezTo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Freeform 179"/>
            <p:cNvSpPr>
              <a:spLocks noEditPoints="1"/>
            </p:cNvSpPr>
            <p:nvPr/>
          </p:nvSpPr>
          <p:spPr bwMode="auto">
            <a:xfrm>
              <a:off x="7831138" y="2386013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Freeform 180"/>
            <p:cNvSpPr>
              <a:spLocks noEditPoints="1"/>
            </p:cNvSpPr>
            <p:nvPr/>
          </p:nvSpPr>
          <p:spPr bwMode="auto">
            <a:xfrm>
              <a:off x="6919913" y="3049588"/>
              <a:ext cx="107950" cy="112713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Freeform 181"/>
            <p:cNvSpPr>
              <a:spLocks noEditPoints="1"/>
            </p:cNvSpPr>
            <p:nvPr/>
          </p:nvSpPr>
          <p:spPr bwMode="auto">
            <a:xfrm>
              <a:off x="6170613" y="2743200"/>
              <a:ext cx="107950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Freeform 182"/>
            <p:cNvSpPr>
              <a:spLocks noEditPoints="1"/>
            </p:cNvSpPr>
            <p:nvPr/>
          </p:nvSpPr>
          <p:spPr bwMode="auto">
            <a:xfrm>
              <a:off x="6381750" y="3830638"/>
              <a:ext cx="107950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Freeform 183"/>
            <p:cNvSpPr>
              <a:spLocks noEditPoints="1"/>
            </p:cNvSpPr>
            <p:nvPr/>
          </p:nvSpPr>
          <p:spPr bwMode="auto">
            <a:xfrm>
              <a:off x="6356350" y="3343275"/>
              <a:ext cx="114300" cy="114300"/>
            </a:xfrm>
            <a:custGeom>
              <a:avLst/>
              <a:gdLst>
                <a:gd name="T0" fmla="*/ 21 w 41"/>
                <a:gd name="T1" fmla="*/ 8 h 41"/>
                <a:gd name="T2" fmla="*/ 33 w 41"/>
                <a:gd name="T3" fmla="*/ 20 h 41"/>
                <a:gd name="T4" fmla="*/ 21 w 41"/>
                <a:gd name="T5" fmla="*/ 33 h 41"/>
                <a:gd name="T6" fmla="*/ 8 w 41"/>
                <a:gd name="T7" fmla="*/ 20 h 41"/>
                <a:gd name="T8" fmla="*/ 21 w 41"/>
                <a:gd name="T9" fmla="*/ 8 h 41"/>
                <a:gd name="T10" fmla="*/ 21 w 41"/>
                <a:gd name="T11" fmla="*/ 0 h 41"/>
                <a:gd name="T12" fmla="*/ 0 w 41"/>
                <a:gd name="T13" fmla="*/ 20 h 41"/>
                <a:gd name="T14" fmla="*/ 21 w 41"/>
                <a:gd name="T15" fmla="*/ 41 h 41"/>
                <a:gd name="T16" fmla="*/ 41 w 41"/>
                <a:gd name="T17" fmla="*/ 20 h 41"/>
                <a:gd name="T18" fmla="*/ 2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8"/>
                  </a:moveTo>
                  <a:cubicBezTo>
                    <a:pt x="27" y="8"/>
                    <a:pt x="33" y="14"/>
                    <a:pt x="33" y="20"/>
                  </a:cubicBezTo>
                  <a:cubicBezTo>
                    <a:pt x="33" y="27"/>
                    <a:pt x="27" y="33"/>
                    <a:pt x="21" y="33"/>
                  </a:cubicBezTo>
                  <a:cubicBezTo>
                    <a:pt x="14" y="33"/>
                    <a:pt x="8" y="27"/>
                    <a:pt x="8" y="20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Freeform 184"/>
            <p:cNvSpPr>
              <a:spLocks noEditPoints="1"/>
            </p:cNvSpPr>
            <p:nvPr/>
          </p:nvSpPr>
          <p:spPr bwMode="auto">
            <a:xfrm>
              <a:off x="5353050" y="3468688"/>
              <a:ext cx="114300" cy="111125"/>
            </a:xfrm>
            <a:custGeom>
              <a:avLst/>
              <a:gdLst>
                <a:gd name="T0" fmla="*/ 21 w 41"/>
                <a:gd name="T1" fmla="*/ 8 h 40"/>
                <a:gd name="T2" fmla="*/ 33 w 41"/>
                <a:gd name="T3" fmla="*/ 20 h 40"/>
                <a:gd name="T4" fmla="*/ 21 w 41"/>
                <a:gd name="T5" fmla="*/ 32 h 40"/>
                <a:gd name="T6" fmla="*/ 8 w 41"/>
                <a:gd name="T7" fmla="*/ 20 h 40"/>
                <a:gd name="T8" fmla="*/ 21 w 41"/>
                <a:gd name="T9" fmla="*/ 8 h 40"/>
                <a:gd name="T10" fmla="*/ 21 w 41"/>
                <a:gd name="T11" fmla="*/ 0 h 40"/>
                <a:gd name="T12" fmla="*/ 0 w 41"/>
                <a:gd name="T13" fmla="*/ 20 h 40"/>
                <a:gd name="T14" fmla="*/ 21 w 41"/>
                <a:gd name="T15" fmla="*/ 40 h 40"/>
                <a:gd name="T16" fmla="*/ 41 w 41"/>
                <a:gd name="T17" fmla="*/ 20 h 40"/>
                <a:gd name="T18" fmla="*/ 21 w 41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21" y="8"/>
                  </a:move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2"/>
                    <a:pt x="21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1" y="40"/>
                  </a:cubicBezTo>
                  <a:cubicBezTo>
                    <a:pt x="32" y="40"/>
                    <a:pt x="41" y="3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Freeform 185"/>
            <p:cNvSpPr>
              <a:spLocks noEditPoints="1"/>
            </p:cNvSpPr>
            <p:nvPr/>
          </p:nvSpPr>
          <p:spPr bwMode="auto">
            <a:xfrm>
              <a:off x="6083300" y="3348038"/>
              <a:ext cx="111125" cy="114300"/>
            </a:xfrm>
            <a:custGeom>
              <a:avLst/>
              <a:gdLst>
                <a:gd name="T0" fmla="*/ 20 w 40"/>
                <a:gd name="T1" fmla="*/ 8 h 41"/>
                <a:gd name="T2" fmla="*/ 32 w 40"/>
                <a:gd name="T3" fmla="*/ 20 h 41"/>
                <a:gd name="T4" fmla="*/ 20 w 40"/>
                <a:gd name="T5" fmla="*/ 33 h 41"/>
                <a:gd name="T6" fmla="*/ 8 w 40"/>
                <a:gd name="T7" fmla="*/ 20 h 41"/>
                <a:gd name="T8" fmla="*/ 20 w 40"/>
                <a:gd name="T9" fmla="*/ 8 h 41"/>
                <a:gd name="T10" fmla="*/ 20 w 40"/>
                <a:gd name="T11" fmla="*/ 0 h 41"/>
                <a:gd name="T12" fmla="*/ 0 w 40"/>
                <a:gd name="T13" fmla="*/ 20 h 41"/>
                <a:gd name="T14" fmla="*/ 20 w 40"/>
                <a:gd name="T15" fmla="*/ 41 h 41"/>
                <a:gd name="T16" fmla="*/ 40 w 40"/>
                <a:gd name="T17" fmla="*/ 20 h 41"/>
                <a:gd name="T18" fmla="*/ 2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3"/>
                    <a:pt x="20" y="33"/>
                  </a:cubicBezTo>
                  <a:cubicBezTo>
                    <a:pt x="13" y="33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Freeform 186"/>
            <p:cNvSpPr>
              <a:spLocks noEditPoints="1"/>
            </p:cNvSpPr>
            <p:nvPr/>
          </p:nvSpPr>
          <p:spPr bwMode="auto">
            <a:xfrm>
              <a:off x="7435850" y="3346450"/>
              <a:ext cx="111125" cy="114300"/>
            </a:xfrm>
            <a:custGeom>
              <a:avLst/>
              <a:gdLst>
                <a:gd name="T0" fmla="*/ 20 w 40"/>
                <a:gd name="T1" fmla="*/ 8 h 41"/>
                <a:gd name="T2" fmla="*/ 32 w 40"/>
                <a:gd name="T3" fmla="*/ 21 h 41"/>
                <a:gd name="T4" fmla="*/ 20 w 40"/>
                <a:gd name="T5" fmla="*/ 33 h 41"/>
                <a:gd name="T6" fmla="*/ 8 w 40"/>
                <a:gd name="T7" fmla="*/ 21 h 41"/>
                <a:gd name="T8" fmla="*/ 20 w 40"/>
                <a:gd name="T9" fmla="*/ 8 h 41"/>
                <a:gd name="T10" fmla="*/ 20 w 40"/>
                <a:gd name="T11" fmla="*/ 0 h 41"/>
                <a:gd name="T12" fmla="*/ 0 w 40"/>
                <a:gd name="T13" fmla="*/ 21 h 41"/>
                <a:gd name="T14" fmla="*/ 20 w 40"/>
                <a:gd name="T15" fmla="*/ 41 h 41"/>
                <a:gd name="T16" fmla="*/ 40 w 40"/>
                <a:gd name="T17" fmla="*/ 21 h 41"/>
                <a:gd name="T18" fmla="*/ 2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8"/>
                  </a:moveTo>
                  <a:cubicBezTo>
                    <a:pt x="27" y="8"/>
                    <a:pt x="32" y="14"/>
                    <a:pt x="32" y="21"/>
                  </a:cubicBezTo>
                  <a:cubicBezTo>
                    <a:pt x="32" y="27"/>
                    <a:pt x="27" y="33"/>
                    <a:pt x="20" y="33"/>
                  </a:cubicBezTo>
                  <a:cubicBezTo>
                    <a:pt x="13" y="33"/>
                    <a:pt x="8" y="27"/>
                    <a:pt x="8" y="21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Freeform 187"/>
            <p:cNvSpPr>
              <a:spLocks noEditPoints="1"/>
            </p:cNvSpPr>
            <p:nvPr/>
          </p:nvSpPr>
          <p:spPr bwMode="auto">
            <a:xfrm>
              <a:off x="7646988" y="3067050"/>
              <a:ext cx="114300" cy="114300"/>
            </a:xfrm>
            <a:custGeom>
              <a:avLst/>
              <a:gdLst>
                <a:gd name="T0" fmla="*/ 21 w 41"/>
                <a:gd name="T1" fmla="*/ 8 h 41"/>
                <a:gd name="T2" fmla="*/ 33 w 41"/>
                <a:gd name="T3" fmla="*/ 20 h 41"/>
                <a:gd name="T4" fmla="*/ 21 w 41"/>
                <a:gd name="T5" fmla="*/ 33 h 41"/>
                <a:gd name="T6" fmla="*/ 8 w 41"/>
                <a:gd name="T7" fmla="*/ 20 h 41"/>
                <a:gd name="T8" fmla="*/ 21 w 41"/>
                <a:gd name="T9" fmla="*/ 8 h 41"/>
                <a:gd name="T10" fmla="*/ 21 w 41"/>
                <a:gd name="T11" fmla="*/ 0 h 41"/>
                <a:gd name="T12" fmla="*/ 0 w 41"/>
                <a:gd name="T13" fmla="*/ 20 h 41"/>
                <a:gd name="T14" fmla="*/ 21 w 41"/>
                <a:gd name="T15" fmla="*/ 41 h 41"/>
                <a:gd name="T16" fmla="*/ 41 w 41"/>
                <a:gd name="T17" fmla="*/ 20 h 41"/>
                <a:gd name="T18" fmla="*/ 2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8"/>
                  </a:moveTo>
                  <a:cubicBezTo>
                    <a:pt x="28" y="8"/>
                    <a:pt x="33" y="14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ubicBezTo>
                    <a:pt x="14" y="33"/>
                    <a:pt x="8" y="27"/>
                    <a:pt x="8" y="20"/>
                  </a:cubicBezTo>
                  <a:cubicBezTo>
                    <a:pt x="8" y="14"/>
                    <a:pt x="14" y="8"/>
                    <a:pt x="21" y="8"/>
                  </a:cubicBezTo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2"/>
                    <a:pt x="10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Freeform 188"/>
            <p:cNvSpPr>
              <a:spLocks noEditPoints="1"/>
            </p:cNvSpPr>
            <p:nvPr/>
          </p:nvSpPr>
          <p:spPr bwMode="auto">
            <a:xfrm>
              <a:off x="7237413" y="3683000"/>
              <a:ext cx="111125" cy="112713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Freeform 189"/>
            <p:cNvSpPr>
              <a:spLocks noEditPoints="1"/>
            </p:cNvSpPr>
            <p:nvPr/>
          </p:nvSpPr>
          <p:spPr bwMode="auto">
            <a:xfrm>
              <a:off x="6584950" y="3446463"/>
              <a:ext cx="109538" cy="107950"/>
            </a:xfrm>
            <a:custGeom>
              <a:avLst/>
              <a:gdLst>
                <a:gd name="T0" fmla="*/ 19 w 39"/>
                <a:gd name="T1" fmla="*/ 8 h 39"/>
                <a:gd name="T2" fmla="*/ 31 w 39"/>
                <a:gd name="T3" fmla="*/ 20 h 39"/>
                <a:gd name="T4" fmla="*/ 19 w 39"/>
                <a:gd name="T5" fmla="*/ 31 h 39"/>
                <a:gd name="T6" fmla="*/ 8 w 39"/>
                <a:gd name="T7" fmla="*/ 20 h 39"/>
                <a:gd name="T8" fmla="*/ 19 w 39"/>
                <a:gd name="T9" fmla="*/ 8 h 39"/>
                <a:gd name="T10" fmla="*/ 19 w 39"/>
                <a:gd name="T11" fmla="*/ 0 h 39"/>
                <a:gd name="T12" fmla="*/ 0 w 39"/>
                <a:gd name="T13" fmla="*/ 20 h 39"/>
                <a:gd name="T14" fmla="*/ 19 w 39"/>
                <a:gd name="T15" fmla="*/ 39 h 39"/>
                <a:gd name="T16" fmla="*/ 39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Freeform 190"/>
            <p:cNvSpPr>
              <a:spLocks noEditPoints="1"/>
            </p:cNvSpPr>
            <p:nvPr/>
          </p:nvSpPr>
          <p:spPr bwMode="auto">
            <a:xfrm>
              <a:off x="7123113" y="4106863"/>
              <a:ext cx="109538" cy="112713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20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Freeform 191"/>
            <p:cNvSpPr>
              <a:spLocks noEditPoints="1"/>
            </p:cNvSpPr>
            <p:nvPr/>
          </p:nvSpPr>
          <p:spPr bwMode="auto">
            <a:xfrm>
              <a:off x="7488238" y="2813050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20 h 39"/>
                <a:gd name="T4" fmla="*/ 20 w 40"/>
                <a:gd name="T5" fmla="*/ 31 h 39"/>
                <a:gd name="T6" fmla="*/ 8 w 40"/>
                <a:gd name="T7" fmla="*/ 20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20 h 39"/>
                <a:gd name="T14" fmla="*/ 20 w 40"/>
                <a:gd name="T15" fmla="*/ 39 h 39"/>
                <a:gd name="T16" fmla="*/ 40 w 40"/>
                <a:gd name="T17" fmla="*/ 20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20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4" y="31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Freeform 192"/>
            <p:cNvSpPr>
              <a:spLocks noEditPoints="1"/>
            </p:cNvSpPr>
            <p:nvPr/>
          </p:nvSpPr>
          <p:spPr bwMode="auto">
            <a:xfrm>
              <a:off x="7097713" y="3473450"/>
              <a:ext cx="109538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Freeform 193"/>
            <p:cNvSpPr>
              <a:spLocks noEditPoints="1"/>
            </p:cNvSpPr>
            <p:nvPr/>
          </p:nvSpPr>
          <p:spPr bwMode="auto">
            <a:xfrm>
              <a:off x="7092950" y="2289175"/>
              <a:ext cx="107950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Freeform 194"/>
            <p:cNvSpPr>
              <a:spLocks noEditPoints="1"/>
            </p:cNvSpPr>
            <p:nvPr/>
          </p:nvSpPr>
          <p:spPr bwMode="auto">
            <a:xfrm>
              <a:off x="6415088" y="2525713"/>
              <a:ext cx="109538" cy="111125"/>
            </a:xfrm>
            <a:custGeom>
              <a:avLst/>
              <a:gdLst>
                <a:gd name="T0" fmla="*/ 20 w 39"/>
                <a:gd name="T1" fmla="*/ 8 h 40"/>
                <a:gd name="T2" fmla="*/ 31 w 39"/>
                <a:gd name="T3" fmla="*/ 20 h 40"/>
                <a:gd name="T4" fmla="*/ 20 w 39"/>
                <a:gd name="T5" fmla="*/ 32 h 40"/>
                <a:gd name="T6" fmla="*/ 8 w 39"/>
                <a:gd name="T7" fmla="*/ 20 h 40"/>
                <a:gd name="T8" fmla="*/ 20 w 39"/>
                <a:gd name="T9" fmla="*/ 8 h 40"/>
                <a:gd name="T10" fmla="*/ 20 w 39"/>
                <a:gd name="T11" fmla="*/ 0 h 40"/>
                <a:gd name="T12" fmla="*/ 0 w 39"/>
                <a:gd name="T13" fmla="*/ 20 h 40"/>
                <a:gd name="T14" fmla="*/ 20 w 39"/>
                <a:gd name="T15" fmla="*/ 40 h 40"/>
                <a:gd name="T16" fmla="*/ 39 w 39"/>
                <a:gd name="T17" fmla="*/ 20 h 40"/>
                <a:gd name="T18" fmla="*/ 20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20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39" y="31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Freeform 195"/>
            <p:cNvSpPr>
              <a:spLocks noEditPoints="1"/>
            </p:cNvSpPr>
            <p:nvPr/>
          </p:nvSpPr>
          <p:spPr bwMode="auto">
            <a:xfrm>
              <a:off x="6691313" y="3041650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Freeform 196"/>
            <p:cNvSpPr>
              <a:spLocks noEditPoints="1"/>
            </p:cNvSpPr>
            <p:nvPr/>
          </p:nvSpPr>
          <p:spPr bwMode="auto">
            <a:xfrm>
              <a:off x="6832600" y="2249488"/>
              <a:ext cx="109538" cy="109538"/>
            </a:xfrm>
            <a:custGeom>
              <a:avLst/>
              <a:gdLst>
                <a:gd name="T0" fmla="*/ 20 w 39"/>
                <a:gd name="T1" fmla="*/ 8 h 39"/>
                <a:gd name="T2" fmla="*/ 31 w 39"/>
                <a:gd name="T3" fmla="*/ 19 h 39"/>
                <a:gd name="T4" fmla="*/ 20 w 39"/>
                <a:gd name="T5" fmla="*/ 31 h 39"/>
                <a:gd name="T6" fmla="*/ 8 w 39"/>
                <a:gd name="T7" fmla="*/ 19 h 39"/>
                <a:gd name="T8" fmla="*/ 20 w 39"/>
                <a:gd name="T9" fmla="*/ 8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Freeform 197"/>
            <p:cNvSpPr>
              <a:spLocks noEditPoints="1"/>
            </p:cNvSpPr>
            <p:nvPr/>
          </p:nvSpPr>
          <p:spPr bwMode="auto">
            <a:xfrm>
              <a:off x="7488238" y="2130425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6" y="8"/>
                    <a:pt x="32" y="14"/>
                    <a:pt x="32" y="20"/>
                  </a:cubicBezTo>
                  <a:cubicBezTo>
                    <a:pt x="32" y="27"/>
                    <a:pt x="26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Freeform 198"/>
            <p:cNvSpPr>
              <a:spLocks noEditPoints="1"/>
            </p:cNvSpPr>
            <p:nvPr/>
          </p:nvSpPr>
          <p:spPr bwMode="auto">
            <a:xfrm>
              <a:off x="5949950" y="2681288"/>
              <a:ext cx="88900" cy="90488"/>
            </a:xfrm>
            <a:custGeom>
              <a:avLst/>
              <a:gdLst>
                <a:gd name="T0" fmla="*/ 16 w 32"/>
                <a:gd name="T1" fmla="*/ 8 h 32"/>
                <a:gd name="T2" fmla="*/ 24 w 32"/>
                <a:gd name="T3" fmla="*/ 16 h 32"/>
                <a:gd name="T4" fmla="*/ 16 w 32"/>
                <a:gd name="T5" fmla="*/ 24 h 32"/>
                <a:gd name="T6" fmla="*/ 8 w 32"/>
                <a:gd name="T7" fmla="*/ 16 h 32"/>
                <a:gd name="T8" fmla="*/ 16 w 32"/>
                <a:gd name="T9" fmla="*/ 8 h 32"/>
                <a:gd name="T10" fmla="*/ 16 w 32"/>
                <a:gd name="T11" fmla="*/ 0 h 32"/>
                <a:gd name="T12" fmla="*/ 0 w 32"/>
                <a:gd name="T13" fmla="*/ 16 h 32"/>
                <a:gd name="T14" fmla="*/ 16 w 32"/>
                <a:gd name="T15" fmla="*/ 32 h 32"/>
                <a:gd name="T16" fmla="*/ 32 w 32"/>
                <a:gd name="T17" fmla="*/ 16 h 32"/>
                <a:gd name="T18" fmla="*/ 1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8"/>
                  </a:move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Freeform 199"/>
            <p:cNvSpPr>
              <a:spLocks noEditPoints="1"/>
            </p:cNvSpPr>
            <p:nvPr/>
          </p:nvSpPr>
          <p:spPr bwMode="auto">
            <a:xfrm>
              <a:off x="5994400" y="2838450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4"/>
                    <a:pt x="32" y="20"/>
                  </a:cubicBezTo>
                  <a:cubicBezTo>
                    <a:pt x="32" y="27"/>
                    <a:pt x="27" y="32"/>
                    <a:pt x="20" y="32"/>
                  </a:cubicBezTo>
                  <a:cubicBezTo>
                    <a:pt x="14" y="32"/>
                    <a:pt x="8" y="27"/>
                    <a:pt x="8" y="20"/>
                  </a:cubicBezTo>
                  <a:cubicBezTo>
                    <a:pt x="8" y="14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Freeform 200"/>
            <p:cNvSpPr>
              <a:spLocks noEditPoints="1"/>
            </p:cNvSpPr>
            <p:nvPr/>
          </p:nvSpPr>
          <p:spPr bwMode="auto">
            <a:xfrm>
              <a:off x="5691188" y="2620963"/>
              <a:ext cx="107950" cy="111125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4"/>
                    <a:pt x="31" y="20"/>
                  </a:cubicBezTo>
                  <a:cubicBezTo>
                    <a:pt x="31" y="27"/>
                    <a:pt x="26" y="32"/>
                    <a:pt x="19" y="32"/>
                  </a:cubicBezTo>
                  <a:cubicBezTo>
                    <a:pt x="13" y="32"/>
                    <a:pt x="8" y="27"/>
                    <a:pt x="8" y="20"/>
                  </a:cubicBezTo>
                  <a:cubicBezTo>
                    <a:pt x="8" y="14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Freeform 201"/>
            <p:cNvSpPr>
              <a:spLocks noEditPoints="1"/>
            </p:cNvSpPr>
            <p:nvPr/>
          </p:nvSpPr>
          <p:spPr bwMode="auto">
            <a:xfrm>
              <a:off x="5737225" y="2816225"/>
              <a:ext cx="90488" cy="88900"/>
            </a:xfrm>
            <a:custGeom>
              <a:avLst/>
              <a:gdLst>
                <a:gd name="T0" fmla="*/ 16 w 32"/>
                <a:gd name="T1" fmla="*/ 8 h 32"/>
                <a:gd name="T2" fmla="*/ 24 w 32"/>
                <a:gd name="T3" fmla="*/ 16 h 32"/>
                <a:gd name="T4" fmla="*/ 16 w 32"/>
                <a:gd name="T5" fmla="*/ 24 h 32"/>
                <a:gd name="T6" fmla="*/ 8 w 32"/>
                <a:gd name="T7" fmla="*/ 16 h 32"/>
                <a:gd name="T8" fmla="*/ 16 w 32"/>
                <a:gd name="T9" fmla="*/ 8 h 32"/>
                <a:gd name="T10" fmla="*/ 16 w 32"/>
                <a:gd name="T11" fmla="*/ 0 h 32"/>
                <a:gd name="T12" fmla="*/ 0 w 32"/>
                <a:gd name="T13" fmla="*/ 16 h 32"/>
                <a:gd name="T14" fmla="*/ 16 w 32"/>
                <a:gd name="T15" fmla="*/ 32 h 32"/>
                <a:gd name="T16" fmla="*/ 32 w 32"/>
                <a:gd name="T17" fmla="*/ 16 h 32"/>
                <a:gd name="T18" fmla="*/ 1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8"/>
                  </a:moveTo>
                  <a:cubicBezTo>
                    <a:pt x="20" y="8"/>
                    <a:pt x="24" y="11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2"/>
                    <a:pt x="16" y="32"/>
                  </a:cubicBezTo>
                  <a:cubicBezTo>
                    <a:pt x="25" y="32"/>
                    <a:pt x="32" y="24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Freeform 202"/>
            <p:cNvSpPr>
              <a:spLocks noEditPoints="1"/>
            </p:cNvSpPr>
            <p:nvPr/>
          </p:nvSpPr>
          <p:spPr bwMode="auto">
            <a:xfrm>
              <a:off x="5595938" y="3313113"/>
              <a:ext cx="111125" cy="111125"/>
            </a:xfrm>
            <a:custGeom>
              <a:avLst/>
              <a:gdLst>
                <a:gd name="T0" fmla="*/ 20 w 40"/>
                <a:gd name="T1" fmla="*/ 8 h 40"/>
                <a:gd name="T2" fmla="*/ 32 w 40"/>
                <a:gd name="T3" fmla="*/ 20 h 40"/>
                <a:gd name="T4" fmla="*/ 20 w 40"/>
                <a:gd name="T5" fmla="*/ 32 h 40"/>
                <a:gd name="T6" fmla="*/ 8 w 40"/>
                <a:gd name="T7" fmla="*/ 20 h 40"/>
                <a:gd name="T8" fmla="*/ 20 w 40"/>
                <a:gd name="T9" fmla="*/ 8 h 40"/>
                <a:gd name="T10" fmla="*/ 20 w 40"/>
                <a:gd name="T11" fmla="*/ 0 h 40"/>
                <a:gd name="T12" fmla="*/ 0 w 40"/>
                <a:gd name="T13" fmla="*/ 20 h 40"/>
                <a:gd name="T14" fmla="*/ 20 w 40"/>
                <a:gd name="T15" fmla="*/ 40 h 40"/>
                <a:gd name="T16" fmla="*/ 40 w 40"/>
                <a:gd name="T17" fmla="*/ 20 h 40"/>
                <a:gd name="T18" fmla="*/ 20 w 40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8"/>
                  </a:moveTo>
                  <a:cubicBezTo>
                    <a:pt x="27" y="8"/>
                    <a:pt x="32" y="13"/>
                    <a:pt x="32" y="20"/>
                  </a:cubicBezTo>
                  <a:cubicBezTo>
                    <a:pt x="32" y="26"/>
                    <a:pt x="27" y="32"/>
                    <a:pt x="20" y="32"/>
                  </a:cubicBezTo>
                  <a:cubicBezTo>
                    <a:pt x="14" y="32"/>
                    <a:pt x="8" y="26"/>
                    <a:pt x="8" y="20"/>
                  </a:cubicBezTo>
                  <a:cubicBezTo>
                    <a:pt x="8" y="13"/>
                    <a:pt x="14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Freeform 203"/>
            <p:cNvSpPr>
              <a:spLocks noEditPoints="1"/>
            </p:cNvSpPr>
            <p:nvPr/>
          </p:nvSpPr>
          <p:spPr bwMode="auto">
            <a:xfrm>
              <a:off x="5422900" y="4062413"/>
              <a:ext cx="111125" cy="109538"/>
            </a:xfrm>
            <a:custGeom>
              <a:avLst/>
              <a:gdLst>
                <a:gd name="T0" fmla="*/ 20 w 40"/>
                <a:gd name="T1" fmla="*/ 8 h 39"/>
                <a:gd name="T2" fmla="*/ 32 w 40"/>
                <a:gd name="T3" fmla="*/ 19 h 39"/>
                <a:gd name="T4" fmla="*/ 20 w 40"/>
                <a:gd name="T5" fmla="*/ 31 h 39"/>
                <a:gd name="T6" fmla="*/ 8 w 40"/>
                <a:gd name="T7" fmla="*/ 19 h 39"/>
                <a:gd name="T8" fmla="*/ 20 w 40"/>
                <a:gd name="T9" fmla="*/ 8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8"/>
                  </a:moveTo>
                  <a:cubicBezTo>
                    <a:pt x="26" y="8"/>
                    <a:pt x="32" y="13"/>
                    <a:pt x="32" y="19"/>
                  </a:cubicBezTo>
                  <a:cubicBezTo>
                    <a:pt x="32" y="26"/>
                    <a:pt x="26" y="31"/>
                    <a:pt x="20" y="31"/>
                  </a:cubicBezTo>
                  <a:cubicBezTo>
                    <a:pt x="13" y="31"/>
                    <a:pt x="8" y="26"/>
                    <a:pt x="8" y="19"/>
                  </a:cubicBezTo>
                  <a:cubicBezTo>
                    <a:pt x="8" y="13"/>
                    <a:pt x="13" y="8"/>
                    <a:pt x="20" y="8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Freeform 204"/>
            <p:cNvSpPr>
              <a:spLocks noEditPoints="1"/>
            </p:cNvSpPr>
            <p:nvPr/>
          </p:nvSpPr>
          <p:spPr bwMode="auto">
            <a:xfrm>
              <a:off x="6122988" y="4405313"/>
              <a:ext cx="107950" cy="112713"/>
            </a:xfrm>
            <a:custGeom>
              <a:avLst/>
              <a:gdLst>
                <a:gd name="T0" fmla="*/ 19 w 39"/>
                <a:gd name="T1" fmla="*/ 8 h 40"/>
                <a:gd name="T2" fmla="*/ 31 w 39"/>
                <a:gd name="T3" fmla="*/ 20 h 40"/>
                <a:gd name="T4" fmla="*/ 19 w 39"/>
                <a:gd name="T5" fmla="*/ 32 h 40"/>
                <a:gd name="T6" fmla="*/ 8 w 39"/>
                <a:gd name="T7" fmla="*/ 20 h 40"/>
                <a:gd name="T8" fmla="*/ 19 w 39"/>
                <a:gd name="T9" fmla="*/ 8 h 40"/>
                <a:gd name="T10" fmla="*/ 19 w 39"/>
                <a:gd name="T11" fmla="*/ 0 h 40"/>
                <a:gd name="T12" fmla="*/ 0 w 39"/>
                <a:gd name="T13" fmla="*/ 20 h 40"/>
                <a:gd name="T14" fmla="*/ 19 w 39"/>
                <a:gd name="T15" fmla="*/ 40 h 40"/>
                <a:gd name="T16" fmla="*/ 39 w 39"/>
                <a:gd name="T17" fmla="*/ 20 h 40"/>
                <a:gd name="T18" fmla="*/ 19 w 39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19" y="8"/>
                  </a:moveTo>
                  <a:cubicBezTo>
                    <a:pt x="26" y="8"/>
                    <a:pt x="31" y="13"/>
                    <a:pt x="31" y="20"/>
                  </a:cubicBezTo>
                  <a:cubicBezTo>
                    <a:pt x="31" y="26"/>
                    <a:pt x="26" y="32"/>
                    <a:pt x="19" y="32"/>
                  </a:cubicBezTo>
                  <a:cubicBezTo>
                    <a:pt x="13" y="32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19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13" name="Group 406"/>
            <p:cNvGrpSpPr>
              <a:grpSpLocks/>
            </p:cNvGrpSpPr>
            <p:nvPr/>
          </p:nvGrpSpPr>
          <p:grpSpPr bwMode="auto">
            <a:xfrm>
              <a:off x="1897063" y="1825625"/>
              <a:ext cx="8412163" cy="4351338"/>
              <a:chOff x="1195" y="1150"/>
              <a:chExt cx="5299" cy="2741"/>
            </a:xfrm>
            <a:grpFill/>
          </p:grpSpPr>
          <p:sp>
            <p:nvSpPr>
              <p:cNvPr id="1763" name="Freeform 206"/>
              <p:cNvSpPr>
                <a:spLocks noEditPoints="1"/>
              </p:cNvSpPr>
              <p:nvPr/>
            </p:nvSpPr>
            <p:spPr bwMode="auto">
              <a:xfrm>
                <a:off x="5855" y="271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Freeform 207"/>
              <p:cNvSpPr>
                <a:spLocks noEditPoints="1"/>
              </p:cNvSpPr>
              <p:nvPr/>
            </p:nvSpPr>
            <p:spPr bwMode="auto">
              <a:xfrm>
                <a:off x="6102" y="3304"/>
                <a:ext cx="55" cy="56"/>
              </a:xfrm>
              <a:custGeom>
                <a:avLst/>
                <a:gdLst>
                  <a:gd name="T0" fmla="*/ 16 w 31"/>
                  <a:gd name="T1" fmla="*/ 8 h 32"/>
                  <a:gd name="T2" fmla="*/ 23 w 31"/>
                  <a:gd name="T3" fmla="*/ 16 h 32"/>
                  <a:gd name="T4" fmla="*/ 16 w 31"/>
                  <a:gd name="T5" fmla="*/ 24 h 32"/>
                  <a:gd name="T6" fmla="*/ 8 w 31"/>
                  <a:gd name="T7" fmla="*/ 16 h 32"/>
                  <a:gd name="T8" fmla="*/ 16 w 31"/>
                  <a:gd name="T9" fmla="*/ 8 h 32"/>
                  <a:gd name="T10" fmla="*/ 16 w 31"/>
                  <a:gd name="T11" fmla="*/ 0 h 32"/>
                  <a:gd name="T12" fmla="*/ 0 w 31"/>
                  <a:gd name="T13" fmla="*/ 16 h 32"/>
                  <a:gd name="T14" fmla="*/ 16 w 31"/>
                  <a:gd name="T15" fmla="*/ 32 h 32"/>
                  <a:gd name="T16" fmla="*/ 31 w 31"/>
                  <a:gd name="T17" fmla="*/ 16 h 32"/>
                  <a:gd name="T18" fmla="*/ 16 w 31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2">
                    <a:moveTo>
                      <a:pt x="16" y="8"/>
                    </a:moveTo>
                    <a:cubicBezTo>
                      <a:pt x="20" y="8"/>
                      <a:pt x="23" y="11"/>
                      <a:pt x="23" y="16"/>
                    </a:cubicBezTo>
                    <a:cubicBezTo>
                      <a:pt x="23" y="20"/>
                      <a:pt x="20" y="24"/>
                      <a:pt x="16" y="24"/>
                    </a:cubicBezTo>
                    <a:cubicBezTo>
                      <a:pt x="11" y="24"/>
                      <a:pt x="8" y="20"/>
                      <a:pt x="8" y="16"/>
                    </a:cubicBezTo>
                    <a:cubicBezTo>
                      <a:pt x="8" y="11"/>
                      <a:pt x="11" y="8"/>
                      <a:pt x="16" y="8"/>
                    </a:cubicBezTo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4" y="32"/>
                      <a:pt x="31" y="25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Freeform 208"/>
              <p:cNvSpPr>
                <a:spLocks noEditPoints="1"/>
              </p:cNvSpPr>
              <p:nvPr/>
            </p:nvSpPr>
            <p:spPr bwMode="auto">
              <a:xfrm>
                <a:off x="6176" y="3443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Freeform 209"/>
              <p:cNvSpPr>
                <a:spLocks noEditPoints="1"/>
              </p:cNvSpPr>
              <p:nvPr/>
            </p:nvSpPr>
            <p:spPr bwMode="auto">
              <a:xfrm>
                <a:off x="6118" y="3429"/>
                <a:ext cx="39" cy="40"/>
              </a:xfrm>
              <a:custGeom>
                <a:avLst/>
                <a:gdLst>
                  <a:gd name="T0" fmla="*/ 11 w 22"/>
                  <a:gd name="T1" fmla="*/ 8 h 23"/>
                  <a:gd name="T2" fmla="*/ 14 w 22"/>
                  <a:gd name="T3" fmla="*/ 12 h 23"/>
                  <a:gd name="T4" fmla="*/ 11 w 22"/>
                  <a:gd name="T5" fmla="*/ 15 h 23"/>
                  <a:gd name="T6" fmla="*/ 8 w 22"/>
                  <a:gd name="T7" fmla="*/ 12 h 23"/>
                  <a:gd name="T8" fmla="*/ 11 w 22"/>
                  <a:gd name="T9" fmla="*/ 8 h 23"/>
                  <a:gd name="T10" fmla="*/ 11 w 22"/>
                  <a:gd name="T11" fmla="*/ 0 h 23"/>
                  <a:gd name="T12" fmla="*/ 0 w 22"/>
                  <a:gd name="T13" fmla="*/ 12 h 23"/>
                  <a:gd name="T14" fmla="*/ 11 w 22"/>
                  <a:gd name="T15" fmla="*/ 23 h 23"/>
                  <a:gd name="T16" fmla="*/ 22 w 22"/>
                  <a:gd name="T17" fmla="*/ 12 h 23"/>
                  <a:gd name="T18" fmla="*/ 11 w 22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3">
                    <a:moveTo>
                      <a:pt x="11" y="8"/>
                    </a:moveTo>
                    <a:cubicBezTo>
                      <a:pt x="13" y="8"/>
                      <a:pt x="14" y="10"/>
                      <a:pt x="14" y="12"/>
                    </a:cubicBezTo>
                    <a:cubicBezTo>
                      <a:pt x="14" y="14"/>
                      <a:pt x="13" y="15"/>
                      <a:pt x="11" y="15"/>
                    </a:cubicBezTo>
                    <a:cubicBezTo>
                      <a:pt x="9" y="15"/>
                      <a:pt x="8" y="14"/>
                      <a:pt x="8" y="12"/>
                    </a:cubicBezTo>
                    <a:cubicBezTo>
                      <a:pt x="8" y="10"/>
                      <a:pt x="9" y="8"/>
                      <a:pt x="11" y="8"/>
                    </a:cubicBezTo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7" y="23"/>
                      <a:pt x="22" y="18"/>
                      <a:pt x="22" y="12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Freeform 210"/>
              <p:cNvSpPr>
                <a:spLocks noEditPoints="1"/>
              </p:cNvSpPr>
              <p:nvPr/>
            </p:nvSpPr>
            <p:spPr bwMode="auto">
              <a:xfrm>
                <a:off x="5983" y="3438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Freeform 211"/>
              <p:cNvSpPr>
                <a:spLocks noEditPoints="1"/>
              </p:cNvSpPr>
              <p:nvPr/>
            </p:nvSpPr>
            <p:spPr bwMode="auto">
              <a:xfrm>
                <a:off x="6453" y="2932"/>
                <a:ext cx="41" cy="40"/>
              </a:xfrm>
              <a:custGeom>
                <a:avLst/>
                <a:gdLst>
                  <a:gd name="T0" fmla="*/ 12 w 23"/>
                  <a:gd name="T1" fmla="*/ 8 h 23"/>
                  <a:gd name="T2" fmla="*/ 15 w 23"/>
                  <a:gd name="T3" fmla="*/ 12 h 23"/>
                  <a:gd name="T4" fmla="*/ 12 w 23"/>
                  <a:gd name="T5" fmla="*/ 15 h 23"/>
                  <a:gd name="T6" fmla="*/ 8 w 23"/>
                  <a:gd name="T7" fmla="*/ 12 h 23"/>
                  <a:gd name="T8" fmla="*/ 12 w 23"/>
                  <a:gd name="T9" fmla="*/ 8 h 23"/>
                  <a:gd name="T10" fmla="*/ 12 w 23"/>
                  <a:gd name="T11" fmla="*/ 0 h 23"/>
                  <a:gd name="T12" fmla="*/ 0 w 23"/>
                  <a:gd name="T13" fmla="*/ 12 h 23"/>
                  <a:gd name="T14" fmla="*/ 12 w 23"/>
                  <a:gd name="T15" fmla="*/ 23 h 23"/>
                  <a:gd name="T16" fmla="*/ 23 w 23"/>
                  <a:gd name="T17" fmla="*/ 12 h 23"/>
                  <a:gd name="T18" fmla="*/ 12 w 23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3">
                    <a:moveTo>
                      <a:pt x="12" y="8"/>
                    </a:moveTo>
                    <a:cubicBezTo>
                      <a:pt x="13" y="8"/>
                      <a:pt x="15" y="10"/>
                      <a:pt x="15" y="12"/>
                    </a:cubicBezTo>
                    <a:cubicBezTo>
                      <a:pt x="15" y="14"/>
                      <a:pt x="13" y="15"/>
                      <a:pt x="12" y="15"/>
                    </a:cubicBezTo>
                    <a:cubicBezTo>
                      <a:pt x="10" y="15"/>
                      <a:pt x="8" y="14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18" y="23"/>
                      <a:pt x="23" y="18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Freeform 212"/>
              <p:cNvSpPr>
                <a:spLocks noEditPoints="1"/>
              </p:cNvSpPr>
              <p:nvPr/>
            </p:nvSpPr>
            <p:spPr bwMode="auto">
              <a:xfrm>
                <a:off x="6178" y="3143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19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Freeform 213"/>
              <p:cNvSpPr>
                <a:spLocks noEditPoints="1"/>
              </p:cNvSpPr>
              <p:nvPr/>
            </p:nvSpPr>
            <p:spPr bwMode="auto">
              <a:xfrm>
                <a:off x="6266" y="2823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Freeform 214"/>
              <p:cNvSpPr>
                <a:spLocks noEditPoints="1"/>
              </p:cNvSpPr>
              <p:nvPr/>
            </p:nvSpPr>
            <p:spPr bwMode="auto">
              <a:xfrm>
                <a:off x="6350" y="3058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Freeform 215"/>
              <p:cNvSpPr>
                <a:spLocks noEditPoints="1"/>
              </p:cNvSpPr>
              <p:nvPr/>
            </p:nvSpPr>
            <p:spPr bwMode="auto">
              <a:xfrm>
                <a:off x="6153" y="3074"/>
                <a:ext cx="35" cy="33"/>
              </a:xfrm>
              <a:custGeom>
                <a:avLst/>
                <a:gdLst>
                  <a:gd name="T0" fmla="*/ 10 w 20"/>
                  <a:gd name="T1" fmla="*/ 8 h 19"/>
                  <a:gd name="T2" fmla="*/ 12 w 20"/>
                  <a:gd name="T3" fmla="*/ 10 h 19"/>
                  <a:gd name="T4" fmla="*/ 10 w 20"/>
                  <a:gd name="T5" fmla="*/ 11 h 19"/>
                  <a:gd name="T6" fmla="*/ 8 w 20"/>
                  <a:gd name="T7" fmla="*/ 10 h 19"/>
                  <a:gd name="T8" fmla="*/ 10 w 20"/>
                  <a:gd name="T9" fmla="*/ 8 h 19"/>
                  <a:gd name="T10" fmla="*/ 10 w 20"/>
                  <a:gd name="T11" fmla="*/ 0 h 19"/>
                  <a:gd name="T12" fmla="*/ 0 w 20"/>
                  <a:gd name="T13" fmla="*/ 10 h 19"/>
                  <a:gd name="T14" fmla="*/ 10 w 20"/>
                  <a:gd name="T15" fmla="*/ 19 h 19"/>
                  <a:gd name="T16" fmla="*/ 20 w 20"/>
                  <a:gd name="T17" fmla="*/ 10 h 19"/>
                  <a:gd name="T18" fmla="*/ 10 w 20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6" y="19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Freeform 216"/>
              <p:cNvSpPr>
                <a:spLocks noEditPoints="1"/>
              </p:cNvSpPr>
              <p:nvPr/>
            </p:nvSpPr>
            <p:spPr bwMode="auto">
              <a:xfrm>
                <a:off x="6387" y="3204"/>
                <a:ext cx="56" cy="56"/>
              </a:xfrm>
              <a:custGeom>
                <a:avLst/>
                <a:gdLst>
                  <a:gd name="T0" fmla="*/ 16 w 32"/>
                  <a:gd name="T1" fmla="*/ 8 h 32"/>
                  <a:gd name="T2" fmla="*/ 24 w 32"/>
                  <a:gd name="T3" fmla="*/ 16 h 32"/>
                  <a:gd name="T4" fmla="*/ 16 w 32"/>
                  <a:gd name="T5" fmla="*/ 24 h 32"/>
                  <a:gd name="T6" fmla="*/ 8 w 32"/>
                  <a:gd name="T7" fmla="*/ 16 h 32"/>
                  <a:gd name="T8" fmla="*/ 16 w 32"/>
                  <a:gd name="T9" fmla="*/ 8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8"/>
                    </a:moveTo>
                    <a:cubicBezTo>
                      <a:pt x="21" y="8"/>
                      <a:pt x="24" y="12"/>
                      <a:pt x="24" y="16"/>
                    </a:cubicBezTo>
                    <a:cubicBezTo>
                      <a:pt x="24" y="20"/>
                      <a:pt x="21" y="24"/>
                      <a:pt x="16" y="24"/>
                    </a:cubicBezTo>
                    <a:cubicBezTo>
                      <a:pt x="12" y="24"/>
                      <a:pt x="8" y="20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217"/>
              <p:cNvSpPr>
                <a:spLocks noEditPoints="1"/>
              </p:cNvSpPr>
              <p:nvPr/>
            </p:nvSpPr>
            <p:spPr bwMode="auto">
              <a:xfrm>
                <a:off x="6345" y="3455"/>
                <a:ext cx="70" cy="71"/>
              </a:xfrm>
              <a:custGeom>
                <a:avLst/>
                <a:gdLst>
                  <a:gd name="T0" fmla="*/ 20 w 40"/>
                  <a:gd name="T1" fmla="*/ 8 h 40"/>
                  <a:gd name="T2" fmla="*/ 32 w 40"/>
                  <a:gd name="T3" fmla="*/ 20 h 40"/>
                  <a:gd name="T4" fmla="*/ 20 w 40"/>
                  <a:gd name="T5" fmla="*/ 32 h 40"/>
                  <a:gd name="T6" fmla="*/ 8 w 40"/>
                  <a:gd name="T7" fmla="*/ 20 h 40"/>
                  <a:gd name="T8" fmla="*/ 20 w 40"/>
                  <a:gd name="T9" fmla="*/ 8 h 40"/>
                  <a:gd name="T10" fmla="*/ 20 w 40"/>
                  <a:gd name="T11" fmla="*/ 0 h 40"/>
                  <a:gd name="T12" fmla="*/ 0 w 40"/>
                  <a:gd name="T13" fmla="*/ 20 h 40"/>
                  <a:gd name="T14" fmla="*/ 20 w 40"/>
                  <a:gd name="T15" fmla="*/ 40 h 40"/>
                  <a:gd name="T16" fmla="*/ 40 w 40"/>
                  <a:gd name="T17" fmla="*/ 20 h 40"/>
                  <a:gd name="T18" fmla="*/ 20 w 40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8"/>
                    </a:moveTo>
                    <a:cubicBezTo>
                      <a:pt x="26" y="8"/>
                      <a:pt x="32" y="14"/>
                      <a:pt x="32" y="20"/>
                    </a:cubicBezTo>
                    <a:cubicBezTo>
                      <a:pt x="32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218"/>
              <p:cNvSpPr>
                <a:spLocks noEditPoints="1"/>
              </p:cNvSpPr>
              <p:nvPr/>
            </p:nvSpPr>
            <p:spPr bwMode="auto">
              <a:xfrm>
                <a:off x="5289" y="1602"/>
                <a:ext cx="71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20 h 39"/>
                  <a:gd name="T4" fmla="*/ 20 w 40"/>
                  <a:gd name="T5" fmla="*/ 31 h 39"/>
                  <a:gd name="T6" fmla="*/ 8 w 40"/>
                  <a:gd name="T7" fmla="*/ 20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20 h 39"/>
                  <a:gd name="T14" fmla="*/ 20 w 40"/>
                  <a:gd name="T15" fmla="*/ 39 h 39"/>
                  <a:gd name="T16" fmla="*/ 40 w 40"/>
                  <a:gd name="T17" fmla="*/ 20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7" y="8"/>
                      <a:pt x="32" y="13"/>
                      <a:pt x="32" y="20"/>
                    </a:cubicBezTo>
                    <a:cubicBezTo>
                      <a:pt x="32" y="26"/>
                      <a:pt x="27" y="31"/>
                      <a:pt x="20" y="31"/>
                    </a:cubicBezTo>
                    <a:cubicBezTo>
                      <a:pt x="14" y="31"/>
                      <a:pt x="8" y="26"/>
                      <a:pt x="8" y="20"/>
                    </a:cubicBezTo>
                    <a:cubicBezTo>
                      <a:pt x="8" y="13"/>
                      <a:pt x="14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39"/>
                      <a:pt x="20" y="39"/>
                    </a:cubicBezTo>
                    <a:cubicBezTo>
                      <a:pt x="31" y="39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219"/>
              <p:cNvSpPr>
                <a:spLocks noEditPoints="1"/>
              </p:cNvSpPr>
              <p:nvPr/>
            </p:nvSpPr>
            <p:spPr bwMode="auto">
              <a:xfrm>
                <a:off x="5720" y="2153"/>
                <a:ext cx="68" cy="69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20 h 39"/>
                  <a:gd name="T4" fmla="*/ 19 w 39"/>
                  <a:gd name="T5" fmla="*/ 31 h 39"/>
                  <a:gd name="T6" fmla="*/ 8 w 39"/>
                  <a:gd name="T7" fmla="*/ 20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20 h 39"/>
                  <a:gd name="T14" fmla="*/ 19 w 39"/>
                  <a:gd name="T15" fmla="*/ 39 h 39"/>
                  <a:gd name="T16" fmla="*/ 39 w 39"/>
                  <a:gd name="T17" fmla="*/ 20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220"/>
              <p:cNvSpPr>
                <a:spLocks noEditPoints="1"/>
              </p:cNvSpPr>
              <p:nvPr/>
            </p:nvSpPr>
            <p:spPr bwMode="auto">
              <a:xfrm>
                <a:off x="6348" y="3320"/>
                <a:ext cx="69" cy="70"/>
              </a:xfrm>
              <a:custGeom>
                <a:avLst/>
                <a:gdLst>
                  <a:gd name="T0" fmla="*/ 20 w 39"/>
                  <a:gd name="T1" fmla="*/ 8 h 40"/>
                  <a:gd name="T2" fmla="*/ 31 w 39"/>
                  <a:gd name="T3" fmla="*/ 20 h 40"/>
                  <a:gd name="T4" fmla="*/ 20 w 39"/>
                  <a:gd name="T5" fmla="*/ 32 h 40"/>
                  <a:gd name="T6" fmla="*/ 8 w 39"/>
                  <a:gd name="T7" fmla="*/ 20 h 40"/>
                  <a:gd name="T8" fmla="*/ 20 w 39"/>
                  <a:gd name="T9" fmla="*/ 8 h 40"/>
                  <a:gd name="T10" fmla="*/ 20 w 39"/>
                  <a:gd name="T11" fmla="*/ 0 h 40"/>
                  <a:gd name="T12" fmla="*/ 0 w 39"/>
                  <a:gd name="T13" fmla="*/ 20 h 40"/>
                  <a:gd name="T14" fmla="*/ 20 w 39"/>
                  <a:gd name="T15" fmla="*/ 40 h 40"/>
                  <a:gd name="T16" fmla="*/ 39 w 39"/>
                  <a:gd name="T17" fmla="*/ 20 h 40"/>
                  <a:gd name="T18" fmla="*/ 20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Freeform 221"/>
              <p:cNvSpPr>
                <a:spLocks noEditPoints="1"/>
              </p:cNvSpPr>
              <p:nvPr/>
            </p:nvSpPr>
            <p:spPr bwMode="auto">
              <a:xfrm>
                <a:off x="5900" y="1719"/>
                <a:ext cx="69" cy="71"/>
              </a:xfrm>
              <a:custGeom>
                <a:avLst/>
                <a:gdLst>
                  <a:gd name="T0" fmla="*/ 19 w 39"/>
                  <a:gd name="T1" fmla="*/ 8 h 40"/>
                  <a:gd name="T2" fmla="*/ 31 w 39"/>
                  <a:gd name="T3" fmla="*/ 20 h 40"/>
                  <a:gd name="T4" fmla="*/ 19 w 39"/>
                  <a:gd name="T5" fmla="*/ 32 h 40"/>
                  <a:gd name="T6" fmla="*/ 8 w 39"/>
                  <a:gd name="T7" fmla="*/ 20 h 40"/>
                  <a:gd name="T8" fmla="*/ 19 w 39"/>
                  <a:gd name="T9" fmla="*/ 8 h 40"/>
                  <a:gd name="T10" fmla="*/ 19 w 39"/>
                  <a:gd name="T11" fmla="*/ 0 h 40"/>
                  <a:gd name="T12" fmla="*/ 0 w 39"/>
                  <a:gd name="T13" fmla="*/ 20 h 40"/>
                  <a:gd name="T14" fmla="*/ 19 w 39"/>
                  <a:gd name="T15" fmla="*/ 40 h 40"/>
                  <a:gd name="T16" fmla="*/ 39 w 39"/>
                  <a:gd name="T17" fmla="*/ 20 h 40"/>
                  <a:gd name="T18" fmla="*/ 19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19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2"/>
                      <a:pt x="19" y="32"/>
                    </a:cubicBezTo>
                    <a:cubicBezTo>
                      <a:pt x="13" y="32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1"/>
                      <a:pt x="8" y="40"/>
                      <a:pt x="19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Freeform 222"/>
              <p:cNvSpPr>
                <a:spLocks noEditPoints="1"/>
              </p:cNvSpPr>
              <p:nvPr/>
            </p:nvSpPr>
            <p:spPr bwMode="auto">
              <a:xfrm>
                <a:off x="5010" y="1292"/>
                <a:ext cx="69" cy="71"/>
              </a:xfrm>
              <a:custGeom>
                <a:avLst/>
                <a:gdLst>
                  <a:gd name="T0" fmla="*/ 20 w 39"/>
                  <a:gd name="T1" fmla="*/ 8 h 40"/>
                  <a:gd name="T2" fmla="*/ 31 w 39"/>
                  <a:gd name="T3" fmla="*/ 20 h 40"/>
                  <a:gd name="T4" fmla="*/ 20 w 39"/>
                  <a:gd name="T5" fmla="*/ 32 h 40"/>
                  <a:gd name="T6" fmla="*/ 8 w 39"/>
                  <a:gd name="T7" fmla="*/ 20 h 40"/>
                  <a:gd name="T8" fmla="*/ 20 w 39"/>
                  <a:gd name="T9" fmla="*/ 8 h 40"/>
                  <a:gd name="T10" fmla="*/ 20 w 39"/>
                  <a:gd name="T11" fmla="*/ 0 h 40"/>
                  <a:gd name="T12" fmla="*/ 0 w 39"/>
                  <a:gd name="T13" fmla="*/ 20 h 40"/>
                  <a:gd name="T14" fmla="*/ 20 w 39"/>
                  <a:gd name="T15" fmla="*/ 40 h 40"/>
                  <a:gd name="T16" fmla="*/ 39 w 39"/>
                  <a:gd name="T17" fmla="*/ 20 h 40"/>
                  <a:gd name="T18" fmla="*/ 20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Freeform 223"/>
              <p:cNvSpPr>
                <a:spLocks noEditPoints="1"/>
              </p:cNvSpPr>
              <p:nvPr/>
            </p:nvSpPr>
            <p:spPr bwMode="auto">
              <a:xfrm>
                <a:off x="2398" y="3394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19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Freeform 224"/>
              <p:cNvSpPr>
                <a:spLocks noEditPoints="1"/>
              </p:cNvSpPr>
              <p:nvPr/>
            </p:nvSpPr>
            <p:spPr bwMode="auto">
              <a:xfrm>
                <a:off x="2805" y="2940"/>
                <a:ext cx="69" cy="71"/>
              </a:xfrm>
              <a:custGeom>
                <a:avLst/>
                <a:gdLst>
                  <a:gd name="T0" fmla="*/ 19 w 39"/>
                  <a:gd name="T1" fmla="*/ 8 h 40"/>
                  <a:gd name="T2" fmla="*/ 31 w 39"/>
                  <a:gd name="T3" fmla="*/ 20 h 40"/>
                  <a:gd name="T4" fmla="*/ 19 w 39"/>
                  <a:gd name="T5" fmla="*/ 32 h 40"/>
                  <a:gd name="T6" fmla="*/ 8 w 39"/>
                  <a:gd name="T7" fmla="*/ 20 h 40"/>
                  <a:gd name="T8" fmla="*/ 19 w 39"/>
                  <a:gd name="T9" fmla="*/ 8 h 40"/>
                  <a:gd name="T10" fmla="*/ 19 w 39"/>
                  <a:gd name="T11" fmla="*/ 0 h 40"/>
                  <a:gd name="T12" fmla="*/ 0 w 39"/>
                  <a:gd name="T13" fmla="*/ 20 h 40"/>
                  <a:gd name="T14" fmla="*/ 19 w 39"/>
                  <a:gd name="T15" fmla="*/ 40 h 40"/>
                  <a:gd name="T16" fmla="*/ 39 w 39"/>
                  <a:gd name="T17" fmla="*/ 20 h 40"/>
                  <a:gd name="T18" fmla="*/ 19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19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19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19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Freeform 225"/>
              <p:cNvSpPr>
                <a:spLocks noEditPoints="1"/>
              </p:cNvSpPr>
              <p:nvPr/>
            </p:nvSpPr>
            <p:spPr bwMode="auto">
              <a:xfrm>
                <a:off x="2577" y="2693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20 h 39"/>
                  <a:gd name="T4" fmla="*/ 20 w 40"/>
                  <a:gd name="T5" fmla="*/ 31 h 39"/>
                  <a:gd name="T6" fmla="*/ 8 w 40"/>
                  <a:gd name="T7" fmla="*/ 20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20 h 39"/>
                  <a:gd name="T14" fmla="*/ 20 w 40"/>
                  <a:gd name="T15" fmla="*/ 39 h 39"/>
                  <a:gd name="T16" fmla="*/ 40 w 40"/>
                  <a:gd name="T17" fmla="*/ 20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20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Freeform 226"/>
              <p:cNvSpPr>
                <a:spLocks noEditPoints="1"/>
              </p:cNvSpPr>
              <p:nvPr/>
            </p:nvSpPr>
            <p:spPr bwMode="auto">
              <a:xfrm>
                <a:off x="2185" y="1642"/>
                <a:ext cx="69" cy="69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20 h 39"/>
                  <a:gd name="T4" fmla="*/ 19 w 39"/>
                  <a:gd name="T5" fmla="*/ 31 h 39"/>
                  <a:gd name="T6" fmla="*/ 8 w 39"/>
                  <a:gd name="T7" fmla="*/ 20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20 h 39"/>
                  <a:gd name="T14" fmla="*/ 19 w 39"/>
                  <a:gd name="T15" fmla="*/ 39 h 39"/>
                  <a:gd name="T16" fmla="*/ 39 w 39"/>
                  <a:gd name="T17" fmla="*/ 20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1"/>
                      <a:pt x="8" y="39"/>
                      <a:pt x="19" y="39"/>
                    </a:cubicBezTo>
                    <a:cubicBezTo>
                      <a:pt x="30" y="39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Freeform 227"/>
              <p:cNvSpPr>
                <a:spLocks noEditPoints="1"/>
              </p:cNvSpPr>
              <p:nvPr/>
            </p:nvSpPr>
            <p:spPr bwMode="auto">
              <a:xfrm>
                <a:off x="2150" y="1930"/>
                <a:ext cx="70" cy="69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20 h 39"/>
                  <a:gd name="T4" fmla="*/ 20 w 40"/>
                  <a:gd name="T5" fmla="*/ 31 h 39"/>
                  <a:gd name="T6" fmla="*/ 8 w 40"/>
                  <a:gd name="T7" fmla="*/ 20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20 h 39"/>
                  <a:gd name="T14" fmla="*/ 20 w 40"/>
                  <a:gd name="T15" fmla="*/ 39 h 39"/>
                  <a:gd name="T16" fmla="*/ 40 w 40"/>
                  <a:gd name="T17" fmla="*/ 20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20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39"/>
                      <a:pt x="20" y="39"/>
                    </a:cubicBezTo>
                    <a:cubicBezTo>
                      <a:pt x="31" y="39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Freeform 228"/>
              <p:cNvSpPr>
                <a:spLocks noEditPoints="1"/>
              </p:cNvSpPr>
              <p:nvPr/>
            </p:nvSpPr>
            <p:spPr bwMode="auto">
              <a:xfrm>
                <a:off x="1680" y="2278"/>
                <a:ext cx="68" cy="69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19 h 39"/>
                  <a:gd name="T4" fmla="*/ 19 w 39"/>
                  <a:gd name="T5" fmla="*/ 31 h 39"/>
                  <a:gd name="T6" fmla="*/ 8 w 39"/>
                  <a:gd name="T7" fmla="*/ 19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19 h 39"/>
                  <a:gd name="T14" fmla="*/ 19 w 39"/>
                  <a:gd name="T15" fmla="*/ 39 h 39"/>
                  <a:gd name="T16" fmla="*/ 39 w 39"/>
                  <a:gd name="T17" fmla="*/ 19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8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8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Freeform 229"/>
              <p:cNvSpPr>
                <a:spLocks noEditPoints="1"/>
              </p:cNvSpPr>
              <p:nvPr/>
            </p:nvSpPr>
            <p:spPr bwMode="auto">
              <a:xfrm>
                <a:off x="2085" y="1688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Freeform 230"/>
              <p:cNvSpPr>
                <a:spLocks noEditPoints="1"/>
              </p:cNvSpPr>
              <p:nvPr/>
            </p:nvSpPr>
            <p:spPr bwMode="auto">
              <a:xfrm>
                <a:off x="1508" y="2097"/>
                <a:ext cx="70" cy="70"/>
              </a:xfrm>
              <a:custGeom>
                <a:avLst/>
                <a:gdLst>
                  <a:gd name="T0" fmla="*/ 20 w 40"/>
                  <a:gd name="T1" fmla="*/ 8 h 40"/>
                  <a:gd name="T2" fmla="*/ 32 w 40"/>
                  <a:gd name="T3" fmla="*/ 20 h 40"/>
                  <a:gd name="T4" fmla="*/ 20 w 40"/>
                  <a:gd name="T5" fmla="*/ 32 h 40"/>
                  <a:gd name="T6" fmla="*/ 8 w 40"/>
                  <a:gd name="T7" fmla="*/ 20 h 40"/>
                  <a:gd name="T8" fmla="*/ 20 w 40"/>
                  <a:gd name="T9" fmla="*/ 8 h 40"/>
                  <a:gd name="T10" fmla="*/ 20 w 40"/>
                  <a:gd name="T11" fmla="*/ 0 h 40"/>
                  <a:gd name="T12" fmla="*/ 0 w 40"/>
                  <a:gd name="T13" fmla="*/ 20 h 40"/>
                  <a:gd name="T14" fmla="*/ 20 w 40"/>
                  <a:gd name="T15" fmla="*/ 40 h 40"/>
                  <a:gd name="T16" fmla="*/ 40 w 40"/>
                  <a:gd name="T17" fmla="*/ 20 h 40"/>
                  <a:gd name="T18" fmla="*/ 20 w 40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8"/>
                    </a:moveTo>
                    <a:cubicBezTo>
                      <a:pt x="26" y="8"/>
                      <a:pt x="32" y="14"/>
                      <a:pt x="32" y="20"/>
                    </a:cubicBezTo>
                    <a:cubicBezTo>
                      <a:pt x="32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Freeform 231"/>
              <p:cNvSpPr>
                <a:spLocks noEditPoints="1"/>
              </p:cNvSpPr>
              <p:nvPr/>
            </p:nvSpPr>
            <p:spPr bwMode="auto">
              <a:xfrm>
                <a:off x="2363" y="1389"/>
                <a:ext cx="33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1" y="11"/>
                      <a:pt x="10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Freeform 232"/>
              <p:cNvSpPr>
                <a:spLocks noEditPoints="1"/>
              </p:cNvSpPr>
              <p:nvPr/>
            </p:nvSpPr>
            <p:spPr bwMode="auto">
              <a:xfrm>
                <a:off x="1762" y="1858"/>
                <a:ext cx="35" cy="34"/>
              </a:xfrm>
              <a:custGeom>
                <a:avLst/>
                <a:gdLst>
                  <a:gd name="T0" fmla="*/ 10 w 20"/>
                  <a:gd name="T1" fmla="*/ 8 h 19"/>
                  <a:gd name="T2" fmla="*/ 12 w 20"/>
                  <a:gd name="T3" fmla="*/ 9 h 19"/>
                  <a:gd name="T4" fmla="*/ 10 w 20"/>
                  <a:gd name="T5" fmla="*/ 11 h 19"/>
                  <a:gd name="T6" fmla="*/ 8 w 20"/>
                  <a:gd name="T7" fmla="*/ 9 h 19"/>
                  <a:gd name="T8" fmla="*/ 10 w 20"/>
                  <a:gd name="T9" fmla="*/ 8 h 19"/>
                  <a:gd name="T10" fmla="*/ 10 w 20"/>
                  <a:gd name="T11" fmla="*/ 0 h 19"/>
                  <a:gd name="T12" fmla="*/ 0 w 20"/>
                  <a:gd name="T13" fmla="*/ 9 h 19"/>
                  <a:gd name="T14" fmla="*/ 10 w 20"/>
                  <a:gd name="T15" fmla="*/ 19 h 19"/>
                  <a:gd name="T16" fmla="*/ 20 w 20"/>
                  <a:gd name="T17" fmla="*/ 9 h 19"/>
                  <a:gd name="T18" fmla="*/ 10 w 20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8"/>
                    </a:moveTo>
                    <a:cubicBezTo>
                      <a:pt x="11" y="8"/>
                      <a:pt x="12" y="8"/>
                      <a:pt x="12" y="9"/>
                    </a:cubicBezTo>
                    <a:cubicBezTo>
                      <a:pt x="12" y="11"/>
                      <a:pt x="11" y="11"/>
                      <a:pt x="10" y="11"/>
                    </a:cubicBezTo>
                    <a:cubicBezTo>
                      <a:pt x="9" y="11"/>
                      <a:pt x="8" y="11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20" y="15"/>
                      <a:pt x="20" y="9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Freeform 233"/>
              <p:cNvSpPr>
                <a:spLocks noEditPoints="1"/>
              </p:cNvSpPr>
              <p:nvPr/>
            </p:nvSpPr>
            <p:spPr bwMode="auto">
              <a:xfrm>
                <a:off x="3053" y="1398"/>
                <a:ext cx="33" cy="35"/>
              </a:xfrm>
              <a:custGeom>
                <a:avLst/>
                <a:gdLst>
                  <a:gd name="T0" fmla="*/ 10 w 19"/>
                  <a:gd name="T1" fmla="*/ 8 h 20"/>
                  <a:gd name="T2" fmla="*/ 11 w 19"/>
                  <a:gd name="T3" fmla="*/ 10 h 20"/>
                  <a:gd name="T4" fmla="*/ 10 w 19"/>
                  <a:gd name="T5" fmla="*/ 12 h 20"/>
                  <a:gd name="T6" fmla="*/ 8 w 19"/>
                  <a:gd name="T7" fmla="*/ 10 h 20"/>
                  <a:gd name="T8" fmla="*/ 10 w 19"/>
                  <a:gd name="T9" fmla="*/ 8 h 20"/>
                  <a:gd name="T10" fmla="*/ 10 w 19"/>
                  <a:gd name="T11" fmla="*/ 0 h 20"/>
                  <a:gd name="T12" fmla="*/ 0 w 19"/>
                  <a:gd name="T13" fmla="*/ 10 h 20"/>
                  <a:gd name="T14" fmla="*/ 10 w 19"/>
                  <a:gd name="T15" fmla="*/ 20 h 20"/>
                  <a:gd name="T16" fmla="*/ 19 w 19"/>
                  <a:gd name="T17" fmla="*/ 10 h 20"/>
                  <a:gd name="T18" fmla="*/ 10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10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Freeform 234"/>
              <p:cNvSpPr>
                <a:spLocks noEditPoints="1"/>
              </p:cNvSpPr>
              <p:nvPr/>
            </p:nvSpPr>
            <p:spPr bwMode="auto">
              <a:xfrm>
                <a:off x="3032" y="1268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Freeform 235"/>
              <p:cNvSpPr>
                <a:spLocks noEditPoints="1"/>
              </p:cNvSpPr>
              <p:nvPr/>
            </p:nvSpPr>
            <p:spPr bwMode="auto">
              <a:xfrm>
                <a:off x="2889" y="1182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Freeform 236"/>
              <p:cNvSpPr>
                <a:spLocks noEditPoints="1"/>
              </p:cNvSpPr>
              <p:nvPr/>
            </p:nvSpPr>
            <p:spPr bwMode="auto">
              <a:xfrm>
                <a:off x="3211" y="1150"/>
                <a:ext cx="68" cy="69"/>
              </a:xfrm>
              <a:custGeom>
                <a:avLst/>
                <a:gdLst>
                  <a:gd name="T0" fmla="*/ 20 w 39"/>
                  <a:gd name="T1" fmla="*/ 8 h 39"/>
                  <a:gd name="T2" fmla="*/ 31 w 39"/>
                  <a:gd name="T3" fmla="*/ 19 h 39"/>
                  <a:gd name="T4" fmla="*/ 20 w 39"/>
                  <a:gd name="T5" fmla="*/ 31 h 39"/>
                  <a:gd name="T6" fmla="*/ 8 w 39"/>
                  <a:gd name="T7" fmla="*/ 19 h 39"/>
                  <a:gd name="T8" fmla="*/ 20 w 39"/>
                  <a:gd name="T9" fmla="*/ 8 h 39"/>
                  <a:gd name="T10" fmla="*/ 20 w 39"/>
                  <a:gd name="T11" fmla="*/ 0 h 39"/>
                  <a:gd name="T12" fmla="*/ 0 w 39"/>
                  <a:gd name="T13" fmla="*/ 19 h 39"/>
                  <a:gd name="T14" fmla="*/ 20 w 39"/>
                  <a:gd name="T15" fmla="*/ 39 h 39"/>
                  <a:gd name="T16" fmla="*/ 39 w 39"/>
                  <a:gd name="T17" fmla="*/ 19 h 39"/>
                  <a:gd name="T18" fmla="*/ 20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39" y="30"/>
                      <a:pt x="39" y="19"/>
                    </a:cubicBezTo>
                    <a:cubicBezTo>
                      <a:pt x="39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Freeform 237"/>
              <p:cNvSpPr>
                <a:spLocks noEditPoints="1"/>
              </p:cNvSpPr>
              <p:nvPr/>
            </p:nvSpPr>
            <p:spPr bwMode="auto">
              <a:xfrm>
                <a:off x="3251" y="1294"/>
                <a:ext cx="70" cy="70"/>
              </a:xfrm>
              <a:custGeom>
                <a:avLst/>
                <a:gdLst>
                  <a:gd name="T0" fmla="*/ 20 w 40"/>
                  <a:gd name="T1" fmla="*/ 8 h 40"/>
                  <a:gd name="T2" fmla="*/ 32 w 40"/>
                  <a:gd name="T3" fmla="*/ 20 h 40"/>
                  <a:gd name="T4" fmla="*/ 20 w 40"/>
                  <a:gd name="T5" fmla="*/ 32 h 40"/>
                  <a:gd name="T6" fmla="*/ 8 w 40"/>
                  <a:gd name="T7" fmla="*/ 20 h 40"/>
                  <a:gd name="T8" fmla="*/ 20 w 40"/>
                  <a:gd name="T9" fmla="*/ 8 h 40"/>
                  <a:gd name="T10" fmla="*/ 20 w 40"/>
                  <a:gd name="T11" fmla="*/ 0 h 40"/>
                  <a:gd name="T12" fmla="*/ 0 w 40"/>
                  <a:gd name="T13" fmla="*/ 20 h 40"/>
                  <a:gd name="T14" fmla="*/ 20 w 40"/>
                  <a:gd name="T15" fmla="*/ 40 h 40"/>
                  <a:gd name="T16" fmla="*/ 40 w 40"/>
                  <a:gd name="T17" fmla="*/ 20 h 40"/>
                  <a:gd name="T18" fmla="*/ 20 w 40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8"/>
                    </a:moveTo>
                    <a:cubicBezTo>
                      <a:pt x="27" y="8"/>
                      <a:pt x="32" y="13"/>
                      <a:pt x="32" y="20"/>
                    </a:cubicBezTo>
                    <a:cubicBezTo>
                      <a:pt x="32" y="26"/>
                      <a:pt x="27" y="32"/>
                      <a:pt x="20" y="32"/>
                    </a:cubicBezTo>
                    <a:cubicBezTo>
                      <a:pt x="14" y="32"/>
                      <a:pt x="8" y="26"/>
                      <a:pt x="8" y="20"/>
                    </a:cubicBezTo>
                    <a:cubicBezTo>
                      <a:pt x="8" y="13"/>
                      <a:pt x="14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Freeform 238"/>
              <p:cNvSpPr>
                <a:spLocks noEditPoints="1"/>
              </p:cNvSpPr>
              <p:nvPr/>
            </p:nvSpPr>
            <p:spPr bwMode="auto">
              <a:xfrm>
                <a:off x="1971" y="1784"/>
                <a:ext cx="33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1" y="11"/>
                      <a:pt x="10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Freeform 239"/>
              <p:cNvSpPr>
                <a:spLocks noEditPoints="1"/>
              </p:cNvSpPr>
              <p:nvPr/>
            </p:nvSpPr>
            <p:spPr bwMode="auto">
              <a:xfrm>
                <a:off x="2226" y="1412"/>
                <a:ext cx="33" cy="33"/>
              </a:xfrm>
              <a:custGeom>
                <a:avLst/>
                <a:gdLst>
                  <a:gd name="T0" fmla="*/ 10 w 19"/>
                  <a:gd name="T1" fmla="*/ 8 h 19"/>
                  <a:gd name="T2" fmla="*/ 11 w 19"/>
                  <a:gd name="T3" fmla="*/ 10 h 19"/>
                  <a:gd name="T4" fmla="*/ 10 w 19"/>
                  <a:gd name="T5" fmla="*/ 11 h 19"/>
                  <a:gd name="T6" fmla="*/ 8 w 19"/>
                  <a:gd name="T7" fmla="*/ 10 h 19"/>
                  <a:gd name="T8" fmla="*/ 10 w 19"/>
                  <a:gd name="T9" fmla="*/ 8 h 19"/>
                  <a:gd name="T10" fmla="*/ 10 w 19"/>
                  <a:gd name="T11" fmla="*/ 0 h 19"/>
                  <a:gd name="T12" fmla="*/ 0 w 19"/>
                  <a:gd name="T13" fmla="*/ 10 h 19"/>
                  <a:gd name="T14" fmla="*/ 10 w 19"/>
                  <a:gd name="T15" fmla="*/ 19 h 19"/>
                  <a:gd name="T16" fmla="*/ 19 w 19"/>
                  <a:gd name="T17" fmla="*/ 10 h 19"/>
                  <a:gd name="T18" fmla="*/ 10 w 1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10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Freeform 240"/>
              <p:cNvSpPr>
                <a:spLocks noEditPoints="1"/>
              </p:cNvSpPr>
              <p:nvPr/>
            </p:nvSpPr>
            <p:spPr bwMode="auto">
              <a:xfrm>
                <a:off x="1476" y="1958"/>
                <a:ext cx="56" cy="57"/>
              </a:xfrm>
              <a:custGeom>
                <a:avLst/>
                <a:gdLst>
                  <a:gd name="T0" fmla="*/ 16 w 32"/>
                  <a:gd name="T1" fmla="*/ 8 h 32"/>
                  <a:gd name="T2" fmla="*/ 24 w 32"/>
                  <a:gd name="T3" fmla="*/ 16 h 32"/>
                  <a:gd name="T4" fmla="*/ 16 w 32"/>
                  <a:gd name="T5" fmla="*/ 24 h 32"/>
                  <a:gd name="T6" fmla="*/ 8 w 32"/>
                  <a:gd name="T7" fmla="*/ 16 h 32"/>
                  <a:gd name="T8" fmla="*/ 16 w 32"/>
                  <a:gd name="T9" fmla="*/ 8 h 32"/>
                  <a:gd name="T10" fmla="*/ 16 w 32"/>
                  <a:gd name="T11" fmla="*/ 0 h 32"/>
                  <a:gd name="T12" fmla="*/ 0 w 32"/>
                  <a:gd name="T13" fmla="*/ 16 h 32"/>
                  <a:gd name="T14" fmla="*/ 16 w 32"/>
                  <a:gd name="T15" fmla="*/ 32 h 32"/>
                  <a:gd name="T16" fmla="*/ 32 w 32"/>
                  <a:gd name="T17" fmla="*/ 16 h 32"/>
                  <a:gd name="T18" fmla="*/ 16 w 3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8"/>
                    </a:moveTo>
                    <a:cubicBezTo>
                      <a:pt x="20" y="8"/>
                      <a:pt x="24" y="12"/>
                      <a:pt x="24" y="16"/>
                    </a:cubicBezTo>
                    <a:cubicBezTo>
                      <a:pt x="24" y="20"/>
                      <a:pt x="20" y="24"/>
                      <a:pt x="16" y="24"/>
                    </a:cubicBezTo>
                    <a:cubicBezTo>
                      <a:pt x="12" y="24"/>
                      <a:pt x="8" y="20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Freeform 241"/>
              <p:cNvSpPr>
                <a:spLocks noEditPoints="1"/>
              </p:cNvSpPr>
              <p:nvPr/>
            </p:nvSpPr>
            <p:spPr bwMode="auto">
              <a:xfrm>
                <a:off x="1810" y="1999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Freeform 242"/>
              <p:cNvSpPr>
                <a:spLocks noEditPoints="1"/>
              </p:cNvSpPr>
              <p:nvPr/>
            </p:nvSpPr>
            <p:spPr bwMode="auto">
              <a:xfrm>
                <a:off x="1660" y="1888"/>
                <a:ext cx="34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Freeform 243"/>
              <p:cNvSpPr>
                <a:spLocks noEditPoints="1"/>
              </p:cNvSpPr>
              <p:nvPr/>
            </p:nvSpPr>
            <p:spPr bwMode="auto">
              <a:xfrm>
                <a:off x="1571" y="1756"/>
                <a:ext cx="65" cy="65"/>
              </a:xfrm>
              <a:custGeom>
                <a:avLst/>
                <a:gdLst>
                  <a:gd name="T0" fmla="*/ 18 w 37"/>
                  <a:gd name="T1" fmla="*/ 8 h 37"/>
                  <a:gd name="T2" fmla="*/ 29 w 37"/>
                  <a:gd name="T3" fmla="*/ 18 h 37"/>
                  <a:gd name="T4" fmla="*/ 18 w 37"/>
                  <a:gd name="T5" fmla="*/ 29 h 37"/>
                  <a:gd name="T6" fmla="*/ 8 w 37"/>
                  <a:gd name="T7" fmla="*/ 18 h 37"/>
                  <a:gd name="T8" fmla="*/ 18 w 37"/>
                  <a:gd name="T9" fmla="*/ 8 h 37"/>
                  <a:gd name="T10" fmla="*/ 18 w 37"/>
                  <a:gd name="T11" fmla="*/ 0 h 37"/>
                  <a:gd name="T12" fmla="*/ 0 w 37"/>
                  <a:gd name="T13" fmla="*/ 18 h 37"/>
                  <a:gd name="T14" fmla="*/ 18 w 37"/>
                  <a:gd name="T15" fmla="*/ 37 h 37"/>
                  <a:gd name="T16" fmla="*/ 37 w 37"/>
                  <a:gd name="T17" fmla="*/ 18 h 37"/>
                  <a:gd name="T18" fmla="*/ 18 w 37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37">
                    <a:moveTo>
                      <a:pt x="18" y="8"/>
                    </a:moveTo>
                    <a:cubicBezTo>
                      <a:pt x="24" y="8"/>
                      <a:pt x="29" y="13"/>
                      <a:pt x="29" y="18"/>
                    </a:cubicBezTo>
                    <a:cubicBezTo>
                      <a:pt x="29" y="24"/>
                      <a:pt x="24" y="29"/>
                      <a:pt x="18" y="29"/>
                    </a:cubicBezTo>
                    <a:cubicBezTo>
                      <a:pt x="13" y="29"/>
                      <a:pt x="8" y="24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8" y="37"/>
                      <a:pt x="37" y="28"/>
                      <a:pt x="37" y="18"/>
                    </a:cubicBezTo>
                    <a:cubicBezTo>
                      <a:pt x="37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Freeform 244"/>
              <p:cNvSpPr>
                <a:spLocks noEditPoints="1"/>
              </p:cNvSpPr>
              <p:nvPr/>
            </p:nvSpPr>
            <p:spPr bwMode="auto">
              <a:xfrm>
                <a:off x="1587" y="1616"/>
                <a:ext cx="33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Freeform 245"/>
              <p:cNvSpPr>
                <a:spLocks noEditPoints="1"/>
              </p:cNvSpPr>
              <p:nvPr/>
            </p:nvSpPr>
            <p:spPr bwMode="auto">
              <a:xfrm>
                <a:off x="1283" y="1501"/>
                <a:ext cx="39" cy="41"/>
              </a:xfrm>
              <a:custGeom>
                <a:avLst/>
                <a:gdLst>
                  <a:gd name="T0" fmla="*/ 11 w 22"/>
                  <a:gd name="T1" fmla="*/ 8 h 23"/>
                  <a:gd name="T2" fmla="*/ 14 w 22"/>
                  <a:gd name="T3" fmla="*/ 11 h 23"/>
                  <a:gd name="T4" fmla="*/ 11 w 22"/>
                  <a:gd name="T5" fmla="*/ 15 h 23"/>
                  <a:gd name="T6" fmla="*/ 8 w 22"/>
                  <a:gd name="T7" fmla="*/ 11 h 23"/>
                  <a:gd name="T8" fmla="*/ 11 w 22"/>
                  <a:gd name="T9" fmla="*/ 8 h 23"/>
                  <a:gd name="T10" fmla="*/ 11 w 22"/>
                  <a:gd name="T11" fmla="*/ 0 h 23"/>
                  <a:gd name="T12" fmla="*/ 0 w 22"/>
                  <a:gd name="T13" fmla="*/ 11 h 23"/>
                  <a:gd name="T14" fmla="*/ 11 w 22"/>
                  <a:gd name="T15" fmla="*/ 23 h 23"/>
                  <a:gd name="T16" fmla="*/ 22 w 22"/>
                  <a:gd name="T17" fmla="*/ 11 h 23"/>
                  <a:gd name="T18" fmla="*/ 11 w 22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3">
                    <a:moveTo>
                      <a:pt x="11" y="8"/>
                    </a:moveTo>
                    <a:cubicBezTo>
                      <a:pt x="13" y="8"/>
                      <a:pt x="14" y="9"/>
                      <a:pt x="14" y="11"/>
                    </a:cubicBezTo>
                    <a:cubicBezTo>
                      <a:pt x="14" y="13"/>
                      <a:pt x="13" y="15"/>
                      <a:pt x="11" y="15"/>
                    </a:cubicBezTo>
                    <a:cubicBezTo>
                      <a:pt x="9" y="15"/>
                      <a:pt x="8" y="13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17" y="23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Freeform 246"/>
              <p:cNvSpPr>
                <a:spLocks noEditPoints="1"/>
              </p:cNvSpPr>
              <p:nvPr/>
            </p:nvSpPr>
            <p:spPr bwMode="auto">
              <a:xfrm>
                <a:off x="1292" y="1419"/>
                <a:ext cx="63" cy="63"/>
              </a:xfrm>
              <a:custGeom>
                <a:avLst/>
                <a:gdLst>
                  <a:gd name="T0" fmla="*/ 18 w 36"/>
                  <a:gd name="T1" fmla="*/ 8 h 36"/>
                  <a:gd name="T2" fmla="*/ 28 w 36"/>
                  <a:gd name="T3" fmla="*/ 18 h 36"/>
                  <a:gd name="T4" fmla="*/ 18 w 36"/>
                  <a:gd name="T5" fmla="*/ 28 h 36"/>
                  <a:gd name="T6" fmla="*/ 8 w 36"/>
                  <a:gd name="T7" fmla="*/ 18 h 36"/>
                  <a:gd name="T8" fmla="*/ 18 w 36"/>
                  <a:gd name="T9" fmla="*/ 8 h 36"/>
                  <a:gd name="T10" fmla="*/ 18 w 36"/>
                  <a:gd name="T11" fmla="*/ 0 h 36"/>
                  <a:gd name="T12" fmla="*/ 0 w 36"/>
                  <a:gd name="T13" fmla="*/ 18 h 36"/>
                  <a:gd name="T14" fmla="*/ 18 w 36"/>
                  <a:gd name="T15" fmla="*/ 36 h 36"/>
                  <a:gd name="T16" fmla="*/ 36 w 36"/>
                  <a:gd name="T17" fmla="*/ 18 h 36"/>
                  <a:gd name="T18" fmla="*/ 18 w 36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8"/>
                    </a:moveTo>
                    <a:cubicBezTo>
                      <a:pt x="24" y="8"/>
                      <a:pt x="28" y="13"/>
                      <a:pt x="28" y="18"/>
                    </a:cubicBezTo>
                    <a:cubicBezTo>
                      <a:pt x="28" y="24"/>
                      <a:pt x="24" y="28"/>
                      <a:pt x="18" y="28"/>
                    </a:cubicBezTo>
                    <a:cubicBezTo>
                      <a:pt x="13" y="28"/>
                      <a:pt x="8" y="24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Freeform 247"/>
              <p:cNvSpPr>
                <a:spLocks noEditPoints="1"/>
              </p:cNvSpPr>
              <p:nvPr/>
            </p:nvSpPr>
            <p:spPr bwMode="auto">
              <a:xfrm>
                <a:off x="1864" y="155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Freeform 248"/>
              <p:cNvSpPr>
                <a:spLocks noEditPoints="1"/>
              </p:cNvSpPr>
              <p:nvPr/>
            </p:nvSpPr>
            <p:spPr bwMode="auto">
              <a:xfrm>
                <a:off x="1395" y="1354"/>
                <a:ext cx="39" cy="37"/>
              </a:xfrm>
              <a:custGeom>
                <a:avLst/>
                <a:gdLst>
                  <a:gd name="T0" fmla="*/ 11 w 22"/>
                  <a:gd name="T1" fmla="*/ 8 h 21"/>
                  <a:gd name="T2" fmla="*/ 14 w 22"/>
                  <a:gd name="T3" fmla="*/ 11 h 21"/>
                  <a:gd name="T4" fmla="*/ 11 w 22"/>
                  <a:gd name="T5" fmla="*/ 13 h 21"/>
                  <a:gd name="T6" fmla="*/ 8 w 22"/>
                  <a:gd name="T7" fmla="*/ 11 h 21"/>
                  <a:gd name="T8" fmla="*/ 11 w 22"/>
                  <a:gd name="T9" fmla="*/ 8 h 21"/>
                  <a:gd name="T10" fmla="*/ 11 w 22"/>
                  <a:gd name="T11" fmla="*/ 0 h 21"/>
                  <a:gd name="T12" fmla="*/ 0 w 22"/>
                  <a:gd name="T13" fmla="*/ 11 h 21"/>
                  <a:gd name="T14" fmla="*/ 11 w 22"/>
                  <a:gd name="T15" fmla="*/ 21 h 21"/>
                  <a:gd name="T16" fmla="*/ 22 w 22"/>
                  <a:gd name="T17" fmla="*/ 11 h 21"/>
                  <a:gd name="T18" fmla="*/ 11 w 22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8"/>
                    </a:moveTo>
                    <a:cubicBezTo>
                      <a:pt x="13" y="8"/>
                      <a:pt x="14" y="9"/>
                      <a:pt x="14" y="11"/>
                    </a:cubicBezTo>
                    <a:cubicBezTo>
                      <a:pt x="14" y="12"/>
                      <a:pt x="13" y="13"/>
                      <a:pt x="11" y="13"/>
                    </a:cubicBezTo>
                    <a:cubicBezTo>
                      <a:pt x="10" y="13"/>
                      <a:pt x="8" y="12"/>
                      <a:pt x="8" y="11"/>
                    </a:cubicBezTo>
                    <a:cubicBezTo>
                      <a:pt x="8" y="9"/>
                      <a:pt x="10" y="8"/>
                      <a:pt x="11" y="8"/>
                    </a:cubicBezTo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17" y="21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Freeform 249"/>
              <p:cNvSpPr>
                <a:spLocks noEditPoints="1"/>
              </p:cNvSpPr>
              <p:nvPr/>
            </p:nvSpPr>
            <p:spPr bwMode="auto">
              <a:xfrm>
                <a:off x="1983" y="1403"/>
                <a:ext cx="46" cy="46"/>
              </a:xfrm>
              <a:custGeom>
                <a:avLst/>
                <a:gdLst>
                  <a:gd name="T0" fmla="*/ 13 w 26"/>
                  <a:gd name="T1" fmla="*/ 8 h 26"/>
                  <a:gd name="T2" fmla="*/ 18 w 26"/>
                  <a:gd name="T3" fmla="*/ 13 h 26"/>
                  <a:gd name="T4" fmla="*/ 13 w 26"/>
                  <a:gd name="T5" fmla="*/ 18 h 26"/>
                  <a:gd name="T6" fmla="*/ 8 w 26"/>
                  <a:gd name="T7" fmla="*/ 13 h 26"/>
                  <a:gd name="T8" fmla="*/ 13 w 26"/>
                  <a:gd name="T9" fmla="*/ 8 h 26"/>
                  <a:gd name="T10" fmla="*/ 13 w 26"/>
                  <a:gd name="T11" fmla="*/ 0 h 26"/>
                  <a:gd name="T12" fmla="*/ 0 w 26"/>
                  <a:gd name="T13" fmla="*/ 13 h 26"/>
                  <a:gd name="T14" fmla="*/ 13 w 26"/>
                  <a:gd name="T15" fmla="*/ 26 h 26"/>
                  <a:gd name="T16" fmla="*/ 26 w 26"/>
                  <a:gd name="T17" fmla="*/ 13 h 26"/>
                  <a:gd name="T18" fmla="*/ 13 w 2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8"/>
                    </a:moveTo>
                    <a:cubicBezTo>
                      <a:pt x="16" y="8"/>
                      <a:pt x="18" y="11"/>
                      <a:pt x="18" y="13"/>
                    </a:cubicBezTo>
                    <a:cubicBezTo>
                      <a:pt x="18" y="16"/>
                      <a:pt x="16" y="18"/>
                      <a:pt x="13" y="18"/>
                    </a:cubicBezTo>
                    <a:cubicBezTo>
                      <a:pt x="10" y="18"/>
                      <a:pt x="8" y="16"/>
                      <a:pt x="8" y="13"/>
                    </a:cubicBezTo>
                    <a:cubicBezTo>
                      <a:pt x="8" y="11"/>
                      <a:pt x="10" y="8"/>
                      <a:pt x="13" y="8"/>
                    </a:cubicBezTo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Freeform 250"/>
              <p:cNvSpPr>
                <a:spLocks noEditPoints="1"/>
              </p:cNvSpPr>
              <p:nvPr/>
            </p:nvSpPr>
            <p:spPr bwMode="auto">
              <a:xfrm>
                <a:off x="1987" y="1408"/>
                <a:ext cx="39" cy="37"/>
              </a:xfrm>
              <a:custGeom>
                <a:avLst/>
                <a:gdLst>
                  <a:gd name="T0" fmla="*/ 11 w 22"/>
                  <a:gd name="T1" fmla="*/ 8 h 21"/>
                  <a:gd name="T2" fmla="*/ 14 w 22"/>
                  <a:gd name="T3" fmla="*/ 10 h 21"/>
                  <a:gd name="T4" fmla="*/ 11 w 22"/>
                  <a:gd name="T5" fmla="*/ 13 h 21"/>
                  <a:gd name="T6" fmla="*/ 8 w 22"/>
                  <a:gd name="T7" fmla="*/ 10 h 21"/>
                  <a:gd name="T8" fmla="*/ 11 w 22"/>
                  <a:gd name="T9" fmla="*/ 8 h 21"/>
                  <a:gd name="T10" fmla="*/ 11 w 22"/>
                  <a:gd name="T11" fmla="*/ 0 h 21"/>
                  <a:gd name="T12" fmla="*/ 0 w 22"/>
                  <a:gd name="T13" fmla="*/ 10 h 21"/>
                  <a:gd name="T14" fmla="*/ 11 w 22"/>
                  <a:gd name="T15" fmla="*/ 21 h 21"/>
                  <a:gd name="T16" fmla="*/ 22 w 22"/>
                  <a:gd name="T17" fmla="*/ 10 h 21"/>
                  <a:gd name="T18" fmla="*/ 11 w 22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8"/>
                    </a:moveTo>
                    <a:cubicBezTo>
                      <a:pt x="12" y="8"/>
                      <a:pt x="14" y="9"/>
                      <a:pt x="14" y="10"/>
                    </a:cubicBezTo>
                    <a:cubicBezTo>
                      <a:pt x="14" y="12"/>
                      <a:pt x="12" y="13"/>
                      <a:pt x="11" y="13"/>
                    </a:cubicBezTo>
                    <a:cubicBezTo>
                      <a:pt x="9" y="13"/>
                      <a:pt x="8" y="12"/>
                      <a:pt x="8" y="10"/>
                    </a:cubicBezTo>
                    <a:cubicBezTo>
                      <a:pt x="8" y="9"/>
                      <a:pt x="9" y="8"/>
                      <a:pt x="11" y="8"/>
                    </a:cubicBezTo>
                    <a:moveTo>
                      <a:pt x="11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Freeform 251"/>
              <p:cNvSpPr>
                <a:spLocks noEditPoints="1"/>
              </p:cNvSpPr>
              <p:nvPr/>
            </p:nvSpPr>
            <p:spPr bwMode="auto">
              <a:xfrm>
                <a:off x="1899" y="1378"/>
                <a:ext cx="34" cy="36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1" y="11"/>
                      <a:pt x="10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Freeform 252"/>
              <p:cNvSpPr>
                <a:spLocks noEditPoints="1"/>
              </p:cNvSpPr>
              <p:nvPr/>
            </p:nvSpPr>
            <p:spPr bwMode="auto">
              <a:xfrm>
                <a:off x="1559" y="152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Freeform 253"/>
              <p:cNvSpPr>
                <a:spLocks noEditPoints="1"/>
              </p:cNvSpPr>
              <p:nvPr/>
            </p:nvSpPr>
            <p:spPr bwMode="auto">
              <a:xfrm>
                <a:off x="1460" y="1470"/>
                <a:ext cx="34" cy="35"/>
              </a:xfrm>
              <a:custGeom>
                <a:avLst/>
                <a:gdLst>
                  <a:gd name="T0" fmla="*/ 10 w 19"/>
                  <a:gd name="T1" fmla="*/ 8 h 20"/>
                  <a:gd name="T2" fmla="*/ 11 w 19"/>
                  <a:gd name="T3" fmla="*/ 10 h 20"/>
                  <a:gd name="T4" fmla="*/ 10 w 19"/>
                  <a:gd name="T5" fmla="*/ 12 h 20"/>
                  <a:gd name="T6" fmla="*/ 8 w 19"/>
                  <a:gd name="T7" fmla="*/ 10 h 20"/>
                  <a:gd name="T8" fmla="*/ 10 w 19"/>
                  <a:gd name="T9" fmla="*/ 8 h 20"/>
                  <a:gd name="T10" fmla="*/ 10 w 19"/>
                  <a:gd name="T11" fmla="*/ 0 h 20"/>
                  <a:gd name="T12" fmla="*/ 0 w 19"/>
                  <a:gd name="T13" fmla="*/ 10 h 20"/>
                  <a:gd name="T14" fmla="*/ 10 w 19"/>
                  <a:gd name="T15" fmla="*/ 20 h 20"/>
                  <a:gd name="T16" fmla="*/ 19 w 19"/>
                  <a:gd name="T17" fmla="*/ 10 h 20"/>
                  <a:gd name="T18" fmla="*/ 10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10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Freeform 254"/>
              <p:cNvSpPr>
                <a:spLocks noEditPoints="1"/>
              </p:cNvSpPr>
              <p:nvPr/>
            </p:nvSpPr>
            <p:spPr bwMode="auto">
              <a:xfrm>
                <a:off x="1569" y="1364"/>
                <a:ext cx="70" cy="69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7" y="8"/>
                      <a:pt x="32" y="13"/>
                      <a:pt x="32" y="19"/>
                    </a:cubicBezTo>
                    <a:cubicBezTo>
                      <a:pt x="32" y="26"/>
                      <a:pt x="27" y="31"/>
                      <a:pt x="20" y="31"/>
                    </a:cubicBezTo>
                    <a:cubicBezTo>
                      <a:pt x="14" y="31"/>
                      <a:pt x="8" y="26"/>
                      <a:pt x="8" y="19"/>
                    </a:cubicBezTo>
                    <a:cubicBezTo>
                      <a:pt x="8" y="13"/>
                      <a:pt x="14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Freeform 255"/>
              <p:cNvSpPr>
                <a:spLocks noEditPoints="1"/>
              </p:cNvSpPr>
              <p:nvPr/>
            </p:nvSpPr>
            <p:spPr bwMode="auto">
              <a:xfrm>
                <a:off x="2234" y="1742"/>
                <a:ext cx="32" cy="32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Freeform 256"/>
              <p:cNvSpPr>
                <a:spLocks noEditPoints="1"/>
              </p:cNvSpPr>
              <p:nvPr/>
            </p:nvSpPr>
            <p:spPr bwMode="auto">
              <a:xfrm>
                <a:off x="1915" y="1865"/>
                <a:ext cx="33" cy="35"/>
              </a:xfrm>
              <a:custGeom>
                <a:avLst/>
                <a:gdLst>
                  <a:gd name="T0" fmla="*/ 10 w 19"/>
                  <a:gd name="T1" fmla="*/ 8 h 20"/>
                  <a:gd name="T2" fmla="*/ 11 w 19"/>
                  <a:gd name="T3" fmla="*/ 10 h 20"/>
                  <a:gd name="T4" fmla="*/ 10 w 19"/>
                  <a:gd name="T5" fmla="*/ 12 h 20"/>
                  <a:gd name="T6" fmla="*/ 8 w 19"/>
                  <a:gd name="T7" fmla="*/ 10 h 20"/>
                  <a:gd name="T8" fmla="*/ 10 w 19"/>
                  <a:gd name="T9" fmla="*/ 8 h 20"/>
                  <a:gd name="T10" fmla="*/ 10 w 19"/>
                  <a:gd name="T11" fmla="*/ 0 h 20"/>
                  <a:gd name="T12" fmla="*/ 0 w 19"/>
                  <a:gd name="T13" fmla="*/ 10 h 20"/>
                  <a:gd name="T14" fmla="*/ 10 w 19"/>
                  <a:gd name="T15" fmla="*/ 20 h 20"/>
                  <a:gd name="T16" fmla="*/ 19 w 19"/>
                  <a:gd name="T17" fmla="*/ 10 h 20"/>
                  <a:gd name="T18" fmla="*/ 10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10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10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Freeform 257"/>
              <p:cNvSpPr>
                <a:spLocks noEditPoints="1"/>
              </p:cNvSpPr>
              <p:nvPr/>
            </p:nvSpPr>
            <p:spPr bwMode="auto">
              <a:xfrm>
                <a:off x="2461" y="2626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Freeform 258"/>
              <p:cNvSpPr>
                <a:spLocks noEditPoints="1"/>
              </p:cNvSpPr>
              <p:nvPr/>
            </p:nvSpPr>
            <p:spPr bwMode="auto">
              <a:xfrm>
                <a:off x="2587" y="2870"/>
                <a:ext cx="35" cy="34"/>
              </a:xfrm>
              <a:custGeom>
                <a:avLst/>
                <a:gdLst>
                  <a:gd name="T0" fmla="*/ 10 w 20"/>
                  <a:gd name="T1" fmla="*/ 8 h 19"/>
                  <a:gd name="T2" fmla="*/ 12 w 20"/>
                  <a:gd name="T3" fmla="*/ 9 h 19"/>
                  <a:gd name="T4" fmla="*/ 10 w 20"/>
                  <a:gd name="T5" fmla="*/ 11 h 19"/>
                  <a:gd name="T6" fmla="*/ 8 w 20"/>
                  <a:gd name="T7" fmla="*/ 9 h 19"/>
                  <a:gd name="T8" fmla="*/ 10 w 20"/>
                  <a:gd name="T9" fmla="*/ 8 h 19"/>
                  <a:gd name="T10" fmla="*/ 10 w 20"/>
                  <a:gd name="T11" fmla="*/ 0 h 19"/>
                  <a:gd name="T12" fmla="*/ 0 w 20"/>
                  <a:gd name="T13" fmla="*/ 9 h 19"/>
                  <a:gd name="T14" fmla="*/ 10 w 20"/>
                  <a:gd name="T15" fmla="*/ 19 h 19"/>
                  <a:gd name="T16" fmla="*/ 20 w 20"/>
                  <a:gd name="T17" fmla="*/ 9 h 19"/>
                  <a:gd name="T18" fmla="*/ 10 w 20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8"/>
                    </a:moveTo>
                    <a:cubicBezTo>
                      <a:pt x="11" y="8"/>
                      <a:pt x="12" y="8"/>
                      <a:pt x="12" y="9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9" y="11"/>
                      <a:pt x="8" y="10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9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6" y="19"/>
                      <a:pt x="20" y="15"/>
                      <a:pt x="20" y="9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Freeform 259"/>
              <p:cNvSpPr>
                <a:spLocks noEditPoints="1"/>
              </p:cNvSpPr>
              <p:nvPr/>
            </p:nvSpPr>
            <p:spPr bwMode="auto">
              <a:xfrm>
                <a:off x="2637" y="3099"/>
                <a:ext cx="33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1" y="11"/>
                      <a:pt x="10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Freeform 260"/>
              <p:cNvSpPr>
                <a:spLocks noEditPoints="1"/>
              </p:cNvSpPr>
              <p:nvPr/>
            </p:nvSpPr>
            <p:spPr bwMode="auto">
              <a:xfrm>
                <a:off x="2306" y="3176"/>
                <a:ext cx="69" cy="70"/>
              </a:xfrm>
              <a:custGeom>
                <a:avLst/>
                <a:gdLst>
                  <a:gd name="T0" fmla="*/ 20 w 39"/>
                  <a:gd name="T1" fmla="*/ 8 h 40"/>
                  <a:gd name="T2" fmla="*/ 31 w 39"/>
                  <a:gd name="T3" fmla="*/ 20 h 40"/>
                  <a:gd name="T4" fmla="*/ 20 w 39"/>
                  <a:gd name="T5" fmla="*/ 32 h 40"/>
                  <a:gd name="T6" fmla="*/ 8 w 39"/>
                  <a:gd name="T7" fmla="*/ 20 h 40"/>
                  <a:gd name="T8" fmla="*/ 20 w 39"/>
                  <a:gd name="T9" fmla="*/ 8 h 40"/>
                  <a:gd name="T10" fmla="*/ 20 w 39"/>
                  <a:gd name="T11" fmla="*/ 0 h 40"/>
                  <a:gd name="T12" fmla="*/ 0 w 39"/>
                  <a:gd name="T13" fmla="*/ 20 h 40"/>
                  <a:gd name="T14" fmla="*/ 20 w 39"/>
                  <a:gd name="T15" fmla="*/ 40 h 40"/>
                  <a:gd name="T16" fmla="*/ 39 w 39"/>
                  <a:gd name="T17" fmla="*/ 20 h 40"/>
                  <a:gd name="T18" fmla="*/ 20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6"/>
                      <a:pt x="26" y="32"/>
                      <a:pt x="20" y="32"/>
                    </a:cubicBezTo>
                    <a:cubicBezTo>
                      <a:pt x="13" y="32"/>
                      <a:pt x="8" y="26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Freeform 261"/>
              <p:cNvSpPr>
                <a:spLocks noEditPoints="1"/>
              </p:cNvSpPr>
              <p:nvPr/>
            </p:nvSpPr>
            <p:spPr bwMode="auto">
              <a:xfrm>
                <a:off x="2484" y="3577"/>
                <a:ext cx="68" cy="68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19 h 39"/>
                  <a:gd name="T4" fmla="*/ 19 w 39"/>
                  <a:gd name="T5" fmla="*/ 31 h 39"/>
                  <a:gd name="T6" fmla="*/ 8 w 39"/>
                  <a:gd name="T7" fmla="*/ 19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19 h 39"/>
                  <a:gd name="T14" fmla="*/ 19 w 39"/>
                  <a:gd name="T15" fmla="*/ 39 h 39"/>
                  <a:gd name="T16" fmla="*/ 39 w 39"/>
                  <a:gd name="T17" fmla="*/ 19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8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8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Freeform 262"/>
              <p:cNvSpPr>
                <a:spLocks noEditPoints="1"/>
              </p:cNvSpPr>
              <p:nvPr/>
            </p:nvSpPr>
            <p:spPr bwMode="auto">
              <a:xfrm>
                <a:off x="2498" y="3306"/>
                <a:ext cx="72" cy="72"/>
              </a:xfrm>
              <a:custGeom>
                <a:avLst/>
                <a:gdLst>
                  <a:gd name="T0" fmla="*/ 21 w 41"/>
                  <a:gd name="T1" fmla="*/ 8 h 41"/>
                  <a:gd name="T2" fmla="*/ 33 w 41"/>
                  <a:gd name="T3" fmla="*/ 21 h 41"/>
                  <a:gd name="T4" fmla="*/ 21 w 41"/>
                  <a:gd name="T5" fmla="*/ 33 h 41"/>
                  <a:gd name="T6" fmla="*/ 8 w 41"/>
                  <a:gd name="T7" fmla="*/ 21 h 41"/>
                  <a:gd name="T8" fmla="*/ 21 w 41"/>
                  <a:gd name="T9" fmla="*/ 8 h 41"/>
                  <a:gd name="T10" fmla="*/ 21 w 41"/>
                  <a:gd name="T11" fmla="*/ 0 h 41"/>
                  <a:gd name="T12" fmla="*/ 0 w 41"/>
                  <a:gd name="T13" fmla="*/ 21 h 41"/>
                  <a:gd name="T14" fmla="*/ 21 w 41"/>
                  <a:gd name="T15" fmla="*/ 41 h 41"/>
                  <a:gd name="T16" fmla="*/ 41 w 41"/>
                  <a:gd name="T17" fmla="*/ 21 h 41"/>
                  <a:gd name="T18" fmla="*/ 21 w 4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8"/>
                    </a:moveTo>
                    <a:cubicBezTo>
                      <a:pt x="27" y="8"/>
                      <a:pt x="33" y="14"/>
                      <a:pt x="33" y="21"/>
                    </a:cubicBezTo>
                    <a:cubicBezTo>
                      <a:pt x="33" y="28"/>
                      <a:pt x="27" y="33"/>
                      <a:pt x="21" y="33"/>
                    </a:cubicBezTo>
                    <a:cubicBezTo>
                      <a:pt x="14" y="33"/>
                      <a:pt x="8" y="28"/>
                      <a:pt x="8" y="21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9" y="0"/>
                      <a:pt x="0" y="10"/>
                      <a:pt x="0" y="21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Freeform 263"/>
              <p:cNvSpPr>
                <a:spLocks noEditPoints="1"/>
              </p:cNvSpPr>
              <p:nvPr/>
            </p:nvSpPr>
            <p:spPr bwMode="auto">
              <a:xfrm>
                <a:off x="2666" y="3320"/>
                <a:ext cx="71" cy="70"/>
              </a:xfrm>
              <a:custGeom>
                <a:avLst/>
                <a:gdLst>
                  <a:gd name="T0" fmla="*/ 20 w 40"/>
                  <a:gd name="T1" fmla="*/ 8 h 40"/>
                  <a:gd name="T2" fmla="*/ 32 w 40"/>
                  <a:gd name="T3" fmla="*/ 20 h 40"/>
                  <a:gd name="T4" fmla="*/ 20 w 40"/>
                  <a:gd name="T5" fmla="*/ 32 h 40"/>
                  <a:gd name="T6" fmla="*/ 8 w 40"/>
                  <a:gd name="T7" fmla="*/ 20 h 40"/>
                  <a:gd name="T8" fmla="*/ 20 w 40"/>
                  <a:gd name="T9" fmla="*/ 8 h 40"/>
                  <a:gd name="T10" fmla="*/ 20 w 40"/>
                  <a:gd name="T11" fmla="*/ 0 h 40"/>
                  <a:gd name="T12" fmla="*/ 0 w 40"/>
                  <a:gd name="T13" fmla="*/ 20 h 40"/>
                  <a:gd name="T14" fmla="*/ 20 w 40"/>
                  <a:gd name="T15" fmla="*/ 40 h 40"/>
                  <a:gd name="T16" fmla="*/ 40 w 40"/>
                  <a:gd name="T17" fmla="*/ 20 h 40"/>
                  <a:gd name="T18" fmla="*/ 20 w 40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8"/>
                    </a:moveTo>
                    <a:cubicBezTo>
                      <a:pt x="26" y="8"/>
                      <a:pt x="32" y="14"/>
                      <a:pt x="32" y="20"/>
                    </a:cubicBezTo>
                    <a:cubicBezTo>
                      <a:pt x="32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Freeform 264"/>
              <p:cNvSpPr>
                <a:spLocks noEditPoints="1"/>
              </p:cNvSpPr>
              <p:nvPr/>
            </p:nvSpPr>
            <p:spPr bwMode="auto">
              <a:xfrm>
                <a:off x="2498" y="2849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Freeform 265"/>
              <p:cNvSpPr>
                <a:spLocks noEditPoints="1"/>
              </p:cNvSpPr>
              <p:nvPr/>
            </p:nvSpPr>
            <p:spPr bwMode="auto">
              <a:xfrm>
                <a:off x="2247" y="2561"/>
                <a:ext cx="33" cy="33"/>
              </a:xfrm>
              <a:custGeom>
                <a:avLst/>
                <a:gdLst>
                  <a:gd name="T0" fmla="*/ 10 w 19"/>
                  <a:gd name="T1" fmla="*/ 8 h 19"/>
                  <a:gd name="T2" fmla="*/ 11 w 19"/>
                  <a:gd name="T3" fmla="*/ 10 h 19"/>
                  <a:gd name="T4" fmla="*/ 10 w 19"/>
                  <a:gd name="T5" fmla="*/ 11 h 19"/>
                  <a:gd name="T6" fmla="*/ 8 w 19"/>
                  <a:gd name="T7" fmla="*/ 10 h 19"/>
                  <a:gd name="T8" fmla="*/ 10 w 19"/>
                  <a:gd name="T9" fmla="*/ 8 h 19"/>
                  <a:gd name="T10" fmla="*/ 10 w 19"/>
                  <a:gd name="T11" fmla="*/ 0 h 19"/>
                  <a:gd name="T12" fmla="*/ 0 w 19"/>
                  <a:gd name="T13" fmla="*/ 10 h 19"/>
                  <a:gd name="T14" fmla="*/ 10 w 19"/>
                  <a:gd name="T15" fmla="*/ 19 h 19"/>
                  <a:gd name="T16" fmla="*/ 19 w 19"/>
                  <a:gd name="T17" fmla="*/ 10 h 19"/>
                  <a:gd name="T18" fmla="*/ 10 w 1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10" y="8"/>
                    </a:moveTo>
                    <a:cubicBezTo>
                      <a:pt x="11" y="8"/>
                      <a:pt x="11" y="8"/>
                      <a:pt x="11" y="10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Freeform 266"/>
              <p:cNvSpPr>
                <a:spLocks noEditPoints="1"/>
              </p:cNvSpPr>
              <p:nvPr/>
            </p:nvSpPr>
            <p:spPr bwMode="auto">
              <a:xfrm>
                <a:off x="2730" y="301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Freeform 267"/>
              <p:cNvSpPr>
                <a:spLocks noEditPoints="1"/>
              </p:cNvSpPr>
              <p:nvPr/>
            </p:nvSpPr>
            <p:spPr bwMode="auto">
              <a:xfrm>
                <a:off x="2347" y="3515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Freeform 268"/>
              <p:cNvSpPr>
                <a:spLocks noEditPoints="1"/>
              </p:cNvSpPr>
              <p:nvPr/>
            </p:nvSpPr>
            <p:spPr bwMode="auto">
              <a:xfrm>
                <a:off x="2466" y="3856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Freeform 269"/>
              <p:cNvSpPr>
                <a:spLocks noEditPoints="1"/>
              </p:cNvSpPr>
              <p:nvPr/>
            </p:nvSpPr>
            <p:spPr bwMode="auto">
              <a:xfrm>
                <a:off x="2377" y="3603"/>
                <a:ext cx="33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0" y="8"/>
                      <a:pt x="11" y="9"/>
                      <a:pt x="11" y="10"/>
                    </a:cubicBezTo>
                    <a:cubicBezTo>
                      <a:pt x="11" y="11"/>
                      <a:pt x="10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Freeform 270"/>
              <p:cNvSpPr>
                <a:spLocks noEditPoints="1"/>
              </p:cNvSpPr>
              <p:nvPr/>
            </p:nvSpPr>
            <p:spPr bwMode="auto">
              <a:xfrm>
                <a:off x="2292" y="3308"/>
                <a:ext cx="72" cy="72"/>
              </a:xfrm>
              <a:custGeom>
                <a:avLst/>
                <a:gdLst>
                  <a:gd name="T0" fmla="*/ 21 w 41"/>
                  <a:gd name="T1" fmla="*/ 8 h 41"/>
                  <a:gd name="T2" fmla="*/ 33 w 41"/>
                  <a:gd name="T3" fmla="*/ 21 h 41"/>
                  <a:gd name="T4" fmla="*/ 21 w 41"/>
                  <a:gd name="T5" fmla="*/ 33 h 41"/>
                  <a:gd name="T6" fmla="*/ 8 w 41"/>
                  <a:gd name="T7" fmla="*/ 21 h 41"/>
                  <a:gd name="T8" fmla="*/ 21 w 41"/>
                  <a:gd name="T9" fmla="*/ 8 h 41"/>
                  <a:gd name="T10" fmla="*/ 21 w 41"/>
                  <a:gd name="T11" fmla="*/ 0 h 41"/>
                  <a:gd name="T12" fmla="*/ 0 w 41"/>
                  <a:gd name="T13" fmla="*/ 21 h 41"/>
                  <a:gd name="T14" fmla="*/ 21 w 41"/>
                  <a:gd name="T15" fmla="*/ 41 h 41"/>
                  <a:gd name="T16" fmla="*/ 41 w 41"/>
                  <a:gd name="T17" fmla="*/ 21 h 41"/>
                  <a:gd name="T18" fmla="*/ 21 w 4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8"/>
                    </a:moveTo>
                    <a:cubicBezTo>
                      <a:pt x="28" y="8"/>
                      <a:pt x="33" y="14"/>
                      <a:pt x="33" y="21"/>
                    </a:cubicBezTo>
                    <a:cubicBezTo>
                      <a:pt x="33" y="28"/>
                      <a:pt x="28" y="33"/>
                      <a:pt x="21" y="33"/>
                    </a:cubicBezTo>
                    <a:cubicBezTo>
                      <a:pt x="14" y="33"/>
                      <a:pt x="8" y="28"/>
                      <a:pt x="8" y="21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9" y="0"/>
                      <a:pt x="0" y="10"/>
                      <a:pt x="0" y="21"/>
                    </a:cubicBezTo>
                    <a:cubicBezTo>
                      <a:pt x="0" y="32"/>
                      <a:pt x="9" y="41"/>
                      <a:pt x="21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41" y="10"/>
                      <a:pt x="3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Freeform 271"/>
              <p:cNvSpPr>
                <a:spLocks noEditPoints="1"/>
              </p:cNvSpPr>
              <p:nvPr/>
            </p:nvSpPr>
            <p:spPr bwMode="auto">
              <a:xfrm>
                <a:off x="2131" y="2930"/>
                <a:ext cx="33" cy="33"/>
              </a:xfrm>
              <a:custGeom>
                <a:avLst/>
                <a:gdLst>
                  <a:gd name="T0" fmla="*/ 9 w 19"/>
                  <a:gd name="T1" fmla="*/ 8 h 19"/>
                  <a:gd name="T2" fmla="*/ 11 w 19"/>
                  <a:gd name="T3" fmla="*/ 9 h 19"/>
                  <a:gd name="T4" fmla="*/ 9 w 19"/>
                  <a:gd name="T5" fmla="*/ 11 h 19"/>
                  <a:gd name="T6" fmla="*/ 8 w 19"/>
                  <a:gd name="T7" fmla="*/ 9 h 19"/>
                  <a:gd name="T8" fmla="*/ 9 w 19"/>
                  <a:gd name="T9" fmla="*/ 8 h 19"/>
                  <a:gd name="T10" fmla="*/ 9 w 19"/>
                  <a:gd name="T11" fmla="*/ 0 h 19"/>
                  <a:gd name="T12" fmla="*/ 0 w 19"/>
                  <a:gd name="T13" fmla="*/ 9 h 19"/>
                  <a:gd name="T14" fmla="*/ 9 w 19"/>
                  <a:gd name="T15" fmla="*/ 19 h 19"/>
                  <a:gd name="T16" fmla="*/ 19 w 19"/>
                  <a:gd name="T17" fmla="*/ 9 h 19"/>
                  <a:gd name="T18" fmla="*/ 9 w 1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8"/>
                    </a:moveTo>
                    <a:cubicBezTo>
                      <a:pt x="10" y="8"/>
                      <a:pt x="11" y="8"/>
                      <a:pt x="11" y="9"/>
                    </a:cubicBezTo>
                    <a:cubicBezTo>
                      <a:pt x="11" y="10"/>
                      <a:pt x="10" y="11"/>
                      <a:pt x="9" y="11"/>
                    </a:cubicBezTo>
                    <a:cubicBezTo>
                      <a:pt x="8" y="11"/>
                      <a:pt x="8" y="10"/>
                      <a:pt x="8" y="9"/>
                    </a:cubicBezTo>
                    <a:cubicBezTo>
                      <a:pt x="8" y="8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Freeform 272"/>
              <p:cNvSpPr>
                <a:spLocks noEditPoints="1"/>
              </p:cNvSpPr>
              <p:nvPr/>
            </p:nvSpPr>
            <p:spPr bwMode="auto">
              <a:xfrm>
                <a:off x="2234" y="2946"/>
                <a:ext cx="32" cy="31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9" y="8"/>
                      <a:pt x="10" y="8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8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Freeform 273"/>
              <p:cNvSpPr>
                <a:spLocks noEditPoints="1"/>
              </p:cNvSpPr>
              <p:nvPr/>
            </p:nvSpPr>
            <p:spPr bwMode="auto">
              <a:xfrm>
                <a:off x="2335" y="2761"/>
                <a:ext cx="31" cy="32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10" y="8"/>
                      <a:pt x="10" y="8"/>
                      <a:pt x="10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9" y="10"/>
                      <a:pt x="8" y="10"/>
                      <a:pt x="8" y="9"/>
                    </a:cubicBezTo>
                    <a:cubicBezTo>
                      <a:pt x="8" y="8"/>
                      <a:pt x="9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Freeform 274"/>
              <p:cNvSpPr>
                <a:spLocks noEditPoints="1"/>
              </p:cNvSpPr>
              <p:nvPr/>
            </p:nvSpPr>
            <p:spPr bwMode="auto">
              <a:xfrm>
                <a:off x="2879" y="3086"/>
                <a:ext cx="33" cy="35"/>
              </a:xfrm>
              <a:custGeom>
                <a:avLst/>
                <a:gdLst>
                  <a:gd name="T0" fmla="*/ 10 w 19"/>
                  <a:gd name="T1" fmla="*/ 8 h 20"/>
                  <a:gd name="T2" fmla="*/ 11 w 19"/>
                  <a:gd name="T3" fmla="*/ 10 h 20"/>
                  <a:gd name="T4" fmla="*/ 10 w 19"/>
                  <a:gd name="T5" fmla="*/ 12 h 20"/>
                  <a:gd name="T6" fmla="*/ 8 w 19"/>
                  <a:gd name="T7" fmla="*/ 10 h 20"/>
                  <a:gd name="T8" fmla="*/ 10 w 19"/>
                  <a:gd name="T9" fmla="*/ 8 h 20"/>
                  <a:gd name="T10" fmla="*/ 10 w 19"/>
                  <a:gd name="T11" fmla="*/ 0 h 20"/>
                  <a:gd name="T12" fmla="*/ 0 w 19"/>
                  <a:gd name="T13" fmla="*/ 10 h 20"/>
                  <a:gd name="T14" fmla="*/ 10 w 19"/>
                  <a:gd name="T15" fmla="*/ 20 h 20"/>
                  <a:gd name="T16" fmla="*/ 19 w 19"/>
                  <a:gd name="T17" fmla="*/ 10 h 20"/>
                  <a:gd name="T18" fmla="*/ 10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10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Freeform 275"/>
              <p:cNvSpPr>
                <a:spLocks noEditPoints="1"/>
              </p:cNvSpPr>
              <p:nvPr/>
            </p:nvSpPr>
            <p:spPr bwMode="auto">
              <a:xfrm>
                <a:off x="2401" y="2572"/>
                <a:ext cx="32" cy="31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10" y="8"/>
                      <a:pt x="10" y="8"/>
                      <a:pt x="10" y="9"/>
                    </a:cubicBezTo>
                    <a:cubicBezTo>
                      <a:pt x="10" y="9"/>
                      <a:pt x="10" y="10"/>
                      <a:pt x="9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8" y="8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Freeform 276"/>
              <p:cNvSpPr>
                <a:spLocks noEditPoints="1"/>
              </p:cNvSpPr>
              <p:nvPr/>
            </p:nvSpPr>
            <p:spPr bwMode="auto">
              <a:xfrm>
                <a:off x="2131" y="2661"/>
                <a:ext cx="32" cy="32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10" y="8"/>
                      <a:pt x="10" y="8"/>
                      <a:pt x="10" y="9"/>
                    </a:cubicBezTo>
                    <a:cubicBezTo>
                      <a:pt x="10" y="9"/>
                      <a:pt x="10" y="10"/>
                      <a:pt x="9" y="10"/>
                    </a:cubicBezTo>
                    <a:cubicBezTo>
                      <a:pt x="9" y="10"/>
                      <a:pt x="8" y="9"/>
                      <a:pt x="8" y="9"/>
                    </a:cubicBezTo>
                    <a:cubicBezTo>
                      <a:pt x="8" y="8"/>
                      <a:pt x="9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Freeform 277"/>
              <p:cNvSpPr>
                <a:spLocks noEditPoints="1"/>
              </p:cNvSpPr>
              <p:nvPr/>
            </p:nvSpPr>
            <p:spPr bwMode="auto">
              <a:xfrm>
                <a:off x="1971" y="2508"/>
                <a:ext cx="32" cy="32"/>
              </a:xfrm>
              <a:custGeom>
                <a:avLst/>
                <a:gdLst>
                  <a:gd name="T0" fmla="*/ 9 w 18"/>
                  <a:gd name="T1" fmla="*/ 8 h 18"/>
                  <a:gd name="T2" fmla="*/ 10 w 18"/>
                  <a:gd name="T3" fmla="*/ 9 h 18"/>
                  <a:gd name="T4" fmla="*/ 9 w 18"/>
                  <a:gd name="T5" fmla="*/ 10 h 18"/>
                  <a:gd name="T6" fmla="*/ 8 w 18"/>
                  <a:gd name="T7" fmla="*/ 9 h 18"/>
                  <a:gd name="T8" fmla="*/ 9 w 18"/>
                  <a:gd name="T9" fmla="*/ 8 h 18"/>
                  <a:gd name="T10" fmla="*/ 9 w 18"/>
                  <a:gd name="T11" fmla="*/ 0 h 18"/>
                  <a:gd name="T12" fmla="*/ 0 w 18"/>
                  <a:gd name="T13" fmla="*/ 9 h 18"/>
                  <a:gd name="T14" fmla="*/ 9 w 18"/>
                  <a:gd name="T15" fmla="*/ 18 h 18"/>
                  <a:gd name="T16" fmla="*/ 18 w 18"/>
                  <a:gd name="T17" fmla="*/ 9 h 18"/>
                  <a:gd name="T18" fmla="*/ 9 w 1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9" y="8"/>
                    </a:move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9" y="10"/>
                      <a:pt x="8" y="10"/>
                      <a:pt x="8" y="9"/>
                    </a:cubicBezTo>
                    <a:cubicBezTo>
                      <a:pt x="8" y="9"/>
                      <a:pt x="9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Freeform 278"/>
              <p:cNvSpPr>
                <a:spLocks noEditPoints="1"/>
              </p:cNvSpPr>
              <p:nvPr/>
            </p:nvSpPr>
            <p:spPr bwMode="auto">
              <a:xfrm>
                <a:off x="1878" y="2449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Freeform 279"/>
              <p:cNvSpPr>
                <a:spLocks noEditPoints="1"/>
              </p:cNvSpPr>
              <p:nvPr/>
            </p:nvSpPr>
            <p:spPr bwMode="auto">
              <a:xfrm>
                <a:off x="1643" y="2343"/>
                <a:ext cx="33" cy="32"/>
              </a:xfrm>
              <a:custGeom>
                <a:avLst/>
                <a:gdLst>
                  <a:gd name="T0" fmla="*/ 10 w 19"/>
                  <a:gd name="T1" fmla="*/ 8 h 18"/>
                  <a:gd name="T2" fmla="*/ 11 w 19"/>
                  <a:gd name="T3" fmla="*/ 9 h 18"/>
                  <a:gd name="T4" fmla="*/ 10 w 19"/>
                  <a:gd name="T5" fmla="*/ 10 h 18"/>
                  <a:gd name="T6" fmla="*/ 8 w 19"/>
                  <a:gd name="T7" fmla="*/ 9 h 18"/>
                  <a:gd name="T8" fmla="*/ 10 w 19"/>
                  <a:gd name="T9" fmla="*/ 8 h 18"/>
                  <a:gd name="T10" fmla="*/ 10 w 19"/>
                  <a:gd name="T11" fmla="*/ 0 h 18"/>
                  <a:gd name="T12" fmla="*/ 0 w 19"/>
                  <a:gd name="T13" fmla="*/ 9 h 18"/>
                  <a:gd name="T14" fmla="*/ 10 w 19"/>
                  <a:gd name="T15" fmla="*/ 18 h 18"/>
                  <a:gd name="T16" fmla="*/ 19 w 19"/>
                  <a:gd name="T17" fmla="*/ 9 h 18"/>
                  <a:gd name="T18" fmla="*/ 10 w 19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10" y="8"/>
                    </a:move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0" y="10"/>
                      <a:pt x="10" y="10"/>
                    </a:cubicBezTo>
                    <a:cubicBezTo>
                      <a:pt x="9" y="10"/>
                      <a:pt x="8" y="9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Freeform 280"/>
              <p:cNvSpPr>
                <a:spLocks noEditPoints="1"/>
              </p:cNvSpPr>
              <p:nvPr/>
            </p:nvSpPr>
            <p:spPr bwMode="auto">
              <a:xfrm>
                <a:off x="1776" y="220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Freeform 281"/>
              <p:cNvSpPr>
                <a:spLocks noEditPoints="1"/>
              </p:cNvSpPr>
              <p:nvPr/>
            </p:nvSpPr>
            <p:spPr bwMode="auto">
              <a:xfrm>
                <a:off x="1632" y="2231"/>
                <a:ext cx="34" cy="31"/>
              </a:xfrm>
              <a:custGeom>
                <a:avLst/>
                <a:gdLst>
                  <a:gd name="T0" fmla="*/ 10 w 19"/>
                  <a:gd name="T1" fmla="*/ 8 h 18"/>
                  <a:gd name="T2" fmla="*/ 11 w 19"/>
                  <a:gd name="T3" fmla="*/ 9 h 18"/>
                  <a:gd name="T4" fmla="*/ 10 w 19"/>
                  <a:gd name="T5" fmla="*/ 10 h 18"/>
                  <a:gd name="T6" fmla="*/ 8 w 19"/>
                  <a:gd name="T7" fmla="*/ 9 h 18"/>
                  <a:gd name="T8" fmla="*/ 10 w 19"/>
                  <a:gd name="T9" fmla="*/ 8 h 18"/>
                  <a:gd name="T10" fmla="*/ 10 w 19"/>
                  <a:gd name="T11" fmla="*/ 0 h 18"/>
                  <a:gd name="T12" fmla="*/ 0 w 19"/>
                  <a:gd name="T13" fmla="*/ 9 h 18"/>
                  <a:gd name="T14" fmla="*/ 10 w 19"/>
                  <a:gd name="T15" fmla="*/ 18 h 18"/>
                  <a:gd name="T16" fmla="*/ 19 w 19"/>
                  <a:gd name="T17" fmla="*/ 9 h 18"/>
                  <a:gd name="T18" fmla="*/ 10 w 19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10" y="8"/>
                    </a:move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0" y="10"/>
                      <a:pt x="10" y="10"/>
                    </a:cubicBezTo>
                    <a:cubicBezTo>
                      <a:pt x="9" y="10"/>
                      <a:pt x="8" y="9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Freeform 282"/>
              <p:cNvSpPr>
                <a:spLocks noEditPoints="1"/>
              </p:cNvSpPr>
              <p:nvPr/>
            </p:nvSpPr>
            <p:spPr bwMode="auto">
              <a:xfrm>
                <a:off x="2464" y="2974"/>
                <a:ext cx="69" cy="68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19 h 39"/>
                  <a:gd name="T4" fmla="*/ 19 w 39"/>
                  <a:gd name="T5" fmla="*/ 31 h 39"/>
                  <a:gd name="T6" fmla="*/ 8 w 39"/>
                  <a:gd name="T7" fmla="*/ 19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19 h 39"/>
                  <a:gd name="T14" fmla="*/ 19 w 39"/>
                  <a:gd name="T15" fmla="*/ 39 h 39"/>
                  <a:gd name="T16" fmla="*/ 39 w 39"/>
                  <a:gd name="T17" fmla="*/ 19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8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8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Freeform 283"/>
              <p:cNvSpPr>
                <a:spLocks noEditPoints="1"/>
              </p:cNvSpPr>
              <p:nvPr/>
            </p:nvSpPr>
            <p:spPr bwMode="auto">
              <a:xfrm>
                <a:off x="2254" y="2853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19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Freeform 284"/>
              <p:cNvSpPr>
                <a:spLocks noEditPoints="1"/>
              </p:cNvSpPr>
              <p:nvPr/>
            </p:nvSpPr>
            <p:spPr bwMode="auto">
              <a:xfrm>
                <a:off x="2396" y="2861"/>
                <a:ext cx="35" cy="36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Freeform 285"/>
              <p:cNvSpPr>
                <a:spLocks noEditPoints="1"/>
              </p:cNvSpPr>
              <p:nvPr/>
            </p:nvSpPr>
            <p:spPr bwMode="auto">
              <a:xfrm>
                <a:off x="2628" y="3204"/>
                <a:ext cx="72" cy="72"/>
              </a:xfrm>
              <a:custGeom>
                <a:avLst/>
                <a:gdLst>
                  <a:gd name="T0" fmla="*/ 20 w 41"/>
                  <a:gd name="T1" fmla="*/ 8 h 41"/>
                  <a:gd name="T2" fmla="*/ 33 w 41"/>
                  <a:gd name="T3" fmla="*/ 21 h 41"/>
                  <a:gd name="T4" fmla="*/ 20 w 41"/>
                  <a:gd name="T5" fmla="*/ 33 h 41"/>
                  <a:gd name="T6" fmla="*/ 8 w 41"/>
                  <a:gd name="T7" fmla="*/ 21 h 41"/>
                  <a:gd name="T8" fmla="*/ 20 w 41"/>
                  <a:gd name="T9" fmla="*/ 8 h 41"/>
                  <a:gd name="T10" fmla="*/ 20 w 41"/>
                  <a:gd name="T11" fmla="*/ 0 h 41"/>
                  <a:gd name="T12" fmla="*/ 0 w 41"/>
                  <a:gd name="T13" fmla="*/ 21 h 41"/>
                  <a:gd name="T14" fmla="*/ 20 w 41"/>
                  <a:gd name="T15" fmla="*/ 41 h 41"/>
                  <a:gd name="T16" fmla="*/ 41 w 41"/>
                  <a:gd name="T17" fmla="*/ 21 h 41"/>
                  <a:gd name="T18" fmla="*/ 20 w 4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0" y="8"/>
                    </a:moveTo>
                    <a:cubicBezTo>
                      <a:pt x="27" y="8"/>
                      <a:pt x="33" y="14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3" y="33"/>
                      <a:pt x="8" y="27"/>
                      <a:pt x="8" y="21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1" y="41"/>
                      <a:pt x="41" y="32"/>
                      <a:pt x="41" y="21"/>
                    </a:cubicBezTo>
                    <a:cubicBezTo>
                      <a:pt x="41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286"/>
              <p:cNvSpPr>
                <a:spLocks noEditPoints="1"/>
              </p:cNvSpPr>
              <p:nvPr/>
            </p:nvSpPr>
            <p:spPr bwMode="auto">
              <a:xfrm>
                <a:off x="2212" y="3053"/>
                <a:ext cx="72" cy="70"/>
              </a:xfrm>
              <a:custGeom>
                <a:avLst/>
                <a:gdLst>
                  <a:gd name="T0" fmla="*/ 21 w 41"/>
                  <a:gd name="T1" fmla="*/ 8 h 40"/>
                  <a:gd name="T2" fmla="*/ 33 w 41"/>
                  <a:gd name="T3" fmla="*/ 20 h 40"/>
                  <a:gd name="T4" fmla="*/ 21 w 41"/>
                  <a:gd name="T5" fmla="*/ 32 h 40"/>
                  <a:gd name="T6" fmla="*/ 8 w 41"/>
                  <a:gd name="T7" fmla="*/ 20 h 40"/>
                  <a:gd name="T8" fmla="*/ 21 w 41"/>
                  <a:gd name="T9" fmla="*/ 8 h 40"/>
                  <a:gd name="T10" fmla="*/ 21 w 41"/>
                  <a:gd name="T11" fmla="*/ 0 h 40"/>
                  <a:gd name="T12" fmla="*/ 0 w 41"/>
                  <a:gd name="T13" fmla="*/ 20 h 40"/>
                  <a:gd name="T14" fmla="*/ 21 w 41"/>
                  <a:gd name="T15" fmla="*/ 40 h 40"/>
                  <a:gd name="T16" fmla="*/ 41 w 41"/>
                  <a:gd name="T17" fmla="*/ 20 h 40"/>
                  <a:gd name="T18" fmla="*/ 21 w 41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21" y="8"/>
                    </a:move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2"/>
                      <a:pt x="21" y="32"/>
                    </a:cubicBezTo>
                    <a:cubicBezTo>
                      <a:pt x="14" y="32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10" y="0"/>
                      <a:pt x="0" y="9"/>
                      <a:pt x="0" y="20"/>
                    </a:cubicBezTo>
                    <a:cubicBezTo>
                      <a:pt x="0" y="31"/>
                      <a:pt x="10" y="40"/>
                      <a:pt x="21" y="40"/>
                    </a:cubicBezTo>
                    <a:cubicBezTo>
                      <a:pt x="32" y="40"/>
                      <a:pt x="41" y="3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Freeform 287"/>
              <p:cNvSpPr>
                <a:spLocks noEditPoints="1"/>
              </p:cNvSpPr>
              <p:nvPr/>
            </p:nvSpPr>
            <p:spPr bwMode="auto">
              <a:xfrm>
                <a:off x="2319" y="2977"/>
                <a:ext cx="68" cy="71"/>
              </a:xfrm>
              <a:custGeom>
                <a:avLst/>
                <a:gdLst>
                  <a:gd name="T0" fmla="*/ 20 w 39"/>
                  <a:gd name="T1" fmla="*/ 8 h 40"/>
                  <a:gd name="T2" fmla="*/ 31 w 39"/>
                  <a:gd name="T3" fmla="*/ 20 h 40"/>
                  <a:gd name="T4" fmla="*/ 20 w 39"/>
                  <a:gd name="T5" fmla="*/ 32 h 40"/>
                  <a:gd name="T6" fmla="*/ 8 w 39"/>
                  <a:gd name="T7" fmla="*/ 20 h 40"/>
                  <a:gd name="T8" fmla="*/ 20 w 39"/>
                  <a:gd name="T9" fmla="*/ 8 h 40"/>
                  <a:gd name="T10" fmla="*/ 20 w 39"/>
                  <a:gd name="T11" fmla="*/ 0 h 40"/>
                  <a:gd name="T12" fmla="*/ 0 w 39"/>
                  <a:gd name="T13" fmla="*/ 20 h 40"/>
                  <a:gd name="T14" fmla="*/ 20 w 39"/>
                  <a:gd name="T15" fmla="*/ 40 h 40"/>
                  <a:gd name="T16" fmla="*/ 39 w 39"/>
                  <a:gd name="T17" fmla="*/ 20 h 40"/>
                  <a:gd name="T18" fmla="*/ 20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6"/>
                      <a:pt x="26" y="32"/>
                      <a:pt x="20" y="32"/>
                    </a:cubicBezTo>
                    <a:cubicBezTo>
                      <a:pt x="13" y="32"/>
                      <a:pt x="8" y="26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39" y="31"/>
                      <a:pt x="39" y="20"/>
                    </a:cubicBezTo>
                    <a:cubicBezTo>
                      <a:pt x="39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Freeform 288"/>
              <p:cNvSpPr>
                <a:spLocks noEditPoints="1"/>
              </p:cNvSpPr>
              <p:nvPr/>
            </p:nvSpPr>
            <p:spPr bwMode="auto">
              <a:xfrm>
                <a:off x="2714" y="2816"/>
                <a:ext cx="68" cy="68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20 h 39"/>
                  <a:gd name="T4" fmla="*/ 19 w 39"/>
                  <a:gd name="T5" fmla="*/ 31 h 39"/>
                  <a:gd name="T6" fmla="*/ 8 w 39"/>
                  <a:gd name="T7" fmla="*/ 20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20 h 39"/>
                  <a:gd name="T14" fmla="*/ 19 w 39"/>
                  <a:gd name="T15" fmla="*/ 39 h 39"/>
                  <a:gd name="T16" fmla="*/ 39 w 39"/>
                  <a:gd name="T17" fmla="*/ 20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Freeform 289"/>
              <p:cNvSpPr>
                <a:spLocks noEditPoints="1"/>
              </p:cNvSpPr>
              <p:nvPr/>
            </p:nvSpPr>
            <p:spPr bwMode="auto">
              <a:xfrm>
                <a:off x="2041" y="1408"/>
                <a:ext cx="67" cy="69"/>
              </a:xfrm>
              <a:custGeom>
                <a:avLst/>
                <a:gdLst>
                  <a:gd name="T0" fmla="*/ 19 w 38"/>
                  <a:gd name="T1" fmla="*/ 8 h 39"/>
                  <a:gd name="T2" fmla="*/ 30 w 38"/>
                  <a:gd name="T3" fmla="*/ 20 h 39"/>
                  <a:gd name="T4" fmla="*/ 19 w 38"/>
                  <a:gd name="T5" fmla="*/ 31 h 39"/>
                  <a:gd name="T6" fmla="*/ 8 w 38"/>
                  <a:gd name="T7" fmla="*/ 20 h 39"/>
                  <a:gd name="T8" fmla="*/ 19 w 38"/>
                  <a:gd name="T9" fmla="*/ 8 h 39"/>
                  <a:gd name="T10" fmla="*/ 19 w 38"/>
                  <a:gd name="T11" fmla="*/ 0 h 39"/>
                  <a:gd name="T12" fmla="*/ 0 w 38"/>
                  <a:gd name="T13" fmla="*/ 20 h 39"/>
                  <a:gd name="T14" fmla="*/ 19 w 38"/>
                  <a:gd name="T15" fmla="*/ 39 h 39"/>
                  <a:gd name="T16" fmla="*/ 38 w 38"/>
                  <a:gd name="T17" fmla="*/ 20 h 39"/>
                  <a:gd name="T18" fmla="*/ 19 w 38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8"/>
                    </a:moveTo>
                    <a:cubicBezTo>
                      <a:pt x="25" y="8"/>
                      <a:pt x="30" y="13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20"/>
                    </a:cubicBezTo>
                    <a:cubicBezTo>
                      <a:pt x="38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Freeform 290"/>
              <p:cNvSpPr>
                <a:spLocks noEditPoints="1"/>
              </p:cNvSpPr>
              <p:nvPr/>
            </p:nvSpPr>
            <p:spPr bwMode="auto">
              <a:xfrm>
                <a:off x="1571" y="2013"/>
                <a:ext cx="35" cy="33"/>
              </a:xfrm>
              <a:custGeom>
                <a:avLst/>
                <a:gdLst>
                  <a:gd name="T0" fmla="*/ 10 w 20"/>
                  <a:gd name="T1" fmla="*/ 8 h 19"/>
                  <a:gd name="T2" fmla="*/ 12 w 20"/>
                  <a:gd name="T3" fmla="*/ 9 h 19"/>
                  <a:gd name="T4" fmla="*/ 10 w 20"/>
                  <a:gd name="T5" fmla="*/ 11 h 19"/>
                  <a:gd name="T6" fmla="*/ 8 w 20"/>
                  <a:gd name="T7" fmla="*/ 9 h 19"/>
                  <a:gd name="T8" fmla="*/ 10 w 20"/>
                  <a:gd name="T9" fmla="*/ 8 h 19"/>
                  <a:gd name="T10" fmla="*/ 10 w 20"/>
                  <a:gd name="T11" fmla="*/ 0 h 19"/>
                  <a:gd name="T12" fmla="*/ 0 w 20"/>
                  <a:gd name="T13" fmla="*/ 9 h 19"/>
                  <a:gd name="T14" fmla="*/ 10 w 20"/>
                  <a:gd name="T15" fmla="*/ 19 h 19"/>
                  <a:gd name="T16" fmla="*/ 20 w 20"/>
                  <a:gd name="T17" fmla="*/ 9 h 19"/>
                  <a:gd name="T18" fmla="*/ 10 w 20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8"/>
                    </a:moveTo>
                    <a:cubicBezTo>
                      <a:pt x="11" y="8"/>
                      <a:pt x="12" y="8"/>
                      <a:pt x="12" y="9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9" y="11"/>
                      <a:pt x="8" y="10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9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6" y="19"/>
                      <a:pt x="20" y="15"/>
                      <a:pt x="20" y="9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Freeform 291"/>
              <p:cNvSpPr>
                <a:spLocks noEditPoints="1"/>
              </p:cNvSpPr>
              <p:nvPr/>
            </p:nvSpPr>
            <p:spPr bwMode="auto">
              <a:xfrm>
                <a:off x="2036" y="1971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292"/>
              <p:cNvSpPr>
                <a:spLocks noEditPoints="1"/>
              </p:cNvSpPr>
              <p:nvPr/>
            </p:nvSpPr>
            <p:spPr bwMode="auto">
              <a:xfrm>
                <a:off x="1841" y="2080"/>
                <a:ext cx="76" cy="75"/>
              </a:xfrm>
              <a:custGeom>
                <a:avLst/>
                <a:gdLst>
                  <a:gd name="T0" fmla="*/ 21 w 43"/>
                  <a:gd name="T1" fmla="*/ 8 h 43"/>
                  <a:gd name="T2" fmla="*/ 35 w 43"/>
                  <a:gd name="T3" fmla="*/ 21 h 43"/>
                  <a:gd name="T4" fmla="*/ 21 w 43"/>
                  <a:gd name="T5" fmla="*/ 35 h 43"/>
                  <a:gd name="T6" fmla="*/ 8 w 43"/>
                  <a:gd name="T7" fmla="*/ 21 h 43"/>
                  <a:gd name="T8" fmla="*/ 21 w 43"/>
                  <a:gd name="T9" fmla="*/ 8 h 43"/>
                  <a:gd name="T10" fmla="*/ 21 w 43"/>
                  <a:gd name="T11" fmla="*/ 0 h 43"/>
                  <a:gd name="T12" fmla="*/ 0 w 43"/>
                  <a:gd name="T13" fmla="*/ 21 h 43"/>
                  <a:gd name="T14" fmla="*/ 21 w 43"/>
                  <a:gd name="T15" fmla="*/ 43 h 43"/>
                  <a:gd name="T16" fmla="*/ 43 w 43"/>
                  <a:gd name="T17" fmla="*/ 21 h 43"/>
                  <a:gd name="T18" fmla="*/ 21 w 43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8"/>
                    </a:moveTo>
                    <a:cubicBezTo>
                      <a:pt x="29" y="8"/>
                      <a:pt x="35" y="14"/>
                      <a:pt x="35" y="21"/>
                    </a:cubicBezTo>
                    <a:cubicBezTo>
                      <a:pt x="35" y="28"/>
                      <a:pt x="29" y="35"/>
                      <a:pt x="21" y="35"/>
                    </a:cubicBezTo>
                    <a:cubicBezTo>
                      <a:pt x="14" y="35"/>
                      <a:pt x="8" y="28"/>
                      <a:pt x="8" y="21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1" y="43"/>
                    </a:cubicBezTo>
                    <a:cubicBezTo>
                      <a:pt x="33" y="43"/>
                      <a:pt x="43" y="33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293"/>
              <p:cNvSpPr>
                <a:spLocks noEditPoints="1"/>
              </p:cNvSpPr>
              <p:nvPr/>
            </p:nvSpPr>
            <p:spPr bwMode="auto">
              <a:xfrm>
                <a:off x="1652" y="1958"/>
                <a:ext cx="68" cy="69"/>
              </a:xfrm>
              <a:custGeom>
                <a:avLst/>
                <a:gdLst>
                  <a:gd name="T0" fmla="*/ 20 w 39"/>
                  <a:gd name="T1" fmla="*/ 8 h 39"/>
                  <a:gd name="T2" fmla="*/ 31 w 39"/>
                  <a:gd name="T3" fmla="*/ 20 h 39"/>
                  <a:gd name="T4" fmla="*/ 20 w 39"/>
                  <a:gd name="T5" fmla="*/ 31 h 39"/>
                  <a:gd name="T6" fmla="*/ 8 w 39"/>
                  <a:gd name="T7" fmla="*/ 20 h 39"/>
                  <a:gd name="T8" fmla="*/ 20 w 39"/>
                  <a:gd name="T9" fmla="*/ 8 h 39"/>
                  <a:gd name="T10" fmla="*/ 20 w 39"/>
                  <a:gd name="T11" fmla="*/ 0 h 39"/>
                  <a:gd name="T12" fmla="*/ 0 w 39"/>
                  <a:gd name="T13" fmla="*/ 20 h 39"/>
                  <a:gd name="T14" fmla="*/ 20 w 39"/>
                  <a:gd name="T15" fmla="*/ 39 h 39"/>
                  <a:gd name="T16" fmla="*/ 39 w 39"/>
                  <a:gd name="T17" fmla="*/ 20 h 39"/>
                  <a:gd name="T18" fmla="*/ 20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294"/>
              <p:cNvSpPr>
                <a:spLocks noEditPoints="1"/>
              </p:cNvSpPr>
              <p:nvPr/>
            </p:nvSpPr>
            <p:spPr bwMode="auto">
              <a:xfrm>
                <a:off x="2155" y="1575"/>
                <a:ext cx="36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295"/>
              <p:cNvSpPr>
                <a:spLocks noEditPoints="1"/>
              </p:cNvSpPr>
              <p:nvPr/>
            </p:nvSpPr>
            <p:spPr bwMode="auto">
              <a:xfrm>
                <a:off x="2631" y="1568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Freeform 296"/>
              <p:cNvSpPr>
                <a:spLocks noEditPoints="1"/>
              </p:cNvSpPr>
              <p:nvPr/>
            </p:nvSpPr>
            <p:spPr bwMode="auto">
              <a:xfrm>
                <a:off x="2658" y="1412"/>
                <a:ext cx="56" cy="54"/>
              </a:xfrm>
              <a:custGeom>
                <a:avLst/>
                <a:gdLst>
                  <a:gd name="T0" fmla="*/ 16 w 32"/>
                  <a:gd name="T1" fmla="*/ 8 h 31"/>
                  <a:gd name="T2" fmla="*/ 24 w 32"/>
                  <a:gd name="T3" fmla="*/ 15 h 31"/>
                  <a:gd name="T4" fmla="*/ 16 w 32"/>
                  <a:gd name="T5" fmla="*/ 23 h 31"/>
                  <a:gd name="T6" fmla="*/ 8 w 32"/>
                  <a:gd name="T7" fmla="*/ 15 h 31"/>
                  <a:gd name="T8" fmla="*/ 16 w 32"/>
                  <a:gd name="T9" fmla="*/ 8 h 31"/>
                  <a:gd name="T10" fmla="*/ 16 w 32"/>
                  <a:gd name="T11" fmla="*/ 0 h 31"/>
                  <a:gd name="T12" fmla="*/ 0 w 32"/>
                  <a:gd name="T13" fmla="*/ 15 h 31"/>
                  <a:gd name="T14" fmla="*/ 16 w 32"/>
                  <a:gd name="T15" fmla="*/ 31 h 31"/>
                  <a:gd name="T16" fmla="*/ 32 w 32"/>
                  <a:gd name="T17" fmla="*/ 15 h 31"/>
                  <a:gd name="T18" fmla="*/ 16 w 32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1">
                    <a:moveTo>
                      <a:pt x="16" y="8"/>
                    </a:moveTo>
                    <a:cubicBezTo>
                      <a:pt x="20" y="8"/>
                      <a:pt x="24" y="11"/>
                      <a:pt x="24" y="15"/>
                    </a:cubicBezTo>
                    <a:cubicBezTo>
                      <a:pt x="24" y="20"/>
                      <a:pt x="20" y="23"/>
                      <a:pt x="16" y="23"/>
                    </a:cubicBezTo>
                    <a:cubicBezTo>
                      <a:pt x="12" y="23"/>
                      <a:pt x="8" y="20"/>
                      <a:pt x="8" y="15"/>
                    </a:cubicBezTo>
                    <a:cubicBezTo>
                      <a:pt x="8" y="11"/>
                      <a:pt x="12" y="8"/>
                      <a:pt x="16" y="8"/>
                    </a:cubicBezTo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25" y="31"/>
                      <a:pt x="32" y="24"/>
                      <a:pt x="32" y="15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297"/>
              <p:cNvSpPr>
                <a:spLocks noEditPoints="1"/>
              </p:cNvSpPr>
              <p:nvPr/>
            </p:nvSpPr>
            <p:spPr bwMode="auto">
              <a:xfrm>
                <a:off x="2505" y="1700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298"/>
              <p:cNvSpPr>
                <a:spLocks noEditPoints="1"/>
              </p:cNvSpPr>
              <p:nvPr/>
            </p:nvSpPr>
            <p:spPr bwMode="auto">
              <a:xfrm>
                <a:off x="2305" y="1408"/>
                <a:ext cx="58" cy="55"/>
              </a:xfrm>
              <a:custGeom>
                <a:avLst/>
                <a:gdLst>
                  <a:gd name="T0" fmla="*/ 16 w 33"/>
                  <a:gd name="T1" fmla="*/ 8 h 31"/>
                  <a:gd name="T2" fmla="*/ 24 w 33"/>
                  <a:gd name="T3" fmla="*/ 15 h 31"/>
                  <a:gd name="T4" fmla="*/ 22 w 33"/>
                  <a:gd name="T5" fmla="*/ 21 h 31"/>
                  <a:gd name="T6" fmla="*/ 17 w 33"/>
                  <a:gd name="T7" fmla="*/ 23 h 31"/>
                  <a:gd name="T8" fmla="*/ 16 w 33"/>
                  <a:gd name="T9" fmla="*/ 23 h 31"/>
                  <a:gd name="T10" fmla="*/ 8 w 33"/>
                  <a:gd name="T11" fmla="*/ 16 h 31"/>
                  <a:gd name="T12" fmla="*/ 10 w 33"/>
                  <a:gd name="T13" fmla="*/ 10 h 31"/>
                  <a:gd name="T14" fmla="*/ 16 w 33"/>
                  <a:gd name="T15" fmla="*/ 8 h 31"/>
                  <a:gd name="T16" fmla="*/ 16 w 33"/>
                  <a:gd name="T17" fmla="*/ 8 h 31"/>
                  <a:gd name="T18" fmla="*/ 16 w 33"/>
                  <a:gd name="T19" fmla="*/ 0 h 31"/>
                  <a:gd name="T20" fmla="*/ 15 w 33"/>
                  <a:gd name="T21" fmla="*/ 0 h 31"/>
                  <a:gd name="T22" fmla="*/ 0 w 33"/>
                  <a:gd name="T23" fmla="*/ 17 h 31"/>
                  <a:gd name="T24" fmla="*/ 16 w 33"/>
                  <a:gd name="T25" fmla="*/ 31 h 31"/>
                  <a:gd name="T26" fmla="*/ 17 w 33"/>
                  <a:gd name="T27" fmla="*/ 31 h 31"/>
                  <a:gd name="T28" fmla="*/ 32 w 33"/>
                  <a:gd name="T29" fmla="*/ 15 h 31"/>
                  <a:gd name="T30" fmla="*/ 16 w 33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1">
                    <a:moveTo>
                      <a:pt x="16" y="8"/>
                    </a:moveTo>
                    <a:cubicBezTo>
                      <a:pt x="20" y="8"/>
                      <a:pt x="24" y="11"/>
                      <a:pt x="24" y="15"/>
                    </a:cubicBezTo>
                    <a:cubicBezTo>
                      <a:pt x="24" y="17"/>
                      <a:pt x="23" y="19"/>
                      <a:pt x="22" y="21"/>
                    </a:cubicBezTo>
                    <a:cubicBezTo>
                      <a:pt x="21" y="22"/>
                      <a:pt x="19" y="23"/>
                      <a:pt x="17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2" y="23"/>
                      <a:pt x="9" y="20"/>
                      <a:pt x="8" y="16"/>
                    </a:cubicBezTo>
                    <a:cubicBezTo>
                      <a:pt x="8" y="14"/>
                      <a:pt x="9" y="12"/>
                      <a:pt x="10" y="10"/>
                    </a:cubicBezTo>
                    <a:cubicBezTo>
                      <a:pt x="12" y="9"/>
                      <a:pt x="14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6" y="0"/>
                      <a:pt x="0" y="8"/>
                      <a:pt x="0" y="17"/>
                    </a:cubicBezTo>
                    <a:cubicBezTo>
                      <a:pt x="1" y="25"/>
                      <a:pt x="8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26" y="31"/>
                      <a:pt x="33" y="23"/>
                      <a:pt x="32" y="15"/>
                    </a:cubicBezTo>
                    <a:cubicBezTo>
                      <a:pt x="31" y="6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299"/>
              <p:cNvSpPr>
                <a:spLocks noEditPoints="1"/>
              </p:cNvSpPr>
              <p:nvPr/>
            </p:nvSpPr>
            <p:spPr bwMode="auto">
              <a:xfrm>
                <a:off x="3506" y="1654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300"/>
              <p:cNvSpPr>
                <a:spLocks noEditPoints="1"/>
              </p:cNvSpPr>
              <p:nvPr/>
            </p:nvSpPr>
            <p:spPr bwMode="auto">
              <a:xfrm>
                <a:off x="1794" y="2389"/>
                <a:ext cx="33" cy="33"/>
              </a:xfrm>
              <a:custGeom>
                <a:avLst/>
                <a:gdLst>
                  <a:gd name="T0" fmla="*/ 9 w 19"/>
                  <a:gd name="T1" fmla="*/ 8 h 19"/>
                  <a:gd name="T2" fmla="*/ 11 w 19"/>
                  <a:gd name="T3" fmla="*/ 9 h 19"/>
                  <a:gd name="T4" fmla="*/ 9 w 19"/>
                  <a:gd name="T5" fmla="*/ 11 h 19"/>
                  <a:gd name="T6" fmla="*/ 8 w 19"/>
                  <a:gd name="T7" fmla="*/ 9 h 19"/>
                  <a:gd name="T8" fmla="*/ 9 w 19"/>
                  <a:gd name="T9" fmla="*/ 8 h 19"/>
                  <a:gd name="T10" fmla="*/ 9 w 19"/>
                  <a:gd name="T11" fmla="*/ 0 h 19"/>
                  <a:gd name="T12" fmla="*/ 0 w 19"/>
                  <a:gd name="T13" fmla="*/ 9 h 19"/>
                  <a:gd name="T14" fmla="*/ 9 w 19"/>
                  <a:gd name="T15" fmla="*/ 19 h 19"/>
                  <a:gd name="T16" fmla="*/ 19 w 19"/>
                  <a:gd name="T17" fmla="*/ 9 h 19"/>
                  <a:gd name="T18" fmla="*/ 9 w 1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8"/>
                    </a:moveTo>
                    <a:cubicBezTo>
                      <a:pt x="10" y="8"/>
                      <a:pt x="11" y="8"/>
                      <a:pt x="11" y="9"/>
                    </a:cubicBezTo>
                    <a:cubicBezTo>
                      <a:pt x="11" y="10"/>
                      <a:pt x="10" y="11"/>
                      <a:pt x="9" y="11"/>
                    </a:cubicBezTo>
                    <a:cubicBezTo>
                      <a:pt x="8" y="11"/>
                      <a:pt x="8" y="10"/>
                      <a:pt x="8" y="9"/>
                    </a:cubicBezTo>
                    <a:cubicBezTo>
                      <a:pt x="8" y="8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Freeform 301"/>
              <p:cNvSpPr>
                <a:spLocks noEditPoints="1"/>
              </p:cNvSpPr>
              <p:nvPr/>
            </p:nvSpPr>
            <p:spPr bwMode="auto">
              <a:xfrm>
                <a:off x="2003" y="2485"/>
                <a:ext cx="35" cy="36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302"/>
              <p:cNvSpPr>
                <a:spLocks noEditPoints="1"/>
              </p:cNvSpPr>
              <p:nvPr/>
            </p:nvSpPr>
            <p:spPr bwMode="auto">
              <a:xfrm>
                <a:off x="1882" y="2385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303"/>
              <p:cNvSpPr>
                <a:spLocks noEditPoints="1"/>
              </p:cNvSpPr>
              <p:nvPr/>
            </p:nvSpPr>
            <p:spPr bwMode="auto">
              <a:xfrm>
                <a:off x="3163" y="1176"/>
                <a:ext cx="35" cy="36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304"/>
              <p:cNvSpPr>
                <a:spLocks noEditPoints="1"/>
              </p:cNvSpPr>
              <p:nvPr/>
            </p:nvSpPr>
            <p:spPr bwMode="auto">
              <a:xfrm>
                <a:off x="2696" y="1370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305"/>
              <p:cNvSpPr>
                <a:spLocks noEditPoints="1"/>
              </p:cNvSpPr>
              <p:nvPr/>
            </p:nvSpPr>
            <p:spPr bwMode="auto">
              <a:xfrm>
                <a:off x="2735" y="1182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Freeform 306"/>
              <p:cNvSpPr>
                <a:spLocks noEditPoints="1"/>
              </p:cNvSpPr>
              <p:nvPr/>
            </p:nvSpPr>
            <p:spPr bwMode="auto">
              <a:xfrm>
                <a:off x="2433" y="1665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307"/>
              <p:cNvSpPr>
                <a:spLocks noEditPoints="1"/>
              </p:cNvSpPr>
              <p:nvPr/>
            </p:nvSpPr>
            <p:spPr bwMode="auto">
              <a:xfrm>
                <a:off x="1941" y="2361"/>
                <a:ext cx="34" cy="35"/>
              </a:xfrm>
              <a:custGeom>
                <a:avLst/>
                <a:gdLst>
                  <a:gd name="T0" fmla="*/ 9 w 19"/>
                  <a:gd name="T1" fmla="*/ 8 h 20"/>
                  <a:gd name="T2" fmla="*/ 11 w 19"/>
                  <a:gd name="T3" fmla="*/ 10 h 20"/>
                  <a:gd name="T4" fmla="*/ 9 w 19"/>
                  <a:gd name="T5" fmla="*/ 12 h 20"/>
                  <a:gd name="T6" fmla="*/ 8 w 19"/>
                  <a:gd name="T7" fmla="*/ 10 h 20"/>
                  <a:gd name="T8" fmla="*/ 9 w 19"/>
                  <a:gd name="T9" fmla="*/ 8 h 20"/>
                  <a:gd name="T10" fmla="*/ 9 w 19"/>
                  <a:gd name="T11" fmla="*/ 0 h 20"/>
                  <a:gd name="T12" fmla="*/ 0 w 19"/>
                  <a:gd name="T13" fmla="*/ 10 h 20"/>
                  <a:gd name="T14" fmla="*/ 9 w 19"/>
                  <a:gd name="T15" fmla="*/ 20 h 20"/>
                  <a:gd name="T16" fmla="*/ 19 w 19"/>
                  <a:gd name="T17" fmla="*/ 10 h 20"/>
                  <a:gd name="T18" fmla="*/ 9 w 19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0">
                    <a:moveTo>
                      <a:pt x="9" y="8"/>
                    </a:move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2"/>
                      <a:pt x="9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308"/>
              <p:cNvSpPr>
                <a:spLocks noEditPoints="1"/>
              </p:cNvSpPr>
              <p:nvPr/>
            </p:nvSpPr>
            <p:spPr bwMode="auto">
              <a:xfrm>
                <a:off x="1904" y="1646"/>
                <a:ext cx="64" cy="61"/>
              </a:xfrm>
              <a:custGeom>
                <a:avLst/>
                <a:gdLst>
                  <a:gd name="T0" fmla="*/ 18 w 36"/>
                  <a:gd name="T1" fmla="*/ 8 h 35"/>
                  <a:gd name="T2" fmla="*/ 28 w 36"/>
                  <a:gd name="T3" fmla="*/ 18 h 35"/>
                  <a:gd name="T4" fmla="*/ 18 w 36"/>
                  <a:gd name="T5" fmla="*/ 27 h 35"/>
                  <a:gd name="T6" fmla="*/ 8 w 36"/>
                  <a:gd name="T7" fmla="*/ 18 h 35"/>
                  <a:gd name="T8" fmla="*/ 18 w 36"/>
                  <a:gd name="T9" fmla="*/ 8 h 35"/>
                  <a:gd name="T10" fmla="*/ 18 w 36"/>
                  <a:gd name="T11" fmla="*/ 0 h 35"/>
                  <a:gd name="T12" fmla="*/ 0 w 36"/>
                  <a:gd name="T13" fmla="*/ 18 h 35"/>
                  <a:gd name="T14" fmla="*/ 18 w 36"/>
                  <a:gd name="T15" fmla="*/ 35 h 35"/>
                  <a:gd name="T16" fmla="*/ 36 w 36"/>
                  <a:gd name="T17" fmla="*/ 18 h 35"/>
                  <a:gd name="T18" fmla="*/ 18 w 36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5">
                    <a:moveTo>
                      <a:pt x="18" y="8"/>
                    </a:moveTo>
                    <a:cubicBezTo>
                      <a:pt x="24" y="8"/>
                      <a:pt x="28" y="12"/>
                      <a:pt x="28" y="18"/>
                    </a:cubicBezTo>
                    <a:cubicBezTo>
                      <a:pt x="28" y="23"/>
                      <a:pt x="24" y="27"/>
                      <a:pt x="18" y="27"/>
                    </a:cubicBezTo>
                    <a:cubicBezTo>
                      <a:pt x="13" y="27"/>
                      <a:pt x="8" y="23"/>
                      <a:pt x="8" y="18"/>
                    </a:cubicBezTo>
                    <a:cubicBezTo>
                      <a:pt x="8" y="12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6" y="27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309"/>
              <p:cNvSpPr>
                <a:spLocks noEditPoints="1"/>
              </p:cNvSpPr>
              <p:nvPr/>
            </p:nvSpPr>
            <p:spPr bwMode="auto">
              <a:xfrm>
                <a:off x="1669" y="1700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20" y="15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310"/>
              <p:cNvSpPr>
                <a:spLocks noEditPoints="1"/>
              </p:cNvSpPr>
              <p:nvPr/>
            </p:nvSpPr>
            <p:spPr bwMode="auto">
              <a:xfrm>
                <a:off x="1918" y="1505"/>
                <a:ext cx="36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Freeform 311"/>
              <p:cNvSpPr>
                <a:spLocks noEditPoints="1"/>
              </p:cNvSpPr>
              <p:nvPr/>
            </p:nvSpPr>
            <p:spPr bwMode="auto">
              <a:xfrm>
                <a:off x="2512" y="1582"/>
                <a:ext cx="68" cy="71"/>
              </a:xfrm>
              <a:custGeom>
                <a:avLst/>
                <a:gdLst>
                  <a:gd name="T0" fmla="*/ 19 w 39"/>
                  <a:gd name="T1" fmla="*/ 8 h 40"/>
                  <a:gd name="T2" fmla="*/ 31 w 39"/>
                  <a:gd name="T3" fmla="*/ 20 h 40"/>
                  <a:gd name="T4" fmla="*/ 19 w 39"/>
                  <a:gd name="T5" fmla="*/ 32 h 40"/>
                  <a:gd name="T6" fmla="*/ 8 w 39"/>
                  <a:gd name="T7" fmla="*/ 20 h 40"/>
                  <a:gd name="T8" fmla="*/ 19 w 39"/>
                  <a:gd name="T9" fmla="*/ 8 h 40"/>
                  <a:gd name="T10" fmla="*/ 19 w 39"/>
                  <a:gd name="T11" fmla="*/ 0 h 40"/>
                  <a:gd name="T12" fmla="*/ 0 w 39"/>
                  <a:gd name="T13" fmla="*/ 20 h 40"/>
                  <a:gd name="T14" fmla="*/ 19 w 39"/>
                  <a:gd name="T15" fmla="*/ 40 h 40"/>
                  <a:gd name="T16" fmla="*/ 39 w 39"/>
                  <a:gd name="T17" fmla="*/ 20 h 40"/>
                  <a:gd name="T18" fmla="*/ 19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19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19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1"/>
                      <a:pt x="8" y="40"/>
                      <a:pt x="19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312"/>
              <p:cNvSpPr>
                <a:spLocks noEditPoints="1"/>
              </p:cNvSpPr>
              <p:nvPr/>
            </p:nvSpPr>
            <p:spPr bwMode="auto">
              <a:xfrm>
                <a:off x="2349" y="1756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313"/>
              <p:cNvSpPr>
                <a:spLocks noEditPoints="1"/>
              </p:cNvSpPr>
              <p:nvPr/>
            </p:nvSpPr>
            <p:spPr bwMode="auto">
              <a:xfrm>
                <a:off x="2098" y="2752"/>
                <a:ext cx="70" cy="69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7" y="8"/>
                      <a:pt x="32" y="13"/>
                      <a:pt x="32" y="19"/>
                    </a:cubicBezTo>
                    <a:cubicBezTo>
                      <a:pt x="32" y="26"/>
                      <a:pt x="27" y="31"/>
                      <a:pt x="20" y="31"/>
                    </a:cubicBezTo>
                    <a:cubicBezTo>
                      <a:pt x="14" y="31"/>
                      <a:pt x="8" y="26"/>
                      <a:pt x="8" y="19"/>
                    </a:cubicBezTo>
                    <a:cubicBezTo>
                      <a:pt x="8" y="13"/>
                      <a:pt x="14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314"/>
              <p:cNvSpPr>
                <a:spLocks noEditPoints="1"/>
              </p:cNvSpPr>
              <p:nvPr/>
            </p:nvSpPr>
            <p:spPr bwMode="auto">
              <a:xfrm>
                <a:off x="2593" y="2970"/>
                <a:ext cx="75" cy="76"/>
              </a:xfrm>
              <a:custGeom>
                <a:avLst/>
                <a:gdLst>
                  <a:gd name="T0" fmla="*/ 22 w 43"/>
                  <a:gd name="T1" fmla="*/ 8 h 43"/>
                  <a:gd name="T2" fmla="*/ 35 w 43"/>
                  <a:gd name="T3" fmla="*/ 21 h 43"/>
                  <a:gd name="T4" fmla="*/ 22 w 43"/>
                  <a:gd name="T5" fmla="*/ 35 h 43"/>
                  <a:gd name="T6" fmla="*/ 8 w 43"/>
                  <a:gd name="T7" fmla="*/ 21 h 43"/>
                  <a:gd name="T8" fmla="*/ 22 w 43"/>
                  <a:gd name="T9" fmla="*/ 8 h 43"/>
                  <a:gd name="T10" fmla="*/ 22 w 43"/>
                  <a:gd name="T11" fmla="*/ 0 h 43"/>
                  <a:gd name="T12" fmla="*/ 0 w 43"/>
                  <a:gd name="T13" fmla="*/ 21 h 43"/>
                  <a:gd name="T14" fmla="*/ 22 w 43"/>
                  <a:gd name="T15" fmla="*/ 43 h 43"/>
                  <a:gd name="T16" fmla="*/ 43 w 43"/>
                  <a:gd name="T17" fmla="*/ 21 h 43"/>
                  <a:gd name="T18" fmla="*/ 22 w 43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8"/>
                    </a:moveTo>
                    <a:cubicBezTo>
                      <a:pt x="29" y="8"/>
                      <a:pt x="35" y="14"/>
                      <a:pt x="35" y="21"/>
                    </a:cubicBezTo>
                    <a:cubicBezTo>
                      <a:pt x="35" y="29"/>
                      <a:pt x="29" y="35"/>
                      <a:pt x="22" y="35"/>
                    </a:cubicBezTo>
                    <a:cubicBezTo>
                      <a:pt x="14" y="35"/>
                      <a:pt x="8" y="29"/>
                      <a:pt x="8" y="21"/>
                    </a:cubicBezTo>
                    <a:cubicBezTo>
                      <a:pt x="8" y="14"/>
                      <a:pt x="14" y="8"/>
                      <a:pt x="22" y="8"/>
                    </a:cubicBezTo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315"/>
              <p:cNvSpPr>
                <a:spLocks noEditPoints="1"/>
              </p:cNvSpPr>
              <p:nvPr/>
            </p:nvSpPr>
            <p:spPr bwMode="auto">
              <a:xfrm>
                <a:off x="2464" y="3153"/>
                <a:ext cx="69" cy="69"/>
              </a:xfrm>
              <a:custGeom>
                <a:avLst/>
                <a:gdLst>
                  <a:gd name="T0" fmla="*/ 19 w 39"/>
                  <a:gd name="T1" fmla="*/ 8 h 39"/>
                  <a:gd name="T2" fmla="*/ 31 w 39"/>
                  <a:gd name="T3" fmla="*/ 19 h 39"/>
                  <a:gd name="T4" fmla="*/ 19 w 39"/>
                  <a:gd name="T5" fmla="*/ 31 h 39"/>
                  <a:gd name="T6" fmla="*/ 8 w 39"/>
                  <a:gd name="T7" fmla="*/ 19 h 39"/>
                  <a:gd name="T8" fmla="*/ 19 w 39"/>
                  <a:gd name="T9" fmla="*/ 8 h 39"/>
                  <a:gd name="T10" fmla="*/ 19 w 39"/>
                  <a:gd name="T11" fmla="*/ 0 h 39"/>
                  <a:gd name="T12" fmla="*/ 0 w 39"/>
                  <a:gd name="T13" fmla="*/ 19 h 39"/>
                  <a:gd name="T14" fmla="*/ 19 w 39"/>
                  <a:gd name="T15" fmla="*/ 39 h 39"/>
                  <a:gd name="T16" fmla="*/ 39 w 39"/>
                  <a:gd name="T17" fmla="*/ 19 h 39"/>
                  <a:gd name="T18" fmla="*/ 19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Freeform 316"/>
              <p:cNvSpPr>
                <a:spLocks noEditPoints="1"/>
              </p:cNvSpPr>
              <p:nvPr/>
            </p:nvSpPr>
            <p:spPr bwMode="auto">
              <a:xfrm>
                <a:off x="4245" y="3020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20 h 39"/>
                  <a:gd name="T4" fmla="*/ 20 w 40"/>
                  <a:gd name="T5" fmla="*/ 31 h 39"/>
                  <a:gd name="T6" fmla="*/ 8 w 40"/>
                  <a:gd name="T7" fmla="*/ 20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20 h 39"/>
                  <a:gd name="T14" fmla="*/ 20 w 40"/>
                  <a:gd name="T15" fmla="*/ 39 h 39"/>
                  <a:gd name="T16" fmla="*/ 40 w 40"/>
                  <a:gd name="T17" fmla="*/ 20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6" y="8"/>
                      <a:pt x="32" y="13"/>
                      <a:pt x="32" y="20"/>
                    </a:cubicBezTo>
                    <a:cubicBezTo>
                      <a:pt x="32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317"/>
              <p:cNvSpPr>
                <a:spLocks noEditPoints="1"/>
              </p:cNvSpPr>
              <p:nvPr/>
            </p:nvSpPr>
            <p:spPr bwMode="auto">
              <a:xfrm>
                <a:off x="5017" y="1762"/>
                <a:ext cx="70" cy="70"/>
              </a:xfrm>
              <a:custGeom>
                <a:avLst/>
                <a:gdLst>
                  <a:gd name="T0" fmla="*/ 20 w 40"/>
                  <a:gd name="T1" fmla="*/ 8 h 40"/>
                  <a:gd name="T2" fmla="*/ 32 w 40"/>
                  <a:gd name="T3" fmla="*/ 20 h 40"/>
                  <a:gd name="T4" fmla="*/ 20 w 40"/>
                  <a:gd name="T5" fmla="*/ 32 h 40"/>
                  <a:gd name="T6" fmla="*/ 8 w 40"/>
                  <a:gd name="T7" fmla="*/ 20 h 40"/>
                  <a:gd name="T8" fmla="*/ 20 w 40"/>
                  <a:gd name="T9" fmla="*/ 8 h 40"/>
                  <a:gd name="T10" fmla="*/ 20 w 40"/>
                  <a:gd name="T11" fmla="*/ 0 h 40"/>
                  <a:gd name="T12" fmla="*/ 0 w 40"/>
                  <a:gd name="T13" fmla="*/ 20 h 40"/>
                  <a:gd name="T14" fmla="*/ 20 w 40"/>
                  <a:gd name="T15" fmla="*/ 40 h 40"/>
                  <a:gd name="T16" fmla="*/ 40 w 40"/>
                  <a:gd name="T17" fmla="*/ 20 h 40"/>
                  <a:gd name="T18" fmla="*/ 20 w 40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8"/>
                    </a:moveTo>
                    <a:cubicBezTo>
                      <a:pt x="26" y="8"/>
                      <a:pt x="32" y="13"/>
                      <a:pt x="32" y="20"/>
                    </a:cubicBezTo>
                    <a:cubicBezTo>
                      <a:pt x="32" y="26"/>
                      <a:pt x="26" y="32"/>
                      <a:pt x="20" y="32"/>
                    </a:cubicBezTo>
                    <a:cubicBezTo>
                      <a:pt x="13" y="32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318"/>
              <p:cNvSpPr>
                <a:spLocks noEditPoints="1"/>
              </p:cNvSpPr>
              <p:nvPr/>
            </p:nvSpPr>
            <p:spPr bwMode="auto">
              <a:xfrm>
                <a:off x="2788" y="3150"/>
                <a:ext cx="68" cy="70"/>
              </a:xfrm>
              <a:custGeom>
                <a:avLst/>
                <a:gdLst>
                  <a:gd name="T0" fmla="*/ 19 w 39"/>
                  <a:gd name="T1" fmla="*/ 8 h 40"/>
                  <a:gd name="T2" fmla="*/ 31 w 39"/>
                  <a:gd name="T3" fmla="*/ 20 h 40"/>
                  <a:gd name="T4" fmla="*/ 19 w 39"/>
                  <a:gd name="T5" fmla="*/ 32 h 40"/>
                  <a:gd name="T6" fmla="*/ 8 w 39"/>
                  <a:gd name="T7" fmla="*/ 20 h 40"/>
                  <a:gd name="T8" fmla="*/ 19 w 39"/>
                  <a:gd name="T9" fmla="*/ 8 h 40"/>
                  <a:gd name="T10" fmla="*/ 19 w 39"/>
                  <a:gd name="T11" fmla="*/ 0 h 40"/>
                  <a:gd name="T12" fmla="*/ 0 w 39"/>
                  <a:gd name="T13" fmla="*/ 20 h 40"/>
                  <a:gd name="T14" fmla="*/ 19 w 39"/>
                  <a:gd name="T15" fmla="*/ 40 h 40"/>
                  <a:gd name="T16" fmla="*/ 39 w 39"/>
                  <a:gd name="T17" fmla="*/ 20 h 40"/>
                  <a:gd name="T18" fmla="*/ 19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19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19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1"/>
                      <a:pt x="8" y="40"/>
                      <a:pt x="19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319"/>
              <p:cNvSpPr>
                <a:spLocks noEditPoints="1"/>
              </p:cNvSpPr>
              <p:nvPr/>
            </p:nvSpPr>
            <p:spPr bwMode="auto">
              <a:xfrm>
                <a:off x="3690" y="2092"/>
                <a:ext cx="75" cy="75"/>
              </a:xfrm>
              <a:custGeom>
                <a:avLst/>
                <a:gdLst>
                  <a:gd name="T0" fmla="*/ 21 w 43"/>
                  <a:gd name="T1" fmla="*/ 8 h 43"/>
                  <a:gd name="T2" fmla="*/ 35 w 43"/>
                  <a:gd name="T3" fmla="*/ 21 h 43"/>
                  <a:gd name="T4" fmla="*/ 21 w 43"/>
                  <a:gd name="T5" fmla="*/ 35 h 43"/>
                  <a:gd name="T6" fmla="*/ 8 w 43"/>
                  <a:gd name="T7" fmla="*/ 21 h 43"/>
                  <a:gd name="T8" fmla="*/ 21 w 43"/>
                  <a:gd name="T9" fmla="*/ 8 h 43"/>
                  <a:gd name="T10" fmla="*/ 21 w 43"/>
                  <a:gd name="T11" fmla="*/ 0 h 43"/>
                  <a:gd name="T12" fmla="*/ 0 w 43"/>
                  <a:gd name="T13" fmla="*/ 21 h 43"/>
                  <a:gd name="T14" fmla="*/ 21 w 43"/>
                  <a:gd name="T15" fmla="*/ 43 h 43"/>
                  <a:gd name="T16" fmla="*/ 43 w 43"/>
                  <a:gd name="T17" fmla="*/ 21 h 43"/>
                  <a:gd name="T18" fmla="*/ 21 w 43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8"/>
                    </a:moveTo>
                    <a:cubicBezTo>
                      <a:pt x="29" y="8"/>
                      <a:pt x="35" y="14"/>
                      <a:pt x="35" y="21"/>
                    </a:cubicBezTo>
                    <a:cubicBezTo>
                      <a:pt x="35" y="29"/>
                      <a:pt x="29" y="35"/>
                      <a:pt x="21" y="35"/>
                    </a:cubicBezTo>
                    <a:cubicBezTo>
                      <a:pt x="14" y="35"/>
                      <a:pt x="8" y="29"/>
                      <a:pt x="8" y="21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9" y="0"/>
                      <a:pt x="0" y="10"/>
                      <a:pt x="0" y="21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33" y="43"/>
                      <a:pt x="43" y="33"/>
                      <a:pt x="43" y="21"/>
                    </a:cubicBezTo>
                    <a:cubicBezTo>
                      <a:pt x="43" y="10"/>
                      <a:pt x="3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320"/>
              <p:cNvSpPr>
                <a:spLocks noEditPoints="1"/>
              </p:cNvSpPr>
              <p:nvPr/>
            </p:nvSpPr>
            <p:spPr bwMode="auto">
              <a:xfrm>
                <a:off x="2143" y="1798"/>
                <a:ext cx="55" cy="55"/>
              </a:xfrm>
              <a:custGeom>
                <a:avLst/>
                <a:gdLst>
                  <a:gd name="T0" fmla="*/ 16 w 31"/>
                  <a:gd name="T1" fmla="*/ 8 h 31"/>
                  <a:gd name="T2" fmla="*/ 23 w 31"/>
                  <a:gd name="T3" fmla="*/ 16 h 31"/>
                  <a:gd name="T4" fmla="*/ 16 w 31"/>
                  <a:gd name="T5" fmla="*/ 23 h 31"/>
                  <a:gd name="T6" fmla="*/ 8 w 31"/>
                  <a:gd name="T7" fmla="*/ 16 h 31"/>
                  <a:gd name="T8" fmla="*/ 16 w 31"/>
                  <a:gd name="T9" fmla="*/ 8 h 31"/>
                  <a:gd name="T10" fmla="*/ 16 w 31"/>
                  <a:gd name="T11" fmla="*/ 0 h 31"/>
                  <a:gd name="T12" fmla="*/ 0 w 31"/>
                  <a:gd name="T13" fmla="*/ 16 h 31"/>
                  <a:gd name="T14" fmla="*/ 16 w 31"/>
                  <a:gd name="T15" fmla="*/ 31 h 31"/>
                  <a:gd name="T16" fmla="*/ 31 w 31"/>
                  <a:gd name="T17" fmla="*/ 16 h 31"/>
                  <a:gd name="T18" fmla="*/ 16 w 31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1">
                    <a:moveTo>
                      <a:pt x="16" y="8"/>
                    </a:moveTo>
                    <a:cubicBezTo>
                      <a:pt x="20" y="8"/>
                      <a:pt x="23" y="11"/>
                      <a:pt x="23" y="16"/>
                    </a:cubicBezTo>
                    <a:cubicBezTo>
                      <a:pt x="23" y="20"/>
                      <a:pt x="20" y="23"/>
                      <a:pt x="16" y="23"/>
                    </a:cubicBezTo>
                    <a:cubicBezTo>
                      <a:pt x="11" y="23"/>
                      <a:pt x="8" y="20"/>
                      <a:pt x="8" y="16"/>
                    </a:cubicBezTo>
                    <a:cubicBezTo>
                      <a:pt x="8" y="11"/>
                      <a:pt x="11" y="8"/>
                      <a:pt x="16" y="8"/>
                    </a:cubicBezTo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Freeform 321"/>
              <p:cNvSpPr>
                <a:spLocks noEditPoints="1"/>
              </p:cNvSpPr>
              <p:nvPr/>
            </p:nvSpPr>
            <p:spPr bwMode="auto">
              <a:xfrm>
                <a:off x="3332" y="1183"/>
                <a:ext cx="68" cy="71"/>
              </a:xfrm>
              <a:custGeom>
                <a:avLst/>
                <a:gdLst>
                  <a:gd name="T0" fmla="*/ 20 w 39"/>
                  <a:gd name="T1" fmla="*/ 8 h 40"/>
                  <a:gd name="T2" fmla="*/ 31 w 39"/>
                  <a:gd name="T3" fmla="*/ 20 h 40"/>
                  <a:gd name="T4" fmla="*/ 20 w 39"/>
                  <a:gd name="T5" fmla="*/ 32 h 40"/>
                  <a:gd name="T6" fmla="*/ 8 w 39"/>
                  <a:gd name="T7" fmla="*/ 20 h 40"/>
                  <a:gd name="T8" fmla="*/ 20 w 39"/>
                  <a:gd name="T9" fmla="*/ 8 h 40"/>
                  <a:gd name="T10" fmla="*/ 20 w 39"/>
                  <a:gd name="T11" fmla="*/ 0 h 40"/>
                  <a:gd name="T12" fmla="*/ 0 w 39"/>
                  <a:gd name="T13" fmla="*/ 20 h 40"/>
                  <a:gd name="T14" fmla="*/ 20 w 39"/>
                  <a:gd name="T15" fmla="*/ 40 h 40"/>
                  <a:gd name="T16" fmla="*/ 39 w 39"/>
                  <a:gd name="T17" fmla="*/ 20 h 40"/>
                  <a:gd name="T18" fmla="*/ 20 w 39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8"/>
                    </a:moveTo>
                    <a:cubicBezTo>
                      <a:pt x="26" y="8"/>
                      <a:pt x="31" y="14"/>
                      <a:pt x="31" y="20"/>
                    </a:cubicBezTo>
                    <a:cubicBezTo>
                      <a:pt x="31" y="27"/>
                      <a:pt x="26" y="32"/>
                      <a:pt x="20" y="32"/>
                    </a:cubicBezTo>
                    <a:cubicBezTo>
                      <a:pt x="13" y="32"/>
                      <a:pt x="8" y="27"/>
                      <a:pt x="8" y="20"/>
                    </a:cubicBezTo>
                    <a:cubicBezTo>
                      <a:pt x="8" y="14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Freeform 322"/>
              <p:cNvSpPr>
                <a:spLocks noEditPoints="1"/>
              </p:cNvSpPr>
              <p:nvPr/>
            </p:nvSpPr>
            <p:spPr bwMode="auto">
              <a:xfrm>
                <a:off x="1918" y="1971"/>
                <a:ext cx="36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323"/>
              <p:cNvSpPr>
                <a:spLocks noEditPoints="1"/>
              </p:cNvSpPr>
              <p:nvPr/>
            </p:nvSpPr>
            <p:spPr bwMode="auto">
              <a:xfrm>
                <a:off x="1767" y="1482"/>
                <a:ext cx="64" cy="63"/>
              </a:xfrm>
              <a:custGeom>
                <a:avLst/>
                <a:gdLst>
                  <a:gd name="T0" fmla="*/ 18 w 36"/>
                  <a:gd name="T1" fmla="*/ 8 h 36"/>
                  <a:gd name="T2" fmla="*/ 28 w 36"/>
                  <a:gd name="T3" fmla="*/ 18 h 36"/>
                  <a:gd name="T4" fmla="*/ 18 w 36"/>
                  <a:gd name="T5" fmla="*/ 28 h 36"/>
                  <a:gd name="T6" fmla="*/ 8 w 36"/>
                  <a:gd name="T7" fmla="*/ 18 h 36"/>
                  <a:gd name="T8" fmla="*/ 18 w 36"/>
                  <a:gd name="T9" fmla="*/ 8 h 36"/>
                  <a:gd name="T10" fmla="*/ 18 w 36"/>
                  <a:gd name="T11" fmla="*/ 0 h 36"/>
                  <a:gd name="T12" fmla="*/ 0 w 36"/>
                  <a:gd name="T13" fmla="*/ 18 h 36"/>
                  <a:gd name="T14" fmla="*/ 18 w 36"/>
                  <a:gd name="T15" fmla="*/ 36 h 36"/>
                  <a:gd name="T16" fmla="*/ 36 w 36"/>
                  <a:gd name="T17" fmla="*/ 18 h 36"/>
                  <a:gd name="T18" fmla="*/ 18 w 36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8"/>
                    </a:moveTo>
                    <a:cubicBezTo>
                      <a:pt x="24" y="8"/>
                      <a:pt x="28" y="13"/>
                      <a:pt x="28" y="18"/>
                    </a:cubicBezTo>
                    <a:cubicBezTo>
                      <a:pt x="28" y="23"/>
                      <a:pt x="24" y="28"/>
                      <a:pt x="18" y="28"/>
                    </a:cubicBezTo>
                    <a:cubicBezTo>
                      <a:pt x="13" y="28"/>
                      <a:pt x="8" y="23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324"/>
              <p:cNvSpPr>
                <a:spLocks noEditPoints="1"/>
              </p:cNvSpPr>
              <p:nvPr/>
            </p:nvSpPr>
            <p:spPr bwMode="auto">
              <a:xfrm>
                <a:off x="1657" y="2116"/>
                <a:ext cx="75" cy="76"/>
              </a:xfrm>
              <a:custGeom>
                <a:avLst/>
                <a:gdLst>
                  <a:gd name="T0" fmla="*/ 21 w 43"/>
                  <a:gd name="T1" fmla="*/ 8 h 43"/>
                  <a:gd name="T2" fmla="*/ 35 w 43"/>
                  <a:gd name="T3" fmla="*/ 22 h 43"/>
                  <a:gd name="T4" fmla="*/ 21 w 43"/>
                  <a:gd name="T5" fmla="*/ 35 h 43"/>
                  <a:gd name="T6" fmla="*/ 8 w 43"/>
                  <a:gd name="T7" fmla="*/ 22 h 43"/>
                  <a:gd name="T8" fmla="*/ 21 w 43"/>
                  <a:gd name="T9" fmla="*/ 8 h 43"/>
                  <a:gd name="T10" fmla="*/ 21 w 43"/>
                  <a:gd name="T11" fmla="*/ 0 h 43"/>
                  <a:gd name="T12" fmla="*/ 0 w 43"/>
                  <a:gd name="T13" fmla="*/ 22 h 43"/>
                  <a:gd name="T14" fmla="*/ 21 w 43"/>
                  <a:gd name="T15" fmla="*/ 43 h 43"/>
                  <a:gd name="T16" fmla="*/ 43 w 43"/>
                  <a:gd name="T17" fmla="*/ 22 h 43"/>
                  <a:gd name="T18" fmla="*/ 21 w 43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8"/>
                    </a:moveTo>
                    <a:cubicBezTo>
                      <a:pt x="29" y="8"/>
                      <a:pt x="35" y="14"/>
                      <a:pt x="35" y="22"/>
                    </a:cubicBezTo>
                    <a:cubicBezTo>
                      <a:pt x="35" y="29"/>
                      <a:pt x="29" y="35"/>
                      <a:pt x="21" y="35"/>
                    </a:cubicBezTo>
                    <a:cubicBezTo>
                      <a:pt x="14" y="35"/>
                      <a:pt x="8" y="29"/>
                      <a:pt x="8" y="22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10"/>
                      <a:pt x="3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325"/>
              <p:cNvSpPr>
                <a:spLocks noEditPoints="1"/>
              </p:cNvSpPr>
              <p:nvPr/>
            </p:nvSpPr>
            <p:spPr bwMode="auto">
              <a:xfrm>
                <a:off x="2033" y="1545"/>
                <a:ext cx="61" cy="64"/>
              </a:xfrm>
              <a:custGeom>
                <a:avLst/>
                <a:gdLst>
                  <a:gd name="T0" fmla="*/ 17 w 35"/>
                  <a:gd name="T1" fmla="*/ 8 h 36"/>
                  <a:gd name="T2" fmla="*/ 27 w 35"/>
                  <a:gd name="T3" fmla="*/ 18 h 36"/>
                  <a:gd name="T4" fmla="*/ 17 w 35"/>
                  <a:gd name="T5" fmla="*/ 28 h 36"/>
                  <a:gd name="T6" fmla="*/ 8 w 35"/>
                  <a:gd name="T7" fmla="*/ 18 h 36"/>
                  <a:gd name="T8" fmla="*/ 17 w 35"/>
                  <a:gd name="T9" fmla="*/ 8 h 36"/>
                  <a:gd name="T10" fmla="*/ 17 w 35"/>
                  <a:gd name="T11" fmla="*/ 0 h 36"/>
                  <a:gd name="T12" fmla="*/ 0 w 35"/>
                  <a:gd name="T13" fmla="*/ 18 h 36"/>
                  <a:gd name="T14" fmla="*/ 17 w 35"/>
                  <a:gd name="T15" fmla="*/ 36 h 36"/>
                  <a:gd name="T16" fmla="*/ 35 w 35"/>
                  <a:gd name="T17" fmla="*/ 18 h 36"/>
                  <a:gd name="T18" fmla="*/ 17 w 35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6">
                    <a:moveTo>
                      <a:pt x="17" y="8"/>
                    </a:moveTo>
                    <a:cubicBezTo>
                      <a:pt x="23" y="8"/>
                      <a:pt x="27" y="13"/>
                      <a:pt x="27" y="18"/>
                    </a:cubicBezTo>
                    <a:cubicBezTo>
                      <a:pt x="27" y="23"/>
                      <a:pt x="23" y="28"/>
                      <a:pt x="17" y="28"/>
                    </a:cubicBezTo>
                    <a:cubicBezTo>
                      <a:pt x="12" y="28"/>
                      <a:pt x="8" y="23"/>
                      <a:pt x="8" y="18"/>
                    </a:cubicBezTo>
                    <a:cubicBezTo>
                      <a:pt x="8" y="13"/>
                      <a:pt x="12" y="8"/>
                      <a:pt x="17" y="8"/>
                    </a:cubicBezTo>
                    <a:moveTo>
                      <a:pt x="17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7" y="36"/>
                    </a:cubicBezTo>
                    <a:cubicBezTo>
                      <a:pt x="27" y="36"/>
                      <a:pt x="35" y="28"/>
                      <a:pt x="35" y="18"/>
                    </a:cubicBezTo>
                    <a:cubicBezTo>
                      <a:pt x="35" y="8"/>
                      <a:pt x="27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326"/>
              <p:cNvSpPr>
                <a:spLocks noEditPoints="1"/>
              </p:cNvSpPr>
              <p:nvPr/>
            </p:nvSpPr>
            <p:spPr bwMode="auto">
              <a:xfrm>
                <a:off x="2663" y="1691"/>
                <a:ext cx="68" cy="69"/>
              </a:xfrm>
              <a:custGeom>
                <a:avLst/>
                <a:gdLst>
                  <a:gd name="T0" fmla="*/ 20 w 39"/>
                  <a:gd name="T1" fmla="*/ 8 h 39"/>
                  <a:gd name="T2" fmla="*/ 31 w 39"/>
                  <a:gd name="T3" fmla="*/ 19 h 39"/>
                  <a:gd name="T4" fmla="*/ 20 w 39"/>
                  <a:gd name="T5" fmla="*/ 31 h 39"/>
                  <a:gd name="T6" fmla="*/ 8 w 39"/>
                  <a:gd name="T7" fmla="*/ 19 h 39"/>
                  <a:gd name="T8" fmla="*/ 20 w 39"/>
                  <a:gd name="T9" fmla="*/ 8 h 39"/>
                  <a:gd name="T10" fmla="*/ 20 w 39"/>
                  <a:gd name="T11" fmla="*/ 0 h 39"/>
                  <a:gd name="T12" fmla="*/ 0 w 39"/>
                  <a:gd name="T13" fmla="*/ 19 h 39"/>
                  <a:gd name="T14" fmla="*/ 20 w 39"/>
                  <a:gd name="T15" fmla="*/ 39 h 39"/>
                  <a:gd name="T16" fmla="*/ 39 w 39"/>
                  <a:gd name="T17" fmla="*/ 19 h 39"/>
                  <a:gd name="T18" fmla="*/ 20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39" y="30"/>
                      <a:pt x="39" y="19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Freeform 327"/>
              <p:cNvSpPr>
                <a:spLocks noEditPoints="1"/>
              </p:cNvSpPr>
              <p:nvPr/>
            </p:nvSpPr>
            <p:spPr bwMode="auto">
              <a:xfrm>
                <a:off x="2015" y="1872"/>
                <a:ext cx="67" cy="69"/>
              </a:xfrm>
              <a:custGeom>
                <a:avLst/>
                <a:gdLst>
                  <a:gd name="T0" fmla="*/ 19 w 38"/>
                  <a:gd name="T1" fmla="*/ 8 h 39"/>
                  <a:gd name="T2" fmla="*/ 30 w 38"/>
                  <a:gd name="T3" fmla="*/ 20 h 39"/>
                  <a:gd name="T4" fmla="*/ 19 w 38"/>
                  <a:gd name="T5" fmla="*/ 31 h 39"/>
                  <a:gd name="T6" fmla="*/ 8 w 38"/>
                  <a:gd name="T7" fmla="*/ 20 h 39"/>
                  <a:gd name="T8" fmla="*/ 19 w 38"/>
                  <a:gd name="T9" fmla="*/ 8 h 39"/>
                  <a:gd name="T10" fmla="*/ 19 w 38"/>
                  <a:gd name="T11" fmla="*/ 0 h 39"/>
                  <a:gd name="T12" fmla="*/ 0 w 38"/>
                  <a:gd name="T13" fmla="*/ 20 h 39"/>
                  <a:gd name="T14" fmla="*/ 19 w 38"/>
                  <a:gd name="T15" fmla="*/ 39 h 39"/>
                  <a:gd name="T16" fmla="*/ 38 w 38"/>
                  <a:gd name="T17" fmla="*/ 20 h 39"/>
                  <a:gd name="T18" fmla="*/ 19 w 38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8"/>
                    </a:moveTo>
                    <a:cubicBezTo>
                      <a:pt x="25" y="8"/>
                      <a:pt x="30" y="13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moveTo>
                      <a:pt x="19" y="0"/>
                    </a:moveTo>
                    <a:cubicBezTo>
                      <a:pt x="8" y="0"/>
                      <a:pt x="0" y="9"/>
                      <a:pt x="0" y="20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20"/>
                    </a:cubicBezTo>
                    <a:cubicBezTo>
                      <a:pt x="38" y="9"/>
                      <a:pt x="30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Freeform 328"/>
              <p:cNvSpPr>
                <a:spLocks noEditPoints="1"/>
              </p:cNvSpPr>
              <p:nvPr/>
            </p:nvSpPr>
            <p:spPr bwMode="auto">
              <a:xfrm>
                <a:off x="2168" y="2296"/>
                <a:ext cx="68" cy="68"/>
              </a:xfrm>
              <a:custGeom>
                <a:avLst/>
                <a:gdLst>
                  <a:gd name="T0" fmla="*/ 20 w 39"/>
                  <a:gd name="T1" fmla="*/ 8 h 39"/>
                  <a:gd name="T2" fmla="*/ 31 w 39"/>
                  <a:gd name="T3" fmla="*/ 19 h 39"/>
                  <a:gd name="T4" fmla="*/ 20 w 39"/>
                  <a:gd name="T5" fmla="*/ 31 h 39"/>
                  <a:gd name="T6" fmla="*/ 8 w 39"/>
                  <a:gd name="T7" fmla="*/ 19 h 39"/>
                  <a:gd name="T8" fmla="*/ 20 w 39"/>
                  <a:gd name="T9" fmla="*/ 8 h 39"/>
                  <a:gd name="T10" fmla="*/ 20 w 39"/>
                  <a:gd name="T11" fmla="*/ 0 h 39"/>
                  <a:gd name="T12" fmla="*/ 0 w 39"/>
                  <a:gd name="T13" fmla="*/ 19 h 39"/>
                  <a:gd name="T14" fmla="*/ 20 w 39"/>
                  <a:gd name="T15" fmla="*/ 39 h 39"/>
                  <a:gd name="T16" fmla="*/ 39 w 39"/>
                  <a:gd name="T17" fmla="*/ 19 h 39"/>
                  <a:gd name="T18" fmla="*/ 20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39" y="30"/>
                      <a:pt x="39" y="19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Freeform 329"/>
              <p:cNvSpPr>
                <a:spLocks noEditPoints="1"/>
              </p:cNvSpPr>
              <p:nvPr/>
            </p:nvSpPr>
            <p:spPr bwMode="auto">
              <a:xfrm>
                <a:off x="2043" y="2106"/>
                <a:ext cx="69" cy="68"/>
              </a:xfrm>
              <a:custGeom>
                <a:avLst/>
                <a:gdLst>
                  <a:gd name="T0" fmla="*/ 20 w 39"/>
                  <a:gd name="T1" fmla="*/ 8 h 39"/>
                  <a:gd name="T2" fmla="*/ 31 w 39"/>
                  <a:gd name="T3" fmla="*/ 19 h 39"/>
                  <a:gd name="T4" fmla="*/ 20 w 39"/>
                  <a:gd name="T5" fmla="*/ 31 h 39"/>
                  <a:gd name="T6" fmla="*/ 8 w 39"/>
                  <a:gd name="T7" fmla="*/ 19 h 39"/>
                  <a:gd name="T8" fmla="*/ 20 w 39"/>
                  <a:gd name="T9" fmla="*/ 8 h 39"/>
                  <a:gd name="T10" fmla="*/ 20 w 39"/>
                  <a:gd name="T11" fmla="*/ 0 h 39"/>
                  <a:gd name="T12" fmla="*/ 0 w 39"/>
                  <a:gd name="T13" fmla="*/ 19 h 39"/>
                  <a:gd name="T14" fmla="*/ 20 w 39"/>
                  <a:gd name="T15" fmla="*/ 39 h 39"/>
                  <a:gd name="T16" fmla="*/ 39 w 39"/>
                  <a:gd name="T17" fmla="*/ 19 h 39"/>
                  <a:gd name="T18" fmla="*/ 20 w 39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39" y="30"/>
                      <a:pt x="39" y="19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Freeform 330"/>
              <p:cNvSpPr>
                <a:spLocks noEditPoints="1"/>
              </p:cNvSpPr>
              <p:nvPr/>
            </p:nvSpPr>
            <p:spPr bwMode="auto">
              <a:xfrm>
                <a:off x="2261" y="1872"/>
                <a:ext cx="72" cy="72"/>
              </a:xfrm>
              <a:custGeom>
                <a:avLst/>
                <a:gdLst>
                  <a:gd name="T0" fmla="*/ 21 w 41"/>
                  <a:gd name="T1" fmla="*/ 8 h 41"/>
                  <a:gd name="T2" fmla="*/ 33 w 41"/>
                  <a:gd name="T3" fmla="*/ 20 h 41"/>
                  <a:gd name="T4" fmla="*/ 21 w 41"/>
                  <a:gd name="T5" fmla="*/ 33 h 41"/>
                  <a:gd name="T6" fmla="*/ 8 w 41"/>
                  <a:gd name="T7" fmla="*/ 20 h 41"/>
                  <a:gd name="T8" fmla="*/ 21 w 41"/>
                  <a:gd name="T9" fmla="*/ 8 h 41"/>
                  <a:gd name="T10" fmla="*/ 21 w 41"/>
                  <a:gd name="T11" fmla="*/ 0 h 41"/>
                  <a:gd name="T12" fmla="*/ 0 w 41"/>
                  <a:gd name="T13" fmla="*/ 20 h 41"/>
                  <a:gd name="T14" fmla="*/ 21 w 41"/>
                  <a:gd name="T15" fmla="*/ 41 h 41"/>
                  <a:gd name="T16" fmla="*/ 41 w 41"/>
                  <a:gd name="T17" fmla="*/ 20 h 41"/>
                  <a:gd name="T18" fmla="*/ 21 w 4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8"/>
                    </a:moveTo>
                    <a:cubicBezTo>
                      <a:pt x="28" y="8"/>
                      <a:pt x="33" y="14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ubicBezTo>
                      <a:pt x="14" y="33"/>
                      <a:pt x="8" y="27"/>
                      <a:pt x="8" y="20"/>
                    </a:cubicBezTo>
                    <a:cubicBezTo>
                      <a:pt x="8" y="14"/>
                      <a:pt x="14" y="8"/>
                      <a:pt x="21" y="8"/>
                    </a:cubicBezTo>
                    <a:moveTo>
                      <a:pt x="21" y="0"/>
                    </a:moveTo>
                    <a:cubicBezTo>
                      <a:pt x="10" y="0"/>
                      <a:pt x="0" y="9"/>
                      <a:pt x="0" y="20"/>
                    </a:cubicBezTo>
                    <a:cubicBezTo>
                      <a:pt x="0" y="32"/>
                      <a:pt x="10" y="41"/>
                      <a:pt x="21" y="41"/>
                    </a:cubicBezTo>
                    <a:cubicBezTo>
                      <a:pt x="32" y="41"/>
                      <a:pt x="41" y="32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Freeform 331"/>
              <p:cNvSpPr>
                <a:spLocks noEditPoints="1"/>
              </p:cNvSpPr>
              <p:nvPr/>
            </p:nvSpPr>
            <p:spPr bwMode="auto">
              <a:xfrm>
                <a:off x="1838" y="1783"/>
                <a:ext cx="63" cy="65"/>
              </a:xfrm>
              <a:custGeom>
                <a:avLst/>
                <a:gdLst>
                  <a:gd name="T0" fmla="*/ 18 w 36"/>
                  <a:gd name="T1" fmla="*/ 8 h 37"/>
                  <a:gd name="T2" fmla="*/ 28 w 36"/>
                  <a:gd name="T3" fmla="*/ 19 h 37"/>
                  <a:gd name="T4" fmla="*/ 18 w 36"/>
                  <a:gd name="T5" fmla="*/ 29 h 37"/>
                  <a:gd name="T6" fmla="*/ 8 w 36"/>
                  <a:gd name="T7" fmla="*/ 19 h 37"/>
                  <a:gd name="T8" fmla="*/ 18 w 36"/>
                  <a:gd name="T9" fmla="*/ 8 h 37"/>
                  <a:gd name="T10" fmla="*/ 18 w 36"/>
                  <a:gd name="T11" fmla="*/ 0 h 37"/>
                  <a:gd name="T12" fmla="*/ 0 w 36"/>
                  <a:gd name="T13" fmla="*/ 19 h 37"/>
                  <a:gd name="T14" fmla="*/ 18 w 36"/>
                  <a:gd name="T15" fmla="*/ 37 h 37"/>
                  <a:gd name="T16" fmla="*/ 36 w 36"/>
                  <a:gd name="T17" fmla="*/ 19 h 37"/>
                  <a:gd name="T18" fmla="*/ 18 w 36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7">
                    <a:moveTo>
                      <a:pt x="18" y="8"/>
                    </a:moveTo>
                    <a:cubicBezTo>
                      <a:pt x="24" y="8"/>
                      <a:pt x="28" y="13"/>
                      <a:pt x="28" y="19"/>
                    </a:cubicBezTo>
                    <a:cubicBezTo>
                      <a:pt x="28" y="24"/>
                      <a:pt x="24" y="29"/>
                      <a:pt x="18" y="29"/>
                    </a:cubicBezTo>
                    <a:cubicBezTo>
                      <a:pt x="13" y="29"/>
                      <a:pt x="8" y="24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9"/>
                    </a:cubicBezTo>
                    <a:cubicBezTo>
                      <a:pt x="36" y="9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Freeform 332"/>
              <p:cNvSpPr>
                <a:spLocks noEditPoints="1"/>
              </p:cNvSpPr>
              <p:nvPr/>
            </p:nvSpPr>
            <p:spPr bwMode="auto">
              <a:xfrm>
                <a:off x="1681" y="1802"/>
                <a:ext cx="64" cy="61"/>
              </a:xfrm>
              <a:custGeom>
                <a:avLst/>
                <a:gdLst>
                  <a:gd name="T0" fmla="*/ 18 w 36"/>
                  <a:gd name="T1" fmla="*/ 8 h 35"/>
                  <a:gd name="T2" fmla="*/ 28 w 36"/>
                  <a:gd name="T3" fmla="*/ 17 h 35"/>
                  <a:gd name="T4" fmla="*/ 18 w 36"/>
                  <a:gd name="T5" fmla="*/ 27 h 35"/>
                  <a:gd name="T6" fmla="*/ 8 w 36"/>
                  <a:gd name="T7" fmla="*/ 17 h 35"/>
                  <a:gd name="T8" fmla="*/ 18 w 36"/>
                  <a:gd name="T9" fmla="*/ 8 h 35"/>
                  <a:gd name="T10" fmla="*/ 18 w 36"/>
                  <a:gd name="T11" fmla="*/ 0 h 35"/>
                  <a:gd name="T12" fmla="*/ 0 w 36"/>
                  <a:gd name="T13" fmla="*/ 17 h 35"/>
                  <a:gd name="T14" fmla="*/ 18 w 36"/>
                  <a:gd name="T15" fmla="*/ 35 h 35"/>
                  <a:gd name="T16" fmla="*/ 36 w 36"/>
                  <a:gd name="T17" fmla="*/ 17 h 35"/>
                  <a:gd name="T18" fmla="*/ 18 w 36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5">
                    <a:moveTo>
                      <a:pt x="18" y="8"/>
                    </a:moveTo>
                    <a:cubicBezTo>
                      <a:pt x="24" y="8"/>
                      <a:pt x="28" y="12"/>
                      <a:pt x="28" y="17"/>
                    </a:cubicBezTo>
                    <a:cubicBezTo>
                      <a:pt x="28" y="23"/>
                      <a:pt x="24" y="27"/>
                      <a:pt x="18" y="27"/>
                    </a:cubicBezTo>
                    <a:cubicBezTo>
                      <a:pt x="13" y="27"/>
                      <a:pt x="8" y="23"/>
                      <a:pt x="8" y="17"/>
                    </a:cubicBezTo>
                    <a:cubicBezTo>
                      <a:pt x="8" y="12"/>
                      <a:pt x="13" y="8"/>
                      <a:pt x="18" y="8"/>
                    </a:cubicBezTo>
                    <a:moveTo>
                      <a:pt x="18" y="0"/>
                    </a:moveTo>
                    <a:cubicBezTo>
                      <a:pt x="8" y="0"/>
                      <a:pt x="0" y="8"/>
                      <a:pt x="0" y="17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6" y="27"/>
                      <a:pt x="36" y="17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Freeform 333"/>
              <p:cNvSpPr>
                <a:spLocks noEditPoints="1"/>
              </p:cNvSpPr>
              <p:nvPr/>
            </p:nvSpPr>
            <p:spPr bwMode="auto">
              <a:xfrm>
                <a:off x="2486" y="1776"/>
                <a:ext cx="70" cy="68"/>
              </a:xfrm>
              <a:custGeom>
                <a:avLst/>
                <a:gdLst>
                  <a:gd name="T0" fmla="*/ 20 w 40"/>
                  <a:gd name="T1" fmla="*/ 8 h 39"/>
                  <a:gd name="T2" fmla="*/ 32 w 40"/>
                  <a:gd name="T3" fmla="*/ 19 h 39"/>
                  <a:gd name="T4" fmla="*/ 20 w 40"/>
                  <a:gd name="T5" fmla="*/ 31 h 39"/>
                  <a:gd name="T6" fmla="*/ 8 w 40"/>
                  <a:gd name="T7" fmla="*/ 19 h 39"/>
                  <a:gd name="T8" fmla="*/ 20 w 40"/>
                  <a:gd name="T9" fmla="*/ 8 h 39"/>
                  <a:gd name="T10" fmla="*/ 20 w 40"/>
                  <a:gd name="T11" fmla="*/ 0 h 39"/>
                  <a:gd name="T12" fmla="*/ 0 w 40"/>
                  <a:gd name="T13" fmla="*/ 19 h 39"/>
                  <a:gd name="T14" fmla="*/ 20 w 40"/>
                  <a:gd name="T15" fmla="*/ 39 h 39"/>
                  <a:gd name="T16" fmla="*/ 40 w 40"/>
                  <a:gd name="T17" fmla="*/ 19 h 39"/>
                  <a:gd name="T18" fmla="*/ 20 w 4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9">
                    <a:moveTo>
                      <a:pt x="20" y="8"/>
                    </a:moveTo>
                    <a:cubicBezTo>
                      <a:pt x="27" y="8"/>
                      <a:pt x="32" y="13"/>
                      <a:pt x="32" y="19"/>
                    </a:cubicBezTo>
                    <a:cubicBezTo>
                      <a:pt x="32" y="26"/>
                      <a:pt x="27" y="31"/>
                      <a:pt x="20" y="31"/>
                    </a:cubicBezTo>
                    <a:cubicBezTo>
                      <a:pt x="14" y="31"/>
                      <a:pt x="8" y="26"/>
                      <a:pt x="8" y="19"/>
                    </a:cubicBezTo>
                    <a:cubicBezTo>
                      <a:pt x="8" y="13"/>
                      <a:pt x="14" y="8"/>
                      <a:pt x="20" y="8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40" y="30"/>
                      <a:pt x="40" y="19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Freeform 334"/>
              <p:cNvSpPr>
                <a:spLocks noEditPoints="1"/>
              </p:cNvSpPr>
              <p:nvPr/>
            </p:nvSpPr>
            <p:spPr bwMode="auto">
              <a:xfrm>
                <a:off x="2958" y="1210"/>
                <a:ext cx="35" cy="33"/>
              </a:xfrm>
              <a:custGeom>
                <a:avLst/>
                <a:gdLst>
                  <a:gd name="T0" fmla="*/ 10 w 20"/>
                  <a:gd name="T1" fmla="*/ 8 h 19"/>
                  <a:gd name="T2" fmla="*/ 12 w 20"/>
                  <a:gd name="T3" fmla="*/ 9 h 19"/>
                  <a:gd name="T4" fmla="*/ 10 w 20"/>
                  <a:gd name="T5" fmla="*/ 11 h 19"/>
                  <a:gd name="T6" fmla="*/ 8 w 20"/>
                  <a:gd name="T7" fmla="*/ 9 h 19"/>
                  <a:gd name="T8" fmla="*/ 10 w 20"/>
                  <a:gd name="T9" fmla="*/ 8 h 19"/>
                  <a:gd name="T10" fmla="*/ 10 w 20"/>
                  <a:gd name="T11" fmla="*/ 0 h 19"/>
                  <a:gd name="T12" fmla="*/ 0 w 20"/>
                  <a:gd name="T13" fmla="*/ 9 h 19"/>
                  <a:gd name="T14" fmla="*/ 10 w 20"/>
                  <a:gd name="T15" fmla="*/ 19 h 19"/>
                  <a:gd name="T16" fmla="*/ 20 w 20"/>
                  <a:gd name="T17" fmla="*/ 9 h 19"/>
                  <a:gd name="T18" fmla="*/ 10 w 20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8"/>
                    </a:moveTo>
                    <a:cubicBezTo>
                      <a:pt x="11" y="8"/>
                      <a:pt x="12" y="8"/>
                      <a:pt x="12" y="9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9" y="11"/>
                      <a:pt x="8" y="10"/>
                      <a:pt x="8" y="9"/>
                    </a:cubicBezTo>
                    <a:cubicBezTo>
                      <a:pt x="8" y="8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20" y="15"/>
                      <a:pt x="20" y="9"/>
                    </a:cubicBezTo>
                    <a:cubicBezTo>
                      <a:pt x="20" y="4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Freeform 335"/>
              <p:cNvSpPr>
                <a:spLocks noEditPoints="1"/>
              </p:cNvSpPr>
              <p:nvPr/>
            </p:nvSpPr>
            <p:spPr bwMode="auto">
              <a:xfrm>
                <a:off x="2589" y="3415"/>
                <a:ext cx="35" cy="35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Freeform 336"/>
              <p:cNvSpPr>
                <a:spLocks noEditPoints="1"/>
              </p:cNvSpPr>
              <p:nvPr/>
            </p:nvSpPr>
            <p:spPr bwMode="auto">
              <a:xfrm>
                <a:off x="2182" y="2601"/>
                <a:ext cx="35" cy="36"/>
              </a:xfrm>
              <a:custGeom>
                <a:avLst/>
                <a:gdLst>
                  <a:gd name="T0" fmla="*/ 10 w 20"/>
                  <a:gd name="T1" fmla="*/ 8 h 20"/>
                  <a:gd name="T2" fmla="*/ 12 w 20"/>
                  <a:gd name="T3" fmla="*/ 10 h 20"/>
                  <a:gd name="T4" fmla="*/ 10 w 20"/>
                  <a:gd name="T5" fmla="*/ 12 h 20"/>
                  <a:gd name="T6" fmla="*/ 8 w 20"/>
                  <a:gd name="T7" fmla="*/ 10 h 20"/>
                  <a:gd name="T8" fmla="*/ 10 w 20"/>
                  <a:gd name="T9" fmla="*/ 8 h 20"/>
                  <a:gd name="T10" fmla="*/ 10 w 20"/>
                  <a:gd name="T11" fmla="*/ 0 h 20"/>
                  <a:gd name="T12" fmla="*/ 0 w 20"/>
                  <a:gd name="T13" fmla="*/ 10 h 20"/>
                  <a:gd name="T14" fmla="*/ 10 w 20"/>
                  <a:gd name="T15" fmla="*/ 20 h 20"/>
                  <a:gd name="T16" fmla="*/ 20 w 20"/>
                  <a:gd name="T17" fmla="*/ 10 h 20"/>
                  <a:gd name="T18" fmla="*/ 10 w 2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8"/>
                    </a:moveTo>
                    <a:cubicBezTo>
                      <a:pt x="11" y="8"/>
                      <a:pt x="12" y="9"/>
                      <a:pt x="12" y="10"/>
                    </a:cubicBezTo>
                    <a:cubicBezTo>
                      <a:pt x="12" y="11"/>
                      <a:pt x="11" y="12"/>
                      <a:pt x="10" y="12"/>
                    </a:cubicBezTo>
                    <a:cubicBezTo>
                      <a:pt x="9" y="12"/>
                      <a:pt x="8" y="11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Freeform 337"/>
              <p:cNvSpPr>
                <a:spLocks noEditPoints="1"/>
              </p:cNvSpPr>
              <p:nvPr/>
            </p:nvSpPr>
            <p:spPr bwMode="auto">
              <a:xfrm>
                <a:off x="2456" y="3782"/>
                <a:ext cx="33" cy="34"/>
              </a:xfrm>
              <a:custGeom>
                <a:avLst/>
                <a:gdLst>
                  <a:gd name="T0" fmla="*/ 9 w 19"/>
                  <a:gd name="T1" fmla="*/ 8 h 19"/>
                  <a:gd name="T2" fmla="*/ 11 w 19"/>
                  <a:gd name="T3" fmla="*/ 10 h 19"/>
                  <a:gd name="T4" fmla="*/ 9 w 19"/>
                  <a:gd name="T5" fmla="*/ 11 h 19"/>
                  <a:gd name="T6" fmla="*/ 8 w 19"/>
                  <a:gd name="T7" fmla="*/ 10 h 19"/>
                  <a:gd name="T8" fmla="*/ 9 w 19"/>
                  <a:gd name="T9" fmla="*/ 8 h 19"/>
                  <a:gd name="T10" fmla="*/ 9 w 19"/>
                  <a:gd name="T11" fmla="*/ 0 h 19"/>
                  <a:gd name="T12" fmla="*/ 0 w 19"/>
                  <a:gd name="T13" fmla="*/ 10 h 19"/>
                  <a:gd name="T14" fmla="*/ 9 w 19"/>
                  <a:gd name="T15" fmla="*/ 19 h 19"/>
                  <a:gd name="T16" fmla="*/ 19 w 19"/>
                  <a:gd name="T17" fmla="*/ 10 h 19"/>
                  <a:gd name="T18" fmla="*/ 9 w 1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8"/>
                    </a:moveTo>
                    <a:cubicBezTo>
                      <a:pt x="11" y="8"/>
                      <a:pt x="11" y="8"/>
                      <a:pt x="11" y="10"/>
                    </a:cubicBezTo>
                    <a:cubicBezTo>
                      <a:pt x="11" y="11"/>
                      <a:pt x="11" y="11"/>
                      <a:pt x="9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8"/>
                      <a:pt x="8" y="8"/>
                      <a:pt x="9" y="8"/>
                    </a:cubicBezTo>
                    <a:moveTo>
                      <a:pt x="9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Oval 338"/>
              <p:cNvSpPr>
                <a:spLocks noChangeArrowheads="1"/>
              </p:cNvSpPr>
              <p:nvPr/>
            </p:nvSpPr>
            <p:spPr bwMode="auto">
              <a:xfrm>
                <a:off x="1195" y="1507"/>
                <a:ext cx="62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Oval 339"/>
              <p:cNvSpPr>
                <a:spLocks noChangeArrowheads="1"/>
              </p:cNvSpPr>
              <p:nvPr/>
            </p:nvSpPr>
            <p:spPr bwMode="auto">
              <a:xfrm>
                <a:off x="1457" y="1356"/>
                <a:ext cx="45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Oval 340"/>
              <p:cNvSpPr>
                <a:spLocks noChangeArrowheads="1"/>
              </p:cNvSpPr>
              <p:nvPr/>
            </p:nvSpPr>
            <p:spPr bwMode="auto">
              <a:xfrm>
                <a:off x="1743" y="1359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Oval 341"/>
              <p:cNvSpPr>
                <a:spLocks noChangeArrowheads="1"/>
              </p:cNvSpPr>
              <p:nvPr/>
            </p:nvSpPr>
            <p:spPr bwMode="auto">
              <a:xfrm>
                <a:off x="1537" y="1885"/>
                <a:ext cx="50" cy="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Oval 342"/>
              <p:cNvSpPr>
                <a:spLocks noChangeArrowheads="1"/>
              </p:cNvSpPr>
              <p:nvPr/>
            </p:nvSpPr>
            <p:spPr bwMode="auto">
              <a:xfrm>
                <a:off x="1767" y="1639"/>
                <a:ext cx="50" cy="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Oval 343"/>
              <p:cNvSpPr>
                <a:spLocks noChangeArrowheads="1"/>
              </p:cNvSpPr>
              <p:nvPr/>
            </p:nvSpPr>
            <p:spPr bwMode="auto">
              <a:xfrm>
                <a:off x="2163" y="1458"/>
                <a:ext cx="45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Oval 344"/>
              <p:cNvSpPr>
                <a:spLocks noChangeArrowheads="1"/>
              </p:cNvSpPr>
              <p:nvPr/>
            </p:nvSpPr>
            <p:spPr bwMode="auto">
              <a:xfrm>
                <a:off x="3105" y="1285"/>
                <a:ext cx="56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Oval 345"/>
              <p:cNvSpPr>
                <a:spLocks noChangeArrowheads="1"/>
              </p:cNvSpPr>
              <p:nvPr/>
            </p:nvSpPr>
            <p:spPr bwMode="auto">
              <a:xfrm>
                <a:off x="2143" y="1340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Oval 346"/>
              <p:cNvSpPr>
                <a:spLocks noChangeArrowheads="1"/>
              </p:cNvSpPr>
              <p:nvPr/>
            </p:nvSpPr>
            <p:spPr bwMode="auto">
              <a:xfrm>
                <a:off x="2322" y="2631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Oval 347"/>
              <p:cNvSpPr>
                <a:spLocks noChangeArrowheads="1"/>
              </p:cNvSpPr>
              <p:nvPr/>
            </p:nvSpPr>
            <p:spPr bwMode="auto">
              <a:xfrm>
                <a:off x="4032" y="3369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Oval 348"/>
              <p:cNvSpPr>
                <a:spLocks noChangeArrowheads="1"/>
              </p:cNvSpPr>
              <p:nvPr/>
            </p:nvSpPr>
            <p:spPr bwMode="auto">
              <a:xfrm>
                <a:off x="3546" y="2413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Oval 349"/>
              <p:cNvSpPr>
                <a:spLocks noChangeArrowheads="1"/>
              </p:cNvSpPr>
              <p:nvPr/>
            </p:nvSpPr>
            <p:spPr bwMode="auto">
              <a:xfrm>
                <a:off x="4127" y="2508"/>
                <a:ext cx="62" cy="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Oval 350"/>
              <p:cNvSpPr>
                <a:spLocks noChangeArrowheads="1"/>
              </p:cNvSpPr>
              <p:nvPr/>
            </p:nvSpPr>
            <p:spPr bwMode="auto">
              <a:xfrm>
                <a:off x="3890" y="2519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Oval 351"/>
              <p:cNvSpPr>
                <a:spLocks noChangeArrowheads="1"/>
              </p:cNvSpPr>
              <p:nvPr/>
            </p:nvSpPr>
            <p:spPr bwMode="auto">
              <a:xfrm>
                <a:off x="3356" y="2454"/>
                <a:ext cx="57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Oval 352"/>
              <p:cNvSpPr>
                <a:spLocks noChangeArrowheads="1"/>
              </p:cNvSpPr>
              <p:nvPr/>
            </p:nvSpPr>
            <p:spPr bwMode="auto">
              <a:xfrm>
                <a:off x="3711" y="2517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Oval 353"/>
              <p:cNvSpPr>
                <a:spLocks noChangeArrowheads="1"/>
              </p:cNvSpPr>
              <p:nvPr/>
            </p:nvSpPr>
            <p:spPr bwMode="auto">
              <a:xfrm>
                <a:off x="5802" y="343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Oval 354"/>
              <p:cNvSpPr>
                <a:spLocks noChangeArrowheads="1"/>
              </p:cNvSpPr>
              <p:nvPr/>
            </p:nvSpPr>
            <p:spPr bwMode="auto">
              <a:xfrm>
                <a:off x="6259" y="3513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Oval 355"/>
              <p:cNvSpPr>
                <a:spLocks noChangeArrowheads="1"/>
              </p:cNvSpPr>
              <p:nvPr/>
            </p:nvSpPr>
            <p:spPr bwMode="auto">
              <a:xfrm>
                <a:off x="6322" y="2868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Oval 356"/>
              <p:cNvSpPr>
                <a:spLocks noChangeArrowheads="1"/>
              </p:cNvSpPr>
              <p:nvPr/>
            </p:nvSpPr>
            <p:spPr bwMode="auto">
              <a:xfrm>
                <a:off x="6006" y="3130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Oval 357"/>
              <p:cNvSpPr>
                <a:spLocks noChangeArrowheads="1"/>
              </p:cNvSpPr>
              <p:nvPr/>
            </p:nvSpPr>
            <p:spPr bwMode="auto">
              <a:xfrm>
                <a:off x="5785" y="2761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Oval 358"/>
              <p:cNvSpPr>
                <a:spLocks noChangeArrowheads="1"/>
              </p:cNvSpPr>
              <p:nvPr/>
            </p:nvSpPr>
            <p:spPr bwMode="auto">
              <a:xfrm>
                <a:off x="5630" y="2485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Oval 359"/>
              <p:cNvSpPr>
                <a:spLocks noChangeArrowheads="1"/>
              </p:cNvSpPr>
              <p:nvPr/>
            </p:nvSpPr>
            <p:spPr bwMode="auto">
              <a:xfrm>
                <a:off x="5017" y="1944"/>
                <a:ext cx="55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Oval 360"/>
              <p:cNvSpPr>
                <a:spLocks noChangeArrowheads="1"/>
              </p:cNvSpPr>
              <p:nvPr/>
            </p:nvSpPr>
            <p:spPr bwMode="auto">
              <a:xfrm>
                <a:off x="5144" y="2303"/>
                <a:ext cx="54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Oval 361"/>
              <p:cNvSpPr>
                <a:spLocks noChangeArrowheads="1"/>
              </p:cNvSpPr>
              <p:nvPr/>
            </p:nvSpPr>
            <p:spPr bwMode="auto">
              <a:xfrm>
                <a:off x="5168" y="1475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Oval 362"/>
              <p:cNvSpPr>
                <a:spLocks noChangeArrowheads="1"/>
              </p:cNvSpPr>
              <p:nvPr/>
            </p:nvSpPr>
            <p:spPr bwMode="auto">
              <a:xfrm>
                <a:off x="6034" y="1401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Oval 363"/>
              <p:cNvSpPr>
                <a:spLocks noChangeArrowheads="1"/>
              </p:cNvSpPr>
              <p:nvPr/>
            </p:nvSpPr>
            <p:spPr bwMode="auto">
              <a:xfrm>
                <a:off x="5486" y="1417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Oval 364"/>
              <p:cNvSpPr>
                <a:spLocks noChangeArrowheads="1"/>
              </p:cNvSpPr>
              <p:nvPr/>
            </p:nvSpPr>
            <p:spPr bwMode="auto">
              <a:xfrm>
                <a:off x="6194" y="1438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Oval 365"/>
              <p:cNvSpPr>
                <a:spLocks noChangeArrowheads="1"/>
              </p:cNvSpPr>
              <p:nvPr/>
            </p:nvSpPr>
            <p:spPr bwMode="auto">
              <a:xfrm>
                <a:off x="3941" y="1373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Oval 366"/>
              <p:cNvSpPr>
                <a:spLocks noChangeArrowheads="1"/>
              </p:cNvSpPr>
              <p:nvPr/>
            </p:nvSpPr>
            <p:spPr bwMode="auto">
              <a:xfrm>
                <a:off x="5864" y="1872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Oval 367"/>
              <p:cNvSpPr>
                <a:spLocks noChangeArrowheads="1"/>
              </p:cNvSpPr>
              <p:nvPr/>
            </p:nvSpPr>
            <p:spPr bwMode="auto">
              <a:xfrm>
                <a:off x="4478" y="3209"/>
                <a:ext cx="55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Oval 368"/>
              <p:cNvSpPr>
                <a:spLocks noChangeArrowheads="1"/>
              </p:cNvSpPr>
              <p:nvPr/>
            </p:nvSpPr>
            <p:spPr bwMode="auto">
              <a:xfrm>
                <a:off x="2965" y="1438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Oval 369"/>
              <p:cNvSpPr>
                <a:spLocks noChangeArrowheads="1"/>
              </p:cNvSpPr>
              <p:nvPr/>
            </p:nvSpPr>
            <p:spPr bwMode="auto">
              <a:xfrm>
                <a:off x="3506" y="1909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Oval 370"/>
              <p:cNvSpPr>
                <a:spLocks noChangeArrowheads="1"/>
              </p:cNvSpPr>
              <p:nvPr/>
            </p:nvSpPr>
            <p:spPr bwMode="auto">
              <a:xfrm>
                <a:off x="3769" y="1484"/>
                <a:ext cx="49" cy="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Oval 371"/>
              <p:cNvSpPr>
                <a:spLocks noChangeArrowheads="1"/>
              </p:cNvSpPr>
              <p:nvPr/>
            </p:nvSpPr>
            <p:spPr bwMode="auto">
              <a:xfrm>
                <a:off x="3864" y="1466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Oval 372"/>
              <p:cNvSpPr>
                <a:spLocks noChangeArrowheads="1"/>
              </p:cNvSpPr>
              <p:nvPr/>
            </p:nvSpPr>
            <p:spPr bwMode="auto">
              <a:xfrm>
                <a:off x="3855" y="1609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Oval 373"/>
              <p:cNvSpPr>
                <a:spLocks noChangeArrowheads="1"/>
              </p:cNvSpPr>
              <p:nvPr/>
            </p:nvSpPr>
            <p:spPr bwMode="auto">
              <a:xfrm>
                <a:off x="4074" y="1830"/>
                <a:ext cx="57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Oval 374"/>
              <p:cNvSpPr>
                <a:spLocks noChangeArrowheads="1"/>
              </p:cNvSpPr>
              <p:nvPr/>
            </p:nvSpPr>
            <p:spPr bwMode="auto">
              <a:xfrm>
                <a:off x="4631" y="1500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Oval 375"/>
              <p:cNvSpPr>
                <a:spLocks noChangeArrowheads="1"/>
              </p:cNvSpPr>
              <p:nvPr/>
            </p:nvSpPr>
            <p:spPr bwMode="auto">
              <a:xfrm>
                <a:off x="5200" y="1921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Oval 376"/>
              <p:cNvSpPr>
                <a:spLocks noChangeArrowheads="1"/>
              </p:cNvSpPr>
              <p:nvPr/>
            </p:nvSpPr>
            <p:spPr bwMode="auto">
              <a:xfrm>
                <a:off x="5709" y="1621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Oval 377"/>
              <p:cNvSpPr>
                <a:spLocks noChangeArrowheads="1"/>
              </p:cNvSpPr>
              <p:nvPr/>
            </p:nvSpPr>
            <p:spPr bwMode="auto">
              <a:xfrm>
                <a:off x="4131" y="1387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Oval 378"/>
              <p:cNvSpPr>
                <a:spLocks noChangeArrowheads="1"/>
              </p:cNvSpPr>
              <p:nvPr/>
            </p:nvSpPr>
            <p:spPr bwMode="auto">
              <a:xfrm>
                <a:off x="4524" y="3137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Oval 379"/>
              <p:cNvSpPr>
                <a:spLocks noChangeArrowheads="1"/>
              </p:cNvSpPr>
              <p:nvPr/>
            </p:nvSpPr>
            <p:spPr bwMode="auto">
              <a:xfrm>
                <a:off x="5946" y="283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Oval 380"/>
              <p:cNvSpPr>
                <a:spLocks noChangeArrowheads="1"/>
              </p:cNvSpPr>
              <p:nvPr/>
            </p:nvSpPr>
            <p:spPr bwMode="auto">
              <a:xfrm>
                <a:off x="5609" y="2830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Oval 381"/>
              <p:cNvSpPr>
                <a:spLocks noChangeArrowheads="1"/>
              </p:cNvSpPr>
              <p:nvPr/>
            </p:nvSpPr>
            <p:spPr bwMode="auto">
              <a:xfrm>
                <a:off x="5793" y="326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Oval 382"/>
              <p:cNvSpPr>
                <a:spLocks noChangeArrowheads="1"/>
              </p:cNvSpPr>
              <p:nvPr/>
            </p:nvSpPr>
            <p:spPr bwMode="auto">
              <a:xfrm>
                <a:off x="6313" y="3218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Oval 383"/>
              <p:cNvSpPr>
                <a:spLocks noChangeArrowheads="1"/>
              </p:cNvSpPr>
              <p:nvPr/>
            </p:nvSpPr>
            <p:spPr bwMode="auto">
              <a:xfrm>
                <a:off x="5943" y="3297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Oval 384"/>
              <p:cNvSpPr>
                <a:spLocks noChangeArrowheads="1"/>
              </p:cNvSpPr>
              <p:nvPr/>
            </p:nvSpPr>
            <p:spPr bwMode="auto">
              <a:xfrm>
                <a:off x="5505" y="2271"/>
                <a:ext cx="55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Oval 385"/>
              <p:cNvSpPr>
                <a:spLocks noChangeArrowheads="1"/>
              </p:cNvSpPr>
              <p:nvPr/>
            </p:nvSpPr>
            <p:spPr bwMode="auto">
              <a:xfrm>
                <a:off x="5676" y="2287"/>
                <a:ext cx="49" cy="5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Oval 386"/>
              <p:cNvSpPr>
                <a:spLocks noChangeArrowheads="1"/>
              </p:cNvSpPr>
              <p:nvPr/>
            </p:nvSpPr>
            <p:spPr bwMode="auto">
              <a:xfrm>
                <a:off x="5105" y="256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Oval 387"/>
              <p:cNvSpPr>
                <a:spLocks noChangeArrowheads="1"/>
              </p:cNvSpPr>
              <p:nvPr/>
            </p:nvSpPr>
            <p:spPr bwMode="auto">
              <a:xfrm>
                <a:off x="3599" y="1902"/>
                <a:ext cx="40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Oval 388"/>
              <p:cNvSpPr>
                <a:spLocks noChangeArrowheads="1"/>
              </p:cNvSpPr>
              <p:nvPr/>
            </p:nvSpPr>
            <p:spPr bwMode="auto">
              <a:xfrm>
                <a:off x="3820" y="2376"/>
                <a:ext cx="56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Oval 389"/>
              <p:cNvSpPr>
                <a:spLocks noChangeArrowheads="1"/>
              </p:cNvSpPr>
              <p:nvPr/>
            </p:nvSpPr>
            <p:spPr bwMode="auto">
              <a:xfrm>
                <a:off x="4477" y="2081"/>
                <a:ext cx="26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Oval 390"/>
              <p:cNvSpPr>
                <a:spLocks noChangeArrowheads="1"/>
              </p:cNvSpPr>
              <p:nvPr/>
            </p:nvSpPr>
            <p:spPr bwMode="auto">
              <a:xfrm>
                <a:off x="4376" y="3109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Oval 391"/>
              <p:cNvSpPr>
                <a:spLocks noChangeArrowheads="1"/>
              </p:cNvSpPr>
              <p:nvPr/>
            </p:nvSpPr>
            <p:spPr bwMode="auto">
              <a:xfrm>
                <a:off x="4048" y="3201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Oval 392"/>
              <p:cNvSpPr>
                <a:spLocks noChangeArrowheads="1"/>
              </p:cNvSpPr>
              <p:nvPr/>
            </p:nvSpPr>
            <p:spPr bwMode="auto">
              <a:xfrm>
                <a:off x="3815" y="268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Oval 393"/>
              <p:cNvSpPr>
                <a:spLocks noChangeArrowheads="1"/>
              </p:cNvSpPr>
              <p:nvPr/>
            </p:nvSpPr>
            <p:spPr bwMode="auto">
              <a:xfrm>
                <a:off x="4187" y="2317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Oval 394"/>
              <p:cNvSpPr>
                <a:spLocks noChangeArrowheads="1"/>
              </p:cNvSpPr>
              <p:nvPr/>
            </p:nvSpPr>
            <p:spPr bwMode="auto">
              <a:xfrm>
                <a:off x="4348" y="254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Oval 395"/>
              <p:cNvSpPr>
                <a:spLocks noChangeArrowheads="1"/>
              </p:cNvSpPr>
              <p:nvPr/>
            </p:nvSpPr>
            <p:spPr bwMode="auto">
              <a:xfrm>
                <a:off x="4297" y="27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Oval 396"/>
              <p:cNvSpPr>
                <a:spLocks noChangeArrowheads="1"/>
              </p:cNvSpPr>
              <p:nvPr/>
            </p:nvSpPr>
            <p:spPr bwMode="auto">
              <a:xfrm>
                <a:off x="3534" y="2287"/>
                <a:ext cx="19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Oval 397"/>
              <p:cNvSpPr>
                <a:spLocks noChangeArrowheads="1"/>
              </p:cNvSpPr>
              <p:nvPr/>
            </p:nvSpPr>
            <p:spPr bwMode="auto">
              <a:xfrm>
                <a:off x="3344" y="238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Oval 398"/>
              <p:cNvSpPr>
                <a:spLocks noChangeArrowheads="1"/>
              </p:cNvSpPr>
              <p:nvPr/>
            </p:nvSpPr>
            <p:spPr bwMode="auto">
              <a:xfrm>
                <a:off x="3606" y="2206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Oval 399"/>
              <p:cNvSpPr>
                <a:spLocks noChangeArrowheads="1"/>
              </p:cNvSpPr>
              <p:nvPr/>
            </p:nvSpPr>
            <p:spPr bwMode="auto">
              <a:xfrm>
                <a:off x="3344" y="2313"/>
                <a:ext cx="40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Oval 400"/>
              <p:cNvSpPr>
                <a:spLocks noChangeArrowheads="1"/>
              </p:cNvSpPr>
              <p:nvPr/>
            </p:nvSpPr>
            <p:spPr bwMode="auto">
              <a:xfrm>
                <a:off x="3674" y="2276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Oval 401"/>
              <p:cNvSpPr>
                <a:spLocks noChangeArrowheads="1"/>
              </p:cNvSpPr>
              <p:nvPr/>
            </p:nvSpPr>
            <p:spPr bwMode="auto">
              <a:xfrm>
                <a:off x="4234" y="2612"/>
                <a:ext cx="20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Oval 402"/>
              <p:cNvSpPr>
                <a:spLocks noChangeArrowheads="1"/>
              </p:cNvSpPr>
              <p:nvPr/>
            </p:nvSpPr>
            <p:spPr bwMode="auto">
              <a:xfrm>
                <a:off x="4326" y="2401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Oval 403"/>
              <p:cNvSpPr>
                <a:spLocks noChangeArrowheads="1"/>
              </p:cNvSpPr>
              <p:nvPr/>
            </p:nvSpPr>
            <p:spPr bwMode="auto">
              <a:xfrm>
                <a:off x="4383" y="2986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Oval 404"/>
              <p:cNvSpPr>
                <a:spLocks noChangeArrowheads="1"/>
              </p:cNvSpPr>
              <p:nvPr/>
            </p:nvSpPr>
            <p:spPr bwMode="auto">
              <a:xfrm>
                <a:off x="4362" y="281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Oval 405"/>
              <p:cNvSpPr>
                <a:spLocks noChangeArrowheads="1"/>
              </p:cNvSpPr>
              <p:nvPr/>
            </p:nvSpPr>
            <p:spPr bwMode="auto">
              <a:xfrm>
                <a:off x="3892" y="2897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14" name="Group 607"/>
            <p:cNvGrpSpPr>
              <a:grpSpLocks/>
            </p:cNvGrpSpPr>
            <p:nvPr/>
          </p:nvGrpSpPr>
          <p:grpSpPr bwMode="auto">
            <a:xfrm>
              <a:off x="2047875" y="1836738"/>
              <a:ext cx="8250238" cy="4329113"/>
              <a:chOff x="1290" y="1157"/>
              <a:chExt cx="5197" cy="2727"/>
            </a:xfrm>
            <a:grpFill/>
          </p:grpSpPr>
          <p:sp>
            <p:nvSpPr>
              <p:cNvPr id="1563" name="Oval 407"/>
              <p:cNvSpPr>
                <a:spLocks noChangeArrowheads="1"/>
              </p:cNvSpPr>
              <p:nvPr/>
            </p:nvSpPr>
            <p:spPr bwMode="auto">
              <a:xfrm>
                <a:off x="4055" y="3056"/>
                <a:ext cx="62" cy="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Oval 408"/>
              <p:cNvSpPr>
                <a:spLocks noChangeArrowheads="1"/>
              </p:cNvSpPr>
              <p:nvPr/>
            </p:nvSpPr>
            <p:spPr bwMode="auto">
              <a:xfrm>
                <a:off x="4366" y="2204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Oval 409"/>
              <p:cNvSpPr>
                <a:spLocks noChangeArrowheads="1"/>
              </p:cNvSpPr>
              <p:nvPr/>
            </p:nvSpPr>
            <p:spPr bwMode="auto">
              <a:xfrm>
                <a:off x="3945" y="2238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Oval 410"/>
              <p:cNvSpPr>
                <a:spLocks noChangeArrowheads="1"/>
              </p:cNvSpPr>
              <p:nvPr/>
            </p:nvSpPr>
            <p:spPr bwMode="auto">
              <a:xfrm>
                <a:off x="4162" y="2700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Oval 411"/>
              <p:cNvSpPr>
                <a:spLocks noChangeArrowheads="1"/>
              </p:cNvSpPr>
              <p:nvPr/>
            </p:nvSpPr>
            <p:spPr bwMode="auto">
              <a:xfrm>
                <a:off x="4477" y="2422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Oval 412"/>
              <p:cNvSpPr>
                <a:spLocks noChangeArrowheads="1"/>
              </p:cNvSpPr>
              <p:nvPr/>
            </p:nvSpPr>
            <p:spPr bwMode="auto">
              <a:xfrm>
                <a:off x="4601" y="1923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Oval 413"/>
              <p:cNvSpPr>
                <a:spLocks noChangeArrowheads="1"/>
              </p:cNvSpPr>
              <p:nvPr/>
            </p:nvSpPr>
            <p:spPr bwMode="auto">
              <a:xfrm>
                <a:off x="4914" y="130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Oval 414"/>
              <p:cNvSpPr>
                <a:spLocks noChangeArrowheads="1"/>
              </p:cNvSpPr>
              <p:nvPr/>
            </p:nvSpPr>
            <p:spPr bwMode="auto">
              <a:xfrm>
                <a:off x="4877" y="1185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Oval 415"/>
              <p:cNvSpPr>
                <a:spLocks noChangeArrowheads="1"/>
              </p:cNvSpPr>
              <p:nvPr/>
            </p:nvSpPr>
            <p:spPr bwMode="auto">
              <a:xfrm>
                <a:off x="4443" y="1287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Oval 416"/>
              <p:cNvSpPr>
                <a:spLocks noChangeArrowheads="1"/>
              </p:cNvSpPr>
              <p:nvPr/>
            </p:nvSpPr>
            <p:spPr bwMode="auto">
              <a:xfrm>
                <a:off x="3999" y="1192"/>
                <a:ext cx="40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Oval 417"/>
              <p:cNvSpPr>
                <a:spLocks noChangeArrowheads="1"/>
              </p:cNvSpPr>
              <p:nvPr/>
            </p:nvSpPr>
            <p:spPr bwMode="auto">
              <a:xfrm>
                <a:off x="4455" y="1639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Oval 418"/>
              <p:cNvSpPr>
                <a:spLocks noChangeArrowheads="1"/>
              </p:cNvSpPr>
              <p:nvPr/>
            </p:nvSpPr>
            <p:spPr bwMode="auto">
              <a:xfrm>
                <a:off x="4450" y="1749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Oval 419"/>
              <p:cNvSpPr>
                <a:spLocks noChangeArrowheads="1"/>
              </p:cNvSpPr>
              <p:nvPr/>
            </p:nvSpPr>
            <p:spPr bwMode="auto">
              <a:xfrm>
                <a:off x="3959" y="1227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Oval 420"/>
              <p:cNvSpPr>
                <a:spLocks noChangeArrowheads="1"/>
              </p:cNvSpPr>
              <p:nvPr/>
            </p:nvSpPr>
            <p:spPr bwMode="auto">
              <a:xfrm>
                <a:off x="4406" y="1412"/>
                <a:ext cx="2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Oval 421"/>
              <p:cNvSpPr>
                <a:spLocks noChangeArrowheads="1"/>
              </p:cNvSpPr>
              <p:nvPr/>
            </p:nvSpPr>
            <p:spPr bwMode="auto">
              <a:xfrm>
                <a:off x="5558" y="265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Oval 422"/>
              <p:cNvSpPr>
                <a:spLocks noChangeArrowheads="1"/>
              </p:cNvSpPr>
              <p:nvPr/>
            </p:nvSpPr>
            <p:spPr bwMode="auto">
              <a:xfrm>
                <a:off x="5023" y="239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Oval 423"/>
              <p:cNvSpPr>
                <a:spLocks noChangeArrowheads="1"/>
              </p:cNvSpPr>
              <p:nvPr/>
            </p:nvSpPr>
            <p:spPr bwMode="auto">
              <a:xfrm>
                <a:off x="4824" y="2173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Oval 424"/>
              <p:cNvSpPr>
                <a:spLocks noChangeArrowheads="1"/>
              </p:cNvSpPr>
              <p:nvPr/>
            </p:nvSpPr>
            <p:spPr bwMode="auto">
              <a:xfrm>
                <a:off x="4770" y="1605"/>
                <a:ext cx="26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Oval 425"/>
              <p:cNvSpPr>
                <a:spLocks noChangeArrowheads="1"/>
              </p:cNvSpPr>
              <p:nvPr/>
            </p:nvSpPr>
            <p:spPr bwMode="auto">
              <a:xfrm>
                <a:off x="4842" y="1786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Oval 426"/>
              <p:cNvSpPr>
                <a:spLocks noChangeArrowheads="1"/>
              </p:cNvSpPr>
              <p:nvPr/>
            </p:nvSpPr>
            <p:spPr bwMode="auto">
              <a:xfrm>
                <a:off x="4752" y="2022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Oval 427"/>
              <p:cNvSpPr>
                <a:spLocks noChangeArrowheads="1"/>
              </p:cNvSpPr>
              <p:nvPr/>
            </p:nvSpPr>
            <p:spPr bwMode="auto">
              <a:xfrm>
                <a:off x="5802" y="2078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Oval 428"/>
              <p:cNvSpPr>
                <a:spLocks noChangeArrowheads="1"/>
              </p:cNvSpPr>
              <p:nvPr/>
            </p:nvSpPr>
            <p:spPr bwMode="auto">
              <a:xfrm>
                <a:off x="6160" y="190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Oval 429"/>
              <p:cNvSpPr>
                <a:spLocks noChangeArrowheads="1"/>
              </p:cNvSpPr>
              <p:nvPr/>
            </p:nvSpPr>
            <p:spPr bwMode="auto">
              <a:xfrm>
                <a:off x="5133" y="2487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Oval 430"/>
              <p:cNvSpPr>
                <a:spLocks noChangeArrowheads="1"/>
              </p:cNvSpPr>
              <p:nvPr/>
            </p:nvSpPr>
            <p:spPr bwMode="auto">
              <a:xfrm>
                <a:off x="3885" y="3062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Oval 431"/>
              <p:cNvSpPr>
                <a:spLocks noChangeArrowheads="1"/>
              </p:cNvSpPr>
              <p:nvPr/>
            </p:nvSpPr>
            <p:spPr bwMode="auto">
              <a:xfrm>
                <a:off x="4062" y="27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Oval 432"/>
              <p:cNvSpPr>
                <a:spLocks noChangeArrowheads="1"/>
              </p:cNvSpPr>
              <p:nvPr/>
            </p:nvSpPr>
            <p:spPr bwMode="auto">
              <a:xfrm>
                <a:off x="4247" y="2902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Oval 433"/>
              <p:cNvSpPr>
                <a:spLocks noChangeArrowheads="1"/>
              </p:cNvSpPr>
              <p:nvPr/>
            </p:nvSpPr>
            <p:spPr bwMode="auto">
              <a:xfrm>
                <a:off x="4022" y="2647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Oval 434"/>
              <p:cNvSpPr>
                <a:spLocks noChangeArrowheads="1"/>
              </p:cNvSpPr>
              <p:nvPr/>
            </p:nvSpPr>
            <p:spPr bwMode="auto">
              <a:xfrm>
                <a:off x="3572" y="2577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Oval 435"/>
              <p:cNvSpPr>
                <a:spLocks noChangeArrowheads="1"/>
              </p:cNvSpPr>
              <p:nvPr/>
            </p:nvSpPr>
            <p:spPr bwMode="auto">
              <a:xfrm>
                <a:off x="5238" y="2269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Oval 436"/>
              <p:cNvSpPr>
                <a:spLocks noChangeArrowheads="1"/>
              </p:cNvSpPr>
              <p:nvPr/>
            </p:nvSpPr>
            <p:spPr bwMode="auto">
              <a:xfrm>
                <a:off x="5546" y="191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Oval 437"/>
              <p:cNvSpPr>
                <a:spLocks noChangeArrowheads="1"/>
              </p:cNvSpPr>
              <p:nvPr/>
            </p:nvSpPr>
            <p:spPr bwMode="auto">
              <a:xfrm>
                <a:off x="5353" y="1842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Oval 438"/>
              <p:cNvSpPr>
                <a:spLocks noChangeArrowheads="1"/>
              </p:cNvSpPr>
              <p:nvPr/>
            </p:nvSpPr>
            <p:spPr bwMode="auto">
              <a:xfrm>
                <a:off x="5228" y="2088"/>
                <a:ext cx="56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Oval 439"/>
              <p:cNvSpPr>
                <a:spLocks noChangeArrowheads="1"/>
              </p:cNvSpPr>
              <p:nvPr/>
            </p:nvSpPr>
            <p:spPr bwMode="auto">
              <a:xfrm>
                <a:off x="5518" y="161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Oval 440"/>
              <p:cNvSpPr>
                <a:spLocks noChangeArrowheads="1"/>
              </p:cNvSpPr>
              <p:nvPr/>
            </p:nvSpPr>
            <p:spPr bwMode="auto">
              <a:xfrm>
                <a:off x="5463" y="1779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Oval 441"/>
              <p:cNvSpPr>
                <a:spLocks noChangeArrowheads="1"/>
              </p:cNvSpPr>
              <p:nvPr/>
            </p:nvSpPr>
            <p:spPr bwMode="auto">
              <a:xfrm>
                <a:off x="5098" y="1665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Oval 442"/>
              <p:cNvSpPr>
                <a:spLocks noChangeArrowheads="1"/>
              </p:cNvSpPr>
              <p:nvPr/>
            </p:nvSpPr>
            <p:spPr bwMode="auto">
              <a:xfrm>
                <a:off x="5174" y="179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Oval 443"/>
              <p:cNvSpPr>
                <a:spLocks noChangeArrowheads="1"/>
              </p:cNvSpPr>
              <p:nvPr/>
            </p:nvSpPr>
            <p:spPr bwMode="auto">
              <a:xfrm>
                <a:off x="4896" y="2060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Oval 444"/>
              <p:cNvSpPr>
                <a:spLocks noChangeArrowheads="1"/>
              </p:cNvSpPr>
              <p:nvPr/>
            </p:nvSpPr>
            <p:spPr bwMode="auto">
              <a:xfrm>
                <a:off x="5109" y="2417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Oval 445"/>
              <p:cNvSpPr>
                <a:spLocks noChangeArrowheads="1"/>
              </p:cNvSpPr>
              <p:nvPr/>
            </p:nvSpPr>
            <p:spPr bwMode="auto">
              <a:xfrm>
                <a:off x="5061" y="247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Oval 446"/>
              <p:cNvSpPr>
                <a:spLocks noChangeArrowheads="1"/>
              </p:cNvSpPr>
              <p:nvPr/>
            </p:nvSpPr>
            <p:spPr bwMode="auto">
              <a:xfrm>
                <a:off x="4882" y="1802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Oval 447"/>
              <p:cNvSpPr>
                <a:spLocks noChangeArrowheads="1"/>
              </p:cNvSpPr>
              <p:nvPr/>
            </p:nvSpPr>
            <p:spPr bwMode="auto">
              <a:xfrm>
                <a:off x="5082" y="2113"/>
                <a:ext cx="67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Oval 448"/>
              <p:cNvSpPr>
                <a:spLocks noChangeArrowheads="1"/>
              </p:cNvSpPr>
              <p:nvPr/>
            </p:nvSpPr>
            <p:spPr bwMode="auto">
              <a:xfrm>
                <a:off x="4520" y="1364"/>
                <a:ext cx="25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Oval 449"/>
              <p:cNvSpPr>
                <a:spLocks noChangeArrowheads="1"/>
              </p:cNvSpPr>
              <p:nvPr/>
            </p:nvSpPr>
            <p:spPr bwMode="auto">
              <a:xfrm>
                <a:off x="3971" y="1856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Oval 450"/>
              <p:cNvSpPr>
                <a:spLocks noChangeArrowheads="1"/>
              </p:cNvSpPr>
              <p:nvPr/>
            </p:nvSpPr>
            <p:spPr bwMode="auto">
              <a:xfrm>
                <a:off x="3964" y="3480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Oval 451"/>
              <p:cNvSpPr>
                <a:spLocks noChangeArrowheads="1"/>
              </p:cNvSpPr>
              <p:nvPr/>
            </p:nvSpPr>
            <p:spPr bwMode="auto">
              <a:xfrm>
                <a:off x="4169" y="3332"/>
                <a:ext cx="55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Oval 452"/>
              <p:cNvSpPr>
                <a:spLocks noChangeArrowheads="1"/>
              </p:cNvSpPr>
              <p:nvPr/>
            </p:nvSpPr>
            <p:spPr bwMode="auto">
              <a:xfrm>
                <a:off x="3943" y="2946"/>
                <a:ext cx="61" cy="6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Oval 453"/>
              <p:cNvSpPr>
                <a:spLocks noChangeArrowheads="1"/>
              </p:cNvSpPr>
              <p:nvPr/>
            </p:nvSpPr>
            <p:spPr bwMode="auto">
              <a:xfrm>
                <a:off x="3881" y="3106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Oval 454"/>
              <p:cNvSpPr>
                <a:spLocks noChangeArrowheads="1"/>
              </p:cNvSpPr>
              <p:nvPr/>
            </p:nvSpPr>
            <p:spPr bwMode="auto">
              <a:xfrm>
                <a:off x="4408" y="270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Oval 455"/>
              <p:cNvSpPr>
                <a:spLocks noChangeArrowheads="1"/>
              </p:cNvSpPr>
              <p:nvPr/>
            </p:nvSpPr>
            <p:spPr bwMode="auto">
              <a:xfrm>
                <a:off x="4066" y="2888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Oval 456"/>
              <p:cNvSpPr>
                <a:spLocks noChangeArrowheads="1"/>
              </p:cNvSpPr>
              <p:nvPr/>
            </p:nvSpPr>
            <p:spPr bwMode="auto">
              <a:xfrm>
                <a:off x="4199" y="3178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Oval 457"/>
              <p:cNvSpPr>
                <a:spLocks noChangeArrowheads="1"/>
              </p:cNvSpPr>
              <p:nvPr/>
            </p:nvSpPr>
            <p:spPr bwMode="auto">
              <a:xfrm>
                <a:off x="3939" y="3236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Oval 458"/>
              <p:cNvSpPr>
                <a:spLocks noChangeArrowheads="1"/>
              </p:cNvSpPr>
              <p:nvPr/>
            </p:nvSpPr>
            <p:spPr bwMode="auto">
              <a:xfrm>
                <a:off x="4972" y="2178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Oval 459"/>
              <p:cNvSpPr>
                <a:spLocks noChangeArrowheads="1"/>
              </p:cNvSpPr>
              <p:nvPr/>
            </p:nvSpPr>
            <p:spPr bwMode="auto">
              <a:xfrm>
                <a:off x="5618" y="2162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Oval 460"/>
              <p:cNvSpPr>
                <a:spLocks noChangeArrowheads="1"/>
              </p:cNvSpPr>
              <p:nvPr/>
            </p:nvSpPr>
            <p:spPr bwMode="auto">
              <a:xfrm>
                <a:off x="6259" y="1528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Oval 461"/>
              <p:cNvSpPr>
                <a:spLocks noChangeArrowheads="1"/>
              </p:cNvSpPr>
              <p:nvPr/>
            </p:nvSpPr>
            <p:spPr bwMode="auto">
              <a:xfrm>
                <a:off x="6148" y="139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Oval 462"/>
              <p:cNvSpPr>
                <a:spLocks noChangeArrowheads="1"/>
              </p:cNvSpPr>
              <p:nvPr/>
            </p:nvSpPr>
            <p:spPr bwMode="auto">
              <a:xfrm>
                <a:off x="5732" y="1370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Oval 463"/>
              <p:cNvSpPr>
                <a:spLocks noChangeArrowheads="1"/>
              </p:cNvSpPr>
              <p:nvPr/>
            </p:nvSpPr>
            <p:spPr bwMode="auto">
              <a:xfrm>
                <a:off x="5825" y="1500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Oval 464"/>
              <p:cNvSpPr>
                <a:spLocks noChangeArrowheads="1"/>
              </p:cNvSpPr>
              <p:nvPr/>
            </p:nvSpPr>
            <p:spPr bwMode="auto">
              <a:xfrm>
                <a:off x="5909" y="1373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Oval 465"/>
              <p:cNvSpPr>
                <a:spLocks noChangeArrowheads="1"/>
              </p:cNvSpPr>
              <p:nvPr/>
            </p:nvSpPr>
            <p:spPr bwMode="auto">
              <a:xfrm>
                <a:off x="5353" y="1359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Oval 466"/>
              <p:cNvSpPr>
                <a:spLocks noChangeArrowheads="1"/>
              </p:cNvSpPr>
              <p:nvPr/>
            </p:nvSpPr>
            <p:spPr bwMode="auto">
              <a:xfrm>
                <a:off x="5686" y="1472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Oval 467"/>
              <p:cNvSpPr>
                <a:spLocks noChangeArrowheads="1"/>
              </p:cNvSpPr>
              <p:nvPr/>
            </p:nvSpPr>
            <p:spPr bwMode="auto">
              <a:xfrm>
                <a:off x="5890" y="197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Oval 468"/>
              <p:cNvSpPr>
                <a:spLocks noChangeArrowheads="1"/>
              </p:cNvSpPr>
              <p:nvPr/>
            </p:nvSpPr>
            <p:spPr bwMode="auto">
              <a:xfrm>
                <a:off x="5960" y="2484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Oval 469"/>
              <p:cNvSpPr>
                <a:spLocks noChangeArrowheads="1"/>
              </p:cNvSpPr>
              <p:nvPr/>
            </p:nvSpPr>
            <p:spPr bwMode="auto">
              <a:xfrm>
                <a:off x="5240" y="1373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Oval 470"/>
              <p:cNvSpPr>
                <a:spLocks noChangeArrowheads="1"/>
              </p:cNvSpPr>
              <p:nvPr/>
            </p:nvSpPr>
            <p:spPr bwMode="auto">
              <a:xfrm>
                <a:off x="5858" y="215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Oval 471"/>
              <p:cNvSpPr>
                <a:spLocks noChangeArrowheads="1"/>
              </p:cNvSpPr>
              <p:nvPr/>
            </p:nvSpPr>
            <p:spPr bwMode="auto">
              <a:xfrm>
                <a:off x="5648" y="1939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Oval 472"/>
              <p:cNvSpPr>
                <a:spLocks noChangeArrowheads="1"/>
              </p:cNvSpPr>
              <p:nvPr/>
            </p:nvSpPr>
            <p:spPr bwMode="auto">
              <a:xfrm>
                <a:off x="5300" y="1333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Oval 473"/>
              <p:cNvSpPr>
                <a:spLocks noChangeArrowheads="1"/>
              </p:cNvSpPr>
              <p:nvPr/>
            </p:nvSpPr>
            <p:spPr bwMode="auto">
              <a:xfrm>
                <a:off x="5210" y="1333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Oval 474"/>
              <p:cNvSpPr>
                <a:spLocks noChangeArrowheads="1"/>
              </p:cNvSpPr>
              <p:nvPr/>
            </p:nvSpPr>
            <p:spPr bwMode="auto">
              <a:xfrm>
                <a:off x="5932" y="2009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Oval 475"/>
              <p:cNvSpPr>
                <a:spLocks noChangeArrowheads="1"/>
              </p:cNvSpPr>
              <p:nvPr/>
            </p:nvSpPr>
            <p:spPr bwMode="auto">
              <a:xfrm>
                <a:off x="5995" y="2519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Oval 476"/>
              <p:cNvSpPr>
                <a:spLocks noChangeArrowheads="1"/>
              </p:cNvSpPr>
              <p:nvPr/>
            </p:nvSpPr>
            <p:spPr bwMode="auto">
              <a:xfrm>
                <a:off x="6051" y="2041"/>
                <a:ext cx="57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Oval 477"/>
              <p:cNvSpPr>
                <a:spLocks noChangeArrowheads="1"/>
              </p:cNvSpPr>
              <p:nvPr/>
            </p:nvSpPr>
            <p:spPr bwMode="auto">
              <a:xfrm>
                <a:off x="5625" y="1352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Oval 478"/>
              <p:cNvSpPr>
                <a:spLocks noChangeArrowheads="1"/>
              </p:cNvSpPr>
              <p:nvPr/>
            </p:nvSpPr>
            <p:spPr bwMode="auto">
              <a:xfrm>
                <a:off x="5361" y="198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Oval 479"/>
              <p:cNvSpPr>
                <a:spLocks noChangeArrowheads="1"/>
              </p:cNvSpPr>
              <p:nvPr/>
            </p:nvSpPr>
            <p:spPr bwMode="auto">
              <a:xfrm>
                <a:off x="5337" y="2222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Oval 480"/>
              <p:cNvSpPr>
                <a:spLocks noChangeArrowheads="1"/>
              </p:cNvSpPr>
              <p:nvPr/>
            </p:nvSpPr>
            <p:spPr bwMode="auto">
              <a:xfrm>
                <a:off x="4982" y="2290"/>
                <a:ext cx="55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Oval 481"/>
              <p:cNvSpPr>
                <a:spLocks noChangeArrowheads="1"/>
              </p:cNvSpPr>
              <p:nvPr/>
            </p:nvSpPr>
            <p:spPr bwMode="auto">
              <a:xfrm>
                <a:off x="5807" y="2709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Oval 482"/>
              <p:cNvSpPr>
                <a:spLocks noChangeArrowheads="1"/>
              </p:cNvSpPr>
              <p:nvPr/>
            </p:nvSpPr>
            <p:spPr bwMode="auto">
              <a:xfrm>
                <a:off x="5433" y="2108"/>
                <a:ext cx="57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Oval 483"/>
              <p:cNvSpPr>
                <a:spLocks noChangeArrowheads="1"/>
              </p:cNvSpPr>
              <p:nvPr/>
            </p:nvSpPr>
            <p:spPr bwMode="auto">
              <a:xfrm>
                <a:off x="5686" y="1786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Oval 484"/>
              <p:cNvSpPr>
                <a:spLocks noChangeArrowheads="1"/>
              </p:cNvSpPr>
              <p:nvPr/>
            </p:nvSpPr>
            <p:spPr bwMode="auto">
              <a:xfrm>
                <a:off x="5728" y="1941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Oval 485"/>
              <p:cNvSpPr>
                <a:spLocks noChangeArrowheads="1"/>
              </p:cNvSpPr>
              <p:nvPr/>
            </p:nvSpPr>
            <p:spPr bwMode="auto">
              <a:xfrm>
                <a:off x="5597" y="2380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Oval 486"/>
              <p:cNvSpPr>
                <a:spLocks noChangeArrowheads="1"/>
              </p:cNvSpPr>
              <p:nvPr/>
            </p:nvSpPr>
            <p:spPr bwMode="auto">
              <a:xfrm>
                <a:off x="6165" y="2009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Oval 487"/>
              <p:cNvSpPr>
                <a:spLocks noChangeArrowheads="1"/>
              </p:cNvSpPr>
              <p:nvPr/>
            </p:nvSpPr>
            <p:spPr bwMode="auto">
              <a:xfrm>
                <a:off x="5579" y="2772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Oval 488"/>
              <p:cNvSpPr>
                <a:spLocks noChangeArrowheads="1"/>
              </p:cNvSpPr>
              <p:nvPr/>
            </p:nvSpPr>
            <p:spPr bwMode="auto">
              <a:xfrm>
                <a:off x="6044" y="176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Oval 489"/>
              <p:cNvSpPr>
                <a:spLocks noChangeArrowheads="1"/>
              </p:cNvSpPr>
              <p:nvPr/>
            </p:nvSpPr>
            <p:spPr bwMode="auto">
              <a:xfrm>
                <a:off x="6187" y="1612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Oval 490"/>
              <p:cNvSpPr>
                <a:spLocks noChangeArrowheads="1"/>
              </p:cNvSpPr>
              <p:nvPr/>
            </p:nvSpPr>
            <p:spPr bwMode="auto">
              <a:xfrm>
                <a:off x="6090" y="1544"/>
                <a:ext cx="54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Oval 491"/>
              <p:cNvSpPr>
                <a:spLocks noChangeArrowheads="1"/>
              </p:cNvSpPr>
              <p:nvPr/>
            </p:nvSpPr>
            <p:spPr bwMode="auto">
              <a:xfrm>
                <a:off x="5688" y="2048"/>
                <a:ext cx="42" cy="4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Oval 492"/>
              <p:cNvSpPr>
                <a:spLocks noChangeArrowheads="1"/>
              </p:cNvSpPr>
              <p:nvPr/>
            </p:nvSpPr>
            <p:spPr bwMode="auto">
              <a:xfrm>
                <a:off x="4247" y="177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Oval 493"/>
              <p:cNvSpPr>
                <a:spLocks noChangeArrowheads="1"/>
              </p:cNvSpPr>
              <p:nvPr/>
            </p:nvSpPr>
            <p:spPr bwMode="auto">
              <a:xfrm>
                <a:off x="4821" y="160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Oval 494"/>
              <p:cNvSpPr>
                <a:spLocks noChangeArrowheads="1"/>
              </p:cNvSpPr>
              <p:nvPr/>
            </p:nvSpPr>
            <p:spPr bwMode="auto">
              <a:xfrm>
                <a:off x="4919" y="1387"/>
                <a:ext cx="42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Oval 495"/>
              <p:cNvSpPr>
                <a:spLocks noChangeArrowheads="1"/>
              </p:cNvSpPr>
              <p:nvPr/>
            </p:nvSpPr>
            <p:spPr bwMode="auto">
              <a:xfrm>
                <a:off x="4243" y="1589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Oval 496"/>
              <p:cNvSpPr>
                <a:spLocks noChangeArrowheads="1"/>
              </p:cNvSpPr>
              <p:nvPr/>
            </p:nvSpPr>
            <p:spPr bwMode="auto">
              <a:xfrm>
                <a:off x="4106" y="1721"/>
                <a:ext cx="33" cy="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Oval 497"/>
              <p:cNvSpPr>
                <a:spLocks noChangeArrowheads="1"/>
              </p:cNvSpPr>
              <p:nvPr/>
            </p:nvSpPr>
            <p:spPr bwMode="auto">
              <a:xfrm>
                <a:off x="4940" y="1510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Oval 498"/>
              <p:cNvSpPr>
                <a:spLocks noChangeArrowheads="1"/>
              </p:cNvSpPr>
              <p:nvPr/>
            </p:nvSpPr>
            <p:spPr bwMode="auto">
              <a:xfrm>
                <a:off x="4366" y="1928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Oval 499"/>
              <p:cNvSpPr>
                <a:spLocks noChangeArrowheads="1"/>
              </p:cNvSpPr>
              <p:nvPr/>
            </p:nvSpPr>
            <p:spPr bwMode="auto">
              <a:xfrm>
                <a:off x="3894" y="1735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Oval 500"/>
              <p:cNvSpPr>
                <a:spLocks noChangeArrowheads="1"/>
              </p:cNvSpPr>
              <p:nvPr/>
            </p:nvSpPr>
            <p:spPr bwMode="auto">
              <a:xfrm>
                <a:off x="4027" y="2420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Oval 501"/>
              <p:cNvSpPr>
                <a:spLocks noChangeArrowheads="1"/>
              </p:cNvSpPr>
              <p:nvPr/>
            </p:nvSpPr>
            <p:spPr bwMode="auto">
              <a:xfrm>
                <a:off x="4011" y="21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Oval 502"/>
              <p:cNvSpPr>
                <a:spLocks noChangeArrowheads="1"/>
              </p:cNvSpPr>
              <p:nvPr/>
            </p:nvSpPr>
            <p:spPr bwMode="auto">
              <a:xfrm>
                <a:off x="3379" y="2192"/>
                <a:ext cx="58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Oval 503"/>
              <p:cNvSpPr>
                <a:spLocks noChangeArrowheads="1"/>
              </p:cNvSpPr>
              <p:nvPr/>
            </p:nvSpPr>
            <p:spPr bwMode="auto">
              <a:xfrm>
                <a:off x="3839" y="2116"/>
                <a:ext cx="56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Oval 504"/>
              <p:cNvSpPr>
                <a:spLocks noChangeArrowheads="1"/>
              </p:cNvSpPr>
              <p:nvPr/>
            </p:nvSpPr>
            <p:spPr bwMode="auto">
              <a:xfrm>
                <a:off x="4691" y="2115"/>
                <a:ext cx="56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Oval 505"/>
              <p:cNvSpPr>
                <a:spLocks noChangeArrowheads="1"/>
              </p:cNvSpPr>
              <p:nvPr/>
            </p:nvSpPr>
            <p:spPr bwMode="auto">
              <a:xfrm>
                <a:off x="4824" y="1939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Oval 506"/>
              <p:cNvSpPr>
                <a:spLocks noChangeArrowheads="1"/>
              </p:cNvSpPr>
              <p:nvPr/>
            </p:nvSpPr>
            <p:spPr bwMode="auto">
              <a:xfrm>
                <a:off x="4566" y="2327"/>
                <a:ext cx="56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Oval 507"/>
              <p:cNvSpPr>
                <a:spLocks noChangeArrowheads="1"/>
              </p:cNvSpPr>
              <p:nvPr/>
            </p:nvSpPr>
            <p:spPr bwMode="auto">
              <a:xfrm>
                <a:off x="4155" y="2178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Oval 508"/>
              <p:cNvSpPr>
                <a:spLocks noChangeArrowheads="1"/>
              </p:cNvSpPr>
              <p:nvPr/>
            </p:nvSpPr>
            <p:spPr bwMode="auto">
              <a:xfrm>
                <a:off x="4494" y="2594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Oval 509"/>
              <p:cNvSpPr>
                <a:spLocks noChangeArrowheads="1"/>
              </p:cNvSpPr>
              <p:nvPr/>
            </p:nvSpPr>
            <p:spPr bwMode="auto">
              <a:xfrm>
                <a:off x="4724" y="1779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Oval 510"/>
              <p:cNvSpPr>
                <a:spLocks noChangeArrowheads="1"/>
              </p:cNvSpPr>
              <p:nvPr/>
            </p:nvSpPr>
            <p:spPr bwMode="auto">
              <a:xfrm>
                <a:off x="4478" y="2196"/>
                <a:ext cx="55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Oval 511"/>
              <p:cNvSpPr>
                <a:spLocks noChangeArrowheads="1"/>
              </p:cNvSpPr>
              <p:nvPr/>
            </p:nvSpPr>
            <p:spPr bwMode="auto">
              <a:xfrm>
                <a:off x="4475" y="1449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Oval 512"/>
              <p:cNvSpPr>
                <a:spLocks noChangeArrowheads="1"/>
              </p:cNvSpPr>
              <p:nvPr/>
            </p:nvSpPr>
            <p:spPr bwMode="auto">
              <a:xfrm>
                <a:off x="4048" y="1598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Oval 513"/>
              <p:cNvSpPr>
                <a:spLocks noChangeArrowheads="1"/>
              </p:cNvSpPr>
              <p:nvPr/>
            </p:nvSpPr>
            <p:spPr bwMode="auto">
              <a:xfrm>
                <a:off x="4222" y="1923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Oval 514"/>
              <p:cNvSpPr>
                <a:spLocks noChangeArrowheads="1"/>
              </p:cNvSpPr>
              <p:nvPr/>
            </p:nvSpPr>
            <p:spPr bwMode="auto">
              <a:xfrm>
                <a:off x="4311" y="1424"/>
                <a:ext cx="55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Oval 515"/>
              <p:cNvSpPr>
                <a:spLocks noChangeArrowheads="1"/>
              </p:cNvSpPr>
              <p:nvPr/>
            </p:nvSpPr>
            <p:spPr bwMode="auto">
              <a:xfrm>
                <a:off x="4724" y="1349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Oval 516"/>
              <p:cNvSpPr>
                <a:spLocks noChangeArrowheads="1"/>
              </p:cNvSpPr>
              <p:nvPr/>
            </p:nvSpPr>
            <p:spPr bwMode="auto">
              <a:xfrm>
                <a:off x="3755" y="1696"/>
                <a:ext cx="42" cy="4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Oval 517"/>
              <p:cNvSpPr>
                <a:spLocks noChangeArrowheads="1"/>
              </p:cNvSpPr>
              <p:nvPr/>
            </p:nvSpPr>
            <p:spPr bwMode="auto">
              <a:xfrm>
                <a:off x="3783" y="1795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Oval 518"/>
              <p:cNvSpPr>
                <a:spLocks noChangeArrowheads="1"/>
              </p:cNvSpPr>
              <p:nvPr/>
            </p:nvSpPr>
            <p:spPr bwMode="auto">
              <a:xfrm>
                <a:off x="3592" y="1658"/>
                <a:ext cx="54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Oval 519"/>
              <p:cNvSpPr>
                <a:spLocks noChangeArrowheads="1"/>
              </p:cNvSpPr>
              <p:nvPr/>
            </p:nvSpPr>
            <p:spPr bwMode="auto">
              <a:xfrm>
                <a:off x="3621" y="1781"/>
                <a:ext cx="43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Oval 520"/>
              <p:cNvSpPr>
                <a:spLocks noChangeArrowheads="1"/>
              </p:cNvSpPr>
              <p:nvPr/>
            </p:nvSpPr>
            <p:spPr bwMode="auto">
              <a:xfrm>
                <a:off x="3532" y="2094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Oval 521"/>
              <p:cNvSpPr>
                <a:spLocks noChangeArrowheads="1"/>
              </p:cNvSpPr>
              <p:nvPr/>
            </p:nvSpPr>
            <p:spPr bwMode="auto">
              <a:xfrm>
                <a:off x="3423" y="2566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Oval 522"/>
              <p:cNvSpPr>
                <a:spLocks noChangeArrowheads="1"/>
              </p:cNvSpPr>
              <p:nvPr/>
            </p:nvSpPr>
            <p:spPr bwMode="auto">
              <a:xfrm>
                <a:off x="3864" y="2782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Oval 523"/>
              <p:cNvSpPr>
                <a:spLocks noChangeArrowheads="1"/>
              </p:cNvSpPr>
              <p:nvPr/>
            </p:nvSpPr>
            <p:spPr bwMode="auto">
              <a:xfrm>
                <a:off x="5862" y="272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Oval 524"/>
              <p:cNvSpPr>
                <a:spLocks noChangeArrowheads="1"/>
              </p:cNvSpPr>
              <p:nvPr/>
            </p:nvSpPr>
            <p:spPr bwMode="auto">
              <a:xfrm>
                <a:off x="6109" y="3311"/>
                <a:ext cx="41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Oval 525"/>
              <p:cNvSpPr>
                <a:spLocks noChangeArrowheads="1"/>
              </p:cNvSpPr>
              <p:nvPr/>
            </p:nvSpPr>
            <p:spPr bwMode="auto">
              <a:xfrm>
                <a:off x="6183" y="3450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Oval 526"/>
              <p:cNvSpPr>
                <a:spLocks noChangeArrowheads="1"/>
              </p:cNvSpPr>
              <p:nvPr/>
            </p:nvSpPr>
            <p:spPr bwMode="auto">
              <a:xfrm>
                <a:off x="6125" y="3436"/>
                <a:ext cx="25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Oval 527"/>
              <p:cNvSpPr>
                <a:spLocks noChangeArrowheads="1"/>
              </p:cNvSpPr>
              <p:nvPr/>
            </p:nvSpPr>
            <p:spPr bwMode="auto">
              <a:xfrm>
                <a:off x="5990" y="344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Oval 528"/>
              <p:cNvSpPr>
                <a:spLocks noChangeArrowheads="1"/>
              </p:cNvSpPr>
              <p:nvPr/>
            </p:nvSpPr>
            <p:spPr bwMode="auto">
              <a:xfrm>
                <a:off x="6460" y="2939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Oval 529"/>
              <p:cNvSpPr>
                <a:spLocks noChangeArrowheads="1"/>
              </p:cNvSpPr>
              <p:nvPr/>
            </p:nvSpPr>
            <p:spPr bwMode="auto">
              <a:xfrm>
                <a:off x="6185" y="3150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Oval 530"/>
              <p:cNvSpPr>
                <a:spLocks noChangeArrowheads="1"/>
              </p:cNvSpPr>
              <p:nvPr/>
            </p:nvSpPr>
            <p:spPr bwMode="auto">
              <a:xfrm>
                <a:off x="6273" y="2830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Oval 531"/>
              <p:cNvSpPr>
                <a:spLocks noChangeArrowheads="1"/>
              </p:cNvSpPr>
              <p:nvPr/>
            </p:nvSpPr>
            <p:spPr bwMode="auto">
              <a:xfrm>
                <a:off x="6357" y="306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Oval 532"/>
              <p:cNvSpPr>
                <a:spLocks noChangeArrowheads="1"/>
              </p:cNvSpPr>
              <p:nvPr/>
            </p:nvSpPr>
            <p:spPr bwMode="auto">
              <a:xfrm>
                <a:off x="6160" y="3081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Oval 533"/>
              <p:cNvSpPr>
                <a:spLocks noChangeArrowheads="1"/>
              </p:cNvSpPr>
              <p:nvPr/>
            </p:nvSpPr>
            <p:spPr bwMode="auto">
              <a:xfrm>
                <a:off x="6394" y="3211"/>
                <a:ext cx="42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Oval 534"/>
              <p:cNvSpPr>
                <a:spLocks noChangeArrowheads="1"/>
              </p:cNvSpPr>
              <p:nvPr/>
            </p:nvSpPr>
            <p:spPr bwMode="auto">
              <a:xfrm>
                <a:off x="6352" y="3462"/>
                <a:ext cx="56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Oval 535"/>
              <p:cNvSpPr>
                <a:spLocks noChangeArrowheads="1"/>
              </p:cNvSpPr>
              <p:nvPr/>
            </p:nvSpPr>
            <p:spPr bwMode="auto">
              <a:xfrm>
                <a:off x="5296" y="1609"/>
                <a:ext cx="57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Oval 536"/>
              <p:cNvSpPr>
                <a:spLocks noChangeArrowheads="1"/>
              </p:cNvSpPr>
              <p:nvPr/>
            </p:nvSpPr>
            <p:spPr bwMode="auto">
              <a:xfrm>
                <a:off x="5727" y="2160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Oval 537"/>
              <p:cNvSpPr>
                <a:spLocks noChangeArrowheads="1"/>
              </p:cNvSpPr>
              <p:nvPr/>
            </p:nvSpPr>
            <p:spPr bwMode="auto">
              <a:xfrm>
                <a:off x="6355" y="3327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Oval 538"/>
              <p:cNvSpPr>
                <a:spLocks noChangeArrowheads="1"/>
              </p:cNvSpPr>
              <p:nvPr/>
            </p:nvSpPr>
            <p:spPr bwMode="auto">
              <a:xfrm>
                <a:off x="5907" y="1726"/>
                <a:ext cx="55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Oval 539"/>
              <p:cNvSpPr>
                <a:spLocks noChangeArrowheads="1"/>
              </p:cNvSpPr>
              <p:nvPr/>
            </p:nvSpPr>
            <p:spPr bwMode="auto">
              <a:xfrm>
                <a:off x="5017" y="1299"/>
                <a:ext cx="55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Oval 540"/>
              <p:cNvSpPr>
                <a:spLocks noChangeArrowheads="1"/>
              </p:cNvSpPr>
              <p:nvPr/>
            </p:nvSpPr>
            <p:spPr bwMode="auto">
              <a:xfrm>
                <a:off x="2405" y="3401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Oval 541"/>
              <p:cNvSpPr>
                <a:spLocks noChangeArrowheads="1"/>
              </p:cNvSpPr>
              <p:nvPr/>
            </p:nvSpPr>
            <p:spPr bwMode="auto">
              <a:xfrm>
                <a:off x="2812" y="2948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Oval 542"/>
              <p:cNvSpPr>
                <a:spLocks noChangeArrowheads="1"/>
              </p:cNvSpPr>
              <p:nvPr/>
            </p:nvSpPr>
            <p:spPr bwMode="auto">
              <a:xfrm>
                <a:off x="2584" y="2700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Oval 543"/>
              <p:cNvSpPr>
                <a:spLocks noChangeArrowheads="1"/>
              </p:cNvSpPr>
              <p:nvPr/>
            </p:nvSpPr>
            <p:spPr bwMode="auto">
              <a:xfrm>
                <a:off x="2192" y="1649"/>
                <a:ext cx="55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Oval 544"/>
              <p:cNvSpPr>
                <a:spLocks noChangeArrowheads="1"/>
              </p:cNvSpPr>
              <p:nvPr/>
            </p:nvSpPr>
            <p:spPr bwMode="auto">
              <a:xfrm>
                <a:off x="2157" y="1937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Oval 545"/>
              <p:cNvSpPr>
                <a:spLocks noChangeArrowheads="1"/>
              </p:cNvSpPr>
              <p:nvPr/>
            </p:nvSpPr>
            <p:spPr bwMode="auto">
              <a:xfrm>
                <a:off x="1687" y="2285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Oval 546"/>
              <p:cNvSpPr>
                <a:spLocks noChangeArrowheads="1"/>
              </p:cNvSpPr>
              <p:nvPr/>
            </p:nvSpPr>
            <p:spPr bwMode="auto">
              <a:xfrm>
                <a:off x="2092" y="169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Oval 547"/>
              <p:cNvSpPr>
                <a:spLocks noChangeArrowheads="1"/>
              </p:cNvSpPr>
              <p:nvPr/>
            </p:nvSpPr>
            <p:spPr bwMode="auto">
              <a:xfrm>
                <a:off x="1515" y="2104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Oval 548"/>
              <p:cNvSpPr>
                <a:spLocks noChangeArrowheads="1"/>
              </p:cNvSpPr>
              <p:nvPr/>
            </p:nvSpPr>
            <p:spPr bwMode="auto">
              <a:xfrm>
                <a:off x="2370" y="1396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Oval 549"/>
              <p:cNvSpPr>
                <a:spLocks noChangeArrowheads="1"/>
              </p:cNvSpPr>
              <p:nvPr/>
            </p:nvSpPr>
            <p:spPr bwMode="auto">
              <a:xfrm>
                <a:off x="1769" y="1865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Oval 550"/>
              <p:cNvSpPr>
                <a:spLocks noChangeArrowheads="1"/>
              </p:cNvSpPr>
              <p:nvPr/>
            </p:nvSpPr>
            <p:spPr bwMode="auto">
              <a:xfrm>
                <a:off x="3060" y="1405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Oval 551"/>
              <p:cNvSpPr>
                <a:spLocks noChangeArrowheads="1"/>
              </p:cNvSpPr>
              <p:nvPr/>
            </p:nvSpPr>
            <p:spPr bwMode="auto">
              <a:xfrm>
                <a:off x="3039" y="1275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Oval 552"/>
              <p:cNvSpPr>
                <a:spLocks noChangeArrowheads="1"/>
              </p:cNvSpPr>
              <p:nvPr/>
            </p:nvSpPr>
            <p:spPr bwMode="auto">
              <a:xfrm>
                <a:off x="2896" y="1189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Oval 553"/>
              <p:cNvSpPr>
                <a:spLocks noChangeArrowheads="1"/>
              </p:cNvSpPr>
              <p:nvPr/>
            </p:nvSpPr>
            <p:spPr bwMode="auto">
              <a:xfrm>
                <a:off x="3218" y="1157"/>
                <a:ext cx="54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Oval 554"/>
              <p:cNvSpPr>
                <a:spLocks noChangeArrowheads="1"/>
              </p:cNvSpPr>
              <p:nvPr/>
            </p:nvSpPr>
            <p:spPr bwMode="auto">
              <a:xfrm>
                <a:off x="3258" y="1301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Oval 555"/>
              <p:cNvSpPr>
                <a:spLocks noChangeArrowheads="1"/>
              </p:cNvSpPr>
              <p:nvPr/>
            </p:nvSpPr>
            <p:spPr bwMode="auto">
              <a:xfrm>
                <a:off x="1978" y="1791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Oval 556"/>
              <p:cNvSpPr>
                <a:spLocks noChangeArrowheads="1"/>
              </p:cNvSpPr>
              <p:nvPr/>
            </p:nvSpPr>
            <p:spPr bwMode="auto">
              <a:xfrm>
                <a:off x="2233" y="1419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Oval 557"/>
              <p:cNvSpPr>
                <a:spLocks noChangeArrowheads="1"/>
              </p:cNvSpPr>
              <p:nvPr/>
            </p:nvSpPr>
            <p:spPr bwMode="auto">
              <a:xfrm>
                <a:off x="1483" y="1965"/>
                <a:ext cx="42" cy="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Oval 558"/>
              <p:cNvSpPr>
                <a:spLocks noChangeArrowheads="1"/>
              </p:cNvSpPr>
              <p:nvPr/>
            </p:nvSpPr>
            <p:spPr bwMode="auto">
              <a:xfrm>
                <a:off x="1817" y="200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Oval 559"/>
              <p:cNvSpPr>
                <a:spLocks noChangeArrowheads="1"/>
              </p:cNvSpPr>
              <p:nvPr/>
            </p:nvSpPr>
            <p:spPr bwMode="auto">
              <a:xfrm>
                <a:off x="1667" y="1895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Oval 560"/>
              <p:cNvSpPr>
                <a:spLocks noChangeArrowheads="1"/>
              </p:cNvSpPr>
              <p:nvPr/>
            </p:nvSpPr>
            <p:spPr bwMode="auto">
              <a:xfrm>
                <a:off x="1578" y="1763"/>
                <a:ext cx="51" cy="5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Oval 561"/>
              <p:cNvSpPr>
                <a:spLocks noChangeArrowheads="1"/>
              </p:cNvSpPr>
              <p:nvPr/>
            </p:nvSpPr>
            <p:spPr bwMode="auto">
              <a:xfrm>
                <a:off x="1594" y="1623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Oval 562"/>
              <p:cNvSpPr>
                <a:spLocks noChangeArrowheads="1"/>
              </p:cNvSpPr>
              <p:nvPr/>
            </p:nvSpPr>
            <p:spPr bwMode="auto">
              <a:xfrm>
                <a:off x="1290" y="1508"/>
                <a:ext cx="24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Oval 563"/>
              <p:cNvSpPr>
                <a:spLocks noChangeArrowheads="1"/>
              </p:cNvSpPr>
              <p:nvPr/>
            </p:nvSpPr>
            <p:spPr bwMode="auto">
              <a:xfrm>
                <a:off x="1299" y="1426"/>
                <a:ext cx="49" cy="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Oval 564"/>
              <p:cNvSpPr>
                <a:spLocks noChangeArrowheads="1"/>
              </p:cNvSpPr>
              <p:nvPr/>
            </p:nvSpPr>
            <p:spPr bwMode="auto">
              <a:xfrm>
                <a:off x="1871" y="156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Oval 565"/>
              <p:cNvSpPr>
                <a:spLocks noChangeArrowheads="1"/>
              </p:cNvSpPr>
              <p:nvPr/>
            </p:nvSpPr>
            <p:spPr bwMode="auto">
              <a:xfrm>
                <a:off x="1402" y="1361"/>
                <a:ext cx="25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Oval 566"/>
              <p:cNvSpPr>
                <a:spLocks noChangeArrowheads="1"/>
              </p:cNvSpPr>
              <p:nvPr/>
            </p:nvSpPr>
            <p:spPr bwMode="auto">
              <a:xfrm>
                <a:off x="1990" y="1410"/>
                <a:ext cx="32" cy="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Oval 567"/>
              <p:cNvSpPr>
                <a:spLocks noChangeArrowheads="1"/>
              </p:cNvSpPr>
              <p:nvPr/>
            </p:nvSpPr>
            <p:spPr bwMode="auto">
              <a:xfrm>
                <a:off x="1994" y="1415"/>
                <a:ext cx="25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Oval 568"/>
              <p:cNvSpPr>
                <a:spLocks noChangeArrowheads="1"/>
              </p:cNvSpPr>
              <p:nvPr/>
            </p:nvSpPr>
            <p:spPr bwMode="auto">
              <a:xfrm>
                <a:off x="1906" y="1386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Oval 569"/>
              <p:cNvSpPr>
                <a:spLocks noChangeArrowheads="1"/>
              </p:cNvSpPr>
              <p:nvPr/>
            </p:nvSpPr>
            <p:spPr bwMode="auto">
              <a:xfrm>
                <a:off x="1566" y="153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Oval 570"/>
              <p:cNvSpPr>
                <a:spLocks noChangeArrowheads="1"/>
              </p:cNvSpPr>
              <p:nvPr/>
            </p:nvSpPr>
            <p:spPr bwMode="auto">
              <a:xfrm>
                <a:off x="1467" y="1477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Oval 571"/>
              <p:cNvSpPr>
                <a:spLocks noChangeArrowheads="1"/>
              </p:cNvSpPr>
              <p:nvPr/>
            </p:nvSpPr>
            <p:spPr bwMode="auto">
              <a:xfrm>
                <a:off x="1576" y="1371"/>
                <a:ext cx="56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Oval 572"/>
              <p:cNvSpPr>
                <a:spLocks noChangeArrowheads="1"/>
              </p:cNvSpPr>
              <p:nvPr/>
            </p:nvSpPr>
            <p:spPr bwMode="auto">
              <a:xfrm>
                <a:off x="2242" y="174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Oval 573"/>
              <p:cNvSpPr>
                <a:spLocks noChangeArrowheads="1"/>
              </p:cNvSpPr>
              <p:nvPr/>
            </p:nvSpPr>
            <p:spPr bwMode="auto">
              <a:xfrm>
                <a:off x="1922" y="1872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Oval 574"/>
              <p:cNvSpPr>
                <a:spLocks noChangeArrowheads="1"/>
              </p:cNvSpPr>
              <p:nvPr/>
            </p:nvSpPr>
            <p:spPr bwMode="auto">
              <a:xfrm>
                <a:off x="2468" y="263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Oval 575"/>
              <p:cNvSpPr>
                <a:spLocks noChangeArrowheads="1"/>
              </p:cNvSpPr>
              <p:nvPr/>
            </p:nvSpPr>
            <p:spPr bwMode="auto">
              <a:xfrm>
                <a:off x="2594" y="28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Oval 576"/>
              <p:cNvSpPr>
                <a:spLocks noChangeArrowheads="1"/>
              </p:cNvSpPr>
              <p:nvPr/>
            </p:nvSpPr>
            <p:spPr bwMode="auto">
              <a:xfrm>
                <a:off x="2644" y="3106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Oval 577"/>
              <p:cNvSpPr>
                <a:spLocks noChangeArrowheads="1"/>
              </p:cNvSpPr>
              <p:nvPr/>
            </p:nvSpPr>
            <p:spPr bwMode="auto">
              <a:xfrm>
                <a:off x="2313" y="3183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Oval 578"/>
              <p:cNvSpPr>
                <a:spLocks noChangeArrowheads="1"/>
              </p:cNvSpPr>
              <p:nvPr/>
            </p:nvSpPr>
            <p:spPr bwMode="auto">
              <a:xfrm>
                <a:off x="2491" y="3584"/>
                <a:ext cx="54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Oval 579"/>
              <p:cNvSpPr>
                <a:spLocks noChangeArrowheads="1"/>
              </p:cNvSpPr>
              <p:nvPr/>
            </p:nvSpPr>
            <p:spPr bwMode="auto">
              <a:xfrm>
                <a:off x="2505" y="33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Oval 580"/>
              <p:cNvSpPr>
                <a:spLocks noChangeArrowheads="1"/>
              </p:cNvSpPr>
              <p:nvPr/>
            </p:nvSpPr>
            <p:spPr bwMode="auto">
              <a:xfrm>
                <a:off x="2673" y="3327"/>
                <a:ext cx="57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Oval 581"/>
              <p:cNvSpPr>
                <a:spLocks noChangeArrowheads="1"/>
              </p:cNvSpPr>
              <p:nvPr/>
            </p:nvSpPr>
            <p:spPr bwMode="auto">
              <a:xfrm>
                <a:off x="2505" y="285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Oval 582"/>
              <p:cNvSpPr>
                <a:spLocks noChangeArrowheads="1"/>
              </p:cNvSpPr>
              <p:nvPr/>
            </p:nvSpPr>
            <p:spPr bwMode="auto">
              <a:xfrm>
                <a:off x="2254" y="2568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Oval 583"/>
              <p:cNvSpPr>
                <a:spLocks noChangeArrowheads="1"/>
              </p:cNvSpPr>
              <p:nvPr/>
            </p:nvSpPr>
            <p:spPr bwMode="auto">
              <a:xfrm>
                <a:off x="2737" y="302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Oval 584"/>
              <p:cNvSpPr>
                <a:spLocks noChangeArrowheads="1"/>
              </p:cNvSpPr>
              <p:nvPr/>
            </p:nvSpPr>
            <p:spPr bwMode="auto">
              <a:xfrm>
                <a:off x="2354" y="3522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Oval 585"/>
              <p:cNvSpPr>
                <a:spLocks noChangeArrowheads="1"/>
              </p:cNvSpPr>
              <p:nvPr/>
            </p:nvSpPr>
            <p:spPr bwMode="auto">
              <a:xfrm>
                <a:off x="2473" y="386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Oval 586"/>
              <p:cNvSpPr>
                <a:spLocks noChangeArrowheads="1"/>
              </p:cNvSpPr>
              <p:nvPr/>
            </p:nvSpPr>
            <p:spPr bwMode="auto">
              <a:xfrm>
                <a:off x="2384" y="3610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Oval 587"/>
              <p:cNvSpPr>
                <a:spLocks noChangeArrowheads="1"/>
              </p:cNvSpPr>
              <p:nvPr/>
            </p:nvSpPr>
            <p:spPr bwMode="auto">
              <a:xfrm>
                <a:off x="2299" y="3315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Oval 588"/>
              <p:cNvSpPr>
                <a:spLocks noChangeArrowheads="1"/>
              </p:cNvSpPr>
              <p:nvPr/>
            </p:nvSpPr>
            <p:spPr bwMode="auto">
              <a:xfrm>
                <a:off x="2138" y="2937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Oval 589"/>
              <p:cNvSpPr>
                <a:spLocks noChangeArrowheads="1"/>
              </p:cNvSpPr>
              <p:nvPr/>
            </p:nvSpPr>
            <p:spPr bwMode="auto">
              <a:xfrm>
                <a:off x="2242" y="295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Oval 590"/>
              <p:cNvSpPr>
                <a:spLocks noChangeArrowheads="1"/>
              </p:cNvSpPr>
              <p:nvPr/>
            </p:nvSpPr>
            <p:spPr bwMode="auto">
              <a:xfrm>
                <a:off x="2342" y="276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Oval 591"/>
              <p:cNvSpPr>
                <a:spLocks noChangeArrowheads="1"/>
              </p:cNvSpPr>
              <p:nvPr/>
            </p:nvSpPr>
            <p:spPr bwMode="auto">
              <a:xfrm>
                <a:off x="2886" y="3093"/>
                <a:ext cx="19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Oval 592"/>
              <p:cNvSpPr>
                <a:spLocks noChangeArrowheads="1"/>
              </p:cNvSpPr>
              <p:nvPr/>
            </p:nvSpPr>
            <p:spPr bwMode="auto">
              <a:xfrm>
                <a:off x="2408" y="257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Oval 593"/>
              <p:cNvSpPr>
                <a:spLocks noChangeArrowheads="1"/>
              </p:cNvSpPr>
              <p:nvPr/>
            </p:nvSpPr>
            <p:spPr bwMode="auto">
              <a:xfrm>
                <a:off x="2138" y="266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Oval 594"/>
              <p:cNvSpPr>
                <a:spLocks noChangeArrowheads="1"/>
              </p:cNvSpPr>
              <p:nvPr/>
            </p:nvSpPr>
            <p:spPr bwMode="auto">
              <a:xfrm>
                <a:off x="1978" y="251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Oval 595"/>
              <p:cNvSpPr>
                <a:spLocks noChangeArrowheads="1"/>
              </p:cNvSpPr>
              <p:nvPr/>
            </p:nvSpPr>
            <p:spPr bwMode="auto">
              <a:xfrm>
                <a:off x="1885" y="2456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Oval 596"/>
              <p:cNvSpPr>
                <a:spLocks noChangeArrowheads="1"/>
              </p:cNvSpPr>
              <p:nvPr/>
            </p:nvSpPr>
            <p:spPr bwMode="auto">
              <a:xfrm>
                <a:off x="1650" y="235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Oval 597"/>
              <p:cNvSpPr>
                <a:spLocks noChangeArrowheads="1"/>
              </p:cNvSpPr>
              <p:nvPr/>
            </p:nvSpPr>
            <p:spPr bwMode="auto">
              <a:xfrm>
                <a:off x="1783" y="2211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Oval 598"/>
              <p:cNvSpPr>
                <a:spLocks noChangeArrowheads="1"/>
              </p:cNvSpPr>
              <p:nvPr/>
            </p:nvSpPr>
            <p:spPr bwMode="auto">
              <a:xfrm>
                <a:off x="1639" y="2238"/>
                <a:ext cx="20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Oval 599"/>
              <p:cNvSpPr>
                <a:spLocks noChangeArrowheads="1"/>
              </p:cNvSpPr>
              <p:nvPr/>
            </p:nvSpPr>
            <p:spPr bwMode="auto">
              <a:xfrm>
                <a:off x="2472" y="2981"/>
                <a:ext cx="54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Oval 600"/>
              <p:cNvSpPr>
                <a:spLocks noChangeArrowheads="1"/>
              </p:cNvSpPr>
              <p:nvPr/>
            </p:nvSpPr>
            <p:spPr bwMode="auto">
              <a:xfrm>
                <a:off x="2261" y="2860"/>
                <a:ext cx="56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Oval 601"/>
              <p:cNvSpPr>
                <a:spLocks noChangeArrowheads="1"/>
              </p:cNvSpPr>
              <p:nvPr/>
            </p:nvSpPr>
            <p:spPr bwMode="auto">
              <a:xfrm>
                <a:off x="2403" y="2868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Oval 602"/>
              <p:cNvSpPr>
                <a:spLocks noChangeArrowheads="1"/>
              </p:cNvSpPr>
              <p:nvPr/>
            </p:nvSpPr>
            <p:spPr bwMode="auto">
              <a:xfrm>
                <a:off x="2635" y="3211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Oval 603"/>
              <p:cNvSpPr>
                <a:spLocks noChangeArrowheads="1"/>
              </p:cNvSpPr>
              <p:nvPr/>
            </p:nvSpPr>
            <p:spPr bwMode="auto">
              <a:xfrm>
                <a:off x="2219" y="3060"/>
                <a:ext cx="58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Oval 604"/>
              <p:cNvSpPr>
                <a:spLocks noChangeArrowheads="1"/>
              </p:cNvSpPr>
              <p:nvPr/>
            </p:nvSpPr>
            <p:spPr bwMode="auto">
              <a:xfrm>
                <a:off x="2326" y="2984"/>
                <a:ext cx="54" cy="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Oval 605"/>
              <p:cNvSpPr>
                <a:spLocks noChangeArrowheads="1"/>
              </p:cNvSpPr>
              <p:nvPr/>
            </p:nvSpPr>
            <p:spPr bwMode="auto">
              <a:xfrm>
                <a:off x="2721" y="2823"/>
                <a:ext cx="54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Oval 606"/>
              <p:cNvSpPr>
                <a:spLocks noChangeArrowheads="1"/>
              </p:cNvSpPr>
              <p:nvPr/>
            </p:nvSpPr>
            <p:spPr bwMode="auto">
              <a:xfrm>
                <a:off x="2048" y="1415"/>
                <a:ext cx="53" cy="5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15" name="Oval 608"/>
            <p:cNvSpPr>
              <a:spLocks noChangeArrowheads="1"/>
            </p:cNvSpPr>
            <p:nvPr/>
          </p:nvSpPr>
          <p:spPr bwMode="auto">
            <a:xfrm>
              <a:off x="2505075" y="3206750"/>
              <a:ext cx="33338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609"/>
            <p:cNvSpPr>
              <a:spLocks noChangeArrowheads="1"/>
            </p:cNvSpPr>
            <p:nvPr/>
          </p:nvSpPr>
          <p:spPr bwMode="auto">
            <a:xfrm>
              <a:off x="3243263" y="314007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610"/>
            <p:cNvSpPr>
              <a:spLocks noChangeArrowheads="1"/>
            </p:cNvSpPr>
            <p:nvPr/>
          </p:nvSpPr>
          <p:spPr bwMode="auto">
            <a:xfrm>
              <a:off x="2933700" y="3313113"/>
              <a:ext cx="98425" cy="968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611"/>
            <p:cNvSpPr>
              <a:spLocks noChangeArrowheads="1"/>
            </p:cNvSpPr>
            <p:nvPr/>
          </p:nvSpPr>
          <p:spPr bwMode="auto">
            <a:xfrm>
              <a:off x="2633663" y="3119438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612"/>
            <p:cNvSpPr>
              <a:spLocks noChangeArrowheads="1"/>
            </p:cNvSpPr>
            <p:nvPr/>
          </p:nvSpPr>
          <p:spPr bwMode="auto">
            <a:xfrm>
              <a:off x="3433763" y="251142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613"/>
            <p:cNvSpPr>
              <a:spLocks noChangeArrowheads="1"/>
            </p:cNvSpPr>
            <p:nvPr/>
          </p:nvSpPr>
          <p:spPr bwMode="auto">
            <a:xfrm>
              <a:off x="4187825" y="250031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614"/>
            <p:cNvSpPr>
              <a:spLocks noChangeArrowheads="1"/>
            </p:cNvSpPr>
            <p:nvPr/>
          </p:nvSpPr>
          <p:spPr bwMode="auto">
            <a:xfrm>
              <a:off x="4230688" y="2252663"/>
              <a:ext cx="66675" cy="635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615"/>
            <p:cNvSpPr>
              <a:spLocks noChangeArrowheads="1"/>
            </p:cNvSpPr>
            <p:nvPr/>
          </p:nvSpPr>
          <p:spPr bwMode="auto">
            <a:xfrm>
              <a:off x="3987800" y="27098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Freeform 616"/>
            <p:cNvSpPr>
              <a:spLocks/>
            </p:cNvSpPr>
            <p:nvPr/>
          </p:nvSpPr>
          <p:spPr bwMode="auto">
            <a:xfrm>
              <a:off x="3670300" y="2246313"/>
              <a:ext cx="66675" cy="65088"/>
            </a:xfrm>
            <a:custGeom>
              <a:avLst/>
              <a:gdLst>
                <a:gd name="T0" fmla="*/ 12 w 24"/>
                <a:gd name="T1" fmla="*/ 23 h 23"/>
                <a:gd name="T2" fmla="*/ 0 w 24"/>
                <a:gd name="T3" fmla="*/ 12 h 23"/>
                <a:gd name="T4" fmla="*/ 3 w 24"/>
                <a:gd name="T5" fmla="*/ 4 h 23"/>
                <a:gd name="T6" fmla="*/ 11 w 24"/>
                <a:gd name="T7" fmla="*/ 0 h 23"/>
                <a:gd name="T8" fmla="*/ 12 w 24"/>
                <a:gd name="T9" fmla="*/ 0 h 23"/>
                <a:gd name="T10" fmla="*/ 24 w 24"/>
                <a:gd name="T11" fmla="*/ 11 h 23"/>
                <a:gd name="T12" fmla="*/ 13 w 24"/>
                <a:gd name="T13" fmla="*/ 23 h 23"/>
                <a:gd name="T14" fmla="*/ 12 w 2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1" y="19"/>
                    <a:pt x="0" y="12"/>
                  </a:cubicBezTo>
                  <a:cubicBezTo>
                    <a:pt x="0" y="9"/>
                    <a:pt x="1" y="6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7"/>
                    <a:pt x="19" y="23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617"/>
            <p:cNvSpPr>
              <a:spLocks noChangeArrowheads="1"/>
            </p:cNvSpPr>
            <p:nvPr/>
          </p:nvSpPr>
          <p:spPr bwMode="auto">
            <a:xfrm>
              <a:off x="5576888" y="263683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618"/>
            <p:cNvSpPr>
              <a:spLocks noChangeArrowheads="1"/>
            </p:cNvSpPr>
            <p:nvPr/>
          </p:nvSpPr>
          <p:spPr bwMode="auto">
            <a:xfrm>
              <a:off x="2859088" y="3803650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619"/>
            <p:cNvSpPr>
              <a:spLocks noChangeArrowheads="1"/>
            </p:cNvSpPr>
            <p:nvPr/>
          </p:nvSpPr>
          <p:spPr bwMode="auto">
            <a:xfrm>
              <a:off x="3190875" y="3956050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620"/>
            <p:cNvSpPr>
              <a:spLocks noChangeArrowheads="1"/>
            </p:cNvSpPr>
            <p:nvPr/>
          </p:nvSpPr>
          <p:spPr bwMode="auto">
            <a:xfrm>
              <a:off x="2998788" y="3797300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621"/>
            <p:cNvSpPr>
              <a:spLocks noChangeArrowheads="1"/>
            </p:cNvSpPr>
            <p:nvPr/>
          </p:nvSpPr>
          <p:spPr bwMode="auto">
            <a:xfrm>
              <a:off x="5032375" y="1878013"/>
              <a:ext cx="33338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622"/>
            <p:cNvSpPr>
              <a:spLocks noChangeArrowheads="1"/>
            </p:cNvSpPr>
            <p:nvPr/>
          </p:nvSpPr>
          <p:spPr bwMode="auto">
            <a:xfrm>
              <a:off x="4291013" y="218598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623"/>
            <p:cNvSpPr>
              <a:spLocks noChangeArrowheads="1"/>
            </p:cNvSpPr>
            <p:nvPr/>
          </p:nvSpPr>
          <p:spPr bwMode="auto">
            <a:xfrm>
              <a:off x="4352925" y="1887538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624"/>
            <p:cNvSpPr>
              <a:spLocks noChangeArrowheads="1"/>
            </p:cNvSpPr>
            <p:nvPr/>
          </p:nvSpPr>
          <p:spPr bwMode="auto">
            <a:xfrm>
              <a:off x="3873500" y="2654300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625"/>
            <p:cNvSpPr>
              <a:spLocks noChangeArrowheads="1"/>
            </p:cNvSpPr>
            <p:nvPr/>
          </p:nvSpPr>
          <p:spPr bwMode="auto">
            <a:xfrm>
              <a:off x="3092450" y="3759200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626"/>
            <p:cNvSpPr>
              <a:spLocks noChangeArrowheads="1"/>
            </p:cNvSpPr>
            <p:nvPr/>
          </p:nvSpPr>
          <p:spPr bwMode="auto">
            <a:xfrm>
              <a:off x="3033713" y="2624138"/>
              <a:ext cx="79375" cy="746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627"/>
            <p:cNvSpPr>
              <a:spLocks noChangeArrowheads="1"/>
            </p:cNvSpPr>
            <p:nvPr/>
          </p:nvSpPr>
          <p:spPr bwMode="auto">
            <a:xfrm>
              <a:off x="2660650" y="27098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628"/>
            <p:cNvSpPr>
              <a:spLocks noChangeArrowheads="1"/>
            </p:cNvSpPr>
            <p:nvPr/>
          </p:nvSpPr>
          <p:spPr bwMode="auto">
            <a:xfrm>
              <a:off x="3055938" y="240030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629"/>
            <p:cNvSpPr>
              <a:spLocks noChangeArrowheads="1"/>
            </p:cNvSpPr>
            <p:nvPr/>
          </p:nvSpPr>
          <p:spPr bwMode="auto">
            <a:xfrm>
              <a:off x="3998913" y="2522538"/>
              <a:ext cx="85725" cy="904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630"/>
            <p:cNvSpPr>
              <a:spLocks noChangeArrowheads="1"/>
            </p:cNvSpPr>
            <p:nvPr/>
          </p:nvSpPr>
          <p:spPr bwMode="auto">
            <a:xfrm>
              <a:off x="3740150" y="2798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631"/>
            <p:cNvSpPr>
              <a:spLocks noChangeArrowheads="1"/>
            </p:cNvSpPr>
            <p:nvPr/>
          </p:nvSpPr>
          <p:spPr bwMode="auto">
            <a:xfrm>
              <a:off x="3341688" y="4381500"/>
              <a:ext cx="88900" cy="857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632"/>
            <p:cNvSpPr>
              <a:spLocks noChangeArrowheads="1"/>
            </p:cNvSpPr>
            <p:nvPr/>
          </p:nvSpPr>
          <p:spPr bwMode="auto">
            <a:xfrm>
              <a:off x="4127500" y="4725988"/>
              <a:ext cx="96838" cy="984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633"/>
            <p:cNvSpPr>
              <a:spLocks noChangeArrowheads="1"/>
            </p:cNvSpPr>
            <p:nvPr/>
          </p:nvSpPr>
          <p:spPr bwMode="auto">
            <a:xfrm>
              <a:off x="3924300" y="5016500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634"/>
            <p:cNvSpPr>
              <a:spLocks noChangeArrowheads="1"/>
            </p:cNvSpPr>
            <p:nvPr/>
          </p:nvSpPr>
          <p:spPr bwMode="auto">
            <a:xfrm>
              <a:off x="6750050" y="4805363"/>
              <a:ext cx="88900" cy="857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635"/>
            <p:cNvSpPr>
              <a:spLocks noChangeArrowheads="1"/>
            </p:cNvSpPr>
            <p:nvPr/>
          </p:nvSpPr>
          <p:spPr bwMode="auto">
            <a:xfrm>
              <a:off x="7975600" y="2808288"/>
              <a:ext cx="88900" cy="88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636"/>
            <p:cNvSpPr>
              <a:spLocks noChangeArrowheads="1"/>
            </p:cNvSpPr>
            <p:nvPr/>
          </p:nvSpPr>
          <p:spPr bwMode="auto">
            <a:xfrm>
              <a:off x="4437063" y="5011738"/>
              <a:ext cx="85725" cy="88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637"/>
            <p:cNvSpPr>
              <a:spLocks noChangeArrowheads="1"/>
            </p:cNvSpPr>
            <p:nvPr/>
          </p:nvSpPr>
          <p:spPr bwMode="auto">
            <a:xfrm>
              <a:off x="5868988" y="3332163"/>
              <a:ext cx="96838" cy="968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638"/>
            <p:cNvSpPr>
              <a:spLocks noChangeArrowheads="1"/>
            </p:cNvSpPr>
            <p:nvPr/>
          </p:nvSpPr>
          <p:spPr bwMode="auto">
            <a:xfrm>
              <a:off x="3413125" y="2865438"/>
              <a:ext cx="65088" cy="650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639"/>
            <p:cNvSpPr>
              <a:spLocks noChangeArrowheads="1"/>
            </p:cNvSpPr>
            <p:nvPr/>
          </p:nvSpPr>
          <p:spPr bwMode="auto">
            <a:xfrm>
              <a:off x="5300663" y="1889125"/>
              <a:ext cx="85725" cy="904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640"/>
            <p:cNvSpPr>
              <a:spLocks noChangeArrowheads="1"/>
            </p:cNvSpPr>
            <p:nvPr/>
          </p:nvSpPr>
          <p:spPr bwMode="auto">
            <a:xfrm>
              <a:off x="3055938" y="3140075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641"/>
            <p:cNvSpPr>
              <a:spLocks noChangeArrowheads="1"/>
            </p:cNvSpPr>
            <p:nvPr/>
          </p:nvSpPr>
          <p:spPr bwMode="auto">
            <a:xfrm>
              <a:off x="2816225" y="2363788"/>
              <a:ext cx="79375" cy="7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642"/>
            <p:cNvSpPr>
              <a:spLocks noChangeArrowheads="1"/>
            </p:cNvSpPr>
            <p:nvPr/>
          </p:nvSpPr>
          <p:spPr bwMode="auto">
            <a:xfrm>
              <a:off x="2641600" y="3370263"/>
              <a:ext cx="96838" cy="984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643"/>
            <p:cNvSpPr>
              <a:spLocks noChangeArrowheads="1"/>
            </p:cNvSpPr>
            <p:nvPr/>
          </p:nvSpPr>
          <p:spPr bwMode="auto">
            <a:xfrm>
              <a:off x="3238500" y="2463800"/>
              <a:ext cx="74613" cy="793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644"/>
            <p:cNvSpPr>
              <a:spLocks noChangeArrowheads="1"/>
            </p:cNvSpPr>
            <p:nvPr/>
          </p:nvSpPr>
          <p:spPr bwMode="auto">
            <a:xfrm>
              <a:off x="4238625" y="2695575"/>
              <a:ext cx="85725" cy="87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645"/>
            <p:cNvSpPr>
              <a:spLocks noChangeArrowheads="1"/>
            </p:cNvSpPr>
            <p:nvPr/>
          </p:nvSpPr>
          <p:spPr bwMode="auto">
            <a:xfrm>
              <a:off x="3209925" y="2982913"/>
              <a:ext cx="84138" cy="873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646"/>
            <p:cNvSpPr>
              <a:spLocks noChangeArrowheads="1"/>
            </p:cNvSpPr>
            <p:nvPr/>
          </p:nvSpPr>
          <p:spPr bwMode="auto">
            <a:xfrm>
              <a:off x="3452813" y="3656013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647"/>
            <p:cNvSpPr>
              <a:spLocks noChangeArrowheads="1"/>
            </p:cNvSpPr>
            <p:nvPr/>
          </p:nvSpPr>
          <p:spPr bwMode="auto">
            <a:xfrm>
              <a:off x="3254375" y="3354388"/>
              <a:ext cx="87313" cy="857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648"/>
            <p:cNvSpPr>
              <a:spLocks noChangeArrowheads="1"/>
            </p:cNvSpPr>
            <p:nvPr/>
          </p:nvSpPr>
          <p:spPr bwMode="auto">
            <a:xfrm>
              <a:off x="3600450" y="2982913"/>
              <a:ext cx="92075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649"/>
            <p:cNvSpPr>
              <a:spLocks noChangeArrowheads="1"/>
            </p:cNvSpPr>
            <p:nvPr/>
          </p:nvSpPr>
          <p:spPr bwMode="auto">
            <a:xfrm>
              <a:off x="2928938" y="2841625"/>
              <a:ext cx="77788" cy="809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650"/>
            <p:cNvSpPr>
              <a:spLocks noChangeArrowheads="1"/>
            </p:cNvSpPr>
            <p:nvPr/>
          </p:nvSpPr>
          <p:spPr bwMode="auto">
            <a:xfrm>
              <a:off x="2679700" y="2871788"/>
              <a:ext cx="79375" cy="746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651"/>
            <p:cNvSpPr>
              <a:spLocks noChangeArrowheads="1"/>
            </p:cNvSpPr>
            <p:nvPr/>
          </p:nvSpPr>
          <p:spPr bwMode="auto">
            <a:xfrm>
              <a:off x="3957638" y="2830513"/>
              <a:ext cx="88900" cy="857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652"/>
            <p:cNvSpPr>
              <a:spLocks noChangeArrowheads="1"/>
            </p:cNvSpPr>
            <p:nvPr/>
          </p:nvSpPr>
          <p:spPr bwMode="auto">
            <a:xfrm>
              <a:off x="4706938" y="1931988"/>
              <a:ext cx="33338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653"/>
            <p:cNvSpPr>
              <a:spLocks noChangeArrowheads="1"/>
            </p:cNvSpPr>
            <p:nvPr/>
          </p:nvSpPr>
          <p:spPr bwMode="auto">
            <a:xfrm>
              <a:off x="4121150" y="5432425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654"/>
            <p:cNvSpPr>
              <a:spLocks noChangeArrowheads="1"/>
            </p:cNvSpPr>
            <p:nvPr/>
          </p:nvSpPr>
          <p:spPr bwMode="auto">
            <a:xfrm>
              <a:off x="3475038" y="4140200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655"/>
            <p:cNvSpPr>
              <a:spLocks noChangeArrowheads="1"/>
            </p:cNvSpPr>
            <p:nvPr/>
          </p:nvSpPr>
          <p:spPr bwMode="auto">
            <a:xfrm>
              <a:off x="3910013" y="6015038"/>
              <a:ext cx="30163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4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1" y="1231326"/>
            <a:ext cx="7886700" cy="65087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05575" y="1162743"/>
            <a:ext cx="394335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0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1" y="1231326"/>
            <a:ext cx="7886700" cy="6508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1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56140" y="1162743"/>
            <a:ext cx="394335" cy="0"/>
          </a:xfrm>
          <a:prstGeom prst="line">
            <a:avLst/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8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50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01950" y="1135851"/>
            <a:ext cx="4540103" cy="4540103"/>
            <a:chOff x="3804988" y="1632788"/>
            <a:chExt cx="4582024" cy="4582024"/>
          </a:xfrm>
        </p:grpSpPr>
        <p:sp>
          <p:nvSpPr>
            <p:cNvPr id="8" name="Donut 7"/>
            <p:cNvSpPr/>
            <p:nvPr/>
          </p:nvSpPr>
          <p:spPr>
            <a:xfrm>
              <a:off x="3804988" y="1632788"/>
              <a:ext cx="4582024" cy="4582024"/>
            </a:xfrm>
            <a:prstGeom prst="donut">
              <a:avLst>
                <a:gd name="adj" fmla="val 12848"/>
              </a:avLst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52308" y="3212432"/>
              <a:ext cx="1287384" cy="128738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452308" y="2213809"/>
              <a:ext cx="1287384" cy="1287384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6366708" y="3820028"/>
              <a:ext cx="1287384" cy="128738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537910" y="3820028"/>
              <a:ext cx="1287384" cy="1287384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MathF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Press f to pay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respec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C9D84-6A53-49A4-8562-403E1440EA84}"/>
              </a:ext>
            </a:extLst>
          </p:cNvPr>
          <p:cNvSpPr txBox="1"/>
          <p:nvPr/>
        </p:nvSpPr>
        <p:spPr>
          <a:xfrm>
            <a:off x="7225393" y="6241823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MatejF</a:t>
            </a:r>
            <a:r>
              <a:rPr lang="en-US" dirty="0"/>
              <a:t> </a:t>
            </a:r>
            <a:r>
              <a:rPr lang="en-US" dirty="0" err="1"/>
              <a:t>Jelić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102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1204-3232-4FFE-99D0-19E01419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Mathf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677F-F18B-4257-A649-955992698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MathF</a:t>
            </a:r>
            <a:r>
              <a:rPr lang="en-US" dirty="0"/>
              <a:t> je </a:t>
            </a:r>
            <a:r>
              <a:rPr lang="en-US" dirty="0" err="1"/>
              <a:t>klasa</a:t>
            </a:r>
            <a:r>
              <a:rPr lang="en-US" dirty="0"/>
              <a:t> u unity-u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matematickim</a:t>
            </a:r>
            <a:r>
              <a:rPr lang="en-US" dirty="0"/>
              <a:t> </a:t>
            </a:r>
            <a:r>
              <a:rPr lang="en-US" dirty="0" err="1"/>
              <a:t>funkcijama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C8C53-E90C-4B68-BDC7-5876D309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0187"/>
            <a:ext cx="4280492" cy="2797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2AF34-1C02-4DAD-A6FE-12420A0E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7" y="2303292"/>
            <a:ext cx="4176393" cy="36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1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3DB3-2EDA-4A5B-AD24-C902FBA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AEDB-927F-4737-94A8-83A49C1A4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E2754-7738-44F2-A2D3-E3F50FC5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32"/>
            <a:ext cx="5887453" cy="3602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0F325-427B-4F59-8A02-2E984C99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97" y="2029024"/>
            <a:ext cx="5335829" cy="360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80206-B0D7-494E-A41A-5157FA5D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824" y="2019017"/>
            <a:ext cx="3921491" cy="36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35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4181-7B32-443F-9681-49826EE7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Primjer</a:t>
            </a:r>
            <a:r>
              <a:rPr lang="en-US" dirty="0"/>
              <a:t> #1   </a:t>
            </a:r>
            <a:r>
              <a:rPr lang="en-US" dirty="0" err="1"/>
              <a:t>Mathf.Abs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529F-C433-4789-85F0-AEF8A102B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Abs </a:t>
            </a:r>
            <a:r>
              <a:rPr lang="en-US" dirty="0" err="1">
                <a:solidFill>
                  <a:schemeClr val="tx1"/>
                </a:solidFill>
              </a:rPr>
              <a:t>vraca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absolutnu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vrijednost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floata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5A709-55AC-4B1F-B67D-90ACD218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5550"/>
            <a:ext cx="3819525" cy="2667000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93397EA-FBE0-4356-BEE4-018334E7B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2886075"/>
            <a:ext cx="2857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8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C313-F331-4613-9303-53173278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Primjer</a:t>
            </a:r>
            <a:r>
              <a:rPr lang="en-US" dirty="0"/>
              <a:t> #2   </a:t>
            </a:r>
            <a:r>
              <a:rPr lang="en-US" dirty="0" err="1"/>
              <a:t>Mathf.</a:t>
            </a:r>
            <a:r>
              <a:rPr lang="en-US" sz="2800" dirty="0" err="1"/>
              <a:t>Lerp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DF29-E1B5-475D-B724-FEB005052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94510"/>
            <a:ext cx="7886700" cy="650875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/>
              <a:t>Linearna</a:t>
            </a:r>
            <a:r>
              <a:rPr lang="en-US" sz="1500" dirty="0"/>
              <a:t> </a:t>
            </a:r>
            <a:r>
              <a:rPr lang="en-US" sz="1500" dirty="0" err="1"/>
              <a:t>interpolacija</a:t>
            </a:r>
            <a:r>
              <a:rPr lang="en-US" sz="1500" dirty="0"/>
              <a:t> </a:t>
            </a:r>
            <a:r>
              <a:rPr lang="en-US" sz="1500" dirty="0" err="1"/>
              <a:t>između</a:t>
            </a:r>
            <a:r>
              <a:rPr lang="en-US" sz="1500" dirty="0"/>
              <a:t> 2 </a:t>
            </a:r>
            <a:r>
              <a:rPr lang="en-US" sz="1500" dirty="0" err="1"/>
              <a:t>floata</a:t>
            </a:r>
            <a:r>
              <a:rPr lang="en-US" sz="15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CE992-FE80-4BAF-88D1-6ABB77F1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53" y="1954351"/>
            <a:ext cx="5759115" cy="4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8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4B0F-8A59-4BA5-B592-78A057FC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Primjer</a:t>
            </a:r>
            <a:r>
              <a:rPr lang="en-US" b="1" dirty="0"/>
              <a:t> #3 </a:t>
            </a:r>
            <a:r>
              <a:rPr lang="en-US" b="1" dirty="0" err="1"/>
              <a:t>Mathf.Sqrt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463A-26BF-4DCA-B66F-1BCB2262A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Sqrt </a:t>
            </a:r>
            <a:r>
              <a:rPr lang="en-US" dirty="0" err="1"/>
              <a:t>korjenuje</a:t>
            </a:r>
            <a:r>
              <a:rPr lang="en-US" dirty="0"/>
              <a:t>…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7AAB70E-0888-45BB-9EEF-C26FF026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53" y="2542673"/>
            <a:ext cx="4629647" cy="342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AD439-9CD8-41AD-9A2C-58919565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8311"/>
            <a:ext cx="4065174" cy="24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5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8D08-2E29-405E-A3C4-5368A339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Primjer</a:t>
            </a:r>
            <a:r>
              <a:rPr lang="en-US" dirty="0"/>
              <a:t> #4   </a:t>
            </a:r>
            <a:r>
              <a:rPr lang="en-US" dirty="0" err="1"/>
              <a:t>Mathf.Clamp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D9AC-DE71-4E8A-80E1-DEC9D8AAA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231326"/>
            <a:ext cx="7977938" cy="650875"/>
          </a:xfrm>
        </p:spPr>
        <p:txBody>
          <a:bodyPr/>
          <a:lstStyle/>
          <a:p>
            <a:pPr algn="l"/>
            <a:r>
              <a:rPr lang="en-US" dirty="0"/>
              <a:t>Clamp </a:t>
            </a:r>
            <a:r>
              <a:rPr lang="en-US" dirty="0" err="1"/>
              <a:t>limitira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minimum I maximum </a:t>
            </a:r>
            <a:r>
              <a:rPr lang="en-US" dirty="0" err="1"/>
              <a:t>vrijednosti</a:t>
            </a:r>
            <a:r>
              <a:rPr lang="en-US" dirty="0"/>
              <a:t>. </a:t>
            </a:r>
            <a:r>
              <a:rPr lang="en-US" dirty="0" err="1"/>
              <a:t>Vraca</a:t>
            </a:r>
            <a:r>
              <a:rPr lang="en-US" dirty="0"/>
              <a:t> taj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unutar</a:t>
            </a:r>
            <a:r>
              <a:rPr lang="en-US" dirty="0"/>
              <a:t> min I max range-a.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4411B-FAC3-4D6E-9555-DD18FE92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2546350"/>
            <a:ext cx="4876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01DD-6B14-4263-85BC-BFC834E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49226"/>
            <a:ext cx="7886700" cy="729384"/>
          </a:xfrm>
        </p:spPr>
        <p:txBody>
          <a:bodyPr/>
          <a:lstStyle/>
          <a:p>
            <a:pPr algn="l"/>
            <a:r>
              <a:rPr lang="en-US" dirty="0" err="1"/>
              <a:t>Primjer</a:t>
            </a:r>
            <a:r>
              <a:rPr lang="en-US" dirty="0"/>
              <a:t> #5    </a:t>
            </a:r>
            <a:r>
              <a:rPr lang="en-US" dirty="0" err="1"/>
              <a:t>Mathf.PerlinNoise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98D9-B0B4-4309-932C-A6D5A3A77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951926"/>
            <a:ext cx="7886700" cy="650875"/>
          </a:xfrm>
        </p:spPr>
        <p:txBody>
          <a:bodyPr/>
          <a:lstStyle/>
          <a:p>
            <a:pPr algn="l"/>
            <a:r>
              <a:rPr lang="en-US" dirty="0"/>
              <a:t>Perlin noise je pseudo-random </a:t>
            </a:r>
            <a:r>
              <a:rPr lang="en-US" dirty="0" err="1"/>
              <a:t>patern</a:t>
            </a:r>
            <a:r>
              <a:rPr lang="en-US" dirty="0"/>
              <a:t> float </a:t>
            </a:r>
            <a:r>
              <a:rPr lang="en-US" dirty="0" err="1"/>
              <a:t>vrijednosti</a:t>
            </a:r>
            <a:r>
              <a:rPr lang="en-US" dirty="0"/>
              <a:t> koji se </a:t>
            </a:r>
            <a:r>
              <a:rPr lang="en-US" dirty="0" err="1"/>
              <a:t>generaira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2D plane-a.</a:t>
            </a:r>
          </a:p>
        </p:txBody>
      </p:sp>
      <p:pic>
        <p:nvPicPr>
          <p:cNvPr id="5" name="Picture 4" descr="A picture containing microphone&#10;&#10;Description automatically generated">
            <a:extLst>
              <a:ext uri="{FF2B5EF4-FFF2-40B4-BE49-F238E27FC236}">
                <a16:creationId xmlns:a16="http://schemas.microsoft.com/office/drawing/2014/main" id="{2CA50C3B-D4BA-47EC-89F2-B37580EB3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55875"/>
            <a:ext cx="2571750" cy="257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DBCA4F-E67C-4CF3-AA3A-9BB4E278C532}"/>
              </a:ext>
            </a:extLst>
          </p:cNvPr>
          <p:cNvSpPr txBox="1"/>
          <p:nvPr/>
        </p:nvSpPr>
        <p:spPr>
          <a:xfrm>
            <a:off x="6527800" y="50800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unity ---&gt;</a:t>
            </a:r>
          </a:p>
        </p:txBody>
      </p:sp>
    </p:spTree>
    <p:extLst>
      <p:ext uri="{BB962C8B-B14F-4D97-AF65-F5344CB8AC3E}">
        <p14:creationId xmlns:p14="http://schemas.microsoft.com/office/powerpoint/2010/main" val="247024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064A0AD-776D-4603-8FBC-FB7047EDE780}"/>
              </a:ext>
            </a:extLst>
          </p:cNvPr>
          <p:cNvSpPr txBox="1"/>
          <p:nvPr/>
        </p:nvSpPr>
        <p:spPr>
          <a:xfrm>
            <a:off x="3168650" y="224790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Hvala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pažnji</a:t>
            </a:r>
            <a:r>
              <a:rPr lang="en-US" sz="2400" dirty="0"/>
              <a:t>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BB626-73F7-4630-A825-D9D73ED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12" y="3508375"/>
            <a:ext cx="4867275" cy="2724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9A0189-B62E-4238-BBC2-704DAB451D53}"/>
                  </a:ext>
                </a:extLst>
              </p14:cNvPr>
              <p14:cNvContentPartPr/>
              <p14:nvPr/>
            </p14:nvContentPartPr>
            <p14:xfrm>
              <a:off x="-898737" y="221362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9A0189-B62E-4238-BBC2-704DAB451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07737" y="22046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26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_man">
  <a:themeElements>
    <a:clrScheme name="K_1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FC9024"/>
      </a:accent1>
      <a:accent2>
        <a:srgbClr val="63718B"/>
      </a:accent2>
      <a:accent3>
        <a:srgbClr val="E27304"/>
      </a:accent3>
      <a:accent4>
        <a:srgbClr val="515D73"/>
      </a:accent4>
      <a:accent5>
        <a:srgbClr val="FB8107"/>
      </a:accent5>
      <a:accent6>
        <a:srgbClr val="76849E"/>
      </a:accent6>
      <a:hlink>
        <a:srgbClr val="31859B"/>
      </a:hlink>
      <a:folHlink>
        <a:srgbClr val="5F497A"/>
      </a:folHlink>
    </a:clrScheme>
    <a:fontScheme name="Custom 23">
      <a:majorFont>
        <a:latin typeface="Open Sans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_man" id="{5659032D-1D14-4909-8061-94A8AA10BC2E}" vid="{A4EBF542-BE3F-4A27-931A-D783FF8CAD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1454</TotalTime>
  <Words>113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Open Sans Light</vt:lpstr>
      <vt:lpstr>pr_man</vt:lpstr>
      <vt:lpstr>MathF</vt:lpstr>
      <vt:lpstr>Što je Mathf?</vt:lpstr>
      <vt:lpstr>PowerPoint Presentation</vt:lpstr>
      <vt:lpstr>Primjer #1   Mathf.Abs</vt:lpstr>
      <vt:lpstr>Primjer #2   Mathf.Lerp </vt:lpstr>
      <vt:lpstr>Primjer #3 Mathf.Sqrt</vt:lpstr>
      <vt:lpstr>Primjer #4   Mathf.Clamp</vt:lpstr>
      <vt:lpstr>Primjer #5    Mathf.PerlinNoise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Krugisa</cp:lastModifiedBy>
  <cp:revision>120</cp:revision>
  <dcterms:created xsi:type="dcterms:W3CDTF">2017-02-17T12:03:21Z</dcterms:created>
  <dcterms:modified xsi:type="dcterms:W3CDTF">2021-04-15T20:57:16Z</dcterms:modified>
</cp:coreProperties>
</file>