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a3cc1e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a3cc1e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4a3cc1ed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4a3cc1ed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4a3cc1e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4a3cc1e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8a7ba2b1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18a7ba2b1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a3cc1e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a3cc1e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a3cc1e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a3cc1e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a3cc1e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a3cc1e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8a7ba2b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8a7ba2b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a3cc1e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a3cc1e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a3cc1e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a3cc1e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rot="-123">
            <a:off x="332475" y="-1136855"/>
            <a:ext cx="8372700" cy="20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differences in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600" y="3942400"/>
            <a:ext cx="50750" cy="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 rot="-121">
            <a:off x="1344195" y="309076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in relation to gamedev</a:t>
            </a:r>
            <a:endParaRPr sz="5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805" y="1006817"/>
            <a:ext cx="5034050" cy="32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364950" y="3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on pay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941100"/>
            <a:ext cx="57314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561925" y="22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Sussudio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825" y="919200"/>
            <a:ext cx="6968000" cy="39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600" y="3942400"/>
            <a:ext cx="50750" cy="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404" y="0"/>
            <a:ext cx="71755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wage gap?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2473"/>
            <a:ext cx="311700" cy="4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311700" cy="45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75" y="0"/>
            <a:ext cx="73474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300" y="4692473"/>
            <a:ext cx="311700" cy="45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113" y="0"/>
            <a:ext cx="6805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300" y="-2"/>
            <a:ext cx="311700" cy="45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825" y="0"/>
            <a:ext cx="5791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8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by career within gamedev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2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by experience within gamedev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73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732425" y="31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Agreeable or disagreeable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75" y="988375"/>
            <a:ext cx="729890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