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0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2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1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0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18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4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F0E216-BA48-4F04-AC4F-645AA0DD6AC6}" type="datetimeFigureOut">
              <a:rPr lang="en-US" smtClean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8D9F-6C65-4BC7-BCF2-A11B0036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 fontScale="90000"/>
          </a:bodyPr>
          <a:lstStyle/>
          <a:p>
            <a:r>
              <a:rPr lang="hr-HR" sz="4800" b="1" dirty="0"/>
              <a:t>GAME PHASES</a:t>
            </a:r>
            <a:br>
              <a:rPr lang="hr-HR" b="1" dirty="0"/>
            </a:br>
            <a:br>
              <a:rPr lang="hr-HR" b="1" dirty="0"/>
            </a:br>
            <a:endParaRPr lang="hr-H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6D20-F834-442B-944D-9EE0356E0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608" y="5063392"/>
            <a:ext cx="6125372" cy="1794607"/>
          </a:xfrm>
        </p:spPr>
        <p:txBody>
          <a:bodyPr>
            <a:normAutofit/>
          </a:bodyPr>
          <a:lstStyle/>
          <a:p>
            <a:r>
              <a:rPr lang="hr-HR" dirty="0"/>
              <a:t>Presentation by:</a:t>
            </a:r>
          </a:p>
          <a:p>
            <a:r>
              <a:rPr lang="hr-HR" dirty="0"/>
              <a:t>Dražen Krijan</a:t>
            </a:r>
          </a:p>
          <a:p>
            <a:pPr algn="ctr"/>
            <a:r>
              <a:rPr lang="hr-HR" dirty="0"/>
              <a:t>                                                                              &amp;  </a:t>
            </a:r>
          </a:p>
          <a:p>
            <a:r>
              <a:rPr lang="hr-HR" dirty="0"/>
              <a:t>Domagoj Crnković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A58E-B45A-41A0-9662-947C3F8F3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13" r="1927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40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487C-31E7-443F-88CE-CF450E49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85191"/>
          </a:xfrm>
        </p:spPr>
        <p:txBody>
          <a:bodyPr/>
          <a:lstStyle/>
          <a:p>
            <a:r>
              <a:rPr lang="hr-HR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3CB-100C-4D8C-BFCE-D13B5A31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80445"/>
            <a:ext cx="10018713" cy="6277555"/>
          </a:xfrm>
        </p:spPr>
        <p:txBody>
          <a:bodyPr/>
          <a:lstStyle/>
          <a:p>
            <a:r>
              <a:rPr lang="hr-HR" dirty="0"/>
              <a:t>Popularnost Releasea pada zbog digitalnih platformi</a:t>
            </a:r>
          </a:p>
          <a:p>
            <a:r>
              <a:rPr lang="hr-HR" dirty="0"/>
              <a:t>Prije STEAMa ljudi su čekali Realease u redovima, a danas je moguće proći igru i prije samog releasea.</a:t>
            </a:r>
          </a:p>
          <a:p>
            <a:r>
              <a:rPr lang="hr-HR" dirty="0"/>
              <a:t>U teoriji za Release treba pripremiti proizvod u potpunosti i omogućiti ga pristupačnim generalnoj populaciji</a:t>
            </a:r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772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8FD3-DCEF-4680-BD0B-E8B500F7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944217"/>
          </a:xfrm>
        </p:spPr>
        <p:txBody>
          <a:bodyPr/>
          <a:lstStyle/>
          <a:p>
            <a:r>
              <a:rPr lang="hr-HR" sz="5400" b="1" dirty="0"/>
              <a:t>7</a:t>
            </a:r>
            <a:r>
              <a:rPr lang="hr-HR" b="1" dirty="0"/>
              <a:t> SAVJETA ZA ŠTO USPJEŠNIJI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630E-417F-4CD9-A1A5-2DE817FA3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03082"/>
            <a:ext cx="10018713" cy="6054917"/>
          </a:xfrm>
        </p:spPr>
        <p:txBody>
          <a:bodyPr/>
          <a:lstStyle/>
          <a:p>
            <a:r>
              <a:rPr lang="hr-HR" dirty="0"/>
              <a:t>ODRŽATI GIVEAWAY NA DRUŠTVENIM MREŽAMA</a:t>
            </a:r>
          </a:p>
          <a:p>
            <a:r>
              <a:rPr lang="hr-HR" dirty="0"/>
              <a:t>POSTAVITI OBAVIJESTI U STVARNOM VREMENU ZA FANOVE</a:t>
            </a:r>
          </a:p>
          <a:p>
            <a:r>
              <a:rPr lang="hr-HR" dirty="0"/>
              <a:t>PITATI ZA PODRŠKU PRIJATELJE I OBITELJ</a:t>
            </a:r>
          </a:p>
          <a:p>
            <a:r>
              <a:rPr lang="hr-HR" dirty="0"/>
              <a:t>DISTANCIRATI SE OD BLOGOVA, FORUMA I MEDIJA</a:t>
            </a:r>
          </a:p>
          <a:p>
            <a:r>
              <a:rPr lang="hr-HR" dirty="0"/>
              <a:t>IMATI U PLANU NEKU VRSTU ZABAVE ZA RELEASE TE JU OBJAVITI ONLINE</a:t>
            </a:r>
          </a:p>
          <a:p>
            <a:r>
              <a:rPr lang="hr-HR" dirty="0"/>
              <a:t>LIVESTREAM ZA RELEASE COUNTDOWN</a:t>
            </a:r>
          </a:p>
          <a:p>
            <a:r>
              <a:rPr lang="hr-HR" dirty="0"/>
              <a:t>ODRŽATI Q&amp;A NAKON RELEASE I BITI U KONTAKTU S IGRAČIMA</a:t>
            </a:r>
          </a:p>
        </p:txBody>
      </p:sp>
    </p:spTree>
    <p:extLst>
      <p:ext uri="{BB962C8B-B14F-4D97-AF65-F5344CB8AC3E}">
        <p14:creationId xmlns:p14="http://schemas.microsoft.com/office/powerpoint/2010/main" val="57365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363E-E52A-4D49-94B8-B50C37F1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83974"/>
          </a:xfrm>
        </p:spPr>
        <p:txBody>
          <a:bodyPr>
            <a:normAutofit fontScale="90000"/>
          </a:bodyPr>
          <a:lstStyle/>
          <a:p>
            <a:r>
              <a:rPr lang="hr-HR" dirty="0"/>
              <a:t>Najuspješnije igre na Release date</a:t>
            </a:r>
            <a:br>
              <a:rPr lang="hr-HR" dirty="0"/>
            </a:br>
            <a:r>
              <a:rPr lang="hr-HR" dirty="0"/>
              <a:t>(Nintendo je ’’BOG’’ releasea)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6C43A-F9EB-4A86-AF6C-97048BAB6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974"/>
            <a:ext cx="4890052" cy="24450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38233-B92B-40C3-8BD2-DEE51CD7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10" y="3567484"/>
            <a:ext cx="3185266" cy="318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85C54-D98C-4114-A56A-8FDC1344A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6" y="1061293"/>
            <a:ext cx="3687832" cy="569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811-50F6-4DC8-B68C-3D2A1F5D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750" y="0"/>
            <a:ext cx="10018713" cy="816997"/>
          </a:xfrm>
        </p:spPr>
        <p:txBody>
          <a:bodyPr/>
          <a:lstStyle/>
          <a:p>
            <a:r>
              <a:rPr lang="hr-HR" dirty="0"/>
              <a:t>UPDATES &amp;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9114-20CF-4B9A-865F-54ABE0BD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67910"/>
            <a:ext cx="10018713" cy="6190089"/>
          </a:xfrm>
        </p:spPr>
        <p:txBody>
          <a:bodyPr/>
          <a:lstStyle/>
          <a:p>
            <a:r>
              <a:rPr lang="hr-HR" dirty="0"/>
              <a:t>Periodične nadogradnje koje po mišljenju developera treba implementirati u igre</a:t>
            </a:r>
          </a:p>
          <a:p>
            <a:r>
              <a:rPr lang="hr-HR" dirty="0"/>
              <a:t>Ne treba nužno slušati mišljenje igrača, ali treba biti dosljedan odlukama</a:t>
            </a:r>
          </a:p>
          <a:p>
            <a:r>
              <a:rPr lang="hr-HR" dirty="0"/>
              <a:t>Ukoliko igra ima Online/Multiplayer mode, u teoriji će biti najviše updatea/upgradea vezano za to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497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93D-2A5B-444C-99CF-CF9F8D3C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77240"/>
          </a:xfrm>
        </p:spPr>
        <p:txBody>
          <a:bodyPr/>
          <a:lstStyle/>
          <a:p>
            <a:r>
              <a:rPr lang="hr-HR" dirty="0"/>
              <a:t>Najuspješnije igre nakon Updatea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AF6B2-C85E-42D8-A23E-98E84FCF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2814"/>
            <a:ext cx="5573863" cy="30095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EB0D5-223B-485F-8D6F-4BA95155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91" y="715618"/>
            <a:ext cx="4441816" cy="6142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34BC0-BC23-45AF-B1E1-813640562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8431"/>
            <a:ext cx="5573864" cy="300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4DF1-AF58-4D39-B6D0-DAAD2194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12191999" cy="6056906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hr-HR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6FE5D-1C49-4A5A-94E9-70E9ADB057BA}"/>
              </a:ext>
            </a:extLst>
          </p:cNvPr>
          <p:cNvSpPr/>
          <p:nvPr/>
        </p:nvSpPr>
        <p:spPr>
          <a:xfrm>
            <a:off x="2906098" y="2691098"/>
            <a:ext cx="6553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HVALA NA PAŽNJI !!!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FCAA9-E9CF-4BD3-8EC9-15825DD696E9}"/>
              </a:ext>
            </a:extLst>
          </p:cNvPr>
          <p:cNvSpPr/>
          <p:nvPr/>
        </p:nvSpPr>
        <p:spPr>
          <a:xfrm>
            <a:off x="8739347" y="6286502"/>
            <a:ext cx="36132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r-HR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AKO JE DOBRO RECITE SVIMA,</a:t>
            </a:r>
          </a:p>
          <a:p>
            <a:pPr algn="ctr"/>
            <a:r>
              <a:rPr lang="hr-H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AKO NIJE DOBRO RECITE NAMA</a:t>
            </a:r>
            <a:endParaRPr lang="en-US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92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F7B-D149-4050-8624-755FD91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STADIJI RAZVOJA JEDNE VIDEO IGRE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979-E44B-4091-B902-73725375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590678"/>
          </a:xfrm>
        </p:spPr>
        <p:txBody>
          <a:bodyPr/>
          <a:lstStyle/>
          <a:p>
            <a:r>
              <a:rPr lang="hr-HR" dirty="0"/>
              <a:t>PreAlpha</a:t>
            </a:r>
          </a:p>
          <a:p>
            <a:r>
              <a:rPr lang="hr-HR" dirty="0"/>
              <a:t>Alpha</a:t>
            </a:r>
          </a:p>
          <a:p>
            <a:r>
              <a:rPr lang="hr-HR" dirty="0"/>
              <a:t>Beta</a:t>
            </a:r>
          </a:p>
          <a:p>
            <a:r>
              <a:rPr lang="hr-HR" dirty="0"/>
              <a:t>Early Access</a:t>
            </a:r>
          </a:p>
          <a:p>
            <a:r>
              <a:rPr lang="hr-HR" dirty="0"/>
              <a:t>Release</a:t>
            </a:r>
          </a:p>
          <a:p>
            <a:r>
              <a:rPr lang="hr-HR" dirty="0"/>
              <a:t>Updates</a:t>
            </a:r>
          </a:p>
          <a:p>
            <a:r>
              <a:rPr lang="hr-HR" dirty="0"/>
              <a:t>Upgrades</a:t>
            </a:r>
          </a:p>
        </p:txBody>
      </p:sp>
    </p:spTree>
    <p:extLst>
      <p:ext uri="{BB962C8B-B14F-4D97-AF65-F5344CB8AC3E}">
        <p14:creationId xmlns:p14="http://schemas.microsoft.com/office/powerpoint/2010/main" val="282239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CEF3-1833-4677-9D34-B903D9C1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76023"/>
          </a:xfrm>
        </p:spPr>
        <p:txBody>
          <a:bodyPr>
            <a:normAutofit/>
          </a:bodyPr>
          <a:lstStyle/>
          <a:p>
            <a:r>
              <a:rPr lang="hr-HR" sz="5400" b="1" dirty="0"/>
              <a:t>Pre-alpha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E2EC-9BFD-4770-940A-09E70402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98497"/>
            <a:ext cx="10018713" cy="4892703"/>
          </a:xfrm>
        </p:spPr>
        <p:txBody>
          <a:bodyPr/>
          <a:lstStyle/>
          <a:p>
            <a:r>
              <a:rPr lang="hr-HR" dirty="0"/>
              <a:t>Prva igriva verzija</a:t>
            </a:r>
          </a:p>
          <a:p>
            <a:r>
              <a:rPr lang="hr-HR" dirty="0"/>
              <a:t>Reprezentativni način igranja i sredstva</a:t>
            </a:r>
          </a:p>
          <a:p>
            <a:r>
              <a:rPr lang="hr-HR" dirty="0"/>
              <a:t>P</a:t>
            </a:r>
            <a:r>
              <a:rPr lang="pt-BR" dirty="0"/>
              <a:t>rva verzija s glavnim funkcionalnim elementima</a:t>
            </a:r>
            <a:endParaRPr lang="hr-HR" dirty="0"/>
          </a:p>
          <a:p>
            <a:r>
              <a:rPr lang="hr-HR" dirty="0"/>
              <a:t>Pre-alpha se u nekim projektima zanemaruje dok veliki projekti zahtijevaju prvu reprodukciju prije nego što kompletiraju alfu.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281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DABE-21D2-4FF7-BA8E-438EE7FA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24948"/>
          </a:xfrm>
        </p:spPr>
        <p:txBody>
          <a:bodyPr>
            <a:normAutofit fontScale="90000"/>
          </a:bodyPr>
          <a:lstStyle/>
          <a:p>
            <a:r>
              <a:rPr lang="hr-HR" sz="5400" b="1" dirty="0"/>
              <a:t>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4A3E-5C35-490C-96CC-04258057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44057"/>
            <a:ext cx="10018713" cy="6130454"/>
          </a:xfrm>
        </p:spPr>
        <p:txBody>
          <a:bodyPr/>
          <a:lstStyle/>
          <a:p>
            <a:r>
              <a:rPr lang="hr-HR" dirty="0"/>
              <a:t>Faza u kojoj se implementira ključna funkcionalnost igranja</a:t>
            </a:r>
          </a:p>
          <a:p>
            <a:r>
              <a:rPr lang="hr-HR" dirty="0"/>
              <a:t>Asseti su djelomično gotovi</a:t>
            </a:r>
          </a:p>
          <a:p>
            <a:r>
              <a:rPr lang="hr-HR" dirty="0"/>
              <a:t>Igra u alfa verziji je cjelovita, ali mogu se dodati male nove značajke, ali </a:t>
            </a:r>
            <a:r>
              <a:rPr lang="it-IT" dirty="0"/>
              <a:t>od neimplementiranih značajki se može odustati.</a:t>
            </a:r>
            <a:endParaRPr lang="hr-HR" dirty="0"/>
          </a:p>
          <a:p>
            <a:r>
              <a:rPr lang="hr-HR" dirty="0"/>
              <a:t>Programeri se uglavnom usredotočuju na doradu baze koda, umjesto na primjenu dodataka.</a:t>
            </a:r>
          </a:p>
        </p:txBody>
      </p:sp>
    </p:spTree>
    <p:extLst>
      <p:ext uri="{BB962C8B-B14F-4D97-AF65-F5344CB8AC3E}">
        <p14:creationId xmlns:p14="http://schemas.microsoft.com/office/powerpoint/2010/main" val="31986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7BAD-3836-4555-B34B-F8265AE5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78010"/>
          </a:xfrm>
        </p:spPr>
        <p:txBody>
          <a:bodyPr/>
          <a:lstStyle/>
          <a:p>
            <a:r>
              <a:rPr lang="hr-HR" dirty="0"/>
              <a:t>Popular games still in alpha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B8D88C-08BF-478C-9AF1-8DF19229F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" y="978011"/>
            <a:ext cx="5603965" cy="31487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F8F36-4989-44B3-B9CD-D3497C838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60" y="3077156"/>
            <a:ext cx="6372016" cy="3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E8A-DC07-4DB1-AF9F-8D1A12F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87341"/>
          </a:xfrm>
        </p:spPr>
        <p:txBody>
          <a:bodyPr>
            <a:normAutofit/>
          </a:bodyPr>
          <a:lstStyle/>
          <a:p>
            <a:r>
              <a:rPr lang="hr-HR" sz="6000" b="1" dirty="0"/>
              <a:t>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A36F-39B3-4146-9CAF-1ECA8C04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22351"/>
            <a:ext cx="10018713" cy="5935649"/>
          </a:xfrm>
        </p:spPr>
        <p:txBody>
          <a:bodyPr/>
          <a:lstStyle/>
          <a:p>
            <a:r>
              <a:rPr lang="hr-HR" dirty="0"/>
              <a:t>Verzija gdje su asseti i svojstva video igre cjeloviti</a:t>
            </a:r>
          </a:p>
          <a:p>
            <a:r>
              <a:rPr lang="hr-HR" dirty="0"/>
              <a:t>Ispravljaju se samo greške (buggovi)</a:t>
            </a:r>
          </a:p>
          <a:p>
            <a:r>
              <a:rPr lang="hr-HR" dirty="0"/>
              <a:t>Ova verzija ne sadrži greške koje sprječavaju isporuku igre</a:t>
            </a:r>
          </a:p>
          <a:p>
            <a:r>
              <a:rPr lang="hr-HR" dirty="0"/>
              <a:t>Ne mijenjaju se značajke, sredstva ili kod igre.</a:t>
            </a:r>
          </a:p>
          <a:p>
            <a:r>
              <a:rPr lang="hr-HR" dirty="0"/>
              <a:t>Najveći postotak cancelanih(otkazanih) igara je dok su u beti.</a:t>
            </a:r>
          </a:p>
        </p:txBody>
      </p:sp>
    </p:spTree>
    <p:extLst>
      <p:ext uri="{BB962C8B-B14F-4D97-AF65-F5344CB8AC3E}">
        <p14:creationId xmlns:p14="http://schemas.microsoft.com/office/powerpoint/2010/main" val="385307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AA45-2212-466D-BF66-ED0CA862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62108"/>
          </a:xfrm>
        </p:spPr>
        <p:txBody>
          <a:bodyPr/>
          <a:lstStyle/>
          <a:p>
            <a:r>
              <a:rPr lang="hr-HR" dirty="0"/>
              <a:t>Popular games still in beta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8C78B-4217-4BD5-8E83-0FE49395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900"/>
            <a:ext cx="5057030" cy="37927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E2E6D-4A61-4341-AA54-66B41F987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30" y="2520563"/>
            <a:ext cx="7134970" cy="43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41C-E895-4963-B5DE-F2A6A02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</p:spPr>
        <p:txBody>
          <a:bodyPr/>
          <a:lstStyle/>
          <a:p>
            <a:r>
              <a:rPr lang="hr-HR" dirty="0"/>
              <a:t>EARLY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E9D-F7AF-4CE8-A8C5-1C60E157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34887"/>
            <a:ext cx="10018713" cy="6023112"/>
          </a:xfrm>
        </p:spPr>
        <p:txBody>
          <a:bodyPr/>
          <a:lstStyle/>
          <a:p>
            <a:r>
              <a:rPr lang="hr-HR" dirty="0"/>
              <a:t>Model financiranja u industriji videoigara pomoću kojeg potrošači mogu kupiti i igrati igru u različitim razvojnim ciklusima prije izdanja</a:t>
            </a:r>
          </a:p>
          <a:p>
            <a:r>
              <a:rPr lang="hr-HR" dirty="0"/>
              <a:t>Programer može koristiti ta sredstva za nastavak razvoja</a:t>
            </a:r>
          </a:p>
          <a:p>
            <a:r>
              <a:rPr lang="hr-HR" dirty="0"/>
              <a:t>Oni koji plaćaju sudjelovanje obično pomažu u otklanjanju pogrešaka u igri</a:t>
            </a:r>
          </a:p>
          <a:p>
            <a:r>
              <a:rPr lang="hr-HR" dirty="0"/>
              <a:t>Pristup ranog pristupa uobičajen je način za dobivanje sredstava za indie igre</a:t>
            </a:r>
          </a:p>
          <a:p>
            <a:r>
              <a:rPr lang="hr-HR" dirty="0"/>
              <a:t>Može se koristiti i zajedno s drugim mehanizmima financiranja, uključujući crowdfunding</a:t>
            </a:r>
          </a:p>
        </p:txBody>
      </p:sp>
    </p:spTree>
    <p:extLst>
      <p:ext uri="{BB962C8B-B14F-4D97-AF65-F5344CB8AC3E}">
        <p14:creationId xmlns:p14="http://schemas.microsoft.com/office/powerpoint/2010/main" val="39985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C707-145F-4238-BB14-D40A5398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65922"/>
          </a:xfrm>
        </p:spPr>
        <p:txBody>
          <a:bodyPr>
            <a:normAutofit fontScale="90000"/>
          </a:bodyPr>
          <a:lstStyle/>
          <a:p>
            <a:r>
              <a:rPr lang="hr-HR" dirty="0"/>
              <a:t>Popular games still in Early Access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48348-4DD5-4FD7-AAFF-4633FE79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22"/>
            <a:ext cx="5375082" cy="2516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B2010-21A2-465B-B21F-316C25EE3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37" y="1998281"/>
            <a:ext cx="3501224" cy="4279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8C36F-6331-45A6-A215-A745E4C09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2032"/>
            <a:ext cx="7055016" cy="36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6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249</TotalTime>
  <Words>418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GAME PHASES  </vt:lpstr>
      <vt:lpstr>STADIJI RAZVOJA JEDNE VIDEO IGRE</vt:lpstr>
      <vt:lpstr>Pre-alpha</vt:lpstr>
      <vt:lpstr>ALPHA</vt:lpstr>
      <vt:lpstr>Popular games still in alpha</vt:lpstr>
      <vt:lpstr>BETA</vt:lpstr>
      <vt:lpstr>Popular games still in beta</vt:lpstr>
      <vt:lpstr>EARLY ACCESS</vt:lpstr>
      <vt:lpstr>Popular games still in Early Access</vt:lpstr>
      <vt:lpstr>RELEASE</vt:lpstr>
      <vt:lpstr>7 SAVJETA ZA ŠTO USPJEŠNIJI RELEASE</vt:lpstr>
      <vt:lpstr>Najuspješnije igre na Release date (Nintendo je ’’BOG’’ releasea)</vt:lpstr>
      <vt:lpstr>UPDATES &amp; UPGRADES</vt:lpstr>
      <vt:lpstr>Najuspješnije igre nakon Updatea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PHASES</dc:title>
  <dc:creator>Domagoj Crnkovic</dc:creator>
  <cp:lastModifiedBy>Domagoj Crnkovic</cp:lastModifiedBy>
  <cp:revision>13</cp:revision>
  <dcterms:created xsi:type="dcterms:W3CDTF">2020-10-21T06:13:53Z</dcterms:created>
  <dcterms:modified xsi:type="dcterms:W3CDTF">2020-10-22T09:25:03Z</dcterms:modified>
</cp:coreProperties>
</file>