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ea1092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ea1092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ea1092f4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ea1092f4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a1092f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a1092f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b5a15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b5a15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b5a158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b5a158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5266a41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5266a41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b5a158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b5a158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266a41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5266a41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How to not release a video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82625"/>
            <a:ext cx="85206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Boris i Antonio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Elementi koje moraju imati sve kvalitetne igre: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visuals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good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excellent sound &amp;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good level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memorable characters (main character and the other characters)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good balance of challenge &amp; reward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something unique, don’t just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a hook (humor, crazy, surprise)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27150" y="886200"/>
            <a:ext cx="85206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11. it needs to be fun to 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12. a player needs to emotionally connect with a character and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91597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Common mistakes for beginners: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being too ambitious (too large game)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trying to make everything perfect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games without passion, just trying to sell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sam sebi šef, polagani tempo: “stignem”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too fancy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alien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loše reklamiranje ili prekasno reklamiranje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loša optimizacija za App store. Aso optimization za search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314100"/>
            <a:ext cx="85206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9. previše ideja, previše mehanika koje zvuče super na papiru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10. investiranje više vremena u UI i visuals nego u gameplay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11. kreiranje vlastitog enginea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12. making the main character too big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13. rushing the release and cutting corners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14. presporo izdavanje i odgađanje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15. ne slušanje kritika i feedbacka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16. ignoriranje konkurencije i što je radilo u drugim uspješnim igrama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No man’s sky (2016)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/>
              <a:t>-- space exploration game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r"/>
              <a:t>-- obećali više nego što su mogli napraviti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-- Fps drops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-- screen tearing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-- crashing on startup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-- nije se moglo izaći iz igre bez restartanja kompa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Fallout 76 (2018)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/>
              <a:t>-- action roleplaying game iz Fallout serijala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/>
              <a:t>-- beta je bila buggirana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/>
              <a:t>-- available samo par sati dnevno, usred noći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/>
              <a:t>-- igrači su morali downloadati 45 GB svaki 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/>
              <a:t>-- igra se nije mogla deinstalirati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/>
              <a:t>-- pay to win features</a:t>
            </a:r>
            <a:br>
              <a:rPr lang="hr"/>
            </a:br>
            <a:r>
              <a:rPr lang="hr"/>
              <a:t>-- nije bilo anti-hacking sistema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SimCity (2013)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-- single player city-building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-- nije bilo offline moda</a:t>
            </a:r>
            <a:br>
              <a:rPr lang="hr"/>
            </a:br>
            <a:r>
              <a:rPr lang="hr"/>
              <a:t>-- online mode je bio preopterećen</a:t>
            </a:r>
            <a:br>
              <a:rPr lang="hr"/>
            </a:br>
            <a:r>
              <a:rPr lang="hr"/>
              <a:t>-- čekalo se po 30 minuta na spajanje</a:t>
            </a:r>
            <a:br>
              <a:rPr lang="hr"/>
            </a:br>
            <a:r>
              <a:rPr lang="hr"/>
              <a:t>-- AI je bio loš</a:t>
            </a:r>
            <a:br>
              <a:rPr lang="hr"/>
            </a:br>
            <a:r>
              <a:rPr lang="hr"/>
              <a:t>-- prve ocjene su bile toliko loše da ih je Amazon prestao prodavati na neko vrijeme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Final Fantasy XIV (2010)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-- MMORPG</a:t>
            </a:r>
            <a:br>
              <a:rPr lang="hr"/>
            </a:br>
            <a:r>
              <a:rPr lang="hr"/>
              <a:t>-- grind-heavy gameplay</a:t>
            </a:r>
            <a:br>
              <a:rPr lang="hr"/>
            </a:br>
            <a:r>
              <a:rPr lang="hr"/>
              <a:t>-- loše kontrole</a:t>
            </a:r>
            <a:br>
              <a:rPr lang="hr"/>
            </a:br>
            <a:r>
              <a:rPr lang="hr"/>
              <a:t>-- zbunjujući UI</a:t>
            </a:r>
            <a:br>
              <a:rPr lang="hr"/>
            </a:br>
            <a:r>
              <a:rPr lang="hr"/>
              <a:t>-- kreator priznao da su previše vremena izgubili na grafiku, a premalo uložili u mehaniku MMORPG-a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