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AE85E-43AD-42FF-9A16-DDA81DF628F9}" v="1209" dt="2020-10-27T08:13:19.029"/>
    <p1510:client id="{6B6C9649-6832-4FF1-A396-59FD87E767A3}" v="1660" dt="2020-10-27T09:59:48.977"/>
    <p1510:client id="{A29163EF-0F2F-4774-92F3-D8EF9F7F8FF2}" v="126" dt="2020-10-27T10:13:2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ro Tokić" userId="82ce1325d99dceb3" providerId="Windows Live" clId="Web-{A29163EF-0F2F-4774-92F3-D8EF9F7F8FF2}"/>
    <pc:docChg chg="addSld delSld modSld sldOrd">
      <pc:chgData name="Lovro Tokić" userId="82ce1325d99dceb3" providerId="Windows Live" clId="Web-{A29163EF-0F2F-4774-92F3-D8EF9F7F8FF2}" dt="2020-10-27T10:13:25.950" v="124" actId="20577"/>
      <pc:docMkLst>
        <pc:docMk/>
      </pc:docMkLst>
      <pc:sldChg chg="del">
        <pc:chgData name="Lovro Tokić" userId="82ce1325d99dceb3" providerId="Windows Live" clId="Web-{A29163EF-0F2F-4774-92F3-D8EF9F7F8FF2}" dt="2020-10-27T10:00:07.196" v="0"/>
        <pc:sldMkLst>
          <pc:docMk/>
          <pc:sldMk cId="109857222" sldId="256"/>
        </pc:sldMkLst>
      </pc:sldChg>
      <pc:sldChg chg="modSp new ord">
        <pc:chgData name="Lovro Tokić" userId="82ce1325d99dceb3" providerId="Windows Live" clId="Web-{A29163EF-0F2F-4774-92F3-D8EF9F7F8FF2}" dt="2020-10-27T10:13:18.919" v="122" actId="20577"/>
        <pc:sldMkLst>
          <pc:docMk/>
          <pc:sldMk cId="4216663802" sldId="269"/>
        </pc:sldMkLst>
        <pc:spChg chg="mod">
          <ac:chgData name="Lovro Tokić" userId="82ce1325d99dceb3" providerId="Windows Live" clId="Web-{A29163EF-0F2F-4774-92F3-D8EF9F7F8FF2}" dt="2020-10-27T10:12:46.918" v="51" actId="20577"/>
          <ac:spMkLst>
            <pc:docMk/>
            <pc:sldMk cId="4216663802" sldId="269"/>
            <ac:spMk id="2" creationId="{5F3A97DF-981F-4DC0-8B71-05F2728EC8E4}"/>
          </ac:spMkLst>
        </pc:spChg>
        <pc:spChg chg="mod">
          <ac:chgData name="Lovro Tokić" userId="82ce1325d99dceb3" providerId="Windows Live" clId="Web-{A29163EF-0F2F-4774-92F3-D8EF9F7F8FF2}" dt="2020-10-27T10:13:18.919" v="122" actId="20577"/>
          <ac:spMkLst>
            <pc:docMk/>
            <pc:sldMk cId="4216663802" sldId="269"/>
            <ac:spMk id="3" creationId="{FC57E2BE-6683-49AB-8FAD-24993A6251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97DF-981F-4DC0-8B71-05F2728E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Dev Industrija u </a:t>
            </a:r>
            <a:r>
              <a:rPr lang="en-US" err="1">
                <a:cs typeface="Calibri Light"/>
              </a:rPr>
              <a:t>Sjevernoj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Americi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E2BE-6683-49AB-8FAD-24993A62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en-US" sz="2800">
                <a:cs typeface="Calibri"/>
              </a:rPr>
              <a:t>By Ante </a:t>
            </a:r>
            <a:r>
              <a:rPr lang="en-US" sz="2800" err="1">
                <a:cs typeface="Calibri"/>
              </a:rPr>
              <a:t>Tomasović</a:t>
            </a:r>
            <a:r>
              <a:rPr lang="en-US" sz="2800">
                <a:cs typeface="Calibri"/>
              </a:rPr>
              <a:t> I Lovro Tokić</a:t>
            </a:r>
          </a:p>
        </p:txBody>
      </p:sp>
    </p:spTree>
    <p:extLst>
      <p:ext uri="{BB962C8B-B14F-4D97-AF65-F5344CB8AC3E}">
        <p14:creationId xmlns:p14="http://schemas.microsoft.com/office/powerpoint/2010/main" val="421666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713C-0D80-464B-83BC-668C1465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Xbox Game Studios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03A7-D6FD-4F92-99EB-3C70EFB5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Gaming </a:t>
            </a:r>
            <a:r>
              <a:rPr lang="en-US" err="1">
                <a:cs typeface="Calibri"/>
              </a:rPr>
              <a:t>Divizija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Microsofta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Originalni</a:t>
            </a:r>
            <a:r>
              <a:rPr lang="en-US">
                <a:cs typeface="Calibri"/>
              </a:rPr>
              <a:t> Xbox – 24 </a:t>
            </a:r>
            <a:r>
              <a:rPr lang="en-US" err="1">
                <a:cs typeface="Calibri"/>
              </a:rPr>
              <a:t>milijuna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prodanih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komada</a:t>
            </a:r>
          </a:p>
          <a:p>
            <a:r>
              <a:rPr lang="en-US">
                <a:cs typeface="Calibri"/>
              </a:rPr>
              <a:t>Xbox 360 – 84 </a:t>
            </a:r>
            <a:r>
              <a:rPr lang="en-US" err="1">
                <a:cs typeface="Calibri"/>
              </a:rPr>
              <a:t>milijuna</a:t>
            </a:r>
          </a:p>
          <a:p>
            <a:r>
              <a:rPr lang="en-US">
                <a:cs typeface="Calibri"/>
              </a:rPr>
              <a:t>Xbox one – 48 </a:t>
            </a:r>
            <a:r>
              <a:rPr lang="en-US" err="1">
                <a:cs typeface="Calibri"/>
              </a:rPr>
              <a:t>milijuna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3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8D1-C34E-4EB7-AD66-332EDAF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Epic Games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C55E-425A-441B-AEA1-B43E97D2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Profit: 3 </a:t>
            </a:r>
            <a:r>
              <a:rPr lang="en-US" err="1">
                <a:cs typeface="Calibri"/>
              </a:rPr>
              <a:t>miljarde</a:t>
            </a:r>
            <a:r>
              <a:rPr lang="en-US">
                <a:cs typeface="Calibri"/>
              </a:rPr>
              <a:t> USD (2018)</a:t>
            </a:r>
          </a:p>
          <a:p>
            <a:r>
              <a:rPr lang="en-US">
                <a:cs typeface="Calibri"/>
              </a:rPr>
              <a:t>CEO: Tim Sweeney</a:t>
            </a:r>
          </a:p>
          <a:p>
            <a:r>
              <a:rPr lang="en-US">
                <a:cs typeface="Calibri"/>
              </a:rPr>
              <a:t>Unreal Engine</a:t>
            </a:r>
          </a:p>
          <a:p>
            <a:r>
              <a:rPr lang="en-US">
                <a:cs typeface="Calibri"/>
              </a:rPr>
              <a:t>Gears Of War</a:t>
            </a:r>
          </a:p>
          <a:p>
            <a:r>
              <a:rPr lang="en-US">
                <a:cs typeface="Calibri"/>
              </a:rPr>
              <a:t>Fortnite sa 350 milijuna igraca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18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D9AB-2CB5-4114-971F-A5E36D3B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Devolver Digital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C15-F32A-45FC-A092-8C9594C5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Bazirani u Austin, Texasu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Broj zaposlenika: 20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Uglavnom Serious Sam, ali ima I Hotline Miami, Fall Guys sad nedavno I tak igre neke</a:t>
            </a:r>
          </a:p>
        </p:txBody>
      </p:sp>
    </p:spTree>
    <p:extLst>
      <p:ext uri="{BB962C8B-B14F-4D97-AF65-F5344CB8AC3E}">
        <p14:creationId xmlns:p14="http://schemas.microsoft.com/office/powerpoint/2010/main" val="180510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9995-160C-485F-8609-0BBB3C1D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Kraj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B65B-C13E-411F-B0D0-5211EBC7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r>
              <a:rPr lang="en-US" sz="1100">
                <a:cs typeface="Calibri"/>
              </a:rPr>
              <a:t>By Ante I Lovro</a:t>
            </a: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endParaRPr lang="en-US" sz="1100">
              <a:cs typeface="Calibri"/>
            </a:endParaRPr>
          </a:p>
          <a:p>
            <a:r>
              <a:rPr lang="en-US" sz="110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Pitanja...</a:t>
            </a:r>
          </a:p>
        </p:txBody>
      </p:sp>
    </p:spTree>
    <p:extLst>
      <p:ext uri="{BB962C8B-B14F-4D97-AF65-F5344CB8AC3E}">
        <p14:creationId xmlns:p14="http://schemas.microsoft.com/office/powerpoint/2010/main" val="2918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87B-91C2-41D8-A17B-8CEB5E1C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Važnost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američkog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tržišta</a:t>
            </a:r>
            <a:r>
              <a:rPr lang="en-US">
                <a:cs typeface="Calibri Light"/>
              </a:rPr>
              <a:t> za </a:t>
            </a:r>
            <a:r>
              <a:rPr lang="en-US" err="1">
                <a:cs typeface="Calibri Light"/>
              </a:rPr>
              <a:t>svijet</a:t>
            </a:r>
            <a:r>
              <a:rPr lang="en-US">
                <a:cs typeface="Calibri Light"/>
              </a:rPr>
              <a:t> Game Dev-a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1E0-773B-43D3-B02C-3C4DBD29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4000">
                <a:cs typeface="Calibri"/>
              </a:rPr>
              <a:t>U.S. </a:t>
            </a:r>
            <a:r>
              <a:rPr lang="en-US" sz="4000" err="1">
                <a:cs typeface="Calibri"/>
              </a:rPr>
              <a:t>tržište</a:t>
            </a:r>
            <a:r>
              <a:rPr lang="en-US" sz="4000">
                <a:cs typeface="Calibri"/>
              </a:rPr>
              <a:t>, </a:t>
            </a:r>
            <a:r>
              <a:rPr lang="en-US" sz="4000" err="1">
                <a:cs typeface="Calibri"/>
              </a:rPr>
              <a:t>drugo</a:t>
            </a:r>
            <a:r>
              <a:rPr lang="en-US" sz="4000">
                <a:cs typeface="Calibri"/>
              </a:rPr>
              <a:t> </a:t>
            </a:r>
            <a:r>
              <a:rPr lang="en-US" sz="4000" err="1">
                <a:cs typeface="Calibri"/>
              </a:rPr>
              <a:t>na</a:t>
            </a:r>
            <a:r>
              <a:rPr lang="en-US" sz="4000">
                <a:cs typeface="Calibri"/>
              </a:rPr>
              <a:t> </a:t>
            </a:r>
            <a:r>
              <a:rPr lang="en-US" sz="4000" err="1">
                <a:cs typeface="Calibri"/>
              </a:rPr>
              <a:t>svijetu</a:t>
            </a:r>
            <a:r>
              <a:rPr lang="en-US" sz="4000">
                <a:cs typeface="Calibri"/>
              </a:rPr>
              <a:t> sa 25 </a:t>
            </a:r>
            <a:r>
              <a:rPr lang="en-US" sz="4000" err="1">
                <a:cs typeface="Calibri"/>
              </a:rPr>
              <a:t>milijardi</a:t>
            </a:r>
            <a:r>
              <a:rPr lang="en-US" sz="4000">
                <a:cs typeface="Calibri"/>
              </a:rPr>
              <a:t> USD </a:t>
            </a:r>
            <a:r>
              <a:rPr lang="en-US" sz="4000" err="1">
                <a:cs typeface="Calibri"/>
              </a:rPr>
              <a:t>prihoda</a:t>
            </a:r>
          </a:p>
          <a:p>
            <a:pPr marL="0" indent="0">
              <a:buNone/>
            </a:pPr>
            <a:endParaRPr lang="en-US" sz="4000">
              <a:cs typeface="Calibri"/>
            </a:endParaRPr>
          </a:p>
          <a:p>
            <a:pPr marL="0" indent="0">
              <a:buNone/>
            </a:pP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05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FD49-AEC2-425F-B1F6-071DCBD5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E.A. - Electronic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074E-07E4-41C5-9970-D7D85469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0316"/>
            <a:ext cx="10058400" cy="4508268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sz="3600" err="1">
                <a:cs typeface="Calibri"/>
              </a:rPr>
              <a:t>Tvrtka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osnovana</a:t>
            </a:r>
            <a:r>
              <a:rPr lang="en-US" sz="3600">
                <a:cs typeface="Calibri"/>
              </a:rPr>
              <a:t> 1982.</a:t>
            </a:r>
          </a:p>
          <a:p>
            <a:r>
              <a:rPr lang="en-US" sz="3600" err="1">
                <a:cs typeface="Calibri"/>
              </a:rPr>
              <a:t>Prihod</a:t>
            </a:r>
            <a:r>
              <a:rPr lang="en-US" sz="3600">
                <a:cs typeface="Calibri"/>
              </a:rPr>
              <a:t> – 5 </a:t>
            </a:r>
            <a:r>
              <a:rPr lang="en-US" sz="3600" err="1">
                <a:cs typeface="Calibri"/>
              </a:rPr>
              <a:t>milijardi</a:t>
            </a:r>
            <a:r>
              <a:rPr lang="en-US" sz="3600">
                <a:cs typeface="Calibri"/>
              </a:rPr>
              <a:t> USD (2018)</a:t>
            </a:r>
            <a:endParaRPr lang="en-US">
              <a:cs typeface="Calibri"/>
            </a:endParaRPr>
          </a:p>
          <a:p>
            <a:r>
              <a:rPr lang="en-US" sz="3600" err="1">
                <a:cs typeface="Calibri"/>
              </a:rPr>
              <a:t>Dobit</a:t>
            </a:r>
            <a:r>
              <a:rPr lang="en-US" sz="3600">
                <a:cs typeface="Calibri"/>
              </a:rPr>
              <a:t> – 1 </a:t>
            </a:r>
            <a:r>
              <a:rPr lang="en-US" sz="3600" err="1">
                <a:cs typeface="Calibri"/>
              </a:rPr>
              <a:t>milijarda</a:t>
            </a:r>
            <a:r>
              <a:rPr lang="en-US" sz="3600">
                <a:cs typeface="Calibri"/>
              </a:rPr>
              <a:t> USD (2018)</a:t>
            </a:r>
          </a:p>
          <a:p>
            <a:r>
              <a:rPr lang="en-US" sz="3600" err="1">
                <a:cs typeface="Calibri"/>
              </a:rPr>
              <a:t>Broj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zaposlenika</a:t>
            </a:r>
            <a:r>
              <a:rPr lang="en-US" sz="3600">
                <a:cs typeface="Calibri"/>
              </a:rPr>
              <a:t> - 9300 (2018)</a:t>
            </a:r>
          </a:p>
          <a:p>
            <a:r>
              <a:rPr lang="en-US" sz="3600" err="1">
                <a:cs typeface="Calibri"/>
              </a:rPr>
              <a:t>Najveća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zarada</a:t>
            </a:r>
            <a:r>
              <a:rPr lang="en-US" sz="3600">
                <a:cs typeface="Calibri"/>
              </a:rPr>
              <a:t> – Ultimate Team</a:t>
            </a:r>
          </a:p>
          <a:p>
            <a:r>
              <a:rPr lang="en-US" sz="3600">
                <a:cs typeface="Calibri"/>
              </a:rPr>
              <a:t>1.49 </a:t>
            </a:r>
            <a:r>
              <a:rPr lang="en-US" sz="3600" err="1">
                <a:cs typeface="Calibri"/>
              </a:rPr>
              <a:t>milijardi</a:t>
            </a:r>
            <a:r>
              <a:rPr lang="en-US" sz="3600">
                <a:cs typeface="Calibri"/>
              </a:rPr>
              <a:t> USD (2020)</a:t>
            </a:r>
          </a:p>
          <a:p>
            <a:r>
              <a:rPr lang="en-US" sz="3600">
                <a:cs typeface="Calibri"/>
              </a:rPr>
              <a:t>CEO: Andrew Wilson</a:t>
            </a:r>
          </a:p>
          <a:p>
            <a:endParaRPr lang="en-US" sz="3600">
              <a:cs typeface="Calibri"/>
            </a:endParaRP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F931C8-D842-4AAA-9AFD-4D78EBEC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82" y="2007247"/>
            <a:ext cx="4904509" cy="1859834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5377B75A-6351-445C-8F5A-A4BA9BA69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9818" y="3858491"/>
            <a:ext cx="2161309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3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23F9-E49D-432B-831C-C62757AD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Intelectual</a:t>
            </a:r>
            <a:r>
              <a:rPr lang="en-US">
                <a:cs typeface="Calibri Light"/>
              </a:rPr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898-A6DA-4A5B-81C7-37685670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sz="3600" i="1">
              <a:ea typeface="+mn-lt"/>
              <a:cs typeface="+mn-lt"/>
            </a:endParaRPr>
          </a:p>
          <a:p>
            <a:endParaRPr lang="en-US" sz="3600" i="1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Battlefield, Need for Speed, The Sims, Mass Effect, Dragon Age, FIFA, Madden, Star Wars...</a:t>
            </a:r>
          </a:p>
          <a:p>
            <a:endParaRPr lang="en-US" sz="36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01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17F1-B344-4F53-8643-5EBC2FAE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Lista </a:t>
            </a:r>
            <a:r>
              <a:rPr lang="en-US" err="1">
                <a:cs typeface="Calibri Light"/>
              </a:rPr>
              <a:t>žrtava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A6D4-CC49-432A-8A4A-73708EF6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 sz="2800"/>
          </a:p>
          <a:p>
            <a:r>
              <a:rPr lang="en-US" sz="2800" b="1"/>
              <a:t>Bullfrog Productions (1987 – 2001)</a:t>
            </a:r>
            <a:endParaRPr lang="en-US" sz="2800">
              <a:cs typeface="Calibri" panose="020F0502020204030204"/>
            </a:endParaRPr>
          </a:p>
          <a:p>
            <a:r>
              <a:rPr lang="en-US" sz="2800" b="1"/>
              <a:t>Westwood Studios (1985 – 2003)</a:t>
            </a:r>
            <a:endParaRPr lang="en-US" sz="2800">
              <a:cs typeface="Calibri"/>
            </a:endParaRPr>
          </a:p>
          <a:p>
            <a:r>
              <a:rPr lang="en-US" sz="2800" b="1"/>
              <a:t>Pandemic Studios (1998 – 2009)</a:t>
            </a:r>
            <a:endParaRPr lang="en-US" sz="2800">
              <a:cs typeface="Calibri"/>
            </a:endParaRPr>
          </a:p>
          <a:p>
            <a:r>
              <a:rPr lang="en-US" sz="2800" b="1"/>
              <a:t>Maxis Software (1987 – 2015)</a:t>
            </a:r>
            <a:endParaRPr lang="en-US" sz="2800">
              <a:cs typeface="Calibri"/>
            </a:endParaRPr>
          </a:p>
          <a:p>
            <a:r>
              <a:rPr lang="en-US" sz="2800" b="1"/>
              <a:t>Visceral Games (1998 – 2017)</a:t>
            </a:r>
            <a:endParaRPr lang="en-US" sz="280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3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292-E16B-4374-964F-541D947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Activision Blizzard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978-FC29-44A3-B6D6-C9BBD706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r>
              <a:rPr lang="en-US" sz="3600" err="1">
                <a:cs typeface="Calibri"/>
              </a:rPr>
              <a:t>Prihod</a:t>
            </a:r>
            <a:r>
              <a:rPr lang="en-US" sz="3600">
                <a:cs typeface="Calibri"/>
              </a:rPr>
              <a:t>: 6.5 </a:t>
            </a:r>
            <a:r>
              <a:rPr lang="en-US" sz="3600" err="1">
                <a:cs typeface="Calibri"/>
              </a:rPr>
              <a:t>milijardi</a:t>
            </a:r>
            <a:r>
              <a:rPr lang="en-US" sz="3600">
                <a:cs typeface="Calibri"/>
              </a:rPr>
              <a:t> USD (2019)</a:t>
            </a:r>
          </a:p>
          <a:p>
            <a:r>
              <a:rPr lang="en-US" sz="3600" err="1">
                <a:cs typeface="Calibri"/>
              </a:rPr>
              <a:t>Dobit</a:t>
            </a:r>
            <a:r>
              <a:rPr lang="en-US" sz="3600">
                <a:cs typeface="Calibri"/>
              </a:rPr>
              <a:t>: 1.5 </a:t>
            </a:r>
            <a:r>
              <a:rPr lang="en-US" sz="3600" err="1">
                <a:cs typeface="Calibri"/>
              </a:rPr>
              <a:t>milijardi</a:t>
            </a:r>
            <a:r>
              <a:rPr lang="en-US" sz="3600">
                <a:cs typeface="Calibri"/>
              </a:rPr>
              <a:t> USD (2019)</a:t>
            </a:r>
          </a:p>
          <a:p>
            <a:r>
              <a:rPr lang="en-US" sz="3600" err="1">
                <a:cs typeface="Calibri"/>
              </a:rPr>
              <a:t>Broj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zaposlenika</a:t>
            </a:r>
            <a:r>
              <a:rPr lang="en-US" sz="3600">
                <a:cs typeface="Calibri"/>
              </a:rPr>
              <a:t>: 9200 (2019)</a:t>
            </a:r>
          </a:p>
          <a:p>
            <a:r>
              <a:rPr lang="en-US" sz="3600">
                <a:cs typeface="Calibri"/>
              </a:rPr>
              <a:t>CEO: Bobby </a:t>
            </a:r>
            <a:r>
              <a:rPr lang="en-US" sz="3600" err="1">
                <a:cs typeface="Calibri"/>
              </a:rPr>
              <a:t>Kottick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0CB43BC5-EBB6-45FE-966C-FDCE2A01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61" y="3858306"/>
            <a:ext cx="3305545" cy="23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C4A2-A4D1-432B-B633-7FFD9DA9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Intelectual</a:t>
            </a:r>
            <a:r>
              <a:rPr lang="en-US">
                <a:cs typeface="Calibri Light"/>
              </a:rPr>
              <a:t>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D2D9-C1FA-40F0-A96A-CE621690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</a:t>
            </a:r>
            <a:r>
              <a:rPr lang="en-US" sz="3600">
                <a:ea typeface="+mn-lt"/>
                <a:cs typeface="+mn-lt"/>
              </a:rPr>
              <a:t>Call of Duty,</a:t>
            </a:r>
            <a:r>
              <a:rPr lang="en-US" sz="3600" i="1">
                <a:ea typeface="+mn-lt"/>
                <a:cs typeface="+mn-lt"/>
              </a:rPr>
              <a:t> </a:t>
            </a:r>
            <a:r>
              <a:rPr lang="en-US" sz="3600">
                <a:ea typeface="+mn-lt"/>
                <a:cs typeface="+mn-lt"/>
              </a:rPr>
              <a:t>Crash Bandicoot Guitar Hero, Tony</a:t>
            </a:r>
            <a:r>
              <a:rPr lang="en-US" sz="3600" i="1">
                <a:ea typeface="+mn-lt"/>
                <a:cs typeface="+mn-lt"/>
              </a:rPr>
              <a:t> Hawk's</a:t>
            </a:r>
            <a:r>
              <a:rPr lang="en-US" sz="3600">
                <a:ea typeface="+mn-lt"/>
                <a:cs typeface="+mn-lt"/>
              </a:rPr>
              <a:t>, Spyro/Skylanders,</a:t>
            </a:r>
            <a:r>
              <a:rPr lang="en-US" sz="3600" i="1">
                <a:ea typeface="+mn-lt"/>
                <a:cs typeface="+mn-lt"/>
              </a:rPr>
              <a:t> </a:t>
            </a:r>
            <a:r>
              <a:rPr lang="en-US" sz="3600">
                <a:ea typeface="+mn-lt"/>
                <a:cs typeface="+mn-lt"/>
              </a:rPr>
              <a:t>World of Warcraft,</a:t>
            </a:r>
            <a:r>
              <a:rPr lang="en-US" sz="3600" i="1">
                <a:ea typeface="+mn-lt"/>
                <a:cs typeface="+mn-lt"/>
              </a:rPr>
              <a:t> StarCraft</a:t>
            </a:r>
            <a:r>
              <a:rPr lang="en-US" sz="3600">
                <a:ea typeface="+mn-lt"/>
                <a:cs typeface="+mn-lt"/>
              </a:rPr>
              <a:t>, Diablo, Hearthstone, Heroes of the Storm, Overwatch, Candy Crush Saga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36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D89-BD9B-47E3-A41B-61A331E5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ZeniMax</a:t>
            </a:r>
            <a:r>
              <a:rPr lang="en-US">
                <a:cs typeface="Calibri Light"/>
              </a:rPr>
              <a:t> </a:t>
            </a:r>
            <a:r>
              <a:rPr lang="en"/>
              <a:t>Media</a:t>
            </a:r>
            <a:endParaRPr lang="en-US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3C8F-7FA7-4F46-B8C2-D1978407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sz="3600" err="1">
                <a:cs typeface="Calibri"/>
              </a:rPr>
              <a:t>Kompanija</a:t>
            </a:r>
            <a:r>
              <a:rPr lang="en-US" sz="3600">
                <a:cs typeface="Calibri"/>
              </a:rPr>
              <a:t> u </a:t>
            </a:r>
            <a:r>
              <a:rPr lang="en-US" sz="3600" err="1">
                <a:cs typeface="Calibri"/>
              </a:rPr>
              <a:t>privatnomk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vlasnistvu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pa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nema</a:t>
            </a:r>
            <a:r>
              <a:rPr lang="en-US" sz="3600">
                <a:cs typeface="Calibri"/>
              </a:rPr>
              <a:t> </a:t>
            </a:r>
            <a:r>
              <a:rPr lang="en-US" sz="3600" err="1">
                <a:cs typeface="Calibri"/>
              </a:rPr>
              <a:t>tocnih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podataka</a:t>
            </a:r>
            <a:r>
              <a:rPr lang="en-US" sz="3600">
                <a:cs typeface="Calibri"/>
              </a:rPr>
              <a:t> o </a:t>
            </a:r>
            <a:r>
              <a:rPr lang="en-US" sz="3600" err="1">
                <a:cs typeface="Calibri"/>
              </a:rPr>
              <a:t>prihodima</a:t>
            </a:r>
            <a:r>
              <a:rPr lang="en-US" sz="3600">
                <a:cs typeface="Calibri"/>
              </a:rPr>
              <a:t> I </a:t>
            </a:r>
            <a:r>
              <a:rPr lang="en-US" sz="3600" err="1">
                <a:cs typeface="Calibri"/>
              </a:rPr>
              <a:t>dobiti</a:t>
            </a:r>
            <a:endParaRPr lang="en-US" sz="3600">
              <a:cs typeface="Calibri"/>
            </a:endParaRPr>
          </a:p>
          <a:p>
            <a:endParaRPr lang="en-US" sz="3600">
              <a:cs typeface="Calibri"/>
            </a:endParaRPr>
          </a:p>
          <a:p>
            <a:r>
              <a:rPr lang="en-US" sz="3600">
                <a:cs typeface="Calibri"/>
              </a:rPr>
              <a:t>CEO: </a:t>
            </a:r>
            <a:r>
              <a:rPr lang="en-US" sz="3600">
                <a:ea typeface="+mn-lt"/>
                <a:cs typeface="+mn-lt"/>
              </a:rPr>
              <a:t>Robert A. Altman</a:t>
            </a:r>
            <a:endParaRPr lang="en-US" sz="3600">
              <a:cs typeface="Calibri"/>
            </a:endParaRPr>
          </a:p>
          <a:p>
            <a:pPr marL="0" indent="0">
              <a:buNone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81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7F03-2172-496C-856D-0C0BAB7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Intelectual</a:t>
            </a:r>
            <a:r>
              <a:rPr lang="en-US">
                <a:cs typeface="Calibri Light"/>
              </a:rPr>
              <a:t>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1ACC-364C-4E47-BF6C-D44FC5D3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3600">
                <a:cs typeface="Calibri"/>
              </a:rPr>
              <a:t>The Elder Scrolls, Fallout, Doom, Quake, Rage, Dishonored, Prey, Wolfenstein, The Evil Within</a:t>
            </a:r>
            <a:endParaRPr lang="en-US" sz="3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6927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Game Dev Industrija u Sjevernoj Americi</vt:lpstr>
      <vt:lpstr>Važnost američkog tržišta za svijet Game Dev-a</vt:lpstr>
      <vt:lpstr>E.A. - Electronic Arts</vt:lpstr>
      <vt:lpstr>Intelectual Properties</vt:lpstr>
      <vt:lpstr>Lista žrtava</vt:lpstr>
      <vt:lpstr>Activision Blizzard </vt:lpstr>
      <vt:lpstr>Intelectual Properties</vt:lpstr>
      <vt:lpstr>ZeniMax Media</vt:lpstr>
      <vt:lpstr>Intelectual Properties</vt:lpstr>
      <vt:lpstr>Xbox Game Studios</vt:lpstr>
      <vt:lpstr>Epic Games</vt:lpstr>
      <vt:lpstr>Devolver Digital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2020-10-27T07:26:01Z</dcterms:created>
  <dcterms:modified xsi:type="dcterms:W3CDTF">2020-10-27T10:13:58Z</dcterms:modified>
</cp:coreProperties>
</file>