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69ED-62A0-419D-BA5D-C34BC6FA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5B274-DAB6-4A52-AB99-BBEE3740A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6756-FCBE-4E8B-9538-977549AB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5F82-3C98-4E7F-8D31-2184B94A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225-CCE6-400E-A75E-F447C33B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97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4D1F-65ED-4AD7-8B57-9C3407CB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0A44-1FE1-491C-9C0E-B7F6EADC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B641-4637-4467-ABDF-BFFCF145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842E-4500-4277-8BFB-56A65690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BA8F-EE97-43A0-9DA3-EA719DD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990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C583C-55C3-4C9B-84C5-7126541A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63F2-29C6-4CA4-8F3C-AA99C46A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FE5D-7D07-4604-B747-591A3A6E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9242-8199-4EDA-B378-E8CC95D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C000-7279-429C-AA93-227C1D5B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66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3B56-1572-40DE-B1AE-A7DDDDF6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2D50-2777-4DD8-A487-0470D632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E056-B77E-47FB-8BB4-DAFF5095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A1DE-BCBB-4B77-B9BD-7795D8DD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9835-A2A5-4339-81A2-47F00EA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8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C2E9-9E1D-48FB-A4DB-10DE6E86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306C-8617-4A3F-B3AF-D950773E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D362-E489-41F4-9EC9-4B8D094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07C4-0E2A-486E-8698-74CC5970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FA06-3DD4-48B6-A54E-012C6CD5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51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083-20F5-4738-9393-C47603DE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5250-A51C-4BEB-A0B0-58CA010A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3638-F09F-4011-9565-B03CE6233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D503-6D52-4BED-A432-7E5C2B41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69DB8-DCF9-4BAA-8EC4-C7CDF0FF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378C-4B57-4AF2-B3B1-8C67F92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16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F7B-EFBF-4CFD-B714-51C276B5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4A5B1-DE8A-460F-98A5-1454F601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A07B-FBE5-4341-AE39-A82E57C7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FCA8B-50EC-483C-A598-172D58E9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BC579-40DF-46A6-912A-020738122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94072-AAB4-44F1-ACCA-B6F7D667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1A5CD-BA0C-489F-8C3D-B8BC4633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5D6D1-47D0-410F-8F8A-2688955D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29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DA53-50AC-43E9-8DC8-A94F7FAE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0362E-292C-4876-B59D-4CDF0872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C2232-0300-4F6C-BFC4-B52839CE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CB8AE-15F1-4A17-A161-E38A57ED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9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E4C9C-CA8B-4D97-BAD9-D5894A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E1E60-9247-4C85-A9FD-25D9DF3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8965-6199-4E61-9935-4CFAE82D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777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0B23-8081-4A7B-84C6-D2427B98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4995-FAD4-4A10-8D68-330545E9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7A22-59EC-428F-89D6-ABC5DEDC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D5444-D803-4097-9675-6CBF1BAB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A9E3-092B-4A60-A724-7960F2A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5962-8B94-46F8-AACE-B50A45B2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9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5CA1-A2CC-40D7-B5FC-28CBEEC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33022-A7AA-4FB5-9B3C-6CB13F3A8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69493-362A-4D39-87FC-6AD26FCED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1A4B-93EA-4E83-AA1D-49C663BF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354B8-290E-42BB-B3AE-99CA409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807EF-93F8-450D-8488-4CD759FD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41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938DF-A246-4BFC-9AE5-F1883E73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46C73-771A-402F-AA52-0CF914A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52B2-2E14-4D63-821C-AA3C4DE7B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D2E2-CB7B-4C6E-B1F6-3A24AA38FD0D}" type="datetimeFigureOut">
              <a:rPr lang="hr-HR" smtClean="0"/>
              <a:t>11.4.2021.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43B6-4B5B-4C15-9A39-36D705926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52A1-7F50-42EC-932C-4841FD7A6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8447-8FC8-45D7-BCCB-17365E8631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75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49"/>
            <a:ext cx="9144000" cy="862013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PlayerPrefs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77A5D-3AC7-4E96-9A3B-2F943253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575" y="6144420"/>
            <a:ext cx="2381250" cy="398462"/>
          </a:xfrm>
        </p:spPr>
        <p:txBody>
          <a:bodyPr>
            <a:normAutofit lnSpcReduction="10000"/>
          </a:bodyPr>
          <a:lstStyle/>
          <a:p>
            <a:r>
              <a:rPr lang="hr-HR" dirty="0">
                <a:solidFill>
                  <a:schemeClr val="bg1"/>
                </a:solidFill>
                <a:latin typeface="Impact" panose="020B0806030902050204" pitchFamily="34" charset="0"/>
              </a:rPr>
              <a:t>Marko Gašparec</a:t>
            </a:r>
          </a:p>
        </p:txBody>
      </p:sp>
    </p:spTree>
    <p:extLst>
      <p:ext uri="{BB962C8B-B14F-4D97-AF65-F5344CB8AC3E}">
        <p14:creationId xmlns:p14="http://schemas.microsoft.com/office/powerpoint/2010/main" val="271877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2" y="151903"/>
            <a:ext cx="10048875" cy="10874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Još jedan primjer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31801-1D2E-4CEB-8397-70B8AA94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5" y="1226629"/>
            <a:ext cx="10013548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2" y="151903"/>
            <a:ext cx="10048875" cy="10874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Još jedan primjer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A1DB2-7F41-43BF-992B-D467A69D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8" y="2003936"/>
            <a:ext cx="9967824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0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1838323"/>
            <a:ext cx="4791075" cy="3181349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Kako obrisati PlayerPrefs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6CEFD-1631-4058-902D-D26150741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39" y="376924"/>
            <a:ext cx="3917019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ats All Folks - Bugs Bunny">
            <a:hlinkClick r:id="" action="ppaction://media"/>
            <a:extLst>
              <a:ext uri="{FF2B5EF4-FFF2-40B4-BE49-F238E27FC236}">
                <a16:creationId xmlns:a16="http://schemas.microsoft.com/office/drawing/2014/main" id="{23416B8E-6643-4846-A7DF-5E9D7EDBA3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82313" y="590996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49"/>
            <a:ext cx="9144000" cy="862013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PlayerPrefs?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7561-E52C-4E0D-987F-1052FDE1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10" y="2283942"/>
            <a:ext cx="6234579" cy="34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926877-3529-4505-95DC-CB337D46BD77}"/>
              </a:ext>
            </a:extLst>
          </p:cNvPr>
          <p:cNvSpPr txBox="1">
            <a:spLocks/>
          </p:cNvSpPr>
          <p:nvPr/>
        </p:nvSpPr>
        <p:spPr>
          <a:xfrm>
            <a:off x="761998" y="152400"/>
            <a:ext cx="11049001" cy="2362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`</a:t>
            </a:r>
            <a:r>
              <a:rPr lang="en-US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PlayerPrefs</a:t>
            </a:r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` </a:t>
            </a:r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je klasa koja sprema igračeve preference između sesija igre</a:t>
            </a:r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8383C-5A96-40B7-A233-9A400322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8153">
            <a:off x="566767" y="2949949"/>
            <a:ext cx="3762288" cy="37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926877-3529-4505-95DC-CB337D46BD77}"/>
              </a:ext>
            </a:extLst>
          </p:cNvPr>
          <p:cNvSpPr txBox="1">
            <a:spLocks/>
          </p:cNvSpPr>
          <p:nvPr/>
        </p:nvSpPr>
        <p:spPr>
          <a:xfrm>
            <a:off x="819148" y="0"/>
            <a:ext cx="11049001" cy="14192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Vrijednosti koje se spremaju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584802-7F99-4971-AA7E-4DC33C4E2217}"/>
              </a:ext>
            </a:extLst>
          </p:cNvPr>
          <p:cNvSpPr txBox="1">
            <a:spLocks/>
          </p:cNvSpPr>
          <p:nvPr/>
        </p:nvSpPr>
        <p:spPr>
          <a:xfrm>
            <a:off x="571499" y="5200650"/>
            <a:ext cx="11458576" cy="14192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INT                    FLOAT             STRING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87"/>
            <a:ext cx="9144000" cy="2105026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Kako onda spremiti Vector3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0859FE-7E57-4F8E-9D9A-3611A978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39" y="2220913"/>
            <a:ext cx="5795335" cy="4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8"/>
            <a:ext cx="9144000" cy="1087438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3 floata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B4E1A-57D9-4066-8F61-F71F1BD8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056929"/>
            <a:ext cx="6029325" cy="3391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9EBA7-AB27-4B8F-8AB5-EAD01AFE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14" y="1672799"/>
            <a:ext cx="4488569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8"/>
            <a:ext cx="9144000" cy="1087438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Naredbe za PlayerPrefs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53BCB-7A4E-4E78-8236-41D8196DC4D8}"/>
              </a:ext>
            </a:extLst>
          </p:cNvPr>
          <p:cNvSpPr txBox="1"/>
          <p:nvPr/>
        </p:nvSpPr>
        <p:spPr>
          <a:xfrm>
            <a:off x="295275" y="2371725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SetInt</a:t>
            </a:r>
            <a:b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SetFloat</a:t>
            </a:r>
            <a:b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SetString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8C253-D616-4637-9559-4B4197E02944}"/>
              </a:ext>
            </a:extLst>
          </p:cNvPr>
          <p:cNvSpPr txBox="1"/>
          <p:nvPr/>
        </p:nvSpPr>
        <p:spPr>
          <a:xfrm>
            <a:off x="9505950" y="2371725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GetInt</a:t>
            </a:r>
            <a:b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GetFloat</a:t>
            </a:r>
            <a:b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GetString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2E806-D14A-40A6-BEA8-090C11E0581F}"/>
              </a:ext>
            </a:extLst>
          </p:cNvPr>
          <p:cNvSpPr txBox="1"/>
          <p:nvPr/>
        </p:nvSpPr>
        <p:spPr>
          <a:xfrm>
            <a:off x="76200" y="5879108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>
                <a:solidFill>
                  <a:schemeClr val="bg1"/>
                </a:solidFill>
                <a:latin typeface="Impact" panose="020B0806030902050204" pitchFamily="34" charset="0"/>
              </a:rPr>
              <a:t>DeleteKey                    DeleteAll                         HasKey</a:t>
            </a:r>
          </a:p>
        </p:txBody>
      </p:sp>
    </p:spTree>
    <p:extLst>
      <p:ext uri="{BB962C8B-B14F-4D97-AF65-F5344CB8AC3E}">
        <p14:creationId xmlns:p14="http://schemas.microsoft.com/office/powerpoint/2010/main" val="22147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2" y="151903"/>
            <a:ext cx="10048875" cy="1087438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Spremanje PlayerPrefsa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0A6F6-56DC-4842-A790-7E972BBC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8" y="1904833"/>
            <a:ext cx="9952582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DDC-9D35-4869-ABEC-7041E76C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2" y="151903"/>
            <a:ext cx="10048875" cy="1087438"/>
          </a:xfrm>
        </p:spPr>
        <p:txBody>
          <a:bodyPr>
            <a:noAutofit/>
          </a:bodyPr>
          <a:lstStyle/>
          <a:p>
            <a:r>
              <a:rPr lang="hr-HR" sz="7200" dirty="0">
                <a:solidFill>
                  <a:schemeClr val="bg1"/>
                </a:solidFill>
                <a:latin typeface="Impact" panose="020B0806030902050204" pitchFamily="34" charset="0"/>
              </a:rPr>
              <a:t>Vađenje PlayerPrefsa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2C2DD-8021-4A49-A8E9-66D2F0C00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56" y="2032493"/>
            <a:ext cx="9990686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60</Words>
  <Application>Microsoft Office PowerPoint</Application>
  <PresentationFormat>Widescreen</PresentationFormat>
  <Paragraphs>17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Office Theme</vt:lpstr>
      <vt:lpstr>PlayerPrefs</vt:lpstr>
      <vt:lpstr>PlayerPrefs?</vt:lpstr>
      <vt:lpstr>PowerPoint Presentation</vt:lpstr>
      <vt:lpstr>PowerPoint Presentation</vt:lpstr>
      <vt:lpstr>Kako onda spremiti Vector3</vt:lpstr>
      <vt:lpstr>3 floata</vt:lpstr>
      <vt:lpstr>Naredbe za PlayerPrefs</vt:lpstr>
      <vt:lpstr>Spremanje PlayerPrefsa</vt:lpstr>
      <vt:lpstr>Vađenje PlayerPrefsa</vt:lpstr>
      <vt:lpstr>Još jedan primjer</vt:lpstr>
      <vt:lpstr>Još jedan primjer</vt:lpstr>
      <vt:lpstr>Kako obrisati PlayerPrefs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PlayerPrefs</dc:title>
  <dc:creator>Marko</dc:creator>
  <cp:lastModifiedBy>Marko</cp:lastModifiedBy>
  <cp:revision>13</cp:revision>
  <dcterms:created xsi:type="dcterms:W3CDTF">2021-04-11T16:37:48Z</dcterms:created>
  <dcterms:modified xsi:type="dcterms:W3CDTF">2021-04-11T21:51:51Z</dcterms:modified>
</cp:coreProperties>
</file>