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746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389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54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081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22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3225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030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19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718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27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875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415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4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387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71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077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E08530-A3D5-4EBE-8224-CB5F14D810D8}" type="datetimeFigureOut">
              <a:rPr lang="hr-HR" smtClean="0"/>
              <a:t>15.3.2021.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A2D8A6-BC1D-4DEA-81F3-5DE95C4A0D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0280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F1EDBA0-BB59-4507-B60F-12EAE7571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5400" b="1" dirty="0" err="1"/>
              <a:t>User</a:t>
            </a:r>
            <a:r>
              <a:rPr lang="hr-HR" sz="5400" b="1" dirty="0"/>
              <a:t> Interface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00B57C6-E7AD-4C5E-A0B8-B8EE3026B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880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500D33-C9B0-4287-B947-39184265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/>
              <a:t>Input </a:t>
            </a:r>
            <a:r>
              <a:rPr lang="hr-HR" b="1" dirty="0" err="1"/>
              <a:t>field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BCA7016-64E9-4511-9B65-9A2A496E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61334"/>
            <a:ext cx="7078663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Unosimo neku vrijednost u </a:t>
            </a:r>
            <a:r>
              <a:rPr lang="hr-HR" sz="2800" dirty="0" err="1">
                <a:solidFill>
                  <a:schemeClr val="tx1"/>
                </a:solidFill>
              </a:rPr>
              <a:t>stringu</a:t>
            </a:r>
            <a:endParaRPr lang="hr-HR" sz="2800" dirty="0">
              <a:solidFill>
                <a:schemeClr val="tx1"/>
              </a:solidFill>
            </a:endParaRPr>
          </a:p>
          <a:p>
            <a:r>
              <a:rPr lang="hr-HR" sz="2800" dirty="0">
                <a:solidFill>
                  <a:schemeClr val="tx1"/>
                </a:solidFill>
              </a:rPr>
              <a:t>Možemo utjecati na skriptu:</a:t>
            </a:r>
          </a:p>
          <a:p>
            <a:pPr lvl="1"/>
            <a:r>
              <a:rPr lang="hr-HR" sz="2800" dirty="0">
                <a:solidFill>
                  <a:schemeClr val="tx1"/>
                </a:solidFill>
              </a:rPr>
              <a:t>Samim </a:t>
            </a:r>
            <a:r>
              <a:rPr lang="hr-HR" sz="2800" dirty="0" err="1">
                <a:solidFill>
                  <a:schemeClr val="tx1"/>
                </a:solidFill>
              </a:rPr>
              <a:t>mjenjanjem</a:t>
            </a:r>
            <a:r>
              <a:rPr lang="hr-HR" sz="2800" dirty="0">
                <a:solidFill>
                  <a:schemeClr val="tx1"/>
                </a:solidFill>
              </a:rPr>
              <a:t> vrijednosti</a:t>
            </a:r>
          </a:p>
          <a:p>
            <a:pPr lvl="1"/>
            <a:r>
              <a:rPr lang="hr-HR" sz="2800" dirty="0">
                <a:solidFill>
                  <a:schemeClr val="tx1"/>
                </a:solidFill>
              </a:rPr>
              <a:t>Potvrdom </a:t>
            </a:r>
            <a:r>
              <a:rPr lang="hr-HR" sz="2800" dirty="0" err="1">
                <a:solidFill>
                  <a:schemeClr val="tx1"/>
                </a:solidFill>
              </a:rPr>
              <a:t>mjenjanja</a:t>
            </a:r>
            <a:r>
              <a:rPr lang="hr-HR" sz="2800" dirty="0">
                <a:solidFill>
                  <a:schemeClr val="tx1"/>
                </a:solidFill>
              </a:rPr>
              <a:t> vrijednosti</a:t>
            </a:r>
          </a:p>
        </p:txBody>
      </p:sp>
      <p:pic>
        <p:nvPicPr>
          <p:cNvPr id="5" name="Slika 4" descr="Slika na kojoj se prikazuje tekst, snimka zaslona, monitor, crno&#10;&#10;Opis je automatski generiran">
            <a:extLst>
              <a:ext uri="{FF2B5EF4-FFF2-40B4-BE49-F238E27FC236}">
                <a16:creationId xmlns:a16="http://schemas.microsoft.com/office/drawing/2014/main" id="{22B617F2-E443-45D4-9DB5-BE635792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66" y="685800"/>
            <a:ext cx="3155916" cy="57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6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CBC09A-B392-4031-BD70-AACDE49E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 err="1"/>
              <a:t>canvas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5FA0866-9562-42BE-82E6-A340FE1C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0413"/>
            <a:ext cx="7021513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Područje unutar kojeg UI će renderirati sliku</a:t>
            </a:r>
          </a:p>
          <a:p>
            <a:r>
              <a:rPr lang="hr-HR" sz="2800" dirty="0">
                <a:solidFill>
                  <a:schemeClr val="tx1"/>
                </a:solidFill>
              </a:rPr>
              <a:t>Svaka komponenta UI-a izvan </a:t>
            </a:r>
            <a:r>
              <a:rPr lang="hr-HR" sz="2800" dirty="0" err="1">
                <a:solidFill>
                  <a:schemeClr val="tx1"/>
                </a:solidFill>
              </a:rPr>
              <a:t>canvasa</a:t>
            </a:r>
            <a:r>
              <a:rPr lang="hr-HR" sz="2800" dirty="0">
                <a:solidFill>
                  <a:schemeClr val="tx1"/>
                </a:solidFill>
              </a:rPr>
              <a:t> nije vidljiva</a:t>
            </a:r>
          </a:p>
          <a:p>
            <a:r>
              <a:rPr lang="hr-HR" sz="2800" dirty="0">
                <a:solidFill>
                  <a:schemeClr val="tx1"/>
                </a:solidFill>
              </a:rPr>
              <a:t>Ima komponentu </a:t>
            </a:r>
            <a:r>
              <a:rPr lang="hr-HR" sz="2800" dirty="0" err="1">
                <a:solidFill>
                  <a:schemeClr val="tx1"/>
                </a:solidFill>
              </a:rPr>
              <a:t>Graphic</a:t>
            </a: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err="1">
                <a:solidFill>
                  <a:schemeClr val="tx1"/>
                </a:solidFill>
              </a:rPr>
              <a:t>Raycaster</a:t>
            </a:r>
            <a:r>
              <a:rPr lang="hr-HR" sz="2800" dirty="0">
                <a:solidFill>
                  <a:schemeClr val="tx1"/>
                </a:solidFill>
              </a:rPr>
              <a:t> koja nam omogućuje interakcije mišem po UI-u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DB709B3-CA73-4EB4-8718-3554004F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62" y="1908343"/>
            <a:ext cx="4157557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B3DFAD-AC79-40C2-B09D-835F3D4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/>
              <a:t>Panel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E9E3CA-5C07-42C3-886B-9D1CCD94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2452457"/>
            <a:ext cx="8534400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Relativno isti kao i </a:t>
            </a:r>
            <a:r>
              <a:rPr lang="hr-HR" sz="2800" dirty="0" err="1">
                <a:solidFill>
                  <a:schemeClr val="tx1"/>
                </a:solidFill>
              </a:rPr>
              <a:t>image</a:t>
            </a:r>
            <a:endParaRPr lang="hr-HR" sz="2800" dirty="0">
              <a:solidFill>
                <a:schemeClr val="tx1"/>
              </a:solidFill>
            </a:endParaRPr>
          </a:p>
          <a:p>
            <a:r>
              <a:rPr lang="hr-HR" sz="2800" dirty="0">
                <a:solidFill>
                  <a:schemeClr val="tx1"/>
                </a:solidFill>
              </a:rPr>
              <a:t>Predviđen da se koristi kao pozadina</a:t>
            </a:r>
          </a:p>
        </p:txBody>
      </p:sp>
    </p:spTree>
    <p:extLst>
      <p:ext uri="{BB962C8B-B14F-4D97-AF65-F5344CB8AC3E}">
        <p14:creationId xmlns:p14="http://schemas.microsoft.com/office/powerpoint/2010/main" val="368720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96F218-380B-4D18-8CC4-50E51827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 err="1"/>
              <a:t>Scroll</a:t>
            </a:r>
            <a:r>
              <a:rPr lang="hr-HR" b="1" dirty="0"/>
              <a:t> </a:t>
            </a:r>
            <a:r>
              <a:rPr lang="hr-HR" b="1" dirty="0" err="1"/>
              <a:t>View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23A563-1909-484F-93D1-63E37C61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3087"/>
            <a:ext cx="5859463" cy="4660777"/>
          </a:xfrm>
        </p:spPr>
        <p:txBody>
          <a:bodyPr>
            <a:no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Služi za pregledavanje dodatnog sadržaja</a:t>
            </a:r>
          </a:p>
          <a:p>
            <a:r>
              <a:rPr lang="hr-HR" sz="2800" dirty="0">
                <a:solidFill>
                  <a:schemeClr val="tx1"/>
                </a:solidFill>
              </a:rPr>
              <a:t>Ima dva </a:t>
            </a:r>
            <a:r>
              <a:rPr lang="hr-HR" sz="2800" dirty="0" err="1">
                <a:solidFill>
                  <a:schemeClr val="tx1"/>
                </a:solidFill>
              </a:rPr>
              <a:t>scroll</a:t>
            </a:r>
            <a:r>
              <a:rPr lang="hr-HR" sz="2800" dirty="0">
                <a:solidFill>
                  <a:schemeClr val="tx1"/>
                </a:solidFill>
              </a:rPr>
              <a:t> bara s kojima se možemo kretati po x i y osi</a:t>
            </a:r>
          </a:p>
          <a:p>
            <a:r>
              <a:rPr lang="hr-HR" sz="2800" dirty="0">
                <a:solidFill>
                  <a:schemeClr val="tx1"/>
                </a:solidFill>
              </a:rPr>
              <a:t>Kretanjem po tim osima pregledavamo veću sliku nego što je prikazana unutar </a:t>
            </a:r>
            <a:r>
              <a:rPr lang="hr-HR" sz="2800" dirty="0" err="1">
                <a:solidFill>
                  <a:schemeClr val="tx1"/>
                </a:solidFill>
              </a:rPr>
              <a:t>scroll</a:t>
            </a: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err="1">
                <a:solidFill>
                  <a:schemeClr val="tx1"/>
                </a:solidFill>
              </a:rPr>
              <a:t>viewa</a:t>
            </a:r>
            <a:endParaRPr lang="hr-HR" sz="2800" dirty="0">
              <a:solidFill>
                <a:schemeClr val="tx1"/>
              </a:solidFill>
            </a:endParaRPr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1E98881E-E911-423F-B489-6FBE7A75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24" y="651932"/>
            <a:ext cx="4918576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2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0C47BC-E7D9-484B-A937-FA2E3AEE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/>
              <a:t>Event system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EA4938A-B685-470E-AD44-DF4244FF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25823"/>
            <a:ext cx="8534400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Upravlja koji se </a:t>
            </a:r>
            <a:r>
              <a:rPr lang="hr-HR" sz="2800" dirty="0" err="1">
                <a:solidFill>
                  <a:schemeClr val="tx1"/>
                </a:solidFill>
              </a:rPr>
              <a:t>GameObject</a:t>
            </a:r>
            <a:r>
              <a:rPr lang="hr-HR" sz="2800" dirty="0">
                <a:solidFill>
                  <a:schemeClr val="tx1"/>
                </a:solidFill>
              </a:rPr>
              <a:t> smatra odabranim</a:t>
            </a:r>
          </a:p>
          <a:p>
            <a:r>
              <a:rPr lang="hr-HR" sz="2800" dirty="0">
                <a:solidFill>
                  <a:schemeClr val="tx1"/>
                </a:solidFill>
              </a:rPr>
              <a:t>Upravlja ulaznim modulom koji se koristi</a:t>
            </a:r>
          </a:p>
          <a:p>
            <a:r>
              <a:rPr lang="hr-HR" sz="2800" dirty="0">
                <a:solidFill>
                  <a:schemeClr val="tx1"/>
                </a:solidFill>
              </a:rPr>
              <a:t>Ažurira sve ulaznih modula prema potrebi</a:t>
            </a:r>
          </a:p>
        </p:txBody>
      </p:sp>
    </p:spTree>
    <p:extLst>
      <p:ext uri="{BB962C8B-B14F-4D97-AF65-F5344CB8AC3E}">
        <p14:creationId xmlns:p14="http://schemas.microsoft.com/office/powerpoint/2010/main" val="122097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A480FB-B1CD-4306-8D77-29E5EE56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dirty="0"/>
              <a:t>Hvala na pažnji!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744CDD8-6A38-4335-9958-AC9397C5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36" y="1724652"/>
            <a:ext cx="1930045" cy="936430"/>
          </a:xfrm>
        </p:spPr>
        <p:txBody>
          <a:bodyPr/>
          <a:lstStyle/>
          <a:p>
            <a:pPr marL="0" indent="0">
              <a:buNone/>
            </a:pPr>
            <a:r>
              <a:rPr lang="hr-HR" dirty="0">
                <a:solidFill>
                  <a:schemeClr val="tx1"/>
                </a:solidFill>
              </a:rPr>
              <a:t>Ante Tavra</a:t>
            </a:r>
          </a:p>
        </p:txBody>
      </p:sp>
    </p:spTree>
    <p:extLst>
      <p:ext uri="{BB962C8B-B14F-4D97-AF65-F5344CB8AC3E}">
        <p14:creationId xmlns:p14="http://schemas.microsoft.com/office/powerpoint/2010/main" val="28696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48E630-75C5-491D-96D6-7BFE673D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01157"/>
            <a:ext cx="8534400" cy="1507067"/>
          </a:xfrm>
        </p:spPr>
        <p:txBody>
          <a:bodyPr/>
          <a:lstStyle/>
          <a:p>
            <a:r>
              <a:rPr lang="hr-HR" sz="3600" b="1" dirty="0"/>
              <a:t>Općenito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5D48E1E-6BAE-4E0A-84B0-73C3CE10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126460"/>
            <a:ext cx="7341202" cy="3615267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kumimoji="0" lang="hr-HR" altLang="sr-Latn-R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alata za razvoj korisničkog sučelja za igre </a:t>
            </a:r>
          </a:p>
          <a:p>
            <a:r>
              <a:rPr lang="hr-HR" altLang="sr-Latn-RS" sz="2800" dirty="0">
                <a:solidFill>
                  <a:schemeClr val="tx1"/>
                </a:solidFill>
              </a:rPr>
              <a:t>temeljen na </a:t>
            </a:r>
            <a:r>
              <a:rPr lang="hr-HR" altLang="sr-Latn-RS" sz="2800" dirty="0" err="1">
                <a:solidFill>
                  <a:schemeClr val="tx1"/>
                </a:solidFill>
              </a:rPr>
              <a:t>GameObjectu</a:t>
            </a:r>
            <a:r>
              <a:rPr lang="hr-HR" altLang="sr-Latn-RS" sz="2800" dirty="0">
                <a:solidFill>
                  <a:schemeClr val="tx1"/>
                </a:solidFill>
              </a:rPr>
              <a:t> </a:t>
            </a:r>
          </a:p>
          <a:p>
            <a:r>
              <a:rPr lang="hr-HR" altLang="sr-Latn-RS" sz="2800" dirty="0">
                <a:solidFill>
                  <a:schemeClr val="tx1"/>
                </a:solidFill>
              </a:rPr>
              <a:t>koristi komponente i Game </a:t>
            </a:r>
            <a:r>
              <a:rPr lang="hr-HR" altLang="sr-Latn-RS" sz="2800" dirty="0" err="1">
                <a:solidFill>
                  <a:schemeClr val="tx1"/>
                </a:solidFill>
              </a:rPr>
              <a:t>View</a:t>
            </a:r>
            <a:r>
              <a:rPr lang="hr-HR" altLang="sr-Latn-RS" sz="2800" dirty="0">
                <a:solidFill>
                  <a:schemeClr val="tx1"/>
                </a:solidFill>
              </a:rPr>
              <a:t> za uređivanje, pozicioniranje i oblikovanje </a:t>
            </a:r>
            <a:endParaRPr kumimoji="0" lang="hr-HR" altLang="sr-Latn-R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hr-HR" dirty="0"/>
          </a:p>
        </p:txBody>
      </p:sp>
      <p:pic>
        <p:nvPicPr>
          <p:cNvPr id="4" name="Rezervirano mjesto sadržaja 4">
            <a:extLst>
              <a:ext uri="{FF2B5EF4-FFF2-40B4-BE49-F238E27FC236}">
                <a16:creationId xmlns:a16="http://schemas.microsoft.com/office/drawing/2014/main" id="{268C63CE-E8DD-460E-B09F-FB906B685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73" y="1116273"/>
            <a:ext cx="3180652" cy="50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C62A39-52FF-48DC-9295-E2BEFD7D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 err="1"/>
              <a:t>Text</a:t>
            </a:r>
            <a:r>
              <a:rPr lang="hr-HR" b="1" dirty="0"/>
              <a:t> / </a:t>
            </a:r>
            <a:r>
              <a:rPr lang="hr-HR" b="1" dirty="0" err="1"/>
              <a:t>Text</a:t>
            </a:r>
            <a:r>
              <a:rPr lang="hr-HR" b="1" dirty="0"/>
              <a:t> </a:t>
            </a:r>
            <a:r>
              <a:rPr lang="hr-HR" b="1" dirty="0" err="1"/>
              <a:t>mesh</a:t>
            </a:r>
            <a:r>
              <a:rPr lang="hr-HR" b="1" dirty="0"/>
              <a:t> pro 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24FEA46-28DE-4475-B6AE-EADDBF5B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63679"/>
            <a:ext cx="5726113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Prostor na sučelju u koji možemo upisati tekst</a:t>
            </a:r>
          </a:p>
          <a:p>
            <a:r>
              <a:rPr lang="hr-HR" sz="2800" dirty="0" err="1">
                <a:solidFill>
                  <a:schemeClr val="tx1"/>
                </a:solidFill>
              </a:rPr>
              <a:t>TextMeshPro</a:t>
            </a:r>
            <a:r>
              <a:rPr lang="hr-HR" sz="2800" dirty="0">
                <a:solidFill>
                  <a:schemeClr val="tx1"/>
                </a:solidFill>
              </a:rPr>
              <a:t> je zamjena za postojeće komponente teksta</a:t>
            </a:r>
          </a:p>
          <a:p>
            <a:r>
              <a:rPr lang="hr-HR" sz="2800" dirty="0">
                <a:solidFill>
                  <a:schemeClr val="tx1"/>
                </a:solidFill>
              </a:rPr>
              <a:t>Koristi SDF (</a:t>
            </a:r>
            <a:r>
              <a:rPr lang="hr-HR" sz="2800" dirty="0" err="1">
                <a:solidFill>
                  <a:schemeClr val="tx1"/>
                </a:solidFill>
              </a:rPr>
              <a:t>Signed</a:t>
            </a:r>
            <a:r>
              <a:rPr lang="hr-HR" sz="2800" dirty="0">
                <a:solidFill>
                  <a:schemeClr val="tx1"/>
                </a:solidFill>
              </a:rPr>
              <a:t> Distance </a:t>
            </a:r>
            <a:r>
              <a:rPr lang="hr-HR" sz="2800" dirty="0" err="1">
                <a:solidFill>
                  <a:schemeClr val="tx1"/>
                </a:solidFill>
              </a:rPr>
              <a:t>Field</a:t>
            </a:r>
            <a:r>
              <a:rPr lang="hr-HR" sz="2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Slika 6" descr="Slika na kojoj se prikazuje tekst, monitor, snimka zaslona, crno&#10;&#10;Opis je automatski generiran">
            <a:extLst>
              <a:ext uri="{FF2B5EF4-FFF2-40B4-BE49-F238E27FC236}">
                <a16:creationId xmlns:a16="http://schemas.microsoft.com/office/drawing/2014/main" id="{AB7E26AF-09F0-4C1C-BEFC-391E962F4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05" y="685800"/>
            <a:ext cx="5233613" cy="57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5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861F49-13A3-4CB5-A837-3C1BF600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 err="1"/>
              <a:t>Image</a:t>
            </a:r>
            <a:r>
              <a:rPr lang="hr-HR" b="1" dirty="0"/>
              <a:t> / </a:t>
            </a:r>
            <a:r>
              <a:rPr lang="hr-HR" b="1" dirty="0" err="1"/>
              <a:t>Raw</a:t>
            </a:r>
            <a:r>
              <a:rPr lang="hr-HR" b="1" dirty="0"/>
              <a:t> </a:t>
            </a:r>
            <a:r>
              <a:rPr lang="hr-HR" b="1" dirty="0" err="1"/>
              <a:t>image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FBA129A-0065-4E4B-9B17-FF922A5D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2457"/>
            <a:ext cx="8534400" cy="3615267"/>
          </a:xfrm>
        </p:spPr>
        <p:txBody>
          <a:bodyPr>
            <a:no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Naizgled ista komponenta UI-a</a:t>
            </a:r>
          </a:p>
          <a:p>
            <a:r>
              <a:rPr lang="hr-HR" sz="2800" dirty="0" err="1">
                <a:solidFill>
                  <a:schemeClr val="tx1"/>
                </a:solidFill>
              </a:rPr>
              <a:t>Image</a:t>
            </a:r>
            <a:r>
              <a:rPr lang="hr-HR" sz="2800" dirty="0">
                <a:solidFill>
                  <a:schemeClr val="tx1"/>
                </a:solidFill>
              </a:rPr>
              <a:t> je za </a:t>
            </a:r>
            <a:r>
              <a:rPr lang="hr-HR" sz="2800" dirty="0" err="1">
                <a:solidFill>
                  <a:schemeClr val="tx1"/>
                </a:solidFill>
              </a:rPr>
              <a:t>stvarajne</a:t>
            </a: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err="1">
                <a:solidFill>
                  <a:schemeClr val="tx1"/>
                </a:solidFill>
              </a:rPr>
              <a:t>sprite</a:t>
            </a:r>
            <a:r>
              <a:rPr lang="hr-HR" sz="2800" dirty="0">
                <a:solidFill>
                  <a:schemeClr val="tx1"/>
                </a:solidFill>
              </a:rPr>
              <a:t>-ova</a:t>
            </a:r>
          </a:p>
          <a:p>
            <a:r>
              <a:rPr lang="hr-HR" sz="2800" dirty="0" err="1">
                <a:solidFill>
                  <a:schemeClr val="tx1"/>
                </a:solidFill>
              </a:rPr>
              <a:t>Raw</a:t>
            </a: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err="1">
                <a:solidFill>
                  <a:schemeClr val="tx1"/>
                </a:solidFill>
              </a:rPr>
              <a:t>Image</a:t>
            </a:r>
            <a:r>
              <a:rPr lang="hr-HR" sz="2800" dirty="0">
                <a:solidFill>
                  <a:schemeClr val="tx1"/>
                </a:solidFill>
              </a:rPr>
              <a:t> je za stvaranje bilo kakvih tekstura</a:t>
            </a:r>
          </a:p>
          <a:p>
            <a:r>
              <a:rPr lang="hr-HR" sz="2800" dirty="0">
                <a:solidFill>
                  <a:schemeClr val="tx1"/>
                </a:solidFill>
              </a:rPr>
              <a:t>S </a:t>
            </a:r>
            <a:r>
              <a:rPr lang="hr-HR" sz="2800" dirty="0" err="1">
                <a:solidFill>
                  <a:schemeClr val="tx1"/>
                </a:solidFill>
              </a:rPr>
              <a:t>image</a:t>
            </a:r>
            <a:r>
              <a:rPr lang="hr-HR" sz="2800" dirty="0">
                <a:solidFill>
                  <a:schemeClr val="tx1"/>
                </a:solidFill>
              </a:rPr>
              <a:t>-om je lakše raditi, ali troši više vremena i sporiji je</a:t>
            </a:r>
          </a:p>
          <a:p>
            <a:r>
              <a:rPr lang="hr-HR" sz="2800" dirty="0">
                <a:solidFill>
                  <a:schemeClr val="tx1"/>
                </a:solidFill>
              </a:rPr>
              <a:t>npr. operacija </a:t>
            </a:r>
            <a:r>
              <a:rPr lang="hr-HR" sz="2800" dirty="0" err="1">
                <a:solidFill>
                  <a:schemeClr val="tx1"/>
                </a:solidFill>
              </a:rPr>
              <a:t>Sprite.Create</a:t>
            </a:r>
            <a:r>
              <a:rPr lang="hr-HR" sz="2800" dirty="0">
                <a:solidFill>
                  <a:schemeClr val="tx1"/>
                </a:solidFill>
              </a:rPr>
              <a:t> troši puno memorije i vremena</a:t>
            </a:r>
          </a:p>
        </p:txBody>
      </p:sp>
    </p:spTree>
    <p:extLst>
      <p:ext uri="{BB962C8B-B14F-4D97-AF65-F5344CB8AC3E}">
        <p14:creationId xmlns:p14="http://schemas.microsoft.com/office/powerpoint/2010/main" val="359979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62AE7E-39A4-4E96-A685-AE9B6D1B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 err="1"/>
              <a:t>Button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5346D2A-B3BB-424D-B0CF-CBE7CB9D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6311392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Poput slike</a:t>
            </a:r>
          </a:p>
          <a:p>
            <a:r>
              <a:rPr lang="hr-HR" sz="2800" dirty="0">
                <a:solidFill>
                  <a:schemeClr val="tx1"/>
                </a:solidFill>
              </a:rPr>
              <a:t>Animiran te ima funkcionalnosti pri </a:t>
            </a:r>
            <a:r>
              <a:rPr lang="hr-HR" sz="2800" dirty="0" err="1">
                <a:solidFill>
                  <a:schemeClr val="tx1"/>
                </a:solidFill>
              </a:rPr>
              <a:t>klikanju</a:t>
            </a:r>
            <a:endParaRPr lang="hr-HR" sz="2800" dirty="0">
              <a:solidFill>
                <a:schemeClr val="tx1"/>
              </a:solidFill>
            </a:endParaRPr>
          </a:p>
          <a:p>
            <a:r>
              <a:rPr lang="hr-HR" sz="2800" dirty="0">
                <a:solidFill>
                  <a:schemeClr val="tx1"/>
                </a:solidFill>
              </a:rPr>
              <a:t>Ima </a:t>
            </a:r>
            <a:r>
              <a:rPr lang="hr-HR" sz="2800" dirty="0" err="1">
                <a:solidFill>
                  <a:schemeClr val="tx1"/>
                </a:solidFill>
              </a:rPr>
              <a:t>vaznu</a:t>
            </a:r>
            <a:r>
              <a:rPr lang="hr-HR" sz="2800" dirty="0">
                <a:solidFill>
                  <a:schemeClr val="tx1"/>
                </a:solidFill>
              </a:rPr>
              <a:t> funkciju On </a:t>
            </a:r>
            <a:r>
              <a:rPr lang="hr-HR" sz="2800" dirty="0" err="1">
                <a:solidFill>
                  <a:schemeClr val="tx1"/>
                </a:solidFill>
              </a:rPr>
              <a:t>Click</a:t>
            </a:r>
            <a:r>
              <a:rPr lang="hr-HR" sz="2800" dirty="0">
                <a:solidFill>
                  <a:schemeClr val="tx1"/>
                </a:solidFill>
              </a:rPr>
              <a:t> ()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31C547B-827A-497F-BFFB-0A5BB685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59" y="685800"/>
            <a:ext cx="4748291" cy="55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5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D83570-6ECE-421C-835A-BD9EFCDC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7937"/>
            <a:ext cx="8534400" cy="1507067"/>
          </a:xfrm>
        </p:spPr>
        <p:txBody>
          <a:bodyPr/>
          <a:lstStyle/>
          <a:p>
            <a:r>
              <a:rPr lang="hr-HR" b="1" dirty="0" err="1"/>
              <a:t>Toggle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5BFFCC1-98AE-4572-BFD9-7A16AE0E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9292"/>
            <a:ext cx="6639866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Vizualni prikaz </a:t>
            </a:r>
            <a:r>
              <a:rPr lang="hr-HR" sz="2800" dirty="0" err="1">
                <a:solidFill>
                  <a:schemeClr val="tx1"/>
                </a:solidFill>
              </a:rPr>
              <a:t>boola</a:t>
            </a:r>
            <a:endParaRPr lang="hr-HR" sz="2800" dirty="0">
              <a:solidFill>
                <a:schemeClr val="tx1"/>
              </a:solidFill>
            </a:endParaRPr>
          </a:p>
          <a:p>
            <a:r>
              <a:rPr lang="hr-HR" sz="2800" dirty="0">
                <a:solidFill>
                  <a:schemeClr val="tx1"/>
                </a:solidFill>
              </a:rPr>
              <a:t>Može ga se paliti/gasiti klikom miša</a:t>
            </a:r>
          </a:p>
          <a:p>
            <a:r>
              <a:rPr lang="hr-HR" sz="2800" dirty="0">
                <a:solidFill>
                  <a:schemeClr val="tx1"/>
                </a:solidFill>
              </a:rPr>
              <a:t>Funkcija paljenja/gašenja drugih funkcija</a:t>
            </a:r>
          </a:p>
        </p:txBody>
      </p:sp>
      <p:pic>
        <p:nvPicPr>
          <p:cNvPr id="5" name="Slika 4" descr="Slika na kojoj se prikazuje tekst, snimka zaslona, monitor&#10;&#10;Opis je automatski generiran">
            <a:extLst>
              <a:ext uri="{FF2B5EF4-FFF2-40B4-BE49-F238E27FC236}">
                <a16:creationId xmlns:a16="http://schemas.microsoft.com/office/drawing/2014/main" id="{C9E0D0DA-B393-4CCF-A9E1-81734418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78" y="294654"/>
            <a:ext cx="4666640" cy="58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CBF15E-1738-4051-AAD7-E9EBA0B7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 err="1"/>
              <a:t>Slider</a:t>
            </a:r>
            <a:r>
              <a:rPr lang="hr-HR" b="1" dirty="0"/>
              <a:t> / </a:t>
            </a:r>
            <a:r>
              <a:rPr lang="hr-HR" b="1" dirty="0" err="1"/>
              <a:t>scrollbar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41CF593-814C-49C1-BF31-AFE797F8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8169"/>
            <a:ext cx="6602413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Aktivna promjenjiva vrijednost</a:t>
            </a:r>
          </a:p>
          <a:p>
            <a:r>
              <a:rPr lang="hr-HR" sz="2800" dirty="0">
                <a:solidFill>
                  <a:schemeClr val="tx1"/>
                </a:solidFill>
              </a:rPr>
              <a:t>Pomicanjem </a:t>
            </a:r>
            <a:r>
              <a:rPr lang="hr-HR" sz="2800" dirty="0" err="1">
                <a:solidFill>
                  <a:schemeClr val="tx1"/>
                </a:solidFill>
              </a:rPr>
              <a:t>slidera</a:t>
            </a:r>
            <a:r>
              <a:rPr lang="hr-HR" sz="2800" dirty="0">
                <a:solidFill>
                  <a:schemeClr val="tx1"/>
                </a:solidFill>
              </a:rPr>
              <a:t> možemo utjecati na vrijednost neke varijable</a:t>
            </a:r>
          </a:p>
        </p:txBody>
      </p:sp>
      <p:pic>
        <p:nvPicPr>
          <p:cNvPr id="5" name="Slika 4" descr="Slika na kojoj se prikazuje tekst, snimka zaslona, monitor&#10;&#10;Opis je automatski generiran">
            <a:extLst>
              <a:ext uri="{FF2B5EF4-FFF2-40B4-BE49-F238E27FC236}">
                <a16:creationId xmlns:a16="http://schemas.microsoft.com/office/drawing/2014/main" id="{4E213869-715B-430C-8F0E-55409677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55" y="342900"/>
            <a:ext cx="422544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1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F94A85-5C3E-4810-B1DD-01F4CFDF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r-HR" b="1" dirty="0" err="1"/>
              <a:t>Dropdown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39D6AC-6DC5-4F89-9C4C-57CB81D3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0313"/>
            <a:ext cx="7135813" cy="3615267"/>
          </a:xfrm>
        </p:spPr>
        <p:txBody>
          <a:bodyPr>
            <a:normAutofit/>
          </a:bodyPr>
          <a:lstStyle/>
          <a:p>
            <a:r>
              <a:rPr lang="hr-HR" sz="2800" dirty="0">
                <a:solidFill>
                  <a:schemeClr val="tx1"/>
                </a:solidFill>
              </a:rPr>
              <a:t>Komponenta u kojoj biramo opcije klikom</a:t>
            </a:r>
          </a:p>
          <a:p>
            <a:r>
              <a:rPr lang="hr-HR" sz="2800" dirty="0">
                <a:solidFill>
                  <a:schemeClr val="tx1"/>
                </a:solidFill>
              </a:rPr>
              <a:t>Klikom na trenutno odabranu opciju otvaramo izbornik koji nam nudi ostale opcije</a:t>
            </a:r>
          </a:p>
          <a:p>
            <a:r>
              <a:rPr lang="hr-HR" sz="2800" dirty="0">
                <a:solidFill>
                  <a:schemeClr val="tx1"/>
                </a:solidFill>
              </a:rPr>
              <a:t>Broj opcija biramo sami</a:t>
            </a:r>
          </a:p>
        </p:txBody>
      </p:sp>
      <p:pic>
        <p:nvPicPr>
          <p:cNvPr id="7" name="Slika 6" descr="Slika na kojoj se prikazuje tekst, snimka zaslona, monitor&#10;&#10;Opis je automatski generiran">
            <a:extLst>
              <a:ext uri="{FF2B5EF4-FFF2-40B4-BE49-F238E27FC236}">
                <a16:creationId xmlns:a16="http://schemas.microsoft.com/office/drawing/2014/main" id="{8625F4E4-D786-47C2-B136-C36780F49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03" y="221064"/>
            <a:ext cx="3907848" cy="64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 descr="Slika na kojoj se prikazuje tekst&#10;&#10;Opis je automatski generiran">
            <a:extLst>
              <a:ext uri="{FF2B5EF4-FFF2-40B4-BE49-F238E27FC236}">
                <a16:creationId xmlns:a16="http://schemas.microsoft.com/office/drawing/2014/main" id="{D1ECEFFB-CC65-4195-9CBE-B00E0250A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21" y="1198417"/>
            <a:ext cx="3834250" cy="2844444"/>
          </a:xfrm>
        </p:spPr>
      </p:pic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C5DF01AB-8604-4F94-94A6-36BBF8C0D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7" y="1198416"/>
            <a:ext cx="3580952" cy="2844444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5BFA6F6E-5CA6-4491-9FD4-7AD6D51ED946}"/>
              </a:ext>
            </a:extLst>
          </p:cNvPr>
          <p:cNvSpPr txBox="1"/>
          <p:nvPr/>
        </p:nvSpPr>
        <p:spPr>
          <a:xfrm>
            <a:off x="1471841" y="4350058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/>
              <a:t>Izgled u editoru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01C64A07-9E1B-4433-AE1C-78CD7596A820}"/>
              </a:ext>
            </a:extLst>
          </p:cNvPr>
          <p:cNvSpPr txBox="1"/>
          <p:nvPr/>
        </p:nvSpPr>
        <p:spPr>
          <a:xfrm>
            <a:off x="7043391" y="4350058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/>
              <a:t>Izgled unutar igre</a:t>
            </a:r>
          </a:p>
        </p:txBody>
      </p:sp>
    </p:spTree>
    <p:extLst>
      <p:ext uri="{BB962C8B-B14F-4D97-AF65-F5344CB8AC3E}">
        <p14:creationId xmlns:p14="http://schemas.microsoft.com/office/powerpoint/2010/main" val="1432481655"/>
      </p:ext>
    </p:extLst>
  </p:cSld>
  <p:clrMapOvr>
    <a:masterClrMapping/>
  </p:clrMapOvr>
</p:sld>
</file>

<file path=ppt/theme/theme1.xml><?xml version="1.0" encoding="utf-8"?>
<a:theme xmlns:a="http://schemas.openxmlformats.org/drawingml/2006/main" name="Isječak">
  <a:themeElements>
    <a:clrScheme name="Isječa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Isječ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sječa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</TotalTime>
  <Words>291</Words>
  <Application>Microsoft Office PowerPoint</Application>
  <PresentationFormat>Široki zaslon</PresentationFormat>
  <Paragraphs>55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Isječak</vt:lpstr>
      <vt:lpstr>User Interface</vt:lpstr>
      <vt:lpstr>Općenito</vt:lpstr>
      <vt:lpstr>Text / Text mesh pro ?</vt:lpstr>
      <vt:lpstr>Image / Raw image</vt:lpstr>
      <vt:lpstr>Button</vt:lpstr>
      <vt:lpstr>Toggle</vt:lpstr>
      <vt:lpstr>Slider / scrollbar</vt:lpstr>
      <vt:lpstr>Dropdown</vt:lpstr>
      <vt:lpstr>PowerPoint prezentacija</vt:lpstr>
      <vt:lpstr>Input field</vt:lpstr>
      <vt:lpstr>canvas</vt:lpstr>
      <vt:lpstr>Panel</vt:lpstr>
      <vt:lpstr>Scroll View</vt:lpstr>
      <vt:lpstr>Event system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Ante Tavra</dc:creator>
  <cp:lastModifiedBy>Ante Tavra</cp:lastModifiedBy>
  <cp:revision>14</cp:revision>
  <dcterms:created xsi:type="dcterms:W3CDTF">2021-03-15T22:03:59Z</dcterms:created>
  <dcterms:modified xsi:type="dcterms:W3CDTF">2021-03-16T00:02:15Z</dcterms:modified>
</cp:coreProperties>
</file>