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3" r:id="rId5"/>
    <p:sldId id="270" r:id="rId6"/>
    <p:sldId id="266" r:id="rId7"/>
    <p:sldId id="265" r:id="rId8"/>
    <p:sldId id="268" r:id="rId9"/>
    <p:sldId id="269" r:id="rId10"/>
    <p:sldId id="264" r:id="rId11"/>
    <p:sldId id="272" r:id="rId12"/>
    <p:sldId id="273" r:id="rId13"/>
    <p:sldId id="271" r:id="rId14"/>
    <p:sldId id="262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491A6-7382-411C-82E7-2F56871C2C51}" v="11" dt="2021-03-11T07:13:10.939"/>
    <p1510:client id="{2550DFC8-B73F-4DBF-ACD8-3813A5A36C56}" v="5242" dt="2021-03-10T18:14:33.306"/>
    <p1510:client id="{80A26D53-818A-4F46-AD2E-8710E68EB6ED}" v="14" dt="2021-03-11T06:59:18.699"/>
    <p1510:client id="{81344260-29B0-4D9C-8D68-8D193879C684}" v="5" dt="2021-03-11T07:32:45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601-41B4-4350-AA42-F0DE7F412DC1}" type="datetimeFigureOut">
              <a:rPr lang="hr-BA" smtClean="0"/>
              <a:t>10.03.2021.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D65-9B81-4F73-8618-F442FB3286BA}" type="slidenum">
              <a:rPr lang="hr-BA" smtClean="0"/>
              <a:t>‹#›</a:t>
            </a:fld>
            <a:endParaRPr lang="hr-B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69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601-41B4-4350-AA42-F0DE7F412DC1}" type="datetimeFigureOut">
              <a:rPr lang="hr-BA" smtClean="0"/>
              <a:t>10.03.2021.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D65-9B81-4F73-8618-F442FB3286BA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64077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601-41B4-4350-AA42-F0DE7F412DC1}" type="datetimeFigureOut">
              <a:rPr lang="hr-BA" smtClean="0"/>
              <a:t>10.03.2021.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D65-9B81-4F73-8618-F442FB3286BA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537007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601-41B4-4350-AA42-F0DE7F412DC1}" type="datetimeFigureOut">
              <a:rPr lang="hr-BA" smtClean="0"/>
              <a:t>10.03.2021.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D65-9B81-4F73-8618-F442FB3286BA}" type="slidenum">
              <a:rPr lang="hr-BA" smtClean="0"/>
              <a:t>‹#›</a:t>
            </a:fld>
            <a:endParaRPr lang="hr-B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445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601-41B4-4350-AA42-F0DE7F412DC1}" type="datetimeFigureOut">
              <a:rPr lang="hr-BA" smtClean="0"/>
              <a:t>10.03.2021.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D65-9B81-4F73-8618-F442FB3286BA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839321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601-41B4-4350-AA42-F0DE7F412DC1}" type="datetimeFigureOut">
              <a:rPr lang="hr-BA" smtClean="0"/>
              <a:t>10.03.2021.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D65-9B81-4F73-8618-F442FB3286BA}" type="slidenum">
              <a:rPr lang="hr-BA" smtClean="0"/>
              <a:t>‹#›</a:t>
            </a:fld>
            <a:endParaRPr lang="hr-B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33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601-41B4-4350-AA42-F0DE7F412DC1}" type="datetimeFigureOut">
              <a:rPr lang="hr-BA" smtClean="0"/>
              <a:t>10.03.2021.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D65-9B81-4F73-8618-F442FB3286BA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183488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601-41B4-4350-AA42-F0DE7F412DC1}" type="datetimeFigureOut">
              <a:rPr lang="hr-BA" smtClean="0"/>
              <a:t>10.03.2021.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D65-9B81-4F73-8618-F442FB3286BA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094576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601-41B4-4350-AA42-F0DE7F412DC1}" type="datetimeFigureOut">
              <a:rPr lang="hr-BA" smtClean="0"/>
              <a:t>10.03.2021.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D65-9B81-4F73-8618-F442FB3286BA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91223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601-41B4-4350-AA42-F0DE7F412DC1}" type="datetimeFigureOut">
              <a:rPr lang="hr-BA" smtClean="0"/>
              <a:t>10.03.2021.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D65-9B81-4F73-8618-F442FB3286BA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94470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601-41B4-4350-AA42-F0DE7F412DC1}" type="datetimeFigureOut">
              <a:rPr lang="hr-BA" smtClean="0"/>
              <a:t>10.03.2021.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D65-9B81-4F73-8618-F442FB3286BA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14105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601-41B4-4350-AA42-F0DE7F412DC1}" type="datetimeFigureOut">
              <a:rPr lang="hr-BA" smtClean="0"/>
              <a:t>10.03.2021.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D65-9B81-4F73-8618-F442FB3286BA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85513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601-41B4-4350-AA42-F0DE7F412DC1}" type="datetimeFigureOut">
              <a:rPr lang="hr-BA" smtClean="0"/>
              <a:t>10.03.2021.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D65-9B81-4F73-8618-F442FB3286BA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69780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601-41B4-4350-AA42-F0DE7F412DC1}" type="datetimeFigureOut">
              <a:rPr lang="hr-BA" smtClean="0"/>
              <a:t>10.03.2021.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D65-9B81-4F73-8618-F442FB3286BA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5423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601-41B4-4350-AA42-F0DE7F412DC1}" type="datetimeFigureOut">
              <a:rPr lang="hr-BA" smtClean="0"/>
              <a:t>10.03.2021.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D65-9B81-4F73-8618-F442FB3286BA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01981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601-41B4-4350-AA42-F0DE7F412DC1}" type="datetimeFigureOut">
              <a:rPr lang="hr-BA" smtClean="0"/>
              <a:t>10.03.2021.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D65-9B81-4F73-8618-F442FB3286BA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76122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1601-41B4-4350-AA42-F0DE7F412DC1}" type="datetimeFigureOut">
              <a:rPr lang="hr-BA" smtClean="0"/>
              <a:t>10.03.2021.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6D65-9B81-4F73-8618-F442FB3286BA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20630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211601-41B4-4350-AA42-F0DE7F412DC1}" type="datetimeFigureOut">
              <a:rPr lang="hr-BA" smtClean="0"/>
              <a:t>10.03.2021.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846D65-9B81-4F73-8618-F442FB3286BA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054820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Vector3-zero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Vector3-up.html" TargetMode="External"/><Relationship Id="rId2" Type="http://schemas.openxmlformats.org/officeDocument/2006/relationships/hyperlink" Target="https://docs.unity3d.com/ScriptReference/Vector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ScriptReference/Time-deltaTim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Transform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Quaternion.Euler.html" TargetMode="External"/><Relationship Id="rId2" Type="http://schemas.openxmlformats.org/officeDocument/2006/relationships/hyperlink" Target="https://docs.unity3d.com/ScriptReference/Quatern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093" y="0"/>
            <a:ext cx="8001000" cy="2971801"/>
          </a:xfrm>
        </p:spPr>
        <p:txBody>
          <a:bodyPr anchor="t"/>
          <a:lstStyle/>
          <a:p>
            <a:pPr algn="ctr"/>
            <a:br>
              <a:rPr lang="hr-BA" dirty="0"/>
            </a:br>
            <a:br>
              <a:rPr lang="hr-BA" dirty="0"/>
            </a:br>
            <a:r>
              <a:rPr lang="hr-BA" dirty="0"/>
              <a:t>Transform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3724418"/>
            <a:ext cx="6400800" cy="3133582"/>
          </a:xfrm>
        </p:spPr>
        <p:txBody>
          <a:bodyPr>
            <a:normAutofit/>
          </a:bodyPr>
          <a:lstStyle/>
          <a:p>
            <a:r>
              <a:rPr lang="hr-BA" sz="2400" dirty="0"/>
              <a:t>By Alen Brebrić</a:t>
            </a:r>
          </a:p>
          <a:p>
            <a:endParaRPr lang="hr-BA" sz="800" dirty="0"/>
          </a:p>
          <a:p>
            <a:endParaRPr lang="hr-BA" sz="800" dirty="0"/>
          </a:p>
          <a:p>
            <a:endParaRPr lang="hr-BA" sz="800" dirty="0"/>
          </a:p>
          <a:p>
            <a:endParaRPr lang="hr-BA" sz="800" dirty="0"/>
          </a:p>
          <a:p>
            <a:endParaRPr lang="hr-BA" sz="800" dirty="0"/>
          </a:p>
          <a:p>
            <a:endParaRPr lang="hr-BA" sz="800" dirty="0"/>
          </a:p>
          <a:p>
            <a:endParaRPr lang="hr-BA" sz="800" dirty="0"/>
          </a:p>
          <a:p>
            <a:endParaRPr lang="hr-BA" sz="800" dirty="0"/>
          </a:p>
          <a:p>
            <a:endParaRPr lang="hr-BA" sz="800" dirty="0"/>
          </a:p>
          <a:p>
            <a:endParaRPr lang="hr-BA" sz="800" dirty="0"/>
          </a:p>
          <a:p>
            <a:endParaRPr lang="hr-BA" sz="800" dirty="0"/>
          </a:p>
          <a:p>
            <a:r>
              <a:rPr lang="hr-BA" sz="800" dirty="0"/>
              <a:t>                                                                                                          Sponsored by the Cult Mechanicus and my sister Tamara Brebrić</a:t>
            </a:r>
          </a:p>
        </p:txBody>
      </p:sp>
    </p:spTree>
    <p:extLst>
      <p:ext uri="{BB962C8B-B14F-4D97-AF65-F5344CB8AC3E}">
        <p14:creationId xmlns:p14="http://schemas.microsoft.com/office/powerpoint/2010/main" val="246610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5CBD-5E0F-4342-AA73-DB358321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82" y="688375"/>
            <a:ext cx="8534400" cy="1507067"/>
          </a:xfrm>
        </p:spPr>
        <p:txBody>
          <a:bodyPr/>
          <a:lstStyle/>
          <a:p>
            <a:r>
              <a:rPr lang="en-US" dirty="0"/>
              <a:t>is 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134E-C756-4FC9-A080-B193B97E2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82" y="2198757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Is child je bool </a:t>
            </a:r>
            <a:r>
              <a:rPr lang="en-US" dirty="0" err="1"/>
              <a:t>varijabla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reči</a:t>
            </a:r>
            <a:r>
              <a:rPr lang="en-US" dirty="0"/>
              <a:t> </a:t>
            </a:r>
            <a:r>
              <a:rPr lang="en-US" dirty="0" err="1"/>
              <a:t>dali</a:t>
            </a:r>
            <a:r>
              <a:rPr lang="en-US" dirty="0"/>
              <a:t> je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child </a:t>
            </a:r>
            <a:r>
              <a:rPr lang="en-US" dirty="0" err="1"/>
              <a:t>ili</a:t>
            </a:r>
            <a:r>
              <a:rPr lang="en-US" dirty="0"/>
              <a:t> parent </a:t>
            </a:r>
            <a:r>
              <a:rPr lang="en-US" dirty="0" err="1"/>
              <a:t>objekt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/>
              <a:t>True = child, False = parent.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latin typeface="Consolas"/>
              </a:rPr>
              <a:t>X.transform.IsChildOf</a:t>
            </a:r>
            <a:r>
              <a:rPr lang="en-US" dirty="0">
                <a:latin typeface="Consolas"/>
              </a:rPr>
              <a:t>(transform);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2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5CBD-5E0F-4342-AA73-DB358321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82" y="688375"/>
            <a:ext cx="8534400" cy="1507067"/>
          </a:xfrm>
        </p:spPr>
        <p:txBody>
          <a:bodyPr/>
          <a:lstStyle/>
          <a:p>
            <a:r>
              <a:rPr lang="en-US" dirty="0"/>
              <a:t>Look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134E-C756-4FC9-A080-B193B97E2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82" y="2198757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 at je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rotira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"</a:t>
            </a:r>
            <a:r>
              <a:rPr lang="en-US" dirty="0" err="1"/>
              <a:t>gleda</a:t>
            </a:r>
            <a:r>
              <a:rPr lang="en-US" dirty="0"/>
              <a:t>"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poziciji</a:t>
            </a:r>
            <a:r>
              <a:rPr lang="en-US" dirty="0"/>
              <a:t> </a:t>
            </a:r>
            <a:r>
              <a:rPr lang="en-US" dirty="0" err="1"/>
              <a:t>transforma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dirty="0" err="1"/>
              <a:t>odabrali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latin typeface="Consolas"/>
              </a:rPr>
              <a:t>transform.LookAt</a:t>
            </a:r>
            <a:r>
              <a:rPr lang="en-US" dirty="0">
                <a:latin typeface="Consolas"/>
              </a:rPr>
              <a:t>(target);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latin typeface="Consolas"/>
              </a:rPr>
              <a:t>transform.LookAt</a:t>
            </a:r>
            <a:r>
              <a:rPr lang="en-US" dirty="0">
                <a:latin typeface="Consolas"/>
              </a:rPr>
              <a:t>(</a:t>
            </a:r>
            <a:r>
              <a:rPr lang="en-US" u="sng" dirty="0">
                <a:latin typeface="Consolas"/>
                <a:hlinkClick r:id="rId2"/>
              </a:rPr>
              <a:t>Vector3.zero</a:t>
            </a:r>
            <a:r>
              <a:rPr lang="en-US" dirty="0"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9535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5CBD-5E0F-4342-AA73-DB358321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82" y="688375"/>
            <a:ext cx="8534400" cy="1507067"/>
          </a:xfrm>
        </p:spPr>
        <p:txBody>
          <a:bodyPr/>
          <a:lstStyle/>
          <a:p>
            <a:r>
              <a:rPr lang="en-US" dirty="0"/>
              <a:t>Rotate 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134E-C756-4FC9-A080-B193B97E2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82" y="1988931"/>
            <a:ext cx="11273182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Rotate </a:t>
            </a:r>
            <a:r>
              <a:rPr lang="en-US" dirty="0" err="1"/>
              <a:t>aroud</a:t>
            </a:r>
            <a:r>
              <a:rPr lang="en-US" dirty="0"/>
              <a:t> je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 </a:t>
            </a:r>
            <a:r>
              <a:rPr lang="en-US" dirty="0" err="1"/>
              <a:t>rotira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transform </a:t>
            </a:r>
            <a:r>
              <a:rPr lang="en-US" dirty="0" err="1"/>
              <a:t>pozicije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ea typeface="+mn-lt"/>
                <a:cs typeface="+mn-lt"/>
              </a:rPr>
              <a:t>RotateAround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u="sng" dirty="0">
                <a:ea typeface="+mn-lt"/>
                <a:cs typeface="+mn-lt"/>
                <a:hlinkClick r:id="rId2"/>
              </a:rPr>
              <a:t>Vector3</a:t>
            </a:r>
            <a:r>
              <a:rPr lang="en-US" u="sng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point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u="sng" dirty="0">
                <a:ea typeface="+mn-lt"/>
                <a:cs typeface="+mn-lt"/>
                <a:hlinkClick r:id="rId2"/>
              </a:rPr>
              <a:t>Vector3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osi</a:t>
            </a:r>
            <a:r>
              <a:rPr lang="en-US" dirty="0">
                <a:ea typeface="+mn-lt"/>
                <a:cs typeface="+mn-lt"/>
              </a:rPr>
              <a:t>, float </a:t>
            </a:r>
            <a:r>
              <a:rPr lang="en-US" dirty="0" err="1">
                <a:ea typeface="+mn-lt"/>
                <a:cs typeface="+mn-lt"/>
              </a:rPr>
              <a:t>kut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 dirty="0">
              <a:latin typeface="Century Gothic"/>
            </a:endParaRPr>
          </a:p>
          <a:p>
            <a:pPr>
              <a:buClr>
                <a:srgbClr val="FFFFFF"/>
              </a:buClr>
            </a:pPr>
            <a:r>
              <a:rPr lang="en-US" dirty="0" err="1">
                <a:latin typeface="Consolas"/>
              </a:rPr>
              <a:t>transform.RotateAround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target.transform.position</a:t>
            </a:r>
            <a:r>
              <a:rPr lang="en-US" dirty="0">
                <a:latin typeface="Consolas"/>
              </a:rPr>
              <a:t>, </a:t>
            </a:r>
            <a:r>
              <a:rPr lang="en-US" u="sng" dirty="0">
                <a:latin typeface="Consolas"/>
                <a:hlinkClick r:id="rId3"/>
              </a:rPr>
              <a:t>Vector3.up</a:t>
            </a:r>
            <a:r>
              <a:rPr lang="en-US" dirty="0">
                <a:latin typeface="Consolas"/>
              </a:rPr>
              <a:t>, 20 * </a:t>
            </a:r>
            <a:r>
              <a:rPr lang="en-US" u="sng" dirty="0">
                <a:latin typeface="Consolas"/>
                <a:hlinkClick r:id="rId4"/>
              </a:rPr>
              <a:t>Time.deltaTime</a:t>
            </a:r>
            <a:r>
              <a:rPr lang="en-US" dirty="0">
                <a:latin typeface="Consolas"/>
              </a:rPr>
              <a:t>);</a:t>
            </a:r>
            <a:endParaRPr lang="en-US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4464819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5CBD-5E0F-4342-AA73-DB358321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82" y="688375"/>
            <a:ext cx="8534400" cy="1507067"/>
          </a:xfrm>
        </p:spPr>
        <p:txBody>
          <a:bodyPr/>
          <a:lstStyle/>
          <a:p>
            <a:r>
              <a:rPr lang="en-US" dirty="0"/>
              <a:t>Has changed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134E-C756-4FC9-A080-B193B97E2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82" y="2198757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Transform.hasChanged</a:t>
            </a:r>
            <a:r>
              <a:rPr lang="en-US" dirty="0"/>
              <a:t> je bool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postane</a:t>
            </a:r>
            <a:r>
              <a:rPr lang="en-US" dirty="0"/>
              <a:t> true </a:t>
            </a: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objektu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koji se </a:t>
            </a:r>
            <a:r>
              <a:rPr lang="en-US" dirty="0" err="1"/>
              <a:t>odnosi</a:t>
            </a:r>
            <a:r>
              <a:rPr lang="en-US" dirty="0"/>
              <a:t> transform </a:t>
            </a:r>
            <a:r>
              <a:rPr lang="en-US" dirty="0" err="1"/>
              <a:t>promjenio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Može</a:t>
            </a:r>
            <a:r>
              <a:rPr lang="en-US" dirty="0"/>
              <a:t> se </a:t>
            </a:r>
            <a:r>
              <a:rPr lang="en-US" dirty="0" err="1"/>
              <a:t>aktivirati</a:t>
            </a:r>
            <a:r>
              <a:rPr lang="en-US" dirty="0"/>
              <a:t> I </a:t>
            </a:r>
            <a:r>
              <a:rPr lang="en-US" dirty="0" err="1"/>
              <a:t>ako</a:t>
            </a:r>
            <a:r>
              <a:rPr lang="en-US" dirty="0"/>
              <a:t> se transform </a:t>
            </a:r>
            <a:r>
              <a:rPr lang="en-US" dirty="0" err="1"/>
              <a:t>promjenio</a:t>
            </a:r>
            <a:r>
              <a:rPr lang="en-US" dirty="0"/>
              <a:t> u </a:t>
            </a:r>
            <a:r>
              <a:rPr lang="en-US" dirty="0" err="1"/>
              <a:t>vrijednost</a:t>
            </a:r>
            <a:r>
              <a:rPr lang="en-US" dirty="0"/>
              <a:t> u </a:t>
            </a:r>
            <a:r>
              <a:rPr lang="en-US" dirty="0" err="1"/>
              <a:t>kojoj</a:t>
            </a:r>
            <a:r>
              <a:rPr lang="en-US" dirty="0"/>
              <a:t> se </a:t>
            </a:r>
            <a:r>
              <a:rPr lang="en-US" dirty="0" err="1"/>
              <a:t>trenutno</a:t>
            </a:r>
            <a:r>
              <a:rPr lang="en-US" dirty="0"/>
              <a:t> </a:t>
            </a:r>
            <a:r>
              <a:rPr lang="en-US" dirty="0" err="1"/>
              <a:t>nalazi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7672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141838"/>
          </a:xfrm>
        </p:spPr>
        <p:txBody>
          <a:bodyPr/>
          <a:lstStyle/>
          <a:p>
            <a:pPr algn="ctr"/>
            <a:r>
              <a:rPr lang="hr-BA" dirty="0"/>
              <a:t>Kraj</a:t>
            </a:r>
          </a:p>
        </p:txBody>
      </p:sp>
    </p:spTree>
    <p:extLst>
      <p:ext uri="{BB962C8B-B14F-4D97-AF65-F5344CB8AC3E}">
        <p14:creationId xmlns:p14="http://schemas.microsoft.com/office/powerpoint/2010/main" val="39580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7174" y="347247"/>
            <a:ext cx="3657600" cy="1371600"/>
          </a:xfrm>
        </p:spPr>
        <p:txBody>
          <a:bodyPr anchor="t"/>
          <a:lstStyle/>
          <a:p>
            <a:pPr algn="ctr"/>
            <a:r>
              <a:rPr lang="hr-BA" dirty="0"/>
              <a:t>Što je transform?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557791" y="2209798"/>
            <a:ext cx="3657600" cy="2091267"/>
          </a:xfrm>
        </p:spPr>
        <p:txBody>
          <a:bodyPr/>
          <a:lstStyle/>
          <a:p>
            <a:r>
              <a:rPr lang="hr-BA" dirty="0"/>
              <a:t>Transform je osnovna komponenta svakoga game object-a u Unity-ju.</a:t>
            </a:r>
          </a:p>
          <a:p>
            <a:r>
              <a:rPr lang="hr-BA" dirty="0"/>
              <a:t>Sastoji se od 3 stavke:</a:t>
            </a:r>
          </a:p>
          <a:p>
            <a:r>
              <a:rPr lang="hr-BA" dirty="0"/>
              <a:t>-Position (Pozicija)</a:t>
            </a:r>
          </a:p>
          <a:p>
            <a:r>
              <a:rPr lang="hr-BA" dirty="0"/>
              <a:t>-Rotation (Rotacija)</a:t>
            </a:r>
          </a:p>
          <a:p>
            <a:r>
              <a:rPr lang="hr-BA" dirty="0"/>
              <a:t>-Scale (Veličina ili Skala)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4" y="2450231"/>
            <a:ext cx="4831208" cy="1610402"/>
          </a:xfrm>
        </p:spPr>
      </p:pic>
    </p:spTree>
    <p:extLst>
      <p:ext uri="{BB962C8B-B14F-4D97-AF65-F5344CB8AC3E}">
        <p14:creationId xmlns:p14="http://schemas.microsoft.com/office/powerpoint/2010/main" val="3142690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718" y="217826"/>
            <a:ext cx="3657600" cy="3176602"/>
          </a:xfrm>
        </p:spPr>
        <p:txBody>
          <a:bodyPr>
            <a:noAutofit/>
          </a:bodyPr>
          <a:lstStyle/>
          <a:p>
            <a:r>
              <a:rPr lang="hr-BA" sz="2400" dirty="0"/>
              <a:t>Stavke se mijnjaju po 3 kordinate X, Y, i Z.</a:t>
            </a:r>
          </a:p>
          <a:p>
            <a:r>
              <a:rPr lang="hr-BA" sz="2400" dirty="0" err="1">
                <a:ea typeface="+mn-lt"/>
                <a:cs typeface="+mn-lt"/>
              </a:rPr>
              <a:t>Position</a:t>
            </a:r>
            <a:r>
              <a:rPr lang="hr-BA" sz="2400" dirty="0">
                <a:ea typeface="+mn-lt"/>
                <a:cs typeface="+mn-lt"/>
              </a:rPr>
              <a:t>, </a:t>
            </a:r>
            <a:r>
              <a:rPr lang="hr-BA" sz="2400" dirty="0" err="1">
                <a:ea typeface="+mn-lt"/>
                <a:cs typeface="+mn-lt"/>
              </a:rPr>
              <a:t>rotation</a:t>
            </a:r>
            <a:r>
              <a:rPr lang="hr-BA" sz="2400" dirty="0">
                <a:ea typeface="+mn-lt"/>
                <a:cs typeface="+mn-lt"/>
              </a:rPr>
              <a:t> i </a:t>
            </a:r>
            <a:r>
              <a:rPr lang="hr-BA" sz="2400" dirty="0" err="1">
                <a:ea typeface="+mn-lt"/>
                <a:cs typeface="+mn-lt"/>
              </a:rPr>
              <a:t>scale</a:t>
            </a:r>
            <a:r>
              <a:rPr lang="hr-BA" sz="2400" dirty="0">
                <a:ea typeface="+mn-lt"/>
                <a:cs typeface="+mn-lt"/>
              </a:rPr>
              <a:t>  se mogu mijenjati </a:t>
            </a:r>
            <a:r>
              <a:rPr lang="hr-BA" sz="2400" dirty="0" err="1">
                <a:ea typeface="+mn-lt"/>
                <a:cs typeface="+mn-lt"/>
              </a:rPr>
              <a:t>pomoču</a:t>
            </a:r>
            <a:r>
              <a:rPr lang="hr-BA" sz="2400" dirty="0">
                <a:ea typeface="+mn-lt"/>
                <a:cs typeface="+mn-lt"/>
              </a:rPr>
              <a:t> Vector3.</a:t>
            </a:r>
          </a:p>
          <a:p>
            <a:r>
              <a:rPr lang="hr-BA" sz="2400" dirty="0"/>
              <a:t>Mogu se </a:t>
            </a:r>
            <a:r>
              <a:rPr lang="hr-BA" sz="2400" dirty="0" err="1"/>
              <a:t>mjenjati</a:t>
            </a:r>
            <a:r>
              <a:rPr lang="hr-BA" sz="2400" dirty="0"/>
              <a:t> lokalno i globalno.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109" y="1372360"/>
            <a:ext cx="3407918" cy="3382391"/>
          </a:xfrm>
        </p:spPr>
      </p:pic>
    </p:spTree>
    <p:extLst>
      <p:ext uri="{BB962C8B-B14F-4D97-AF65-F5344CB8AC3E}">
        <p14:creationId xmlns:p14="http://schemas.microsoft.com/office/powerpoint/2010/main" val="90125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F776-FDB5-4DCE-B133-CEAAEE4C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38" y="235593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Lokal I global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B039-5ED2-4334-8C64-FFAD46A68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995" y="1624495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/>
              <a:t>Razlika</a:t>
            </a:r>
            <a:r>
              <a:rPr lang="en-US" sz="2800" dirty="0"/>
              <a:t> </a:t>
            </a:r>
            <a:r>
              <a:rPr lang="en-US" sz="2800" dirty="0" err="1"/>
              <a:t>između</a:t>
            </a:r>
            <a:r>
              <a:rPr lang="en-US" sz="2800" dirty="0"/>
              <a:t> </a:t>
            </a:r>
            <a:r>
              <a:rPr lang="en-US" sz="2800" dirty="0" err="1"/>
              <a:t>lokal</a:t>
            </a:r>
            <a:r>
              <a:rPr lang="en-US" sz="2800" dirty="0"/>
              <a:t> I global </a:t>
            </a:r>
            <a:r>
              <a:rPr lang="en-US" sz="2800" dirty="0" err="1"/>
              <a:t>transforma</a:t>
            </a:r>
            <a:r>
              <a:rPr lang="en-US" sz="2800" dirty="0"/>
              <a:t> je da </a:t>
            </a:r>
            <a:r>
              <a:rPr lang="en-US" sz="2800" dirty="0" err="1"/>
              <a:t>lokal</a:t>
            </a:r>
            <a:r>
              <a:rPr lang="en-US" sz="2800" dirty="0"/>
              <a:t> se </a:t>
            </a:r>
            <a:r>
              <a:rPr lang="en-US" sz="2800" dirty="0" err="1"/>
              <a:t>odnosi</a:t>
            </a:r>
            <a:r>
              <a:rPr lang="en-US" sz="2800" dirty="0"/>
              <a:t> </a:t>
            </a:r>
            <a:r>
              <a:rPr lang="en-US" sz="2800" dirty="0" err="1"/>
              <a:t>relativno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orjentaciju</a:t>
            </a:r>
            <a:r>
              <a:rPr lang="en-US" sz="2800" dirty="0"/>
              <a:t> </a:t>
            </a:r>
            <a:r>
              <a:rPr lang="en-US" sz="2800" dirty="0" err="1"/>
              <a:t>objekta</a:t>
            </a:r>
            <a:r>
              <a:rPr lang="en-US" sz="2800" dirty="0"/>
              <a:t> I sa </a:t>
            </a:r>
            <a:r>
              <a:rPr lang="en-US" sz="2800" dirty="0" err="1"/>
              <a:t>njme</a:t>
            </a:r>
            <a:r>
              <a:rPr lang="en-US" sz="2800" dirty="0"/>
              <a:t> se </a:t>
            </a:r>
            <a:r>
              <a:rPr lang="en-US" sz="2800" dirty="0" err="1"/>
              <a:t>mjenja</a:t>
            </a:r>
            <a:r>
              <a:rPr lang="en-US" sz="2800" dirty="0"/>
              <a:t> a global je </a:t>
            </a:r>
            <a:r>
              <a:rPr lang="en-US" sz="2800" dirty="0" err="1"/>
              <a:t>konstantan</a:t>
            </a:r>
            <a:r>
              <a:rPr lang="en-US" sz="2800" dirty="0"/>
              <a:t>, sa </a:t>
            </a:r>
            <a:r>
              <a:rPr lang="en-US" sz="2800" dirty="0" err="1"/>
              <a:t>lokal</a:t>
            </a:r>
            <a:r>
              <a:rPr lang="en-US" sz="2800" dirty="0"/>
              <a:t> transform </a:t>
            </a:r>
            <a:r>
              <a:rPr lang="en-US" sz="2800" dirty="0" err="1"/>
              <a:t>možemo</a:t>
            </a:r>
            <a:r>
              <a:rPr lang="en-US" sz="2800" dirty="0"/>
              <a:t> </a:t>
            </a:r>
            <a:r>
              <a:rPr lang="en-US" sz="2800" dirty="0" err="1"/>
              <a:t>pomicati</a:t>
            </a:r>
            <a:r>
              <a:rPr lang="en-US" sz="2800" dirty="0"/>
              <a:t> child </a:t>
            </a:r>
            <a:r>
              <a:rPr lang="en-US" sz="2800" dirty="0" err="1"/>
              <a:t>objekt</a:t>
            </a:r>
            <a:r>
              <a:rPr lang="en-US" sz="2800" dirty="0"/>
              <a:t> </a:t>
            </a:r>
            <a:r>
              <a:rPr lang="en-US" sz="2800" dirty="0" err="1"/>
              <a:t>ovisno</a:t>
            </a:r>
            <a:r>
              <a:rPr lang="en-US" sz="2800" dirty="0"/>
              <a:t> o parent </a:t>
            </a:r>
            <a:r>
              <a:rPr lang="en-US" sz="2800" dirty="0" err="1"/>
              <a:t>objektu</a:t>
            </a:r>
            <a:r>
              <a:rPr lang="en-US" sz="2800" dirty="0"/>
              <a:t>.</a:t>
            </a:r>
          </a:p>
          <a:p>
            <a:pPr>
              <a:buClr>
                <a:srgbClr val="FFFFFF"/>
              </a:buClr>
            </a:pPr>
            <a:r>
              <a:rPr lang="en-US" sz="2800" dirty="0"/>
              <a:t>Ako  </a:t>
            </a:r>
            <a:r>
              <a:rPr lang="en-US" sz="2800" dirty="0" err="1"/>
              <a:t>nema</a:t>
            </a:r>
            <a:r>
              <a:rPr lang="en-US" sz="2800" dirty="0"/>
              <a:t> child </a:t>
            </a:r>
            <a:r>
              <a:rPr lang="en-US" sz="2800" dirty="0" err="1"/>
              <a:t>objekta</a:t>
            </a:r>
            <a:r>
              <a:rPr lang="en-US" sz="2800" dirty="0"/>
              <a:t> </a:t>
            </a:r>
            <a:r>
              <a:rPr lang="en-US" sz="2800" dirty="0" err="1"/>
              <a:t>onda</a:t>
            </a:r>
            <a:r>
              <a:rPr lang="en-US" sz="2800" dirty="0"/>
              <a:t> </a:t>
            </a:r>
            <a:r>
              <a:rPr lang="en-US" sz="2800" dirty="0" err="1"/>
              <a:t>radi</a:t>
            </a:r>
            <a:r>
              <a:rPr lang="en-US" sz="2800" dirty="0"/>
              <a:t> </a:t>
            </a:r>
            <a:r>
              <a:rPr lang="en-US" sz="2800" dirty="0" err="1"/>
              <a:t>isto</a:t>
            </a:r>
            <a:r>
              <a:rPr lang="en-US" sz="2800" dirty="0"/>
              <a:t> </a:t>
            </a:r>
            <a:r>
              <a:rPr lang="en-US" sz="2800" dirty="0" err="1"/>
              <a:t>što</a:t>
            </a:r>
            <a:r>
              <a:rPr lang="en-US" sz="2800" dirty="0"/>
              <a:t> I global transform.</a:t>
            </a:r>
          </a:p>
        </p:txBody>
      </p:sp>
    </p:spTree>
    <p:extLst>
      <p:ext uri="{BB962C8B-B14F-4D97-AF65-F5344CB8AC3E}">
        <p14:creationId xmlns:p14="http://schemas.microsoft.com/office/powerpoint/2010/main" val="1591934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038C-BA8D-4003-A5D4-EDDFAAE5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2463"/>
            <a:ext cx="8534400" cy="1507067"/>
          </a:xfrm>
        </p:spPr>
        <p:txBody>
          <a:bodyPr/>
          <a:lstStyle/>
          <a:p>
            <a:pPr algn="ctr"/>
            <a:r>
              <a:rPr lang="en-US" b="1" dirty="0"/>
              <a:t>Transform Point </a:t>
            </a:r>
            <a:r>
              <a:rPr lang="en-US" b="1" dirty="0" err="1"/>
              <a:t>i</a:t>
            </a:r>
            <a:endParaRPr lang="en-US" dirty="0" err="1"/>
          </a:p>
          <a:p>
            <a:pPr algn="ctr"/>
            <a:r>
              <a:rPr lang="en-US" b="1" dirty="0"/>
              <a:t> Inverse Transform Point</a:t>
            </a:r>
            <a:endParaRPr lang="en-US"/>
          </a:p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FC17-990E-48ED-910B-88686F80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60" y="1712844"/>
            <a:ext cx="8843616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hlinkClick r:id="rId2"/>
              </a:rPr>
              <a:t>Transform</a:t>
            </a:r>
            <a:r>
              <a:rPr lang="en-US" b="1" dirty="0"/>
              <a:t>.</a:t>
            </a:r>
            <a:r>
              <a:rPr lang="en-US" b="1" dirty="0" err="1"/>
              <a:t>TransformPoint</a:t>
            </a:r>
            <a:r>
              <a:rPr lang="en-US" b="1" dirty="0"/>
              <a:t> se </a:t>
            </a:r>
            <a:r>
              <a:rPr lang="en-US" b="1" dirty="0" err="1"/>
              <a:t>koristi</a:t>
            </a:r>
            <a:r>
              <a:rPr lang="en-US" b="1" dirty="0"/>
              <a:t> </a:t>
            </a:r>
            <a:r>
              <a:rPr lang="en-US" b="1" dirty="0" err="1"/>
              <a:t>kada</a:t>
            </a:r>
            <a:r>
              <a:rPr lang="en-US" b="1" dirty="0"/>
              <a:t> </a:t>
            </a:r>
            <a:r>
              <a:rPr lang="en-US" b="1" dirty="0" err="1"/>
              <a:t>želimo</a:t>
            </a:r>
            <a:r>
              <a:rPr lang="en-US" b="1" dirty="0"/>
              <a:t> </a:t>
            </a:r>
            <a:r>
              <a:rPr lang="en-US" b="1" dirty="0" err="1"/>
              <a:t>prebacit</a:t>
            </a:r>
            <a:r>
              <a:rPr lang="en-US" b="1" dirty="0"/>
              <a:t> </a:t>
            </a:r>
            <a:r>
              <a:rPr lang="en-US" b="1" dirty="0" err="1"/>
              <a:t>neki</a:t>
            </a:r>
            <a:r>
              <a:rPr lang="en-US" b="1" dirty="0"/>
              <a:t> </a:t>
            </a:r>
            <a:r>
              <a:rPr lang="en-US" b="1" dirty="0" err="1"/>
              <a:t>objekt</a:t>
            </a:r>
            <a:r>
              <a:rPr lang="en-US" b="1" dirty="0"/>
              <a:t> </a:t>
            </a:r>
            <a:r>
              <a:rPr lang="en-US" b="1" dirty="0" err="1"/>
              <a:t>iz</a:t>
            </a:r>
            <a:r>
              <a:rPr lang="en-US" b="1" dirty="0"/>
              <a:t> local </a:t>
            </a:r>
            <a:r>
              <a:rPr lang="en-US" b="1" dirty="0" err="1"/>
              <a:t>svjeta</a:t>
            </a:r>
            <a:r>
              <a:rPr lang="en-US" b="1" dirty="0"/>
              <a:t> u </a:t>
            </a:r>
            <a:r>
              <a:rPr lang="en-US" b="1" dirty="0" err="1"/>
              <a:t>globalni</a:t>
            </a:r>
            <a:r>
              <a:rPr lang="en-US" b="1" dirty="0"/>
              <a:t> </a:t>
            </a:r>
            <a:r>
              <a:rPr lang="en-US" b="1" dirty="0" err="1"/>
              <a:t>svjet</a:t>
            </a:r>
            <a:r>
              <a:rPr lang="en-US" b="1" dirty="0"/>
              <a:t>, a </a:t>
            </a:r>
            <a:r>
              <a:rPr lang="en-US" b="1" dirty="0" err="1"/>
              <a:t>transform.inverseTransformPoint</a:t>
            </a:r>
            <a:r>
              <a:rPr lang="en-US" b="1" dirty="0"/>
              <a:t> </a:t>
            </a:r>
            <a:r>
              <a:rPr lang="en-US" b="1" dirty="0" err="1"/>
              <a:t>prebacuje</a:t>
            </a:r>
            <a:r>
              <a:rPr lang="en-US" b="1" dirty="0"/>
              <a:t> </a:t>
            </a:r>
            <a:r>
              <a:rPr lang="en-US" b="1" dirty="0" err="1"/>
              <a:t>iz</a:t>
            </a:r>
            <a:r>
              <a:rPr lang="en-US" b="1" dirty="0"/>
              <a:t> </a:t>
            </a:r>
            <a:r>
              <a:rPr lang="en-US" b="1" dirty="0" err="1"/>
              <a:t>globalnog</a:t>
            </a:r>
            <a:r>
              <a:rPr lang="en-US" b="1" dirty="0"/>
              <a:t> </a:t>
            </a:r>
            <a:r>
              <a:rPr lang="en-US" b="1" dirty="0" err="1"/>
              <a:t>svjeta</a:t>
            </a:r>
            <a:r>
              <a:rPr lang="en-US" b="1" dirty="0"/>
              <a:t> u </a:t>
            </a:r>
            <a:r>
              <a:rPr lang="en-US" b="1" dirty="0" err="1"/>
              <a:t>lokalni</a:t>
            </a:r>
            <a:r>
              <a:rPr lang="en-US" b="1" dirty="0"/>
              <a:t>. </a:t>
            </a:r>
            <a:endParaRPr lang="en-US" dirty="0" err="1"/>
          </a:p>
          <a:p>
            <a:pPr>
              <a:buClr>
                <a:srgbClr val="FFFFFF"/>
              </a:buClr>
            </a:pPr>
            <a:r>
              <a:rPr lang="en-US" b="1" dirty="0" err="1"/>
              <a:t>Pozicija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koju</a:t>
            </a:r>
            <a:r>
              <a:rPr lang="en-US" b="1" dirty="0"/>
              <a:t> se </a:t>
            </a:r>
            <a:r>
              <a:rPr lang="en-US" b="1" dirty="0" err="1"/>
              <a:t>odnose</a:t>
            </a:r>
            <a:r>
              <a:rPr lang="en-US" b="1" dirty="0"/>
              <a:t> </a:t>
            </a:r>
            <a:r>
              <a:rPr lang="en-US" b="1" dirty="0" err="1"/>
              <a:t>također</a:t>
            </a:r>
            <a:r>
              <a:rPr lang="en-US" b="1" dirty="0"/>
              <a:t> </a:t>
            </a:r>
            <a:r>
              <a:rPr lang="en-US" b="1" dirty="0" err="1"/>
              <a:t>utječe</a:t>
            </a:r>
            <a:r>
              <a:rPr lang="en-US" b="1" dirty="0"/>
              <a:t> scale.</a:t>
            </a:r>
          </a:p>
          <a:p>
            <a:pPr>
              <a:buClr>
                <a:srgbClr val="FFFFFF"/>
              </a:buClr>
            </a:pPr>
            <a:r>
              <a:rPr lang="en-US" b="1" dirty="0">
                <a:latin typeface="Century Gothic"/>
              </a:rPr>
              <a:t>Transform direction  I inverse transform direction </a:t>
            </a:r>
            <a:r>
              <a:rPr lang="en-US" b="1" dirty="0" err="1">
                <a:latin typeface="Century Gothic"/>
              </a:rPr>
              <a:t>su</a:t>
            </a:r>
            <a:r>
              <a:rPr lang="en-US" b="1" dirty="0">
                <a:latin typeface="Century Gothic"/>
              </a:rPr>
              <a:t> </a:t>
            </a:r>
            <a:r>
              <a:rPr lang="en-US" b="1" dirty="0" err="1">
                <a:latin typeface="Century Gothic"/>
              </a:rPr>
              <a:t>isto</a:t>
            </a:r>
            <a:r>
              <a:rPr lang="en-US" b="1" dirty="0">
                <a:latin typeface="Century Gothic"/>
              </a:rPr>
              <a:t> </a:t>
            </a:r>
            <a:r>
              <a:rPr lang="en-US" b="1" dirty="0" err="1">
                <a:latin typeface="Century Gothic"/>
              </a:rPr>
              <a:t>kao</a:t>
            </a:r>
            <a:r>
              <a:rPr lang="en-US" b="1" dirty="0">
                <a:latin typeface="Century Gothic"/>
              </a:rPr>
              <a:t> I transform point I inverse transform point </a:t>
            </a:r>
            <a:r>
              <a:rPr lang="en-US" b="1" dirty="0" err="1">
                <a:latin typeface="Century Gothic"/>
              </a:rPr>
              <a:t>ali</a:t>
            </a:r>
            <a:r>
              <a:rPr lang="en-US" b="1" dirty="0">
                <a:latin typeface="Century Gothic"/>
              </a:rPr>
              <a:t> </a:t>
            </a:r>
            <a:r>
              <a:rPr lang="en-US" b="1" dirty="0" err="1">
                <a:latin typeface="Century Gothic"/>
              </a:rPr>
              <a:t>na</a:t>
            </a:r>
            <a:r>
              <a:rPr lang="en-US" b="1" dirty="0">
                <a:latin typeface="Century Gothic"/>
              </a:rPr>
              <a:t> </a:t>
            </a:r>
            <a:r>
              <a:rPr lang="en-US" b="1" dirty="0" err="1">
                <a:latin typeface="Century Gothic"/>
              </a:rPr>
              <a:t>njih</a:t>
            </a:r>
            <a:r>
              <a:rPr lang="en-US" b="1" dirty="0">
                <a:latin typeface="Century Gothic"/>
              </a:rPr>
              <a:t> scale </a:t>
            </a:r>
            <a:r>
              <a:rPr lang="en-US" b="1" dirty="0" err="1">
                <a:latin typeface="Century Gothic"/>
              </a:rPr>
              <a:t>nema</a:t>
            </a:r>
            <a:r>
              <a:rPr lang="en-US" b="1" dirty="0">
                <a:latin typeface="Century Gothic"/>
              </a:rPr>
              <a:t> </a:t>
            </a:r>
            <a:r>
              <a:rPr lang="en-US" b="1" dirty="0" err="1">
                <a:latin typeface="Century Gothic"/>
              </a:rPr>
              <a:t>utjecaja</a:t>
            </a:r>
            <a:r>
              <a:rPr lang="en-US" b="1" dirty="0">
                <a:latin typeface="Century Gothic"/>
              </a:rPr>
              <a:t>.</a:t>
            </a:r>
          </a:p>
          <a:p>
            <a:pPr>
              <a:buClr>
                <a:srgbClr val="FFFFFF"/>
              </a:buClr>
            </a:pPr>
            <a:endParaRPr lang="en-US" b="1" dirty="0">
              <a:latin typeface="Century Gothic"/>
            </a:endParaRPr>
          </a:p>
          <a:p>
            <a:pPr>
              <a:buClr>
                <a:srgbClr val="FFFFFF"/>
              </a:buClr>
            </a:pPr>
            <a:endParaRPr lang="en-US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4465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FF20-8528-4726-8668-8F47F3DD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73" y="3680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Vector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0275-7D0C-4B05-9D54-9ED73C6FA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72" y="1260061"/>
            <a:ext cx="8534400" cy="50509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BA" dirty="0" err="1">
                <a:ea typeface="+mn-lt"/>
                <a:cs typeface="+mn-lt"/>
              </a:rPr>
              <a:t>Vector</a:t>
            </a:r>
            <a:r>
              <a:rPr lang="hr-BA" dirty="0">
                <a:ea typeface="+mn-lt"/>
                <a:cs typeface="+mn-lt"/>
              </a:rPr>
              <a:t> 3 – tip varijable koji sadrži funkcije za radnju sa </a:t>
            </a:r>
            <a:r>
              <a:rPr lang="hr-BA" dirty="0" err="1">
                <a:ea typeface="+mn-lt"/>
                <a:cs typeface="+mn-lt"/>
              </a:rPr>
              <a:t>vectorima</a:t>
            </a:r>
            <a:r>
              <a:rPr lang="hr-BA" dirty="0">
                <a:ea typeface="+mn-lt"/>
                <a:cs typeface="+mn-lt"/>
              </a:rPr>
              <a:t>.</a:t>
            </a:r>
          </a:p>
          <a:p>
            <a:pPr>
              <a:buClr>
                <a:srgbClr val="FFFFFF"/>
              </a:buClr>
            </a:pPr>
            <a:r>
              <a:rPr lang="hr-BA" dirty="0"/>
              <a:t>On je </a:t>
            </a:r>
            <a:r>
              <a:rPr lang="hr-BA" dirty="0" err="1"/>
              <a:t>representacija</a:t>
            </a:r>
            <a:r>
              <a:rPr lang="hr-BA" dirty="0"/>
              <a:t> 3D </a:t>
            </a:r>
            <a:r>
              <a:rPr lang="hr-BA" dirty="0" err="1"/>
              <a:t>vectora</a:t>
            </a:r>
            <a:r>
              <a:rPr lang="hr-BA" dirty="0"/>
              <a:t> i točaka sa kojima mi možemo </a:t>
            </a:r>
            <a:r>
              <a:rPr lang="hr-BA" dirty="0" err="1"/>
              <a:t>mjenjati</a:t>
            </a:r>
            <a:r>
              <a:rPr lang="hr-BA" dirty="0"/>
              <a:t> poziciju.</a:t>
            </a:r>
          </a:p>
          <a:p>
            <a:pPr>
              <a:buClr>
                <a:srgbClr val="FFFFFF"/>
              </a:buClr>
            </a:pPr>
            <a:r>
              <a:rPr lang="hr-BA" dirty="0" err="1"/>
              <a:t>Momžemo</a:t>
            </a:r>
            <a:r>
              <a:rPr lang="hr-BA" dirty="0"/>
              <a:t> ga napisati kao</a:t>
            </a:r>
          </a:p>
          <a:p>
            <a:pPr lvl="1">
              <a:buClr>
                <a:srgbClr val="FFFFFF"/>
              </a:buClr>
            </a:pPr>
            <a:r>
              <a:rPr lang="hr-BA" dirty="0"/>
              <a:t> </a:t>
            </a:r>
            <a:r>
              <a:rPr lang="hr-BA" dirty="0" err="1"/>
              <a:t>new</a:t>
            </a:r>
            <a:r>
              <a:rPr lang="hr-BA" dirty="0"/>
              <a:t> vector3([x pozicija],[y pozicija],[z pozicija])</a:t>
            </a:r>
          </a:p>
          <a:p>
            <a:pPr>
              <a:buClr>
                <a:srgbClr val="FFFFFF"/>
              </a:buClr>
            </a:pPr>
            <a:r>
              <a:rPr lang="hr-BA" dirty="0"/>
              <a:t>Ili možemo koristiti </a:t>
            </a:r>
            <a:r>
              <a:rPr lang="hr-BA" dirty="0" err="1"/>
              <a:t>kračenice</a:t>
            </a:r>
            <a:endParaRPr lang="hr-BA" dirty="0"/>
          </a:p>
          <a:p>
            <a:pPr lvl="1">
              <a:buClr>
                <a:srgbClr val="FFFFFF"/>
              </a:buClr>
            </a:pPr>
            <a:r>
              <a:rPr lang="hr-BA" dirty="0" err="1"/>
              <a:t>Right</a:t>
            </a:r>
            <a:r>
              <a:rPr lang="hr-BA" dirty="0"/>
              <a:t> i </a:t>
            </a:r>
            <a:r>
              <a:rPr lang="hr-BA" dirty="0" err="1"/>
              <a:t>Left</a:t>
            </a:r>
            <a:r>
              <a:rPr lang="hr-BA" dirty="0"/>
              <a:t> za micane po X</a:t>
            </a:r>
          </a:p>
          <a:p>
            <a:pPr lvl="1">
              <a:buClr>
                <a:srgbClr val="FFFFFF"/>
              </a:buClr>
            </a:pPr>
            <a:r>
              <a:rPr lang="hr-BA" dirty="0" err="1"/>
              <a:t>Up</a:t>
            </a:r>
            <a:r>
              <a:rPr lang="hr-BA" dirty="0"/>
              <a:t> i Down za micanje po Y</a:t>
            </a:r>
          </a:p>
          <a:p>
            <a:pPr lvl="1">
              <a:buClr>
                <a:srgbClr val="FFFFFF"/>
              </a:buClr>
            </a:pPr>
            <a:r>
              <a:rPr lang="hr-BA" err="1"/>
              <a:t>Forward</a:t>
            </a:r>
            <a:r>
              <a:rPr lang="hr-BA" dirty="0"/>
              <a:t> i </a:t>
            </a:r>
            <a:r>
              <a:rPr lang="hr-BA" err="1"/>
              <a:t>Back</a:t>
            </a:r>
            <a:r>
              <a:rPr lang="hr-BA" dirty="0"/>
              <a:t> </a:t>
            </a:r>
            <a:r>
              <a:rPr lang="hr-BA" err="1"/>
              <a:t>ua</a:t>
            </a:r>
            <a:r>
              <a:rPr lang="hr-BA" dirty="0"/>
              <a:t> micanje po Z</a:t>
            </a:r>
          </a:p>
          <a:p>
            <a:pPr lvl="1">
              <a:buClr>
                <a:srgbClr val="FFFFFF"/>
              </a:buClr>
            </a:pPr>
            <a:r>
              <a:rPr lang="hr-BA" dirty="0"/>
              <a:t>Zero da pomaknemo u nulu po svim </a:t>
            </a:r>
            <a:r>
              <a:rPr lang="hr-BA" err="1"/>
              <a:t>kordinatama</a:t>
            </a:r>
            <a:endParaRPr lang="hr-BA"/>
          </a:p>
          <a:p>
            <a:pPr lvl="1">
              <a:buClr>
                <a:srgbClr val="FFFFFF"/>
              </a:buClr>
            </a:pPr>
            <a:r>
              <a:rPr lang="hr-BA" dirty="0"/>
              <a:t>One da pomaknemo u 1 po svim </a:t>
            </a:r>
            <a:r>
              <a:rPr lang="hr-BA" err="1"/>
              <a:t>kordinatama</a:t>
            </a:r>
            <a:endParaRPr lang="hr-BA"/>
          </a:p>
          <a:p>
            <a:pPr lvl="1">
              <a:buClr>
                <a:srgbClr val="FFFFFF"/>
              </a:buClr>
            </a:pPr>
            <a:endParaRPr lang="hr-BA" sz="1600" dirty="0"/>
          </a:p>
        </p:txBody>
      </p:sp>
    </p:spTree>
    <p:extLst>
      <p:ext uri="{BB962C8B-B14F-4D97-AF65-F5344CB8AC3E}">
        <p14:creationId xmlns:p14="http://schemas.microsoft.com/office/powerpoint/2010/main" val="14465653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038C-BA8D-4003-A5D4-EDDFAAE5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2463"/>
            <a:ext cx="8534400" cy="1507067"/>
          </a:xfrm>
        </p:spPr>
        <p:txBody>
          <a:bodyPr/>
          <a:lstStyle/>
          <a:p>
            <a:pPr algn="ctr"/>
            <a:r>
              <a:rPr lang="en-US" b="1" dirty="0"/>
              <a:t>Quaternion I Euler Angles</a:t>
            </a:r>
            <a:endParaRPr lang="en-US" dirty="0" err="1"/>
          </a:p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FC17-990E-48ED-910B-88686F80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60" y="1712844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Quaternion </a:t>
            </a:r>
            <a:r>
              <a:rPr lang="en-US" b="1" dirty="0" err="1"/>
              <a:t>služi</a:t>
            </a:r>
            <a:r>
              <a:rPr lang="en-US" b="1" dirty="0"/>
              <a:t> za </a:t>
            </a:r>
            <a:r>
              <a:rPr lang="en-US" b="1" dirty="0" err="1"/>
              <a:t>representaciju</a:t>
            </a:r>
            <a:r>
              <a:rPr lang="en-US" b="1" dirty="0"/>
              <a:t> </a:t>
            </a:r>
            <a:r>
              <a:rPr lang="en-US" b="1" dirty="0" err="1"/>
              <a:t>rotacije</a:t>
            </a:r>
            <a:r>
              <a:rPr lang="en-US" b="1" dirty="0"/>
              <a:t> </a:t>
            </a:r>
            <a:r>
              <a:rPr lang="en-US" b="1" dirty="0" err="1"/>
              <a:t>nekog</a:t>
            </a:r>
            <a:r>
              <a:rPr lang="en-US" b="1" dirty="0"/>
              <a:t> </a:t>
            </a:r>
            <a:r>
              <a:rPr lang="en-US" b="1" dirty="0" err="1"/>
              <a:t>objekta</a:t>
            </a:r>
            <a:r>
              <a:rPr lang="en-US" b="1" dirty="0"/>
              <a:t> a Euler </a:t>
            </a:r>
            <a:r>
              <a:rPr lang="en-US" b="1" dirty="0" err="1"/>
              <a:t>služi</a:t>
            </a:r>
            <a:r>
              <a:rPr lang="en-US" b="1" dirty="0"/>
              <a:t> za </a:t>
            </a:r>
            <a:r>
              <a:rPr lang="en-US" b="1" dirty="0" err="1"/>
              <a:t>identificiranje</a:t>
            </a:r>
            <a:r>
              <a:rPr lang="en-US" b="1" dirty="0"/>
              <a:t> </a:t>
            </a:r>
            <a:r>
              <a:rPr lang="en-US" b="1" dirty="0" err="1"/>
              <a:t>rotacije</a:t>
            </a:r>
            <a:r>
              <a:rPr lang="en-US" b="1" dirty="0"/>
              <a:t>.</a:t>
            </a:r>
          </a:p>
          <a:p>
            <a:pPr>
              <a:buClr>
                <a:srgbClr val="FFFFFF"/>
              </a:buClr>
            </a:pPr>
            <a:r>
              <a:rPr lang="en-US" b="1" dirty="0"/>
              <a:t>Euler angles </a:t>
            </a:r>
            <a:r>
              <a:rPr lang="en-US" b="1" dirty="0" err="1"/>
              <a:t>predstavljaju</a:t>
            </a:r>
            <a:r>
              <a:rPr lang="en-US" b="1" dirty="0"/>
              <a:t> </a:t>
            </a:r>
            <a:r>
              <a:rPr lang="en-US" b="1" dirty="0" err="1"/>
              <a:t>rozaciju</a:t>
            </a:r>
            <a:r>
              <a:rPr lang="en-US" b="1" dirty="0"/>
              <a:t> po Z, X I Y </a:t>
            </a:r>
            <a:r>
              <a:rPr lang="en-US" b="1" dirty="0" err="1"/>
              <a:t>osi</a:t>
            </a:r>
            <a:r>
              <a:rPr lang="en-US" b="1" dirty="0"/>
              <a:t> </a:t>
            </a:r>
            <a:r>
              <a:rPr lang="en-US" b="1" dirty="0" err="1"/>
              <a:t>ali</a:t>
            </a:r>
            <a:r>
              <a:rPr lang="en-US" b="1" dirty="0"/>
              <a:t> se </a:t>
            </a:r>
            <a:r>
              <a:rPr lang="en-US" b="1" dirty="0" err="1"/>
              <a:t>spremaju</a:t>
            </a:r>
            <a:r>
              <a:rPr lang="en-US" b="1" dirty="0"/>
              <a:t> u Quaternion I </a:t>
            </a:r>
            <a:r>
              <a:rPr lang="en-US" b="1" dirty="0" err="1"/>
              <a:t>iz</a:t>
            </a:r>
            <a:r>
              <a:rPr lang="en-US" b="1" dirty="0"/>
              <a:t> </a:t>
            </a:r>
            <a:r>
              <a:rPr lang="en-US" b="1" dirty="0" err="1"/>
              <a:t>njega</a:t>
            </a:r>
            <a:r>
              <a:rPr lang="en-US" b="1" dirty="0"/>
              <a:t> se </a:t>
            </a:r>
            <a:r>
              <a:rPr lang="en-US" b="1" dirty="0" err="1"/>
              <a:t>pozivaju</a:t>
            </a:r>
            <a:r>
              <a:rPr lang="en-US" b="1" dirty="0"/>
              <a:t> </a:t>
            </a:r>
            <a:r>
              <a:rPr lang="en-US" b="1" dirty="0" err="1"/>
              <a:t>natrag</a:t>
            </a:r>
            <a:r>
              <a:rPr lang="en-US" b="1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olas"/>
                <a:hlinkClick r:id="rId2"/>
              </a:rPr>
              <a:t>Quaternion</a:t>
            </a:r>
            <a:r>
              <a:rPr lang="en-US" dirty="0">
                <a:latin typeface="Consolas"/>
              </a:rPr>
              <a:t> rotation = </a:t>
            </a:r>
            <a:r>
              <a:rPr lang="en-US" dirty="0">
                <a:latin typeface="Consolas"/>
                <a:hlinkClick r:id="rId3"/>
              </a:rPr>
              <a:t>Quaternion.Euler</a:t>
            </a:r>
            <a:r>
              <a:rPr lang="en-US" dirty="0">
                <a:latin typeface="Consolas"/>
              </a:rPr>
              <a:t>(0, 30, 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52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038C-BA8D-4003-A5D4-EDDFAAE5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2463"/>
            <a:ext cx="1411357" cy="1507067"/>
          </a:xfrm>
        </p:spPr>
        <p:txBody>
          <a:bodyPr/>
          <a:lstStyle/>
          <a:p>
            <a:pPr algn="ctr"/>
            <a:r>
              <a:rPr lang="en-US" dirty="0"/>
              <a:t>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FC17-990E-48ED-910B-88686F80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60" y="1712844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Transform.find</a:t>
            </a:r>
            <a:r>
              <a:rPr lang="en-US" dirty="0"/>
              <a:t> je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traži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sa </a:t>
            </a:r>
            <a:r>
              <a:rPr lang="en-US" dirty="0" err="1"/>
              <a:t>zadanim</a:t>
            </a:r>
            <a:r>
              <a:rPr lang="en-US" dirty="0"/>
              <a:t> </a:t>
            </a:r>
            <a:r>
              <a:rPr lang="en-US" dirty="0" err="1"/>
              <a:t>imenom</a:t>
            </a:r>
            <a:r>
              <a:rPr lang="en-US" dirty="0"/>
              <a:t> I </a:t>
            </a:r>
            <a:r>
              <a:rPr lang="en-US" dirty="0" err="1"/>
              <a:t>postavi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child od tog </a:t>
            </a:r>
            <a:r>
              <a:rPr lang="en-US" dirty="0" err="1"/>
              <a:t>objekta,može</a:t>
            </a:r>
            <a:r>
              <a:rPr lang="en-US" dirty="0"/>
              <a:t> </a:t>
            </a:r>
            <a:r>
              <a:rPr lang="en-US" dirty="0" err="1"/>
              <a:t>tražiti</a:t>
            </a:r>
            <a:r>
              <a:rPr lang="en-US" dirty="0"/>
              <a:t> child od </a:t>
            </a:r>
            <a:r>
              <a:rPr lang="en-US" dirty="0" err="1"/>
              <a:t>childa</a:t>
            </a:r>
            <a:r>
              <a:rPr lang="en-US" dirty="0"/>
              <a:t> sa /.</a:t>
            </a:r>
          </a:p>
          <a:p>
            <a:pPr>
              <a:buClr>
                <a:srgbClr val="FFFFFF"/>
              </a:buClr>
            </a:pPr>
            <a:r>
              <a:rPr lang="en-US" dirty="0"/>
              <a:t>Ako ne </a:t>
            </a:r>
            <a:r>
              <a:rPr lang="en-US" dirty="0" err="1"/>
              <a:t>nađe</a:t>
            </a:r>
            <a:r>
              <a:rPr lang="en-US" dirty="0"/>
              <a:t> child </a:t>
            </a:r>
            <a:r>
              <a:rPr lang="en-US" dirty="0" err="1"/>
              <a:t>oda</a:t>
            </a:r>
            <a:r>
              <a:rPr lang="en-US" dirty="0"/>
              <a:t> mu je </a:t>
            </a:r>
            <a:r>
              <a:rPr lang="en-US" dirty="0" err="1"/>
              <a:t>vrijednost</a:t>
            </a:r>
            <a:r>
              <a:rPr lang="en-US" dirty="0"/>
              <a:t> null.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olas"/>
              </a:rPr>
              <a:t>X = </a:t>
            </a:r>
            <a:r>
              <a:rPr lang="en-US" dirty="0" err="1">
                <a:latin typeface="Consolas"/>
              </a:rPr>
              <a:t>player.transform.Find</a:t>
            </a:r>
            <a:r>
              <a:rPr lang="en-US" dirty="0">
                <a:latin typeface="Consolas"/>
              </a:rPr>
              <a:t>("Gun");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olas"/>
              </a:rPr>
              <a:t>Y= </a:t>
            </a:r>
            <a:r>
              <a:rPr lang="en-US" dirty="0" err="1">
                <a:latin typeface="Consolas"/>
              </a:rPr>
              <a:t>X.transform.Find</a:t>
            </a:r>
            <a:r>
              <a:rPr lang="en-US" dirty="0">
                <a:latin typeface="Consolas"/>
              </a:rPr>
              <a:t>("Z/Y");</a:t>
            </a:r>
          </a:p>
        </p:txBody>
      </p:sp>
    </p:spTree>
    <p:extLst>
      <p:ext uri="{BB962C8B-B14F-4D97-AF65-F5344CB8AC3E}">
        <p14:creationId xmlns:p14="http://schemas.microsoft.com/office/powerpoint/2010/main" val="365152245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038C-BA8D-4003-A5D4-EDDFAAE5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2463"/>
            <a:ext cx="8534400" cy="1507067"/>
          </a:xfrm>
        </p:spPr>
        <p:txBody>
          <a:bodyPr/>
          <a:lstStyle/>
          <a:p>
            <a:r>
              <a:rPr lang="en-US" dirty="0"/>
              <a:t>Get Child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FC17-990E-48ED-910B-88686F80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60" y="1712844"/>
            <a:ext cx="9495182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entury Gothic"/>
              </a:rPr>
              <a:t>Get child se </a:t>
            </a:r>
            <a:r>
              <a:rPr lang="en-US" dirty="0" err="1">
                <a:latin typeface="Century Gothic"/>
              </a:rPr>
              <a:t>koristi</a:t>
            </a:r>
            <a:r>
              <a:rPr lang="en-US" dirty="0">
                <a:latin typeface="Century Gothic"/>
              </a:rPr>
              <a:t> </a:t>
            </a:r>
            <a:r>
              <a:rPr lang="en-US" dirty="0" err="1">
                <a:latin typeface="Century Gothic"/>
              </a:rPr>
              <a:t>kada</a:t>
            </a:r>
            <a:r>
              <a:rPr lang="en-US" dirty="0">
                <a:latin typeface="Century Gothic"/>
              </a:rPr>
              <a:t> </a:t>
            </a:r>
            <a:r>
              <a:rPr lang="en-US" dirty="0" err="1">
                <a:latin typeface="Century Gothic"/>
              </a:rPr>
              <a:t>želimo</a:t>
            </a:r>
            <a:r>
              <a:rPr lang="en-US" dirty="0">
                <a:latin typeface="Century Gothic"/>
              </a:rPr>
              <a:t> </a:t>
            </a:r>
            <a:r>
              <a:rPr lang="en-US" dirty="0" err="1">
                <a:latin typeface="Century Gothic"/>
              </a:rPr>
              <a:t>uzeti</a:t>
            </a:r>
            <a:r>
              <a:rPr lang="en-US" dirty="0">
                <a:latin typeface="Century Gothic"/>
              </a:rPr>
              <a:t> child on </a:t>
            </a:r>
            <a:r>
              <a:rPr lang="en-US" dirty="0" err="1">
                <a:latin typeface="Century Gothic"/>
              </a:rPr>
              <a:t>nekog</a:t>
            </a:r>
            <a:r>
              <a:rPr lang="en-US" dirty="0">
                <a:latin typeface="Century Gothic"/>
              </a:rPr>
              <a:t> </a:t>
            </a:r>
            <a:r>
              <a:rPr lang="en-US" dirty="0" err="1">
                <a:latin typeface="Century Gothic"/>
              </a:rPr>
              <a:t>objekta</a:t>
            </a:r>
            <a:r>
              <a:rPr lang="en-US" dirty="0">
                <a:latin typeface="Century Gothic"/>
              </a:rPr>
              <a:t> koji </a:t>
            </a:r>
            <a:r>
              <a:rPr lang="en-US" dirty="0" err="1">
                <a:latin typeface="Century Gothic"/>
              </a:rPr>
              <a:t>več</a:t>
            </a:r>
            <a:r>
              <a:rPr lang="en-US" dirty="0">
                <a:latin typeface="Century Gothic"/>
              </a:rPr>
              <a:t> </a:t>
            </a:r>
            <a:r>
              <a:rPr lang="en-US" dirty="0" err="1">
                <a:latin typeface="Century Gothic"/>
              </a:rPr>
              <a:t>ima</a:t>
            </a:r>
            <a:r>
              <a:rPr lang="en-US" dirty="0">
                <a:latin typeface="Century Gothic"/>
              </a:rPr>
              <a:t> child </a:t>
            </a:r>
            <a:r>
              <a:rPr lang="en-US" dirty="0" err="1">
                <a:latin typeface="Century Gothic"/>
              </a:rPr>
              <a:t>objekt</a:t>
            </a:r>
            <a:r>
              <a:rPr lang="en-US" dirty="0">
                <a:latin typeface="Century Gothic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X = </a:t>
            </a:r>
            <a:r>
              <a:rPr lang="en-US" dirty="0" err="1">
                <a:latin typeface="Consolas"/>
              </a:rPr>
              <a:t>this.gameObject.transform.GetChild</a:t>
            </a:r>
            <a:r>
              <a:rPr lang="en-US" dirty="0">
                <a:latin typeface="Consolas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Y = </a:t>
            </a:r>
            <a:r>
              <a:rPr lang="en-US" dirty="0" err="1">
                <a:latin typeface="Consolas"/>
              </a:rPr>
              <a:t>this.gameObject.transform.GetChild</a:t>
            </a:r>
            <a:r>
              <a:rPr lang="en-US" dirty="0">
                <a:latin typeface="Consolas"/>
              </a:rPr>
              <a:t>(0).</a:t>
            </a:r>
            <a:r>
              <a:rPr lang="en-US" dirty="0" err="1">
                <a:latin typeface="Consolas"/>
              </a:rPr>
              <a:t>GetChild</a:t>
            </a:r>
            <a:r>
              <a:rPr lang="en-US" dirty="0">
                <a:latin typeface="Consolas"/>
              </a:rPr>
              <a:t>(0).</a:t>
            </a:r>
            <a:r>
              <a:rPr lang="en-US" dirty="0" err="1">
                <a:latin typeface="Consolas"/>
              </a:rPr>
              <a:t>gameObject</a:t>
            </a:r>
            <a:r>
              <a:rPr lang="en-US" dirty="0">
                <a:latin typeface="Consolas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96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</TotalTime>
  <Words>173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Slice</vt:lpstr>
      <vt:lpstr>  Transform</vt:lpstr>
      <vt:lpstr>Što je transform?</vt:lpstr>
      <vt:lpstr>PowerPoint Presentation</vt:lpstr>
      <vt:lpstr>Lokal I global</vt:lpstr>
      <vt:lpstr>Transform Point i  Inverse Transform Point </vt:lpstr>
      <vt:lpstr>Vector 3</vt:lpstr>
      <vt:lpstr>Quaternion I Euler Angles </vt:lpstr>
      <vt:lpstr>find</vt:lpstr>
      <vt:lpstr>Get Child</vt:lpstr>
      <vt:lpstr>is child</vt:lpstr>
      <vt:lpstr>Look at</vt:lpstr>
      <vt:lpstr>Rotate around</vt:lpstr>
      <vt:lpstr>Has changed</vt:lpstr>
      <vt:lpstr>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</dc:title>
  <dc:creator>temm</dc:creator>
  <cp:lastModifiedBy>temm</cp:lastModifiedBy>
  <cp:revision>453</cp:revision>
  <dcterms:created xsi:type="dcterms:W3CDTF">2021-02-18T20:28:19Z</dcterms:created>
  <dcterms:modified xsi:type="dcterms:W3CDTF">2021-03-11T07:33:08Z</dcterms:modified>
</cp:coreProperties>
</file>